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F13B8-D1BC-478B-89FF-1B8AFEA45C88}" v="15" dt="2024-02-25T21:13:48.701"/>
    <p1510:client id="{CE358FD6-5C90-48B3-A556-772A88D1BB13}" v="19" dt="2024-02-25T21:03:2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38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22:52.068" v="319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19:54:11.503" v="33" actId="1440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19:52:06.811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13.347" v="2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32.102" v="30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19:54:11.503" v="33" actId="1440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19:57:21.109" v="106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19:57:21.109" v="106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5:02.455" v="55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19:54:38.829" v="50" actId="103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09:21.055" v="139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09:21.055" v="13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8.460" v="11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mod">
          <ac:chgData name="Neemias Informatica Lima" userId="b77af7bd85500281" providerId="LiveId" clId="{98FF1C9C-5698-43DE-BBC1-CDF22B3029BB}" dt="2024-02-23T19:55:18.916" v="59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10:34.136" v="160" actId="20577"/>
        <pc:sldMkLst>
          <pc:docMk/>
          <pc:sldMk cId="3902406419" sldId="283"/>
        </pc:sldMkLst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10:00.500" v="14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0:34.136" v="160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mod">
          <ac:chgData name="Neemias Informatica Lima" userId="b77af7bd85500281" providerId="LiveId" clId="{98FF1C9C-5698-43DE-BBC1-CDF22B3029BB}" dt="2024-02-23T19:55:27.213" v="61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12:33.013" v="188" actId="6549"/>
        <pc:sldMkLst>
          <pc:docMk/>
          <pc:sldMk cId="2424059023" sldId="284"/>
        </pc:sldMkLst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11:34.226" v="17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2:33.013" v="188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mod">
          <ac:chgData name="Neemias Informatica Lima" userId="b77af7bd85500281" providerId="LiveId" clId="{98FF1C9C-5698-43DE-BBC1-CDF22B3029BB}" dt="2024-02-23T19:55:41.488" v="65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14:28.045" v="236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13:20.283" v="20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4:28.045" v="236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mod">
          <ac:chgData name="Neemias Informatica Lima" userId="b77af7bd85500281" providerId="LiveId" clId="{98FF1C9C-5698-43DE-BBC1-CDF22B3029BB}" dt="2024-02-23T19:55:54.078" v="69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16:44.448" v="279" actId="20577"/>
        <pc:sldMkLst>
          <pc:docMk/>
          <pc:sldMk cId="1959249856" sldId="286"/>
        </pc:sldMkLst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15:22.665" v="25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6:44.448" v="279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mod">
          <ac:chgData name="Neemias Informatica Lima" userId="b77af7bd85500281" providerId="LiveId" clId="{98FF1C9C-5698-43DE-BBC1-CDF22B3029BB}" dt="2024-02-23T19:56:06.641" v="73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52.068" v="319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22:52.068" v="319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mod">
          <ac:chgData name="Neemias Informatica Lima" userId="b77af7bd85500281" providerId="LiveId" clId="{98FF1C9C-5698-43DE-BBC1-CDF22B3029BB}" dt="2024-02-23T19:56:23.228" v="79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19:58:15.547" v="128"/>
        <pc:sldMkLst>
          <pc:docMk/>
          <pc:sldMk cId="2630436816" sldId="288"/>
        </pc:sldMkLst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19:58:15.547" v="128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2.523" v="11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mod">
          <ac:chgData name="Neemias Informatica Lima" userId="b77af7bd85500281" providerId="LiveId" clId="{98FF1C9C-5698-43DE-BBC1-CDF22B3029BB}" dt="2024-02-23T19:55:13.631" v="57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11:05.163" v="174" actId="6549"/>
        <pc:sldMkLst>
          <pc:docMk/>
          <pc:sldMk cId="3032827026" sldId="289"/>
        </pc:sldMkLst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11:05.163" v="174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10:06.399" v="149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mod">
          <ac:chgData name="Neemias Informatica Lima" userId="b77af7bd85500281" providerId="LiveId" clId="{98FF1C9C-5698-43DE-BBC1-CDF22B3029BB}" dt="2024-02-23T19:55:33.870" v="63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13:07.353" v="200"/>
        <pc:sldMkLst>
          <pc:docMk/>
          <pc:sldMk cId="3772032319" sldId="290"/>
        </pc:sldMkLst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13:07.353" v="2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11:39.363" v="182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mod">
          <ac:chgData name="Neemias Informatica Lima" userId="b77af7bd85500281" providerId="LiveId" clId="{98FF1C9C-5698-43DE-BBC1-CDF22B3029BB}" dt="2024-02-23T19:55:48.083" v="67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15:05.002" v="251" actId="6549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15:05.002" v="25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13:25.343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mod">
          <ac:chgData name="Neemias Informatica Lima" userId="b77af7bd85500281" providerId="LiveId" clId="{98FF1C9C-5698-43DE-BBC1-CDF22B3029BB}" dt="2024-02-23T19:56:00.429" v="71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17:11.549" v="290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17:11.549" v="29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15:27.783" v="261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mod">
          <ac:chgData name="Neemias Informatica Lima" userId="b77af7bd85500281" providerId="LiveId" clId="{98FF1C9C-5698-43DE-BBC1-CDF22B3029BB}" dt="2024-02-23T19:56:11.883" v="75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16.512" v="305" actId="20577"/>
        <pc:sldMkLst>
          <pc:docMk/>
          <pc:sldMk cId="3114938747" sldId="293"/>
        </pc:sldMkLst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22:16.512" v="305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mod">
          <ac:chgData name="Neemias Informatica Lima" userId="b77af7bd85500281" providerId="LiveId" clId="{98FF1C9C-5698-43DE-BBC1-CDF22B3029BB}" dt="2024-02-23T19:56:18.388" v="77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2B9EC388-95F2-400A-8AD7-6A626D3E1F48}"/>
    <pc:docChg chg="custSel modSld">
      <pc:chgData name="Neemias Informatica Lima" userId="b77af7bd85500281" providerId="LiveId" clId="{2B9EC388-95F2-400A-8AD7-6A626D3E1F48}" dt="2024-02-23T20:34:48.341" v="33" actId="20577"/>
      <pc:docMkLst>
        <pc:docMk/>
      </pc:docMkLst>
      <pc:sldChg chg="modSp mod">
        <pc:chgData name="Neemias Informatica Lima" userId="b77af7bd85500281" providerId="LiveId" clId="{2B9EC388-95F2-400A-8AD7-6A626D3E1F48}" dt="2024-02-23T20:33:45.669" v="5" actId="20577"/>
        <pc:sldMkLst>
          <pc:docMk/>
          <pc:sldMk cId="2232331225" sldId="280"/>
        </pc:sldMkLst>
        <pc:spChg chg="mod">
          <ac:chgData name="Neemias Informatica Lima" userId="b77af7bd85500281" providerId="LiveId" clId="{2B9EC388-95F2-400A-8AD7-6A626D3E1F48}" dt="2024-02-23T20:33:45.669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2B9EC388-95F2-400A-8AD7-6A626D3E1F48}" dt="2024-02-23T20:33:41.108" v="1" actId="20577"/>
          <ac:spMkLst>
            <pc:docMk/>
            <pc:sldMk cId="2232331225" sldId="280"/>
            <ac:spMk id="11" creationId="{00000000-0000-0000-0000-000000000000}"/>
          </ac:spMkLst>
        </pc:spChg>
      </pc:sldChg>
      <pc:sldChg chg="modSp mod">
        <pc:chgData name="Neemias Informatica Lima" userId="b77af7bd85500281" providerId="LiveId" clId="{2B9EC388-95F2-400A-8AD7-6A626D3E1F48}" dt="2024-02-23T20:33:51.006" v="7" actId="20577"/>
        <pc:sldMkLst>
          <pc:docMk/>
          <pc:sldMk cId="2103443556" sldId="281"/>
        </pc:sldMkLst>
        <pc:spChg chg="mod">
          <ac:chgData name="Neemias Informatica Lima" userId="b77af7bd85500281" providerId="LiveId" clId="{2B9EC388-95F2-400A-8AD7-6A626D3E1F48}" dt="2024-02-23T20:33:51.006" v="7" actId="20577"/>
          <ac:spMkLst>
            <pc:docMk/>
            <pc:sldMk cId="2103443556" sldId="281"/>
            <ac:spMk id="11" creationId="{00000000-0000-0000-0000-000000000000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4.988" v="11"/>
        <pc:sldMkLst>
          <pc:docMk/>
          <pc:sldMk cId="3683219421" sldId="282"/>
        </pc:sldMkLst>
        <pc:spChg chg="add mod">
          <ac:chgData name="Neemias Informatica Lima" userId="b77af7bd85500281" providerId="LiveId" clId="{2B9EC388-95F2-400A-8AD7-6A626D3E1F48}" dt="2024-02-23T20:34:04.988" v="11"/>
          <ac:spMkLst>
            <pc:docMk/>
            <pc:sldMk cId="3683219421" sldId="282"/>
            <ac:spMk id="2" creationId="{F1600955-FCDB-798E-21CF-35C53DECA859}"/>
          </ac:spMkLst>
        </pc:spChg>
        <pc:spChg chg="del">
          <ac:chgData name="Neemias Informatica Lima" userId="b77af7bd85500281" providerId="LiveId" clId="{2B9EC388-95F2-400A-8AD7-6A626D3E1F48}" dt="2024-02-23T20:34:04.551" v="10" actId="478"/>
          <ac:spMkLst>
            <pc:docMk/>
            <pc:sldMk cId="3683219421" sldId="282"/>
            <ac:spMk id="6" creationId="{22934883-FF7A-D794-0D1B-91558191C4A0}"/>
          </ac:spMkLst>
        </pc:spChg>
      </pc:sldChg>
      <pc:sldChg chg="modSp mod">
        <pc:chgData name="Neemias Informatica Lima" userId="b77af7bd85500281" providerId="LiveId" clId="{2B9EC388-95F2-400A-8AD7-6A626D3E1F48}" dt="2024-02-23T20:34:08.568" v="13" actId="20577"/>
        <pc:sldMkLst>
          <pc:docMk/>
          <pc:sldMk cId="3902406419" sldId="283"/>
        </pc:sldMkLst>
        <pc:spChg chg="mod">
          <ac:chgData name="Neemias Informatica Lima" userId="b77af7bd85500281" providerId="LiveId" clId="{2B9EC388-95F2-400A-8AD7-6A626D3E1F48}" dt="2024-02-23T20:34:08.568" v="13" actId="20577"/>
          <ac:spMkLst>
            <pc:docMk/>
            <pc:sldMk cId="3902406419" sldId="283"/>
            <ac:spMk id="5" creationId="{64CB1FE2-BA30-8279-776E-7DC9BC620210}"/>
          </ac:spMkLst>
        </pc:spChg>
      </pc:sldChg>
      <pc:sldChg chg="modSp mod">
        <pc:chgData name="Neemias Informatica Lima" userId="b77af7bd85500281" providerId="LiveId" clId="{2B9EC388-95F2-400A-8AD7-6A626D3E1F48}" dt="2024-02-23T20:34:16.161" v="17" actId="20577"/>
        <pc:sldMkLst>
          <pc:docMk/>
          <pc:sldMk cId="2424059023" sldId="284"/>
        </pc:sldMkLst>
        <pc:spChg chg="mod">
          <ac:chgData name="Neemias Informatica Lima" userId="b77af7bd85500281" providerId="LiveId" clId="{2B9EC388-95F2-400A-8AD7-6A626D3E1F48}" dt="2024-02-23T20:34:16.161" v="17" actId="20577"/>
          <ac:spMkLst>
            <pc:docMk/>
            <pc:sldMk cId="2424059023" sldId="284"/>
            <ac:spMk id="5" creationId="{78268D53-E738-79EB-0EEA-089FC74705BD}"/>
          </ac:spMkLst>
        </pc:spChg>
      </pc:sldChg>
      <pc:sldChg chg="modSp mod">
        <pc:chgData name="Neemias Informatica Lima" userId="b77af7bd85500281" providerId="LiveId" clId="{2B9EC388-95F2-400A-8AD7-6A626D3E1F48}" dt="2024-02-23T20:34:23.794" v="21" actId="20577"/>
        <pc:sldMkLst>
          <pc:docMk/>
          <pc:sldMk cId="2241968852" sldId="285"/>
        </pc:sldMkLst>
        <pc:spChg chg="mod">
          <ac:chgData name="Neemias Informatica Lima" userId="b77af7bd85500281" providerId="LiveId" clId="{2B9EC388-95F2-400A-8AD7-6A626D3E1F48}" dt="2024-02-23T20:34:23.794" v="21" actId="20577"/>
          <ac:spMkLst>
            <pc:docMk/>
            <pc:sldMk cId="2241968852" sldId="285"/>
            <ac:spMk id="5" creationId="{88440405-0A27-2855-D046-B9E868718C1B}"/>
          </ac:spMkLst>
        </pc:spChg>
      </pc:sldChg>
      <pc:sldChg chg="modSp mod">
        <pc:chgData name="Neemias Informatica Lima" userId="b77af7bd85500281" providerId="LiveId" clId="{2B9EC388-95F2-400A-8AD7-6A626D3E1F48}" dt="2024-02-23T20:34:31.906" v="25" actId="20577"/>
        <pc:sldMkLst>
          <pc:docMk/>
          <pc:sldMk cId="1959249856" sldId="286"/>
        </pc:sldMkLst>
        <pc:spChg chg="mod">
          <ac:chgData name="Neemias Informatica Lima" userId="b77af7bd85500281" providerId="LiveId" clId="{2B9EC388-95F2-400A-8AD7-6A626D3E1F48}" dt="2024-02-23T20:34:31.906" v="25" actId="20577"/>
          <ac:spMkLst>
            <pc:docMk/>
            <pc:sldMk cId="1959249856" sldId="286"/>
            <ac:spMk id="5" creationId="{A61587D3-3CDC-1C1A-9373-5B92BB4C6771}"/>
          </ac:spMkLst>
        </pc:spChg>
      </pc:sldChg>
      <pc:sldChg chg="modSp mod">
        <pc:chgData name="Neemias Informatica Lima" userId="b77af7bd85500281" providerId="LiveId" clId="{2B9EC388-95F2-400A-8AD7-6A626D3E1F48}" dt="2024-02-23T20:34:48.341" v="33" actId="20577"/>
        <pc:sldMkLst>
          <pc:docMk/>
          <pc:sldMk cId="2857006406" sldId="287"/>
        </pc:sldMkLst>
        <pc:spChg chg="mod">
          <ac:chgData name="Neemias Informatica Lima" userId="b77af7bd85500281" providerId="LiveId" clId="{2B9EC388-95F2-400A-8AD7-6A626D3E1F48}" dt="2024-02-23T20:34:48.341" v="33" actId="20577"/>
          <ac:spMkLst>
            <pc:docMk/>
            <pc:sldMk cId="2857006406" sldId="287"/>
            <ac:spMk id="5" creationId="{29EB7D6A-30E1-9226-F768-126864DB830B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1.350" v="9"/>
        <pc:sldMkLst>
          <pc:docMk/>
          <pc:sldMk cId="2630436816" sldId="288"/>
        </pc:sldMkLst>
        <pc:spChg chg="add mod">
          <ac:chgData name="Neemias Informatica Lima" userId="b77af7bd85500281" providerId="LiveId" clId="{2B9EC388-95F2-400A-8AD7-6A626D3E1F48}" dt="2024-02-23T20:34:01.350" v="9"/>
          <ac:spMkLst>
            <pc:docMk/>
            <pc:sldMk cId="2630436816" sldId="288"/>
            <ac:spMk id="2" creationId="{4B8F44DA-672B-B449-018B-30D171443EE7}"/>
          </ac:spMkLst>
        </pc:spChg>
        <pc:spChg chg="del">
          <ac:chgData name="Neemias Informatica Lima" userId="b77af7bd85500281" providerId="LiveId" clId="{2B9EC388-95F2-400A-8AD7-6A626D3E1F48}" dt="2024-02-23T20:34:01.031" v="8" actId="478"/>
          <ac:spMkLst>
            <pc:docMk/>
            <pc:sldMk cId="2630436816" sldId="288"/>
            <ac:spMk id="5" creationId="{F599723C-3432-9DF4-C802-90CA44248BE3}"/>
          </ac:spMkLst>
        </pc:spChg>
      </pc:sldChg>
      <pc:sldChg chg="modSp mod">
        <pc:chgData name="Neemias Informatica Lima" userId="b77af7bd85500281" providerId="LiveId" clId="{2B9EC388-95F2-400A-8AD7-6A626D3E1F48}" dt="2024-02-23T20:34:12.395" v="15" actId="20577"/>
        <pc:sldMkLst>
          <pc:docMk/>
          <pc:sldMk cId="3032827026" sldId="289"/>
        </pc:sldMkLst>
        <pc:spChg chg="mod">
          <ac:chgData name="Neemias Informatica Lima" userId="b77af7bd85500281" providerId="LiveId" clId="{2B9EC388-95F2-400A-8AD7-6A626D3E1F48}" dt="2024-02-23T20:34:12.395" v="15" actId="20577"/>
          <ac:spMkLst>
            <pc:docMk/>
            <pc:sldMk cId="3032827026" sldId="289"/>
            <ac:spMk id="5" creationId="{D4A067D2-F394-0DBD-FBD1-63247C724824}"/>
          </ac:spMkLst>
        </pc:spChg>
      </pc:sldChg>
      <pc:sldChg chg="modSp mod">
        <pc:chgData name="Neemias Informatica Lima" userId="b77af7bd85500281" providerId="LiveId" clId="{2B9EC388-95F2-400A-8AD7-6A626D3E1F48}" dt="2024-02-23T20:34:19.977" v="19" actId="20577"/>
        <pc:sldMkLst>
          <pc:docMk/>
          <pc:sldMk cId="3772032319" sldId="290"/>
        </pc:sldMkLst>
        <pc:spChg chg="mod">
          <ac:chgData name="Neemias Informatica Lima" userId="b77af7bd85500281" providerId="LiveId" clId="{2B9EC388-95F2-400A-8AD7-6A626D3E1F48}" dt="2024-02-23T20:34:19.977" v="19" actId="20577"/>
          <ac:spMkLst>
            <pc:docMk/>
            <pc:sldMk cId="3772032319" sldId="290"/>
            <ac:spMk id="5" creationId="{85A204CF-BE05-A49D-E084-5A580383ACB8}"/>
          </ac:spMkLst>
        </pc:spChg>
      </pc:sldChg>
      <pc:sldChg chg="modSp mod">
        <pc:chgData name="Neemias Informatica Lima" userId="b77af7bd85500281" providerId="LiveId" clId="{2B9EC388-95F2-400A-8AD7-6A626D3E1F48}" dt="2024-02-23T20:34:28.779" v="23" actId="20577"/>
        <pc:sldMkLst>
          <pc:docMk/>
          <pc:sldMk cId="1768216317" sldId="291"/>
        </pc:sldMkLst>
        <pc:spChg chg="mod">
          <ac:chgData name="Neemias Informatica Lima" userId="b77af7bd85500281" providerId="LiveId" clId="{2B9EC388-95F2-400A-8AD7-6A626D3E1F48}" dt="2024-02-23T20:34:28.779" v="23" actId="20577"/>
          <ac:spMkLst>
            <pc:docMk/>
            <pc:sldMk cId="1768216317" sldId="291"/>
            <ac:spMk id="5" creationId="{B6AFE31B-8464-E157-1809-D04E08A48875}"/>
          </ac:spMkLst>
        </pc:spChg>
      </pc:sldChg>
      <pc:sldChg chg="modSp mod">
        <pc:chgData name="Neemias Informatica Lima" userId="b77af7bd85500281" providerId="LiveId" clId="{2B9EC388-95F2-400A-8AD7-6A626D3E1F48}" dt="2024-02-23T20:34:35.472" v="27" actId="20577"/>
        <pc:sldMkLst>
          <pc:docMk/>
          <pc:sldMk cId="3757265641" sldId="292"/>
        </pc:sldMkLst>
        <pc:spChg chg="mod">
          <ac:chgData name="Neemias Informatica Lima" userId="b77af7bd85500281" providerId="LiveId" clId="{2B9EC388-95F2-400A-8AD7-6A626D3E1F48}" dt="2024-02-23T20:34:35.472" v="27" actId="20577"/>
          <ac:spMkLst>
            <pc:docMk/>
            <pc:sldMk cId="3757265641" sldId="292"/>
            <ac:spMk id="5" creationId="{043DC70F-0AEF-0724-2203-92E60C210166}"/>
          </ac:spMkLst>
        </pc:spChg>
      </pc:sldChg>
      <pc:sldChg chg="modSp mod">
        <pc:chgData name="Neemias Informatica Lima" userId="b77af7bd85500281" providerId="LiveId" clId="{2B9EC388-95F2-400A-8AD7-6A626D3E1F48}" dt="2024-02-23T20:34:44.060" v="31" actId="20577"/>
        <pc:sldMkLst>
          <pc:docMk/>
          <pc:sldMk cId="3114938747" sldId="293"/>
        </pc:sldMkLst>
        <pc:spChg chg="mod">
          <ac:chgData name="Neemias Informatica Lima" userId="b77af7bd85500281" providerId="LiveId" clId="{2B9EC388-95F2-400A-8AD7-6A626D3E1F48}" dt="2024-02-23T20:34:44.060" v="31" actId="20577"/>
          <ac:spMkLst>
            <pc:docMk/>
            <pc:sldMk cId="3114938747" sldId="293"/>
            <ac:spMk id="5" creationId="{5F7FC810-116E-FCB8-197D-2FB2492AFB9E}"/>
          </ac:spMkLst>
        </pc:spChg>
        <pc:spChg chg="mod">
          <ac:chgData name="Neemias Informatica Lima" userId="b77af7bd85500281" providerId="LiveId" clId="{2B9EC388-95F2-400A-8AD7-6A626D3E1F48}" dt="2024-02-23T20:34:41.224" v="30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B74F13B8-D1BC-478B-89FF-1B8AFEA45C88}"/>
    <pc:docChg chg="undo redo custSel modSld">
      <pc:chgData name="Neemias Informatica Lima" userId="b77af7bd85500281" providerId="LiveId" clId="{B74F13B8-D1BC-478B-89FF-1B8AFEA45C88}" dt="2024-02-25T21:28:39.662" v="333" actId="313"/>
      <pc:docMkLst>
        <pc:docMk/>
      </pc:docMkLst>
      <pc:sldChg chg="addSp delSp modSp mod">
        <pc:chgData name="Neemias Informatica Lima" userId="b77af7bd85500281" providerId="LiveId" clId="{B74F13B8-D1BC-478B-89FF-1B8AFEA45C88}" dt="2024-02-25T21:10:49.916" v="45"/>
        <pc:sldMkLst>
          <pc:docMk/>
          <pc:sldMk cId="2232331225" sldId="280"/>
        </pc:sldMkLst>
        <pc:spChg chg="mod">
          <ac:chgData name="Neemias Informatica Lima" userId="b77af7bd85500281" providerId="LiveId" clId="{B74F13B8-D1BC-478B-89FF-1B8AFEA45C88}" dt="2024-02-25T21:08:36.463" v="8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7.126" v="14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44.340" v="3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1.301" v="1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29.524" v="35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0:49.916" v="45"/>
          <ac:picMkLst>
            <pc:docMk/>
            <pc:sldMk cId="2232331225" sldId="280"/>
            <ac:picMk id="3" creationId="{488E531C-1F98-7C23-21EF-59BDB0E1BB90}"/>
          </ac:picMkLst>
        </pc:picChg>
        <pc:picChg chg="del">
          <ac:chgData name="Neemias Informatica Lima" userId="b77af7bd85500281" providerId="LiveId" clId="{B74F13B8-D1BC-478B-89FF-1B8AFEA45C88}" dt="2024-02-25T21:08:51.062" v="15" actId="478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B74F13B8-D1BC-478B-89FF-1B8AFEA45C88}" dt="2024-02-25T21:14:44.111" v="114" actId="6549"/>
        <pc:sldMkLst>
          <pc:docMk/>
          <pc:sldMk cId="2103443556" sldId="281"/>
        </pc:sldMkLst>
        <pc:spChg chg="mod">
          <ac:chgData name="Neemias Informatica Lima" userId="b77af7bd85500281" providerId="LiveId" clId="{B74F13B8-D1BC-478B-89FF-1B8AFEA45C88}" dt="2024-02-25T21:14:44.111" v="114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36.720" v="5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12.926" v="5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1:52.849" v="60" actId="1037"/>
          <ac:picMkLst>
            <pc:docMk/>
            <pc:sldMk cId="2103443556" sldId="281"/>
            <ac:picMk id="2" creationId="{270188F2-7057-F8B0-ACF1-0F62D430065A}"/>
          </ac:picMkLst>
        </pc:picChg>
        <pc:picChg chg="del">
          <ac:chgData name="Neemias Informatica Lima" userId="b77af7bd85500281" providerId="LiveId" clId="{B74F13B8-D1BC-478B-89FF-1B8AFEA45C88}" dt="2024-02-25T21:14:06.706" v="85" actId="478"/>
          <ac:picMkLst>
            <pc:docMk/>
            <pc:sldMk cId="2103443556" sldId="281"/>
            <ac:picMk id="4" creationId="{7A30FE51-33F2-6630-4CDA-12DEDD801DE6}"/>
          </ac:picMkLst>
        </pc:picChg>
        <pc:picChg chg="del">
          <ac:chgData name="Neemias Informatica Lima" userId="b77af7bd85500281" providerId="LiveId" clId="{B74F13B8-D1BC-478B-89FF-1B8AFEA45C88}" dt="2024-02-25T21:11:33.239" v="51" actId="478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16:28.094" v="149" actId="313"/>
        <pc:sldMkLst>
          <pc:docMk/>
          <pc:sldMk cId="3683219421" sldId="282"/>
        </pc:sldMkLst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2" creationId="{BED91A5E-4E8D-3A6D-3F07-C56DB33A249A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4" creationId="{55CD13F8-4D0C-11B8-1EC1-63042056EAAC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5" creationId="{8E793A4A-E5ED-5EF3-8A21-247FC2CA00F5}"/>
          </ac:spMkLst>
        </pc:spChg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B74F13B8-D1BC-478B-89FF-1B8AFEA45C88}" dt="2024-02-25T21:16:28.094" v="14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8.043" v="12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31.964" v="64"/>
          <ac:picMkLst>
            <pc:docMk/>
            <pc:sldMk cId="3683219421" sldId="282"/>
            <ac:picMk id="6" creationId="{BBF5D52E-EA7D-6357-63B1-A9AD66A5A96C}"/>
          </ac:picMkLst>
        </pc:picChg>
        <pc:picChg chg="del">
          <ac:chgData name="Neemias Informatica Lima" userId="b77af7bd85500281" providerId="LiveId" clId="{B74F13B8-D1BC-478B-89FF-1B8AFEA45C88}" dt="2024-02-25T21:12:31.599" v="63" actId="478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B74F13B8-D1BC-478B-89FF-1B8AFEA45C88}" dt="2024-02-25T21:17:55.984" v="181" actId="20577"/>
        <pc:sldMkLst>
          <pc:docMk/>
          <pc:sldMk cId="3902406419" sldId="283"/>
        </pc:sldMkLst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2" creationId="{7F47C95E-C3E8-FA3A-AA4E-CDFD4921FA25}"/>
          </ac:spMkLst>
        </pc:spChg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3" creationId="{0B61BF89-849C-2139-0AA9-3FAA7FC73844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5" creationId="{011D2B5E-F924-7CD5-9ED2-CED5E6120E7A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B74F13B8-D1BC-478B-89FF-1B8AFEA45C88}" dt="2024-02-25T21:16:46.900" v="15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7:55.984" v="181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B74F13B8-D1BC-478B-89FF-1B8AFEA45C88}" dt="2024-02-25T21:12:38.732" v="66"/>
          <ac:picMkLst>
            <pc:docMk/>
            <pc:sldMk cId="3902406419" sldId="283"/>
            <ac:picMk id="4" creationId="{98222435-9C52-A740-C51F-AE35F5BD514C}"/>
          </ac:picMkLst>
        </pc:picChg>
        <pc:picChg chg="del">
          <ac:chgData name="Neemias Informatica Lima" userId="b77af7bd85500281" providerId="LiveId" clId="{B74F13B8-D1BC-478B-89FF-1B8AFEA45C88}" dt="2024-02-25T21:12:38.183" v="65" actId="478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B74F13B8-D1BC-478B-89FF-1B8AFEA45C88}" dt="2024-02-25T21:19:32.241" v="206" actId="20577"/>
        <pc:sldMkLst>
          <pc:docMk/>
          <pc:sldMk cId="2424059023" sldId="284"/>
        </pc:sldMkLst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2" creationId="{77435B4A-27E6-C8C9-58C4-E82B88007F0D}"/>
          </ac:spMkLst>
        </pc:spChg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3" creationId="{3F250127-776C-4693-092D-943E6FF76C57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5" creationId="{4C71B775-E1EE-DF9B-B6E9-782C187E209F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B74F13B8-D1BC-478B-89FF-1B8AFEA45C88}" dt="2024-02-25T21:18:35.217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9:32.241" v="206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B74F13B8-D1BC-478B-89FF-1B8AFEA45C88}" dt="2024-02-25T21:12:56.903" v="70"/>
          <ac:picMkLst>
            <pc:docMk/>
            <pc:sldMk cId="2424059023" sldId="284"/>
            <ac:picMk id="4" creationId="{7B8EFA36-89F8-ACDF-859D-26A3F99D1845}"/>
          </ac:picMkLst>
        </pc:picChg>
        <pc:picChg chg="del">
          <ac:chgData name="Neemias Informatica Lima" userId="b77af7bd85500281" providerId="LiveId" clId="{B74F13B8-D1BC-478B-89FF-1B8AFEA45C88}" dt="2024-02-25T21:12:56.441" v="69" actId="47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4:15.904" v="260" actId="6549"/>
        <pc:sldMkLst>
          <pc:docMk/>
          <pc:sldMk cId="2241968852" sldId="285"/>
        </pc:sldMkLst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2" creationId="{57B99E33-DEA9-6253-C9B1-EA2875F192CA}"/>
          </ac:spMkLst>
        </pc:spChg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3" creationId="{79A2E0F8-FA22-7E01-271B-E811949A14D8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5" creationId="{82C3B8BE-7905-36B2-95DD-EC8EF63D461E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B74F13B8-D1BC-478B-89FF-1B8AFEA45C88}" dt="2024-02-25T21:23:16.967" v="23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4:15.904" v="260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B74F13B8-D1BC-478B-89FF-1B8AFEA45C88}" dt="2024-02-25T21:13:12.921" v="74"/>
          <ac:picMkLst>
            <pc:docMk/>
            <pc:sldMk cId="2241968852" sldId="285"/>
            <ac:picMk id="4" creationId="{5F065EA6-1D0D-6DA1-627A-3FA92CCC96A0}"/>
          </ac:picMkLst>
        </pc:picChg>
        <pc:picChg chg="del">
          <ac:chgData name="Neemias Informatica Lima" userId="b77af7bd85500281" providerId="LiveId" clId="{B74F13B8-D1BC-478B-89FF-1B8AFEA45C88}" dt="2024-02-25T21:13:12.436" v="73" actId="478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B74F13B8-D1BC-478B-89FF-1B8AFEA45C88}" dt="2024-02-25T21:26:02.671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2" creationId="{F7E2C36A-B2EA-225B-9DBB-95079E5F52B8}"/>
          </ac:spMkLst>
        </pc:spChg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3" creationId="{CF9A5A7C-DA9D-8DAE-5373-617553273E02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5" creationId="{F23C38D1-3E02-4C42-0105-8F936B70963A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B74F13B8-D1BC-478B-89FF-1B8AFEA45C88}" dt="2024-02-25T21:25:21.710" v="28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6:02.671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B74F13B8-D1BC-478B-89FF-1B8AFEA45C88}" dt="2024-02-25T21:13:24.930" v="78"/>
          <ac:picMkLst>
            <pc:docMk/>
            <pc:sldMk cId="1959249856" sldId="286"/>
            <ac:picMk id="4" creationId="{020F5A77-4AA7-81C3-A816-62E223CC7E76}"/>
          </ac:picMkLst>
        </pc:picChg>
        <pc:picChg chg="del">
          <ac:chgData name="Neemias Informatica Lima" userId="b77af7bd85500281" providerId="LiveId" clId="{B74F13B8-D1BC-478B-89FF-1B8AFEA45C88}" dt="2024-02-25T21:13:24.484" v="77" actId="478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08.182" v="332" actId="20577"/>
        <pc:sldMkLst>
          <pc:docMk/>
          <pc:sldMk cId="2857006406" sldId="287"/>
        </pc:sldMkLst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2" creationId="{ECA26FE0-0AD6-44E3-09A9-1C8F126BACAB}"/>
          </ac:spMkLst>
        </pc:spChg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3" creationId="{B66B5463-8AE8-22AF-246A-ABBFD5F483DF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5" creationId="{A9B51D08-4D27-F065-14C8-75EB4265F90E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B74F13B8-D1BC-478B-89FF-1B8AFEA45C88}" dt="2024-02-25T21:28:08.182" v="33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B74F13B8-D1BC-478B-89FF-1B8AFEA45C88}" dt="2024-02-25T21:13:48.701" v="84"/>
          <ac:picMkLst>
            <pc:docMk/>
            <pc:sldMk cId="2857006406" sldId="287"/>
            <ac:picMk id="4" creationId="{64536691-AE0E-4F41-680E-9B79735F668D}"/>
          </ac:picMkLst>
        </pc:picChg>
        <pc:picChg chg="del">
          <ac:chgData name="Neemias Informatica Lima" userId="b77af7bd85500281" providerId="LiveId" clId="{B74F13B8-D1BC-478B-89FF-1B8AFEA45C88}" dt="2024-02-25T21:13:48.191" v="83" actId="478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B74F13B8-D1BC-478B-89FF-1B8AFEA45C88}" dt="2024-02-25T21:15:45.195" v="137" actId="6549"/>
        <pc:sldMkLst>
          <pc:docMk/>
          <pc:sldMk cId="2630436816" sldId="288"/>
        </pc:sldMkLst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2" creationId="{C82AB49F-AA21-8031-33EB-D9B2BE57C767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3" creationId="{92BE035E-8B46-949D-813C-0747CB166744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4" creationId="{80498620-1554-6070-F994-1E38171C650E}"/>
          </ac:spMkLst>
        </pc:spChg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B74F13B8-D1BC-478B-89FF-1B8AFEA45C88}" dt="2024-02-25T21:15:45.195" v="137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2.484" v="11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25.562" v="62"/>
          <ac:picMkLst>
            <pc:docMk/>
            <pc:sldMk cId="2630436816" sldId="288"/>
            <ac:picMk id="5" creationId="{1F518788-62D0-7A8E-7133-53E748F7533E}"/>
          </ac:picMkLst>
        </pc:picChg>
        <pc:picChg chg="del">
          <ac:chgData name="Neemias Informatica Lima" userId="b77af7bd85500281" providerId="LiveId" clId="{B74F13B8-D1BC-478B-89FF-1B8AFEA45C88}" dt="2024-02-25T21:12:25.142" v="61" actId="478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39.662" v="333" actId="313"/>
        <pc:sldMkLst>
          <pc:docMk/>
          <pc:sldMk cId="3032827026" sldId="289"/>
        </pc:sldMkLst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2" creationId="{34F0619E-BA41-D5E5-712C-BCAC5DFF9ACB}"/>
          </ac:spMkLst>
        </pc:spChg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3" creationId="{DB81C03F-AE71-3207-1C08-0A4036BF5206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5" creationId="{863638F7-9A13-B3A4-2E92-A1DDF62926E0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B74F13B8-D1BC-478B-89FF-1B8AFEA45C88}" dt="2024-02-25T21:28:39.662" v="333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B74F13B8-D1BC-478B-89FF-1B8AFEA45C88}" dt="2024-02-25T21:16:51.701" v="157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50.430" v="68"/>
          <ac:picMkLst>
            <pc:docMk/>
            <pc:sldMk cId="3032827026" sldId="289"/>
            <ac:picMk id="4" creationId="{651C8B0F-9DB2-D93F-5048-100ED72F3D6E}"/>
          </ac:picMkLst>
        </pc:picChg>
        <pc:picChg chg="del">
          <ac:chgData name="Neemias Informatica Lima" userId="b77af7bd85500281" providerId="LiveId" clId="{B74F13B8-D1BC-478B-89FF-1B8AFEA45C88}" dt="2024-02-25T21:12:49.896" v="67" actId="478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B74F13B8-D1BC-478B-89FF-1B8AFEA45C88}" dt="2024-02-25T21:22:59.996" v="231"/>
        <pc:sldMkLst>
          <pc:docMk/>
          <pc:sldMk cId="3772032319" sldId="290"/>
        </pc:sldMkLst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2" creationId="{B2F2D807-40D4-BE72-F108-B0D3C8939199}"/>
          </ac:spMkLst>
        </pc:spChg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3" creationId="{741DB37F-889F-6558-2EC5-7EE236FC78D5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5" creationId="{8DCF935B-050B-A2AD-BFC7-73D515DD4C5B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B74F13B8-D1BC-478B-89FF-1B8AFEA45C88}" dt="2024-02-25T21:22:59.996" v="231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B74F13B8-D1BC-478B-89FF-1B8AFEA45C88}" dt="2024-02-25T21:18:42.387" v="19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06.288" v="72"/>
          <ac:picMkLst>
            <pc:docMk/>
            <pc:sldMk cId="3772032319" sldId="290"/>
            <ac:picMk id="4" creationId="{E30E196C-0538-2561-7803-4CC16DC7662F}"/>
          </ac:picMkLst>
        </pc:picChg>
        <pc:picChg chg="del">
          <ac:chgData name="Neemias Informatica Lima" userId="b77af7bd85500281" providerId="LiveId" clId="{B74F13B8-D1BC-478B-89FF-1B8AFEA45C88}" dt="2024-02-25T21:13:05.818" v="71" actId="478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B74F13B8-D1BC-478B-89FF-1B8AFEA45C88}" dt="2024-02-25T21:25:08.383" v="276" actId="313"/>
        <pc:sldMkLst>
          <pc:docMk/>
          <pc:sldMk cId="1768216317" sldId="291"/>
        </pc:sldMkLst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2" creationId="{75F3662D-0966-55C4-657A-7ECC54A2C329}"/>
          </ac:spMkLst>
        </pc:spChg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3" creationId="{56D1ABE9-4C8C-0E92-DDB7-A46407C7FDB0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5" creationId="{F9CC19F7-9027-0C69-9ACE-F363B21B1336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B74F13B8-D1BC-478B-89FF-1B8AFEA45C88}" dt="2024-02-25T21:25:08.383" v="276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B74F13B8-D1BC-478B-89FF-1B8AFEA45C88}" dt="2024-02-25T21:23:23.497" v="241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18.633" v="76"/>
          <ac:picMkLst>
            <pc:docMk/>
            <pc:sldMk cId="1768216317" sldId="291"/>
            <ac:picMk id="4" creationId="{ACEF60D4-A6CD-9EB6-E13C-B4D65638760E}"/>
          </ac:picMkLst>
        </pc:picChg>
        <pc:picChg chg="del">
          <ac:chgData name="Neemias Informatica Lima" userId="b77af7bd85500281" providerId="LiveId" clId="{B74F13B8-D1BC-478B-89FF-1B8AFEA45C88}" dt="2024-02-25T21:13:18.236" v="75" actId="478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10.232" v="317" actId="20577"/>
        <pc:sldMkLst>
          <pc:docMk/>
          <pc:sldMk cId="3757265641" sldId="292"/>
        </pc:sldMkLst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2" creationId="{BEFFE90A-746D-60F5-43ED-1E3D11D372B5}"/>
          </ac:spMkLst>
        </pc:spChg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3" creationId="{74D915CB-AAA4-267A-7953-40008C11835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5" creationId="{46E6CC49-F5BB-2FC0-3480-F7B338EF407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B74F13B8-D1BC-478B-89FF-1B8AFEA45C88}" dt="2024-02-25T21:27:10.232" v="317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B74F13B8-D1BC-478B-89FF-1B8AFEA45C88}" dt="2024-02-25T21:25:33.704" v="28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32.003" v="80"/>
          <ac:picMkLst>
            <pc:docMk/>
            <pc:sldMk cId="3757265641" sldId="292"/>
            <ac:picMk id="4" creationId="{8E3C6038-1716-E22D-39E8-C76D92AB1E84}"/>
          </ac:picMkLst>
        </pc:picChg>
        <pc:picChg chg="del">
          <ac:chgData name="Neemias Informatica Lima" userId="b77af7bd85500281" providerId="LiveId" clId="{B74F13B8-D1BC-478B-89FF-1B8AFEA45C88}" dt="2024-02-25T21:13:31.477" v="79" actId="47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35.530" v="322"/>
        <pc:sldMkLst>
          <pc:docMk/>
          <pc:sldMk cId="3114938747" sldId="293"/>
        </pc:sldMkLst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2" creationId="{F1071A7D-5472-DB38-8071-7339D7C180C1}"/>
          </ac:spMkLst>
        </pc:spChg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3" creationId="{FF11730A-0783-B4D1-0A3A-469E514C9135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5" creationId="{3CB186FB-296D-82A1-4650-39C890CCFBB8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B74F13B8-D1BC-478B-89FF-1B8AFEA45C88}" dt="2024-02-25T21:27:35.530" v="322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B74F13B8-D1BC-478B-89FF-1B8AFEA45C88}" dt="2024-02-25T21:13:39.452" v="82"/>
          <ac:picMkLst>
            <pc:docMk/>
            <pc:sldMk cId="3114938747" sldId="293"/>
            <ac:picMk id="4" creationId="{79211BE3-A077-CFEF-60D3-BBC0F489ECA8}"/>
          </ac:picMkLst>
        </pc:picChg>
        <pc:picChg chg="del">
          <ac:chgData name="Neemias Informatica Lima" userId="b77af7bd85500281" providerId="LiveId" clId="{B74F13B8-D1BC-478B-89FF-1B8AFEA45C88}" dt="2024-02-25T21:13:38.702" v="81" actId="478"/>
          <ac:picMkLst>
            <pc:docMk/>
            <pc:sldMk cId="3114938747" sldId="293"/>
            <ac:picMk id="7" creationId="{FC1E68A4-6ECC-6BB6-4D19-3F768F9183E0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CE358FD6-5C90-48B3-A556-772A88D1BB13}"/>
    <pc:docChg chg="undo redo custSel delSld modSld">
      <pc:chgData name="Neemias Informatica Lima" userId="b77af7bd85500281" providerId="LiveId" clId="{CE358FD6-5C90-48B3-A556-772A88D1BB13}" dt="2024-02-25T21:06:44.091" v="317" actId="20577"/>
      <pc:docMkLst>
        <pc:docMk/>
      </pc:docMkLst>
      <pc:sldChg chg="addSp delSp modSp mod">
        <pc:chgData name="Neemias Informatica Lima" userId="b77af7bd85500281" providerId="LiveId" clId="{CE358FD6-5C90-48B3-A556-772A88D1BB13}" dt="2024-02-25T20:50:15.771" v="41" actId="6549"/>
        <pc:sldMkLst>
          <pc:docMk/>
          <pc:sldMk cId="2232331225" sldId="280"/>
        </pc:sldMkLst>
        <pc:spChg chg="mod">
          <ac:chgData name="Neemias Informatica Lima" userId="b77af7bd85500281" providerId="LiveId" clId="{CE358FD6-5C90-48B3-A556-772A88D1BB13}" dt="2024-02-25T20:48:39.17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8.428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9:44.280" v="30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3.525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0:15.771" v="41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0:48:07.364" v="0" actId="478"/>
          <ac:picMkLst>
            <pc:docMk/>
            <pc:sldMk cId="2232331225" sldId="280"/>
            <ac:picMk id="3" creationId="{6B775732-50CF-ED49-9B81-881B6538B16C}"/>
          </ac:picMkLst>
        </pc:picChg>
        <pc:picChg chg="add mod">
          <ac:chgData name="Neemias Informatica Lima" userId="b77af7bd85500281" providerId="LiveId" clId="{CE358FD6-5C90-48B3-A556-772A88D1BB13}" dt="2024-02-25T20:49:23.026" v="17" actId="1440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35.736" v="228" actId="20577"/>
        <pc:sldMkLst>
          <pc:docMk/>
          <pc:sldMk cId="2103443556" sldId="281"/>
        </pc:sldMkLst>
        <pc:spChg chg="mod">
          <ac:chgData name="Neemias Informatica Lima" userId="b77af7bd85500281" providerId="LiveId" clId="{CE358FD6-5C90-48B3-A556-772A88D1BB13}" dt="2024-02-25T20:51:34.721" v="5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51.618" v="21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1:35.736" v="228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0:48.225" v="214" actId="478"/>
          <ac:picMkLst>
            <pc:docMk/>
            <pc:sldMk cId="2103443556" sldId="281"/>
            <ac:picMk id="2" creationId="{07807719-CBFF-90FB-D8F1-092A0C4D34B5}"/>
          </ac:picMkLst>
        </pc:picChg>
        <pc:picChg chg="add mod">
          <ac:chgData name="Neemias Informatica Lima" userId="b77af7bd85500281" providerId="LiveId" clId="{CE358FD6-5C90-48B3-A556-772A88D1BB13}" dt="2024-02-25T20:52:29.073" v="60" actId="1440"/>
          <ac:picMkLst>
            <pc:docMk/>
            <pc:sldMk cId="2103443556" sldId="281"/>
            <ac:picMk id="4" creationId="{7A30FE51-33F2-6630-4CDA-12DEDD801DE6}"/>
          </ac:picMkLst>
        </pc:picChg>
        <pc:picChg chg="add mod">
          <ac:chgData name="Neemias Informatica Lima" userId="b77af7bd85500281" providerId="LiveId" clId="{CE358FD6-5C90-48B3-A556-772A88D1BB13}" dt="2024-02-25T21:01:09.389" v="222" actId="14100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7.640" v="232"/>
        <pc:sldMkLst>
          <pc:docMk/>
          <pc:sldMk cId="3683219421" sldId="282"/>
        </pc:sldMkLst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2" creationId="{BED91A5E-4E8D-3A6D-3F07-C56DB33A249A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4" creationId="{AB4D820D-222A-5685-440C-6D707119C0A1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5" creationId="{152D14DA-0D56-B4C0-2FF7-684A0C7E52B0}"/>
          </ac:spMkLst>
        </pc:spChg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CE358FD6-5C90-48B3-A556-772A88D1BB13}" dt="2024-02-25T20:54:21.719" v="9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7.612" v="68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57.106" v="231" actId="478"/>
          <ac:picMkLst>
            <pc:docMk/>
            <pc:sldMk cId="3683219421" sldId="282"/>
            <ac:picMk id="6" creationId="{6B0D3E1D-D02A-25DF-F448-AC217A23BF95}"/>
          </ac:picMkLst>
        </pc:picChg>
        <pc:picChg chg="add mod">
          <ac:chgData name="Neemias Informatica Lima" userId="b77af7bd85500281" providerId="LiveId" clId="{CE358FD6-5C90-48B3-A556-772A88D1BB13}" dt="2024-02-25T21:01:57.640" v="232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04.713" v="234"/>
        <pc:sldMkLst>
          <pc:docMk/>
          <pc:sldMk cId="3902406419" sldId="283"/>
        </pc:sldMkLst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2" creationId="{14B0F14A-5A6E-228E-2B2A-C7CE9DFD1093}"/>
          </ac:spMkLst>
        </pc:spChg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3" creationId="{F075F311-C3D0-80E5-F62B-53F3D55DE46D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5" creationId="{011D2B5E-F924-7CD5-9ED2-CED5E6120E7A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CE358FD6-5C90-48B3-A556-772A88D1BB13}" dt="2024-02-25T20:54:34.776" v="9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5:03.440" v="11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CE358FD6-5C90-48B3-A556-772A88D1BB13}" dt="2024-02-25T21:02:04.227" v="233" actId="478"/>
          <ac:picMkLst>
            <pc:docMk/>
            <pc:sldMk cId="3902406419" sldId="283"/>
            <ac:picMk id="4" creationId="{BF730CBC-8069-AB3E-38AD-BDFFD3D510A8}"/>
          </ac:picMkLst>
        </pc:picChg>
        <pc:picChg chg="add mod">
          <ac:chgData name="Neemias Informatica Lima" userId="b77af7bd85500281" providerId="LiveId" clId="{CE358FD6-5C90-48B3-A556-772A88D1BB13}" dt="2024-02-25T21:02:04.713" v="234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8.238" v="238"/>
        <pc:sldMkLst>
          <pc:docMk/>
          <pc:sldMk cId="2424059023" sldId="284"/>
        </pc:sldMkLst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2" creationId="{6AA66C24-AD03-B88A-E4E4-BC5F6DA17480}"/>
          </ac:spMkLst>
        </pc:spChg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3" creationId="{DBA6B0B6-F5E4-3D49-2E30-29480C7766F9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5" creationId="{4C71B775-E1EE-DF9B-B6E9-782C187E209F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CE358FD6-5C90-48B3-A556-772A88D1BB13}" dt="2024-02-25T20:56:36.088" v="13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8:06.420" v="163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CE358FD6-5C90-48B3-A556-772A88D1BB13}" dt="2024-02-25T21:02:17.809" v="237" actId="478"/>
          <ac:picMkLst>
            <pc:docMk/>
            <pc:sldMk cId="2424059023" sldId="284"/>
            <ac:picMk id="4" creationId="{3AD13A3D-047A-D550-1B42-57E1BC6C600F}"/>
          </ac:picMkLst>
        </pc:picChg>
        <pc:picChg chg="add mod">
          <ac:chgData name="Neemias Informatica Lima" userId="b77af7bd85500281" providerId="LiveId" clId="{CE358FD6-5C90-48B3-A556-772A88D1BB13}" dt="2024-02-25T21:02:18.238" v="23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33.884" v="242"/>
        <pc:sldMkLst>
          <pc:docMk/>
          <pc:sldMk cId="2241968852" sldId="285"/>
        </pc:sldMkLst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2" creationId="{F91F2A19-2BB9-EA2C-1713-40357D6BF90E}"/>
          </ac:spMkLst>
        </pc:spChg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3" creationId="{14D0FFC5-3E6E-ECC2-BC05-9F0985E558B6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5" creationId="{82C3B8BE-7905-36B2-95DD-EC8EF63D461E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CE358FD6-5C90-48B3-A556-772A88D1BB13}" dt="2024-02-25T20:59:02.655" v="17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03.999" v="21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CE358FD6-5C90-48B3-A556-772A88D1BB13}" dt="2024-02-25T21:02:33.295" v="241" actId="478"/>
          <ac:picMkLst>
            <pc:docMk/>
            <pc:sldMk cId="2241968852" sldId="285"/>
            <ac:picMk id="4" creationId="{3B3BC88D-13AA-0B04-2ABB-52CA09FC9E75}"/>
          </ac:picMkLst>
        </pc:picChg>
        <pc:picChg chg="add mod">
          <ac:chgData name="Neemias Informatica Lima" userId="b77af7bd85500281" providerId="LiveId" clId="{CE358FD6-5C90-48B3-A556-772A88D1BB13}" dt="2024-02-25T21:02:33.884" v="242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09.945" v="292" actId="207"/>
        <pc:sldMkLst>
          <pc:docMk/>
          <pc:sldMk cId="1959249856" sldId="286"/>
        </pc:sldMkLst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2" creationId="{38177D5C-FCAD-5EFB-0935-763D31114924}"/>
          </ac:spMkLst>
        </pc:spChg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3" creationId="{56002FDC-9003-1362-AC16-1E01DCC4EFE3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5" creationId="{F23C38D1-3E02-4C42-0105-8F936B70963A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CE358FD6-5C90-48B3-A556-772A88D1BB13}" dt="2024-02-25T21:04:05.841" v="2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5:09.945" v="292" actId="20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CE358FD6-5C90-48B3-A556-772A88D1BB13}" dt="2024-02-25T21:02:52.849" v="245" actId="478"/>
          <ac:picMkLst>
            <pc:docMk/>
            <pc:sldMk cId="1959249856" sldId="286"/>
            <ac:picMk id="4" creationId="{8B9D79AC-A635-4C8A-0100-6C06F1A26CF0}"/>
          </ac:picMkLst>
        </pc:picChg>
        <pc:picChg chg="add mod">
          <ac:chgData name="Neemias Informatica Lima" userId="b77af7bd85500281" providerId="LiveId" clId="{CE358FD6-5C90-48B3-A556-772A88D1BB13}" dt="2024-02-25T21:02:53.367" v="246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31.311" v="316" actId="6549"/>
        <pc:sldMkLst>
          <pc:docMk/>
          <pc:sldMk cId="2857006406" sldId="287"/>
        </pc:sldMkLst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2" creationId="{612C569A-7636-3D83-2E58-47D1537546C5}"/>
          </ac:spMkLst>
        </pc:spChg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3" creationId="{32728F36-9A55-913E-918E-FF35D344EB06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5" creationId="{A9B51D08-4D27-F065-14C8-75EB4265F90E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CE358FD6-5C90-48B3-A556-772A88D1BB13}" dt="2024-02-25T21:06:31.311" v="316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CE358FD6-5C90-48B3-A556-772A88D1BB13}" dt="2024-02-25T21:03:21.341" v="253" actId="478"/>
          <ac:picMkLst>
            <pc:docMk/>
            <pc:sldMk cId="2857006406" sldId="287"/>
            <ac:picMk id="4" creationId="{2091FEB6-BC4B-7796-FAE7-D0423DB88F72}"/>
          </ac:picMkLst>
        </pc:picChg>
        <pc:picChg chg="add mod">
          <ac:chgData name="Neemias Informatica Lima" userId="b77af7bd85500281" providerId="LiveId" clId="{CE358FD6-5C90-48B3-A556-772A88D1BB13}" dt="2024-02-25T21:03:21.839" v="254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0.377" v="230"/>
        <pc:sldMkLst>
          <pc:docMk/>
          <pc:sldMk cId="2630436816" sldId="288"/>
        </pc:sldMkLst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2" creationId="{C82AB49F-AA21-8031-33EB-D9B2BE57C767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3" creationId="{E44D4783-6FF8-7471-4427-8AAD1C20FAD9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4" creationId="{18A42864-8C81-9837-83D3-1D37BF7BDA9B}"/>
          </ac:spMkLst>
        </pc:spChg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CE358FD6-5C90-48B3-A556-772A88D1BB13}" dt="2024-02-25T20:53:24.716" v="80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2.332" v="65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49.833" v="229" actId="478"/>
          <ac:picMkLst>
            <pc:docMk/>
            <pc:sldMk cId="2630436816" sldId="288"/>
            <ac:picMk id="5" creationId="{B9D8D3BB-4C22-CFCB-C261-0FB50E9E7775}"/>
          </ac:picMkLst>
        </pc:picChg>
        <pc:picChg chg="add mod">
          <ac:chgData name="Neemias Informatica Lima" userId="b77af7bd85500281" providerId="LiveId" clId="{CE358FD6-5C90-48B3-A556-772A88D1BB13}" dt="2024-02-25T21:01:50.377" v="230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1.997" v="236"/>
        <pc:sldMkLst>
          <pc:docMk/>
          <pc:sldMk cId="3032827026" sldId="289"/>
        </pc:sldMkLst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2" creationId="{71B875AA-512B-B352-D5BE-A19548CCECB4}"/>
          </ac:spMkLst>
        </pc:spChg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3" creationId="{CE4E5061-2740-D6A1-1FFD-B48121DA7467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5" creationId="{863638F7-9A13-B3A4-2E92-A1DDF62926E0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CE358FD6-5C90-48B3-A556-772A88D1BB13}" dt="2024-02-25T20:55:51.603" v="12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CE358FD6-5C90-48B3-A556-772A88D1BB13}" dt="2024-02-25T20:54:40.125" v="10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11.560" v="235" actId="478"/>
          <ac:picMkLst>
            <pc:docMk/>
            <pc:sldMk cId="3032827026" sldId="289"/>
            <ac:picMk id="4" creationId="{2E1C043A-A487-BE53-9AB2-3DAE4CEAC426}"/>
          </ac:picMkLst>
        </pc:picChg>
        <pc:picChg chg="add mod">
          <ac:chgData name="Neemias Informatica Lima" userId="b77af7bd85500281" providerId="LiveId" clId="{CE358FD6-5C90-48B3-A556-772A88D1BB13}" dt="2024-02-25T21:02:11.997" v="236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24.564" v="240"/>
        <pc:sldMkLst>
          <pc:docMk/>
          <pc:sldMk cId="3772032319" sldId="290"/>
        </pc:sldMkLst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2" creationId="{5545354E-D379-CE40-391D-D1513D9514BE}"/>
          </ac:spMkLst>
        </pc:spChg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3" creationId="{12EF15C8-71A5-B2E2-0FF4-5142100BAEFF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5" creationId="{8DCF935B-050B-A2AD-BFC7-73D515DD4C5B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CE358FD6-5C90-48B3-A556-772A88D1BB13}" dt="2024-02-25T20:58:31.550" v="17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CE358FD6-5C90-48B3-A556-772A88D1BB13}" dt="2024-02-25T20:56:41.591" v="13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24.061" v="239" actId="478"/>
          <ac:picMkLst>
            <pc:docMk/>
            <pc:sldMk cId="3772032319" sldId="290"/>
            <ac:picMk id="4" creationId="{89D41491-50B4-1D1E-DC1F-5B3D8CF983D0}"/>
          </ac:picMkLst>
        </pc:picChg>
        <pc:picChg chg="add mod">
          <ac:chgData name="Neemias Informatica Lima" userId="b77af7bd85500281" providerId="LiveId" clId="{CE358FD6-5C90-48B3-A556-772A88D1BB13}" dt="2024-02-25T21:02:24.564" v="240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40.981" v="244"/>
        <pc:sldMkLst>
          <pc:docMk/>
          <pc:sldMk cId="1768216317" sldId="291"/>
        </pc:sldMkLst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2" creationId="{9C64A652-70B1-3E74-3DDD-2A92ABC39867}"/>
          </ac:spMkLst>
        </pc:spChg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3" creationId="{B4CD73FA-9B5D-6DA7-0368-2CC40547AA88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5" creationId="{F9CC19F7-9027-0C69-9ACE-F363B21B1336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CE358FD6-5C90-48B3-A556-772A88D1BB13}" dt="2024-02-25T21:00:20.441" v="2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CE358FD6-5C90-48B3-A556-772A88D1BB13}" dt="2024-02-25T20:59:07.961" v="18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40.480" v="243" actId="478"/>
          <ac:picMkLst>
            <pc:docMk/>
            <pc:sldMk cId="1768216317" sldId="291"/>
            <ac:picMk id="4" creationId="{3CF29467-4BFB-9552-D93D-AE046570F75B}"/>
          </ac:picMkLst>
        </pc:picChg>
        <pc:picChg chg="add mod">
          <ac:chgData name="Neemias Informatica Lima" userId="b77af7bd85500281" providerId="LiveId" clId="{CE358FD6-5C90-48B3-A556-772A88D1BB13}" dt="2024-02-25T21:02:40.981" v="244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32.988" v="297"/>
        <pc:sldMkLst>
          <pc:docMk/>
          <pc:sldMk cId="3757265641" sldId="292"/>
        </pc:sldMkLst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2" creationId="{00579764-9980-1C10-A414-3E238E897E06}"/>
          </ac:spMkLst>
        </pc:spChg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3" creationId="{D270092C-5221-D0D2-7A00-895DA8CB6DA8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5" creationId="{46E6CC49-F5BB-2FC0-3480-F7B338EF4072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CE358FD6-5C90-48B3-A556-772A88D1BB13}" dt="2024-02-25T21:05:32.988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CE358FD6-5C90-48B3-A556-772A88D1BB13}" dt="2024-02-25T21:04:11.065" v="26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3:00.490" v="247" actId="478"/>
          <ac:picMkLst>
            <pc:docMk/>
            <pc:sldMk cId="3757265641" sldId="292"/>
            <ac:picMk id="4" creationId="{58493701-85EC-57C8-36F1-64947CADBCF4}"/>
          </ac:picMkLst>
        </pc:picChg>
        <pc:picChg chg="add mod">
          <ac:chgData name="Neemias Informatica Lima" userId="b77af7bd85500281" providerId="LiveId" clId="{CE358FD6-5C90-48B3-A556-772A88D1BB13}" dt="2024-02-25T21:03:01.001" v="24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44.091" v="317" actId="20577"/>
        <pc:sldMkLst>
          <pc:docMk/>
          <pc:sldMk cId="3114938747" sldId="293"/>
        </pc:sldMkLst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2" creationId="{E9DE521F-5AD4-DD60-C62F-B23484B94793}"/>
          </ac:spMkLst>
        </pc:spChg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3" creationId="{0E6221BE-145A-5F54-7011-4F7BF80628D1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5" creationId="{3CB186FB-296D-82A1-4650-39C890CCFBB8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CE358FD6-5C90-48B3-A556-772A88D1BB13}" dt="2024-02-25T21:06:44.091" v="317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CE358FD6-5C90-48B3-A556-772A88D1BB13}" dt="2024-02-25T21:03:07.952" v="249" actId="478"/>
          <ac:picMkLst>
            <pc:docMk/>
            <pc:sldMk cId="3114938747" sldId="293"/>
            <ac:picMk id="4" creationId="{A1D28EF7-708F-3BDB-5782-5553374535B6}"/>
          </ac:picMkLst>
        </pc:picChg>
        <pc:picChg chg="add mod">
          <ac:chgData name="Neemias Informatica Lima" userId="b77af7bd85500281" providerId="LiveId" clId="{CE358FD6-5C90-48B3-A556-772A88D1BB13}" dt="2024-02-25T21:03:08.405" v="250"/>
          <ac:picMkLst>
            <pc:docMk/>
            <pc:sldMk cId="3114938747" sldId="293"/>
            <ac:picMk id="7" creationId="{FC1E68A4-6ECC-6BB6-4D19-3F768F9183E0}"/>
          </ac:picMkLst>
        </pc:picChg>
      </pc:sldChg>
      <pc:sldChg chg="addSp delSp modSp del mod">
        <pc:chgData name="Neemias Informatica Lima" userId="b77af7bd85500281" providerId="LiveId" clId="{CE358FD6-5C90-48B3-A556-772A88D1BB13}" dt="2024-02-25T21:06:00.503" v="301" actId="47"/>
        <pc:sldMkLst>
          <pc:docMk/>
          <pc:sldMk cId="1462869185" sldId="294"/>
        </pc:sldMkLst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2" creationId="{765004D0-0FE4-6277-2126-4917D11C7423}"/>
          </ac:spMkLst>
        </pc:spChg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3" creationId="{B7CF0D5E-0390-1510-7DA2-11A784585EB8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5" creationId="{44BA810A-CDA0-795D-DDEF-48C392AD18F5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6" creationId="{E4112C12-AB88-E0E3-0D33-EBFEA7E170AA}"/>
          </ac:spMkLst>
        </pc:spChg>
        <pc:picChg chg="del">
          <ac:chgData name="Neemias Informatica Lima" userId="b77af7bd85500281" providerId="LiveId" clId="{CE358FD6-5C90-48B3-A556-772A88D1BB13}" dt="2024-02-25T21:03:15.164" v="251" actId="478"/>
          <ac:picMkLst>
            <pc:docMk/>
            <pc:sldMk cId="1462869185" sldId="294"/>
            <ac:picMk id="4" creationId="{401A6EEE-56DD-72F6-F910-225BE93C003A}"/>
          </ac:picMkLst>
        </pc:picChg>
        <pc:picChg chg="add mod">
          <ac:chgData name="Neemias Informatica Lima" userId="b77af7bd85500281" providerId="LiveId" clId="{CE358FD6-5C90-48B3-A556-772A88D1BB13}" dt="2024-02-25T21:03:15.706" v="252"/>
          <ac:picMkLst>
            <pc:docMk/>
            <pc:sldMk cId="1462869185" sldId="294"/>
            <ac:picMk id="7" creationId="{EBEDFAF7-4694-EEDB-7981-0675CA7D534B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ECC298F4-EDB4-4C3D-9D19-66AC0E389956}"/>
    <pc:docChg chg="undo redo custSel addSld modSld">
      <pc:chgData name="Neemias Informatica Lima" userId="b77af7bd85500281" providerId="LiveId" clId="{ECC298F4-EDB4-4C3D-9D19-66AC0E389956}" dt="2024-02-23T21:07:46.814" v="354" actId="20577"/>
      <pc:docMkLst>
        <pc:docMk/>
      </pc:docMkLst>
      <pc:sldChg chg="addSp delSp modSp mod">
        <pc:chgData name="Neemias Informatica Lima" userId="b77af7bd85500281" providerId="LiveId" clId="{ECC298F4-EDB4-4C3D-9D19-66AC0E389956}" dt="2024-02-23T20:51:23.665" v="77" actId="1440"/>
        <pc:sldMkLst>
          <pc:docMk/>
          <pc:sldMk cId="2232331225" sldId="280"/>
        </pc:sldMkLst>
        <pc:spChg chg="mod">
          <ac:chgData name="Neemias Informatica Lima" userId="b77af7bd85500281" providerId="LiveId" clId="{ECC298F4-EDB4-4C3D-9D19-66AC0E389956}" dt="2024-02-23T20:49:52.271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01.363" v="11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22.146" v="27" actId="313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49:57.215" v="7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36.304" v="3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23.665" v="77" actId="1440"/>
          <ac:picMkLst>
            <pc:docMk/>
            <pc:sldMk cId="2232331225" sldId="280"/>
            <ac:picMk id="3" creationId="{6B775732-50CF-ED49-9B81-881B6538B16C}"/>
          </ac:picMkLst>
        </pc:picChg>
        <pc:picChg chg="del">
          <ac:chgData name="Neemias Informatica Lima" userId="b77af7bd85500281" providerId="LiveId" clId="{ECC298F4-EDB4-4C3D-9D19-66AC0E389956}" dt="2024-02-23T20:49:54.751" v="5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ECC298F4-EDB4-4C3D-9D19-66AC0E389956}" dt="2024-02-23T20:54:28.533" v="158" actId="1035"/>
        <pc:sldMkLst>
          <pc:docMk/>
          <pc:sldMk cId="2103443556" sldId="281"/>
        </pc:sldMkLst>
        <pc:spChg chg="mod">
          <ac:chgData name="Neemias Informatica Lima" userId="b77af7bd85500281" providerId="LiveId" clId="{ECC298F4-EDB4-4C3D-9D19-66AC0E389956}" dt="2024-02-23T20:54:28.533" v="158" actId="1035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47.037" v="8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39.996" v="8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59.758" v="91" actId="1037"/>
          <ac:picMkLst>
            <pc:docMk/>
            <pc:sldMk cId="2103443556" sldId="281"/>
            <ac:picMk id="2" creationId="{07807719-CBFF-90FB-D8F1-092A0C4D34B5}"/>
          </ac:picMkLst>
        </pc:picChg>
        <pc:picChg chg="del">
          <ac:chgData name="Neemias Informatica Lima" userId="b77af7bd85500281" providerId="LiveId" clId="{ECC298F4-EDB4-4C3D-9D19-66AC0E389956}" dt="2024-02-23T20:51:48.757" v="83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00.194" v="186" actId="313"/>
        <pc:sldMkLst>
          <pc:docMk/>
          <pc:sldMk cId="3683219421" sldId="282"/>
        </pc:sldMkLst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2" creationId="{F1600955-FCDB-798E-21CF-35C53DECA859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4" creationId="{AB4D820D-222A-5685-440C-6D707119C0A1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5" creationId="{152D14DA-0D56-B4C0-2FF7-684A0C7E52B0}"/>
          </ac:spMkLst>
        </pc:spChg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ECC298F4-EDB4-4C3D-9D19-66AC0E389956}" dt="2024-02-23T20:56:00.194" v="186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6.894" v="166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7.789" v="95"/>
          <ac:picMkLst>
            <pc:docMk/>
            <pc:sldMk cId="3683219421" sldId="282"/>
            <ac:picMk id="6" creationId="{6B0D3E1D-D02A-25DF-F448-AC217A23BF95}"/>
          </ac:picMkLst>
        </pc:picChg>
        <pc:picChg chg="del">
          <ac:chgData name="Neemias Informatica Lima" userId="b77af7bd85500281" providerId="LiveId" clId="{ECC298F4-EDB4-4C3D-9D19-66AC0E389956}" dt="2024-02-23T20:52:17.473" v="94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58.298" v="205" actId="20577"/>
        <pc:sldMkLst>
          <pc:docMk/>
          <pc:sldMk cId="3902406419" sldId="283"/>
        </pc:sldMkLst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2" creationId="{14B0F14A-5A6E-228E-2B2A-C7CE9DFD1093}"/>
          </ac:spMkLst>
        </pc:spChg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3" creationId="{F075F311-C3D0-80E5-F62B-53F3D55DE46D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5" creationId="{64CB1FE2-BA30-8279-776E-7DC9BC620210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ECC298F4-EDB4-4C3D-9D19-66AC0E389956}" dt="2024-02-23T20:56:08.710" v="18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6:58.298" v="20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CC298F4-EDB4-4C3D-9D19-66AC0E389956}" dt="2024-02-23T20:52:23.042" v="97"/>
          <ac:picMkLst>
            <pc:docMk/>
            <pc:sldMk cId="3902406419" sldId="283"/>
            <ac:picMk id="4" creationId="{BF730CBC-8069-AB3E-38AD-BDFFD3D510A8}"/>
          </ac:picMkLst>
        </pc:picChg>
        <pc:picChg chg="del">
          <ac:chgData name="Neemias Informatica Lima" userId="b77af7bd85500281" providerId="LiveId" clId="{ECC298F4-EDB4-4C3D-9D19-66AC0E389956}" dt="2024-02-23T20:52:22.777" v="96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ECC298F4-EDB4-4C3D-9D19-66AC0E389956}" dt="2024-02-23T20:58:36.566" v="243" actId="207"/>
        <pc:sldMkLst>
          <pc:docMk/>
          <pc:sldMk cId="2424059023" sldId="284"/>
        </pc:sldMkLst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2" creationId="{6AA66C24-AD03-B88A-E4E4-BC5F6DA17480}"/>
          </ac:spMkLst>
        </pc:spChg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3" creationId="{DBA6B0B6-F5E4-3D49-2E30-29480C7766F9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5" creationId="{78268D53-E738-79EB-0EEA-089FC74705BD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ECC298F4-EDB4-4C3D-9D19-66AC0E389956}" dt="2024-02-23T20:57:46.142" v="22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8:36.566" v="243" actId="20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CC298F4-EDB4-4C3D-9D19-66AC0E389956}" dt="2024-02-23T20:52:34.383" v="101"/>
          <ac:picMkLst>
            <pc:docMk/>
            <pc:sldMk cId="2424059023" sldId="284"/>
            <ac:picMk id="4" creationId="{3AD13A3D-047A-D550-1B42-57E1BC6C600F}"/>
          </ac:picMkLst>
        </pc:picChg>
        <pc:picChg chg="del">
          <ac:chgData name="Neemias Informatica Lima" userId="b77af7bd85500281" providerId="LiveId" clId="{ECC298F4-EDB4-4C3D-9D19-66AC0E389956}" dt="2024-02-23T20:52:34.115" v="100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03.744" v="281" actId="6549"/>
        <pc:sldMkLst>
          <pc:docMk/>
          <pc:sldMk cId="2241968852" sldId="285"/>
        </pc:sldMkLst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2" creationId="{F91F2A19-2BB9-EA2C-1713-40357D6BF90E}"/>
          </ac:spMkLst>
        </pc:spChg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3" creationId="{14D0FFC5-3E6E-ECC2-BC05-9F0985E558B6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5" creationId="{88440405-0A27-2855-D046-B9E868718C1B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ECC298F4-EDB4-4C3D-9D19-66AC0E389956}" dt="2024-02-23T21:00:17.809" v="26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1:03.744" v="28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CC298F4-EDB4-4C3D-9D19-66AC0E389956}" dt="2024-02-23T20:52:47.680" v="105"/>
          <ac:picMkLst>
            <pc:docMk/>
            <pc:sldMk cId="2241968852" sldId="285"/>
            <ac:picMk id="4" creationId="{3B3BC88D-13AA-0B04-2ABB-52CA09FC9E75}"/>
          </ac:picMkLst>
        </pc:picChg>
        <pc:picChg chg="del">
          <ac:chgData name="Neemias Informatica Lima" userId="b77af7bd85500281" providerId="LiveId" clId="{ECC298F4-EDB4-4C3D-9D19-66AC0E389956}" dt="2024-02-23T20:52:47.397" v="104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20.645" v="316" actId="6549"/>
        <pc:sldMkLst>
          <pc:docMk/>
          <pc:sldMk cId="1959249856" sldId="286"/>
        </pc:sldMkLst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2" creationId="{38177D5C-FCAD-5EFB-0935-763D31114924}"/>
          </ac:spMkLst>
        </pc:spChg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3" creationId="{56002FDC-9003-1362-AC16-1E01DCC4EFE3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5" creationId="{A61587D3-3CDC-1C1A-9373-5B92BB4C6771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ECC298F4-EDB4-4C3D-9D19-66AC0E389956}" dt="2024-02-23T21:01:38.858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3:20.645" v="316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CC298F4-EDB4-4C3D-9D19-66AC0E389956}" dt="2024-02-23T20:52:57.523" v="109"/>
          <ac:picMkLst>
            <pc:docMk/>
            <pc:sldMk cId="1959249856" sldId="286"/>
            <ac:picMk id="4" creationId="{8B9D79AC-A635-4C8A-0100-6C06F1A26CF0}"/>
          </ac:picMkLst>
        </pc:picChg>
        <pc:picChg chg="del">
          <ac:chgData name="Neemias Informatica Lima" userId="b77af7bd85500281" providerId="LiveId" clId="{ECC298F4-EDB4-4C3D-9D19-66AC0E389956}" dt="2024-02-23T20:52:57.078" v="108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18.414" v="352" actId="20577"/>
        <pc:sldMkLst>
          <pc:docMk/>
          <pc:sldMk cId="2857006406" sldId="287"/>
        </pc:sldMkLst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2" creationId="{612C569A-7636-3D83-2E58-47D1537546C5}"/>
          </ac:spMkLst>
        </pc:spChg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3" creationId="{32728F36-9A55-913E-918E-FF35D344EB06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5" creationId="{29EB7D6A-30E1-9226-F768-126864DB830B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ECC298F4-EDB4-4C3D-9D19-66AC0E389956}" dt="2024-02-23T21:07:18.414" v="35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CC298F4-EDB4-4C3D-9D19-66AC0E389956}" dt="2024-02-23T20:53:14.240" v="115"/>
          <ac:picMkLst>
            <pc:docMk/>
            <pc:sldMk cId="2857006406" sldId="287"/>
            <ac:picMk id="4" creationId="{2091FEB6-BC4B-7796-FAE7-D0423DB88F72}"/>
          </ac:picMkLst>
        </pc:picChg>
        <pc:picChg chg="del">
          <ac:chgData name="Neemias Informatica Lima" userId="b77af7bd85500281" providerId="LiveId" clId="{ECC298F4-EDB4-4C3D-9D19-66AC0E389956}" dt="2024-02-23T20:53:13.973" v="114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46.814" v="354" actId="20577"/>
        <pc:sldMkLst>
          <pc:docMk/>
          <pc:sldMk cId="2630436816" sldId="288"/>
        </pc:sldMkLst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2" creationId="{4B8F44DA-672B-B449-018B-30D171443EE7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3" creationId="{E44D4783-6FF8-7471-4427-8AAD1C20FAD9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4" creationId="{18A42864-8C81-9837-83D3-1D37BF7BDA9B}"/>
          </ac:spMkLst>
        </pc:spChg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ECC298F4-EDB4-4C3D-9D19-66AC0E389956}" dt="2024-02-23T21:07:46.814" v="3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1.754" v="161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1.828" v="93"/>
          <ac:picMkLst>
            <pc:docMk/>
            <pc:sldMk cId="2630436816" sldId="288"/>
            <ac:picMk id="5" creationId="{B9D8D3BB-4C22-CFCB-C261-0FB50E9E7775}"/>
          </ac:picMkLst>
        </pc:picChg>
        <pc:picChg chg="del">
          <ac:chgData name="Neemias Informatica Lima" userId="b77af7bd85500281" providerId="LiveId" clId="{ECC298F4-EDB4-4C3D-9D19-66AC0E389956}" dt="2024-02-23T20:52:11.532" v="92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ECC298F4-EDB4-4C3D-9D19-66AC0E389956}" dt="2024-02-23T20:57:36.147" v="216" actId="20577"/>
        <pc:sldMkLst>
          <pc:docMk/>
          <pc:sldMk cId="3032827026" sldId="289"/>
        </pc:sldMkLst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2" creationId="{71B875AA-512B-B352-D5BE-A19548CCECB4}"/>
          </ac:spMkLst>
        </pc:spChg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3" creationId="{CE4E5061-2740-D6A1-1FFD-B48121DA7467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5" creationId="{D4A067D2-F394-0DBD-FBD1-63247C724824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ECC298F4-EDB4-4C3D-9D19-66AC0E389956}" dt="2024-02-23T20:57:36.147" v="21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CC298F4-EDB4-4C3D-9D19-66AC0E389956}" dt="2024-02-23T20:56:13.678" v="192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29.567" v="99"/>
          <ac:picMkLst>
            <pc:docMk/>
            <pc:sldMk cId="3032827026" sldId="289"/>
            <ac:picMk id="4" creationId="{2E1C043A-A487-BE53-9AB2-3DAE4CEAC426}"/>
          </ac:picMkLst>
        </pc:picChg>
        <pc:picChg chg="del">
          <ac:chgData name="Neemias Informatica Lima" userId="b77af7bd85500281" providerId="LiveId" clId="{ECC298F4-EDB4-4C3D-9D19-66AC0E389956}" dt="2024-02-23T20:52:29.258" v="98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ECC298F4-EDB4-4C3D-9D19-66AC0E389956}" dt="2024-02-23T21:00:04.577" v="260" actId="20577"/>
        <pc:sldMkLst>
          <pc:docMk/>
          <pc:sldMk cId="3772032319" sldId="290"/>
        </pc:sldMkLst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2" creationId="{5545354E-D379-CE40-391D-D1513D9514BE}"/>
          </ac:spMkLst>
        </pc:spChg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3" creationId="{12EF15C8-71A5-B2E2-0FF4-5142100BAEFF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5" creationId="{85A204CF-BE05-A49D-E084-5A580383ACB8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ECC298F4-EDB4-4C3D-9D19-66AC0E389956}" dt="2024-02-23T21:00:04.577" v="260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CC298F4-EDB4-4C3D-9D19-66AC0E389956}" dt="2024-02-23T20:57:51.189" v="226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41.888" v="103"/>
          <ac:picMkLst>
            <pc:docMk/>
            <pc:sldMk cId="3772032319" sldId="290"/>
            <ac:picMk id="4" creationId="{89D41491-50B4-1D1E-DC1F-5B3D8CF983D0}"/>
          </ac:picMkLst>
        </pc:picChg>
        <pc:picChg chg="del">
          <ac:chgData name="Neemias Informatica Lima" userId="b77af7bd85500281" providerId="LiveId" clId="{ECC298F4-EDB4-4C3D-9D19-66AC0E389956}" dt="2024-02-23T20:52:41.604" v="102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26.866" v="290"/>
        <pc:sldMkLst>
          <pc:docMk/>
          <pc:sldMk cId="1768216317" sldId="291"/>
        </pc:sldMkLst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2" creationId="{9C64A652-70B1-3E74-3DDD-2A92ABC39867}"/>
          </ac:spMkLst>
        </pc:spChg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3" creationId="{B4CD73FA-9B5D-6DA7-0368-2CC40547AA88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5" creationId="{B6AFE31B-8464-E157-1809-D04E08A48875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ECC298F4-EDB4-4C3D-9D19-66AC0E389956}" dt="2024-02-23T21:01:26.866" v="29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CC298F4-EDB4-4C3D-9D19-66AC0E389956}" dt="2024-02-23T21:00:21.977" v="26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52.723" v="107"/>
          <ac:picMkLst>
            <pc:docMk/>
            <pc:sldMk cId="1768216317" sldId="291"/>
            <ac:picMk id="4" creationId="{3CF29467-4BFB-9552-D93D-AE046570F75B}"/>
          </ac:picMkLst>
        </pc:picChg>
        <pc:picChg chg="del">
          <ac:chgData name="Neemias Informatica Lima" userId="b77af7bd85500281" providerId="LiveId" clId="{ECC298F4-EDB4-4C3D-9D19-66AC0E389956}" dt="2024-02-23T20:52:52.429" v="106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39.793" v="326"/>
        <pc:sldMkLst>
          <pc:docMk/>
          <pc:sldMk cId="3757265641" sldId="292"/>
        </pc:sldMkLst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2" creationId="{00579764-9980-1C10-A414-3E238E897E06}"/>
          </ac:spMkLst>
        </pc:spChg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3" creationId="{D270092C-5221-D0D2-7A00-895DA8CB6DA8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5" creationId="{043DC70F-0AEF-0724-2203-92E60C210166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ECC298F4-EDB4-4C3D-9D19-66AC0E389956}" dt="2024-02-23T21:03:39.793" v="326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CC298F4-EDB4-4C3D-9D19-66AC0E389956}" dt="2024-02-23T21:01:47.709" v="29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3:02.544" v="111"/>
          <ac:picMkLst>
            <pc:docMk/>
            <pc:sldMk cId="3757265641" sldId="292"/>
            <ac:picMk id="4" creationId="{58493701-85EC-57C8-36F1-64947CADBCF4}"/>
          </ac:picMkLst>
        </pc:picChg>
        <pc:picChg chg="del">
          <ac:chgData name="Neemias Informatica Lima" userId="b77af7bd85500281" providerId="LiveId" clId="{ECC298F4-EDB4-4C3D-9D19-66AC0E389956}" dt="2024-02-23T20:53:02.275" v="110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4:27.334" v="335"/>
        <pc:sldMkLst>
          <pc:docMk/>
          <pc:sldMk cId="3114938747" sldId="293"/>
        </pc:sldMkLst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2" creationId="{E9DE521F-5AD4-DD60-C62F-B23484B94793}"/>
          </ac:spMkLst>
        </pc:spChg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3" creationId="{0E6221BE-145A-5F54-7011-4F7BF80628D1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5" creationId="{5F7FC810-116E-FCB8-197D-2FB2492AFB9E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ECC298F4-EDB4-4C3D-9D19-66AC0E389956}" dt="2024-02-23T21:04:27.334" v="335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CC298F4-EDB4-4C3D-9D19-66AC0E389956}" dt="2024-02-23T20:53:07.475" v="113"/>
          <ac:picMkLst>
            <pc:docMk/>
            <pc:sldMk cId="3114938747" sldId="293"/>
            <ac:picMk id="4" creationId="{A1D28EF7-708F-3BDB-5782-5553374535B6}"/>
          </ac:picMkLst>
        </pc:picChg>
        <pc:picChg chg="del">
          <ac:chgData name="Neemias Informatica Lima" userId="b77af7bd85500281" providerId="LiveId" clId="{ECC298F4-EDB4-4C3D-9D19-66AC0E389956}" dt="2024-02-23T20:53:06.942" v="112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Sp delSp modSp add setBg">
        <pc:chgData name="Neemias Informatica Lima" userId="b77af7bd85500281" providerId="LiveId" clId="{ECC298F4-EDB4-4C3D-9D19-66AC0E389956}" dt="2024-02-23T21:07:00.502" v="347" actId="1076"/>
        <pc:sldMkLst>
          <pc:docMk/>
          <pc:sldMk cId="1462869185" sldId="294"/>
        </pc:sldMkLst>
        <pc:spChg chg="del">
          <ac:chgData name="Neemias Informatica Lima" userId="b77af7bd85500281" providerId="LiveId" clId="{ECC298F4-EDB4-4C3D-9D19-66AC0E389956}" dt="2024-02-23T21:06:13.769" v="337" actId="478"/>
          <ac:spMkLst>
            <pc:docMk/>
            <pc:sldMk cId="1462869185" sldId="294"/>
            <ac:spMk id="16" creationId="{E5D8DD5E-5BAF-693C-DBF9-7C82D549A3E9}"/>
          </ac:spMkLst>
        </pc:spChg>
        <pc:picChg chg="add del mod">
          <ac:chgData name="Neemias Informatica Lima" userId="b77af7bd85500281" providerId="LiveId" clId="{ECC298F4-EDB4-4C3D-9D19-66AC0E389956}" dt="2024-02-23T21:06:20.507" v="340" actId="478"/>
          <ac:picMkLst>
            <pc:docMk/>
            <pc:sldMk cId="1462869185" sldId="294"/>
            <ac:picMk id="1026" creationId="{D657DDFF-3BEE-2919-E9E0-EBA85A57DB99}"/>
          </ac:picMkLst>
        </pc:picChg>
        <pc:picChg chg="add mod">
          <ac:chgData name="Neemias Informatica Lima" userId="b77af7bd85500281" providerId="LiveId" clId="{ECC298F4-EDB4-4C3D-9D19-66AC0E389956}" dt="2024-02-23T21:07:00.502" v="347" actId="1076"/>
          <ac:picMkLst>
            <pc:docMk/>
            <pc:sldMk cId="1462869185" sldId="294"/>
            <ac:picMk id="1028" creationId="{BCDF1667-4958-94C8-87BB-9A9D46564FFA}"/>
          </ac:picMkLst>
        </pc:pic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 fundamento do governo de Deus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09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83099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"O dragão ficou irado com a mulher e foi travar guerra com o restante da descendência dela, ou seja, os que guardam os mandamentos de Deus e têm o testemunho de Jesus”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12:17).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09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89360"/>
            <a:ext cx="7644148" cy="276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88E531C-1F98-7C23-21EF-59BDB0E1BB9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63437" y="952238"/>
            <a:ext cx="2500914" cy="1917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marca da besta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Apocalipse 12 descreve o conflito cósmico entre Cristo e Satanás ao longo dos séculos. Seu clímax é o ataque final de Satanás ao povo de Deus. Apocalipse 13 apresenta os dois aliados do dragão, a besta do mar e a besta da terra. Esses dois poderes se juntam a ele para guerrear contra o povo de Deus. A besta do mar é a mesma que o chifre pequeno, que tentaria “mudar os tempos e a lei” e exerceria autoridade por 1.260 “dias” proféticos, isto é, por 1.260 anos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Dn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7:25;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13:5). A única parte dos Dez Mandamentos que trata do tempo é o quarto mandamento. Esse poder tentou mudar o dia de adoração do sábado para o domingo. Procurar mudar o dia de adoração, o sábado do sétimo dia, que Deus deu como sinal de Sua autoridade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Ex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31:13; Ez'20:12, 20), é uma tentativa de usurpar a autoridade divina no nível mais básico possível. Nesse ponto está o foco do conflito final sobre a verdadeira e a falsa adoração.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5F3662D-0966-55C4-657A-7ECC54A2C329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6D1ABE9-4C8C-0E92-DDB7-A46407C7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EF60D4-A6CD-9EB6-E13C-B4D65638760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As três mensagens angélicas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Leia Apocalipse 14:12. Quais são as duas características daqueles que se recusam a adorar a besta? Por que ambas são de vital importância?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Como Deus está preparando sua fé hoje para o que virá no futuro?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7E2C36A-B2EA-225B-9DBB-95079E5F52B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F9A5A7C-DA9D-8DAE-5373-617553273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0F5A77-4AA7-81C3-A816-62E223CC7E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As três mensagens angélicas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 primeiro anjo disse com voz forte: “Temam a Deus e deem glória a Ele, pois é chegada a hora em que Ele vai julgar. E adorem Aquele que fez o céu, a Terra, o mar e as fontes das águas”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14:7). O apelo do Céu é para que demos nossa suprema lealdade e adoração sincera ao Criador à luz do juízo iminente.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 segundo anjo declarou: “Caiu! Caiu a grande Babilônia que fez com que todas as nações bebessem o vinho do furor da sua prostituição”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14:8). Babilônia representa um sistema religioso caído que rejeitou a mensagem do primeiro anjo em favor de um falso sistema de adoração. Por isso, Apocalipse 14:9-11 adverte contra adorar “a besta e a sua imagem”. A escolha será entre adorar ao Criador ou adorar a besta. Cada pessoa decidirá quem terá sua lealdade - Jesus ou Satanás.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EFFE90A-746D-60F5-43ED-1E3D11D372B5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D915CB-AAA4-267A-7953-40008C118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E3C6038-1716-E22D-39E8-C76D92AB1E8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“Os cristãos das gerações passadas observaram o domingo supondo que, fazendo isso, estavam guardando o sábado bíblico; e hoje existem cristãos verdadeiros em todas as igrejas [...] que creem sinceramente que o domingo é o dia de repouso [...]. Deus aceita a sinceridade de propósito e a integridade de tais pessoas. Porém, quando a observância do domingo for imposta por lei, e o mundo for esclarecido sobre a obrigatoriedade do verdadeiro sábado, quem então transgredir o mandamento de Deus para obedecer a um preceito que não tem maior autoridade que a de Roma estará honrando mais o papado do que a Deus. [...] E somente depois que essa situação estiver assim claramente exposta perante o povo, e este for levado a escolher entre os mandamentos de Deus e os dos homens, é que aqueles que continuam a transgredir receberão o sinal da besta” (O Grande Conflito, p. 377).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1071A7D-5472-DB38-8071-7339D7C180C1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F11730A-0783-B4D1-0A3A-469E514C9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9211BE3-A077-CFEF-60D3-BBC0F489ECA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Por que devemos vigiar para que os eventos finais não nos peguem despreparados?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O juízo e a lei se harmonizam com salvação somente pela graça mediante a fé?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Como podemos testemunhar aos que não compreendem o significado do verdadeiro sábado e sinceramente guardam o domingo, o primeiro dia da semana?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Quais são os perigos da união da igreja com o Estado? Sendo cristãos, como deve ser nosso relacionamento com o governo?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CA26FE0-0AD6-44E3-09A9-1C8F126BACA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6B5463-8AE8-22AF-246A-ABBFD5F48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4536691-AE0E-4F41-680E-9B79735F66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36353"/>
            <a:ext cx="817594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Objetivo de Satanás desde o início tem sido impedir a adoração 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Deus mediante a subversão da lei divina. Ele sabe que tropeçar “em um só ponto” significa ser “culpado de todos” (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Tg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2:10); assim, encoraja as pessoas a transgredir a lei. Satanás odeia o sábado porque ele relembra a existência de um Criador e de como Suas criaturas devem adorá-Lo? Mas esse mandamento também está preservado na lei no lugar santíssimo do santuário celestial. Visto que a lei é o que define o pecado, desde que as pessoas busquem ser fiéis a Deus, Sua lei deve continuar sendo válida, incluindo o mandamento do sábado. O objetivo desta lição é mostrar a ligação entre o santuário, a lei de Deus, o sábado e a crise vindoura relacionada com a marca da besta. Também examinaremos a relevância do Dia do Senhor para a geração do fim dos tempos.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70188F2-7057-F8B0-ACF1-0F62D430065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santuário e a lei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O que está na arca da aliança, no lugar santíssimo do santuário?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11:19;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25:16; 31:18;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12:17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movimento de rotação da Terra, que ocorre a 1.609 km por hora, traz a nós o sábado a cada semana, sem exceção. O que isso nos diz sobre a importância da doutrina da criação? Que outra doutrina tem um lembrete tão poderoso e recorrente?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92BE035E-8B46-949D-813C-0747CB166744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0498620-1554-6070-F994-1E38171C6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F518788-62D0-7A8E-7133-53E748F7533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santuário e a lei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Ao olhar para o santuário celestial, João viu “o santuário de Deus” e a "arca da Sua aliança”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11:19). Ellen G. White escreveu: “Dentro do santo dos santos, no santuário celestial, a lei divina está sagradamente guardada - a lei que foi pronunciada pelo próprio Deus em meio aos trovões do Sinai e escrita por Seu próprio dedo nas tábuas de pedra. A lei de Deus que se encontra no santuário celestial é o grandioso original, do qual os preceitos inscritos nas tábuas de pedra, registrados por Moisés no Pentateuco, eram uma cópia exata. Os que chegaram à compreensão desse ponto importante foram levados a ver o caráter sagrado e imutável da lei divina” (Ellen G. White, O Grande Conflito [CPB, 2021], p. 365). A medida que os primeiros crentes adventistas estudavam os ensinamentos bíblicos sobre o santuário, perceberam o significado da lei de Deus e do sábado. Eles raciocinaram que, se a lei de Deus tinha sido retratada na arca da aliança no santuário celestial, certamente não podia ter sido eliminada na cruz.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5CD13F8-4D0C-11B8-1EC1-63042056EAA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E793A4A-E5ED-5EF3-8A21-247FC2CA0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BF5D52E-EA7D-6357-63B1-A9AD66A5A96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imutabilidade da lei de Deus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Mateus 5:17,18; Salmo 111:7, 8; Eclesiastes 12:13,14; 1 João 5:3 e Provérbios 28:9. Qual deve ser a relação do cristão para com a lei?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Compare Êxodo 34:5-7com Romanos7:11,12; Salmos 19:7-11; 89:14; 119:142, 172. Qual é a relação entre a lei de Deus e o Seu caráter?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razões as pessoas dão para argumentar que não somos mais obrigados a guardar os Dez Mandamentos? O que você acha que está por trás disso?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F47C95E-C3E8-FA3A-AA4E-CDFD4921FA25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61BF89-849C-2139-0AA9-3FAA7FC73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8222435-9C52-A740-C51F-AE35F5BD514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imutabilidade da lei de Deus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Visto que a lei é uma transcrição do caráter de Deus, o fundamento de Seu trono e a base moral da humanidade, Satanás a odeia. “Se o santuário terrestre era uma figura ou modelo do celestial, a lei depositada na arca da Terra era uma transcrição exata da lei que está na arca do Céu, e que a aceitação da verdade sobre o santuário celestial envolvia o reconhecimento dos requisitos da lei de Deus, e da obrigatoriedade do sábado do quarto mandamento. Nisso estava o segredo da intensa hostilidade manifestada contra a harmoniosa exposição das Escrituras, que revelavam o ministério desempenhado por Cristo no santuário celestial” (Ellen G. White, O Grande Conflito [CPB, 2021], p. 366).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F0619E-BA41-D5E5-712C-BCAC5DFF9AC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B81C03F-AE71-3207-1C08-0A4036BF5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51C8B0F-9DB2-D93F-5048-100ED72F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sábado e a lei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Qual é a relação entre a criação, o sábado e a lei de Deus?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14:6, 7; 4:11;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Gn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2:1-3;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20:8-11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Os adventistas têm sido acusados de legalismo por causa da guarda do sábado. Sendo o sábado símbolo de redenção e justificação pela fé, por que as pessoas pensam que estamos tentando forçara entrada no Céu em razão da observância do mandamento?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7435B4A-27E6-C8C9-58C4-E82B88007F0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F250127-776C-4693-092D-943E6FF76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B8EFA36-89F8-ACDF-859D-26A3F99D184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sábado e a lei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 criação fala do nosso valor aos olhos de Deus. Não estamos sozinhos no Universo. O enredo científico comum da origem da vida, reivindicado pela mídia e pela cultura popular, apresenta uma visão incompatível com o relato bíblico em todos os sentidos. Estamos aqui porque Jesus nos criou. Ele é digno de nossa adoração não apenas porque nos criou, mas também porque nos redimiu. Criação e redenção estão no centro de toda a verdadeira adoração. Portanto, o sábado é vital para entender o plano da salvação. O sábado fala do cuidado de um Criador e do amor de um Redentor. A mensagem de Deus para o mundo no tempo do fim, apresentada em Apocalipse 14, chama as pessoas a descansar em Seu amor e cuidado a cada sábado. Chama-nos a lembrar-nos Daquele que nos criou e a dar-Lhe glória. Guardar o sábado também é um elo entre a perfeição do Éden e a glória dos novos céus e da nova Terra. Isso nos lembra que um dia os esplendores do Éden serão restaurados.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2F2D807-40D4-BE72-F108-B0D3C8939199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1DB37F-889F-6558-2EC5-7EE236FC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30E196C-0538-2561-7803-4CC16DC7662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marca da besta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Como a Bíblia revela a ira de Satanás? Por que o diabo está irado com o povo de Deus no tempo do fim?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12:12,17; 13:7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Leia Apocalipse 13:4,8,12,15; 14:7,9-11. (Ver também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15:4; 16:2; 19:20; 20:4; 22:9.) Que tema-chave aparece em todos esses versos?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Apocalipse identifica os fiéis como os "que guardam os mandamentos de Deus" (</a:t>
            </a:r>
            <a:r>
              <a:rPr lang="pt-BR" altLang="pt-BR" sz="1500" dirty="0" err="1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12:17; 14:12). Isso inclui o sábado, não o domingo. Os que recusarem o último convite dos três anjos para adorara Deus em Seu dia santo (</a:t>
            </a:r>
            <a:r>
              <a:rPr lang="pt-BR" altLang="pt-BR" sz="1500" dirty="0" err="1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58:13) e que adorarem a besta em seu falso sábado, domingo, receberão a marca da besta (ver lição 11).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7B99E33-DEA9-6253-C9B1-EA2875F192C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09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9A2E0F8-FA22-7E01-271B-E811949A1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14:6-12; Ec 12:13,14; Pv ?8:9; Dn 7:25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F065EA6-1D0D-6DA1-627A-3FA92CCC96A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765" y="-33701"/>
            <a:ext cx="1364476" cy="90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3851</TotalTime>
  <Words>2134</Words>
  <Application>Microsoft Office PowerPoint</Application>
  <PresentationFormat>Personalizar</PresentationFormat>
  <Paragraphs>150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Calibri Light</vt:lpstr>
      <vt:lpstr>Arial Black</vt:lpstr>
      <vt:lpstr>Calibri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2024-02-25T21:28:49Z</dcterms:modified>
</cp:coreProperties>
</file>