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7"/>
  </p:notesMasterIdLst>
  <p:handoutMasterIdLst>
    <p:handoutMasterId r:id="rId18"/>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94" r:id="rId15"/>
    <p:sldId id="287" r:id="rId16"/>
  </p:sldIdLst>
  <p:sldSz cx="9161463" cy="5153025"/>
  <p:notesSz cx="6858000" cy="9144000"/>
  <p:embeddedFontLst>
    <p:embeddedFont>
      <p:font typeface="Arial Black" panose="020B0A04020102020204" pitchFamily="34" charset="0"/>
      <p:regular r:id="rId19"/>
      <p:bold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EC388-95F2-400A-8AD7-6A626D3E1F48}" v="2" dt="2024-02-23T20:34:04.988"/>
    <p1510:client id="{98FF1C9C-5698-43DE-BBC1-CDF22B3029BB}" v="17" dt="2024-02-23T20:15:54.492"/>
    <p1510:client id="{ECC298F4-EDB4-4C3D-9D19-66AC0E389956}" v="32" dt="2024-02-23T21:07:00.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6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8705B063-2491-4060-933C-1606E6D942F3}"/>
    <pc:docChg chg="undo redo custSel modSld">
      <pc:chgData name="Neemias Informatica Lima" userId="b77af7bd85500281" providerId="LiveId" clId="{8705B063-2491-4060-933C-1606E6D942F3}" dt="2024-02-20T18:12:52.062" v="338" actId="20577"/>
      <pc:docMkLst>
        <pc:docMk/>
      </pc:docMkLst>
      <pc:sldChg chg="addSp delSp modSp mod">
        <pc:chgData name="Neemias Informatica Lima" userId="b77af7bd85500281" providerId="LiveId" clId="{8705B063-2491-4060-933C-1606E6D942F3}" dt="2024-02-20T17:44:18.887" v="107" actId="20577"/>
        <pc:sldMkLst>
          <pc:docMk/>
          <pc:sldMk cId="2232331225" sldId="280"/>
        </pc:sldMkLst>
        <pc:spChg chg="mod">
          <ac:chgData name="Neemias Informatica Lima" userId="b77af7bd85500281" providerId="LiveId" clId="{8705B063-2491-4060-933C-1606E6D942F3}" dt="2024-02-20T17:33:04.298" v="12" actId="6549"/>
          <ac:spMkLst>
            <pc:docMk/>
            <pc:sldMk cId="2232331225" sldId="280"/>
            <ac:spMk id="6" creationId="{00000000-0000-0000-0000-000000000000}"/>
          </ac:spMkLst>
        </pc:spChg>
        <pc:spChg chg="mod">
          <ac:chgData name="Neemias Informatica Lima" userId="b77af7bd85500281" providerId="LiveId" clId="{8705B063-2491-4060-933C-1606E6D942F3}" dt="2024-02-20T17:32:49.240" v="5" actId="20577"/>
          <ac:spMkLst>
            <pc:docMk/>
            <pc:sldMk cId="2232331225" sldId="280"/>
            <ac:spMk id="7" creationId="{00000000-0000-0000-0000-000000000000}"/>
          </ac:spMkLst>
        </pc:spChg>
        <pc:spChg chg="mod">
          <ac:chgData name="Neemias Informatica Lima" userId="b77af7bd85500281" providerId="LiveId" clId="{8705B063-2491-4060-933C-1606E6D942F3}" dt="2024-02-20T17:44:18.887" v="107" actId="20577"/>
          <ac:spMkLst>
            <pc:docMk/>
            <pc:sldMk cId="2232331225" sldId="280"/>
            <ac:spMk id="9" creationId="{00000000-0000-0000-0000-000000000000}"/>
          </ac:spMkLst>
        </pc:spChg>
        <pc:spChg chg="mod">
          <ac:chgData name="Neemias Informatica Lima" userId="b77af7bd85500281" providerId="LiveId" clId="{8705B063-2491-4060-933C-1606E6D942F3}" dt="2024-02-20T17:32:40.407" v="1" actId="20577"/>
          <ac:spMkLst>
            <pc:docMk/>
            <pc:sldMk cId="2232331225" sldId="280"/>
            <ac:spMk id="11" creationId="{00000000-0000-0000-0000-000000000000}"/>
          </ac:spMkLst>
        </pc:spChg>
        <pc:spChg chg="mod">
          <ac:chgData name="Neemias Informatica Lima" userId="b77af7bd85500281" providerId="LiveId" clId="{8705B063-2491-4060-933C-1606E6D942F3}" dt="2024-02-20T17:34:48.071" v="35" actId="6549"/>
          <ac:spMkLst>
            <pc:docMk/>
            <pc:sldMk cId="2232331225" sldId="280"/>
            <ac:spMk id="16" creationId="{00000000-0000-0000-0000-000000000000}"/>
          </ac:spMkLst>
        </pc:spChg>
        <pc:picChg chg="del">
          <ac:chgData name="Neemias Informatica Lima" userId="b77af7bd85500281" providerId="LiveId" clId="{8705B063-2491-4060-933C-1606E6D942F3}" dt="2024-02-20T17:33:10.947" v="13" actId="478"/>
          <ac:picMkLst>
            <pc:docMk/>
            <pc:sldMk cId="2232331225" sldId="280"/>
            <ac:picMk id="3" creationId="{EA23CDDD-0592-BA8F-8FC2-4F47A72894C4}"/>
          </ac:picMkLst>
        </pc:picChg>
        <pc:picChg chg="add mod">
          <ac:chgData name="Neemias Informatica Lima" userId="b77af7bd85500281" providerId="LiveId" clId="{8705B063-2491-4060-933C-1606E6D942F3}" dt="2024-02-20T17:37:58.900" v="46" actId="14100"/>
          <ac:picMkLst>
            <pc:docMk/>
            <pc:sldMk cId="2232331225" sldId="280"/>
            <ac:picMk id="8" creationId="{AA5AD6DA-2170-8489-776A-DB224D1BBF2C}"/>
          </ac:picMkLst>
        </pc:picChg>
      </pc:sldChg>
      <pc:sldChg chg="addSp delSp modSp mod">
        <pc:chgData name="Neemias Informatica Lima" userId="b77af7bd85500281" providerId="LiveId" clId="{8705B063-2491-4060-933C-1606E6D942F3}" dt="2024-02-20T18:12:24.718" v="337" actId="20577"/>
        <pc:sldMkLst>
          <pc:docMk/>
          <pc:sldMk cId="2103443556" sldId="281"/>
        </pc:sldMkLst>
        <pc:spChg chg="mod">
          <ac:chgData name="Neemias Informatica Lima" userId="b77af7bd85500281" providerId="LiveId" clId="{8705B063-2491-4060-933C-1606E6D942F3}" dt="2024-02-20T18:12:24.718" v="337" actId="20577"/>
          <ac:spMkLst>
            <pc:docMk/>
            <pc:sldMk cId="2103443556" sldId="281"/>
            <ac:spMk id="8" creationId="{00000000-0000-0000-0000-000000000000}"/>
          </ac:spMkLst>
        </pc:spChg>
        <pc:spChg chg="mod">
          <ac:chgData name="Neemias Informatica Lima" userId="b77af7bd85500281" providerId="LiveId" clId="{8705B063-2491-4060-933C-1606E6D942F3}" dt="2024-02-20T17:39:53.826" v="48" actId="20577"/>
          <ac:spMkLst>
            <pc:docMk/>
            <pc:sldMk cId="2103443556" sldId="281"/>
            <ac:spMk id="11" creationId="{00000000-0000-0000-0000-000000000000}"/>
          </ac:spMkLst>
        </pc:spChg>
        <pc:spChg chg="mod">
          <ac:chgData name="Neemias Informatica Lima" userId="b77af7bd85500281" providerId="LiveId" clId="{8705B063-2491-4060-933C-1606E6D942F3}" dt="2024-02-20T17:41:13.588" v="73" actId="6549"/>
          <ac:spMkLst>
            <pc:docMk/>
            <pc:sldMk cId="2103443556" sldId="281"/>
            <ac:spMk id="18" creationId="{00000000-0000-0000-0000-000000000000}"/>
          </ac:spMkLst>
        </pc:spChg>
        <pc:picChg chg="del">
          <ac:chgData name="Neemias Informatica Lima" userId="b77af7bd85500281" providerId="LiveId" clId="{8705B063-2491-4060-933C-1606E6D942F3}" dt="2024-02-20T17:40:15.080" v="49" actId="478"/>
          <ac:picMkLst>
            <pc:docMk/>
            <pc:sldMk cId="2103443556" sldId="281"/>
            <ac:picMk id="2" creationId="{7B629915-8571-45EF-512F-DFA68D74875A}"/>
          </ac:picMkLst>
        </pc:picChg>
        <pc:picChg chg="add mod">
          <ac:chgData name="Neemias Informatica Lima" userId="b77af7bd85500281" providerId="LiveId" clId="{8705B063-2491-4060-933C-1606E6D942F3}" dt="2024-02-20T17:40:26.672" v="54" actId="1076"/>
          <ac:picMkLst>
            <pc:docMk/>
            <pc:sldMk cId="2103443556" sldId="281"/>
            <ac:picMk id="3" creationId="{46359711-6FE9-65F1-CEA2-70A15BD20616}"/>
          </ac:picMkLst>
        </pc:picChg>
      </pc:sldChg>
      <pc:sldChg chg="addSp delSp modSp mod">
        <pc:chgData name="Neemias Informatica Lima" userId="b77af7bd85500281" providerId="LiveId" clId="{8705B063-2491-4060-933C-1606E6D942F3}" dt="2024-02-20T17:56:43.854" v="180"/>
        <pc:sldMkLst>
          <pc:docMk/>
          <pc:sldMk cId="3683219421" sldId="282"/>
        </pc:sldMkLst>
        <pc:spChg chg="del">
          <ac:chgData name="Neemias Informatica Lima" userId="b77af7bd85500281" providerId="LiveId" clId="{8705B063-2491-4060-933C-1606E6D942F3}" dt="2024-02-20T17:41:37.322" v="76" actId="478"/>
          <ac:spMkLst>
            <pc:docMk/>
            <pc:sldMk cId="3683219421" sldId="282"/>
            <ac:spMk id="2" creationId="{E93EA094-84BE-ED5C-CF35-52E6770EA19E}"/>
          </ac:spMkLst>
        </pc:spChg>
        <pc:spChg chg="del">
          <ac:chgData name="Neemias Informatica Lima" userId="b77af7bd85500281" providerId="LiveId" clId="{8705B063-2491-4060-933C-1606E6D942F3}" dt="2024-02-20T17:41:37.322" v="76" actId="478"/>
          <ac:spMkLst>
            <pc:docMk/>
            <pc:sldMk cId="3683219421" sldId="282"/>
            <ac:spMk id="4" creationId="{6861D89A-71F1-B9BF-0E88-D15217C78FB4}"/>
          </ac:spMkLst>
        </pc:spChg>
        <pc:spChg chg="add mod">
          <ac:chgData name="Neemias Informatica Lima" userId="b77af7bd85500281" providerId="LiveId" clId="{8705B063-2491-4060-933C-1606E6D942F3}" dt="2024-02-20T17:41:37.672" v="77"/>
          <ac:spMkLst>
            <pc:docMk/>
            <pc:sldMk cId="3683219421" sldId="282"/>
            <ac:spMk id="6" creationId="{8025EB23-5AF1-EEF9-A5CD-541531C60450}"/>
          </ac:spMkLst>
        </pc:spChg>
        <pc:spChg chg="add mod">
          <ac:chgData name="Neemias Informatica Lima" userId="b77af7bd85500281" providerId="LiveId" clId="{8705B063-2491-4060-933C-1606E6D942F3}" dt="2024-02-20T17:41:37.672" v="77"/>
          <ac:spMkLst>
            <pc:docMk/>
            <pc:sldMk cId="3683219421" sldId="282"/>
            <ac:spMk id="7" creationId="{BE75FBD4-646E-B4CB-138A-682D3578A343}"/>
          </ac:spMkLst>
        </pc:spChg>
        <pc:spChg chg="mod">
          <ac:chgData name="Neemias Informatica Lima" userId="b77af7bd85500281" providerId="LiveId" clId="{8705B063-2491-4060-933C-1606E6D942F3}" dt="2024-02-20T17:56:43.854" v="180"/>
          <ac:spMkLst>
            <pc:docMk/>
            <pc:sldMk cId="3683219421" sldId="282"/>
            <ac:spMk id="12" creationId="{00000000-0000-0000-0000-000000000000}"/>
          </ac:spMkLst>
        </pc:spChg>
        <pc:spChg chg="mod">
          <ac:chgData name="Neemias Informatica Lima" userId="b77af7bd85500281" providerId="LiveId" clId="{8705B063-2491-4060-933C-1606E6D942F3}" dt="2024-02-20T17:54:52.112" v="144"/>
          <ac:spMkLst>
            <pc:docMk/>
            <pc:sldMk cId="3683219421" sldId="282"/>
            <ac:spMk id="14" creationId="{00000000-0000-0000-0000-000000000000}"/>
          </ac:spMkLst>
        </pc:spChg>
        <pc:picChg chg="del">
          <ac:chgData name="Neemias Informatica Lima" userId="b77af7bd85500281" providerId="LiveId" clId="{8705B063-2491-4060-933C-1606E6D942F3}" dt="2024-02-20T17:41:37.322" v="76" actId="478"/>
          <ac:picMkLst>
            <pc:docMk/>
            <pc:sldMk cId="3683219421" sldId="282"/>
            <ac:picMk id="5" creationId="{4A6FF4E9-A6B3-B1F3-74FB-B34F8BE693D8}"/>
          </ac:picMkLst>
        </pc:picChg>
        <pc:picChg chg="add mod">
          <ac:chgData name="Neemias Informatica Lima" userId="b77af7bd85500281" providerId="LiveId" clId="{8705B063-2491-4060-933C-1606E6D942F3}" dt="2024-02-20T17:41:37.672" v="77"/>
          <ac:picMkLst>
            <pc:docMk/>
            <pc:sldMk cId="3683219421" sldId="282"/>
            <ac:picMk id="8" creationId="{A39B8C66-E16E-45C7-63F9-EAE91DFEC060}"/>
          </ac:picMkLst>
        </pc:picChg>
      </pc:sldChg>
      <pc:sldChg chg="addSp delSp modSp mod">
        <pc:chgData name="Neemias Informatica Lima" userId="b77af7bd85500281" providerId="LiveId" clId="{8705B063-2491-4060-933C-1606E6D942F3}" dt="2024-02-20T18:01:40.866" v="207" actId="20577"/>
        <pc:sldMkLst>
          <pc:docMk/>
          <pc:sldMk cId="3902406419" sldId="283"/>
        </pc:sldMkLst>
        <pc:spChg chg="del">
          <ac:chgData name="Neemias Informatica Lima" userId="b77af7bd85500281" providerId="LiveId" clId="{8705B063-2491-4060-933C-1606E6D942F3}" dt="2024-02-20T17:41:47.139" v="78" actId="478"/>
          <ac:spMkLst>
            <pc:docMk/>
            <pc:sldMk cId="3902406419" sldId="283"/>
            <ac:spMk id="2" creationId="{A36E5A6B-AA36-E3C4-E4C4-642E7E66EECA}"/>
          </ac:spMkLst>
        </pc:spChg>
        <pc:spChg chg="del">
          <ac:chgData name="Neemias Informatica Lima" userId="b77af7bd85500281" providerId="LiveId" clId="{8705B063-2491-4060-933C-1606E6D942F3}" dt="2024-02-20T17:41:47.139" v="78" actId="478"/>
          <ac:spMkLst>
            <pc:docMk/>
            <pc:sldMk cId="3902406419" sldId="283"/>
            <ac:spMk id="3" creationId="{2D739C42-67D0-D63D-5058-0A0D205C588F}"/>
          </ac:spMkLst>
        </pc:spChg>
        <pc:spChg chg="add mod">
          <ac:chgData name="Neemias Informatica Lima" userId="b77af7bd85500281" providerId="LiveId" clId="{8705B063-2491-4060-933C-1606E6D942F3}" dt="2024-02-20T17:41:47.464" v="79"/>
          <ac:spMkLst>
            <pc:docMk/>
            <pc:sldMk cId="3902406419" sldId="283"/>
            <ac:spMk id="5" creationId="{BD9AE0D3-5269-4775-42AF-12B7C9E7C296}"/>
          </ac:spMkLst>
        </pc:spChg>
        <pc:spChg chg="add mod">
          <ac:chgData name="Neemias Informatica Lima" userId="b77af7bd85500281" providerId="LiveId" clId="{8705B063-2491-4060-933C-1606E6D942F3}" dt="2024-02-20T17:41:47.464" v="79"/>
          <ac:spMkLst>
            <pc:docMk/>
            <pc:sldMk cId="3902406419" sldId="283"/>
            <ac:spMk id="6" creationId="{0FD89A76-C058-A97F-6C58-4B0E7F7D72EB}"/>
          </ac:spMkLst>
        </pc:spChg>
        <pc:spChg chg="mod">
          <ac:chgData name="Neemias Informatica Lima" userId="b77af7bd85500281" providerId="LiveId" clId="{8705B063-2491-4060-933C-1606E6D942F3}" dt="2024-02-20T17:57:04.469" v="185"/>
          <ac:spMkLst>
            <pc:docMk/>
            <pc:sldMk cId="3902406419" sldId="283"/>
            <ac:spMk id="14" creationId="{00000000-0000-0000-0000-000000000000}"/>
          </ac:spMkLst>
        </pc:spChg>
        <pc:spChg chg="mod">
          <ac:chgData name="Neemias Informatica Lima" userId="b77af7bd85500281" providerId="LiveId" clId="{8705B063-2491-4060-933C-1606E6D942F3}" dt="2024-02-20T18:01:40.866" v="207" actId="20577"/>
          <ac:spMkLst>
            <pc:docMk/>
            <pc:sldMk cId="3902406419" sldId="283"/>
            <ac:spMk id="15" creationId="{D5C09FDA-172B-4732-BD2E-A9BBEF8B191B}"/>
          </ac:spMkLst>
        </pc:spChg>
        <pc:picChg chg="del">
          <ac:chgData name="Neemias Informatica Lima" userId="b77af7bd85500281" providerId="LiveId" clId="{8705B063-2491-4060-933C-1606E6D942F3}" dt="2024-02-20T17:41:47.139" v="78" actId="478"/>
          <ac:picMkLst>
            <pc:docMk/>
            <pc:sldMk cId="3902406419" sldId="283"/>
            <ac:picMk id="4" creationId="{4ED879D1-9EBB-93A1-663A-542D4594ADB6}"/>
          </ac:picMkLst>
        </pc:picChg>
        <pc:picChg chg="add mod">
          <ac:chgData name="Neemias Informatica Lima" userId="b77af7bd85500281" providerId="LiveId" clId="{8705B063-2491-4060-933C-1606E6D942F3}" dt="2024-02-20T17:41:47.464" v="79"/>
          <ac:picMkLst>
            <pc:docMk/>
            <pc:sldMk cId="3902406419" sldId="283"/>
            <ac:picMk id="7" creationId="{4D4684E3-99D9-C7F0-497B-380C049F5FBE}"/>
          </ac:picMkLst>
        </pc:picChg>
      </pc:sldChg>
      <pc:sldChg chg="addSp delSp modSp mod">
        <pc:chgData name="Neemias Informatica Lima" userId="b77af7bd85500281" providerId="LiveId" clId="{8705B063-2491-4060-933C-1606E6D942F3}" dt="2024-02-20T18:06:14.295" v="227" actId="20577"/>
        <pc:sldMkLst>
          <pc:docMk/>
          <pc:sldMk cId="2424059023" sldId="284"/>
        </pc:sldMkLst>
        <pc:spChg chg="del">
          <ac:chgData name="Neemias Informatica Lima" userId="b77af7bd85500281" providerId="LiveId" clId="{8705B063-2491-4060-933C-1606E6D942F3}" dt="2024-02-20T17:41:57.584" v="82" actId="478"/>
          <ac:spMkLst>
            <pc:docMk/>
            <pc:sldMk cId="2424059023" sldId="284"/>
            <ac:spMk id="2" creationId="{0654C57D-3E63-3A71-31F9-0B1108D13FFC}"/>
          </ac:spMkLst>
        </pc:spChg>
        <pc:spChg chg="del">
          <ac:chgData name="Neemias Informatica Lima" userId="b77af7bd85500281" providerId="LiveId" clId="{8705B063-2491-4060-933C-1606E6D942F3}" dt="2024-02-20T17:41:57.584" v="82" actId="478"/>
          <ac:spMkLst>
            <pc:docMk/>
            <pc:sldMk cId="2424059023" sldId="284"/>
            <ac:spMk id="3" creationId="{24ED2880-1908-5805-EE1D-30356A2DE593}"/>
          </ac:spMkLst>
        </pc:spChg>
        <pc:spChg chg="add mod">
          <ac:chgData name="Neemias Informatica Lima" userId="b77af7bd85500281" providerId="LiveId" clId="{8705B063-2491-4060-933C-1606E6D942F3}" dt="2024-02-20T17:41:57.935" v="83"/>
          <ac:spMkLst>
            <pc:docMk/>
            <pc:sldMk cId="2424059023" sldId="284"/>
            <ac:spMk id="5" creationId="{B8AA4A93-B7F2-18E7-457C-06471BA1CC68}"/>
          </ac:spMkLst>
        </pc:spChg>
        <pc:spChg chg="add mod">
          <ac:chgData name="Neemias Informatica Lima" userId="b77af7bd85500281" providerId="LiveId" clId="{8705B063-2491-4060-933C-1606E6D942F3}" dt="2024-02-20T17:41:57.935" v="83"/>
          <ac:spMkLst>
            <pc:docMk/>
            <pc:sldMk cId="2424059023" sldId="284"/>
            <ac:spMk id="6" creationId="{E1717067-D3E3-D3B9-A741-12BD88C4B1C5}"/>
          </ac:spMkLst>
        </pc:spChg>
        <pc:spChg chg="mod">
          <ac:chgData name="Neemias Informatica Lima" userId="b77af7bd85500281" providerId="LiveId" clId="{8705B063-2491-4060-933C-1606E6D942F3}" dt="2024-02-20T18:05:29.473" v="213"/>
          <ac:spMkLst>
            <pc:docMk/>
            <pc:sldMk cId="2424059023" sldId="284"/>
            <ac:spMk id="14" creationId="{00000000-0000-0000-0000-000000000000}"/>
          </ac:spMkLst>
        </pc:spChg>
        <pc:spChg chg="mod">
          <ac:chgData name="Neemias Informatica Lima" userId="b77af7bd85500281" providerId="LiveId" clId="{8705B063-2491-4060-933C-1606E6D942F3}" dt="2024-02-20T18:06:14.295" v="227" actId="20577"/>
          <ac:spMkLst>
            <pc:docMk/>
            <pc:sldMk cId="2424059023" sldId="284"/>
            <ac:spMk id="15" creationId="{C3A1BEFC-B9B8-4142-B09F-1F5B330F4265}"/>
          </ac:spMkLst>
        </pc:spChg>
        <pc:picChg chg="del">
          <ac:chgData name="Neemias Informatica Lima" userId="b77af7bd85500281" providerId="LiveId" clId="{8705B063-2491-4060-933C-1606E6D942F3}" dt="2024-02-20T17:41:57.584" v="82" actId="478"/>
          <ac:picMkLst>
            <pc:docMk/>
            <pc:sldMk cId="2424059023" sldId="284"/>
            <ac:picMk id="4" creationId="{59C05A2A-6129-A78B-3FFB-527712244F3D}"/>
          </ac:picMkLst>
        </pc:picChg>
        <pc:picChg chg="add mod">
          <ac:chgData name="Neemias Informatica Lima" userId="b77af7bd85500281" providerId="LiveId" clId="{8705B063-2491-4060-933C-1606E6D942F3}" dt="2024-02-20T17:41:57.935" v="83"/>
          <ac:picMkLst>
            <pc:docMk/>
            <pc:sldMk cId="2424059023" sldId="284"/>
            <ac:picMk id="7" creationId="{8A5E4EF9-EC93-AD1D-0EEE-A623E225AAE4}"/>
          </ac:picMkLst>
        </pc:picChg>
      </pc:sldChg>
      <pc:sldChg chg="addSp delSp modSp mod">
        <pc:chgData name="Neemias Informatica Lima" userId="b77af7bd85500281" providerId="LiveId" clId="{8705B063-2491-4060-933C-1606E6D942F3}" dt="2024-02-20T18:07:45.626" v="260" actId="20577"/>
        <pc:sldMkLst>
          <pc:docMk/>
          <pc:sldMk cId="2241968852" sldId="285"/>
        </pc:sldMkLst>
        <pc:spChg chg="del">
          <ac:chgData name="Neemias Informatica Lima" userId="b77af7bd85500281" providerId="LiveId" clId="{8705B063-2491-4060-933C-1606E6D942F3}" dt="2024-02-20T17:42:08.691" v="86" actId="478"/>
          <ac:spMkLst>
            <pc:docMk/>
            <pc:sldMk cId="2241968852" sldId="285"/>
            <ac:spMk id="2" creationId="{97ECC88F-C744-BA90-2332-0BED0B2B0A7F}"/>
          </ac:spMkLst>
        </pc:spChg>
        <pc:spChg chg="del">
          <ac:chgData name="Neemias Informatica Lima" userId="b77af7bd85500281" providerId="LiveId" clId="{8705B063-2491-4060-933C-1606E6D942F3}" dt="2024-02-20T17:42:08.691" v="86" actId="478"/>
          <ac:spMkLst>
            <pc:docMk/>
            <pc:sldMk cId="2241968852" sldId="285"/>
            <ac:spMk id="3" creationId="{33BEC984-A759-4F1F-8E23-44E7FDD59A9E}"/>
          </ac:spMkLst>
        </pc:spChg>
        <pc:spChg chg="add mod">
          <ac:chgData name="Neemias Informatica Lima" userId="b77af7bd85500281" providerId="LiveId" clId="{8705B063-2491-4060-933C-1606E6D942F3}" dt="2024-02-20T17:42:09.024" v="87"/>
          <ac:spMkLst>
            <pc:docMk/>
            <pc:sldMk cId="2241968852" sldId="285"/>
            <ac:spMk id="5" creationId="{C0B9F35E-34CC-5A82-D198-3E6A3802D876}"/>
          </ac:spMkLst>
        </pc:spChg>
        <pc:spChg chg="add mod">
          <ac:chgData name="Neemias Informatica Lima" userId="b77af7bd85500281" providerId="LiveId" clId="{8705B063-2491-4060-933C-1606E6D942F3}" dt="2024-02-20T17:42:09.024" v="87"/>
          <ac:spMkLst>
            <pc:docMk/>
            <pc:sldMk cId="2241968852" sldId="285"/>
            <ac:spMk id="6" creationId="{B5D94E7E-5AC0-C430-8444-FA63EC68A274}"/>
          </ac:spMkLst>
        </pc:spChg>
        <pc:spChg chg="mod">
          <ac:chgData name="Neemias Informatica Lima" userId="b77af7bd85500281" providerId="LiveId" clId="{8705B063-2491-4060-933C-1606E6D942F3}" dt="2024-02-20T18:07:04.532" v="242"/>
          <ac:spMkLst>
            <pc:docMk/>
            <pc:sldMk cId="2241968852" sldId="285"/>
            <ac:spMk id="14" creationId="{00000000-0000-0000-0000-000000000000}"/>
          </ac:spMkLst>
        </pc:spChg>
        <pc:spChg chg="mod">
          <ac:chgData name="Neemias Informatica Lima" userId="b77af7bd85500281" providerId="LiveId" clId="{8705B063-2491-4060-933C-1606E6D942F3}" dt="2024-02-20T18:07:45.626" v="260" actId="20577"/>
          <ac:spMkLst>
            <pc:docMk/>
            <pc:sldMk cId="2241968852" sldId="285"/>
            <ac:spMk id="15" creationId="{0F091E13-8EAD-4FFB-9473-BC74E5ABDC64}"/>
          </ac:spMkLst>
        </pc:spChg>
        <pc:picChg chg="del">
          <ac:chgData name="Neemias Informatica Lima" userId="b77af7bd85500281" providerId="LiveId" clId="{8705B063-2491-4060-933C-1606E6D942F3}" dt="2024-02-20T17:42:08.691" v="86" actId="478"/>
          <ac:picMkLst>
            <pc:docMk/>
            <pc:sldMk cId="2241968852" sldId="285"/>
            <ac:picMk id="4" creationId="{425A0613-38AA-C7A2-EE22-40495175D1EA}"/>
          </ac:picMkLst>
        </pc:picChg>
        <pc:picChg chg="add mod">
          <ac:chgData name="Neemias Informatica Lima" userId="b77af7bd85500281" providerId="LiveId" clId="{8705B063-2491-4060-933C-1606E6D942F3}" dt="2024-02-20T17:42:09.024" v="87"/>
          <ac:picMkLst>
            <pc:docMk/>
            <pc:sldMk cId="2241968852" sldId="285"/>
            <ac:picMk id="7" creationId="{736E82A9-0719-6C99-7416-A00F6A6B8108}"/>
          </ac:picMkLst>
        </pc:picChg>
      </pc:sldChg>
      <pc:sldChg chg="addSp delSp modSp mod">
        <pc:chgData name="Neemias Informatica Lima" userId="b77af7bd85500281" providerId="LiveId" clId="{8705B063-2491-4060-933C-1606E6D942F3}" dt="2024-02-20T18:12:52.062" v="338" actId="20577"/>
        <pc:sldMkLst>
          <pc:docMk/>
          <pc:sldMk cId="1959249856" sldId="286"/>
        </pc:sldMkLst>
        <pc:spChg chg="del">
          <ac:chgData name="Neemias Informatica Lima" userId="b77af7bd85500281" providerId="LiveId" clId="{8705B063-2491-4060-933C-1606E6D942F3}" dt="2024-02-20T17:42:21.460" v="90" actId="478"/>
          <ac:spMkLst>
            <pc:docMk/>
            <pc:sldMk cId="1959249856" sldId="286"/>
            <ac:spMk id="2" creationId="{85892DA3-61C5-5A77-1DE0-BC1A5E0D7360}"/>
          </ac:spMkLst>
        </pc:spChg>
        <pc:spChg chg="del">
          <ac:chgData name="Neemias Informatica Lima" userId="b77af7bd85500281" providerId="LiveId" clId="{8705B063-2491-4060-933C-1606E6D942F3}" dt="2024-02-20T17:42:21.460" v="90" actId="478"/>
          <ac:spMkLst>
            <pc:docMk/>
            <pc:sldMk cId="1959249856" sldId="286"/>
            <ac:spMk id="3" creationId="{0C0BF29C-FD82-60BE-DD0A-1AC3A6C891CE}"/>
          </ac:spMkLst>
        </pc:spChg>
        <pc:spChg chg="add mod">
          <ac:chgData name="Neemias Informatica Lima" userId="b77af7bd85500281" providerId="LiveId" clId="{8705B063-2491-4060-933C-1606E6D942F3}" dt="2024-02-20T17:42:21.802" v="91"/>
          <ac:spMkLst>
            <pc:docMk/>
            <pc:sldMk cId="1959249856" sldId="286"/>
            <ac:spMk id="5" creationId="{936BAE6E-8263-451E-B892-69E0F50366CD}"/>
          </ac:spMkLst>
        </pc:spChg>
        <pc:spChg chg="add mod">
          <ac:chgData name="Neemias Informatica Lima" userId="b77af7bd85500281" providerId="LiveId" clId="{8705B063-2491-4060-933C-1606E6D942F3}" dt="2024-02-20T17:42:21.802" v="91"/>
          <ac:spMkLst>
            <pc:docMk/>
            <pc:sldMk cId="1959249856" sldId="286"/>
            <ac:spMk id="6" creationId="{343368CB-E7AC-53B4-FAF7-A8459836847A}"/>
          </ac:spMkLst>
        </pc:spChg>
        <pc:spChg chg="mod">
          <ac:chgData name="Neemias Informatica Lima" userId="b77af7bd85500281" providerId="LiveId" clId="{8705B063-2491-4060-933C-1606E6D942F3}" dt="2024-02-20T18:09:25.492" v="284"/>
          <ac:spMkLst>
            <pc:docMk/>
            <pc:sldMk cId="1959249856" sldId="286"/>
            <ac:spMk id="14" creationId="{00000000-0000-0000-0000-000000000000}"/>
          </ac:spMkLst>
        </pc:spChg>
        <pc:spChg chg="mod">
          <ac:chgData name="Neemias Informatica Lima" userId="b77af7bd85500281" providerId="LiveId" clId="{8705B063-2491-4060-933C-1606E6D942F3}" dt="2024-02-20T18:12:52.062" v="338" actId="20577"/>
          <ac:spMkLst>
            <pc:docMk/>
            <pc:sldMk cId="1959249856" sldId="286"/>
            <ac:spMk id="15" creationId="{863BB09B-C8C1-4354-BC51-D930C951E507}"/>
          </ac:spMkLst>
        </pc:spChg>
        <pc:picChg chg="del">
          <ac:chgData name="Neemias Informatica Lima" userId="b77af7bd85500281" providerId="LiveId" clId="{8705B063-2491-4060-933C-1606E6D942F3}" dt="2024-02-20T17:42:21.460" v="90" actId="478"/>
          <ac:picMkLst>
            <pc:docMk/>
            <pc:sldMk cId="1959249856" sldId="286"/>
            <ac:picMk id="4" creationId="{A1EF4718-34A2-73F4-74BB-2781F1A0FA36}"/>
          </ac:picMkLst>
        </pc:picChg>
        <pc:picChg chg="add mod">
          <ac:chgData name="Neemias Informatica Lima" userId="b77af7bd85500281" providerId="LiveId" clId="{8705B063-2491-4060-933C-1606E6D942F3}" dt="2024-02-20T17:42:21.802" v="91"/>
          <ac:picMkLst>
            <pc:docMk/>
            <pc:sldMk cId="1959249856" sldId="286"/>
            <ac:picMk id="7" creationId="{EFD1A159-EF1C-E71F-086E-36EB4318ED94}"/>
          </ac:picMkLst>
        </pc:picChg>
      </pc:sldChg>
      <pc:sldChg chg="addSp delSp modSp mod">
        <pc:chgData name="Neemias Informatica Lima" userId="b77af7bd85500281" providerId="LiveId" clId="{8705B063-2491-4060-933C-1606E6D942F3}" dt="2024-02-20T18:11:58.136" v="335" actId="20577"/>
        <pc:sldMkLst>
          <pc:docMk/>
          <pc:sldMk cId="2857006406" sldId="287"/>
        </pc:sldMkLst>
        <pc:spChg chg="del">
          <ac:chgData name="Neemias Informatica Lima" userId="b77af7bd85500281" providerId="LiveId" clId="{8705B063-2491-4060-933C-1606E6D942F3}" dt="2024-02-20T17:42:37.698" v="96" actId="478"/>
          <ac:spMkLst>
            <pc:docMk/>
            <pc:sldMk cId="2857006406" sldId="287"/>
            <ac:spMk id="2" creationId="{34BBE7EE-CADD-DA06-8C96-F781BECC74A0}"/>
          </ac:spMkLst>
        </pc:spChg>
        <pc:spChg chg="del">
          <ac:chgData name="Neemias Informatica Lima" userId="b77af7bd85500281" providerId="LiveId" clId="{8705B063-2491-4060-933C-1606E6D942F3}" dt="2024-02-20T17:42:37.698" v="96" actId="478"/>
          <ac:spMkLst>
            <pc:docMk/>
            <pc:sldMk cId="2857006406" sldId="287"/>
            <ac:spMk id="3" creationId="{9150FA78-FFE0-555A-6EFC-E07374232E4F}"/>
          </ac:spMkLst>
        </pc:spChg>
        <pc:spChg chg="add mod">
          <ac:chgData name="Neemias Informatica Lima" userId="b77af7bd85500281" providerId="LiveId" clId="{8705B063-2491-4060-933C-1606E6D942F3}" dt="2024-02-20T17:42:38.088" v="97"/>
          <ac:spMkLst>
            <pc:docMk/>
            <pc:sldMk cId="2857006406" sldId="287"/>
            <ac:spMk id="5" creationId="{7635979C-2224-87D5-37E2-18D6E6394017}"/>
          </ac:spMkLst>
        </pc:spChg>
        <pc:spChg chg="add mod">
          <ac:chgData name="Neemias Informatica Lima" userId="b77af7bd85500281" providerId="LiveId" clId="{8705B063-2491-4060-933C-1606E6D942F3}" dt="2024-02-20T17:42:38.088" v="97"/>
          <ac:spMkLst>
            <pc:docMk/>
            <pc:sldMk cId="2857006406" sldId="287"/>
            <ac:spMk id="6" creationId="{B28DAA68-4538-7089-77D7-2D06C6B707AD}"/>
          </ac:spMkLst>
        </pc:spChg>
        <pc:spChg chg="mod">
          <ac:chgData name="Neemias Informatica Lima" userId="b77af7bd85500281" providerId="LiveId" clId="{8705B063-2491-4060-933C-1606E6D942F3}" dt="2024-02-20T18:11:58.136" v="335" actId="20577"/>
          <ac:spMkLst>
            <pc:docMk/>
            <pc:sldMk cId="2857006406" sldId="287"/>
            <ac:spMk id="16" creationId="{28D68641-D640-4BD7-9D5B-B3803DCCF9B3}"/>
          </ac:spMkLst>
        </pc:spChg>
        <pc:picChg chg="del">
          <ac:chgData name="Neemias Informatica Lima" userId="b77af7bd85500281" providerId="LiveId" clId="{8705B063-2491-4060-933C-1606E6D942F3}" dt="2024-02-20T17:42:37.698" v="96" actId="478"/>
          <ac:picMkLst>
            <pc:docMk/>
            <pc:sldMk cId="2857006406" sldId="287"/>
            <ac:picMk id="4" creationId="{14F3BA0D-16CF-F365-AF48-333310134924}"/>
          </ac:picMkLst>
        </pc:picChg>
        <pc:picChg chg="add mod">
          <ac:chgData name="Neemias Informatica Lima" userId="b77af7bd85500281" providerId="LiveId" clId="{8705B063-2491-4060-933C-1606E6D942F3}" dt="2024-02-20T17:42:38.088" v="97"/>
          <ac:picMkLst>
            <pc:docMk/>
            <pc:sldMk cId="2857006406" sldId="287"/>
            <ac:picMk id="7" creationId="{A28DF9C6-E4D7-909E-AA7F-041F8E87DEBB}"/>
          </ac:picMkLst>
        </pc:picChg>
      </pc:sldChg>
      <pc:sldChg chg="addSp delSp modSp mod">
        <pc:chgData name="Neemias Informatica Lima" userId="b77af7bd85500281" providerId="LiveId" clId="{8705B063-2491-4060-933C-1606E6D942F3}" dt="2024-02-20T17:55:59.803" v="167" actId="20577"/>
        <pc:sldMkLst>
          <pc:docMk/>
          <pc:sldMk cId="2630436816" sldId="288"/>
        </pc:sldMkLst>
        <pc:spChg chg="del">
          <ac:chgData name="Neemias Informatica Lima" userId="b77af7bd85500281" providerId="LiveId" clId="{8705B063-2491-4060-933C-1606E6D942F3}" dt="2024-02-20T17:41:31.749" v="74" actId="478"/>
          <ac:spMkLst>
            <pc:docMk/>
            <pc:sldMk cId="2630436816" sldId="288"/>
            <ac:spMk id="2" creationId="{5D9931AB-A1EE-9E1B-E500-A6B25ECE7A65}"/>
          </ac:spMkLst>
        </pc:spChg>
        <pc:spChg chg="del">
          <ac:chgData name="Neemias Informatica Lima" userId="b77af7bd85500281" providerId="LiveId" clId="{8705B063-2491-4060-933C-1606E6D942F3}" dt="2024-02-20T17:41:31.749" v="74" actId="478"/>
          <ac:spMkLst>
            <pc:docMk/>
            <pc:sldMk cId="2630436816" sldId="288"/>
            <ac:spMk id="3" creationId="{9A4DD270-27FC-A507-4AA1-F7B7CAC3E1F9}"/>
          </ac:spMkLst>
        </pc:spChg>
        <pc:spChg chg="add mod">
          <ac:chgData name="Neemias Informatica Lima" userId="b77af7bd85500281" providerId="LiveId" clId="{8705B063-2491-4060-933C-1606E6D942F3}" dt="2024-02-20T17:41:32.091" v="75"/>
          <ac:spMkLst>
            <pc:docMk/>
            <pc:sldMk cId="2630436816" sldId="288"/>
            <ac:spMk id="5" creationId="{917548CB-A4F8-8DFA-5101-BD7954471BAE}"/>
          </ac:spMkLst>
        </pc:spChg>
        <pc:spChg chg="add mod">
          <ac:chgData name="Neemias Informatica Lima" userId="b77af7bd85500281" providerId="LiveId" clId="{8705B063-2491-4060-933C-1606E6D942F3}" dt="2024-02-20T17:41:32.091" v="75"/>
          <ac:spMkLst>
            <pc:docMk/>
            <pc:sldMk cId="2630436816" sldId="288"/>
            <ac:spMk id="6" creationId="{66CF3B41-8C39-D1E0-70A8-66A8D4129116}"/>
          </ac:spMkLst>
        </pc:spChg>
        <pc:spChg chg="mod">
          <ac:chgData name="Neemias Informatica Lima" userId="b77af7bd85500281" providerId="LiveId" clId="{8705B063-2491-4060-933C-1606E6D942F3}" dt="2024-02-20T17:55:59.803" v="167" actId="20577"/>
          <ac:spMkLst>
            <pc:docMk/>
            <pc:sldMk cId="2630436816" sldId="288"/>
            <ac:spMk id="13" creationId="{00000000-0000-0000-0000-000000000000}"/>
          </ac:spMkLst>
        </pc:spChg>
        <pc:spChg chg="mod">
          <ac:chgData name="Neemias Informatica Lima" userId="b77af7bd85500281" providerId="LiveId" clId="{8705B063-2491-4060-933C-1606E6D942F3}" dt="2024-02-20T17:54:47.034" v="141"/>
          <ac:spMkLst>
            <pc:docMk/>
            <pc:sldMk cId="2630436816" sldId="288"/>
            <ac:spMk id="14" creationId="{00000000-0000-0000-0000-000000000000}"/>
          </ac:spMkLst>
        </pc:spChg>
        <pc:picChg chg="del">
          <ac:chgData name="Neemias Informatica Lima" userId="b77af7bd85500281" providerId="LiveId" clId="{8705B063-2491-4060-933C-1606E6D942F3}" dt="2024-02-20T17:41:31.749" v="74" actId="478"/>
          <ac:picMkLst>
            <pc:docMk/>
            <pc:sldMk cId="2630436816" sldId="288"/>
            <ac:picMk id="4" creationId="{41388232-B860-FA7A-CA50-DA7B05D5BF14}"/>
          </ac:picMkLst>
        </pc:picChg>
        <pc:picChg chg="add mod">
          <ac:chgData name="Neemias Informatica Lima" userId="b77af7bd85500281" providerId="LiveId" clId="{8705B063-2491-4060-933C-1606E6D942F3}" dt="2024-02-20T17:41:32.091" v="75"/>
          <ac:picMkLst>
            <pc:docMk/>
            <pc:sldMk cId="2630436816" sldId="288"/>
            <ac:picMk id="7" creationId="{5DB04D94-2913-9B35-E9CA-14571319CD0A}"/>
          </ac:picMkLst>
        </pc:picChg>
      </pc:sldChg>
      <pc:sldChg chg="addSp delSp modSp mod">
        <pc:chgData name="Neemias Informatica Lima" userId="b77af7bd85500281" providerId="LiveId" clId="{8705B063-2491-4060-933C-1606E6D942F3}" dt="2024-02-20T18:02:45.207" v="210"/>
        <pc:sldMkLst>
          <pc:docMk/>
          <pc:sldMk cId="3032827026" sldId="289"/>
        </pc:sldMkLst>
        <pc:spChg chg="del">
          <ac:chgData name="Neemias Informatica Lima" userId="b77af7bd85500281" providerId="LiveId" clId="{8705B063-2491-4060-933C-1606E6D942F3}" dt="2024-02-20T17:41:52.453" v="80" actId="478"/>
          <ac:spMkLst>
            <pc:docMk/>
            <pc:sldMk cId="3032827026" sldId="289"/>
            <ac:spMk id="2" creationId="{9BDC4E02-CC56-CABD-174F-448868C5143C}"/>
          </ac:spMkLst>
        </pc:spChg>
        <pc:spChg chg="del">
          <ac:chgData name="Neemias Informatica Lima" userId="b77af7bd85500281" providerId="LiveId" clId="{8705B063-2491-4060-933C-1606E6D942F3}" dt="2024-02-20T17:41:52.453" v="80" actId="478"/>
          <ac:spMkLst>
            <pc:docMk/>
            <pc:sldMk cId="3032827026" sldId="289"/>
            <ac:spMk id="3" creationId="{8EC1FD22-A9E5-FED5-B655-A0209D8F12B8}"/>
          </ac:spMkLst>
        </pc:spChg>
        <pc:spChg chg="add mod">
          <ac:chgData name="Neemias Informatica Lima" userId="b77af7bd85500281" providerId="LiveId" clId="{8705B063-2491-4060-933C-1606E6D942F3}" dt="2024-02-20T17:41:52.730" v="81"/>
          <ac:spMkLst>
            <pc:docMk/>
            <pc:sldMk cId="3032827026" sldId="289"/>
            <ac:spMk id="5" creationId="{B03018DB-830D-06DC-DEA3-17B00F449029}"/>
          </ac:spMkLst>
        </pc:spChg>
        <pc:spChg chg="add mod">
          <ac:chgData name="Neemias Informatica Lima" userId="b77af7bd85500281" providerId="LiveId" clId="{8705B063-2491-4060-933C-1606E6D942F3}" dt="2024-02-20T17:41:52.730" v="81"/>
          <ac:spMkLst>
            <pc:docMk/>
            <pc:sldMk cId="3032827026" sldId="289"/>
            <ac:spMk id="6" creationId="{65FABA18-8028-9948-31F6-7CB21D06012C}"/>
          </ac:spMkLst>
        </pc:spChg>
        <pc:spChg chg="mod">
          <ac:chgData name="Neemias Informatica Lima" userId="b77af7bd85500281" providerId="LiveId" clId="{8705B063-2491-4060-933C-1606E6D942F3}" dt="2024-02-20T18:02:45.207" v="210"/>
          <ac:spMkLst>
            <pc:docMk/>
            <pc:sldMk cId="3032827026" sldId="289"/>
            <ac:spMk id="12" creationId="{A64B78EF-EDA8-421A-88C9-45544BBCA9D1}"/>
          </ac:spMkLst>
        </pc:spChg>
        <pc:spChg chg="mod">
          <ac:chgData name="Neemias Informatica Lima" userId="b77af7bd85500281" providerId="LiveId" clId="{8705B063-2491-4060-933C-1606E6D942F3}" dt="2024-02-20T17:57:27.412" v="186"/>
          <ac:spMkLst>
            <pc:docMk/>
            <pc:sldMk cId="3032827026" sldId="289"/>
            <ac:spMk id="14" creationId="{00000000-0000-0000-0000-000000000000}"/>
          </ac:spMkLst>
        </pc:spChg>
        <pc:picChg chg="del">
          <ac:chgData name="Neemias Informatica Lima" userId="b77af7bd85500281" providerId="LiveId" clId="{8705B063-2491-4060-933C-1606E6D942F3}" dt="2024-02-20T17:41:52.453" v="80" actId="478"/>
          <ac:picMkLst>
            <pc:docMk/>
            <pc:sldMk cId="3032827026" sldId="289"/>
            <ac:picMk id="4" creationId="{6013B298-59FB-6362-C4C7-75FD4AD6799D}"/>
          </ac:picMkLst>
        </pc:picChg>
        <pc:picChg chg="add mod">
          <ac:chgData name="Neemias Informatica Lima" userId="b77af7bd85500281" providerId="LiveId" clId="{8705B063-2491-4060-933C-1606E6D942F3}" dt="2024-02-20T17:41:52.730" v="81"/>
          <ac:picMkLst>
            <pc:docMk/>
            <pc:sldMk cId="3032827026" sldId="289"/>
            <ac:picMk id="7" creationId="{9FE5E3D7-946F-E2CF-AC7A-AB226C2A2017}"/>
          </ac:picMkLst>
        </pc:picChg>
      </pc:sldChg>
      <pc:sldChg chg="addSp delSp modSp mod">
        <pc:chgData name="Neemias Informatica Lima" userId="b77af7bd85500281" providerId="LiveId" clId="{8705B063-2491-4060-933C-1606E6D942F3}" dt="2024-02-20T18:06:43.991" v="237" actId="6549"/>
        <pc:sldMkLst>
          <pc:docMk/>
          <pc:sldMk cId="3772032319" sldId="290"/>
        </pc:sldMkLst>
        <pc:spChg chg="del">
          <ac:chgData name="Neemias Informatica Lima" userId="b77af7bd85500281" providerId="LiveId" clId="{8705B063-2491-4060-933C-1606E6D942F3}" dt="2024-02-20T17:42:03.025" v="84" actId="478"/>
          <ac:spMkLst>
            <pc:docMk/>
            <pc:sldMk cId="3772032319" sldId="290"/>
            <ac:spMk id="2" creationId="{3E2C86AB-1379-0FEB-5A1A-57ADCFC644E8}"/>
          </ac:spMkLst>
        </pc:spChg>
        <pc:spChg chg="del">
          <ac:chgData name="Neemias Informatica Lima" userId="b77af7bd85500281" providerId="LiveId" clId="{8705B063-2491-4060-933C-1606E6D942F3}" dt="2024-02-20T17:42:03.025" v="84" actId="478"/>
          <ac:spMkLst>
            <pc:docMk/>
            <pc:sldMk cId="3772032319" sldId="290"/>
            <ac:spMk id="3" creationId="{242F513D-FBFC-CCE5-6A29-3F6EFD68C879}"/>
          </ac:spMkLst>
        </pc:spChg>
        <pc:spChg chg="add mod">
          <ac:chgData name="Neemias Informatica Lima" userId="b77af7bd85500281" providerId="LiveId" clId="{8705B063-2491-4060-933C-1606E6D942F3}" dt="2024-02-20T17:42:03.383" v="85"/>
          <ac:spMkLst>
            <pc:docMk/>
            <pc:sldMk cId="3772032319" sldId="290"/>
            <ac:spMk id="5" creationId="{C4C9CAED-A6F6-5CB3-F39B-CC65C2CE4F60}"/>
          </ac:spMkLst>
        </pc:spChg>
        <pc:spChg chg="add mod">
          <ac:chgData name="Neemias Informatica Lima" userId="b77af7bd85500281" providerId="LiveId" clId="{8705B063-2491-4060-933C-1606E6D942F3}" dt="2024-02-20T17:42:03.383" v="85"/>
          <ac:spMkLst>
            <pc:docMk/>
            <pc:sldMk cId="3772032319" sldId="290"/>
            <ac:spMk id="6" creationId="{50E794FB-DE36-1E8A-2E82-69FFF6A9B79C}"/>
          </ac:spMkLst>
        </pc:spChg>
        <pc:spChg chg="mod">
          <ac:chgData name="Neemias Informatica Lima" userId="b77af7bd85500281" providerId="LiveId" clId="{8705B063-2491-4060-933C-1606E6D942F3}" dt="2024-02-20T18:06:43.991" v="237" actId="6549"/>
          <ac:spMkLst>
            <pc:docMk/>
            <pc:sldMk cId="3772032319" sldId="290"/>
            <ac:spMk id="12" creationId="{8D5A143D-15FB-4DFE-B0EC-FEEB77A92B2C}"/>
          </ac:spMkLst>
        </pc:spChg>
        <pc:spChg chg="mod">
          <ac:chgData name="Neemias Informatica Lima" userId="b77af7bd85500281" providerId="LiveId" clId="{8705B063-2491-4060-933C-1606E6D942F3}" dt="2024-02-20T18:05:34.801" v="216"/>
          <ac:spMkLst>
            <pc:docMk/>
            <pc:sldMk cId="3772032319" sldId="290"/>
            <ac:spMk id="14" creationId="{00000000-0000-0000-0000-000000000000}"/>
          </ac:spMkLst>
        </pc:spChg>
        <pc:picChg chg="del">
          <ac:chgData name="Neemias Informatica Lima" userId="b77af7bd85500281" providerId="LiveId" clId="{8705B063-2491-4060-933C-1606E6D942F3}" dt="2024-02-20T17:42:03.025" v="84" actId="478"/>
          <ac:picMkLst>
            <pc:docMk/>
            <pc:sldMk cId="3772032319" sldId="290"/>
            <ac:picMk id="4" creationId="{01A534C2-88F6-D6C8-EB18-3D4C7B59CC73}"/>
          </ac:picMkLst>
        </pc:picChg>
        <pc:picChg chg="add mod">
          <ac:chgData name="Neemias Informatica Lima" userId="b77af7bd85500281" providerId="LiveId" clId="{8705B063-2491-4060-933C-1606E6D942F3}" dt="2024-02-20T17:42:03.383" v="85"/>
          <ac:picMkLst>
            <pc:docMk/>
            <pc:sldMk cId="3772032319" sldId="290"/>
            <ac:picMk id="7" creationId="{7BCD8B20-315F-FF87-D823-94ECF9C8DFA1}"/>
          </ac:picMkLst>
        </pc:picChg>
      </pc:sldChg>
      <pc:sldChg chg="addSp delSp modSp mod">
        <pc:chgData name="Neemias Informatica Lima" userId="b77af7bd85500281" providerId="LiveId" clId="{8705B063-2491-4060-933C-1606E6D942F3}" dt="2024-02-20T18:09:05.853" v="281" actId="6549"/>
        <pc:sldMkLst>
          <pc:docMk/>
          <pc:sldMk cId="1768216317" sldId="291"/>
        </pc:sldMkLst>
        <pc:spChg chg="del">
          <ac:chgData name="Neemias Informatica Lima" userId="b77af7bd85500281" providerId="LiveId" clId="{8705B063-2491-4060-933C-1606E6D942F3}" dt="2024-02-20T17:42:16.255" v="88" actId="478"/>
          <ac:spMkLst>
            <pc:docMk/>
            <pc:sldMk cId="1768216317" sldId="291"/>
            <ac:spMk id="2" creationId="{54974A24-6F5E-59E8-83C2-830ACB61507C}"/>
          </ac:spMkLst>
        </pc:spChg>
        <pc:spChg chg="del">
          <ac:chgData name="Neemias Informatica Lima" userId="b77af7bd85500281" providerId="LiveId" clId="{8705B063-2491-4060-933C-1606E6D942F3}" dt="2024-02-20T17:42:16.255" v="88" actId="478"/>
          <ac:spMkLst>
            <pc:docMk/>
            <pc:sldMk cId="1768216317" sldId="291"/>
            <ac:spMk id="3" creationId="{9E976E02-E9FC-6BF4-F62E-139513CD02E7}"/>
          </ac:spMkLst>
        </pc:spChg>
        <pc:spChg chg="add mod">
          <ac:chgData name="Neemias Informatica Lima" userId="b77af7bd85500281" providerId="LiveId" clId="{8705B063-2491-4060-933C-1606E6D942F3}" dt="2024-02-20T17:42:16.556" v="89"/>
          <ac:spMkLst>
            <pc:docMk/>
            <pc:sldMk cId="1768216317" sldId="291"/>
            <ac:spMk id="5" creationId="{650AC758-BA39-FCF6-358E-7C44CAD0C2F8}"/>
          </ac:spMkLst>
        </pc:spChg>
        <pc:spChg chg="add mod">
          <ac:chgData name="Neemias Informatica Lima" userId="b77af7bd85500281" providerId="LiveId" clId="{8705B063-2491-4060-933C-1606E6D942F3}" dt="2024-02-20T17:42:16.556" v="89"/>
          <ac:spMkLst>
            <pc:docMk/>
            <pc:sldMk cId="1768216317" sldId="291"/>
            <ac:spMk id="6" creationId="{603EA0E6-CC83-89AD-6F76-9C57A15BAAAB}"/>
          </ac:spMkLst>
        </pc:spChg>
        <pc:spChg chg="mod">
          <ac:chgData name="Neemias Informatica Lima" userId="b77af7bd85500281" providerId="LiveId" clId="{8705B063-2491-4060-933C-1606E6D942F3}" dt="2024-02-20T18:09:05.853" v="281" actId="6549"/>
          <ac:spMkLst>
            <pc:docMk/>
            <pc:sldMk cId="1768216317" sldId="291"/>
            <ac:spMk id="12" creationId="{FD5EC092-AC81-4728-9A45-4C4BB5B95C65}"/>
          </ac:spMkLst>
        </pc:spChg>
        <pc:spChg chg="mod">
          <ac:chgData name="Neemias Informatica Lima" userId="b77af7bd85500281" providerId="LiveId" clId="{8705B063-2491-4060-933C-1606E6D942F3}" dt="2024-02-20T18:07:10.257" v="247"/>
          <ac:spMkLst>
            <pc:docMk/>
            <pc:sldMk cId="1768216317" sldId="291"/>
            <ac:spMk id="14" creationId="{00000000-0000-0000-0000-000000000000}"/>
          </ac:spMkLst>
        </pc:spChg>
        <pc:picChg chg="del">
          <ac:chgData name="Neemias Informatica Lima" userId="b77af7bd85500281" providerId="LiveId" clId="{8705B063-2491-4060-933C-1606E6D942F3}" dt="2024-02-20T17:42:16.255" v="88" actId="478"/>
          <ac:picMkLst>
            <pc:docMk/>
            <pc:sldMk cId="1768216317" sldId="291"/>
            <ac:picMk id="4" creationId="{5EFF77E5-4820-8553-E1C3-91C839473415}"/>
          </ac:picMkLst>
        </pc:picChg>
        <pc:picChg chg="add mod">
          <ac:chgData name="Neemias Informatica Lima" userId="b77af7bd85500281" providerId="LiveId" clId="{8705B063-2491-4060-933C-1606E6D942F3}" dt="2024-02-20T17:42:16.556" v="89"/>
          <ac:picMkLst>
            <pc:docMk/>
            <pc:sldMk cId="1768216317" sldId="291"/>
            <ac:picMk id="7" creationId="{C5F964BE-16E8-F458-DCBE-93A5BB333125}"/>
          </ac:picMkLst>
        </pc:picChg>
      </pc:sldChg>
      <pc:sldChg chg="addSp delSp modSp mod">
        <pc:chgData name="Neemias Informatica Lima" userId="b77af7bd85500281" providerId="LiveId" clId="{8705B063-2491-4060-933C-1606E6D942F3}" dt="2024-02-20T18:10:35.533" v="313"/>
        <pc:sldMkLst>
          <pc:docMk/>
          <pc:sldMk cId="3757265641" sldId="292"/>
        </pc:sldMkLst>
        <pc:spChg chg="del">
          <ac:chgData name="Neemias Informatica Lima" userId="b77af7bd85500281" providerId="LiveId" clId="{8705B063-2491-4060-933C-1606E6D942F3}" dt="2024-02-20T17:42:26.908" v="92" actId="478"/>
          <ac:spMkLst>
            <pc:docMk/>
            <pc:sldMk cId="3757265641" sldId="292"/>
            <ac:spMk id="2" creationId="{5FD0D31B-7361-F0C3-62D3-0EE63FA5A43D}"/>
          </ac:spMkLst>
        </pc:spChg>
        <pc:spChg chg="del">
          <ac:chgData name="Neemias Informatica Lima" userId="b77af7bd85500281" providerId="LiveId" clId="{8705B063-2491-4060-933C-1606E6D942F3}" dt="2024-02-20T17:42:26.908" v="92" actId="478"/>
          <ac:spMkLst>
            <pc:docMk/>
            <pc:sldMk cId="3757265641" sldId="292"/>
            <ac:spMk id="3" creationId="{E389A403-4D22-4504-BB18-BDD267E5CC61}"/>
          </ac:spMkLst>
        </pc:spChg>
        <pc:spChg chg="add mod">
          <ac:chgData name="Neemias Informatica Lima" userId="b77af7bd85500281" providerId="LiveId" clId="{8705B063-2491-4060-933C-1606E6D942F3}" dt="2024-02-20T17:42:27.290" v="93"/>
          <ac:spMkLst>
            <pc:docMk/>
            <pc:sldMk cId="3757265641" sldId="292"/>
            <ac:spMk id="5" creationId="{707ACF27-A054-67A3-A85D-B1C528682056}"/>
          </ac:spMkLst>
        </pc:spChg>
        <pc:spChg chg="add mod">
          <ac:chgData name="Neemias Informatica Lima" userId="b77af7bd85500281" providerId="LiveId" clId="{8705B063-2491-4060-933C-1606E6D942F3}" dt="2024-02-20T17:42:27.290" v="93"/>
          <ac:spMkLst>
            <pc:docMk/>
            <pc:sldMk cId="3757265641" sldId="292"/>
            <ac:spMk id="6" creationId="{481FFDE2-6943-7E72-21D1-E78E383439D2}"/>
          </ac:spMkLst>
        </pc:spChg>
        <pc:spChg chg="mod">
          <ac:chgData name="Neemias Informatica Lima" userId="b77af7bd85500281" providerId="LiveId" clId="{8705B063-2491-4060-933C-1606E6D942F3}" dt="2024-02-20T18:10:35.533" v="313"/>
          <ac:spMkLst>
            <pc:docMk/>
            <pc:sldMk cId="3757265641" sldId="292"/>
            <ac:spMk id="12" creationId="{1EC42BAA-B890-43DD-B4F0-9AB5685AF2FE}"/>
          </ac:spMkLst>
        </pc:spChg>
        <pc:spChg chg="mod">
          <ac:chgData name="Neemias Informatica Lima" userId="b77af7bd85500281" providerId="LiveId" clId="{8705B063-2491-4060-933C-1606E6D942F3}" dt="2024-02-20T18:09:30.840" v="289"/>
          <ac:spMkLst>
            <pc:docMk/>
            <pc:sldMk cId="3757265641" sldId="292"/>
            <ac:spMk id="14" creationId="{00000000-0000-0000-0000-000000000000}"/>
          </ac:spMkLst>
        </pc:spChg>
        <pc:picChg chg="del">
          <ac:chgData name="Neemias Informatica Lima" userId="b77af7bd85500281" providerId="LiveId" clId="{8705B063-2491-4060-933C-1606E6D942F3}" dt="2024-02-20T17:42:26.908" v="92" actId="478"/>
          <ac:picMkLst>
            <pc:docMk/>
            <pc:sldMk cId="3757265641" sldId="292"/>
            <ac:picMk id="4" creationId="{0368FE61-6247-BC6F-FA15-632E935643B5}"/>
          </ac:picMkLst>
        </pc:picChg>
        <pc:picChg chg="add mod">
          <ac:chgData name="Neemias Informatica Lima" userId="b77af7bd85500281" providerId="LiveId" clId="{8705B063-2491-4060-933C-1606E6D942F3}" dt="2024-02-20T17:42:27.290" v="93"/>
          <ac:picMkLst>
            <pc:docMk/>
            <pc:sldMk cId="3757265641" sldId="292"/>
            <ac:picMk id="7" creationId="{4C85B01F-1DF3-48F2-D73E-E8B2A0211E01}"/>
          </ac:picMkLst>
        </pc:picChg>
      </pc:sldChg>
      <pc:sldChg chg="addSp delSp modSp mod">
        <pc:chgData name="Neemias Informatica Lima" userId="b77af7bd85500281" providerId="LiveId" clId="{8705B063-2491-4060-933C-1606E6D942F3}" dt="2024-02-20T18:10:49.848" v="316"/>
        <pc:sldMkLst>
          <pc:docMk/>
          <pc:sldMk cId="3114938747" sldId="293"/>
        </pc:sldMkLst>
        <pc:spChg chg="del">
          <ac:chgData name="Neemias Informatica Lima" userId="b77af7bd85500281" providerId="LiveId" clId="{8705B063-2491-4060-933C-1606E6D942F3}" dt="2024-02-20T17:42:32.738" v="94" actId="478"/>
          <ac:spMkLst>
            <pc:docMk/>
            <pc:sldMk cId="3114938747" sldId="293"/>
            <ac:spMk id="2" creationId="{3EE96EFB-4D6F-A54E-4AB3-69DDE66676F0}"/>
          </ac:spMkLst>
        </pc:spChg>
        <pc:spChg chg="del">
          <ac:chgData name="Neemias Informatica Lima" userId="b77af7bd85500281" providerId="LiveId" clId="{8705B063-2491-4060-933C-1606E6D942F3}" dt="2024-02-20T17:42:32.738" v="94" actId="478"/>
          <ac:spMkLst>
            <pc:docMk/>
            <pc:sldMk cId="3114938747" sldId="293"/>
            <ac:spMk id="3" creationId="{9999F744-72BC-DB38-AC58-4877576DCC3D}"/>
          </ac:spMkLst>
        </pc:spChg>
        <pc:spChg chg="add mod">
          <ac:chgData name="Neemias Informatica Lima" userId="b77af7bd85500281" providerId="LiveId" clId="{8705B063-2491-4060-933C-1606E6D942F3}" dt="2024-02-20T17:42:33.071" v="95"/>
          <ac:spMkLst>
            <pc:docMk/>
            <pc:sldMk cId="3114938747" sldId="293"/>
            <ac:spMk id="5" creationId="{69311968-41FE-07E4-A144-3DD1D45D9449}"/>
          </ac:spMkLst>
        </pc:spChg>
        <pc:spChg chg="add mod">
          <ac:chgData name="Neemias Informatica Lima" userId="b77af7bd85500281" providerId="LiveId" clId="{8705B063-2491-4060-933C-1606E6D942F3}" dt="2024-02-20T17:42:33.071" v="95"/>
          <ac:spMkLst>
            <pc:docMk/>
            <pc:sldMk cId="3114938747" sldId="293"/>
            <ac:spMk id="6" creationId="{FB659E79-A8FE-D3F0-9514-99CFA5CBD352}"/>
          </ac:spMkLst>
        </pc:spChg>
        <pc:spChg chg="mod">
          <ac:chgData name="Neemias Informatica Lima" userId="b77af7bd85500281" providerId="LiveId" clId="{8705B063-2491-4060-933C-1606E6D942F3}" dt="2024-02-20T18:10:49.848" v="316"/>
          <ac:spMkLst>
            <pc:docMk/>
            <pc:sldMk cId="3114938747" sldId="293"/>
            <ac:spMk id="16" creationId="{CFC8B9D9-C6ED-4706-A104-65D118A5B7F9}"/>
          </ac:spMkLst>
        </pc:spChg>
        <pc:picChg chg="del">
          <ac:chgData name="Neemias Informatica Lima" userId="b77af7bd85500281" providerId="LiveId" clId="{8705B063-2491-4060-933C-1606E6D942F3}" dt="2024-02-20T17:42:32.738" v="94" actId="478"/>
          <ac:picMkLst>
            <pc:docMk/>
            <pc:sldMk cId="3114938747" sldId="293"/>
            <ac:picMk id="4" creationId="{0C2C626C-E63D-42A7-E59E-A0BBFCFD90CE}"/>
          </ac:picMkLst>
        </pc:picChg>
        <pc:picChg chg="add mod">
          <ac:chgData name="Neemias Informatica Lima" userId="b77af7bd85500281" providerId="LiveId" clId="{8705B063-2491-4060-933C-1606E6D942F3}" dt="2024-02-20T17:42:33.071" v="95"/>
          <ac:picMkLst>
            <pc:docMk/>
            <pc:sldMk cId="3114938747" sldId="293"/>
            <ac:picMk id="7" creationId="{116B7872-C129-339F-AC75-3BC8485398FC}"/>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2B9EC388-95F2-400A-8AD7-6A626D3E1F48}"/>
    <pc:docChg chg="custSel modSld">
      <pc:chgData name="Neemias Informatica Lima" userId="b77af7bd85500281" providerId="LiveId" clId="{2B9EC388-95F2-400A-8AD7-6A626D3E1F48}" dt="2024-02-23T20:34:48.341" v="33" actId="20577"/>
      <pc:docMkLst>
        <pc:docMk/>
      </pc:docMkLst>
      <pc:sldChg chg="modSp mod">
        <pc:chgData name="Neemias Informatica Lima" userId="b77af7bd85500281" providerId="LiveId" clId="{2B9EC388-95F2-400A-8AD7-6A626D3E1F48}" dt="2024-02-23T20:33:45.669" v="5" actId="20577"/>
        <pc:sldMkLst>
          <pc:docMk/>
          <pc:sldMk cId="2232331225" sldId="280"/>
        </pc:sldMkLst>
        <pc:spChg chg="mod">
          <ac:chgData name="Neemias Informatica Lima" userId="b77af7bd85500281" providerId="LiveId" clId="{2B9EC388-95F2-400A-8AD7-6A626D3E1F48}" dt="2024-02-23T20:33:45.669" v="5" actId="20577"/>
          <ac:spMkLst>
            <pc:docMk/>
            <pc:sldMk cId="2232331225" sldId="280"/>
            <ac:spMk id="7" creationId="{00000000-0000-0000-0000-000000000000}"/>
          </ac:spMkLst>
        </pc:spChg>
        <pc:spChg chg="mod">
          <ac:chgData name="Neemias Informatica Lima" userId="b77af7bd85500281" providerId="LiveId" clId="{2B9EC388-95F2-400A-8AD7-6A626D3E1F48}" dt="2024-02-23T20:33:41.108" v="1" actId="20577"/>
          <ac:spMkLst>
            <pc:docMk/>
            <pc:sldMk cId="2232331225" sldId="280"/>
            <ac:spMk id="11" creationId="{00000000-0000-0000-0000-000000000000}"/>
          </ac:spMkLst>
        </pc:spChg>
      </pc:sldChg>
      <pc:sldChg chg="modSp mod">
        <pc:chgData name="Neemias Informatica Lima" userId="b77af7bd85500281" providerId="LiveId" clId="{2B9EC388-95F2-400A-8AD7-6A626D3E1F48}" dt="2024-02-23T20:33:51.006" v="7" actId="20577"/>
        <pc:sldMkLst>
          <pc:docMk/>
          <pc:sldMk cId="2103443556" sldId="281"/>
        </pc:sldMkLst>
        <pc:spChg chg="mod">
          <ac:chgData name="Neemias Informatica Lima" userId="b77af7bd85500281" providerId="LiveId" clId="{2B9EC388-95F2-400A-8AD7-6A626D3E1F48}" dt="2024-02-23T20:33:51.006" v="7" actId="20577"/>
          <ac:spMkLst>
            <pc:docMk/>
            <pc:sldMk cId="2103443556" sldId="281"/>
            <ac:spMk id="11" creationId="{00000000-0000-0000-0000-000000000000}"/>
          </ac:spMkLst>
        </pc:spChg>
      </pc:sldChg>
      <pc:sldChg chg="addSp delSp modSp mod">
        <pc:chgData name="Neemias Informatica Lima" userId="b77af7bd85500281" providerId="LiveId" clId="{2B9EC388-95F2-400A-8AD7-6A626D3E1F48}" dt="2024-02-23T20:34:04.988" v="11"/>
        <pc:sldMkLst>
          <pc:docMk/>
          <pc:sldMk cId="3683219421" sldId="282"/>
        </pc:sldMkLst>
        <pc:spChg chg="add mod">
          <ac:chgData name="Neemias Informatica Lima" userId="b77af7bd85500281" providerId="LiveId" clId="{2B9EC388-95F2-400A-8AD7-6A626D3E1F48}" dt="2024-02-23T20:34:04.988" v="11"/>
          <ac:spMkLst>
            <pc:docMk/>
            <pc:sldMk cId="3683219421" sldId="282"/>
            <ac:spMk id="2" creationId="{F1600955-FCDB-798E-21CF-35C53DECA859}"/>
          </ac:spMkLst>
        </pc:spChg>
        <pc:spChg chg="del">
          <ac:chgData name="Neemias Informatica Lima" userId="b77af7bd85500281" providerId="LiveId" clId="{2B9EC388-95F2-400A-8AD7-6A626D3E1F48}" dt="2024-02-23T20:34:04.551" v="10" actId="478"/>
          <ac:spMkLst>
            <pc:docMk/>
            <pc:sldMk cId="3683219421" sldId="282"/>
            <ac:spMk id="6" creationId="{22934883-FF7A-D794-0D1B-91558191C4A0}"/>
          </ac:spMkLst>
        </pc:spChg>
      </pc:sldChg>
      <pc:sldChg chg="modSp mod">
        <pc:chgData name="Neemias Informatica Lima" userId="b77af7bd85500281" providerId="LiveId" clId="{2B9EC388-95F2-400A-8AD7-6A626D3E1F48}" dt="2024-02-23T20:34:08.568" v="13" actId="20577"/>
        <pc:sldMkLst>
          <pc:docMk/>
          <pc:sldMk cId="3902406419" sldId="283"/>
        </pc:sldMkLst>
        <pc:spChg chg="mod">
          <ac:chgData name="Neemias Informatica Lima" userId="b77af7bd85500281" providerId="LiveId" clId="{2B9EC388-95F2-400A-8AD7-6A626D3E1F48}" dt="2024-02-23T20:34:08.568" v="13" actId="20577"/>
          <ac:spMkLst>
            <pc:docMk/>
            <pc:sldMk cId="3902406419" sldId="283"/>
            <ac:spMk id="5" creationId="{64CB1FE2-BA30-8279-776E-7DC9BC620210}"/>
          </ac:spMkLst>
        </pc:spChg>
      </pc:sldChg>
      <pc:sldChg chg="modSp mod">
        <pc:chgData name="Neemias Informatica Lima" userId="b77af7bd85500281" providerId="LiveId" clId="{2B9EC388-95F2-400A-8AD7-6A626D3E1F48}" dt="2024-02-23T20:34:16.161" v="17" actId="20577"/>
        <pc:sldMkLst>
          <pc:docMk/>
          <pc:sldMk cId="2424059023" sldId="284"/>
        </pc:sldMkLst>
        <pc:spChg chg="mod">
          <ac:chgData name="Neemias Informatica Lima" userId="b77af7bd85500281" providerId="LiveId" clId="{2B9EC388-95F2-400A-8AD7-6A626D3E1F48}" dt="2024-02-23T20:34:16.161" v="17" actId="20577"/>
          <ac:spMkLst>
            <pc:docMk/>
            <pc:sldMk cId="2424059023" sldId="284"/>
            <ac:spMk id="5" creationId="{78268D53-E738-79EB-0EEA-089FC74705BD}"/>
          </ac:spMkLst>
        </pc:spChg>
      </pc:sldChg>
      <pc:sldChg chg="modSp mod">
        <pc:chgData name="Neemias Informatica Lima" userId="b77af7bd85500281" providerId="LiveId" clId="{2B9EC388-95F2-400A-8AD7-6A626D3E1F48}" dt="2024-02-23T20:34:23.794" v="21" actId="20577"/>
        <pc:sldMkLst>
          <pc:docMk/>
          <pc:sldMk cId="2241968852" sldId="285"/>
        </pc:sldMkLst>
        <pc:spChg chg="mod">
          <ac:chgData name="Neemias Informatica Lima" userId="b77af7bd85500281" providerId="LiveId" clId="{2B9EC388-95F2-400A-8AD7-6A626D3E1F48}" dt="2024-02-23T20:34:23.794" v="21" actId="20577"/>
          <ac:spMkLst>
            <pc:docMk/>
            <pc:sldMk cId="2241968852" sldId="285"/>
            <ac:spMk id="5" creationId="{88440405-0A27-2855-D046-B9E868718C1B}"/>
          </ac:spMkLst>
        </pc:spChg>
      </pc:sldChg>
      <pc:sldChg chg="modSp mod">
        <pc:chgData name="Neemias Informatica Lima" userId="b77af7bd85500281" providerId="LiveId" clId="{2B9EC388-95F2-400A-8AD7-6A626D3E1F48}" dt="2024-02-23T20:34:31.906" v="25" actId="20577"/>
        <pc:sldMkLst>
          <pc:docMk/>
          <pc:sldMk cId="1959249856" sldId="286"/>
        </pc:sldMkLst>
        <pc:spChg chg="mod">
          <ac:chgData name="Neemias Informatica Lima" userId="b77af7bd85500281" providerId="LiveId" clId="{2B9EC388-95F2-400A-8AD7-6A626D3E1F48}" dt="2024-02-23T20:34:31.906" v="25" actId="20577"/>
          <ac:spMkLst>
            <pc:docMk/>
            <pc:sldMk cId="1959249856" sldId="286"/>
            <ac:spMk id="5" creationId="{A61587D3-3CDC-1C1A-9373-5B92BB4C6771}"/>
          </ac:spMkLst>
        </pc:spChg>
      </pc:sldChg>
      <pc:sldChg chg="modSp mod">
        <pc:chgData name="Neemias Informatica Lima" userId="b77af7bd85500281" providerId="LiveId" clId="{2B9EC388-95F2-400A-8AD7-6A626D3E1F48}" dt="2024-02-23T20:34:48.341" v="33" actId="20577"/>
        <pc:sldMkLst>
          <pc:docMk/>
          <pc:sldMk cId="2857006406" sldId="287"/>
        </pc:sldMkLst>
        <pc:spChg chg="mod">
          <ac:chgData name="Neemias Informatica Lima" userId="b77af7bd85500281" providerId="LiveId" clId="{2B9EC388-95F2-400A-8AD7-6A626D3E1F48}" dt="2024-02-23T20:34:48.341" v="33" actId="20577"/>
          <ac:spMkLst>
            <pc:docMk/>
            <pc:sldMk cId="2857006406" sldId="287"/>
            <ac:spMk id="5" creationId="{29EB7D6A-30E1-9226-F768-126864DB830B}"/>
          </ac:spMkLst>
        </pc:spChg>
      </pc:sldChg>
      <pc:sldChg chg="addSp delSp modSp mod">
        <pc:chgData name="Neemias Informatica Lima" userId="b77af7bd85500281" providerId="LiveId" clId="{2B9EC388-95F2-400A-8AD7-6A626D3E1F48}" dt="2024-02-23T20:34:01.350" v="9"/>
        <pc:sldMkLst>
          <pc:docMk/>
          <pc:sldMk cId="2630436816" sldId="288"/>
        </pc:sldMkLst>
        <pc:spChg chg="add mod">
          <ac:chgData name="Neemias Informatica Lima" userId="b77af7bd85500281" providerId="LiveId" clId="{2B9EC388-95F2-400A-8AD7-6A626D3E1F48}" dt="2024-02-23T20:34:01.350" v="9"/>
          <ac:spMkLst>
            <pc:docMk/>
            <pc:sldMk cId="2630436816" sldId="288"/>
            <ac:spMk id="2" creationId="{4B8F44DA-672B-B449-018B-30D171443EE7}"/>
          </ac:spMkLst>
        </pc:spChg>
        <pc:spChg chg="del">
          <ac:chgData name="Neemias Informatica Lima" userId="b77af7bd85500281" providerId="LiveId" clId="{2B9EC388-95F2-400A-8AD7-6A626D3E1F48}" dt="2024-02-23T20:34:01.031" v="8" actId="478"/>
          <ac:spMkLst>
            <pc:docMk/>
            <pc:sldMk cId="2630436816" sldId="288"/>
            <ac:spMk id="5" creationId="{F599723C-3432-9DF4-C802-90CA44248BE3}"/>
          </ac:spMkLst>
        </pc:spChg>
      </pc:sldChg>
      <pc:sldChg chg="modSp mod">
        <pc:chgData name="Neemias Informatica Lima" userId="b77af7bd85500281" providerId="LiveId" clId="{2B9EC388-95F2-400A-8AD7-6A626D3E1F48}" dt="2024-02-23T20:34:12.395" v="15" actId="20577"/>
        <pc:sldMkLst>
          <pc:docMk/>
          <pc:sldMk cId="3032827026" sldId="289"/>
        </pc:sldMkLst>
        <pc:spChg chg="mod">
          <ac:chgData name="Neemias Informatica Lima" userId="b77af7bd85500281" providerId="LiveId" clId="{2B9EC388-95F2-400A-8AD7-6A626D3E1F48}" dt="2024-02-23T20:34:12.395" v="15" actId="20577"/>
          <ac:spMkLst>
            <pc:docMk/>
            <pc:sldMk cId="3032827026" sldId="289"/>
            <ac:spMk id="5" creationId="{D4A067D2-F394-0DBD-FBD1-63247C724824}"/>
          </ac:spMkLst>
        </pc:spChg>
      </pc:sldChg>
      <pc:sldChg chg="modSp mod">
        <pc:chgData name="Neemias Informatica Lima" userId="b77af7bd85500281" providerId="LiveId" clId="{2B9EC388-95F2-400A-8AD7-6A626D3E1F48}" dt="2024-02-23T20:34:19.977" v="19" actId="20577"/>
        <pc:sldMkLst>
          <pc:docMk/>
          <pc:sldMk cId="3772032319" sldId="290"/>
        </pc:sldMkLst>
        <pc:spChg chg="mod">
          <ac:chgData name="Neemias Informatica Lima" userId="b77af7bd85500281" providerId="LiveId" clId="{2B9EC388-95F2-400A-8AD7-6A626D3E1F48}" dt="2024-02-23T20:34:19.977" v="19" actId="20577"/>
          <ac:spMkLst>
            <pc:docMk/>
            <pc:sldMk cId="3772032319" sldId="290"/>
            <ac:spMk id="5" creationId="{85A204CF-BE05-A49D-E084-5A580383ACB8}"/>
          </ac:spMkLst>
        </pc:spChg>
      </pc:sldChg>
      <pc:sldChg chg="modSp mod">
        <pc:chgData name="Neemias Informatica Lima" userId="b77af7bd85500281" providerId="LiveId" clId="{2B9EC388-95F2-400A-8AD7-6A626D3E1F48}" dt="2024-02-23T20:34:28.779" v="23" actId="20577"/>
        <pc:sldMkLst>
          <pc:docMk/>
          <pc:sldMk cId="1768216317" sldId="291"/>
        </pc:sldMkLst>
        <pc:spChg chg="mod">
          <ac:chgData name="Neemias Informatica Lima" userId="b77af7bd85500281" providerId="LiveId" clId="{2B9EC388-95F2-400A-8AD7-6A626D3E1F48}" dt="2024-02-23T20:34:28.779" v="23" actId="20577"/>
          <ac:spMkLst>
            <pc:docMk/>
            <pc:sldMk cId="1768216317" sldId="291"/>
            <ac:spMk id="5" creationId="{B6AFE31B-8464-E157-1809-D04E08A48875}"/>
          </ac:spMkLst>
        </pc:spChg>
      </pc:sldChg>
      <pc:sldChg chg="modSp mod">
        <pc:chgData name="Neemias Informatica Lima" userId="b77af7bd85500281" providerId="LiveId" clId="{2B9EC388-95F2-400A-8AD7-6A626D3E1F48}" dt="2024-02-23T20:34:35.472" v="27" actId="20577"/>
        <pc:sldMkLst>
          <pc:docMk/>
          <pc:sldMk cId="3757265641" sldId="292"/>
        </pc:sldMkLst>
        <pc:spChg chg="mod">
          <ac:chgData name="Neemias Informatica Lima" userId="b77af7bd85500281" providerId="LiveId" clId="{2B9EC388-95F2-400A-8AD7-6A626D3E1F48}" dt="2024-02-23T20:34:35.472" v="27" actId="20577"/>
          <ac:spMkLst>
            <pc:docMk/>
            <pc:sldMk cId="3757265641" sldId="292"/>
            <ac:spMk id="5" creationId="{043DC70F-0AEF-0724-2203-92E60C210166}"/>
          </ac:spMkLst>
        </pc:spChg>
      </pc:sldChg>
      <pc:sldChg chg="modSp mod">
        <pc:chgData name="Neemias Informatica Lima" userId="b77af7bd85500281" providerId="LiveId" clId="{2B9EC388-95F2-400A-8AD7-6A626D3E1F48}" dt="2024-02-23T20:34:44.060" v="31" actId="20577"/>
        <pc:sldMkLst>
          <pc:docMk/>
          <pc:sldMk cId="3114938747" sldId="293"/>
        </pc:sldMkLst>
        <pc:spChg chg="mod">
          <ac:chgData name="Neemias Informatica Lima" userId="b77af7bd85500281" providerId="LiveId" clId="{2B9EC388-95F2-400A-8AD7-6A626D3E1F48}" dt="2024-02-23T20:34:44.060" v="31" actId="20577"/>
          <ac:spMkLst>
            <pc:docMk/>
            <pc:sldMk cId="3114938747" sldId="293"/>
            <ac:spMk id="5" creationId="{5F7FC810-116E-FCB8-197D-2FB2492AFB9E}"/>
          </ac:spMkLst>
        </pc:spChg>
        <pc:spChg chg="mod">
          <ac:chgData name="Neemias Informatica Lima" userId="b77af7bd85500281" providerId="LiveId" clId="{2B9EC388-95F2-400A-8AD7-6A626D3E1F48}" dt="2024-02-23T20:34:41.224" v="30" actId="6549"/>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98FF1C9C-5698-43DE-BBC1-CDF22B3029BB}"/>
    <pc:docChg chg="undo redo custSel addSld delSld modSld">
      <pc:chgData name="Neemias Informatica Lima" userId="b77af7bd85500281" providerId="LiveId" clId="{98FF1C9C-5698-43DE-BBC1-CDF22B3029BB}" dt="2024-02-23T20:22:52.068" v="319" actId="20577"/>
      <pc:docMkLst>
        <pc:docMk/>
      </pc:docMkLst>
      <pc:sldChg chg="addSp delSp modSp mod">
        <pc:chgData name="Neemias Informatica Lima" userId="b77af7bd85500281" providerId="LiveId" clId="{98FF1C9C-5698-43DE-BBC1-CDF22B3029BB}" dt="2024-02-23T19:54:11.503" v="33" actId="1440"/>
        <pc:sldMkLst>
          <pc:docMk/>
          <pc:sldMk cId="2232331225" sldId="280"/>
        </pc:sldMkLst>
        <pc:spChg chg="mod">
          <ac:chgData name="Neemias Informatica Lima" userId="b77af7bd85500281" providerId="LiveId" clId="{98FF1C9C-5698-43DE-BBC1-CDF22B3029BB}" dt="2024-02-23T19:52:06.811" v="2"/>
          <ac:spMkLst>
            <pc:docMk/>
            <pc:sldMk cId="2232331225" sldId="280"/>
            <ac:spMk id="6" creationId="{00000000-0000-0000-0000-000000000000}"/>
          </ac:spMkLst>
        </pc:spChg>
        <pc:spChg chg="mod">
          <ac:chgData name="Neemias Informatica Lima" userId="b77af7bd85500281" providerId="LiveId" clId="{98FF1C9C-5698-43DE-BBC1-CDF22B3029BB}" dt="2024-02-23T19:52:15.336" v="8" actId="20577"/>
          <ac:spMkLst>
            <pc:docMk/>
            <pc:sldMk cId="2232331225" sldId="280"/>
            <ac:spMk id="7" creationId="{00000000-0000-0000-0000-000000000000}"/>
          </ac:spMkLst>
        </pc:spChg>
        <pc:spChg chg="mod">
          <ac:chgData name="Neemias Informatica Lima" userId="b77af7bd85500281" providerId="LiveId" clId="{98FF1C9C-5698-43DE-BBC1-CDF22B3029BB}" dt="2024-02-23T19:53:13.347" v="23" actId="6549"/>
          <ac:spMkLst>
            <pc:docMk/>
            <pc:sldMk cId="2232331225" sldId="280"/>
            <ac:spMk id="9" creationId="{00000000-0000-0000-0000-000000000000}"/>
          </ac:spMkLst>
        </pc:spChg>
        <pc:spChg chg="mod">
          <ac:chgData name="Neemias Informatica Lima" userId="b77af7bd85500281" providerId="LiveId" clId="{98FF1C9C-5698-43DE-BBC1-CDF22B3029BB}" dt="2024-02-23T19:52:09.383" v="4" actId="20577"/>
          <ac:spMkLst>
            <pc:docMk/>
            <pc:sldMk cId="2232331225" sldId="280"/>
            <ac:spMk id="11" creationId="{00000000-0000-0000-0000-000000000000}"/>
          </ac:spMkLst>
        </pc:spChg>
        <pc:spChg chg="mod">
          <ac:chgData name="Neemias Informatica Lima" userId="b77af7bd85500281" providerId="LiveId" clId="{98FF1C9C-5698-43DE-BBC1-CDF22B3029BB}" dt="2024-02-23T19:53:32.102" v="30" actId="6549"/>
          <ac:spMkLst>
            <pc:docMk/>
            <pc:sldMk cId="2232331225" sldId="280"/>
            <ac:spMk id="16" creationId="{00000000-0000-0000-0000-000000000000}"/>
          </ac:spMkLst>
        </pc:spChg>
        <pc:picChg chg="del">
          <ac:chgData name="Neemias Informatica Lima" userId="b77af7bd85500281" providerId="LiveId" clId="{98FF1C9C-5698-43DE-BBC1-CDF22B3029BB}" dt="2024-02-23T19:52:35.274" v="9" actId="478"/>
          <ac:picMkLst>
            <pc:docMk/>
            <pc:sldMk cId="2232331225" sldId="280"/>
            <ac:picMk id="3" creationId="{5F775884-772C-7157-8318-F890BAE266AC}"/>
          </ac:picMkLst>
        </pc:picChg>
        <pc:picChg chg="add mod">
          <ac:chgData name="Neemias Informatica Lima" userId="b77af7bd85500281" providerId="LiveId" clId="{98FF1C9C-5698-43DE-BBC1-CDF22B3029BB}" dt="2024-02-23T19:54:11.503" v="33" actId="1440"/>
          <ac:picMkLst>
            <pc:docMk/>
            <pc:sldMk cId="2232331225" sldId="280"/>
            <ac:picMk id="8" creationId="{009943F9-1E8A-22B3-5313-47B5813B361D}"/>
          </ac:picMkLst>
        </pc:picChg>
      </pc:sldChg>
      <pc:sldChg chg="addSp delSp modSp mod">
        <pc:chgData name="Neemias Informatica Lima" userId="b77af7bd85500281" providerId="LiveId" clId="{98FF1C9C-5698-43DE-BBC1-CDF22B3029BB}" dt="2024-02-23T19:57:21.109" v="106" actId="6549"/>
        <pc:sldMkLst>
          <pc:docMk/>
          <pc:sldMk cId="2103443556" sldId="281"/>
        </pc:sldMkLst>
        <pc:spChg chg="mod">
          <ac:chgData name="Neemias Informatica Lima" userId="b77af7bd85500281" providerId="LiveId" clId="{98FF1C9C-5698-43DE-BBC1-CDF22B3029BB}" dt="2024-02-23T19:57:21.109" v="106" actId="6549"/>
          <ac:spMkLst>
            <pc:docMk/>
            <pc:sldMk cId="2103443556" sldId="281"/>
            <ac:spMk id="8" creationId="{00000000-0000-0000-0000-000000000000}"/>
          </ac:spMkLst>
        </pc:spChg>
        <pc:spChg chg="mod">
          <ac:chgData name="Neemias Informatica Lima" userId="b77af7bd85500281" providerId="LiveId" clId="{98FF1C9C-5698-43DE-BBC1-CDF22B3029BB}" dt="2024-02-23T19:54:22.565" v="35" actId="20577"/>
          <ac:spMkLst>
            <pc:docMk/>
            <pc:sldMk cId="2103443556" sldId="281"/>
            <ac:spMk id="11" creationId="{00000000-0000-0000-0000-000000000000}"/>
          </ac:spMkLst>
        </pc:spChg>
        <pc:spChg chg="mod">
          <ac:chgData name="Neemias Informatica Lima" userId="b77af7bd85500281" providerId="LiveId" clId="{98FF1C9C-5698-43DE-BBC1-CDF22B3029BB}" dt="2024-02-23T19:55:02.455" v="55"/>
          <ac:spMkLst>
            <pc:docMk/>
            <pc:sldMk cId="2103443556" sldId="281"/>
            <ac:spMk id="18" creationId="{00000000-0000-0000-0000-000000000000}"/>
          </ac:spMkLst>
        </pc:spChg>
        <pc:picChg chg="del">
          <ac:chgData name="Neemias Informatica Lima" userId="b77af7bd85500281" providerId="LiveId" clId="{98FF1C9C-5698-43DE-BBC1-CDF22B3029BB}" dt="2024-02-23T19:54:19.027" v="34" actId="478"/>
          <ac:picMkLst>
            <pc:docMk/>
            <pc:sldMk cId="2103443556" sldId="281"/>
            <ac:picMk id="2" creationId="{9C51C8B7-DEC0-D13C-E59E-995267672DF9}"/>
          </ac:picMkLst>
        </pc:picChg>
        <pc:picChg chg="add mod">
          <ac:chgData name="Neemias Informatica Lima" userId="b77af7bd85500281" providerId="LiveId" clId="{98FF1C9C-5698-43DE-BBC1-CDF22B3029BB}" dt="2024-02-23T19:54:38.829" v="50" actId="1038"/>
          <ac:picMkLst>
            <pc:docMk/>
            <pc:sldMk cId="2103443556" sldId="281"/>
            <ac:picMk id="3" creationId="{50165502-445F-D24A-18B0-23D29B431381}"/>
          </ac:picMkLst>
        </pc:picChg>
      </pc:sldChg>
      <pc:sldChg chg="addSp delSp modSp mod">
        <pc:chgData name="Neemias Informatica Lima" userId="b77af7bd85500281" providerId="LiveId" clId="{98FF1C9C-5698-43DE-BBC1-CDF22B3029BB}" dt="2024-02-23T20:09:21.055" v="139" actId="313"/>
        <pc:sldMkLst>
          <pc:docMk/>
          <pc:sldMk cId="3683219421" sldId="282"/>
        </pc:sldMkLst>
        <pc:spChg chg="del">
          <ac:chgData name="Neemias Informatica Lima" userId="b77af7bd85500281" providerId="LiveId" clId="{98FF1C9C-5698-43DE-BBC1-CDF22B3029BB}" dt="2024-02-23T19:55:18.598" v="58" actId="478"/>
          <ac:spMkLst>
            <pc:docMk/>
            <pc:sldMk cId="3683219421" sldId="282"/>
            <ac:spMk id="2" creationId="{2E85310A-3EAD-2571-B64D-74E8852679A0}"/>
          </ac:spMkLst>
        </pc:spChg>
        <pc:spChg chg="del">
          <ac:chgData name="Neemias Informatica Lima" userId="b77af7bd85500281" providerId="LiveId" clId="{98FF1C9C-5698-43DE-BBC1-CDF22B3029BB}" dt="2024-02-23T19:55:18.598" v="58" actId="478"/>
          <ac:spMkLst>
            <pc:docMk/>
            <pc:sldMk cId="3683219421" sldId="282"/>
            <ac:spMk id="4" creationId="{E7727AF9-F7DC-06A3-6433-8CCE90CD9597}"/>
          </ac:spMkLst>
        </pc:spChg>
        <pc:spChg chg="add mod">
          <ac:chgData name="Neemias Informatica Lima" userId="b77af7bd85500281" providerId="LiveId" clId="{98FF1C9C-5698-43DE-BBC1-CDF22B3029BB}" dt="2024-02-23T19:55:18.916" v="59"/>
          <ac:spMkLst>
            <pc:docMk/>
            <pc:sldMk cId="3683219421" sldId="282"/>
            <ac:spMk id="6" creationId="{22934883-FF7A-D794-0D1B-91558191C4A0}"/>
          </ac:spMkLst>
        </pc:spChg>
        <pc:spChg chg="add mod">
          <ac:chgData name="Neemias Informatica Lima" userId="b77af7bd85500281" providerId="LiveId" clId="{98FF1C9C-5698-43DE-BBC1-CDF22B3029BB}" dt="2024-02-23T19:55:18.916" v="59"/>
          <ac:spMkLst>
            <pc:docMk/>
            <pc:sldMk cId="3683219421" sldId="282"/>
            <ac:spMk id="7" creationId="{B1A3D200-DDA1-1BAE-BD3E-2A9B0A0B849D}"/>
          </ac:spMkLst>
        </pc:spChg>
        <pc:spChg chg="mod">
          <ac:chgData name="Neemias Informatica Lima" userId="b77af7bd85500281" providerId="LiveId" clId="{98FF1C9C-5698-43DE-BBC1-CDF22B3029BB}" dt="2024-02-23T20:09:21.055" v="139" actId="313"/>
          <ac:spMkLst>
            <pc:docMk/>
            <pc:sldMk cId="3683219421" sldId="282"/>
            <ac:spMk id="12" creationId="{00000000-0000-0000-0000-000000000000}"/>
          </ac:spMkLst>
        </pc:spChg>
        <pc:spChg chg="mod">
          <ac:chgData name="Neemias Informatica Lima" userId="b77af7bd85500281" providerId="LiveId" clId="{98FF1C9C-5698-43DE-BBC1-CDF22B3029BB}" dt="2024-02-23T19:57:48.460" v="116"/>
          <ac:spMkLst>
            <pc:docMk/>
            <pc:sldMk cId="3683219421" sldId="282"/>
            <ac:spMk id="14" creationId="{00000000-0000-0000-0000-000000000000}"/>
          </ac:spMkLst>
        </pc:spChg>
        <pc:picChg chg="del">
          <ac:chgData name="Neemias Informatica Lima" userId="b77af7bd85500281" providerId="LiveId" clId="{98FF1C9C-5698-43DE-BBC1-CDF22B3029BB}" dt="2024-02-23T19:55:18.598" v="58" actId="478"/>
          <ac:picMkLst>
            <pc:docMk/>
            <pc:sldMk cId="3683219421" sldId="282"/>
            <ac:picMk id="5" creationId="{22A54038-1F2F-FDF5-846D-796980395C8D}"/>
          </ac:picMkLst>
        </pc:picChg>
        <pc:picChg chg="add mod">
          <ac:chgData name="Neemias Informatica Lima" userId="b77af7bd85500281" providerId="LiveId" clId="{98FF1C9C-5698-43DE-BBC1-CDF22B3029BB}" dt="2024-02-23T19:55:18.916" v="59"/>
          <ac:picMkLst>
            <pc:docMk/>
            <pc:sldMk cId="3683219421" sldId="282"/>
            <ac:picMk id="8" creationId="{EBC97658-B7A2-BF59-7128-C5BE587DDF44}"/>
          </ac:picMkLst>
        </pc:picChg>
      </pc:sldChg>
      <pc:sldChg chg="addSp delSp modSp mod">
        <pc:chgData name="Neemias Informatica Lima" userId="b77af7bd85500281" providerId="LiveId" clId="{98FF1C9C-5698-43DE-BBC1-CDF22B3029BB}" dt="2024-02-23T20:10:34.136" v="160" actId="20577"/>
        <pc:sldMkLst>
          <pc:docMk/>
          <pc:sldMk cId="3902406419" sldId="283"/>
        </pc:sldMkLst>
        <pc:spChg chg="del">
          <ac:chgData name="Neemias Informatica Lima" userId="b77af7bd85500281" providerId="LiveId" clId="{98FF1C9C-5698-43DE-BBC1-CDF22B3029BB}" dt="2024-02-23T19:55:26.824" v="60" actId="478"/>
          <ac:spMkLst>
            <pc:docMk/>
            <pc:sldMk cId="3902406419" sldId="283"/>
            <ac:spMk id="2" creationId="{9B043968-3CA0-730F-D973-845390E71064}"/>
          </ac:spMkLst>
        </pc:spChg>
        <pc:spChg chg="del">
          <ac:chgData name="Neemias Informatica Lima" userId="b77af7bd85500281" providerId="LiveId" clId="{98FF1C9C-5698-43DE-BBC1-CDF22B3029BB}" dt="2024-02-23T19:55:26.824" v="60" actId="478"/>
          <ac:spMkLst>
            <pc:docMk/>
            <pc:sldMk cId="3902406419" sldId="283"/>
            <ac:spMk id="3" creationId="{3BEDEEF3-0F4E-BF59-0C73-673EC0621C71}"/>
          </ac:spMkLst>
        </pc:spChg>
        <pc:spChg chg="add mod">
          <ac:chgData name="Neemias Informatica Lima" userId="b77af7bd85500281" providerId="LiveId" clId="{98FF1C9C-5698-43DE-BBC1-CDF22B3029BB}" dt="2024-02-23T19:55:27.213" v="61"/>
          <ac:spMkLst>
            <pc:docMk/>
            <pc:sldMk cId="3902406419" sldId="283"/>
            <ac:spMk id="5" creationId="{64CB1FE2-BA30-8279-776E-7DC9BC620210}"/>
          </ac:spMkLst>
        </pc:spChg>
        <pc:spChg chg="add mod">
          <ac:chgData name="Neemias Informatica Lima" userId="b77af7bd85500281" providerId="LiveId" clId="{98FF1C9C-5698-43DE-BBC1-CDF22B3029BB}" dt="2024-02-23T19:55:27.213" v="61"/>
          <ac:spMkLst>
            <pc:docMk/>
            <pc:sldMk cId="3902406419" sldId="283"/>
            <ac:spMk id="6" creationId="{D23702ED-8FD0-4052-DBE0-1090D1287F77}"/>
          </ac:spMkLst>
        </pc:spChg>
        <pc:spChg chg="mod">
          <ac:chgData name="Neemias Informatica Lima" userId="b77af7bd85500281" providerId="LiveId" clId="{98FF1C9C-5698-43DE-BBC1-CDF22B3029BB}" dt="2024-02-23T20:10:00.500" v="144"/>
          <ac:spMkLst>
            <pc:docMk/>
            <pc:sldMk cId="3902406419" sldId="283"/>
            <ac:spMk id="14" creationId="{00000000-0000-0000-0000-000000000000}"/>
          </ac:spMkLst>
        </pc:spChg>
        <pc:spChg chg="mod">
          <ac:chgData name="Neemias Informatica Lima" userId="b77af7bd85500281" providerId="LiveId" clId="{98FF1C9C-5698-43DE-BBC1-CDF22B3029BB}" dt="2024-02-23T20:10:34.136" v="160" actId="20577"/>
          <ac:spMkLst>
            <pc:docMk/>
            <pc:sldMk cId="3902406419" sldId="283"/>
            <ac:spMk id="15" creationId="{D5C09FDA-172B-4732-BD2E-A9BBEF8B191B}"/>
          </ac:spMkLst>
        </pc:spChg>
        <pc:picChg chg="del">
          <ac:chgData name="Neemias Informatica Lima" userId="b77af7bd85500281" providerId="LiveId" clId="{98FF1C9C-5698-43DE-BBC1-CDF22B3029BB}" dt="2024-02-23T19:55:26.824" v="60" actId="478"/>
          <ac:picMkLst>
            <pc:docMk/>
            <pc:sldMk cId="3902406419" sldId="283"/>
            <ac:picMk id="4" creationId="{744D7F9F-6125-79C3-6301-288B1D5BF7B1}"/>
          </ac:picMkLst>
        </pc:picChg>
        <pc:picChg chg="add mod">
          <ac:chgData name="Neemias Informatica Lima" userId="b77af7bd85500281" providerId="LiveId" clId="{98FF1C9C-5698-43DE-BBC1-CDF22B3029BB}" dt="2024-02-23T19:55:27.213" v="61"/>
          <ac:picMkLst>
            <pc:docMk/>
            <pc:sldMk cId="3902406419" sldId="283"/>
            <ac:picMk id="7" creationId="{18A228B3-A576-C8DA-5663-09CD11C65D26}"/>
          </ac:picMkLst>
        </pc:picChg>
      </pc:sldChg>
      <pc:sldChg chg="addSp delSp modSp mod">
        <pc:chgData name="Neemias Informatica Lima" userId="b77af7bd85500281" providerId="LiveId" clId="{98FF1C9C-5698-43DE-BBC1-CDF22B3029BB}" dt="2024-02-23T20:12:33.013" v="188" actId="6549"/>
        <pc:sldMkLst>
          <pc:docMk/>
          <pc:sldMk cId="2424059023" sldId="284"/>
        </pc:sldMkLst>
        <pc:spChg chg="del">
          <ac:chgData name="Neemias Informatica Lima" userId="b77af7bd85500281" providerId="LiveId" clId="{98FF1C9C-5698-43DE-BBC1-CDF22B3029BB}" dt="2024-02-23T19:55:41.106" v="64" actId="478"/>
          <ac:spMkLst>
            <pc:docMk/>
            <pc:sldMk cId="2424059023" sldId="284"/>
            <ac:spMk id="2" creationId="{6B710410-FA7D-9D02-F7AA-9FDDF2DAAF48}"/>
          </ac:spMkLst>
        </pc:spChg>
        <pc:spChg chg="del">
          <ac:chgData name="Neemias Informatica Lima" userId="b77af7bd85500281" providerId="LiveId" clId="{98FF1C9C-5698-43DE-BBC1-CDF22B3029BB}" dt="2024-02-23T19:55:41.106" v="64" actId="478"/>
          <ac:spMkLst>
            <pc:docMk/>
            <pc:sldMk cId="2424059023" sldId="284"/>
            <ac:spMk id="3" creationId="{C22704CF-C2A2-B9A8-32A7-78C6F1838750}"/>
          </ac:spMkLst>
        </pc:spChg>
        <pc:spChg chg="add mod">
          <ac:chgData name="Neemias Informatica Lima" userId="b77af7bd85500281" providerId="LiveId" clId="{98FF1C9C-5698-43DE-BBC1-CDF22B3029BB}" dt="2024-02-23T19:55:41.488" v="65"/>
          <ac:spMkLst>
            <pc:docMk/>
            <pc:sldMk cId="2424059023" sldId="284"/>
            <ac:spMk id="5" creationId="{78268D53-E738-79EB-0EEA-089FC74705BD}"/>
          </ac:spMkLst>
        </pc:spChg>
        <pc:spChg chg="add mod">
          <ac:chgData name="Neemias Informatica Lima" userId="b77af7bd85500281" providerId="LiveId" clId="{98FF1C9C-5698-43DE-BBC1-CDF22B3029BB}" dt="2024-02-23T19:55:41.488" v="65"/>
          <ac:spMkLst>
            <pc:docMk/>
            <pc:sldMk cId="2424059023" sldId="284"/>
            <ac:spMk id="6" creationId="{5A203651-4300-8AD6-09F4-E104FAEEE322}"/>
          </ac:spMkLst>
        </pc:spChg>
        <pc:spChg chg="mod">
          <ac:chgData name="Neemias Informatica Lima" userId="b77af7bd85500281" providerId="LiveId" clId="{98FF1C9C-5698-43DE-BBC1-CDF22B3029BB}" dt="2024-02-23T20:11:34.226" v="179"/>
          <ac:spMkLst>
            <pc:docMk/>
            <pc:sldMk cId="2424059023" sldId="284"/>
            <ac:spMk id="14" creationId="{00000000-0000-0000-0000-000000000000}"/>
          </ac:spMkLst>
        </pc:spChg>
        <pc:spChg chg="mod">
          <ac:chgData name="Neemias Informatica Lima" userId="b77af7bd85500281" providerId="LiveId" clId="{98FF1C9C-5698-43DE-BBC1-CDF22B3029BB}" dt="2024-02-23T20:12:33.013" v="188" actId="6549"/>
          <ac:spMkLst>
            <pc:docMk/>
            <pc:sldMk cId="2424059023" sldId="284"/>
            <ac:spMk id="15" creationId="{C3A1BEFC-B9B8-4142-B09F-1F5B330F4265}"/>
          </ac:spMkLst>
        </pc:spChg>
        <pc:picChg chg="del">
          <ac:chgData name="Neemias Informatica Lima" userId="b77af7bd85500281" providerId="LiveId" clId="{98FF1C9C-5698-43DE-BBC1-CDF22B3029BB}" dt="2024-02-23T19:55:41.106" v="64" actId="478"/>
          <ac:picMkLst>
            <pc:docMk/>
            <pc:sldMk cId="2424059023" sldId="284"/>
            <ac:picMk id="4" creationId="{18F1F4D7-7F99-F8F0-0952-2CB31B39F36E}"/>
          </ac:picMkLst>
        </pc:picChg>
        <pc:picChg chg="add mod">
          <ac:chgData name="Neemias Informatica Lima" userId="b77af7bd85500281" providerId="LiveId" clId="{98FF1C9C-5698-43DE-BBC1-CDF22B3029BB}" dt="2024-02-23T19:55:41.488" v="65"/>
          <ac:picMkLst>
            <pc:docMk/>
            <pc:sldMk cId="2424059023" sldId="284"/>
            <ac:picMk id="7" creationId="{B66C3DCE-9FAE-1414-BC5C-8929E9382711}"/>
          </ac:picMkLst>
        </pc:picChg>
      </pc:sldChg>
      <pc:sldChg chg="addSp delSp modSp mod">
        <pc:chgData name="Neemias Informatica Lima" userId="b77af7bd85500281" providerId="LiveId" clId="{98FF1C9C-5698-43DE-BBC1-CDF22B3029BB}" dt="2024-02-23T20:14:28.045" v="236" actId="20577"/>
        <pc:sldMkLst>
          <pc:docMk/>
          <pc:sldMk cId="2241968852" sldId="285"/>
        </pc:sldMkLst>
        <pc:spChg chg="del">
          <ac:chgData name="Neemias Informatica Lima" userId="b77af7bd85500281" providerId="LiveId" clId="{98FF1C9C-5698-43DE-BBC1-CDF22B3029BB}" dt="2024-02-23T19:55:53.747" v="68" actId="478"/>
          <ac:spMkLst>
            <pc:docMk/>
            <pc:sldMk cId="2241968852" sldId="285"/>
            <ac:spMk id="2" creationId="{3E1DDEDB-02D1-E5E7-0AD5-1F191BDD56A9}"/>
          </ac:spMkLst>
        </pc:spChg>
        <pc:spChg chg="del">
          <ac:chgData name="Neemias Informatica Lima" userId="b77af7bd85500281" providerId="LiveId" clId="{98FF1C9C-5698-43DE-BBC1-CDF22B3029BB}" dt="2024-02-23T19:55:53.747" v="68" actId="478"/>
          <ac:spMkLst>
            <pc:docMk/>
            <pc:sldMk cId="2241968852" sldId="285"/>
            <ac:spMk id="3" creationId="{47059DF1-E108-E478-FB14-798C6E18B3B2}"/>
          </ac:spMkLst>
        </pc:spChg>
        <pc:spChg chg="add mod">
          <ac:chgData name="Neemias Informatica Lima" userId="b77af7bd85500281" providerId="LiveId" clId="{98FF1C9C-5698-43DE-BBC1-CDF22B3029BB}" dt="2024-02-23T19:55:54.078" v="69"/>
          <ac:spMkLst>
            <pc:docMk/>
            <pc:sldMk cId="2241968852" sldId="285"/>
            <ac:spMk id="5" creationId="{88440405-0A27-2855-D046-B9E868718C1B}"/>
          </ac:spMkLst>
        </pc:spChg>
        <pc:spChg chg="add mod">
          <ac:chgData name="Neemias Informatica Lima" userId="b77af7bd85500281" providerId="LiveId" clId="{98FF1C9C-5698-43DE-BBC1-CDF22B3029BB}" dt="2024-02-23T19:55:54.078" v="69"/>
          <ac:spMkLst>
            <pc:docMk/>
            <pc:sldMk cId="2241968852" sldId="285"/>
            <ac:spMk id="6" creationId="{22AECFDA-73E3-CD92-032F-41C880190E40}"/>
          </ac:spMkLst>
        </pc:spChg>
        <pc:spChg chg="mod">
          <ac:chgData name="Neemias Informatica Lima" userId="b77af7bd85500281" providerId="LiveId" clId="{98FF1C9C-5698-43DE-BBC1-CDF22B3029BB}" dt="2024-02-23T20:13:20.283" v="203"/>
          <ac:spMkLst>
            <pc:docMk/>
            <pc:sldMk cId="2241968852" sldId="285"/>
            <ac:spMk id="14" creationId="{00000000-0000-0000-0000-000000000000}"/>
          </ac:spMkLst>
        </pc:spChg>
        <pc:spChg chg="mod">
          <ac:chgData name="Neemias Informatica Lima" userId="b77af7bd85500281" providerId="LiveId" clId="{98FF1C9C-5698-43DE-BBC1-CDF22B3029BB}" dt="2024-02-23T20:14:28.045" v="236" actId="20577"/>
          <ac:spMkLst>
            <pc:docMk/>
            <pc:sldMk cId="2241968852" sldId="285"/>
            <ac:spMk id="15" creationId="{0F091E13-8EAD-4FFB-9473-BC74E5ABDC64}"/>
          </ac:spMkLst>
        </pc:spChg>
        <pc:picChg chg="del">
          <ac:chgData name="Neemias Informatica Lima" userId="b77af7bd85500281" providerId="LiveId" clId="{98FF1C9C-5698-43DE-BBC1-CDF22B3029BB}" dt="2024-02-23T19:55:53.747" v="68" actId="478"/>
          <ac:picMkLst>
            <pc:docMk/>
            <pc:sldMk cId="2241968852" sldId="285"/>
            <ac:picMk id="4" creationId="{4B22F6D5-9CE3-84F2-9B9E-4B838DF9ADF2}"/>
          </ac:picMkLst>
        </pc:picChg>
        <pc:picChg chg="add mod">
          <ac:chgData name="Neemias Informatica Lima" userId="b77af7bd85500281" providerId="LiveId" clId="{98FF1C9C-5698-43DE-BBC1-CDF22B3029BB}" dt="2024-02-23T19:55:54.078" v="69"/>
          <ac:picMkLst>
            <pc:docMk/>
            <pc:sldMk cId="2241968852" sldId="285"/>
            <ac:picMk id="7" creationId="{6D8C88DB-C23F-EF2F-D30D-8A622603E42E}"/>
          </ac:picMkLst>
        </pc:picChg>
      </pc:sldChg>
      <pc:sldChg chg="addSp delSp modSp mod">
        <pc:chgData name="Neemias Informatica Lima" userId="b77af7bd85500281" providerId="LiveId" clId="{98FF1C9C-5698-43DE-BBC1-CDF22B3029BB}" dt="2024-02-23T20:16:44.448" v="279" actId="20577"/>
        <pc:sldMkLst>
          <pc:docMk/>
          <pc:sldMk cId="1959249856" sldId="286"/>
        </pc:sldMkLst>
        <pc:spChg chg="del">
          <ac:chgData name="Neemias Informatica Lima" userId="b77af7bd85500281" providerId="LiveId" clId="{98FF1C9C-5698-43DE-BBC1-CDF22B3029BB}" dt="2024-02-23T19:56:06.325" v="72" actId="478"/>
          <ac:spMkLst>
            <pc:docMk/>
            <pc:sldMk cId="1959249856" sldId="286"/>
            <ac:spMk id="2" creationId="{6D63FBA6-C3F0-F6E7-878D-CF922FE56F18}"/>
          </ac:spMkLst>
        </pc:spChg>
        <pc:spChg chg="del">
          <ac:chgData name="Neemias Informatica Lima" userId="b77af7bd85500281" providerId="LiveId" clId="{98FF1C9C-5698-43DE-BBC1-CDF22B3029BB}" dt="2024-02-23T19:56:06.325" v="72" actId="478"/>
          <ac:spMkLst>
            <pc:docMk/>
            <pc:sldMk cId="1959249856" sldId="286"/>
            <ac:spMk id="3" creationId="{20EF9CE9-BB0F-B155-145C-AA313564999F}"/>
          </ac:spMkLst>
        </pc:spChg>
        <pc:spChg chg="add mod">
          <ac:chgData name="Neemias Informatica Lima" userId="b77af7bd85500281" providerId="LiveId" clId="{98FF1C9C-5698-43DE-BBC1-CDF22B3029BB}" dt="2024-02-23T19:56:06.641" v="73"/>
          <ac:spMkLst>
            <pc:docMk/>
            <pc:sldMk cId="1959249856" sldId="286"/>
            <ac:spMk id="5" creationId="{A61587D3-3CDC-1C1A-9373-5B92BB4C6771}"/>
          </ac:spMkLst>
        </pc:spChg>
        <pc:spChg chg="add mod">
          <ac:chgData name="Neemias Informatica Lima" userId="b77af7bd85500281" providerId="LiveId" clId="{98FF1C9C-5698-43DE-BBC1-CDF22B3029BB}" dt="2024-02-23T19:56:06.641" v="73"/>
          <ac:spMkLst>
            <pc:docMk/>
            <pc:sldMk cId="1959249856" sldId="286"/>
            <ac:spMk id="6" creationId="{21035F67-67D0-089E-FFB9-3C7F772903B2}"/>
          </ac:spMkLst>
        </pc:spChg>
        <pc:spChg chg="mod">
          <ac:chgData name="Neemias Informatica Lima" userId="b77af7bd85500281" providerId="LiveId" clId="{98FF1C9C-5698-43DE-BBC1-CDF22B3029BB}" dt="2024-02-23T20:15:22.665" v="256"/>
          <ac:spMkLst>
            <pc:docMk/>
            <pc:sldMk cId="1959249856" sldId="286"/>
            <ac:spMk id="14" creationId="{00000000-0000-0000-0000-000000000000}"/>
          </ac:spMkLst>
        </pc:spChg>
        <pc:spChg chg="mod">
          <ac:chgData name="Neemias Informatica Lima" userId="b77af7bd85500281" providerId="LiveId" clId="{98FF1C9C-5698-43DE-BBC1-CDF22B3029BB}" dt="2024-02-23T20:16:44.448" v="279" actId="20577"/>
          <ac:spMkLst>
            <pc:docMk/>
            <pc:sldMk cId="1959249856" sldId="286"/>
            <ac:spMk id="15" creationId="{863BB09B-C8C1-4354-BC51-D930C951E507}"/>
          </ac:spMkLst>
        </pc:spChg>
        <pc:picChg chg="del">
          <ac:chgData name="Neemias Informatica Lima" userId="b77af7bd85500281" providerId="LiveId" clId="{98FF1C9C-5698-43DE-BBC1-CDF22B3029BB}" dt="2024-02-23T19:56:06.325" v="72" actId="478"/>
          <ac:picMkLst>
            <pc:docMk/>
            <pc:sldMk cId="1959249856" sldId="286"/>
            <ac:picMk id="4" creationId="{85A6734A-E656-B9A1-1059-9BCD0DA51442}"/>
          </ac:picMkLst>
        </pc:picChg>
        <pc:picChg chg="add mod">
          <ac:chgData name="Neemias Informatica Lima" userId="b77af7bd85500281" providerId="LiveId" clId="{98FF1C9C-5698-43DE-BBC1-CDF22B3029BB}" dt="2024-02-23T19:56:06.641" v="73"/>
          <ac:picMkLst>
            <pc:docMk/>
            <pc:sldMk cId="1959249856" sldId="286"/>
            <ac:picMk id="7" creationId="{E5D22789-07EA-B4C2-C1BB-14A5D6566D48}"/>
          </ac:picMkLst>
        </pc:picChg>
      </pc:sldChg>
      <pc:sldChg chg="addSp delSp modSp mod">
        <pc:chgData name="Neemias Informatica Lima" userId="b77af7bd85500281" providerId="LiveId" clId="{98FF1C9C-5698-43DE-BBC1-CDF22B3029BB}" dt="2024-02-23T20:22:52.068" v="319" actId="20577"/>
        <pc:sldMkLst>
          <pc:docMk/>
          <pc:sldMk cId="2857006406" sldId="287"/>
        </pc:sldMkLst>
        <pc:spChg chg="del">
          <ac:chgData name="Neemias Informatica Lima" userId="b77af7bd85500281" providerId="LiveId" clId="{98FF1C9C-5698-43DE-BBC1-CDF22B3029BB}" dt="2024-02-23T19:56:22.863" v="78" actId="478"/>
          <ac:spMkLst>
            <pc:docMk/>
            <pc:sldMk cId="2857006406" sldId="287"/>
            <ac:spMk id="2" creationId="{118D6672-3002-0F36-141B-0FDA57137A82}"/>
          </ac:spMkLst>
        </pc:spChg>
        <pc:spChg chg="del">
          <ac:chgData name="Neemias Informatica Lima" userId="b77af7bd85500281" providerId="LiveId" clId="{98FF1C9C-5698-43DE-BBC1-CDF22B3029BB}" dt="2024-02-23T19:56:22.863" v="78" actId="478"/>
          <ac:spMkLst>
            <pc:docMk/>
            <pc:sldMk cId="2857006406" sldId="287"/>
            <ac:spMk id="3" creationId="{8A87C4D7-73BF-B8C9-8CBB-3CF2D609D7ED}"/>
          </ac:spMkLst>
        </pc:spChg>
        <pc:spChg chg="add mod">
          <ac:chgData name="Neemias Informatica Lima" userId="b77af7bd85500281" providerId="LiveId" clId="{98FF1C9C-5698-43DE-BBC1-CDF22B3029BB}" dt="2024-02-23T19:56:23.228" v="79"/>
          <ac:spMkLst>
            <pc:docMk/>
            <pc:sldMk cId="2857006406" sldId="287"/>
            <ac:spMk id="5" creationId="{29EB7D6A-30E1-9226-F768-126864DB830B}"/>
          </ac:spMkLst>
        </pc:spChg>
        <pc:spChg chg="add mod">
          <ac:chgData name="Neemias Informatica Lima" userId="b77af7bd85500281" providerId="LiveId" clId="{98FF1C9C-5698-43DE-BBC1-CDF22B3029BB}" dt="2024-02-23T19:56:23.228" v="79"/>
          <ac:spMkLst>
            <pc:docMk/>
            <pc:sldMk cId="2857006406" sldId="287"/>
            <ac:spMk id="6" creationId="{CAC6E923-A58A-31AA-1AD0-CAC0E2EC98C7}"/>
          </ac:spMkLst>
        </pc:spChg>
        <pc:spChg chg="mod">
          <ac:chgData name="Neemias Informatica Lima" userId="b77af7bd85500281" providerId="LiveId" clId="{98FF1C9C-5698-43DE-BBC1-CDF22B3029BB}" dt="2024-02-23T20:22:52.068" v="319" actId="20577"/>
          <ac:spMkLst>
            <pc:docMk/>
            <pc:sldMk cId="2857006406" sldId="287"/>
            <ac:spMk id="16" creationId="{28D68641-D640-4BD7-9D5B-B3803DCCF9B3}"/>
          </ac:spMkLst>
        </pc:spChg>
        <pc:picChg chg="del">
          <ac:chgData name="Neemias Informatica Lima" userId="b77af7bd85500281" providerId="LiveId" clId="{98FF1C9C-5698-43DE-BBC1-CDF22B3029BB}" dt="2024-02-23T19:56:22.863" v="78" actId="478"/>
          <ac:picMkLst>
            <pc:docMk/>
            <pc:sldMk cId="2857006406" sldId="287"/>
            <ac:picMk id="4" creationId="{3CD2F04F-2452-1E08-1163-F35685590E3B}"/>
          </ac:picMkLst>
        </pc:picChg>
        <pc:picChg chg="add mod">
          <ac:chgData name="Neemias Informatica Lima" userId="b77af7bd85500281" providerId="LiveId" clId="{98FF1C9C-5698-43DE-BBC1-CDF22B3029BB}" dt="2024-02-23T19:56:23.228" v="79"/>
          <ac:picMkLst>
            <pc:docMk/>
            <pc:sldMk cId="2857006406" sldId="287"/>
            <ac:picMk id="7" creationId="{2EAB579B-9453-B982-1CB1-228646A3C6A5}"/>
          </ac:picMkLst>
        </pc:picChg>
      </pc:sldChg>
      <pc:sldChg chg="addSp delSp modSp mod">
        <pc:chgData name="Neemias Informatica Lima" userId="b77af7bd85500281" providerId="LiveId" clId="{98FF1C9C-5698-43DE-BBC1-CDF22B3029BB}" dt="2024-02-23T19:58:15.547" v="128"/>
        <pc:sldMkLst>
          <pc:docMk/>
          <pc:sldMk cId="2630436816" sldId="288"/>
        </pc:sldMkLst>
        <pc:spChg chg="del">
          <ac:chgData name="Neemias Informatica Lima" userId="b77af7bd85500281" providerId="LiveId" clId="{98FF1C9C-5698-43DE-BBC1-CDF22B3029BB}" dt="2024-02-23T19:55:13.226" v="56" actId="478"/>
          <ac:spMkLst>
            <pc:docMk/>
            <pc:sldMk cId="2630436816" sldId="288"/>
            <ac:spMk id="2" creationId="{30889119-C356-94CB-6F5F-A6A87466FAC6}"/>
          </ac:spMkLst>
        </pc:spChg>
        <pc:spChg chg="del">
          <ac:chgData name="Neemias Informatica Lima" userId="b77af7bd85500281" providerId="LiveId" clId="{98FF1C9C-5698-43DE-BBC1-CDF22B3029BB}" dt="2024-02-23T19:55:13.226" v="56" actId="478"/>
          <ac:spMkLst>
            <pc:docMk/>
            <pc:sldMk cId="2630436816" sldId="288"/>
            <ac:spMk id="3" creationId="{49496019-D0CA-CB15-36AD-3F073522E373}"/>
          </ac:spMkLst>
        </pc:spChg>
        <pc:spChg chg="add mod">
          <ac:chgData name="Neemias Informatica Lima" userId="b77af7bd85500281" providerId="LiveId" clId="{98FF1C9C-5698-43DE-BBC1-CDF22B3029BB}" dt="2024-02-23T19:55:13.631" v="57"/>
          <ac:spMkLst>
            <pc:docMk/>
            <pc:sldMk cId="2630436816" sldId="288"/>
            <ac:spMk id="5" creationId="{F599723C-3432-9DF4-C802-90CA44248BE3}"/>
          </ac:spMkLst>
        </pc:spChg>
        <pc:spChg chg="add mod">
          <ac:chgData name="Neemias Informatica Lima" userId="b77af7bd85500281" providerId="LiveId" clId="{98FF1C9C-5698-43DE-BBC1-CDF22B3029BB}" dt="2024-02-23T19:55:13.631" v="57"/>
          <ac:spMkLst>
            <pc:docMk/>
            <pc:sldMk cId="2630436816" sldId="288"/>
            <ac:spMk id="6" creationId="{D9A15907-9E61-A474-1C1D-0CBA0B444E27}"/>
          </ac:spMkLst>
        </pc:spChg>
        <pc:spChg chg="mod">
          <ac:chgData name="Neemias Informatica Lima" userId="b77af7bd85500281" providerId="LiveId" clId="{98FF1C9C-5698-43DE-BBC1-CDF22B3029BB}" dt="2024-02-23T19:58:15.547" v="128"/>
          <ac:spMkLst>
            <pc:docMk/>
            <pc:sldMk cId="2630436816" sldId="288"/>
            <ac:spMk id="13" creationId="{00000000-0000-0000-0000-000000000000}"/>
          </ac:spMkLst>
        </pc:spChg>
        <pc:spChg chg="mod">
          <ac:chgData name="Neemias Informatica Lima" userId="b77af7bd85500281" providerId="LiveId" clId="{98FF1C9C-5698-43DE-BBC1-CDF22B3029BB}" dt="2024-02-23T19:57:42.523" v="111"/>
          <ac:spMkLst>
            <pc:docMk/>
            <pc:sldMk cId="2630436816" sldId="288"/>
            <ac:spMk id="14" creationId="{00000000-0000-0000-0000-000000000000}"/>
          </ac:spMkLst>
        </pc:spChg>
        <pc:picChg chg="del">
          <ac:chgData name="Neemias Informatica Lima" userId="b77af7bd85500281" providerId="LiveId" clId="{98FF1C9C-5698-43DE-BBC1-CDF22B3029BB}" dt="2024-02-23T19:55:13.226" v="56" actId="478"/>
          <ac:picMkLst>
            <pc:docMk/>
            <pc:sldMk cId="2630436816" sldId="288"/>
            <ac:picMk id="4" creationId="{88393AEA-B1E5-C0AB-F599-1DCDF7526693}"/>
          </ac:picMkLst>
        </pc:picChg>
        <pc:picChg chg="add mod">
          <ac:chgData name="Neemias Informatica Lima" userId="b77af7bd85500281" providerId="LiveId" clId="{98FF1C9C-5698-43DE-BBC1-CDF22B3029BB}" dt="2024-02-23T19:55:13.631" v="57"/>
          <ac:picMkLst>
            <pc:docMk/>
            <pc:sldMk cId="2630436816" sldId="288"/>
            <ac:picMk id="7" creationId="{618C89FD-F8A5-635E-E47F-E65D8C9D50F5}"/>
          </ac:picMkLst>
        </pc:picChg>
      </pc:sldChg>
      <pc:sldChg chg="addSp delSp modSp mod">
        <pc:chgData name="Neemias Informatica Lima" userId="b77af7bd85500281" providerId="LiveId" clId="{98FF1C9C-5698-43DE-BBC1-CDF22B3029BB}" dt="2024-02-23T20:11:05.163" v="174" actId="6549"/>
        <pc:sldMkLst>
          <pc:docMk/>
          <pc:sldMk cId="3032827026" sldId="289"/>
        </pc:sldMkLst>
        <pc:spChg chg="del">
          <ac:chgData name="Neemias Informatica Lima" userId="b77af7bd85500281" providerId="LiveId" clId="{98FF1C9C-5698-43DE-BBC1-CDF22B3029BB}" dt="2024-02-23T19:55:33.537" v="62" actId="478"/>
          <ac:spMkLst>
            <pc:docMk/>
            <pc:sldMk cId="3032827026" sldId="289"/>
            <ac:spMk id="2" creationId="{6E89A964-46DE-8D62-7F3D-7CCB8B3853EF}"/>
          </ac:spMkLst>
        </pc:spChg>
        <pc:spChg chg="del">
          <ac:chgData name="Neemias Informatica Lima" userId="b77af7bd85500281" providerId="LiveId" clId="{98FF1C9C-5698-43DE-BBC1-CDF22B3029BB}" dt="2024-02-23T19:55:33.537" v="62" actId="478"/>
          <ac:spMkLst>
            <pc:docMk/>
            <pc:sldMk cId="3032827026" sldId="289"/>
            <ac:spMk id="3" creationId="{5D4C2659-04BD-3F36-4B02-A02BBB5EB9AE}"/>
          </ac:spMkLst>
        </pc:spChg>
        <pc:spChg chg="add mod">
          <ac:chgData name="Neemias Informatica Lima" userId="b77af7bd85500281" providerId="LiveId" clId="{98FF1C9C-5698-43DE-BBC1-CDF22B3029BB}" dt="2024-02-23T19:55:33.870" v="63"/>
          <ac:spMkLst>
            <pc:docMk/>
            <pc:sldMk cId="3032827026" sldId="289"/>
            <ac:spMk id="5" creationId="{D4A067D2-F394-0DBD-FBD1-63247C724824}"/>
          </ac:spMkLst>
        </pc:spChg>
        <pc:spChg chg="add mod">
          <ac:chgData name="Neemias Informatica Lima" userId="b77af7bd85500281" providerId="LiveId" clId="{98FF1C9C-5698-43DE-BBC1-CDF22B3029BB}" dt="2024-02-23T19:55:33.870" v="63"/>
          <ac:spMkLst>
            <pc:docMk/>
            <pc:sldMk cId="3032827026" sldId="289"/>
            <ac:spMk id="6" creationId="{E8239E33-1287-F609-7F39-33C3E1110587}"/>
          </ac:spMkLst>
        </pc:spChg>
        <pc:spChg chg="mod">
          <ac:chgData name="Neemias Informatica Lima" userId="b77af7bd85500281" providerId="LiveId" clId="{98FF1C9C-5698-43DE-BBC1-CDF22B3029BB}" dt="2024-02-23T20:11:05.163" v="174" actId="6549"/>
          <ac:spMkLst>
            <pc:docMk/>
            <pc:sldMk cId="3032827026" sldId="289"/>
            <ac:spMk id="12" creationId="{A64B78EF-EDA8-421A-88C9-45544BBCA9D1}"/>
          </ac:spMkLst>
        </pc:spChg>
        <pc:spChg chg="mod">
          <ac:chgData name="Neemias Informatica Lima" userId="b77af7bd85500281" providerId="LiveId" clId="{98FF1C9C-5698-43DE-BBC1-CDF22B3029BB}" dt="2024-02-23T20:10:06.399" v="149"/>
          <ac:spMkLst>
            <pc:docMk/>
            <pc:sldMk cId="3032827026" sldId="289"/>
            <ac:spMk id="14" creationId="{00000000-0000-0000-0000-000000000000}"/>
          </ac:spMkLst>
        </pc:spChg>
        <pc:picChg chg="del">
          <ac:chgData name="Neemias Informatica Lima" userId="b77af7bd85500281" providerId="LiveId" clId="{98FF1C9C-5698-43DE-BBC1-CDF22B3029BB}" dt="2024-02-23T19:55:33.537" v="62" actId="478"/>
          <ac:picMkLst>
            <pc:docMk/>
            <pc:sldMk cId="3032827026" sldId="289"/>
            <ac:picMk id="4" creationId="{FA98250C-ECD5-A49F-33CA-B05C5324A1F0}"/>
          </ac:picMkLst>
        </pc:picChg>
        <pc:picChg chg="add mod">
          <ac:chgData name="Neemias Informatica Lima" userId="b77af7bd85500281" providerId="LiveId" clId="{98FF1C9C-5698-43DE-BBC1-CDF22B3029BB}" dt="2024-02-23T19:55:33.870" v="63"/>
          <ac:picMkLst>
            <pc:docMk/>
            <pc:sldMk cId="3032827026" sldId="289"/>
            <ac:picMk id="7" creationId="{89459701-C0BF-E965-7576-E0A535A584A2}"/>
          </ac:picMkLst>
        </pc:picChg>
      </pc:sldChg>
      <pc:sldChg chg="addSp delSp modSp mod">
        <pc:chgData name="Neemias Informatica Lima" userId="b77af7bd85500281" providerId="LiveId" clId="{98FF1C9C-5698-43DE-BBC1-CDF22B3029BB}" dt="2024-02-23T20:13:07.353" v="200"/>
        <pc:sldMkLst>
          <pc:docMk/>
          <pc:sldMk cId="3772032319" sldId="290"/>
        </pc:sldMkLst>
        <pc:spChg chg="del">
          <ac:chgData name="Neemias Informatica Lima" userId="b77af7bd85500281" providerId="LiveId" clId="{98FF1C9C-5698-43DE-BBC1-CDF22B3029BB}" dt="2024-02-23T19:55:47.691" v="66" actId="478"/>
          <ac:spMkLst>
            <pc:docMk/>
            <pc:sldMk cId="3772032319" sldId="290"/>
            <ac:spMk id="2" creationId="{FF58CD7D-6808-28AE-FE6D-E10440B93B82}"/>
          </ac:spMkLst>
        </pc:spChg>
        <pc:spChg chg="del">
          <ac:chgData name="Neemias Informatica Lima" userId="b77af7bd85500281" providerId="LiveId" clId="{98FF1C9C-5698-43DE-BBC1-CDF22B3029BB}" dt="2024-02-23T19:55:47.691" v="66" actId="478"/>
          <ac:spMkLst>
            <pc:docMk/>
            <pc:sldMk cId="3772032319" sldId="290"/>
            <ac:spMk id="3" creationId="{60A9F2A4-7A27-D2AE-233F-4CB6587D0988}"/>
          </ac:spMkLst>
        </pc:spChg>
        <pc:spChg chg="add mod">
          <ac:chgData name="Neemias Informatica Lima" userId="b77af7bd85500281" providerId="LiveId" clId="{98FF1C9C-5698-43DE-BBC1-CDF22B3029BB}" dt="2024-02-23T19:55:48.083" v="67"/>
          <ac:spMkLst>
            <pc:docMk/>
            <pc:sldMk cId="3772032319" sldId="290"/>
            <ac:spMk id="5" creationId="{85A204CF-BE05-A49D-E084-5A580383ACB8}"/>
          </ac:spMkLst>
        </pc:spChg>
        <pc:spChg chg="add mod">
          <ac:chgData name="Neemias Informatica Lima" userId="b77af7bd85500281" providerId="LiveId" clId="{98FF1C9C-5698-43DE-BBC1-CDF22B3029BB}" dt="2024-02-23T19:55:48.083" v="67"/>
          <ac:spMkLst>
            <pc:docMk/>
            <pc:sldMk cId="3772032319" sldId="290"/>
            <ac:spMk id="6" creationId="{DEF18B7B-BBEB-3CDD-E289-6C3F141B30B7}"/>
          </ac:spMkLst>
        </pc:spChg>
        <pc:spChg chg="mod">
          <ac:chgData name="Neemias Informatica Lima" userId="b77af7bd85500281" providerId="LiveId" clId="{98FF1C9C-5698-43DE-BBC1-CDF22B3029BB}" dt="2024-02-23T20:13:07.353" v="200"/>
          <ac:spMkLst>
            <pc:docMk/>
            <pc:sldMk cId="3772032319" sldId="290"/>
            <ac:spMk id="12" creationId="{8D5A143D-15FB-4DFE-B0EC-FEEB77A92B2C}"/>
          </ac:spMkLst>
        </pc:spChg>
        <pc:spChg chg="mod">
          <ac:chgData name="Neemias Informatica Lima" userId="b77af7bd85500281" providerId="LiveId" clId="{98FF1C9C-5698-43DE-BBC1-CDF22B3029BB}" dt="2024-02-23T20:11:39.363" v="182"/>
          <ac:spMkLst>
            <pc:docMk/>
            <pc:sldMk cId="3772032319" sldId="290"/>
            <ac:spMk id="14" creationId="{00000000-0000-0000-0000-000000000000}"/>
          </ac:spMkLst>
        </pc:spChg>
        <pc:picChg chg="del">
          <ac:chgData name="Neemias Informatica Lima" userId="b77af7bd85500281" providerId="LiveId" clId="{98FF1C9C-5698-43DE-BBC1-CDF22B3029BB}" dt="2024-02-23T19:55:47.691" v="66" actId="478"/>
          <ac:picMkLst>
            <pc:docMk/>
            <pc:sldMk cId="3772032319" sldId="290"/>
            <ac:picMk id="4" creationId="{6A93FC3B-31AF-1EAE-5013-89407F4DA89B}"/>
          </ac:picMkLst>
        </pc:picChg>
        <pc:picChg chg="add mod">
          <ac:chgData name="Neemias Informatica Lima" userId="b77af7bd85500281" providerId="LiveId" clId="{98FF1C9C-5698-43DE-BBC1-CDF22B3029BB}" dt="2024-02-23T19:55:48.083" v="67"/>
          <ac:picMkLst>
            <pc:docMk/>
            <pc:sldMk cId="3772032319" sldId="290"/>
            <ac:picMk id="7" creationId="{4F7AE466-E0C9-B62F-9DC8-1E2BAD76EB58}"/>
          </ac:picMkLst>
        </pc:picChg>
      </pc:sldChg>
      <pc:sldChg chg="addSp delSp modSp mod">
        <pc:chgData name="Neemias Informatica Lima" userId="b77af7bd85500281" providerId="LiveId" clId="{98FF1C9C-5698-43DE-BBC1-CDF22B3029BB}" dt="2024-02-23T20:15:05.002" v="251" actId="6549"/>
        <pc:sldMkLst>
          <pc:docMk/>
          <pc:sldMk cId="1768216317" sldId="291"/>
        </pc:sldMkLst>
        <pc:spChg chg="del">
          <ac:chgData name="Neemias Informatica Lima" userId="b77af7bd85500281" providerId="LiveId" clId="{98FF1C9C-5698-43DE-BBC1-CDF22B3029BB}" dt="2024-02-23T19:56:00.092" v="70" actId="478"/>
          <ac:spMkLst>
            <pc:docMk/>
            <pc:sldMk cId="1768216317" sldId="291"/>
            <ac:spMk id="2" creationId="{2AF92445-D4D6-0570-CC60-3CE69C62DC4B}"/>
          </ac:spMkLst>
        </pc:spChg>
        <pc:spChg chg="del">
          <ac:chgData name="Neemias Informatica Lima" userId="b77af7bd85500281" providerId="LiveId" clId="{98FF1C9C-5698-43DE-BBC1-CDF22B3029BB}" dt="2024-02-23T19:56:00.092" v="70" actId="478"/>
          <ac:spMkLst>
            <pc:docMk/>
            <pc:sldMk cId="1768216317" sldId="291"/>
            <ac:spMk id="3" creationId="{765ACA15-BD8E-C708-FD3F-B76904708D48}"/>
          </ac:spMkLst>
        </pc:spChg>
        <pc:spChg chg="add mod">
          <ac:chgData name="Neemias Informatica Lima" userId="b77af7bd85500281" providerId="LiveId" clId="{98FF1C9C-5698-43DE-BBC1-CDF22B3029BB}" dt="2024-02-23T19:56:00.429" v="71"/>
          <ac:spMkLst>
            <pc:docMk/>
            <pc:sldMk cId="1768216317" sldId="291"/>
            <ac:spMk id="5" creationId="{B6AFE31B-8464-E157-1809-D04E08A48875}"/>
          </ac:spMkLst>
        </pc:spChg>
        <pc:spChg chg="add mod">
          <ac:chgData name="Neemias Informatica Lima" userId="b77af7bd85500281" providerId="LiveId" clId="{98FF1C9C-5698-43DE-BBC1-CDF22B3029BB}" dt="2024-02-23T19:56:00.429" v="71"/>
          <ac:spMkLst>
            <pc:docMk/>
            <pc:sldMk cId="1768216317" sldId="291"/>
            <ac:spMk id="6" creationId="{01D32D73-A15E-2FBB-30B2-BCAF9DDBA826}"/>
          </ac:spMkLst>
        </pc:spChg>
        <pc:spChg chg="mod">
          <ac:chgData name="Neemias Informatica Lima" userId="b77af7bd85500281" providerId="LiveId" clId="{98FF1C9C-5698-43DE-BBC1-CDF22B3029BB}" dt="2024-02-23T20:15:05.002" v="251" actId="6549"/>
          <ac:spMkLst>
            <pc:docMk/>
            <pc:sldMk cId="1768216317" sldId="291"/>
            <ac:spMk id="12" creationId="{FD5EC092-AC81-4728-9A45-4C4BB5B95C65}"/>
          </ac:spMkLst>
        </pc:spChg>
        <pc:spChg chg="mod">
          <ac:chgData name="Neemias Informatica Lima" userId="b77af7bd85500281" providerId="LiveId" clId="{98FF1C9C-5698-43DE-BBC1-CDF22B3029BB}" dt="2024-02-23T20:13:25.343" v="208"/>
          <ac:spMkLst>
            <pc:docMk/>
            <pc:sldMk cId="1768216317" sldId="291"/>
            <ac:spMk id="14" creationId="{00000000-0000-0000-0000-000000000000}"/>
          </ac:spMkLst>
        </pc:spChg>
        <pc:picChg chg="del">
          <ac:chgData name="Neemias Informatica Lima" userId="b77af7bd85500281" providerId="LiveId" clId="{98FF1C9C-5698-43DE-BBC1-CDF22B3029BB}" dt="2024-02-23T19:56:00.092" v="70" actId="478"/>
          <ac:picMkLst>
            <pc:docMk/>
            <pc:sldMk cId="1768216317" sldId="291"/>
            <ac:picMk id="4" creationId="{6A2B0A4F-19EE-C413-6596-D5F48CD3D6F1}"/>
          </ac:picMkLst>
        </pc:picChg>
        <pc:picChg chg="add mod">
          <ac:chgData name="Neemias Informatica Lima" userId="b77af7bd85500281" providerId="LiveId" clId="{98FF1C9C-5698-43DE-BBC1-CDF22B3029BB}" dt="2024-02-23T19:56:00.429" v="71"/>
          <ac:picMkLst>
            <pc:docMk/>
            <pc:sldMk cId="1768216317" sldId="291"/>
            <ac:picMk id="7" creationId="{72CAF7BF-A894-D6A7-35C7-1E828777094C}"/>
          </ac:picMkLst>
        </pc:picChg>
      </pc:sldChg>
      <pc:sldChg chg="addSp delSp modSp mod">
        <pc:chgData name="Neemias Informatica Lima" userId="b77af7bd85500281" providerId="LiveId" clId="{98FF1C9C-5698-43DE-BBC1-CDF22B3029BB}" dt="2024-02-23T20:17:11.549" v="290"/>
        <pc:sldMkLst>
          <pc:docMk/>
          <pc:sldMk cId="3757265641" sldId="292"/>
        </pc:sldMkLst>
        <pc:spChg chg="del">
          <ac:chgData name="Neemias Informatica Lima" userId="b77af7bd85500281" providerId="LiveId" clId="{98FF1C9C-5698-43DE-BBC1-CDF22B3029BB}" dt="2024-02-23T19:56:11.565" v="74" actId="478"/>
          <ac:spMkLst>
            <pc:docMk/>
            <pc:sldMk cId="3757265641" sldId="292"/>
            <ac:spMk id="2" creationId="{1B91F151-CFEF-E9DF-4762-8BB81A134C54}"/>
          </ac:spMkLst>
        </pc:spChg>
        <pc:spChg chg="del">
          <ac:chgData name="Neemias Informatica Lima" userId="b77af7bd85500281" providerId="LiveId" clId="{98FF1C9C-5698-43DE-BBC1-CDF22B3029BB}" dt="2024-02-23T19:56:11.565" v="74" actId="478"/>
          <ac:spMkLst>
            <pc:docMk/>
            <pc:sldMk cId="3757265641" sldId="292"/>
            <ac:spMk id="3" creationId="{72FE134E-C585-62DF-41C1-3D8FE707EE8E}"/>
          </ac:spMkLst>
        </pc:spChg>
        <pc:spChg chg="add mod">
          <ac:chgData name="Neemias Informatica Lima" userId="b77af7bd85500281" providerId="LiveId" clId="{98FF1C9C-5698-43DE-BBC1-CDF22B3029BB}" dt="2024-02-23T19:56:11.883" v="75"/>
          <ac:spMkLst>
            <pc:docMk/>
            <pc:sldMk cId="3757265641" sldId="292"/>
            <ac:spMk id="5" creationId="{043DC70F-0AEF-0724-2203-92E60C210166}"/>
          </ac:spMkLst>
        </pc:spChg>
        <pc:spChg chg="add mod">
          <ac:chgData name="Neemias Informatica Lima" userId="b77af7bd85500281" providerId="LiveId" clId="{98FF1C9C-5698-43DE-BBC1-CDF22B3029BB}" dt="2024-02-23T19:56:11.883" v="75"/>
          <ac:spMkLst>
            <pc:docMk/>
            <pc:sldMk cId="3757265641" sldId="292"/>
            <ac:spMk id="6" creationId="{6438FE06-D09E-D98D-8D7C-2D42261E1330}"/>
          </ac:spMkLst>
        </pc:spChg>
        <pc:spChg chg="mod">
          <ac:chgData name="Neemias Informatica Lima" userId="b77af7bd85500281" providerId="LiveId" clId="{98FF1C9C-5698-43DE-BBC1-CDF22B3029BB}" dt="2024-02-23T20:17:11.549" v="290"/>
          <ac:spMkLst>
            <pc:docMk/>
            <pc:sldMk cId="3757265641" sldId="292"/>
            <ac:spMk id="12" creationId="{1EC42BAA-B890-43DD-B4F0-9AB5685AF2FE}"/>
          </ac:spMkLst>
        </pc:spChg>
        <pc:spChg chg="mod">
          <ac:chgData name="Neemias Informatica Lima" userId="b77af7bd85500281" providerId="LiveId" clId="{98FF1C9C-5698-43DE-BBC1-CDF22B3029BB}" dt="2024-02-23T20:15:27.783" v="261"/>
          <ac:spMkLst>
            <pc:docMk/>
            <pc:sldMk cId="3757265641" sldId="292"/>
            <ac:spMk id="14" creationId="{00000000-0000-0000-0000-000000000000}"/>
          </ac:spMkLst>
        </pc:spChg>
        <pc:picChg chg="del">
          <ac:chgData name="Neemias Informatica Lima" userId="b77af7bd85500281" providerId="LiveId" clId="{98FF1C9C-5698-43DE-BBC1-CDF22B3029BB}" dt="2024-02-23T19:56:11.565" v="74" actId="478"/>
          <ac:picMkLst>
            <pc:docMk/>
            <pc:sldMk cId="3757265641" sldId="292"/>
            <ac:picMk id="4" creationId="{04237762-F1A9-8FFF-3A15-618435DE8E7B}"/>
          </ac:picMkLst>
        </pc:picChg>
        <pc:picChg chg="add mod">
          <ac:chgData name="Neemias Informatica Lima" userId="b77af7bd85500281" providerId="LiveId" clId="{98FF1C9C-5698-43DE-BBC1-CDF22B3029BB}" dt="2024-02-23T19:56:11.883" v="75"/>
          <ac:picMkLst>
            <pc:docMk/>
            <pc:sldMk cId="3757265641" sldId="292"/>
            <ac:picMk id="7" creationId="{945744B3-9A60-F254-38DC-F0914D73E241}"/>
          </ac:picMkLst>
        </pc:picChg>
      </pc:sldChg>
      <pc:sldChg chg="addSp delSp modSp mod">
        <pc:chgData name="Neemias Informatica Lima" userId="b77af7bd85500281" providerId="LiveId" clId="{98FF1C9C-5698-43DE-BBC1-CDF22B3029BB}" dt="2024-02-23T20:22:16.512" v="305" actId="20577"/>
        <pc:sldMkLst>
          <pc:docMk/>
          <pc:sldMk cId="3114938747" sldId="293"/>
        </pc:sldMkLst>
        <pc:spChg chg="del">
          <ac:chgData name="Neemias Informatica Lima" userId="b77af7bd85500281" providerId="LiveId" clId="{98FF1C9C-5698-43DE-BBC1-CDF22B3029BB}" dt="2024-02-23T19:56:17.991" v="76" actId="478"/>
          <ac:spMkLst>
            <pc:docMk/>
            <pc:sldMk cId="3114938747" sldId="293"/>
            <ac:spMk id="2" creationId="{E8911446-F0CE-E54D-28F1-C3220C155A0C}"/>
          </ac:spMkLst>
        </pc:spChg>
        <pc:spChg chg="del">
          <ac:chgData name="Neemias Informatica Lima" userId="b77af7bd85500281" providerId="LiveId" clId="{98FF1C9C-5698-43DE-BBC1-CDF22B3029BB}" dt="2024-02-23T19:56:17.991" v="76" actId="478"/>
          <ac:spMkLst>
            <pc:docMk/>
            <pc:sldMk cId="3114938747" sldId="293"/>
            <ac:spMk id="3" creationId="{C099C69B-2CAC-8EF7-E390-67A626BD4E06}"/>
          </ac:spMkLst>
        </pc:spChg>
        <pc:spChg chg="add mod">
          <ac:chgData name="Neemias Informatica Lima" userId="b77af7bd85500281" providerId="LiveId" clId="{98FF1C9C-5698-43DE-BBC1-CDF22B3029BB}" dt="2024-02-23T19:56:18.388" v="77"/>
          <ac:spMkLst>
            <pc:docMk/>
            <pc:sldMk cId="3114938747" sldId="293"/>
            <ac:spMk id="5" creationId="{5F7FC810-116E-FCB8-197D-2FB2492AFB9E}"/>
          </ac:spMkLst>
        </pc:spChg>
        <pc:spChg chg="add mod">
          <ac:chgData name="Neemias Informatica Lima" userId="b77af7bd85500281" providerId="LiveId" clId="{98FF1C9C-5698-43DE-BBC1-CDF22B3029BB}" dt="2024-02-23T19:56:18.388" v="77"/>
          <ac:spMkLst>
            <pc:docMk/>
            <pc:sldMk cId="3114938747" sldId="293"/>
            <ac:spMk id="6" creationId="{FBD5E810-356A-642B-480C-1D6D1BC01107}"/>
          </ac:spMkLst>
        </pc:spChg>
        <pc:spChg chg="mod">
          <ac:chgData name="Neemias Informatica Lima" userId="b77af7bd85500281" providerId="LiveId" clId="{98FF1C9C-5698-43DE-BBC1-CDF22B3029BB}" dt="2024-02-23T20:22:16.512" v="305" actId="20577"/>
          <ac:spMkLst>
            <pc:docMk/>
            <pc:sldMk cId="3114938747" sldId="293"/>
            <ac:spMk id="16" creationId="{CFC8B9D9-C6ED-4706-A104-65D118A5B7F9}"/>
          </ac:spMkLst>
        </pc:spChg>
        <pc:picChg chg="del">
          <ac:chgData name="Neemias Informatica Lima" userId="b77af7bd85500281" providerId="LiveId" clId="{98FF1C9C-5698-43DE-BBC1-CDF22B3029BB}" dt="2024-02-23T19:56:17.991" v="76" actId="478"/>
          <ac:picMkLst>
            <pc:docMk/>
            <pc:sldMk cId="3114938747" sldId="293"/>
            <ac:picMk id="4" creationId="{784F65E2-4ECE-B61E-FAB5-8C4CC89FEFA1}"/>
          </ac:picMkLst>
        </pc:picChg>
        <pc:picChg chg="add mod">
          <ac:chgData name="Neemias Informatica Lima" userId="b77af7bd85500281" providerId="LiveId" clId="{98FF1C9C-5698-43DE-BBC1-CDF22B3029BB}" dt="2024-02-23T19:56:18.388" v="77"/>
          <ac:picMkLst>
            <pc:docMk/>
            <pc:sldMk cId="3114938747" sldId="293"/>
            <ac:picMk id="7" creationId="{178B53E0-982F-E70F-B86D-472909AB9DE1}"/>
          </ac:picMkLst>
        </pc:picChg>
      </pc:sldChg>
      <pc:sldChg chg="add del setBg">
        <pc:chgData name="Neemias Informatica Lima" userId="b77af7bd85500281" providerId="LiveId" clId="{98FF1C9C-5698-43DE-BBC1-CDF22B3029BB}" dt="2024-02-23T20:15:54.464" v="263"/>
        <pc:sldMkLst>
          <pc:docMk/>
          <pc:sldMk cId="1576419024" sldId="294"/>
        </pc:sldMkLst>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ECC298F4-EDB4-4C3D-9D19-66AC0E389956}"/>
    <pc:docChg chg="undo redo custSel addSld modSld">
      <pc:chgData name="Neemias Informatica Lima" userId="b77af7bd85500281" providerId="LiveId" clId="{ECC298F4-EDB4-4C3D-9D19-66AC0E389956}" dt="2024-02-23T21:07:46.814" v="354" actId="20577"/>
      <pc:docMkLst>
        <pc:docMk/>
      </pc:docMkLst>
      <pc:sldChg chg="addSp delSp modSp mod">
        <pc:chgData name="Neemias Informatica Lima" userId="b77af7bd85500281" providerId="LiveId" clId="{ECC298F4-EDB4-4C3D-9D19-66AC0E389956}" dt="2024-02-23T20:51:23.665" v="77" actId="1440"/>
        <pc:sldMkLst>
          <pc:docMk/>
          <pc:sldMk cId="2232331225" sldId="280"/>
        </pc:sldMkLst>
        <pc:spChg chg="mod">
          <ac:chgData name="Neemias Informatica Lima" userId="b77af7bd85500281" providerId="LiveId" clId="{ECC298F4-EDB4-4C3D-9D19-66AC0E389956}" dt="2024-02-23T20:49:52.271" v="4" actId="6549"/>
          <ac:spMkLst>
            <pc:docMk/>
            <pc:sldMk cId="2232331225" sldId="280"/>
            <ac:spMk id="6" creationId="{00000000-0000-0000-0000-000000000000}"/>
          </ac:spMkLst>
        </pc:spChg>
        <pc:spChg chg="mod">
          <ac:chgData name="Neemias Informatica Lima" userId="b77af7bd85500281" providerId="LiveId" clId="{ECC298F4-EDB4-4C3D-9D19-66AC0E389956}" dt="2024-02-23T20:50:01.363" v="11" actId="20577"/>
          <ac:spMkLst>
            <pc:docMk/>
            <pc:sldMk cId="2232331225" sldId="280"/>
            <ac:spMk id="7" creationId="{00000000-0000-0000-0000-000000000000}"/>
          </ac:spMkLst>
        </pc:spChg>
        <pc:spChg chg="mod">
          <ac:chgData name="Neemias Informatica Lima" userId="b77af7bd85500281" providerId="LiveId" clId="{ECC298F4-EDB4-4C3D-9D19-66AC0E389956}" dt="2024-02-23T20:50:22.146" v="27" actId="313"/>
          <ac:spMkLst>
            <pc:docMk/>
            <pc:sldMk cId="2232331225" sldId="280"/>
            <ac:spMk id="9" creationId="{00000000-0000-0000-0000-000000000000}"/>
          </ac:spMkLst>
        </pc:spChg>
        <pc:spChg chg="mod">
          <ac:chgData name="Neemias Informatica Lima" userId="b77af7bd85500281" providerId="LiveId" clId="{ECC298F4-EDB4-4C3D-9D19-66AC0E389956}" dt="2024-02-23T20:49:57.215" v="7" actId="20577"/>
          <ac:spMkLst>
            <pc:docMk/>
            <pc:sldMk cId="2232331225" sldId="280"/>
            <ac:spMk id="11" creationId="{00000000-0000-0000-0000-000000000000}"/>
          </ac:spMkLst>
        </pc:spChg>
        <pc:spChg chg="mod">
          <ac:chgData name="Neemias Informatica Lima" userId="b77af7bd85500281" providerId="LiveId" clId="{ECC298F4-EDB4-4C3D-9D19-66AC0E389956}" dt="2024-02-23T20:50:36.304" v="36" actId="6549"/>
          <ac:spMkLst>
            <pc:docMk/>
            <pc:sldMk cId="2232331225" sldId="280"/>
            <ac:spMk id="16" creationId="{00000000-0000-0000-0000-000000000000}"/>
          </ac:spMkLst>
        </pc:spChg>
        <pc:picChg chg="add mod">
          <ac:chgData name="Neemias Informatica Lima" userId="b77af7bd85500281" providerId="LiveId" clId="{ECC298F4-EDB4-4C3D-9D19-66AC0E389956}" dt="2024-02-23T20:51:23.665" v="77" actId="1440"/>
          <ac:picMkLst>
            <pc:docMk/>
            <pc:sldMk cId="2232331225" sldId="280"/>
            <ac:picMk id="3" creationId="{6B775732-50CF-ED49-9B81-881B6538B16C}"/>
          </ac:picMkLst>
        </pc:picChg>
        <pc:picChg chg="del">
          <ac:chgData name="Neemias Informatica Lima" userId="b77af7bd85500281" providerId="LiveId" clId="{ECC298F4-EDB4-4C3D-9D19-66AC0E389956}" dt="2024-02-23T20:49:54.751" v="5" actId="478"/>
          <ac:picMkLst>
            <pc:docMk/>
            <pc:sldMk cId="2232331225" sldId="280"/>
            <ac:picMk id="8" creationId="{009943F9-1E8A-22B3-5313-47B5813B361D}"/>
          </ac:picMkLst>
        </pc:picChg>
      </pc:sldChg>
      <pc:sldChg chg="addSp delSp modSp mod">
        <pc:chgData name="Neemias Informatica Lima" userId="b77af7bd85500281" providerId="LiveId" clId="{ECC298F4-EDB4-4C3D-9D19-66AC0E389956}" dt="2024-02-23T20:54:28.533" v="158" actId="1035"/>
        <pc:sldMkLst>
          <pc:docMk/>
          <pc:sldMk cId="2103443556" sldId="281"/>
        </pc:sldMkLst>
        <pc:spChg chg="mod">
          <ac:chgData name="Neemias Informatica Lima" userId="b77af7bd85500281" providerId="LiveId" clId="{ECC298F4-EDB4-4C3D-9D19-66AC0E389956}" dt="2024-02-23T20:54:28.533" v="158" actId="1035"/>
          <ac:spMkLst>
            <pc:docMk/>
            <pc:sldMk cId="2103443556" sldId="281"/>
            <ac:spMk id="8" creationId="{00000000-0000-0000-0000-000000000000}"/>
          </ac:spMkLst>
        </pc:spChg>
        <pc:spChg chg="mod">
          <ac:chgData name="Neemias Informatica Lima" userId="b77af7bd85500281" providerId="LiveId" clId="{ECC298F4-EDB4-4C3D-9D19-66AC0E389956}" dt="2024-02-23T20:51:47.037" v="82" actId="20577"/>
          <ac:spMkLst>
            <pc:docMk/>
            <pc:sldMk cId="2103443556" sldId="281"/>
            <ac:spMk id="11" creationId="{00000000-0000-0000-0000-000000000000}"/>
          </ac:spMkLst>
        </pc:spChg>
        <pc:spChg chg="mod">
          <ac:chgData name="Neemias Informatica Lima" userId="b77af7bd85500281" providerId="LiveId" clId="{ECC298F4-EDB4-4C3D-9D19-66AC0E389956}" dt="2024-02-23T20:51:39.996" v="80"/>
          <ac:spMkLst>
            <pc:docMk/>
            <pc:sldMk cId="2103443556" sldId="281"/>
            <ac:spMk id="18" creationId="{00000000-0000-0000-0000-000000000000}"/>
          </ac:spMkLst>
        </pc:spChg>
        <pc:picChg chg="add mod">
          <ac:chgData name="Neemias Informatica Lima" userId="b77af7bd85500281" providerId="LiveId" clId="{ECC298F4-EDB4-4C3D-9D19-66AC0E389956}" dt="2024-02-23T20:51:59.758" v="91" actId="1037"/>
          <ac:picMkLst>
            <pc:docMk/>
            <pc:sldMk cId="2103443556" sldId="281"/>
            <ac:picMk id="2" creationId="{07807719-CBFF-90FB-D8F1-092A0C4D34B5}"/>
          </ac:picMkLst>
        </pc:picChg>
        <pc:picChg chg="del">
          <ac:chgData name="Neemias Informatica Lima" userId="b77af7bd85500281" providerId="LiveId" clId="{ECC298F4-EDB4-4C3D-9D19-66AC0E389956}" dt="2024-02-23T20:51:48.757" v="83" actId="478"/>
          <ac:picMkLst>
            <pc:docMk/>
            <pc:sldMk cId="2103443556" sldId="281"/>
            <ac:picMk id="3" creationId="{50165502-445F-D24A-18B0-23D29B431381}"/>
          </ac:picMkLst>
        </pc:picChg>
      </pc:sldChg>
      <pc:sldChg chg="addSp delSp modSp mod">
        <pc:chgData name="Neemias Informatica Lima" userId="b77af7bd85500281" providerId="LiveId" clId="{ECC298F4-EDB4-4C3D-9D19-66AC0E389956}" dt="2024-02-23T20:56:00.194" v="186" actId="313"/>
        <pc:sldMkLst>
          <pc:docMk/>
          <pc:sldMk cId="3683219421" sldId="282"/>
        </pc:sldMkLst>
        <pc:spChg chg="del">
          <ac:chgData name="Neemias Informatica Lima" userId="b77af7bd85500281" providerId="LiveId" clId="{ECC298F4-EDB4-4C3D-9D19-66AC0E389956}" dt="2024-02-23T20:52:17.473" v="94" actId="478"/>
          <ac:spMkLst>
            <pc:docMk/>
            <pc:sldMk cId="3683219421" sldId="282"/>
            <ac:spMk id="2" creationId="{F1600955-FCDB-798E-21CF-35C53DECA859}"/>
          </ac:spMkLst>
        </pc:spChg>
        <pc:spChg chg="add mod">
          <ac:chgData name="Neemias Informatica Lima" userId="b77af7bd85500281" providerId="LiveId" clId="{ECC298F4-EDB4-4C3D-9D19-66AC0E389956}" dt="2024-02-23T20:52:17.789" v="95"/>
          <ac:spMkLst>
            <pc:docMk/>
            <pc:sldMk cId="3683219421" sldId="282"/>
            <ac:spMk id="4" creationId="{AB4D820D-222A-5685-440C-6D707119C0A1}"/>
          </ac:spMkLst>
        </pc:spChg>
        <pc:spChg chg="add mod">
          <ac:chgData name="Neemias Informatica Lima" userId="b77af7bd85500281" providerId="LiveId" clId="{ECC298F4-EDB4-4C3D-9D19-66AC0E389956}" dt="2024-02-23T20:52:17.789" v="95"/>
          <ac:spMkLst>
            <pc:docMk/>
            <pc:sldMk cId="3683219421" sldId="282"/>
            <ac:spMk id="5" creationId="{152D14DA-0D56-B4C0-2FF7-684A0C7E52B0}"/>
          </ac:spMkLst>
        </pc:spChg>
        <pc:spChg chg="del">
          <ac:chgData name="Neemias Informatica Lima" userId="b77af7bd85500281" providerId="LiveId" clId="{ECC298F4-EDB4-4C3D-9D19-66AC0E389956}" dt="2024-02-23T20:52:17.473" v="94" actId="478"/>
          <ac:spMkLst>
            <pc:docMk/>
            <pc:sldMk cId="3683219421" sldId="282"/>
            <ac:spMk id="7" creationId="{B1A3D200-DDA1-1BAE-BD3E-2A9B0A0B849D}"/>
          </ac:spMkLst>
        </pc:spChg>
        <pc:spChg chg="mod">
          <ac:chgData name="Neemias Informatica Lima" userId="b77af7bd85500281" providerId="LiveId" clId="{ECC298F4-EDB4-4C3D-9D19-66AC0E389956}" dt="2024-02-23T20:56:00.194" v="186" actId="313"/>
          <ac:spMkLst>
            <pc:docMk/>
            <pc:sldMk cId="3683219421" sldId="282"/>
            <ac:spMk id="12" creationId="{00000000-0000-0000-0000-000000000000}"/>
          </ac:spMkLst>
        </pc:spChg>
        <pc:spChg chg="mod">
          <ac:chgData name="Neemias Informatica Lima" userId="b77af7bd85500281" providerId="LiveId" clId="{ECC298F4-EDB4-4C3D-9D19-66AC0E389956}" dt="2024-02-23T20:54:46.894" v="166"/>
          <ac:spMkLst>
            <pc:docMk/>
            <pc:sldMk cId="3683219421" sldId="282"/>
            <ac:spMk id="14" creationId="{00000000-0000-0000-0000-000000000000}"/>
          </ac:spMkLst>
        </pc:spChg>
        <pc:picChg chg="add mod">
          <ac:chgData name="Neemias Informatica Lima" userId="b77af7bd85500281" providerId="LiveId" clId="{ECC298F4-EDB4-4C3D-9D19-66AC0E389956}" dt="2024-02-23T20:52:17.789" v="95"/>
          <ac:picMkLst>
            <pc:docMk/>
            <pc:sldMk cId="3683219421" sldId="282"/>
            <ac:picMk id="6" creationId="{6B0D3E1D-D02A-25DF-F448-AC217A23BF95}"/>
          </ac:picMkLst>
        </pc:picChg>
        <pc:picChg chg="del">
          <ac:chgData name="Neemias Informatica Lima" userId="b77af7bd85500281" providerId="LiveId" clId="{ECC298F4-EDB4-4C3D-9D19-66AC0E389956}" dt="2024-02-23T20:52:17.473" v="94" actId="478"/>
          <ac:picMkLst>
            <pc:docMk/>
            <pc:sldMk cId="3683219421" sldId="282"/>
            <ac:picMk id="8" creationId="{EBC97658-B7A2-BF59-7128-C5BE587DDF44}"/>
          </ac:picMkLst>
        </pc:picChg>
      </pc:sldChg>
      <pc:sldChg chg="addSp delSp modSp mod">
        <pc:chgData name="Neemias Informatica Lima" userId="b77af7bd85500281" providerId="LiveId" clId="{ECC298F4-EDB4-4C3D-9D19-66AC0E389956}" dt="2024-02-23T20:56:58.298" v="205" actId="20577"/>
        <pc:sldMkLst>
          <pc:docMk/>
          <pc:sldMk cId="3902406419" sldId="283"/>
        </pc:sldMkLst>
        <pc:spChg chg="add mod">
          <ac:chgData name="Neemias Informatica Lima" userId="b77af7bd85500281" providerId="LiveId" clId="{ECC298F4-EDB4-4C3D-9D19-66AC0E389956}" dt="2024-02-23T20:52:23.042" v="97"/>
          <ac:spMkLst>
            <pc:docMk/>
            <pc:sldMk cId="3902406419" sldId="283"/>
            <ac:spMk id="2" creationId="{14B0F14A-5A6E-228E-2B2A-C7CE9DFD1093}"/>
          </ac:spMkLst>
        </pc:spChg>
        <pc:spChg chg="add mod">
          <ac:chgData name="Neemias Informatica Lima" userId="b77af7bd85500281" providerId="LiveId" clId="{ECC298F4-EDB4-4C3D-9D19-66AC0E389956}" dt="2024-02-23T20:52:23.042" v="97"/>
          <ac:spMkLst>
            <pc:docMk/>
            <pc:sldMk cId="3902406419" sldId="283"/>
            <ac:spMk id="3" creationId="{F075F311-C3D0-80E5-F62B-53F3D55DE46D}"/>
          </ac:spMkLst>
        </pc:spChg>
        <pc:spChg chg="del">
          <ac:chgData name="Neemias Informatica Lima" userId="b77af7bd85500281" providerId="LiveId" clId="{ECC298F4-EDB4-4C3D-9D19-66AC0E389956}" dt="2024-02-23T20:52:22.777" v="96" actId="478"/>
          <ac:spMkLst>
            <pc:docMk/>
            <pc:sldMk cId="3902406419" sldId="283"/>
            <ac:spMk id="5" creationId="{64CB1FE2-BA30-8279-776E-7DC9BC620210}"/>
          </ac:spMkLst>
        </pc:spChg>
        <pc:spChg chg="del">
          <ac:chgData name="Neemias Informatica Lima" userId="b77af7bd85500281" providerId="LiveId" clId="{ECC298F4-EDB4-4C3D-9D19-66AC0E389956}" dt="2024-02-23T20:52:22.777" v="96" actId="478"/>
          <ac:spMkLst>
            <pc:docMk/>
            <pc:sldMk cId="3902406419" sldId="283"/>
            <ac:spMk id="6" creationId="{D23702ED-8FD0-4052-DBE0-1090D1287F77}"/>
          </ac:spMkLst>
        </pc:spChg>
        <pc:spChg chg="mod">
          <ac:chgData name="Neemias Informatica Lima" userId="b77af7bd85500281" providerId="LiveId" clId="{ECC298F4-EDB4-4C3D-9D19-66AC0E389956}" dt="2024-02-23T20:56:08.710" v="189"/>
          <ac:spMkLst>
            <pc:docMk/>
            <pc:sldMk cId="3902406419" sldId="283"/>
            <ac:spMk id="14" creationId="{00000000-0000-0000-0000-000000000000}"/>
          </ac:spMkLst>
        </pc:spChg>
        <pc:spChg chg="mod">
          <ac:chgData name="Neemias Informatica Lima" userId="b77af7bd85500281" providerId="LiveId" clId="{ECC298F4-EDB4-4C3D-9D19-66AC0E389956}" dt="2024-02-23T20:56:58.298" v="205" actId="20577"/>
          <ac:spMkLst>
            <pc:docMk/>
            <pc:sldMk cId="3902406419" sldId="283"/>
            <ac:spMk id="15" creationId="{D5C09FDA-172B-4732-BD2E-A9BBEF8B191B}"/>
          </ac:spMkLst>
        </pc:spChg>
        <pc:picChg chg="add mod">
          <ac:chgData name="Neemias Informatica Lima" userId="b77af7bd85500281" providerId="LiveId" clId="{ECC298F4-EDB4-4C3D-9D19-66AC0E389956}" dt="2024-02-23T20:52:23.042" v="97"/>
          <ac:picMkLst>
            <pc:docMk/>
            <pc:sldMk cId="3902406419" sldId="283"/>
            <ac:picMk id="4" creationId="{BF730CBC-8069-AB3E-38AD-BDFFD3D510A8}"/>
          </ac:picMkLst>
        </pc:picChg>
        <pc:picChg chg="del">
          <ac:chgData name="Neemias Informatica Lima" userId="b77af7bd85500281" providerId="LiveId" clId="{ECC298F4-EDB4-4C3D-9D19-66AC0E389956}" dt="2024-02-23T20:52:22.777" v="96" actId="478"/>
          <ac:picMkLst>
            <pc:docMk/>
            <pc:sldMk cId="3902406419" sldId="283"/>
            <ac:picMk id="7" creationId="{18A228B3-A576-C8DA-5663-09CD11C65D26}"/>
          </ac:picMkLst>
        </pc:picChg>
      </pc:sldChg>
      <pc:sldChg chg="addSp delSp modSp mod">
        <pc:chgData name="Neemias Informatica Lima" userId="b77af7bd85500281" providerId="LiveId" clId="{ECC298F4-EDB4-4C3D-9D19-66AC0E389956}" dt="2024-02-23T20:58:36.566" v="243" actId="207"/>
        <pc:sldMkLst>
          <pc:docMk/>
          <pc:sldMk cId="2424059023" sldId="284"/>
        </pc:sldMkLst>
        <pc:spChg chg="add mod">
          <ac:chgData name="Neemias Informatica Lima" userId="b77af7bd85500281" providerId="LiveId" clId="{ECC298F4-EDB4-4C3D-9D19-66AC0E389956}" dt="2024-02-23T20:52:34.383" v="101"/>
          <ac:spMkLst>
            <pc:docMk/>
            <pc:sldMk cId="2424059023" sldId="284"/>
            <ac:spMk id="2" creationId="{6AA66C24-AD03-B88A-E4E4-BC5F6DA17480}"/>
          </ac:spMkLst>
        </pc:spChg>
        <pc:spChg chg="add mod">
          <ac:chgData name="Neemias Informatica Lima" userId="b77af7bd85500281" providerId="LiveId" clId="{ECC298F4-EDB4-4C3D-9D19-66AC0E389956}" dt="2024-02-23T20:52:34.383" v="101"/>
          <ac:spMkLst>
            <pc:docMk/>
            <pc:sldMk cId="2424059023" sldId="284"/>
            <ac:spMk id="3" creationId="{DBA6B0B6-F5E4-3D49-2E30-29480C7766F9}"/>
          </ac:spMkLst>
        </pc:spChg>
        <pc:spChg chg="del">
          <ac:chgData name="Neemias Informatica Lima" userId="b77af7bd85500281" providerId="LiveId" clId="{ECC298F4-EDB4-4C3D-9D19-66AC0E389956}" dt="2024-02-23T20:52:34.115" v="100" actId="478"/>
          <ac:spMkLst>
            <pc:docMk/>
            <pc:sldMk cId="2424059023" sldId="284"/>
            <ac:spMk id="5" creationId="{78268D53-E738-79EB-0EEA-089FC74705BD}"/>
          </ac:spMkLst>
        </pc:spChg>
        <pc:spChg chg="del">
          <ac:chgData name="Neemias Informatica Lima" userId="b77af7bd85500281" providerId="LiveId" clId="{ECC298F4-EDB4-4C3D-9D19-66AC0E389956}" dt="2024-02-23T20:52:34.115" v="100" actId="478"/>
          <ac:spMkLst>
            <pc:docMk/>
            <pc:sldMk cId="2424059023" sldId="284"/>
            <ac:spMk id="6" creationId="{5A203651-4300-8AD6-09F4-E104FAEEE322}"/>
          </ac:spMkLst>
        </pc:spChg>
        <pc:spChg chg="mod">
          <ac:chgData name="Neemias Informatica Lima" userId="b77af7bd85500281" providerId="LiveId" clId="{ECC298F4-EDB4-4C3D-9D19-66AC0E389956}" dt="2024-02-23T20:57:46.142" v="221"/>
          <ac:spMkLst>
            <pc:docMk/>
            <pc:sldMk cId="2424059023" sldId="284"/>
            <ac:spMk id="14" creationId="{00000000-0000-0000-0000-000000000000}"/>
          </ac:spMkLst>
        </pc:spChg>
        <pc:spChg chg="mod">
          <ac:chgData name="Neemias Informatica Lima" userId="b77af7bd85500281" providerId="LiveId" clId="{ECC298F4-EDB4-4C3D-9D19-66AC0E389956}" dt="2024-02-23T20:58:36.566" v="243" actId="207"/>
          <ac:spMkLst>
            <pc:docMk/>
            <pc:sldMk cId="2424059023" sldId="284"/>
            <ac:spMk id="15" creationId="{C3A1BEFC-B9B8-4142-B09F-1F5B330F4265}"/>
          </ac:spMkLst>
        </pc:spChg>
        <pc:picChg chg="add mod">
          <ac:chgData name="Neemias Informatica Lima" userId="b77af7bd85500281" providerId="LiveId" clId="{ECC298F4-EDB4-4C3D-9D19-66AC0E389956}" dt="2024-02-23T20:52:34.383" v="101"/>
          <ac:picMkLst>
            <pc:docMk/>
            <pc:sldMk cId="2424059023" sldId="284"/>
            <ac:picMk id="4" creationId="{3AD13A3D-047A-D550-1B42-57E1BC6C600F}"/>
          </ac:picMkLst>
        </pc:picChg>
        <pc:picChg chg="del">
          <ac:chgData name="Neemias Informatica Lima" userId="b77af7bd85500281" providerId="LiveId" clId="{ECC298F4-EDB4-4C3D-9D19-66AC0E389956}" dt="2024-02-23T20:52:34.115" v="100" actId="478"/>
          <ac:picMkLst>
            <pc:docMk/>
            <pc:sldMk cId="2424059023" sldId="284"/>
            <ac:picMk id="7" creationId="{B66C3DCE-9FAE-1414-BC5C-8929E9382711}"/>
          </ac:picMkLst>
        </pc:picChg>
      </pc:sldChg>
      <pc:sldChg chg="addSp delSp modSp mod">
        <pc:chgData name="Neemias Informatica Lima" userId="b77af7bd85500281" providerId="LiveId" clId="{ECC298F4-EDB4-4C3D-9D19-66AC0E389956}" dt="2024-02-23T21:01:03.744" v="281" actId="6549"/>
        <pc:sldMkLst>
          <pc:docMk/>
          <pc:sldMk cId="2241968852" sldId="285"/>
        </pc:sldMkLst>
        <pc:spChg chg="add mod">
          <ac:chgData name="Neemias Informatica Lima" userId="b77af7bd85500281" providerId="LiveId" clId="{ECC298F4-EDB4-4C3D-9D19-66AC0E389956}" dt="2024-02-23T20:52:47.680" v="105"/>
          <ac:spMkLst>
            <pc:docMk/>
            <pc:sldMk cId="2241968852" sldId="285"/>
            <ac:spMk id="2" creationId="{F91F2A19-2BB9-EA2C-1713-40357D6BF90E}"/>
          </ac:spMkLst>
        </pc:spChg>
        <pc:spChg chg="add mod">
          <ac:chgData name="Neemias Informatica Lima" userId="b77af7bd85500281" providerId="LiveId" clId="{ECC298F4-EDB4-4C3D-9D19-66AC0E389956}" dt="2024-02-23T20:52:47.680" v="105"/>
          <ac:spMkLst>
            <pc:docMk/>
            <pc:sldMk cId="2241968852" sldId="285"/>
            <ac:spMk id="3" creationId="{14D0FFC5-3E6E-ECC2-BC05-9F0985E558B6}"/>
          </ac:spMkLst>
        </pc:spChg>
        <pc:spChg chg="del">
          <ac:chgData name="Neemias Informatica Lima" userId="b77af7bd85500281" providerId="LiveId" clId="{ECC298F4-EDB4-4C3D-9D19-66AC0E389956}" dt="2024-02-23T20:52:47.397" v="104" actId="478"/>
          <ac:spMkLst>
            <pc:docMk/>
            <pc:sldMk cId="2241968852" sldId="285"/>
            <ac:spMk id="5" creationId="{88440405-0A27-2855-D046-B9E868718C1B}"/>
          </ac:spMkLst>
        </pc:spChg>
        <pc:spChg chg="del">
          <ac:chgData name="Neemias Informatica Lima" userId="b77af7bd85500281" providerId="LiveId" clId="{ECC298F4-EDB4-4C3D-9D19-66AC0E389956}" dt="2024-02-23T20:52:47.397" v="104" actId="478"/>
          <ac:spMkLst>
            <pc:docMk/>
            <pc:sldMk cId="2241968852" sldId="285"/>
            <ac:spMk id="6" creationId="{22AECFDA-73E3-CD92-032F-41C880190E40}"/>
          </ac:spMkLst>
        </pc:spChg>
        <pc:spChg chg="mod">
          <ac:chgData name="Neemias Informatica Lima" userId="b77af7bd85500281" providerId="LiveId" clId="{ECC298F4-EDB4-4C3D-9D19-66AC0E389956}" dt="2024-02-23T21:00:17.809" v="263"/>
          <ac:spMkLst>
            <pc:docMk/>
            <pc:sldMk cId="2241968852" sldId="285"/>
            <ac:spMk id="14" creationId="{00000000-0000-0000-0000-000000000000}"/>
          </ac:spMkLst>
        </pc:spChg>
        <pc:spChg chg="mod">
          <ac:chgData name="Neemias Informatica Lima" userId="b77af7bd85500281" providerId="LiveId" clId="{ECC298F4-EDB4-4C3D-9D19-66AC0E389956}" dt="2024-02-23T21:01:03.744" v="281" actId="6549"/>
          <ac:spMkLst>
            <pc:docMk/>
            <pc:sldMk cId="2241968852" sldId="285"/>
            <ac:spMk id="15" creationId="{0F091E13-8EAD-4FFB-9473-BC74E5ABDC64}"/>
          </ac:spMkLst>
        </pc:spChg>
        <pc:picChg chg="add mod">
          <ac:chgData name="Neemias Informatica Lima" userId="b77af7bd85500281" providerId="LiveId" clId="{ECC298F4-EDB4-4C3D-9D19-66AC0E389956}" dt="2024-02-23T20:52:47.680" v="105"/>
          <ac:picMkLst>
            <pc:docMk/>
            <pc:sldMk cId="2241968852" sldId="285"/>
            <ac:picMk id="4" creationId="{3B3BC88D-13AA-0B04-2ABB-52CA09FC9E75}"/>
          </ac:picMkLst>
        </pc:picChg>
        <pc:picChg chg="del">
          <ac:chgData name="Neemias Informatica Lima" userId="b77af7bd85500281" providerId="LiveId" clId="{ECC298F4-EDB4-4C3D-9D19-66AC0E389956}" dt="2024-02-23T20:52:47.397" v="104" actId="478"/>
          <ac:picMkLst>
            <pc:docMk/>
            <pc:sldMk cId="2241968852" sldId="285"/>
            <ac:picMk id="7" creationId="{6D8C88DB-C23F-EF2F-D30D-8A622603E42E}"/>
          </ac:picMkLst>
        </pc:picChg>
      </pc:sldChg>
      <pc:sldChg chg="addSp delSp modSp mod">
        <pc:chgData name="Neemias Informatica Lima" userId="b77af7bd85500281" providerId="LiveId" clId="{ECC298F4-EDB4-4C3D-9D19-66AC0E389956}" dt="2024-02-23T21:03:20.645" v="316" actId="6549"/>
        <pc:sldMkLst>
          <pc:docMk/>
          <pc:sldMk cId="1959249856" sldId="286"/>
        </pc:sldMkLst>
        <pc:spChg chg="add mod">
          <ac:chgData name="Neemias Informatica Lima" userId="b77af7bd85500281" providerId="LiveId" clId="{ECC298F4-EDB4-4C3D-9D19-66AC0E389956}" dt="2024-02-23T20:52:57.523" v="109"/>
          <ac:spMkLst>
            <pc:docMk/>
            <pc:sldMk cId="1959249856" sldId="286"/>
            <ac:spMk id="2" creationId="{38177D5C-FCAD-5EFB-0935-763D31114924}"/>
          </ac:spMkLst>
        </pc:spChg>
        <pc:spChg chg="add mod">
          <ac:chgData name="Neemias Informatica Lima" userId="b77af7bd85500281" providerId="LiveId" clId="{ECC298F4-EDB4-4C3D-9D19-66AC0E389956}" dt="2024-02-23T20:52:57.523" v="109"/>
          <ac:spMkLst>
            <pc:docMk/>
            <pc:sldMk cId="1959249856" sldId="286"/>
            <ac:spMk id="3" creationId="{56002FDC-9003-1362-AC16-1E01DCC4EFE3}"/>
          </ac:spMkLst>
        </pc:spChg>
        <pc:spChg chg="del">
          <ac:chgData name="Neemias Informatica Lima" userId="b77af7bd85500281" providerId="LiveId" clId="{ECC298F4-EDB4-4C3D-9D19-66AC0E389956}" dt="2024-02-23T20:52:57.078" v="108" actId="478"/>
          <ac:spMkLst>
            <pc:docMk/>
            <pc:sldMk cId="1959249856" sldId="286"/>
            <ac:spMk id="5" creationId="{A61587D3-3CDC-1C1A-9373-5B92BB4C6771}"/>
          </ac:spMkLst>
        </pc:spChg>
        <pc:spChg chg="del">
          <ac:chgData name="Neemias Informatica Lima" userId="b77af7bd85500281" providerId="LiveId" clId="{ECC298F4-EDB4-4C3D-9D19-66AC0E389956}" dt="2024-02-23T20:52:57.078" v="108" actId="478"/>
          <ac:spMkLst>
            <pc:docMk/>
            <pc:sldMk cId="1959249856" sldId="286"/>
            <ac:spMk id="6" creationId="{21035F67-67D0-089E-FFB9-3C7F772903B2}"/>
          </ac:spMkLst>
        </pc:spChg>
        <pc:spChg chg="mod">
          <ac:chgData name="Neemias Informatica Lima" userId="b77af7bd85500281" providerId="LiveId" clId="{ECC298F4-EDB4-4C3D-9D19-66AC0E389956}" dt="2024-02-23T21:01:38.858" v="293"/>
          <ac:spMkLst>
            <pc:docMk/>
            <pc:sldMk cId="1959249856" sldId="286"/>
            <ac:spMk id="14" creationId="{00000000-0000-0000-0000-000000000000}"/>
          </ac:spMkLst>
        </pc:spChg>
        <pc:spChg chg="mod">
          <ac:chgData name="Neemias Informatica Lima" userId="b77af7bd85500281" providerId="LiveId" clId="{ECC298F4-EDB4-4C3D-9D19-66AC0E389956}" dt="2024-02-23T21:03:20.645" v="316" actId="6549"/>
          <ac:spMkLst>
            <pc:docMk/>
            <pc:sldMk cId="1959249856" sldId="286"/>
            <ac:spMk id="15" creationId="{863BB09B-C8C1-4354-BC51-D930C951E507}"/>
          </ac:spMkLst>
        </pc:spChg>
        <pc:picChg chg="add mod">
          <ac:chgData name="Neemias Informatica Lima" userId="b77af7bd85500281" providerId="LiveId" clId="{ECC298F4-EDB4-4C3D-9D19-66AC0E389956}" dt="2024-02-23T20:52:57.523" v="109"/>
          <ac:picMkLst>
            <pc:docMk/>
            <pc:sldMk cId="1959249856" sldId="286"/>
            <ac:picMk id="4" creationId="{8B9D79AC-A635-4C8A-0100-6C06F1A26CF0}"/>
          </ac:picMkLst>
        </pc:picChg>
        <pc:picChg chg="del">
          <ac:chgData name="Neemias Informatica Lima" userId="b77af7bd85500281" providerId="LiveId" clId="{ECC298F4-EDB4-4C3D-9D19-66AC0E389956}" dt="2024-02-23T20:52:57.078" v="108" actId="478"/>
          <ac:picMkLst>
            <pc:docMk/>
            <pc:sldMk cId="1959249856" sldId="286"/>
            <ac:picMk id="7" creationId="{E5D22789-07EA-B4C2-C1BB-14A5D6566D48}"/>
          </ac:picMkLst>
        </pc:picChg>
      </pc:sldChg>
      <pc:sldChg chg="addSp delSp modSp mod">
        <pc:chgData name="Neemias Informatica Lima" userId="b77af7bd85500281" providerId="LiveId" clId="{ECC298F4-EDB4-4C3D-9D19-66AC0E389956}" dt="2024-02-23T21:07:18.414" v="352" actId="20577"/>
        <pc:sldMkLst>
          <pc:docMk/>
          <pc:sldMk cId="2857006406" sldId="287"/>
        </pc:sldMkLst>
        <pc:spChg chg="add mod">
          <ac:chgData name="Neemias Informatica Lima" userId="b77af7bd85500281" providerId="LiveId" clId="{ECC298F4-EDB4-4C3D-9D19-66AC0E389956}" dt="2024-02-23T20:53:14.240" v="115"/>
          <ac:spMkLst>
            <pc:docMk/>
            <pc:sldMk cId="2857006406" sldId="287"/>
            <ac:spMk id="2" creationId="{612C569A-7636-3D83-2E58-47D1537546C5}"/>
          </ac:spMkLst>
        </pc:spChg>
        <pc:spChg chg="add mod">
          <ac:chgData name="Neemias Informatica Lima" userId="b77af7bd85500281" providerId="LiveId" clId="{ECC298F4-EDB4-4C3D-9D19-66AC0E389956}" dt="2024-02-23T20:53:14.240" v="115"/>
          <ac:spMkLst>
            <pc:docMk/>
            <pc:sldMk cId="2857006406" sldId="287"/>
            <ac:spMk id="3" creationId="{32728F36-9A55-913E-918E-FF35D344EB06}"/>
          </ac:spMkLst>
        </pc:spChg>
        <pc:spChg chg="del">
          <ac:chgData name="Neemias Informatica Lima" userId="b77af7bd85500281" providerId="LiveId" clId="{ECC298F4-EDB4-4C3D-9D19-66AC0E389956}" dt="2024-02-23T20:53:13.973" v="114" actId="478"/>
          <ac:spMkLst>
            <pc:docMk/>
            <pc:sldMk cId="2857006406" sldId="287"/>
            <ac:spMk id="5" creationId="{29EB7D6A-30E1-9226-F768-126864DB830B}"/>
          </ac:spMkLst>
        </pc:spChg>
        <pc:spChg chg="del">
          <ac:chgData name="Neemias Informatica Lima" userId="b77af7bd85500281" providerId="LiveId" clId="{ECC298F4-EDB4-4C3D-9D19-66AC0E389956}" dt="2024-02-23T20:53:13.973" v="114" actId="478"/>
          <ac:spMkLst>
            <pc:docMk/>
            <pc:sldMk cId="2857006406" sldId="287"/>
            <ac:spMk id="6" creationId="{CAC6E923-A58A-31AA-1AD0-CAC0E2EC98C7}"/>
          </ac:spMkLst>
        </pc:spChg>
        <pc:spChg chg="mod">
          <ac:chgData name="Neemias Informatica Lima" userId="b77af7bd85500281" providerId="LiveId" clId="{ECC298F4-EDB4-4C3D-9D19-66AC0E389956}" dt="2024-02-23T21:07:18.414" v="352" actId="20577"/>
          <ac:spMkLst>
            <pc:docMk/>
            <pc:sldMk cId="2857006406" sldId="287"/>
            <ac:spMk id="16" creationId="{28D68641-D640-4BD7-9D5B-B3803DCCF9B3}"/>
          </ac:spMkLst>
        </pc:spChg>
        <pc:picChg chg="add mod">
          <ac:chgData name="Neemias Informatica Lima" userId="b77af7bd85500281" providerId="LiveId" clId="{ECC298F4-EDB4-4C3D-9D19-66AC0E389956}" dt="2024-02-23T20:53:14.240" v="115"/>
          <ac:picMkLst>
            <pc:docMk/>
            <pc:sldMk cId="2857006406" sldId="287"/>
            <ac:picMk id="4" creationId="{2091FEB6-BC4B-7796-FAE7-D0423DB88F72}"/>
          </ac:picMkLst>
        </pc:picChg>
        <pc:picChg chg="del">
          <ac:chgData name="Neemias Informatica Lima" userId="b77af7bd85500281" providerId="LiveId" clId="{ECC298F4-EDB4-4C3D-9D19-66AC0E389956}" dt="2024-02-23T20:53:13.973" v="114" actId="478"/>
          <ac:picMkLst>
            <pc:docMk/>
            <pc:sldMk cId="2857006406" sldId="287"/>
            <ac:picMk id="7" creationId="{2EAB579B-9453-B982-1CB1-228646A3C6A5}"/>
          </ac:picMkLst>
        </pc:picChg>
      </pc:sldChg>
      <pc:sldChg chg="addSp delSp modSp mod">
        <pc:chgData name="Neemias Informatica Lima" userId="b77af7bd85500281" providerId="LiveId" clId="{ECC298F4-EDB4-4C3D-9D19-66AC0E389956}" dt="2024-02-23T21:07:46.814" v="354" actId="20577"/>
        <pc:sldMkLst>
          <pc:docMk/>
          <pc:sldMk cId="2630436816" sldId="288"/>
        </pc:sldMkLst>
        <pc:spChg chg="del">
          <ac:chgData name="Neemias Informatica Lima" userId="b77af7bd85500281" providerId="LiveId" clId="{ECC298F4-EDB4-4C3D-9D19-66AC0E389956}" dt="2024-02-23T20:52:11.532" v="92" actId="478"/>
          <ac:spMkLst>
            <pc:docMk/>
            <pc:sldMk cId="2630436816" sldId="288"/>
            <ac:spMk id="2" creationId="{4B8F44DA-672B-B449-018B-30D171443EE7}"/>
          </ac:spMkLst>
        </pc:spChg>
        <pc:spChg chg="add mod">
          <ac:chgData name="Neemias Informatica Lima" userId="b77af7bd85500281" providerId="LiveId" clId="{ECC298F4-EDB4-4C3D-9D19-66AC0E389956}" dt="2024-02-23T20:52:11.828" v="93"/>
          <ac:spMkLst>
            <pc:docMk/>
            <pc:sldMk cId="2630436816" sldId="288"/>
            <ac:spMk id="3" creationId="{E44D4783-6FF8-7471-4427-8AAD1C20FAD9}"/>
          </ac:spMkLst>
        </pc:spChg>
        <pc:spChg chg="add mod">
          <ac:chgData name="Neemias Informatica Lima" userId="b77af7bd85500281" providerId="LiveId" clId="{ECC298F4-EDB4-4C3D-9D19-66AC0E389956}" dt="2024-02-23T20:52:11.828" v="93"/>
          <ac:spMkLst>
            <pc:docMk/>
            <pc:sldMk cId="2630436816" sldId="288"/>
            <ac:spMk id="4" creationId="{18A42864-8C81-9837-83D3-1D37BF7BDA9B}"/>
          </ac:spMkLst>
        </pc:spChg>
        <pc:spChg chg="del">
          <ac:chgData name="Neemias Informatica Lima" userId="b77af7bd85500281" providerId="LiveId" clId="{ECC298F4-EDB4-4C3D-9D19-66AC0E389956}" dt="2024-02-23T20:52:11.532" v="92" actId="478"/>
          <ac:spMkLst>
            <pc:docMk/>
            <pc:sldMk cId="2630436816" sldId="288"/>
            <ac:spMk id="6" creationId="{D9A15907-9E61-A474-1C1D-0CBA0B444E27}"/>
          </ac:spMkLst>
        </pc:spChg>
        <pc:spChg chg="mod">
          <ac:chgData name="Neemias Informatica Lima" userId="b77af7bd85500281" providerId="LiveId" clId="{ECC298F4-EDB4-4C3D-9D19-66AC0E389956}" dt="2024-02-23T21:07:46.814" v="354" actId="20577"/>
          <ac:spMkLst>
            <pc:docMk/>
            <pc:sldMk cId="2630436816" sldId="288"/>
            <ac:spMk id="13" creationId="{00000000-0000-0000-0000-000000000000}"/>
          </ac:spMkLst>
        </pc:spChg>
        <pc:spChg chg="mod">
          <ac:chgData name="Neemias Informatica Lima" userId="b77af7bd85500281" providerId="LiveId" clId="{ECC298F4-EDB4-4C3D-9D19-66AC0E389956}" dt="2024-02-23T20:54:41.754" v="161"/>
          <ac:spMkLst>
            <pc:docMk/>
            <pc:sldMk cId="2630436816" sldId="288"/>
            <ac:spMk id="14" creationId="{00000000-0000-0000-0000-000000000000}"/>
          </ac:spMkLst>
        </pc:spChg>
        <pc:picChg chg="add mod">
          <ac:chgData name="Neemias Informatica Lima" userId="b77af7bd85500281" providerId="LiveId" clId="{ECC298F4-EDB4-4C3D-9D19-66AC0E389956}" dt="2024-02-23T20:52:11.828" v="93"/>
          <ac:picMkLst>
            <pc:docMk/>
            <pc:sldMk cId="2630436816" sldId="288"/>
            <ac:picMk id="5" creationId="{B9D8D3BB-4C22-CFCB-C261-0FB50E9E7775}"/>
          </ac:picMkLst>
        </pc:picChg>
        <pc:picChg chg="del">
          <ac:chgData name="Neemias Informatica Lima" userId="b77af7bd85500281" providerId="LiveId" clId="{ECC298F4-EDB4-4C3D-9D19-66AC0E389956}" dt="2024-02-23T20:52:11.532" v="92" actId="478"/>
          <ac:picMkLst>
            <pc:docMk/>
            <pc:sldMk cId="2630436816" sldId="288"/>
            <ac:picMk id="7" creationId="{618C89FD-F8A5-635E-E47F-E65D8C9D50F5}"/>
          </ac:picMkLst>
        </pc:picChg>
      </pc:sldChg>
      <pc:sldChg chg="addSp delSp modSp mod">
        <pc:chgData name="Neemias Informatica Lima" userId="b77af7bd85500281" providerId="LiveId" clId="{ECC298F4-EDB4-4C3D-9D19-66AC0E389956}" dt="2024-02-23T20:57:36.147" v="216" actId="20577"/>
        <pc:sldMkLst>
          <pc:docMk/>
          <pc:sldMk cId="3032827026" sldId="289"/>
        </pc:sldMkLst>
        <pc:spChg chg="add mod">
          <ac:chgData name="Neemias Informatica Lima" userId="b77af7bd85500281" providerId="LiveId" clId="{ECC298F4-EDB4-4C3D-9D19-66AC0E389956}" dt="2024-02-23T20:52:29.567" v="99"/>
          <ac:spMkLst>
            <pc:docMk/>
            <pc:sldMk cId="3032827026" sldId="289"/>
            <ac:spMk id="2" creationId="{71B875AA-512B-B352-D5BE-A19548CCECB4}"/>
          </ac:spMkLst>
        </pc:spChg>
        <pc:spChg chg="add mod">
          <ac:chgData name="Neemias Informatica Lima" userId="b77af7bd85500281" providerId="LiveId" clId="{ECC298F4-EDB4-4C3D-9D19-66AC0E389956}" dt="2024-02-23T20:52:29.567" v="99"/>
          <ac:spMkLst>
            <pc:docMk/>
            <pc:sldMk cId="3032827026" sldId="289"/>
            <ac:spMk id="3" creationId="{CE4E5061-2740-D6A1-1FFD-B48121DA7467}"/>
          </ac:spMkLst>
        </pc:spChg>
        <pc:spChg chg="del">
          <ac:chgData name="Neemias Informatica Lima" userId="b77af7bd85500281" providerId="LiveId" clId="{ECC298F4-EDB4-4C3D-9D19-66AC0E389956}" dt="2024-02-23T20:52:29.258" v="98" actId="478"/>
          <ac:spMkLst>
            <pc:docMk/>
            <pc:sldMk cId="3032827026" sldId="289"/>
            <ac:spMk id="5" creationId="{D4A067D2-F394-0DBD-FBD1-63247C724824}"/>
          </ac:spMkLst>
        </pc:spChg>
        <pc:spChg chg="del">
          <ac:chgData name="Neemias Informatica Lima" userId="b77af7bd85500281" providerId="LiveId" clId="{ECC298F4-EDB4-4C3D-9D19-66AC0E389956}" dt="2024-02-23T20:52:29.258" v="98" actId="478"/>
          <ac:spMkLst>
            <pc:docMk/>
            <pc:sldMk cId="3032827026" sldId="289"/>
            <ac:spMk id="6" creationId="{E8239E33-1287-F609-7F39-33C3E1110587}"/>
          </ac:spMkLst>
        </pc:spChg>
        <pc:spChg chg="mod">
          <ac:chgData name="Neemias Informatica Lima" userId="b77af7bd85500281" providerId="LiveId" clId="{ECC298F4-EDB4-4C3D-9D19-66AC0E389956}" dt="2024-02-23T20:57:36.147" v="216" actId="20577"/>
          <ac:spMkLst>
            <pc:docMk/>
            <pc:sldMk cId="3032827026" sldId="289"/>
            <ac:spMk id="12" creationId="{A64B78EF-EDA8-421A-88C9-45544BBCA9D1}"/>
          </ac:spMkLst>
        </pc:spChg>
        <pc:spChg chg="mod">
          <ac:chgData name="Neemias Informatica Lima" userId="b77af7bd85500281" providerId="LiveId" clId="{ECC298F4-EDB4-4C3D-9D19-66AC0E389956}" dt="2024-02-23T20:56:13.678" v="192"/>
          <ac:spMkLst>
            <pc:docMk/>
            <pc:sldMk cId="3032827026" sldId="289"/>
            <ac:spMk id="14" creationId="{00000000-0000-0000-0000-000000000000}"/>
          </ac:spMkLst>
        </pc:spChg>
        <pc:picChg chg="add mod">
          <ac:chgData name="Neemias Informatica Lima" userId="b77af7bd85500281" providerId="LiveId" clId="{ECC298F4-EDB4-4C3D-9D19-66AC0E389956}" dt="2024-02-23T20:52:29.567" v="99"/>
          <ac:picMkLst>
            <pc:docMk/>
            <pc:sldMk cId="3032827026" sldId="289"/>
            <ac:picMk id="4" creationId="{2E1C043A-A487-BE53-9AB2-3DAE4CEAC426}"/>
          </ac:picMkLst>
        </pc:picChg>
        <pc:picChg chg="del">
          <ac:chgData name="Neemias Informatica Lima" userId="b77af7bd85500281" providerId="LiveId" clId="{ECC298F4-EDB4-4C3D-9D19-66AC0E389956}" dt="2024-02-23T20:52:29.258" v="98" actId="478"/>
          <ac:picMkLst>
            <pc:docMk/>
            <pc:sldMk cId="3032827026" sldId="289"/>
            <ac:picMk id="7" creationId="{89459701-C0BF-E965-7576-E0A535A584A2}"/>
          </ac:picMkLst>
        </pc:picChg>
      </pc:sldChg>
      <pc:sldChg chg="addSp delSp modSp mod">
        <pc:chgData name="Neemias Informatica Lima" userId="b77af7bd85500281" providerId="LiveId" clId="{ECC298F4-EDB4-4C3D-9D19-66AC0E389956}" dt="2024-02-23T21:00:04.577" v="260" actId="20577"/>
        <pc:sldMkLst>
          <pc:docMk/>
          <pc:sldMk cId="3772032319" sldId="290"/>
        </pc:sldMkLst>
        <pc:spChg chg="add mod">
          <ac:chgData name="Neemias Informatica Lima" userId="b77af7bd85500281" providerId="LiveId" clId="{ECC298F4-EDB4-4C3D-9D19-66AC0E389956}" dt="2024-02-23T20:52:41.888" v="103"/>
          <ac:spMkLst>
            <pc:docMk/>
            <pc:sldMk cId="3772032319" sldId="290"/>
            <ac:spMk id="2" creationId="{5545354E-D379-CE40-391D-D1513D9514BE}"/>
          </ac:spMkLst>
        </pc:spChg>
        <pc:spChg chg="add mod">
          <ac:chgData name="Neemias Informatica Lima" userId="b77af7bd85500281" providerId="LiveId" clId="{ECC298F4-EDB4-4C3D-9D19-66AC0E389956}" dt="2024-02-23T20:52:41.888" v="103"/>
          <ac:spMkLst>
            <pc:docMk/>
            <pc:sldMk cId="3772032319" sldId="290"/>
            <ac:spMk id="3" creationId="{12EF15C8-71A5-B2E2-0FF4-5142100BAEFF}"/>
          </ac:spMkLst>
        </pc:spChg>
        <pc:spChg chg="del">
          <ac:chgData name="Neemias Informatica Lima" userId="b77af7bd85500281" providerId="LiveId" clId="{ECC298F4-EDB4-4C3D-9D19-66AC0E389956}" dt="2024-02-23T20:52:41.604" v="102" actId="478"/>
          <ac:spMkLst>
            <pc:docMk/>
            <pc:sldMk cId="3772032319" sldId="290"/>
            <ac:spMk id="5" creationId="{85A204CF-BE05-A49D-E084-5A580383ACB8}"/>
          </ac:spMkLst>
        </pc:spChg>
        <pc:spChg chg="del">
          <ac:chgData name="Neemias Informatica Lima" userId="b77af7bd85500281" providerId="LiveId" clId="{ECC298F4-EDB4-4C3D-9D19-66AC0E389956}" dt="2024-02-23T20:52:41.604" v="102" actId="478"/>
          <ac:spMkLst>
            <pc:docMk/>
            <pc:sldMk cId="3772032319" sldId="290"/>
            <ac:spMk id="6" creationId="{DEF18B7B-BBEB-3CDD-E289-6C3F141B30B7}"/>
          </ac:spMkLst>
        </pc:spChg>
        <pc:spChg chg="mod">
          <ac:chgData name="Neemias Informatica Lima" userId="b77af7bd85500281" providerId="LiveId" clId="{ECC298F4-EDB4-4C3D-9D19-66AC0E389956}" dt="2024-02-23T21:00:04.577" v="260" actId="20577"/>
          <ac:spMkLst>
            <pc:docMk/>
            <pc:sldMk cId="3772032319" sldId="290"/>
            <ac:spMk id="12" creationId="{8D5A143D-15FB-4DFE-B0EC-FEEB77A92B2C}"/>
          </ac:spMkLst>
        </pc:spChg>
        <pc:spChg chg="mod">
          <ac:chgData name="Neemias Informatica Lima" userId="b77af7bd85500281" providerId="LiveId" clId="{ECC298F4-EDB4-4C3D-9D19-66AC0E389956}" dt="2024-02-23T20:57:51.189" v="226"/>
          <ac:spMkLst>
            <pc:docMk/>
            <pc:sldMk cId="3772032319" sldId="290"/>
            <ac:spMk id="14" creationId="{00000000-0000-0000-0000-000000000000}"/>
          </ac:spMkLst>
        </pc:spChg>
        <pc:picChg chg="add mod">
          <ac:chgData name="Neemias Informatica Lima" userId="b77af7bd85500281" providerId="LiveId" clId="{ECC298F4-EDB4-4C3D-9D19-66AC0E389956}" dt="2024-02-23T20:52:41.888" v="103"/>
          <ac:picMkLst>
            <pc:docMk/>
            <pc:sldMk cId="3772032319" sldId="290"/>
            <ac:picMk id="4" creationId="{89D41491-50B4-1D1E-DC1F-5B3D8CF983D0}"/>
          </ac:picMkLst>
        </pc:picChg>
        <pc:picChg chg="del">
          <ac:chgData name="Neemias Informatica Lima" userId="b77af7bd85500281" providerId="LiveId" clId="{ECC298F4-EDB4-4C3D-9D19-66AC0E389956}" dt="2024-02-23T20:52:41.604" v="102" actId="478"/>
          <ac:picMkLst>
            <pc:docMk/>
            <pc:sldMk cId="3772032319" sldId="290"/>
            <ac:picMk id="7" creationId="{4F7AE466-E0C9-B62F-9DC8-1E2BAD76EB58}"/>
          </ac:picMkLst>
        </pc:picChg>
      </pc:sldChg>
      <pc:sldChg chg="addSp delSp modSp mod">
        <pc:chgData name="Neemias Informatica Lima" userId="b77af7bd85500281" providerId="LiveId" clId="{ECC298F4-EDB4-4C3D-9D19-66AC0E389956}" dt="2024-02-23T21:01:26.866" v="290"/>
        <pc:sldMkLst>
          <pc:docMk/>
          <pc:sldMk cId="1768216317" sldId="291"/>
        </pc:sldMkLst>
        <pc:spChg chg="add mod">
          <ac:chgData name="Neemias Informatica Lima" userId="b77af7bd85500281" providerId="LiveId" clId="{ECC298F4-EDB4-4C3D-9D19-66AC0E389956}" dt="2024-02-23T20:52:52.723" v="107"/>
          <ac:spMkLst>
            <pc:docMk/>
            <pc:sldMk cId="1768216317" sldId="291"/>
            <ac:spMk id="2" creationId="{9C64A652-70B1-3E74-3DDD-2A92ABC39867}"/>
          </ac:spMkLst>
        </pc:spChg>
        <pc:spChg chg="add mod">
          <ac:chgData name="Neemias Informatica Lima" userId="b77af7bd85500281" providerId="LiveId" clId="{ECC298F4-EDB4-4C3D-9D19-66AC0E389956}" dt="2024-02-23T20:52:52.723" v="107"/>
          <ac:spMkLst>
            <pc:docMk/>
            <pc:sldMk cId="1768216317" sldId="291"/>
            <ac:spMk id="3" creationId="{B4CD73FA-9B5D-6DA7-0368-2CC40547AA88}"/>
          </ac:spMkLst>
        </pc:spChg>
        <pc:spChg chg="del">
          <ac:chgData name="Neemias Informatica Lima" userId="b77af7bd85500281" providerId="LiveId" clId="{ECC298F4-EDB4-4C3D-9D19-66AC0E389956}" dt="2024-02-23T20:52:52.429" v="106" actId="478"/>
          <ac:spMkLst>
            <pc:docMk/>
            <pc:sldMk cId="1768216317" sldId="291"/>
            <ac:spMk id="5" creationId="{B6AFE31B-8464-E157-1809-D04E08A48875}"/>
          </ac:spMkLst>
        </pc:spChg>
        <pc:spChg chg="del">
          <ac:chgData name="Neemias Informatica Lima" userId="b77af7bd85500281" providerId="LiveId" clId="{ECC298F4-EDB4-4C3D-9D19-66AC0E389956}" dt="2024-02-23T20:52:52.429" v="106" actId="478"/>
          <ac:spMkLst>
            <pc:docMk/>
            <pc:sldMk cId="1768216317" sldId="291"/>
            <ac:spMk id="6" creationId="{01D32D73-A15E-2FBB-30B2-BCAF9DDBA826}"/>
          </ac:spMkLst>
        </pc:spChg>
        <pc:spChg chg="mod">
          <ac:chgData name="Neemias Informatica Lima" userId="b77af7bd85500281" providerId="LiveId" clId="{ECC298F4-EDB4-4C3D-9D19-66AC0E389956}" dt="2024-02-23T21:01:26.866" v="290"/>
          <ac:spMkLst>
            <pc:docMk/>
            <pc:sldMk cId="1768216317" sldId="291"/>
            <ac:spMk id="12" creationId="{FD5EC092-AC81-4728-9A45-4C4BB5B95C65}"/>
          </ac:spMkLst>
        </pc:spChg>
        <pc:spChg chg="mod">
          <ac:chgData name="Neemias Informatica Lima" userId="b77af7bd85500281" providerId="LiveId" clId="{ECC298F4-EDB4-4C3D-9D19-66AC0E389956}" dt="2024-02-23T21:00:21.977" v="266"/>
          <ac:spMkLst>
            <pc:docMk/>
            <pc:sldMk cId="1768216317" sldId="291"/>
            <ac:spMk id="14" creationId="{00000000-0000-0000-0000-000000000000}"/>
          </ac:spMkLst>
        </pc:spChg>
        <pc:picChg chg="add mod">
          <ac:chgData name="Neemias Informatica Lima" userId="b77af7bd85500281" providerId="LiveId" clId="{ECC298F4-EDB4-4C3D-9D19-66AC0E389956}" dt="2024-02-23T20:52:52.723" v="107"/>
          <ac:picMkLst>
            <pc:docMk/>
            <pc:sldMk cId="1768216317" sldId="291"/>
            <ac:picMk id="4" creationId="{3CF29467-4BFB-9552-D93D-AE046570F75B}"/>
          </ac:picMkLst>
        </pc:picChg>
        <pc:picChg chg="del">
          <ac:chgData name="Neemias Informatica Lima" userId="b77af7bd85500281" providerId="LiveId" clId="{ECC298F4-EDB4-4C3D-9D19-66AC0E389956}" dt="2024-02-23T20:52:52.429" v="106" actId="478"/>
          <ac:picMkLst>
            <pc:docMk/>
            <pc:sldMk cId="1768216317" sldId="291"/>
            <ac:picMk id="7" creationId="{72CAF7BF-A894-D6A7-35C7-1E828777094C}"/>
          </ac:picMkLst>
        </pc:picChg>
      </pc:sldChg>
      <pc:sldChg chg="addSp delSp modSp mod">
        <pc:chgData name="Neemias Informatica Lima" userId="b77af7bd85500281" providerId="LiveId" clId="{ECC298F4-EDB4-4C3D-9D19-66AC0E389956}" dt="2024-02-23T21:03:39.793" v="326"/>
        <pc:sldMkLst>
          <pc:docMk/>
          <pc:sldMk cId="3757265641" sldId="292"/>
        </pc:sldMkLst>
        <pc:spChg chg="add mod">
          <ac:chgData name="Neemias Informatica Lima" userId="b77af7bd85500281" providerId="LiveId" clId="{ECC298F4-EDB4-4C3D-9D19-66AC0E389956}" dt="2024-02-23T20:53:02.544" v="111"/>
          <ac:spMkLst>
            <pc:docMk/>
            <pc:sldMk cId="3757265641" sldId="292"/>
            <ac:spMk id="2" creationId="{00579764-9980-1C10-A414-3E238E897E06}"/>
          </ac:spMkLst>
        </pc:spChg>
        <pc:spChg chg="add mod">
          <ac:chgData name="Neemias Informatica Lima" userId="b77af7bd85500281" providerId="LiveId" clId="{ECC298F4-EDB4-4C3D-9D19-66AC0E389956}" dt="2024-02-23T20:53:02.544" v="111"/>
          <ac:spMkLst>
            <pc:docMk/>
            <pc:sldMk cId="3757265641" sldId="292"/>
            <ac:spMk id="3" creationId="{D270092C-5221-D0D2-7A00-895DA8CB6DA8}"/>
          </ac:spMkLst>
        </pc:spChg>
        <pc:spChg chg="del">
          <ac:chgData name="Neemias Informatica Lima" userId="b77af7bd85500281" providerId="LiveId" clId="{ECC298F4-EDB4-4C3D-9D19-66AC0E389956}" dt="2024-02-23T20:53:02.275" v="110" actId="478"/>
          <ac:spMkLst>
            <pc:docMk/>
            <pc:sldMk cId="3757265641" sldId="292"/>
            <ac:spMk id="5" creationId="{043DC70F-0AEF-0724-2203-92E60C210166}"/>
          </ac:spMkLst>
        </pc:spChg>
        <pc:spChg chg="del">
          <ac:chgData name="Neemias Informatica Lima" userId="b77af7bd85500281" providerId="LiveId" clId="{ECC298F4-EDB4-4C3D-9D19-66AC0E389956}" dt="2024-02-23T20:53:02.275" v="110" actId="478"/>
          <ac:spMkLst>
            <pc:docMk/>
            <pc:sldMk cId="3757265641" sldId="292"/>
            <ac:spMk id="6" creationId="{6438FE06-D09E-D98D-8D7C-2D42261E1330}"/>
          </ac:spMkLst>
        </pc:spChg>
        <pc:spChg chg="mod">
          <ac:chgData name="Neemias Informatica Lima" userId="b77af7bd85500281" providerId="LiveId" clId="{ECC298F4-EDB4-4C3D-9D19-66AC0E389956}" dt="2024-02-23T21:03:39.793" v="326"/>
          <ac:spMkLst>
            <pc:docMk/>
            <pc:sldMk cId="3757265641" sldId="292"/>
            <ac:spMk id="12" creationId="{1EC42BAA-B890-43DD-B4F0-9AB5685AF2FE}"/>
          </ac:spMkLst>
        </pc:spChg>
        <pc:spChg chg="mod">
          <ac:chgData name="Neemias Informatica Lima" userId="b77af7bd85500281" providerId="LiveId" clId="{ECC298F4-EDB4-4C3D-9D19-66AC0E389956}" dt="2024-02-23T21:01:47.709" v="298"/>
          <ac:spMkLst>
            <pc:docMk/>
            <pc:sldMk cId="3757265641" sldId="292"/>
            <ac:spMk id="14" creationId="{00000000-0000-0000-0000-000000000000}"/>
          </ac:spMkLst>
        </pc:spChg>
        <pc:picChg chg="add mod">
          <ac:chgData name="Neemias Informatica Lima" userId="b77af7bd85500281" providerId="LiveId" clId="{ECC298F4-EDB4-4C3D-9D19-66AC0E389956}" dt="2024-02-23T20:53:02.544" v="111"/>
          <ac:picMkLst>
            <pc:docMk/>
            <pc:sldMk cId="3757265641" sldId="292"/>
            <ac:picMk id="4" creationId="{58493701-85EC-57C8-36F1-64947CADBCF4}"/>
          </ac:picMkLst>
        </pc:picChg>
        <pc:picChg chg="del">
          <ac:chgData name="Neemias Informatica Lima" userId="b77af7bd85500281" providerId="LiveId" clId="{ECC298F4-EDB4-4C3D-9D19-66AC0E389956}" dt="2024-02-23T20:53:02.275" v="110" actId="478"/>
          <ac:picMkLst>
            <pc:docMk/>
            <pc:sldMk cId="3757265641" sldId="292"/>
            <ac:picMk id="7" creationId="{945744B3-9A60-F254-38DC-F0914D73E241}"/>
          </ac:picMkLst>
        </pc:picChg>
      </pc:sldChg>
      <pc:sldChg chg="addSp delSp modSp mod">
        <pc:chgData name="Neemias Informatica Lima" userId="b77af7bd85500281" providerId="LiveId" clId="{ECC298F4-EDB4-4C3D-9D19-66AC0E389956}" dt="2024-02-23T21:04:27.334" v="335"/>
        <pc:sldMkLst>
          <pc:docMk/>
          <pc:sldMk cId="3114938747" sldId="293"/>
        </pc:sldMkLst>
        <pc:spChg chg="add mod">
          <ac:chgData name="Neemias Informatica Lima" userId="b77af7bd85500281" providerId="LiveId" clId="{ECC298F4-EDB4-4C3D-9D19-66AC0E389956}" dt="2024-02-23T20:53:07.475" v="113"/>
          <ac:spMkLst>
            <pc:docMk/>
            <pc:sldMk cId="3114938747" sldId="293"/>
            <ac:spMk id="2" creationId="{E9DE521F-5AD4-DD60-C62F-B23484B94793}"/>
          </ac:spMkLst>
        </pc:spChg>
        <pc:spChg chg="add mod">
          <ac:chgData name="Neemias Informatica Lima" userId="b77af7bd85500281" providerId="LiveId" clId="{ECC298F4-EDB4-4C3D-9D19-66AC0E389956}" dt="2024-02-23T20:53:07.475" v="113"/>
          <ac:spMkLst>
            <pc:docMk/>
            <pc:sldMk cId="3114938747" sldId="293"/>
            <ac:spMk id="3" creationId="{0E6221BE-145A-5F54-7011-4F7BF80628D1}"/>
          </ac:spMkLst>
        </pc:spChg>
        <pc:spChg chg="del">
          <ac:chgData name="Neemias Informatica Lima" userId="b77af7bd85500281" providerId="LiveId" clId="{ECC298F4-EDB4-4C3D-9D19-66AC0E389956}" dt="2024-02-23T20:53:06.942" v="112" actId="478"/>
          <ac:spMkLst>
            <pc:docMk/>
            <pc:sldMk cId="3114938747" sldId="293"/>
            <ac:spMk id="5" creationId="{5F7FC810-116E-FCB8-197D-2FB2492AFB9E}"/>
          </ac:spMkLst>
        </pc:spChg>
        <pc:spChg chg="del">
          <ac:chgData name="Neemias Informatica Lima" userId="b77af7bd85500281" providerId="LiveId" clId="{ECC298F4-EDB4-4C3D-9D19-66AC0E389956}" dt="2024-02-23T20:53:06.942" v="112" actId="478"/>
          <ac:spMkLst>
            <pc:docMk/>
            <pc:sldMk cId="3114938747" sldId="293"/>
            <ac:spMk id="6" creationId="{FBD5E810-356A-642B-480C-1D6D1BC01107}"/>
          </ac:spMkLst>
        </pc:spChg>
        <pc:spChg chg="mod">
          <ac:chgData name="Neemias Informatica Lima" userId="b77af7bd85500281" providerId="LiveId" clId="{ECC298F4-EDB4-4C3D-9D19-66AC0E389956}" dt="2024-02-23T21:04:27.334" v="335"/>
          <ac:spMkLst>
            <pc:docMk/>
            <pc:sldMk cId="3114938747" sldId="293"/>
            <ac:spMk id="16" creationId="{CFC8B9D9-C6ED-4706-A104-65D118A5B7F9}"/>
          </ac:spMkLst>
        </pc:spChg>
        <pc:picChg chg="add mod">
          <ac:chgData name="Neemias Informatica Lima" userId="b77af7bd85500281" providerId="LiveId" clId="{ECC298F4-EDB4-4C3D-9D19-66AC0E389956}" dt="2024-02-23T20:53:07.475" v="113"/>
          <ac:picMkLst>
            <pc:docMk/>
            <pc:sldMk cId="3114938747" sldId="293"/>
            <ac:picMk id="4" creationId="{A1D28EF7-708F-3BDB-5782-5553374535B6}"/>
          </ac:picMkLst>
        </pc:picChg>
        <pc:picChg chg="del">
          <ac:chgData name="Neemias Informatica Lima" userId="b77af7bd85500281" providerId="LiveId" clId="{ECC298F4-EDB4-4C3D-9D19-66AC0E389956}" dt="2024-02-23T20:53:06.942" v="112" actId="478"/>
          <ac:picMkLst>
            <pc:docMk/>
            <pc:sldMk cId="3114938747" sldId="293"/>
            <ac:picMk id="7" creationId="{178B53E0-982F-E70F-B86D-472909AB9DE1}"/>
          </ac:picMkLst>
        </pc:picChg>
      </pc:sldChg>
      <pc:sldChg chg="addSp delSp modSp add setBg">
        <pc:chgData name="Neemias Informatica Lima" userId="b77af7bd85500281" providerId="LiveId" clId="{ECC298F4-EDB4-4C3D-9D19-66AC0E389956}" dt="2024-02-23T21:07:00.502" v="347" actId="1076"/>
        <pc:sldMkLst>
          <pc:docMk/>
          <pc:sldMk cId="1462869185" sldId="294"/>
        </pc:sldMkLst>
        <pc:spChg chg="del">
          <ac:chgData name="Neemias Informatica Lima" userId="b77af7bd85500281" providerId="LiveId" clId="{ECC298F4-EDB4-4C3D-9D19-66AC0E389956}" dt="2024-02-23T21:06:13.769" v="337" actId="478"/>
          <ac:spMkLst>
            <pc:docMk/>
            <pc:sldMk cId="1462869185" sldId="294"/>
            <ac:spMk id="16" creationId="{E5D8DD5E-5BAF-693C-DBF9-7C82D549A3E9}"/>
          </ac:spMkLst>
        </pc:spChg>
        <pc:picChg chg="add del mod">
          <ac:chgData name="Neemias Informatica Lima" userId="b77af7bd85500281" providerId="LiveId" clId="{ECC298F4-EDB4-4C3D-9D19-66AC0E389956}" dt="2024-02-23T21:06:20.507" v="340" actId="478"/>
          <ac:picMkLst>
            <pc:docMk/>
            <pc:sldMk cId="1462869185" sldId="294"/>
            <ac:picMk id="1026" creationId="{D657DDFF-3BEE-2919-E9E0-EBA85A57DB99}"/>
          </ac:picMkLst>
        </pc:picChg>
        <pc:picChg chg="add mod">
          <ac:chgData name="Neemias Informatica Lima" userId="b77af7bd85500281" providerId="LiveId" clId="{ECC298F4-EDB4-4C3D-9D19-66AC0E389956}" dt="2024-02-23T21:07:00.502" v="347" actId="1076"/>
          <ac:picMkLst>
            <pc:docMk/>
            <pc:sldMk cId="1462869185" sldId="294"/>
            <ac:picMk id="1028" creationId="{BCDF1667-4958-94C8-87BB-9A9D46564FFA}"/>
          </ac:picMkLst>
        </pc:picChg>
      </pc:sldChg>
    </pc:docChg>
  </pc:docChgLst>
  <pc:docChgLst>
    <pc:chgData name="Neemias Informatica Lima" userId="b77af7bd85500281" providerId="LiveId" clId="{0E738822-0204-43F8-9A75-A0C8A52CADBB}"/>
    <pc:docChg chg="undo redo custSel modSld">
      <pc:chgData name="Neemias Informatica Lima" userId="b77af7bd85500281" providerId="LiveId" clId="{0E738822-0204-43F8-9A75-A0C8A52CADBB}" dt="2024-02-20T17:28:46.609" v="396" actId="20577"/>
      <pc:docMkLst>
        <pc:docMk/>
      </pc:docMkLst>
      <pc:sldChg chg="addSp delSp modSp mod">
        <pc:chgData name="Neemias Informatica Lima" userId="b77af7bd85500281" providerId="LiveId" clId="{0E738822-0204-43F8-9A75-A0C8A52CADBB}" dt="2024-02-20T16:53:04.736" v="60" actId="20577"/>
        <pc:sldMkLst>
          <pc:docMk/>
          <pc:sldMk cId="2232331225" sldId="280"/>
        </pc:sldMkLst>
        <pc:spChg chg="mod">
          <ac:chgData name="Neemias Informatica Lima" userId="b77af7bd85500281" providerId="LiveId" clId="{0E738822-0204-43F8-9A75-A0C8A52CADBB}" dt="2024-02-20T16:50:19.104" v="11" actId="6549"/>
          <ac:spMkLst>
            <pc:docMk/>
            <pc:sldMk cId="2232331225" sldId="280"/>
            <ac:spMk id="6" creationId="{00000000-0000-0000-0000-000000000000}"/>
          </ac:spMkLst>
        </pc:spChg>
        <pc:spChg chg="mod">
          <ac:chgData name="Neemias Informatica Lima" userId="b77af7bd85500281" providerId="LiveId" clId="{0E738822-0204-43F8-9A75-A0C8A52CADBB}" dt="2024-02-20T16:52:45.574" v="58" actId="20577"/>
          <ac:spMkLst>
            <pc:docMk/>
            <pc:sldMk cId="2232331225" sldId="280"/>
            <ac:spMk id="7" creationId="{00000000-0000-0000-0000-000000000000}"/>
          </ac:spMkLst>
        </pc:spChg>
        <pc:spChg chg="mod">
          <ac:chgData name="Neemias Informatica Lima" userId="b77af7bd85500281" providerId="LiveId" clId="{0E738822-0204-43F8-9A75-A0C8A52CADBB}" dt="2024-02-20T16:51:47.523" v="33" actId="6549"/>
          <ac:spMkLst>
            <pc:docMk/>
            <pc:sldMk cId="2232331225" sldId="280"/>
            <ac:spMk id="9" creationId="{00000000-0000-0000-0000-000000000000}"/>
          </ac:spMkLst>
        </pc:spChg>
        <pc:spChg chg="mod">
          <ac:chgData name="Neemias Informatica Lima" userId="b77af7bd85500281" providerId="LiveId" clId="{0E738822-0204-43F8-9A75-A0C8A52CADBB}" dt="2024-02-20T16:51:23.608" v="20" actId="20577"/>
          <ac:spMkLst>
            <pc:docMk/>
            <pc:sldMk cId="2232331225" sldId="280"/>
            <ac:spMk id="11" creationId="{00000000-0000-0000-0000-000000000000}"/>
          </ac:spMkLst>
        </pc:spChg>
        <pc:spChg chg="mod">
          <ac:chgData name="Neemias Informatica Lima" userId="b77af7bd85500281" providerId="LiveId" clId="{0E738822-0204-43F8-9A75-A0C8A52CADBB}" dt="2024-02-20T16:53:04.736" v="60" actId="20577"/>
          <ac:spMkLst>
            <pc:docMk/>
            <pc:sldMk cId="2232331225" sldId="280"/>
            <ac:spMk id="16" creationId="{00000000-0000-0000-0000-000000000000}"/>
          </ac:spMkLst>
        </pc:spChg>
        <pc:picChg chg="add mod">
          <ac:chgData name="Neemias Informatica Lima" userId="b77af7bd85500281" providerId="LiveId" clId="{0E738822-0204-43F8-9A75-A0C8A52CADBB}" dt="2024-02-20T16:51:18.435" v="18" actId="1440"/>
          <ac:picMkLst>
            <pc:docMk/>
            <pc:sldMk cId="2232331225" sldId="280"/>
            <ac:picMk id="3" creationId="{EA23CDDD-0592-BA8F-8FC2-4F47A72894C4}"/>
          </ac:picMkLst>
        </pc:picChg>
        <pc:picChg chg="del">
          <ac:chgData name="Neemias Informatica Lima" userId="b77af7bd85500281" providerId="LiveId" clId="{0E738822-0204-43F8-9A75-A0C8A52CADBB}" dt="2024-02-20T16:49:50.108" v="0" actId="478"/>
          <ac:picMkLst>
            <pc:docMk/>
            <pc:sldMk cId="2232331225" sldId="280"/>
            <ac:picMk id="14" creationId="{9039C93D-003A-5A94-0B1D-9EB5D1D0220B}"/>
          </ac:picMkLst>
        </pc:picChg>
      </pc:sldChg>
      <pc:sldChg chg="addSp delSp modSp mod">
        <pc:chgData name="Neemias Informatica Lima" userId="b77af7bd85500281" providerId="LiveId" clId="{0E738822-0204-43F8-9A75-A0C8A52CADBB}" dt="2024-02-20T16:55:07.228" v="105"/>
        <pc:sldMkLst>
          <pc:docMk/>
          <pc:sldMk cId="2103443556" sldId="281"/>
        </pc:sldMkLst>
        <pc:spChg chg="mod">
          <ac:chgData name="Neemias Informatica Lima" userId="b77af7bd85500281" providerId="LiveId" clId="{0E738822-0204-43F8-9A75-A0C8A52CADBB}" dt="2024-02-20T16:54:15.534" v="90" actId="20577"/>
          <ac:spMkLst>
            <pc:docMk/>
            <pc:sldMk cId="2103443556" sldId="281"/>
            <ac:spMk id="8" creationId="{00000000-0000-0000-0000-000000000000}"/>
          </ac:spMkLst>
        </pc:spChg>
        <pc:spChg chg="mod">
          <ac:chgData name="Neemias Informatica Lima" userId="b77af7bd85500281" providerId="LiveId" clId="{0E738822-0204-43F8-9A75-A0C8A52CADBB}" dt="2024-02-20T16:54:24.599" v="92" actId="20577"/>
          <ac:spMkLst>
            <pc:docMk/>
            <pc:sldMk cId="2103443556" sldId="281"/>
            <ac:spMk id="11" creationId="{00000000-0000-0000-0000-000000000000}"/>
          </ac:spMkLst>
        </pc:spChg>
        <pc:spChg chg="mod">
          <ac:chgData name="Neemias Informatica Lima" userId="b77af7bd85500281" providerId="LiveId" clId="{0E738822-0204-43F8-9A75-A0C8A52CADBB}" dt="2024-02-20T16:55:07.228" v="105"/>
          <ac:spMkLst>
            <pc:docMk/>
            <pc:sldMk cId="2103443556" sldId="281"/>
            <ac:spMk id="18" creationId="{00000000-0000-0000-0000-000000000000}"/>
          </ac:spMkLst>
        </pc:spChg>
        <pc:picChg chg="add mod">
          <ac:chgData name="Neemias Informatica Lima" userId="b77af7bd85500281" providerId="LiveId" clId="{0E738822-0204-43F8-9A75-A0C8A52CADBB}" dt="2024-02-20T16:54:46.804" v="98" actId="14100"/>
          <ac:picMkLst>
            <pc:docMk/>
            <pc:sldMk cId="2103443556" sldId="281"/>
            <ac:picMk id="2" creationId="{7B629915-8571-45EF-512F-DFA68D74875A}"/>
          </ac:picMkLst>
        </pc:picChg>
        <pc:picChg chg="del">
          <ac:chgData name="Neemias Informatica Lima" userId="b77af7bd85500281" providerId="LiveId" clId="{0E738822-0204-43F8-9A75-A0C8A52CADBB}" dt="2024-02-20T16:54:34.087" v="93" actId="478"/>
          <ac:picMkLst>
            <pc:docMk/>
            <pc:sldMk cId="2103443556" sldId="281"/>
            <ac:picMk id="4" creationId="{5E50C07A-91C0-123C-3194-517732FDBBF7}"/>
          </ac:picMkLst>
        </pc:picChg>
      </pc:sldChg>
      <pc:sldChg chg="addSp delSp modSp mod">
        <pc:chgData name="Neemias Informatica Lima" userId="b77af7bd85500281" providerId="LiveId" clId="{0E738822-0204-43F8-9A75-A0C8A52CADBB}" dt="2024-02-20T17:09:34.974" v="162" actId="20577"/>
        <pc:sldMkLst>
          <pc:docMk/>
          <pc:sldMk cId="3683219421" sldId="282"/>
        </pc:sldMkLst>
        <pc:spChg chg="add mod">
          <ac:chgData name="Neemias Informatica Lima" userId="b77af7bd85500281" providerId="LiveId" clId="{0E738822-0204-43F8-9A75-A0C8A52CADBB}" dt="2024-02-20T16:55:26.948" v="109"/>
          <ac:spMkLst>
            <pc:docMk/>
            <pc:sldMk cId="3683219421" sldId="282"/>
            <ac:spMk id="2" creationId="{E93EA094-84BE-ED5C-CF35-52E6770EA19E}"/>
          </ac:spMkLst>
        </pc:spChg>
        <pc:spChg chg="add mod">
          <ac:chgData name="Neemias Informatica Lima" userId="b77af7bd85500281" providerId="LiveId" clId="{0E738822-0204-43F8-9A75-A0C8A52CADBB}" dt="2024-02-20T16:55:26.948" v="109"/>
          <ac:spMkLst>
            <pc:docMk/>
            <pc:sldMk cId="3683219421" sldId="282"/>
            <ac:spMk id="4" creationId="{6861D89A-71F1-B9BF-0E88-D15217C78FB4}"/>
          </ac:spMkLst>
        </pc:spChg>
        <pc:spChg chg="del">
          <ac:chgData name="Neemias Informatica Lima" userId="b77af7bd85500281" providerId="LiveId" clId="{0E738822-0204-43F8-9A75-A0C8A52CADBB}" dt="2024-02-20T16:55:25.934" v="108" actId="478"/>
          <ac:spMkLst>
            <pc:docMk/>
            <pc:sldMk cId="3683219421" sldId="282"/>
            <ac:spMk id="6" creationId="{9637ACB4-762A-635D-FDEA-12397AF3A53F}"/>
          </ac:spMkLst>
        </pc:spChg>
        <pc:spChg chg="del">
          <ac:chgData name="Neemias Informatica Lima" userId="b77af7bd85500281" providerId="LiveId" clId="{0E738822-0204-43F8-9A75-A0C8A52CADBB}" dt="2024-02-20T16:55:25.934" v="108" actId="478"/>
          <ac:spMkLst>
            <pc:docMk/>
            <pc:sldMk cId="3683219421" sldId="282"/>
            <ac:spMk id="7" creationId="{819A9ECA-D30A-D6C9-81C6-EA9DE94C92E9}"/>
          </ac:spMkLst>
        </pc:spChg>
        <pc:spChg chg="mod">
          <ac:chgData name="Neemias Informatica Lima" userId="b77af7bd85500281" providerId="LiveId" clId="{0E738822-0204-43F8-9A75-A0C8A52CADBB}" dt="2024-02-20T17:09:34.974" v="162" actId="20577"/>
          <ac:spMkLst>
            <pc:docMk/>
            <pc:sldMk cId="3683219421" sldId="282"/>
            <ac:spMk id="12" creationId="{00000000-0000-0000-0000-000000000000}"/>
          </ac:spMkLst>
        </pc:spChg>
        <pc:spChg chg="mod">
          <ac:chgData name="Neemias Informatica Lima" userId="b77af7bd85500281" providerId="LiveId" clId="{0E738822-0204-43F8-9A75-A0C8A52CADBB}" dt="2024-02-20T17:08:47.065" v="152"/>
          <ac:spMkLst>
            <pc:docMk/>
            <pc:sldMk cId="3683219421" sldId="282"/>
            <ac:spMk id="14" creationId="{00000000-0000-0000-0000-000000000000}"/>
          </ac:spMkLst>
        </pc:spChg>
        <pc:picChg chg="add mod">
          <ac:chgData name="Neemias Informatica Lima" userId="b77af7bd85500281" providerId="LiveId" clId="{0E738822-0204-43F8-9A75-A0C8A52CADBB}" dt="2024-02-20T16:55:26.948" v="109"/>
          <ac:picMkLst>
            <pc:docMk/>
            <pc:sldMk cId="3683219421" sldId="282"/>
            <ac:picMk id="5" creationId="{4A6FF4E9-A6B3-B1F3-74FB-B34F8BE693D8}"/>
          </ac:picMkLst>
        </pc:picChg>
        <pc:picChg chg="del">
          <ac:chgData name="Neemias Informatica Lima" userId="b77af7bd85500281" providerId="LiveId" clId="{0E738822-0204-43F8-9A75-A0C8A52CADBB}" dt="2024-02-20T16:55:25.934" v="108" actId="478"/>
          <ac:picMkLst>
            <pc:docMk/>
            <pc:sldMk cId="3683219421" sldId="282"/>
            <ac:picMk id="8" creationId="{1B4580B3-E4F0-EABD-596F-401A1270C624}"/>
          </ac:picMkLst>
        </pc:picChg>
      </pc:sldChg>
      <pc:sldChg chg="addSp delSp modSp mod">
        <pc:chgData name="Neemias Informatica Lima" userId="b77af7bd85500281" providerId="LiveId" clId="{0E738822-0204-43F8-9A75-A0C8A52CADBB}" dt="2024-02-20T17:14:52.048" v="200" actId="313"/>
        <pc:sldMkLst>
          <pc:docMk/>
          <pc:sldMk cId="3902406419" sldId="283"/>
        </pc:sldMkLst>
        <pc:spChg chg="add mod">
          <ac:chgData name="Neemias Informatica Lima" userId="b77af7bd85500281" providerId="LiveId" clId="{0E738822-0204-43F8-9A75-A0C8A52CADBB}" dt="2024-02-20T16:55:35.812" v="111"/>
          <ac:spMkLst>
            <pc:docMk/>
            <pc:sldMk cId="3902406419" sldId="283"/>
            <ac:spMk id="2" creationId="{A36E5A6B-AA36-E3C4-E4C4-642E7E66EECA}"/>
          </ac:spMkLst>
        </pc:spChg>
        <pc:spChg chg="add mod">
          <ac:chgData name="Neemias Informatica Lima" userId="b77af7bd85500281" providerId="LiveId" clId="{0E738822-0204-43F8-9A75-A0C8A52CADBB}" dt="2024-02-20T16:55:35.812" v="111"/>
          <ac:spMkLst>
            <pc:docMk/>
            <pc:sldMk cId="3902406419" sldId="283"/>
            <ac:spMk id="3" creationId="{2D739C42-67D0-D63D-5058-0A0D205C588F}"/>
          </ac:spMkLst>
        </pc:spChg>
        <pc:spChg chg="del">
          <ac:chgData name="Neemias Informatica Lima" userId="b77af7bd85500281" providerId="LiveId" clId="{0E738822-0204-43F8-9A75-A0C8A52CADBB}" dt="2024-02-20T16:55:34.444" v="110" actId="478"/>
          <ac:spMkLst>
            <pc:docMk/>
            <pc:sldMk cId="3902406419" sldId="283"/>
            <ac:spMk id="5" creationId="{99F4E7C5-C5B8-5F8D-4A50-2D5763CA661F}"/>
          </ac:spMkLst>
        </pc:spChg>
        <pc:spChg chg="del">
          <ac:chgData name="Neemias Informatica Lima" userId="b77af7bd85500281" providerId="LiveId" clId="{0E738822-0204-43F8-9A75-A0C8A52CADBB}" dt="2024-02-20T16:55:34.444" v="110" actId="478"/>
          <ac:spMkLst>
            <pc:docMk/>
            <pc:sldMk cId="3902406419" sldId="283"/>
            <ac:spMk id="6" creationId="{FABDE56D-3F03-0165-FE61-AF4DC3BC7A2F}"/>
          </ac:spMkLst>
        </pc:spChg>
        <pc:spChg chg="mod">
          <ac:chgData name="Neemias Informatica Lima" userId="b77af7bd85500281" providerId="LiveId" clId="{0E738822-0204-43F8-9A75-A0C8A52CADBB}" dt="2024-02-20T17:10:14.792" v="167"/>
          <ac:spMkLst>
            <pc:docMk/>
            <pc:sldMk cId="3902406419" sldId="283"/>
            <ac:spMk id="14" creationId="{00000000-0000-0000-0000-000000000000}"/>
          </ac:spMkLst>
        </pc:spChg>
        <pc:spChg chg="mod">
          <ac:chgData name="Neemias Informatica Lima" userId="b77af7bd85500281" providerId="LiveId" clId="{0E738822-0204-43F8-9A75-A0C8A52CADBB}" dt="2024-02-20T17:14:52.048" v="200" actId="313"/>
          <ac:spMkLst>
            <pc:docMk/>
            <pc:sldMk cId="3902406419" sldId="283"/>
            <ac:spMk id="15" creationId="{D5C09FDA-172B-4732-BD2E-A9BBEF8B191B}"/>
          </ac:spMkLst>
        </pc:spChg>
        <pc:picChg chg="add mod">
          <ac:chgData name="Neemias Informatica Lima" userId="b77af7bd85500281" providerId="LiveId" clId="{0E738822-0204-43F8-9A75-A0C8A52CADBB}" dt="2024-02-20T16:55:35.812" v="111"/>
          <ac:picMkLst>
            <pc:docMk/>
            <pc:sldMk cId="3902406419" sldId="283"/>
            <ac:picMk id="4" creationId="{4ED879D1-9EBB-93A1-663A-542D4594ADB6}"/>
          </ac:picMkLst>
        </pc:picChg>
        <pc:picChg chg="del">
          <ac:chgData name="Neemias Informatica Lima" userId="b77af7bd85500281" providerId="LiveId" clId="{0E738822-0204-43F8-9A75-A0C8A52CADBB}" dt="2024-02-20T16:55:34.444" v="110" actId="478"/>
          <ac:picMkLst>
            <pc:docMk/>
            <pc:sldMk cId="3902406419" sldId="283"/>
            <ac:picMk id="7" creationId="{5BE3054B-1B45-0790-5E4F-E0F7033FCB0F}"/>
          </ac:picMkLst>
        </pc:picChg>
      </pc:sldChg>
      <pc:sldChg chg="addSp delSp modSp mod">
        <pc:chgData name="Neemias Informatica Lima" userId="b77af7bd85500281" providerId="LiveId" clId="{0E738822-0204-43F8-9A75-A0C8A52CADBB}" dt="2024-02-20T17:19:48.811" v="245" actId="20577"/>
        <pc:sldMkLst>
          <pc:docMk/>
          <pc:sldMk cId="2424059023" sldId="284"/>
        </pc:sldMkLst>
        <pc:spChg chg="add mod">
          <ac:chgData name="Neemias Informatica Lima" userId="b77af7bd85500281" providerId="LiveId" clId="{0E738822-0204-43F8-9A75-A0C8A52CADBB}" dt="2024-02-20T16:56:12.345" v="115"/>
          <ac:spMkLst>
            <pc:docMk/>
            <pc:sldMk cId="2424059023" sldId="284"/>
            <ac:spMk id="2" creationId="{0654C57D-3E63-3A71-31F9-0B1108D13FFC}"/>
          </ac:spMkLst>
        </pc:spChg>
        <pc:spChg chg="add mod">
          <ac:chgData name="Neemias Informatica Lima" userId="b77af7bd85500281" providerId="LiveId" clId="{0E738822-0204-43F8-9A75-A0C8A52CADBB}" dt="2024-02-20T16:56:12.345" v="115"/>
          <ac:spMkLst>
            <pc:docMk/>
            <pc:sldMk cId="2424059023" sldId="284"/>
            <ac:spMk id="3" creationId="{24ED2880-1908-5805-EE1D-30356A2DE593}"/>
          </ac:spMkLst>
        </pc:spChg>
        <pc:spChg chg="del">
          <ac:chgData name="Neemias Informatica Lima" userId="b77af7bd85500281" providerId="LiveId" clId="{0E738822-0204-43F8-9A75-A0C8A52CADBB}" dt="2024-02-20T16:56:11.340" v="114" actId="478"/>
          <ac:spMkLst>
            <pc:docMk/>
            <pc:sldMk cId="2424059023" sldId="284"/>
            <ac:spMk id="5" creationId="{8F4605FB-8D94-A0E2-AF3B-4995C2DD7124}"/>
          </ac:spMkLst>
        </pc:spChg>
        <pc:spChg chg="del">
          <ac:chgData name="Neemias Informatica Lima" userId="b77af7bd85500281" providerId="LiveId" clId="{0E738822-0204-43F8-9A75-A0C8A52CADBB}" dt="2024-02-20T16:56:11.340" v="114" actId="478"/>
          <ac:spMkLst>
            <pc:docMk/>
            <pc:sldMk cId="2424059023" sldId="284"/>
            <ac:spMk id="6" creationId="{66AE90E3-AC57-DD86-AC9B-E74D0C2B036E}"/>
          </ac:spMkLst>
        </pc:spChg>
        <pc:spChg chg="mod">
          <ac:chgData name="Neemias Informatica Lima" userId="b77af7bd85500281" providerId="LiveId" clId="{0E738822-0204-43F8-9A75-A0C8A52CADBB}" dt="2024-02-20T17:19:08.662" v="222"/>
          <ac:spMkLst>
            <pc:docMk/>
            <pc:sldMk cId="2424059023" sldId="284"/>
            <ac:spMk id="14" creationId="{00000000-0000-0000-0000-000000000000}"/>
          </ac:spMkLst>
        </pc:spChg>
        <pc:spChg chg="mod">
          <ac:chgData name="Neemias Informatica Lima" userId="b77af7bd85500281" providerId="LiveId" clId="{0E738822-0204-43F8-9A75-A0C8A52CADBB}" dt="2024-02-20T17:19:48.811" v="245" actId="20577"/>
          <ac:spMkLst>
            <pc:docMk/>
            <pc:sldMk cId="2424059023" sldId="284"/>
            <ac:spMk id="15" creationId="{C3A1BEFC-B9B8-4142-B09F-1F5B330F4265}"/>
          </ac:spMkLst>
        </pc:spChg>
        <pc:picChg chg="add mod">
          <ac:chgData name="Neemias Informatica Lima" userId="b77af7bd85500281" providerId="LiveId" clId="{0E738822-0204-43F8-9A75-A0C8A52CADBB}" dt="2024-02-20T16:56:12.345" v="115"/>
          <ac:picMkLst>
            <pc:docMk/>
            <pc:sldMk cId="2424059023" sldId="284"/>
            <ac:picMk id="4" creationId="{59C05A2A-6129-A78B-3FFB-527712244F3D}"/>
          </ac:picMkLst>
        </pc:picChg>
        <pc:picChg chg="del">
          <ac:chgData name="Neemias Informatica Lima" userId="b77af7bd85500281" providerId="LiveId" clId="{0E738822-0204-43F8-9A75-A0C8A52CADBB}" dt="2024-02-20T16:56:11.340" v="114" actId="478"/>
          <ac:picMkLst>
            <pc:docMk/>
            <pc:sldMk cId="2424059023" sldId="284"/>
            <ac:picMk id="7" creationId="{E893B890-5C6E-F3FD-BF39-8B627571DE15}"/>
          </ac:picMkLst>
        </pc:picChg>
      </pc:sldChg>
      <pc:sldChg chg="addSp delSp modSp mod">
        <pc:chgData name="Neemias Informatica Lima" userId="b77af7bd85500281" providerId="LiveId" clId="{0E738822-0204-43F8-9A75-A0C8A52CADBB}" dt="2024-02-20T17:24:42.630" v="308"/>
        <pc:sldMkLst>
          <pc:docMk/>
          <pc:sldMk cId="2241968852" sldId="285"/>
        </pc:sldMkLst>
        <pc:spChg chg="add mod">
          <ac:chgData name="Neemias Informatica Lima" userId="b77af7bd85500281" providerId="LiveId" clId="{0E738822-0204-43F8-9A75-A0C8A52CADBB}" dt="2024-02-20T16:56:52.751" v="119"/>
          <ac:spMkLst>
            <pc:docMk/>
            <pc:sldMk cId="2241968852" sldId="285"/>
            <ac:spMk id="2" creationId="{97ECC88F-C744-BA90-2332-0BED0B2B0A7F}"/>
          </ac:spMkLst>
        </pc:spChg>
        <pc:spChg chg="add mod">
          <ac:chgData name="Neemias Informatica Lima" userId="b77af7bd85500281" providerId="LiveId" clId="{0E738822-0204-43F8-9A75-A0C8A52CADBB}" dt="2024-02-20T16:56:52.751" v="119"/>
          <ac:spMkLst>
            <pc:docMk/>
            <pc:sldMk cId="2241968852" sldId="285"/>
            <ac:spMk id="3" creationId="{33BEC984-A759-4F1F-8E23-44E7FDD59A9E}"/>
          </ac:spMkLst>
        </pc:spChg>
        <pc:spChg chg="del">
          <ac:chgData name="Neemias Informatica Lima" userId="b77af7bd85500281" providerId="LiveId" clId="{0E738822-0204-43F8-9A75-A0C8A52CADBB}" dt="2024-02-20T16:56:51.720" v="118" actId="478"/>
          <ac:spMkLst>
            <pc:docMk/>
            <pc:sldMk cId="2241968852" sldId="285"/>
            <ac:spMk id="5" creationId="{C6916D47-173B-A170-0371-6D5FAD5BC0B3}"/>
          </ac:spMkLst>
        </pc:spChg>
        <pc:spChg chg="del">
          <ac:chgData name="Neemias Informatica Lima" userId="b77af7bd85500281" providerId="LiveId" clId="{0E738822-0204-43F8-9A75-A0C8A52CADBB}" dt="2024-02-20T16:56:51.720" v="118" actId="478"/>
          <ac:spMkLst>
            <pc:docMk/>
            <pc:sldMk cId="2241968852" sldId="285"/>
            <ac:spMk id="6" creationId="{5E8CB69D-73BB-0BDB-51A4-F4EE1B6D1C04}"/>
          </ac:spMkLst>
        </pc:spChg>
        <pc:spChg chg="mod">
          <ac:chgData name="Neemias Informatica Lima" userId="b77af7bd85500281" providerId="LiveId" clId="{0E738822-0204-43F8-9A75-A0C8A52CADBB}" dt="2024-02-20T17:23:58.964" v="291"/>
          <ac:spMkLst>
            <pc:docMk/>
            <pc:sldMk cId="2241968852" sldId="285"/>
            <ac:spMk id="14" creationId="{00000000-0000-0000-0000-000000000000}"/>
          </ac:spMkLst>
        </pc:spChg>
        <pc:spChg chg="mod">
          <ac:chgData name="Neemias Informatica Lima" userId="b77af7bd85500281" providerId="LiveId" clId="{0E738822-0204-43F8-9A75-A0C8A52CADBB}" dt="2024-02-20T17:24:42.630" v="308"/>
          <ac:spMkLst>
            <pc:docMk/>
            <pc:sldMk cId="2241968852" sldId="285"/>
            <ac:spMk id="15" creationId="{0F091E13-8EAD-4FFB-9473-BC74E5ABDC64}"/>
          </ac:spMkLst>
        </pc:spChg>
        <pc:picChg chg="add mod">
          <ac:chgData name="Neemias Informatica Lima" userId="b77af7bd85500281" providerId="LiveId" clId="{0E738822-0204-43F8-9A75-A0C8A52CADBB}" dt="2024-02-20T16:56:52.751" v="119"/>
          <ac:picMkLst>
            <pc:docMk/>
            <pc:sldMk cId="2241968852" sldId="285"/>
            <ac:picMk id="4" creationId="{425A0613-38AA-C7A2-EE22-40495175D1EA}"/>
          </ac:picMkLst>
        </pc:picChg>
        <pc:picChg chg="del">
          <ac:chgData name="Neemias Informatica Lima" userId="b77af7bd85500281" providerId="LiveId" clId="{0E738822-0204-43F8-9A75-A0C8A52CADBB}" dt="2024-02-20T16:56:51.720" v="118" actId="478"/>
          <ac:picMkLst>
            <pc:docMk/>
            <pc:sldMk cId="2241968852" sldId="285"/>
            <ac:picMk id="7" creationId="{F853418A-E7AD-EB12-B725-FB9A057B06C2}"/>
          </ac:picMkLst>
        </pc:picChg>
      </pc:sldChg>
      <pc:sldChg chg="addSp delSp modSp mod">
        <pc:chgData name="Neemias Informatica Lima" userId="b77af7bd85500281" providerId="LiveId" clId="{0E738822-0204-43F8-9A75-A0C8A52CADBB}" dt="2024-02-20T17:26:27.718" v="348" actId="20577"/>
        <pc:sldMkLst>
          <pc:docMk/>
          <pc:sldMk cId="1959249856" sldId="286"/>
        </pc:sldMkLst>
        <pc:spChg chg="add mod">
          <ac:chgData name="Neemias Informatica Lima" userId="b77af7bd85500281" providerId="LiveId" clId="{0E738822-0204-43F8-9A75-A0C8A52CADBB}" dt="2024-02-20T16:57:07.472" v="123"/>
          <ac:spMkLst>
            <pc:docMk/>
            <pc:sldMk cId="1959249856" sldId="286"/>
            <ac:spMk id="2" creationId="{85892DA3-61C5-5A77-1DE0-BC1A5E0D7360}"/>
          </ac:spMkLst>
        </pc:spChg>
        <pc:spChg chg="add mod">
          <ac:chgData name="Neemias Informatica Lima" userId="b77af7bd85500281" providerId="LiveId" clId="{0E738822-0204-43F8-9A75-A0C8A52CADBB}" dt="2024-02-20T16:57:07.472" v="123"/>
          <ac:spMkLst>
            <pc:docMk/>
            <pc:sldMk cId="1959249856" sldId="286"/>
            <ac:spMk id="3" creationId="{0C0BF29C-FD82-60BE-DD0A-1AC3A6C891CE}"/>
          </ac:spMkLst>
        </pc:spChg>
        <pc:spChg chg="del">
          <ac:chgData name="Neemias Informatica Lima" userId="b77af7bd85500281" providerId="LiveId" clId="{0E738822-0204-43F8-9A75-A0C8A52CADBB}" dt="2024-02-20T16:57:06.418" v="122" actId="478"/>
          <ac:spMkLst>
            <pc:docMk/>
            <pc:sldMk cId="1959249856" sldId="286"/>
            <ac:spMk id="5" creationId="{2F0CFB38-E3F5-B9D9-5E73-0388429F89FC}"/>
          </ac:spMkLst>
        </pc:spChg>
        <pc:spChg chg="del">
          <ac:chgData name="Neemias Informatica Lima" userId="b77af7bd85500281" providerId="LiveId" clId="{0E738822-0204-43F8-9A75-A0C8A52CADBB}" dt="2024-02-20T16:57:06.418" v="122" actId="478"/>
          <ac:spMkLst>
            <pc:docMk/>
            <pc:sldMk cId="1959249856" sldId="286"/>
            <ac:spMk id="6" creationId="{6D14C760-7EAB-140C-C5D6-A56918D05283}"/>
          </ac:spMkLst>
        </pc:spChg>
        <pc:spChg chg="mod">
          <ac:chgData name="Neemias Informatica Lima" userId="b77af7bd85500281" providerId="LiveId" clId="{0E738822-0204-43F8-9A75-A0C8A52CADBB}" dt="2024-02-20T17:25:37.279" v="326"/>
          <ac:spMkLst>
            <pc:docMk/>
            <pc:sldMk cId="1959249856" sldId="286"/>
            <ac:spMk id="14" creationId="{00000000-0000-0000-0000-000000000000}"/>
          </ac:spMkLst>
        </pc:spChg>
        <pc:spChg chg="mod">
          <ac:chgData name="Neemias Informatica Lima" userId="b77af7bd85500281" providerId="LiveId" clId="{0E738822-0204-43F8-9A75-A0C8A52CADBB}" dt="2024-02-20T17:26:27.718" v="348" actId="20577"/>
          <ac:spMkLst>
            <pc:docMk/>
            <pc:sldMk cId="1959249856" sldId="286"/>
            <ac:spMk id="15" creationId="{863BB09B-C8C1-4354-BC51-D930C951E507}"/>
          </ac:spMkLst>
        </pc:spChg>
        <pc:picChg chg="add mod">
          <ac:chgData name="Neemias Informatica Lima" userId="b77af7bd85500281" providerId="LiveId" clId="{0E738822-0204-43F8-9A75-A0C8A52CADBB}" dt="2024-02-20T16:57:07.472" v="123"/>
          <ac:picMkLst>
            <pc:docMk/>
            <pc:sldMk cId="1959249856" sldId="286"/>
            <ac:picMk id="4" creationId="{A1EF4718-34A2-73F4-74BB-2781F1A0FA36}"/>
          </ac:picMkLst>
        </pc:picChg>
        <pc:picChg chg="del">
          <ac:chgData name="Neemias Informatica Lima" userId="b77af7bd85500281" providerId="LiveId" clId="{0E738822-0204-43F8-9A75-A0C8A52CADBB}" dt="2024-02-20T16:57:06.418" v="122" actId="478"/>
          <ac:picMkLst>
            <pc:docMk/>
            <pc:sldMk cId="1959249856" sldId="286"/>
            <ac:picMk id="7" creationId="{4CAD79D9-E4B5-0B27-6BF1-3C3C16C46224}"/>
          </ac:picMkLst>
        </pc:picChg>
      </pc:sldChg>
      <pc:sldChg chg="addSp delSp modSp mod">
        <pc:chgData name="Neemias Informatica Lima" userId="b77af7bd85500281" providerId="LiveId" clId="{0E738822-0204-43F8-9A75-A0C8A52CADBB}" dt="2024-02-20T17:28:46.609" v="396" actId="20577"/>
        <pc:sldMkLst>
          <pc:docMk/>
          <pc:sldMk cId="2857006406" sldId="287"/>
        </pc:sldMkLst>
        <pc:spChg chg="add mod">
          <ac:chgData name="Neemias Informatica Lima" userId="b77af7bd85500281" providerId="LiveId" clId="{0E738822-0204-43F8-9A75-A0C8A52CADBB}" dt="2024-02-20T16:57:34.316" v="129"/>
          <ac:spMkLst>
            <pc:docMk/>
            <pc:sldMk cId="2857006406" sldId="287"/>
            <ac:spMk id="2" creationId="{34BBE7EE-CADD-DA06-8C96-F781BECC74A0}"/>
          </ac:spMkLst>
        </pc:spChg>
        <pc:spChg chg="add mod">
          <ac:chgData name="Neemias Informatica Lima" userId="b77af7bd85500281" providerId="LiveId" clId="{0E738822-0204-43F8-9A75-A0C8A52CADBB}" dt="2024-02-20T16:57:34.316" v="129"/>
          <ac:spMkLst>
            <pc:docMk/>
            <pc:sldMk cId="2857006406" sldId="287"/>
            <ac:spMk id="3" creationId="{9150FA78-FFE0-555A-6EFC-E07374232E4F}"/>
          </ac:spMkLst>
        </pc:spChg>
        <pc:spChg chg="del">
          <ac:chgData name="Neemias Informatica Lima" userId="b77af7bd85500281" providerId="LiveId" clId="{0E738822-0204-43F8-9A75-A0C8A52CADBB}" dt="2024-02-20T16:57:33.286" v="128" actId="478"/>
          <ac:spMkLst>
            <pc:docMk/>
            <pc:sldMk cId="2857006406" sldId="287"/>
            <ac:spMk id="5" creationId="{49C9CECD-E45A-7D3A-A207-74A9C845115C}"/>
          </ac:spMkLst>
        </pc:spChg>
        <pc:spChg chg="del">
          <ac:chgData name="Neemias Informatica Lima" userId="b77af7bd85500281" providerId="LiveId" clId="{0E738822-0204-43F8-9A75-A0C8A52CADBB}" dt="2024-02-20T16:57:33.286" v="128" actId="478"/>
          <ac:spMkLst>
            <pc:docMk/>
            <pc:sldMk cId="2857006406" sldId="287"/>
            <ac:spMk id="6" creationId="{BDC1ADE2-2244-599B-566C-3CC288D6A210}"/>
          </ac:spMkLst>
        </pc:spChg>
        <pc:spChg chg="mod">
          <ac:chgData name="Neemias Informatica Lima" userId="b77af7bd85500281" providerId="LiveId" clId="{0E738822-0204-43F8-9A75-A0C8A52CADBB}" dt="2024-02-20T17:28:46.609" v="396" actId="20577"/>
          <ac:spMkLst>
            <pc:docMk/>
            <pc:sldMk cId="2857006406" sldId="287"/>
            <ac:spMk id="16" creationId="{28D68641-D640-4BD7-9D5B-B3803DCCF9B3}"/>
          </ac:spMkLst>
        </pc:spChg>
        <pc:picChg chg="add mod">
          <ac:chgData name="Neemias Informatica Lima" userId="b77af7bd85500281" providerId="LiveId" clId="{0E738822-0204-43F8-9A75-A0C8A52CADBB}" dt="2024-02-20T16:57:34.316" v="129"/>
          <ac:picMkLst>
            <pc:docMk/>
            <pc:sldMk cId="2857006406" sldId="287"/>
            <ac:picMk id="4" creationId="{14F3BA0D-16CF-F365-AF48-333310134924}"/>
          </ac:picMkLst>
        </pc:picChg>
        <pc:picChg chg="del">
          <ac:chgData name="Neemias Informatica Lima" userId="b77af7bd85500281" providerId="LiveId" clId="{0E738822-0204-43F8-9A75-A0C8A52CADBB}" dt="2024-02-20T16:57:33.286" v="128" actId="478"/>
          <ac:picMkLst>
            <pc:docMk/>
            <pc:sldMk cId="2857006406" sldId="287"/>
            <ac:picMk id="7" creationId="{C6A0D47A-F830-5802-8A79-DA62F2571C6E}"/>
          </ac:picMkLst>
        </pc:picChg>
      </pc:sldChg>
      <pc:sldChg chg="addSp delSp modSp mod">
        <pc:chgData name="Neemias Informatica Lima" userId="b77af7bd85500281" providerId="LiveId" clId="{0E738822-0204-43F8-9A75-A0C8A52CADBB}" dt="2024-02-20T17:08:35.736" v="151"/>
        <pc:sldMkLst>
          <pc:docMk/>
          <pc:sldMk cId="2630436816" sldId="288"/>
        </pc:sldMkLst>
        <pc:spChg chg="add mod">
          <ac:chgData name="Neemias Informatica Lima" userId="b77af7bd85500281" providerId="LiveId" clId="{0E738822-0204-43F8-9A75-A0C8A52CADBB}" dt="2024-02-20T16:55:20.044" v="107"/>
          <ac:spMkLst>
            <pc:docMk/>
            <pc:sldMk cId="2630436816" sldId="288"/>
            <ac:spMk id="2" creationId="{5D9931AB-A1EE-9E1B-E500-A6B25ECE7A65}"/>
          </ac:spMkLst>
        </pc:spChg>
        <pc:spChg chg="add mod">
          <ac:chgData name="Neemias Informatica Lima" userId="b77af7bd85500281" providerId="LiveId" clId="{0E738822-0204-43F8-9A75-A0C8A52CADBB}" dt="2024-02-20T16:55:20.044" v="107"/>
          <ac:spMkLst>
            <pc:docMk/>
            <pc:sldMk cId="2630436816" sldId="288"/>
            <ac:spMk id="3" creationId="{9A4DD270-27FC-A507-4AA1-F7B7CAC3E1F9}"/>
          </ac:spMkLst>
        </pc:spChg>
        <pc:spChg chg="del">
          <ac:chgData name="Neemias Informatica Lima" userId="b77af7bd85500281" providerId="LiveId" clId="{0E738822-0204-43F8-9A75-A0C8A52CADBB}" dt="2024-02-20T16:55:19.070" v="106" actId="478"/>
          <ac:spMkLst>
            <pc:docMk/>
            <pc:sldMk cId="2630436816" sldId="288"/>
            <ac:spMk id="5" creationId="{0361F6E1-54F6-3B56-F426-3A5257CDE79B}"/>
          </ac:spMkLst>
        </pc:spChg>
        <pc:spChg chg="del">
          <ac:chgData name="Neemias Informatica Lima" userId="b77af7bd85500281" providerId="LiveId" clId="{0E738822-0204-43F8-9A75-A0C8A52CADBB}" dt="2024-02-20T16:55:19.070" v="106" actId="478"/>
          <ac:spMkLst>
            <pc:docMk/>
            <pc:sldMk cId="2630436816" sldId="288"/>
            <ac:spMk id="6" creationId="{98BF13D1-6BB1-7F51-09F2-9C96D7BB94D5}"/>
          </ac:spMkLst>
        </pc:spChg>
        <pc:spChg chg="mod">
          <ac:chgData name="Neemias Informatica Lima" userId="b77af7bd85500281" providerId="LiveId" clId="{0E738822-0204-43F8-9A75-A0C8A52CADBB}" dt="2024-02-20T17:08:35.736" v="151"/>
          <ac:spMkLst>
            <pc:docMk/>
            <pc:sldMk cId="2630436816" sldId="288"/>
            <ac:spMk id="13" creationId="{00000000-0000-0000-0000-000000000000}"/>
          </ac:spMkLst>
        </pc:spChg>
        <pc:spChg chg="mod">
          <ac:chgData name="Neemias Informatica Lima" userId="b77af7bd85500281" providerId="LiveId" clId="{0E738822-0204-43F8-9A75-A0C8A52CADBB}" dt="2024-02-20T17:07:16.585" v="132"/>
          <ac:spMkLst>
            <pc:docMk/>
            <pc:sldMk cId="2630436816" sldId="288"/>
            <ac:spMk id="14" creationId="{00000000-0000-0000-0000-000000000000}"/>
          </ac:spMkLst>
        </pc:spChg>
        <pc:picChg chg="add mod">
          <ac:chgData name="Neemias Informatica Lima" userId="b77af7bd85500281" providerId="LiveId" clId="{0E738822-0204-43F8-9A75-A0C8A52CADBB}" dt="2024-02-20T16:55:20.044" v="107"/>
          <ac:picMkLst>
            <pc:docMk/>
            <pc:sldMk cId="2630436816" sldId="288"/>
            <ac:picMk id="4" creationId="{41388232-B860-FA7A-CA50-DA7B05D5BF14}"/>
          </ac:picMkLst>
        </pc:picChg>
        <pc:picChg chg="del">
          <ac:chgData name="Neemias Informatica Lima" userId="b77af7bd85500281" providerId="LiveId" clId="{0E738822-0204-43F8-9A75-A0C8A52CADBB}" dt="2024-02-20T16:55:19.070" v="106" actId="478"/>
          <ac:picMkLst>
            <pc:docMk/>
            <pc:sldMk cId="2630436816" sldId="288"/>
            <ac:picMk id="7" creationId="{EF1A6F14-D60A-51D1-C4B6-21148EF4D37B}"/>
          </ac:picMkLst>
        </pc:picChg>
      </pc:sldChg>
      <pc:sldChg chg="addSp delSp modSp mod">
        <pc:chgData name="Neemias Informatica Lima" userId="b77af7bd85500281" providerId="LiveId" clId="{0E738822-0204-43F8-9A75-A0C8A52CADBB}" dt="2024-02-20T17:16:29.946" v="217"/>
        <pc:sldMkLst>
          <pc:docMk/>
          <pc:sldMk cId="3032827026" sldId="289"/>
        </pc:sldMkLst>
        <pc:spChg chg="add mod">
          <ac:chgData name="Neemias Informatica Lima" userId="b77af7bd85500281" providerId="LiveId" clId="{0E738822-0204-43F8-9A75-A0C8A52CADBB}" dt="2024-02-20T16:56:05.553" v="113"/>
          <ac:spMkLst>
            <pc:docMk/>
            <pc:sldMk cId="3032827026" sldId="289"/>
            <ac:spMk id="2" creationId="{9BDC4E02-CC56-CABD-174F-448868C5143C}"/>
          </ac:spMkLst>
        </pc:spChg>
        <pc:spChg chg="add mod">
          <ac:chgData name="Neemias Informatica Lima" userId="b77af7bd85500281" providerId="LiveId" clId="{0E738822-0204-43F8-9A75-A0C8A52CADBB}" dt="2024-02-20T16:56:05.553" v="113"/>
          <ac:spMkLst>
            <pc:docMk/>
            <pc:sldMk cId="3032827026" sldId="289"/>
            <ac:spMk id="3" creationId="{8EC1FD22-A9E5-FED5-B655-A0209D8F12B8}"/>
          </ac:spMkLst>
        </pc:spChg>
        <pc:spChg chg="del">
          <ac:chgData name="Neemias Informatica Lima" userId="b77af7bd85500281" providerId="LiveId" clId="{0E738822-0204-43F8-9A75-A0C8A52CADBB}" dt="2024-02-20T16:56:04.355" v="112" actId="478"/>
          <ac:spMkLst>
            <pc:docMk/>
            <pc:sldMk cId="3032827026" sldId="289"/>
            <ac:spMk id="5" creationId="{EDBBAAE8-AD4A-97C4-F36B-D5674BCAC5C3}"/>
          </ac:spMkLst>
        </pc:spChg>
        <pc:spChg chg="del">
          <ac:chgData name="Neemias Informatica Lima" userId="b77af7bd85500281" providerId="LiveId" clId="{0E738822-0204-43F8-9A75-A0C8A52CADBB}" dt="2024-02-20T16:56:04.355" v="112" actId="478"/>
          <ac:spMkLst>
            <pc:docMk/>
            <pc:sldMk cId="3032827026" sldId="289"/>
            <ac:spMk id="6" creationId="{88F95B22-0B17-9481-526D-40ED6F40ADA5}"/>
          </ac:spMkLst>
        </pc:spChg>
        <pc:spChg chg="mod">
          <ac:chgData name="Neemias Informatica Lima" userId="b77af7bd85500281" providerId="LiveId" clId="{0E738822-0204-43F8-9A75-A0C8A52CADBB}" dt="2024-02-20T17:16:29.946" v="217"/>
          <ac:spMkLst>
            <pc:docMk/>
            <pc:sldMk cId="3032827026" sldId="289"/>
            <ac:spMk id="12" creationId="{A64B78EF-EDA8-421A-88C9-45544BBCA9D1}"/>
          </ac:spMkLst>
        </pc:spChg>
        <pc:spChg chg="mod">
          <ac:chgData name="Neemias Informatica Lima" userId="b77af7bd85500281" providerId="LiveId" clId="{0E738822-0204-43F8-9A75-A0C8A52CADBB}" dt="2024-02-20T17:10:21.206" v="170"/>
          <ac:spMkLst>
            <pc:docMk/>
            <pc:sldMk cId="3032827026" sldId="289"/>
            <ac:spMk id="14" creationId="{00000000-0000-0000-0000-000000000000}"/>
          </ac:spMkLst>
        </pc:spChg>
        <pc:picChg chg="add mod">
          <ac:chgData name="Neemias Informatica Lima" userId="b77af7bd85500281" providerId="LiveId" clId="{0E738822-0204-43F8-9A75-A0C8A52CADBB}" dt="2024-02-20T16:56:05.553" v="113"/>
          <ac:picMkLst>
            <pc:docMk/>
            <pc:sldMk cId="3032827026" sldId="289"/>
            <ac:picMk id="4" creationId="{6013B298-59FB-6362-C4C7-75FD4AD6799D}"/>
          </ac:picMkLst>
        </pc:picChg>
        <pc:picChg chg="del">
          <ac:chgData name="Neemias Informatica Lima" userId="b77af7bd85500281" providerId="LiveId" clId="{0E738822-0204-43F8-9A75-A0C8A52CADBB}" dt="2024-02-20T16:56:04.355" v="112" actId="478"/>
          <ac:picMkLst>
            <pc:docMk/>
            <pc:sldMk cId="3032827026" sldId="289"/>
            <ac:picMk id="7" creationId="{112D8330-C60A-BDC6-27EF-CA5A53AE2A48}"/>
          </ac:picMkLst>
        </pc:picChg>
      </pc:sldChg>
      <pc:sldChg chg="addSp delSp modSp mod">
        <pc:chgData name="Neemias Informatica Lima" userId="b77af7bd85500281" providerId="LiveId" clId="{0E738822-0204-43F8-9A75-A0C8A52CADBB}" dt="2024-02-20T17:23:36.801" v="286" actId="20577"/>
        <pc:sldMkLst>
          <pc:docMk/>
          <pc:sldMk cId="3772032319" sldId="290"/>
        </pc:sldMkLst>
        <pc:spChg chg="add mod">
          <ac:chgData name="Neemias Informatica Lima" userId="b77af7bd85500281" providerId="LiveId" clId="{0E738822-0204-43F8-9A75-A0C8A52CADBB}" dt="2024-02-20T16:56:35.260" v="117"/>
          <ac:spMkLst>
            <pc:docMk/>
            <pc:sldMk cId="3772032319" sldId="290"/>
            <ac:spMk id="2" creationId="{3E2C86AB-1379-0FEB-5A1A-57ADCFC644E8}"/>
          </ac:spMkLst>
        </pc:spChg>
        <pc:spChg chg="add mod">
          <ac:chgData name="Neemias Informatica Lima" userId="b77af7bd85500281" providerId="LiveId" clId="{0E738822-0204-43F8-9A75-A0C8A52CADBB}" dt="2024-02-20T16:56:35.260" v="117"/>
          <ac:spMkLst>
            <pc:docMk/>
            <pc:sldMk cId="3772032319" sldId="290"/>
            <ac:spMk id="3" creationId="{242F513D-FBFC-CCE5-6A29-3F6EFD68C879}"/>
          </ac:spMkLst>
        </pc:spChg>
        <pc:spChg chg="del">
          <ac:chgData name="Neemias Informatica Lima" userId="b77af7bd85500281" providerId="LiveId" clId="{0E738822-0204-43F8-9A75-A0C8A52CADBB}" dt="2024-02-20T16:56:33.846" v="116" actId="478"/>
          <ac:spMkLst>
            <pc:docMk/>
            <pc:sldMk cId="3772032319" sldId="290"/>
            <ac:spMk id="5" creationId="{7748E928-157E-25F4-F1B0-15CF3C66046D}"/>
          </ac:spMkLst>
        </pc:spChg>
        <pc:spChg chg="del">
          <ac:chgData name="Neemias Informatica Lima" userId="b77af7bd85500281" providerId="LiveId" clId="{0E738822-0204-43F8-9A75-A0C8A52CADBB}" dt="2024-02-20T16:56:33.846" v="116" actId="478"/>
          <ac:spMkLst>
            <pc:docMk/>
            <pc:sldMk cId="3772032319" sldId="290"/>
            <ac:spMk id="6" creationId="{21F33FAF-AC31-9F25-C5DE-618FFB28596F}"/>
          </ac:spMkLst>
        </pc:spChg>
        <pc:spChg chg="mod">
          <ac:chgData name="Neemias Informatica Lima" userId="b77af7bd85500281" providerId="LiveId" clId="{0E738822-0204-43F8-9A75-A0C8A52CADBB}" dt="2024-02-20T17:23:36.801" v="286" actId="20577"/>
          <ac:spMkLst>
            <pc:docMk/>
            <pc:sldMk cId="3772032319" sldId="290"/>
            <ac:spMk id="12" creationId="{8D5A143D-15FB-4DFE-B0EC-FEEB77A92B2C}"/>
          </ac:spMkLst>
        </pc:spChg>
        <pc:spChg chg="mod">
          <ac:chgData name="Neemias Informatica Lima" userId="b77af7bd85500281" providerId="LiveId" clId="{0E738822-0204-43F8-9A75-A0C8A52CADBB}" dt="2024-02-20T17:19:14.837" v="227"/>
          <ac:spMkLst>
            <pc:docMk/>
            <pc:sldMk cId="3772032319" sldId="290"/>
            <ac:spMk id="14" creationId="{00000000-0000-0000-0000-000000000000}"/>
          </ac:spMkLst>
        </pc:spChg>
        <pc:picChg chg="add mod">
          <ac:chgData name="Neemias Informatica Lima" userId="b77af7bd85500281" providerId="LiveId" clId="{0E738822-0204-43F8-9A75-A0C8A52CADBB}" dt="2024-02-20T16:56:35.260" v="117"/>
          <ac:picMkLst>
            <pc:docMk/>
            <pc:sldMk cId="3772032319" sldId="290"/>
            <ac:picMk id="4" creationId="{01A534C2-88F6-D6C8-EB18-3D4C7B59CC73}"/>
          </ac:picMkLst>
        </pc:picChg>
        <pc:picChg chg="del">
          <ac:chgData name="Neemias Informatica Lima" userId="b77af7bd85500281" providerId="LiveId" clId="{0E738822-0204-43F8-9A75-A0C8A52CADBB}" dt="2024-02-20T16:56:33.846" v="116" actId="478"/>
          <ac:picMkLst>
            <pc:docMk/>
            <pc:sldMk cId="3772032319" sldId="290"/>
            <ac:picMk id="7" creationId="{5AEC3517-60F4-65A9-F22B-9BD1B7ECCE5F}"/>
          </ac:picMkLst>
        </pc:picChg>
      </pc:sldChg>
      <pc:sldChg chg="addSp delSp modSp mod">
        <pc:chgData name="Neemias Informatica Lima" userId="b77af7bd85500281" providerId="LiveId" clId="{0E738822-0204-43F8-9A75-A0C8A52CADBB}" dt="2024-02-20T17:25:26.811" v="321"/>
        <pc:sldMkLst>
          <pc:docMk/>
          <pc:sldMk cId="1768216317" sldId="291"/>
        </pc:sldMkLst>
        <pc:spChg chg="add mod">
          <ac:chgData name="Neemias Informatica Lima" userId="b77af7bd85500281" providerId="LiveId" clId="{0E738822-0204-43F8-9A75-A0C8A52CADBB}" dt="2024-02-20T16:57:00.791" v="121"/>
          <ac:spMkLst>
            <pc:docMk/>
            <pc:sldMk cId="1768216317" sldId="291"/>
            <ac:spMk id="2" creationId="{54974A24-6F5E-59E8-83C2-830ACB61507C}"/>
          </ac:spMkLst>
        </pc:spChg>
        <pc:spChg chg="add mod">
          <ac:chgData name="Neemias Informatica Lima" userId="b77af7bd85500281" providerId="LiveId" clId="{0E738822-0204-43F8-9A75-A0C8A52CADBB}" dt="2024-02-20T16:57:00.791" v="121"/>
          <ac:spMkLst>
            <pc:docMk/>
            <pc:sldMk cId="1768216317" sldId="291"/>
            <ac:spMk id="3" creationId="{9E976E02-E9FC-6BF4-F62E-139513CD02E7}"/>
          </ac:spMkLst>
        </pc:spChg>
        <pc:spChg chg="del">
          <ac:chgData name="Neemias Informatica Lima" userId="b77af7bd85500281" providerId="LiveId" clId="{0E738822-0204-43F8-9A75-A0C8A52CADBB}" dt="2024-02-20T16:56:59.754" v="120" actId="478"/>
          <ac:spMkLst>
            <pc:docMk/>
            <pc:sldMk cId="1768216317" sldId="291"/>
            <ac:spMk id="5" creationId="{3335F489-5BE2-67AD-3705-CD00FA4678DB}"/>
          </ac:spMkLst>
        </pc:spChg>
        <pc:spChg chg="del">
          <ac:chgData name="Neemias Informatica Lima" userId="b77af7bd85500281" providerId="LiveId" clId="{0E738822-0204-43F8-9A75-A0C8A52CADBB}" dt="2024-02-20T16:56:59.754" v="120" actId="478"/>
          <ac:spMkLst>
            <pc:docMk/>
            <pc:sldMk cId="1768216317" sldId="291"/>
            <ac:spMk id="6" creationId="{55C9F7F9-F2DD-5368-7E5A-9007BC64C5E7}"/>
          </ac:spMkLst>
        </pc:spChg>
        <pc:spChg chg="mod">
          <ac:chgData name="Neemias Informatica Lima" userId="b77af7bd85500281" providerId="LiveId" clId="{0E738822-0204-43F8-9A75-A0C8A52CADBB}" dt="2024-02-20T17:25:26.811" v="321"/>
          <ac:spMkLst>
            <pc:docMk/>
            <pc:sldMk cId="1768216317" sldId="291"/>
            <ac:spMk id="12" creationId="{FD5EC092-AC81-4728-9A45-4C4BB5B95C65}"/>
          </ac:spMkLst>
        </pc:spChg>
        <pc:spChg chg="mod">
          <ac:chgData name="Neemias Informatica Lima" userId="b77af7bd85500281" providerId="LiveId" clId="{0E738822-0204-43F8-9A75-A0C8A52CADBB}" dt="2024-02-20T17:24:04.822" v="296"/>
          <ac:spMkLst>
            <pc:docMk/>
            <pc:sldMk cId="1768216317" sldId="291"/>
            <ac:spMk id="14" creationId="{00000000-0000-0000-0000-000000000000}"/>
          </ac:spMkLst>
        </pc:spChg>
        <pc:picChg chg="add mod">
          <ac:chgData name="Neemias Informatica Lima" userId="b77af7bd85500281" providerId="LiveId" clId="{0E738822-0204-43F8-9A75-A0C8A52CADBB}" dt="2024-02-20T16:57:00.791" v="121"/>
          <ac:picMkLst>
            <pc:docMk/>
            <pc:sldMk cId="1768216317" sldId="291"/>
            <ac:picMk id="4" creationId="{5EFF77E5-4820-8553-E1C3-91C839473415}"/>
          </ac:picMkLst>
        </pc:picChg>
        <pc:picChg chg="del">
          <ac:chgData name="Neemias Informatica Lima" userId="b77af7bd85500281" providerId="LiveId" clId="{0E738822-0204-43F8-9A75-A0C8A52CADBB}" dt="2024-02-20T16:56:59.754" v="120" actId="478"/>
          <ac:picMkLst>
            <pc:docMk/>
            <pc:sldMk cId="1768216317" sldId="291"/>
            <ac:picMk id="7" creationId="{98E9CFAD-32F7-65CF-699F-87BC8E27FCCF}"/>
          </ac:picMkLst>
        </pc:picChg>
      </pc:sldChg>
      <pc:sldChg chg="addSp delSp modSp mod">
        <pc:chgData name="Neemias Informatica Lima" userId="b77af7bd85500281" providerId="LiveId" clId="{0E738822-0204-43F8-9A75-A0C8A52CADBB}" dt="2024-02-20T17:27:24.788" v="361" actId="20577"/>
        <pc:sldMkLst>
          <pc:docMk/>
          <pc:sldMk cId="3757265641" sldId="292"/>
        </pc:sldMkLst>
        <pc:spChg chg="add mod">
          <ac:chgData name="Neemias Informatica Lima" userId="b77af7bd85500281" providerId="LiveId" clId="{0E738822-0204-43F8-9A75-A0C8A52CADBB}" dt="2024-02-20T16:57:15.289" v="125"/>
          <ac:spMkLst>
            <pc:docMk/>
            <pc:sldMk cId="3757265641" sldId="292"/>
            <ac:spMk id="2" creationId="{5FD0D31B-7361-F0C3-62D3-0EE63FA5A43D}"/>
          </ac:spMkLst>
        </pc:spChg>
        <pc:spChg chg="add mod">
          <ac:chgData name="Neemias Informatica Lima" userId="b77af7bd85500281" providerId="LiveId" clId="{0E738822-0204-43F8-9A75-A0C8A52CADBB}" dt="2024-02-20T16:57:15.289" v="125"/>
          <ac:spMkLst>
            <pc:docMk/>
            <pc:sldMk cId="3757265641" sldId="292"/>
            <ac:spMk id="3" creationId="{E389A403-4D22-4504-BB18-BDD267E5CC61}"/>
          </ac:spMkLst>
        </pc:spChg>
        <pc:spChg chg="del">
          <ac:chgData name="Neemias Informatica Lima" userId="b77af7bd85500281" providerId="LiveId" clId="{0E738822-0204-43F8-9A75-A0C8A52CADBB}" dt="2024-02-20T16:57:14.195" v="124" actId="478"/>
          <ac:spMkLst>
            <pc:docMk/>
            <pc:sldMk cId="3757265641" sldId="292"/>
            <ac:spMk id="5" creationId="{6FCCE2DA-E077-D47D-6210-4E4C4084676A}"/>
          </ac:spMkLst>
        </pc:spChg>
        <pc:spChg chg="del">
          <ac:chgData name="Neemias Informatica Lima" userId="b77af7bd85500281" providerId="LiveId" clId="{0E738822-0204-43F8-9A75-A0C8A52CADBB}" dt="2024-02-20T16:57:14.195" v="124" actId="478"/>
          <ac:spMkLst>
            <pc:docMk/>
            <pc:sldMk cId="3757265641" sldId="292"/>
            <ac:spMk id="6" creationId="{5F4A209C-466E-14D3-2D79-A114F0E136BB}"/>
          </ac:spMkLst>
        </pc:spChg>
        <pc:spChg chg="mod">
          <ac:chgData name="Neemias Informatica Lima" userId="b77af7bd85500281" providerId="LiveId" clId="{0E738822-0204-43F8-9A75-A0C8A52CADBB}" dt="2024-02-20T17:27:24.788" v="361" actId="20577"/>
          <ac:spMkLst>
            <pc:docMk/>
            <pc:sldMk cId="3757265641" sldId="292"/>
            <ac:spMk id="12" creationId="{1EC42BAA-B890-43DD-B4F0-9AB5685AF2FE}"/>
          </ac:spMkLst>
        </pc:spChg>
        <pc:spChg chg="mod">
          <ac:chgData name="Neemias Informatica Lima" userId="b77af7bd85500281" providerId="LiveId" clId="{0E738822-0204-43F8-9A75-A0C8A52CADBB}" dt="2024-02-20T17:25:43.548" v="331"/>
          <ac:spMkLst>
            <pc:docMk/>
            <pc:sldMk cId="3757265641" sldId="292"/>
            <ac:spMk id="14" creationId="{00000000-0000-0000-0000-000000000000}"/>
          </ac:spMkLst>
        </pc:spChg>
        <pc:picChg chg="add mod">
          <ac:chgData name="Neemias Informatica Lima" userId="b77af7bd85500281" providerId="LiveId" clId="{0E738822-0204-43F8-9A75-A0C8A52CADBB}" dt="2024-02-20T16:57:15.289" v="125"/>
          <ac:picMkLst>
            <pc:docMk/>
            <pc:sldMk cId="3757265641" sldId="292"/>
            <ac:picMk id="4" creationId="{0368FE61-6247-BC6F-FA15-632E935643B5}"/>
          </ac:picMkLst>
        </pc:picChg>
        <pc:picChg chg="del">
          <ac:chgData name="Neemias Informatica Lima" userId="b77af7bd85500281" providerId="LiveId" clId="{0E738822-0204-43F8-9A75-A0C8A52CADBB}" dt="2024-02-20T16:57:14.195" v="124" actId="478"/>
          <ac:picMkLst>
            <pc:docMk/>
            <pc:sldMk cId="3757265641" sldId="292"/>
            <ac:picMk id="7" creationId="{AE0E9CDB-9655-6223-7E26-AE6BB4BC25F8}"/>
          </ac:picMkLst>
        </pc:picChg>
      </pc:sldChg>
      <pc:sldChg chg="addSp delSp modSp mod">
        <pc:chgData name="Neemias Informatica Lima" userId="b77af7bd85500281" providerId="LiveId" clId="{0E738822-0204-43F8-9A75-A0C8A52CADBB}" dt="2024-02-20T17:28:20.320" v="389" actId="6549"/>
        <pc:sldMkLst>
          <pc:docMk/>
          <pc:sldMk cId="3114938747" sldId="293"/>
        </pc:sldMkLst>
        <pc:spChg chg="add mod">
          <ac:chgData name="Neemias Informatica Lima" userId="b77af7bd85500281" providerId="LiveId" clId="{0E738822-0204-43F8-9A75-A0C8A52CADBB}" dt="2024-02-20T16:57:22.958" v="127"/>
          <ac:spMkLst>
            <pc:docMk/>
            <pc:sldMk cId="3114938747" sldId="293"/>
            <ac:spMk id="2" creationId="{3EE96EFB-4D6F-A54E-4AB3-69DDE66676F0}"/>
          </ac:spMkLst>
        </pc:spChg>
        <pc:spChg chg="add mod">
          <ac:chgData name="Neemias Informatica Lima" userId="b77af7bd85500281" providerId="LiveId" clId="{0E738822-0204-43F8-9A75-A0C8A52CADBB}" dt="2024-02-20T16:57:22.958" v="127"/>
          <ac:spMkLst>
            <pc:docMk/>
            <pc:sldMk cId="3114938747" sldId="293"/>
            <ac:spMk id="3" creationId="{9999F744-72BC-DB38-AC58-4877576DCC3D}"/>
          </ac:spMkLst>
        </pc:spChg>
        <pc:spChg chg="del">
          <ac:chgData name="Neemias Informatica Lima" userId="b77af7bd85500281" providerId="LiveId" clId="{0E738822-0204-43F8-9A75-A0C8A52CADBB}" dt="2024-02-20T16:57:21.825" v="126" actId="478"/>
          <ac:spMkLst>
            <pc:docMk/>
            <pc:sldMk cId="3114938747" sldId="293"/>
            <ac:spMk id="5" creationId="{E0F8B825-43AF-AD9A-BBDE-F3D1764354C5}"/>
          </ac:spMkLst>
        </pc:spChg>
        <pc:spChg chg="del">
          <ac:chgData name="Neemias Informatica Lima" userId="b77af7bd85500281" providerId="LiveId" clId="{0E738822-0204-43F8-9A75-A0C8A52CADBB}" dt="2024-02-20T16:57:21.825" v="126" actId="478"/>
          <ac:spMkLst>
            <pc:docMk/>
            <pc:sldMk cId="3114938747" sldId="293"/>
            <ac:spMk id="6" creationId="{ED7CD55C-BFCE-4975-A678-D5FBEE835717}"/>
          </ac:spMkLst>
        </pc:spChg>
        <pc:spChg chg="mod">
          <ac:chgData name="Neemias Informatica Lima" userId="b77af7bd85500281" providerId="LiveId" clId="{0E738822-0204-43F8-9A75-A0C8A52CADBB}" dt="2024-02-20T17:28:20.320" v="389" actId="6549"/>
          <ac:spMkLst>
            <pc:docMk/>
            <pc:sldMk cId="3114938747" sldId="293"/>
            <ac:spMk id="16" creationId="{CFC8B9D9-C6ED-4706-A104-65D118A5B7F9}"/>
          </ac:spMkLst>
        </pc:spChg>
        <pc:picChg chg="add mod">
          <ac:chgData name="Neemias Informatica Lima" userId="b77af7bd85500281" providerId="LiveId" clId="{0E738822-0204-43F8-9A75-A0C8A52CADBB}" dt="2024-02-20T16:57:22.958" v="127"/>
          <ac:picMkLst>
            <pc:docMk/>
            <pc:sldMk cId="3114938747" sldId="293"/>
            <ac:picMk id="4" creationId="{0C2C626C-E63D-42A7-E59E-A0BBFCFD90CE}"/>
          </ac:picMkLst>
        </pc:picChg>
        <pc:picChg chg="del">
          <ac:chgData name="Neemias Informatica Lima" userId="b77af7bd85500281" providerId="LiveId" clId="{0E738822-0204-43F8-9A75-A0C8A52CADBB}" dt="2024-02-20T16:57:21.825" v="126" actId="478"/>
          <ac:picMkLst>
            <pc:docMk/>
            <pc:sldMk cId="3114938747" sldId="293"/>
            <ac:picMk id="7" creationId="{5182B1A2-E1F1-011D-438D-A6D61FF80E4B}"/>
          </ac:picMkLst>
        </pc:picChg>
      </pc:sldChg>
    </pc:docChg>
  </pc:docChgLst>
  <pc:docChgLst>
    <pc:chgData name="Neemias Informatica Lima" userId="b77af7bd85500281" providerId="LiveId" clId="{A048D29E-2821-4249-91ED-030985986472}"/>
    <pc:docChg chg="undo redo custSel modSld">
      <pc:chgData name="Neemias Informatica Lima" userId="b77af7bd85500281" providerId="LiveId" clId="{A048D29E-2821-4249-91ED-030985986472}" dt="2024-02-21T10:52:39.809" v="346" actId="20577"/>
      <pc:docMkLst>
        <pc:docMk/>
      </pc:docMkLst>
      <pc:sldChg chg="addSp delSp modSp mod">
        <pc:chgData name="Neemias Informatica Lima" userId="b77af7bd85500281" providerId="LiveId" clId="{A048D29E-2821-4249-91ED-030985986472}" dt="2024-02-21T09:42:51.440" v="53" actId="1037"/>
        <pc:sldMkLst>
          <pc:docMk/>
          <pc:sldMk cId="2232331225" sldId="280"/>
        </pc:sldMkLst>
        <pc:spChg chg="mod">
          <ac:chgData name="Neemias Informatica Lima" userId="b77af7bd85500281" providerId="LiveId" clId="{A048D29E-2821-4249-91ED-030985986472}" dt="2024-02-21T09:40:35.731" v="10"/>
          <ac:spMkLst>
            <pc:docMk/>
            <pc:sldMk cId="2232331225" sldId="280"/>
            <ac:spMk id="6" creationId="{00000000-0000-0000-0000-000000000000}"/>
          </ac:spMkLst>
        </pc:spChg>
        <pc:spChg chg="mod">
          <ac:chgData name="Neemias Informatica Lima" userId="b77af7bd85500281" providerId="LiveId" clId="{A048D29E-2821-4249-91ED-030985986472}" dt="2024-02-21T09:40:26.261" v="5" actId="20577"/>
          <ac:spMkLst>
            <pc:docMk/>
            <pc:sldMk cId="2232331225" sldId="280"/>
            <ac:spMk id="7" creationId="{00000000-0000-0000-0000-000000000000}"/>
          </ac:spMkLst>
        </pc:spChg>
        <pc:spChg chg="mod">
          <ac:chgData name="Neemias Informatica Lima" userId="b77af7bd85500281" providerId="LiveId" clId="{A048D29E-2821-4249-91ED-030985986472}" dt="2024-02-21T09:41:03.878" v="23" actId="20577"/>
          <ac:spMkLst>
            <pc:docMk/>
            <pc:sldMk cId="2232331225" sldId="280"/>
            <ac:spMk id="9" creationId="{00000000-0000-0000-0000-000000000000}"/>
          </ac:spMkLst>
        </pc:spChg>
        <pc:spChg chg="mod">
          <ac:chgData name="Neemias Informatica Lima" userId="b77af7bd85500281" providerId="LiveId" clId="{A048D29E-2821-4249-91ED-030985986472}" dt="2024-02-21T09:40:22.480" v="1" actId="20577"/>
          <ac:spMkLst>
            <pc:docMk/>
            <pc:sldMk cId="2232331225" sldId="280"/>
            <ac:spMk id="11" creationId="{00000000-0000-0000-0000-000000000000}"/>
          </ac:spMkLst>
        </pc:spChg>
        <pc:spChg chg="mod">
          <ac:chgData name="Neemias Informatica Lima" userId="b77af7bd85500281" providerId="LiveId" clId="{A048D29E-2821-4249-91ED-030985986472}" dt="2024-02-21T09:41:50.048" v="35" actId="20577"/>
          <ac:spMkLst>
            <pc:docMk/>
            <pc:sldMk cId="2232331225" sldId="280"/>
            <ac:spMk id="16" creationId="{00000000-0000-0000-0000-000000000000}"/>
          </ac:spMkLst>
        </pc:spChg>
        <pc:picChg chg="add mod">
          <ac:chgData name="Neemias Informatica Lima" userId="b77af7bd85500281" providerId="LiveId" clId="{A048D29E-2821-4249-91ED-030985986472}" dt="2024-02-21T09:42:51.440" v="53" actId="1037"/>
          <ac:picMkLst>
            <pc:docMk/>
            <pc:sldMk cId="2232331225" sldId="280"/>
            <ac:picMk id="3" creationId="{5F775884-772C-7157-8318-F890BAE266AC}"/>
          </ac:picMkLst>
        </pc:picChg>
        <pc:picChg chg="del">
          <ac:chgData name="Neemias Informatica Lima" userId="b77af7bd85500281" providerId="LiveId" clId="{A048D29E-2821-4249-91ED-030985986472}" dt="2024-02-21T09:42:18.300" v="36" actId="478"/>
          <ac:picMkLst>
            <pc:docMk/>
            <pc:sldMk cId="2232331225" sldId="280"/>
            <ac:picMk id="8" creationId="{AA5AD6DA-2170-8489-776A-DB224D1BBF2C}"/>
          </ac:picMkLst>
        </pc:picChg>
      </pc:sldChg>
      <pc:sldChg chg="addSp delSp modSp mod">
        <pc:chgData name="Neemias Informatica Lima" userId="b77af7bd85500281" providerId="LiveId" clId="{A048D29E-2821-4249-91ED-030985986472}" dt="2024-02-21T10:52:39.809" v="346" actId="20577"/>
        <pc:sldMkLst>
          <pc:docMk/>
          <pc:sldMk cId="2103443556" sldId="281"/>
        </pc:sldMkLst>
        <pc:spChg chg="mod">
          <ac:chgData name="Neemias Informatica Lima" userId="b77af7bd85500281" providerId="LiveId" clId="{A048D29E-2821-4249-91ED-030985986472}" dt="2024-02-21T10:52:39.809" v="346" actId="20577"/>
          <ac:spMkLst>
            <pc:docMk/>
            <pc:sldMk cId="2103443556" sldId="281"/>
            <ac:spMk id="8" creationId="{00000000-0000-0000-0000-000000000000}"/>
          </ac:spMkLst>
        </pc:spChg>
        <pc:spChg chg="mod">
          <ac:chgData name="Neemias Informatica Lima" userId="b77af7bd85500281" providerId="LiveId" clId="{A048D29E-2821-4249-91ED-030985986472}" dt="2024-02-21T09:42:58.133" v="56" actId="20577"/>
          <ac:spMkLst>
            <pc:docMk/>
            <pc:sldMk cId="2103443556" sldId="281"/>
            <ac:spMk id="11" creationId="{00000000-0000-0000-0000-000000000000}"/>
          </ac:spMkLst>
        </pc:spChg>
        <pc:spChg chg="mod">
          <ac:chgData name="Neemias Informatica Lima" userId="b77af7bd85500281" providerId="LiveId" clId="{A048D29E-2821-4249-91ED-030985986472}" dt="2024-02-21T09:43:29.031" v="68"/>
          <ac:spMkLst>
            <pc:docMk/>
            <pc:sldMk cId="2103443556" sldId="281"/>
            <ac:spMk id="18" creationId="{00000000-0000-0000-0000-000000000000}"/>
          </ac:spMkLst>
        </pc:spChg>
        <pc:picChg chg="add mod">
          <ac:chgData name="Neemias Informatica Lima" userId="b77af7bd85500281" providerId="LiveId" clId="{A048D29E-2821-4249-91ED-030985986472}" dt="2024-02-21T09:43:08.541" v="61" actId="14100"/>
          <ac:picMkLst>
            <pc:docMk/>
            <pc:sldMk cId="2103443556" sldId="281"/>
            <ac:picMk id="2" creationId="{9C51C8B7-DEC0-D13C-E59E-995267672DF9}"/>
          </ac:picMkLst>
        </pc:picChg>
        <pc:picChg chg="del">
          <ac:chgData name="Neemias Informatica Lima" userId="b77af7bd85500281" providerId="LiveId" clId="{A048D29E-2821-4249-91ED-030985986472}" dt="2024-02-21T09:42:55.820" v="54" actId="478"/>
          <ac:picMkLst>
            <pc:docMk/>
            <pc:sldMk cId="2103443556" sldId="281"/>
            <ac:picMk id="3" creationId="{46359711-6FE9-65F1-CEA2-70A15BD20616}"/>
          </ac:picMkLst>
        </pc:picChg>
      </pc:sldChg>
      <pc:sldChg chg="addSp delSp modSp mod">
        <pc:chgData name="Neemias Informatica Lima" userId="b77af7bd85500281" providerId="LiveId" clId="{A048D29E-2821-4249-91ED-030985986472}" dt="2024-02-21T09:47:18.481" v="154" actId="1035"/>
        <pc:sldMkLst>
          <pc:docMk/>
          <pc:sldMk cId="3683219421" sldId="282"/>
        </pc:sldMkLst>
        <pc:spChg chg="add mod">
          <ac:chgData name="Neemias Informatica Lima" userId="b77af7bd85500281" providerId="LiveId" clId="{A048D29E-2821-4249-91ED-030985986472}" dt="2024-02-21T09:43:44.857" v="72"/>
          <ac:spMkLst>
            <pc:docMk/>
            <pc:sldMk cId="3683219421" sldId="282"/>
            <ac:spMk id="2" creationId="{2E85310A-3EAD-2571-B64D-74E8852679A0}"/>
          </ac:spMkLst>
        </pc:spChg>
        <pc:spChg chg="add mod">
          <ac:chgData name="Neemias Informatica Lima" userId="b77af7bd85500281" providerId="LiveId" clId="{A048D29E-2821-4249-91ED-030985986472}" dt="2024-02-21T09:43:44.857" v="72"/>
          <ac:spMkLst>
            <pc:docMk/>
            <pc:sldMk cId="3683219421" sldId="282"/>
            <ac:spMk id="4" creationId="{E7727AF9-F7DC-06A3-6433-8CCE90CD9597}"/>
          </ac:spMkLst>
        </pc:spChg>
        <pc:spChg chg="del">
          <ac:chgData name="Neemias Informatica Lima" userId="b77af7bd85500281" providerId="LiveId" clId="{A048D29E-2821-4249-91ED-030985986472}" dt="2024-02-21T09:43:44.554" v="71" actId="478"/>
          <ac:spMkLst>
            <pc:docMk/>
            <pc:sldMk cId="3683219421" sldId="282"/>
            <ac:spMk id="6" creationId="{8025EB23-5AF1-EEF9-A5CD-541531C60450}"/>
          </ac:spMkLst>
        </pc:spChg>
        <pc:spChg chg="del">
          <ac:chgData name="Neemias Informatica Lima" userId="b77af7bd85500281" providerId="LiveId" clId="{A048D29E-2821-4249-91ED-030985986472}" dt="2024-02-21T09:43:44.554" v="71" actId="478"/>
          <ac:spMkLst>
            <pc:docMk/>
            <pc:sldMk cId="3683219421" sldId="282"/>
            <ac:spMk id="7" creationId="{BE75FBD4-646E-B4CB-138A-682D3578A343}"/>
          </ac:spMkLst>
        </pc:spChg>
        <pc:spChg chg="mod">
          <ac:chgData name="Neemias Informatica Lima" userId="b77af7bd85500281" providerId="LiveId" clId="{A048D29E-2821-4249-91ED-030985986472}" dt="2024-02-21T09:47:18.481" v="154" actId="1035"/>
          <ac:spMkLst>
            <pc:docMk/>
            <pc:sldMk cId="3683219421" sldId="282"/>
            <ac:spMk id="12" creationId="{00000000-0000-0000-0000-000000000000}"/>
          </ac:spMkLst>
        </pc:spChg>
        <pc:spChg chg="mod">
          <ac:chgData name="Neemias Informatica Lima" userId="b77af7bd85500281" providerId="LiveId" clId="{A048D29E-2821-4249-91ED-030985986472}" dt="2024-02-21T09:45:47.330" v="131"/>
          <ac:spMkLst>
            <pc:docMk/>
            <pc:sldMk cId="3683219421" sldId="282"/>
            <ac:spMk id="14" creationId="{00000000-0000-0000-0000-000000000000}"/>
          </ac:spMkLst>
        </pc:spChg>
        <pc:picChg chg="add mod">
          <ac:chgData name="Neemias Informatica Lima" userId="b77af7bd85500281" providerId="LiveId" clId="{A048D29E-2821-4249-91ED-030985986472}" dt="2024-02-21T09:43:44.857" v="72"/>
          <ac:picMkLst>
            <pc:docMk/>
            <pc:sldMk cId="3683219421" sldId="282"/>
            <ac:picMk id="5" creationId="{22A54038-1F2F-FDF5-846D-796980395C8D}"/>
          </ac:picMkLst>
        </pc:picChg>
        <pc:picChg chg="del">
          <ac:chgData name="Neemias Informatica Lima" userId="b77af7bd85500281" providerId="LiveId" clId="{A048D29E-2821-4249-91ED-030985986472}" dt="2024-02-21T09:43:44.554" v="71" actId="478"/>
          <ac:picMkLst>
            <pc:docMk/>
            <pc:sldMk cId="3683219421" sldId="282"/>
            <ac:picMk id="8" creationId="{A39B8C66-E16E-45C7-63F9-EAE91DFEC060}"/>
          </ac:picMkLst>
        </pc:picChg>
      </pc:sldChg>
      <pc:sldChg chg="addSp delSp modSp mod">
        <pc:chgData name="Neemias Informatica Lima" userId="b77af7bd85500281" providerId="LiveId" clId="{A048D29E-2821-4249-91ED-030985986472}" dt="2024-02-21T09:48:24.404" v="185" actId="20577"/>
        <pc:sldMkLst>
          <pc:docMk/>
          <pc:sldMk cId="3902406419" sldId="283"/>
        </pc:sldMkLst>
        <pc:spChg chg="add mod">
          <ac:chgData name="Neemias Informatica Lima" userId="b77af7bd85500281" providerId="LiveId" clId="{A048D29E-2821-4249-91ED-030985986472}" dt="2024-02-21T09:43:49.752" v="74"/>
          <ac:spMkLst>
            <pc:docMk/>
            <pc:sldMk cId="3902406419" sldId="283"/>
            <ac:spMk id="2" creationId="{9B043968-3CA0-730F-D973-845390E71064}"/>
          </ac:spMkLst>
        </pc:spChg>
        <pc:spChg chg="add mod">
          <ac:chgData name="Neemias Informatica Lima" userId="b77af7bd85500281" providerId="LiveId" clId="{A048D29E-2821-4249-91ED-030985986472}" dt="2024-02-21T09:43:49.752" v="74"/>
          <ac:spMkLst>
            <pc:docMk/>
            <pc:sldMk cId="3902406419" sldId="283"/>
            <ac:spMk id="3" creationId="{3BEDEEF3-0F4E-BF59-0C73-673EC0621C71}"/>
          </ac:spMkLst>
        </pc:spChg>
        <pc:spChg chg="del">
          <ac:chgData name="Neemias Informatica Lima" userId="b77af7bd85500281" providerId="LiveId" clId="{A048D29E-2821-4249-91ED-030985986472}" dt="2024-02-21T09:43:49.443" v="73" actId="478"/>
          <ac:spMkLst>
            <pc:docMk/>
            <pc:sldMk cId="3902406419" sldId="283"/>
            <ac:spMk id="5" creationId="{BD9AE0D3-5269-4775-42AF-12B7C9E7C296}"/>
          </ac:spMkLst>
        </pc:spChg>
        <pc:spChg chg="del">
          <ac:chgData name="Neemias Informatica Lima" userId="b77af7bd85500281" providerId="LiveId" clId="{A048D29E-2821-4249-91ED-030985986472}" dt="2024-02-21T09:43:49.443" v="73" actId="478"/>
          <ac:spMkLst>
            <pc:docMk/>
            <pc:sldMk cId="3902406419" sldId="283"/>
            <ac:spMk id="6" creationId="{0FD89A76-C058-A97F-6C58-4B0E7F7D72EB}"/>
          </ac:spMkLst>
        </pc:spChg>
        <pc:spChg chg="mod">
          <ac:chgData name="Neemias Informatica Lima" userId="b77af7bd85500281" providerId="LiveId" clId="{A048D29E-2821-4249-91ED-030985986472}" dt="2024-02-21T09:47:28.361" v="159"/>
          <ac:spMkLst>
            <pc:docMk/>
            <pc:sldMk cId="3902406419" sldId="283"/>
            <ac:spMk id="14" creationId="{00000000-0000-0000-0000-000000000000}"/>
          </ac:spMkLst>
        </pc:spChg>
        <pc:spChg chg="mod">
          <ac:chgData name="Neemias Informatica Lima" userId="b77af7bd85500281" providerId="LiveId" clId="{A048D29E-2821-4249-91ED-030985986472}" dt="2024-02-21T09:48:24.404" v="185" actId="20577"/>
          <ac:spMkLst>
            <pc:docMk/>
            <pc:sldMk cId="3902406419" sldId="283"/>
            <ac:spMk id="15" creationId="{D5C09FDA-172B-4732-BD2E-A9BBEF8B191B}"/>
          </ac:spMkLst>
        </pc:spChg>
        <pc:picChg chg="add mod">
          <ac:chgData name="Neemias Informatica Lima" userId="b77af7bd85500281" providerId="LiveId" clId="{A048D29E-2821-4249-91ED-030985986472}" dt="2024-02-21T09:43:49.752" v="74"/>
          <ac:picMkLst>
            <pc:docMk/>
            <pc:sldMk cId="3902406419" sldId="283"/>
            <ac:picMk id="4" creationId="{744D7F9F-6125-79C3-6301-288B1D5BF7B1}"/>
          </ac:picMkLst>
        </pc:picChg>
        <pc:picChg chg="del">
          <ac:chgData name="Neemias Informatica Lima" userId="b77af7bd85500281" providerId="LiveId" clId="{A048D29E-2821-4249-91ED-030985986472}" dt="2024-02-21T09:43:49.443" v="73" actId="478"/>
          <ac:picMkLst>
            <pc:docMk/>
            <pc:sldMk cId="3902406419" sldId="283"/>
            <ac:picMk id="7" creationId="{4D4684E3-99D9-C7F0-497B-380C049F5FBE}"/>
          </ac:picMkLst>
        </pc:picChg>
      </pc:sldChg>
      <pc:sldChg chg="addSp delSp modSp mod">
        <pc:chgData name="Neemias Informatica Lima" userId="b77af7bd85500281" providerId="LiveId" clId="{A048D29E-2821-4249-91ED-030985986472}" dt="2024-02-21T09:50:19.671" v="213" actId="20577"/>
        <pc:sldMkLst>
          <pc:docMk/>
          <pc:sldMk cId="2424059023" sldId="284"/>
        </pc:sldMkLst>
        <pc:spChg chg="add mod">
          <ac:chgData name="Neemias Informatica Lima" userId="b77af7bd85500281" providerId="LiveId" clId="{A048D29E-2821-4249-91ED-030985986472}" dt="2024-02-21T09:43:59.550" v="78"/>
          <ac:spMkLst>
            <pc:docMk/>
            <pc:sldMk cId="2424059023" sldId="284"/>
            <ac:spMk id="2" creationId="{6B710410-FA7D-9D02-F7AA-9FDDF2DAAF48}"/>
          </ac:spMkLst>
        </pc:spChg>
        <pc:spChg chg="add mod">
          <ac:chgData name="Neemias Informatica Lima" userId="b77af7bd85500281" providerId="LiveId" clId="{A048D29E-2821-4249-91ED-030985986472}" dt="2024-02-21T09:43:59.550" v="78"/>
          <ac:spMkLst>
            <pc:docMk/>
            <pc:sldMk cId="2424059023" sldId="284"/>
            <ac:spMk id="3" creationId="{C22704CF-C2A2-B9A8-32A7-78C6F1838750}"/>
          </ac:spMkLst>
        </pc:spChg>
        <pc:spChg chg="del">
          <ac:chgData name="Neemias Informatica Lima" userId="b77af7bd85500281" providerId="LiveId" clId="{A048D29E-2821-4249-91ED-030985986472}" dt="2024-02-21T09:43:59.256" v="77" actId="478"/>
          <ac:spMkLst>
            <pc:docMk/>
            <pc:sldMk cId="2424059023" sldId="284"/>
            <ac:spMk id="5" creationId="{B8AA4A93-B7F2-18E7-457C-06471BA1CC68}"/>
          </ac:spMkLst>
        </pc:spChg>
        <pc:spChg chg="del">
          <ac:chgData name="Neemias Informatica Lima" userId="b77af7bd85500281" providerId="LiveId" clId="{A048D29E-2821-4249-91ED-030985986472}" dt="2024-02-21T09:43:59.256" v="77" actId="478"/>
          <ac:spMkLst>
            <pc:docMk/>
            <pc:sldMk cId="2424059023" sldId="284"/>
            <ac:spMk id="6" creationId="{E1717067-D3E3-D3B9-A741-12BD88C4B1C5}"/>
          </ac:spMkLst>
        </pc:spChg>
        <pc:spChg chg="mod">
          <ac:chgData name="Neemias Informatica Lima" userId="b77af7bd85500281" providerId="LiveId" clId="{A048D29E-2821-4249-91ED-030985986472}" dt="2024-02-21T09:49:36.152" v="197"/>
          <ac:spMkLst>
            <pc:docMk/>
            <pc:sldMk cId="2424059023" sldId="284"/>
            <ac:spMk id="14" creationId="{00000000-0000-0000-0000-000000000000}"/>
          </ac:spMkLst>
        </pc:spChg>
        <pc:spChg chg="mod">
          <ac:chgData name="Neemias Informatica Lima" userId="b77af7bd85500281" providerId="LiveId" clId="{A048D29E-2821-4249-91ED-030985986472}" dt="2024-02-21T09:50:19.671" v="213" actId="20577"/>
          <ac:spMkLst>
            <pc:docMk/>
            <pc:sldMk cId="2424059023" sldId="284"/>
            <ac:spMk id="15" creationId="{C3A1BEFC-B9B8-4142-B09F-1F5B330F4265}"/>
          </ac:spMkLst>
        </pc:spChg>
        <pc:picChg chg="add mod">
          <ac:chgData name="Neemias Informatica Lima" userId="b77af7bd85500281" providerId="LiveId" clId="{A048D29E-2821-4249-91ED-030985986472}" dt="2024-02-21T09:43:59.550" v="78"/>
          <ac:picMkLst>
            <pc:docMk/>
            <pc:sldMk cId="2424059023" sldId="284"/>
            <ac:picMk id="4" creationId="{18F1F4D7-7F99-F8F0-0952-2CB31B39F36E}"/>
          </ac:picMkLst>
        </pc:picChg>
        <pc:picChg chg="del">
          <ac:chgData name="Neemias Informatica Lima" userId="b77af7bd85500281" providerId="LiveId" clId="{A048D29E-2821-4249-91ED-030985986472}" dt="2024-02-21T09:43:59.256" v="77" actId="478"/>
          <ac:picMkLst>
            <pc:docMk/>
            <pc:sldMk cId="2424059023" sldId="284"/>
            <ac:picMk id="7" creationId="{8A5E4EF9-EC93-AD1D-0EEE-A623E225AAE4}"/>
          </ac:picMkLst>
        </pc:picChg>
      </pc:sldChg>
      <pc:sldChg chg="addSp delSp modSp mod">
        <pc:chgData name="Neemias Informatica Lima" userId="b77af7bd85500281" providerId="LiveId" clId="{A048D29E-2821-4249-91ED-030985986472}" dt="2024-02-21T09:52:54.602" v="251" actId="6549"/>
        <pc:sldMkLst>
          <pc:docMk/>
          <pc:sldMk cId="2241968852" sldId="285"/>
        </pc:sldMkLst>
        <pc:spChg chg="add mod">
          <ac:chgData name="Neemias Informatica Lima" userId="b77af7bd85500281" providerId="LiveId" clId="{A048D29E-2821-4249-91ED-030985986472}" dt="2024-02-21T09:44:09.142" v="82"/>
          <ac:spMkLst>
            <pc:docMk/>
            <pc:sldMk cId="2241968852" sldId="285"/>
            <ac:spMk id="2" creationId="{3E1DDEDB-02D1-E5E7-0AD5-1F191BDD56A9}"/>
          </ac:spMkLst>
        </pc:spChg>
        <pc:spChg chg="add mod">
          <ac:chgData name="Neemias Informatica Lima" userId="b77af7bd85500281" providerId="LiveId" clId="{A048D29E-2821-4249-91ED-030985986472}" dt="2024-02-21T09:44:09.142" v="82"/>
          <ac:spMkLst>
            <pc:docMk/>
            <pc:sldMk cId="2241968852" sldId="285"/>
            <ac:spMk id="3" creationId="{47059DF1-E108-E478-FB14-798C6E18B3B2}"/>
          </ac:spMkLst>
        </pc:spChg>
        <pc:spChg chg="del">
          <ac:chgData name="Neemias Informatica Lima" userId="b77af7bd85500281" providerId="LiveId" clId="{A048D29E-2821-4249-91ED-030985986472}" dt="2024-02-21T09:44:08.846" v="81" actId="478"/>
          <ac:spMkLst>
            <pc:docMk/>
            <pc:sldMk cId="2241968852" sldId="285"/>
            <ac:spMk id="5" creationId="{C0B9F35E-34CC-5A82-D198-3E6A3802D876}"/>
          </ac:spMkLst>
        </pc:spChg>
        <pc:spChg chg="del">
          <ac:chgData name="Neemias Informatica Lima" userId="b77af7bd85500281" providerId="LiveId" clId="{A048D29E-2821-4249-91ED-030985986472}" dt="2024-02-21T09:44:08.846" v="81" actId="478"/>
          <ac:spMkLst>
            <pc:docMk/>
            <pc:sldMk cId="2241968852" sldId="285"/>
            <ac:spMk id="6" creationId="{B5D94E7E-5AC0-C430-8444-FA63EC68A274}"/>
          </ac:spMkLst>
        </pc:spChg>
        <pc:spChg chg="mod">
          <ac:chgData name="Neemias Informatica Lima" userId="b77af7bd85500281" providerId="LiveId" clId="{A048D29E-2821-4249-91ED-030985986472}" dt="2024-02-21T09:52:01.749" v="232"/>
          <ac:spMkLst>
            <pc:docMk/>
            <pc:sldMk cId="2241968852" sldId="285"/>
            <ac:spMk id="14" creationId="{00000000-0000-0000-0000-000000000000}"/>
          </ac:spMkLst>
        </pc:spChg>
        <pc:spChg chg="mod">
          <ac:chgData name="Neemias Informatica Lima" userId="b77af7bd85500281" providerId="LiveId" clId="{A048D29E-2821-4249-91ED-030985986472}" dt="2024-02-21T09:52:54.602" v="251" actId="6549"/>
          <ac:spMkLst>
            <pc:docMk/>
            <pc:sldMk cId="2241968852" sldId="285"/>
            <ac:spMk id="15" creationId="{0F091E13-8EAD-4FFB-9473-BC74E5ABDC64}"/>
          </ac:spMkLst>
        </pc:spChg>
        <pc:picChg chg="add mod">
          <ac:chgData name="Neemias Informatica Lima" userId="b77af7bd85500281" providerId="LiveId" clId="{A048D29E-2821-4249-91ED-030985986472}" dt="2024-02-21T09:44:09.142" v="82"/>
          <ac:picMkLst>
            <pc:docMk/>
            <pc:sldMk cId="2241968852" sldId="285"/>
            <ac:picMk id="4" creationId="{4B22F6D5-9CE3-84F2-9B9E-4B838DF9ADF2}"/>
          </ac:picMkLst>
        </pc:picChg>
        <pc:picChg chg="del">
          <ac:chgData name="Neemias Informatica Lima" userId="b77af7bd85500281" providerId="LiveId" clId="{A048D29E-2821-4249-91ED-030985986472}" dt="2024-02-21T09:44:08.846" v="81" actId="478"/>
          <ac:picMkLst>
            <pc:docMk/>
            <pc:sldMk cId="2241968852" sldId="285"/>
            <ac:picMk id="7" creationId="{736E82A9-0719-6C99-7416-A00F6A6B8108}"/>
          </ac:picMkLst>
        </pc:picChg>
      </pc:sldChg>
      <pc:sldChg chg="addSp delSp modSp mod">
        <pc:chgData name="Neemias Informatica Lima" userId="b77af7bd85500281" providerId="LiveId" clId="{A048D29E-2821-4249-91ED-030985986472}" dt="2024-02-21T09:56:15.570" v="289" actId="207"/>
        <pc:sldMkLst>
          <pc:docMk/>
          <pc:sldMk cId="1959249856" sldId="286"/>
        </pc:sldMkLst>
        <pc:spChg chg="add mod">
          <ac:chgData name="Neemias Informatica Lima" userId="b77af7bd85500281" providerId="LiveId" clId="{A048D29E-2821-4249-91ED-030985986472}" dt="2024-02-21T09:44:18.512" v="86"/>
          <ac:spMkLst>
            <pc:docMk/>
            <pc:sldMk cId="1959249856" sldId="286"/>
            <ac:spMk id="2" creationId="{6D63FBA6-C3F0-F6E7-878D-CF922FE56F18}"/>
          </ac:spMkLst>
        </pc:spChg>
        <pc:spChg chg="add mod">
          <ac:chgData name="Neemias Informatica Lima" userId="b77af7bd85500281" providerId="LiveId" clId="{A048D29E-2821-4249-91ED-030985986472}" dt="2024-02-21T09:44:18.512" v="86"/>
          <ac:spMkLst>
            <pc:docMk/>
            <pc:sldMk cId="1959249856" sldId="286"/>
            <ac:spMk id="3" creationId="{20EF9CE9-BB0F-B155-145C-AA313564999F}"/>
          </ac:spMkLst>
        </pc:spChg>
        <pc:spChg chg="del">
          <ac:chgData name="Neemias Informatica Lima" userId="b77af7bd85500281" providerId="LiveId" clId="{A048D29E-2821-4249-91ED-030985986472}" dt="2024-02-21T09:44:18.234" v="85" actId="478"/>
          <ac:spMkLst>
            <pc:docMk/>
            <pc:sldMk cId="1959249856" sldId="286"/>
            <ac:spMk id="5" creationId="{936BAE6E-8263-451E-B892-69E0F50366CD}"/>
          </ac:spMkLst>
        </pc:spChg>
        <pc:spChg chg="del">
          <ac:chgData name="Neemias Informatica Lima" userId="b77af7bd85500281" providerId="LiveId" clId="{A048D29E-2821-4249-91ED-030985986472}" dt="2024-02-21T09:44:18.234" v="85" actId="478"/>
          <ac:spMkLst>
            <pc:docMk/>
            <pc:sldMk cId="1959249856" sldId="286"/>
            <ac:spMk id="6" creationId="{343368CB-E7AC-53B4-FAF7-A8459836847A}"/>
          </ac:spMkLst>
        </pc:spChg>
        <pc:spChg chg="mod">
          <ac:chgData name="Neemias Informatica Lima" userId="b77af7bd85500281" providerId="LiveId" clId="{A048D29E-2821-4249-91ED-030985986472}" dt="2024-02-21T09:53:53.194" v="265"/>
          <ac:spMkLst>
            <pc:docMk/>
            <pc:sldMk cId="1959249856" sldId="286"/>
            <ac:spMk id="14" creationId="{00000000-0000-0000-0000-000000000000}"/>
          </ac:spMkLst>
        </pc:spChg>
        <pc:spChg chg="mod">
          <ac:chgData name="Neemias Informatica Lima" userId="b77af7bd85500281" providerId="LiveId" clId="{A048D29E-2821-4249-91ED-030985986472}" dt="2024-02-21T09:56:15.570" v="289" actId="207"/>
          <ac:spMkLst>
            <pc:docMk/>
            <pc:sldMk cId="1959249856" sldId="286"/>
            <ac:spMk id="15" creationId="{863BB09B-C8C1-4354-BC51-D930C951E507}"/>
          </ac:spMkLst>
        </pc:spChg>
        <pc:picChg chg="add mod">
          <ac:chgData name="Neemias Informatica Lima" userId="b77af7bd85500281" providerId="LiveId" clId="{A048D29E-2821-4249-91ED-030985986472}" dt="2024-02-21T09:44:18.512" v="86"/>
          <ac:picMkLst>
            <pc:docMk/>
            <pc:sldMk cId="1959249856" sldId="286"/>
            <ac:picMk id="4" creationId="{85A6734A-E656-B9A1-1059-9BCD0DA51442}"/>
          </ac:picMkLst>
        </pc:picChg>
        <pc:picChg chg="del">
          <ac:chgData name="Neemias Informatica Lima" userId="b77af7bd85500281" providerId="LiveId" clId="{A048D29E-2821-4249-91ED-030985986472}" dt="2024-02-21T09:44:18.234" v="85" actId="478"/>
          <ac:picMkLst>
            <pc:docMk/>
            <pc:sldMk cId="1959249856" sldId="286"/>
            <ac:picMk id="7" creationId="{EFD1A159-EF1C-E71F-086E-36EB4318ED94}"/>
          </ac:picMkLst>
        </pc:picChg>
      </pc:sldChg>
      <pc:sldChg chg="addSp delSp modSp mod">
        <pc:chgData name="Neemias Informatica Lima" userId="b77af7bd85500281" providerId="LiveId" clId="{A048D29E-2821-4249-91ED-030985986472}" dt="2024-02-21T10:51:45.961" v="344" actId="20577"/>
        <pc:sldMkLst>
          <pc:docMk/>
          <pc:sldMk cId="2857006406" sldId="287"/>
        </pc:sldMkLst>
        <pc:spChg chg="add mod">
          <ac:chgData name="Neemias Informatica Lima" userId="b77af7bd85500281" providerId="LiveId" clId="{A048D29E-2821-4249-91ED-030985986472}" dt="2024-02-21T09:44:32.934" v="92"/>
          <ac:spMkLst>
            <pc:docMk/>
            <pc:sldMk cId="2857006406" sldId="287"/>
            <ac:spMk id="2" creationId="{118D6672-3002-0F36-141B-0FDA57137A82}"/>
          </ac:spMkLst>
        </pc:spChg>
        <pc:spChg chg="add mod">
          <ac:chgData name="Neemias Informatica Lima" userId="b77af7bd85500281" providerId="LiveId" clId="{A048D29E-2821-4249-91ED-030985986472}" dt="2024-02-21T09:44:32.934" v="92"/>
          <ac:spMkLst>
            <pc:docMk/>
            <pc:sldMk cId="2857006406" sldId="287"/>
            <ac:spMk id="3" creationId="{8A87C4D7-73BF-B8C9-8CBB-3CF2D609D7ED}"/>
          </ac:spMkLst>
        </pc:spChg>
        <pc:spChg chg="del">
          <ac:chgData name="Neemias Informatica Lima" userId="b77af7bd85500281" providerId="LiveId" clId="{A048D29E-2821-4249-91ED-030985986472}" dt="2024-02-21T09:44:32.705" v="91" actId="478"/>
          <ac:spMkLst>
            <pc:docMk/>
            <pc:sldMk cId="2857006406" sldId="287"/>
            <ac:spMk id="5" creationId="{7635979C-2224-87D5-37E2-18D6E6394017}"/>
          </ac:spMkLst>
        </pc:spChg>
        <pc:spChg chg="del">
          <ac:chgData name="Neemias Informatica Lima" userId="b77af7bd85500281" providerId="LiveId" clId="{A048D29E-2821-4249-91ED-030985986472}" dt="2024-02-21T09:44:32.705" v="91" actId="478"/>
          <ac:spMkLst>
            <pc:docMk/>
            <pc:sldMk cId="2857006406" sldId="287"/>
            <ac:spMk id="6" creationId="{B28DAA68-4538-7089-77D7-2D06C6B707AD}"/>
          </ac:spMkLst>
        </pc:spChg>
        <pc:spChg chg="mod">
          <ac:chgData name="Neemias Informatica Lima" userId="b77af7bd85500281" providerId="LiveId" clId="{A048D29E-2821-4249-91ED-030985986472}" dt="2024-02-21T10:51:45.961" v="344" actId="20577"/>
          <ac:spMkLst>
            <pc:docMk/>
            <pc:sldMk cId="2857006406" sldId="287"/>
            <ac:spMk id="16" creationId="{28D68641-D640-4BD7-9D5B-B3803DCCF9B3}"/>
          </ac:spMkLst>
        </pc:spChg>
        <pc:picChg chg="add mod">
          <ac:chgData name="Neemias Informatica Lima" userId="b77af7bd85500281" providerId="LiveId" clId="{A048D29E-2821-4249-91ED-030985986472}" dt="2024-02-21T09:44:32.934" v="92"/>
          <ac:picMkLst>
            <pc:docMk/>
            <pc:sldMk cId="2857006406" sldId="287"/>
            <ac:picMk id="4" creationId="{3CD2F04F-2452-1E08-1163-F35685590E3B}"/>
          </ac:picMkLst>
        </pc:picChg>
        <pc:picChg chg="del">
          <ac:chgData name="Neemias Informatica Lima" userId="b77af7bd85500281" providerId="LiveId" clId="{A048D29E-2821-4249-91ED-030985986472}" dt="2024-02-21T09:44:32.705" v="91" actId="478"/>
          <ac:picMkLst>
            <pc:docMk/>
            <pc:sldMk cId="2857006406" sldId="287"/>
            <ac:picMk id="7" creationId="{A28DF9C6-E4D7-909E-AA7F-041F8E87DEBB}"/>
          </ac:picMkLst>
        </pc:picChg>
      </pc:sldChg>
      <pc:sldChg chg="addSp delSp modSp mod">
        <pc:chgData name="Neemias Informatica Lima" userId="b77af7bd85500281" providerId="LiveId" clId="{A048D29E-2821-4249-91ED-030985986472}" dt="2024-02-21T09:46:34.750" v="142" actId="20577"/>
        <pc:sldMkLst>
          <pc:docMk/>
          <pc:sldMk cId="2630436816" sldId="288"/>
        </pc:sldMkLst>
        <pc:spChg chg="add mod">
          <ac:chgData name="Neemias Informatica Lima" userId="b77af7bd85500281" providerId="LiveId" clId="{A048D29E-2821-4249-91ED-030985986472}" dt="2024-02-21T09:43:40.023" v="70"/>
          <ac:spMkLst>
            <pc:docMk/>
            <pc:sldMk cId="2630436816" sldId="288"/>
            <ac:spMk id="2" creationId="{30889119-C356-94CB-6F5F-A6A87466FAC6}"/>
          </ac:spMkLst>
        </pc:spChg>
        <pc:spChg chg="add mod">
          <ac:chgData name="Neemias Informatica Lima" userId="b77af7bd85500281" providerId="LiveId" clId="{A048D29E-2821-4249-91ED-030985986472}" dt="2024-02-21T09:43:40.023" v="70"/>
          <ac:spMkLst>
            <pc:docMk/>
            <pc:sldMk cId="2630436816" sldId="288"/>
            <ac:spMk id="3" creationId="{49496019-D0CA-CB15-36AD-3F073522E373}"/>
          </ac:spMkLst>
        </pc:spChg>
        <pc:spChg chg="del">
          <ac:chgData name="Neemias Informatica Lima" userId="b77af7bd85500281" providerId="LiveId" clId="{A048D29E-2821-4249-91ED-030985986472}" dt="2024-02-21T09:43:39.753" v="69" actId="478"/>
          <ac:spMkLst>
            <pc:docMk/>
            <pc:sldMk cId="2630436816" sldId="288"/>
            <ac:spMk id="5" creationId="{917548CB-A4F8-8DFA-5101-BD7954471BAE}"/>
          </ac:spMkLst>
        </pc:spChg>
        <pc:spChg chg="del">
          <ac:chgData name="Neemias Informatica Lima" userId="b77af7bd85500281" providerId="LiveId" clId="{A048D29E-2821-4249-91ED-030985986472}" dt="2024-02-21T09:43:39.753" v="69" actId="478"/>
          <ac:spMkLst>
            <pc:docMk/>
            <pc:sldMk cId="2630436816" sldId="288"/>
            <ac:spMk id="6" creationId="{66CF3B41-8C39-D1E0-70A8-66A8D4129116}"/>
          </ac:spMkLst>
        </pc:spChg>
        <pc:spChg chg="mod">
          <ac:chgData name="Neemias Informatica Lima" userId="b77af7bd85500281" providerId="LiveId" clId="{A048D29E-2821-4249-91ED-030985986472}" dt="2024-02-21T09:46:34.750" v="142" actId="20577"/>
          <ac:spMkLst>
            <pc:docMk/>
            <pc:sldMk cId="2630436816" sldId="288"/>
            <ac:spMk id="13" creationId="{00000000-0000-0000-0000-000000000000}"/>
          </ac:spMkLst>
        </pc:spChg>
        <pc:spChg chg="mod">
          <ac:chgData name="Neemias Informatica Lima" userId="b77af7bd85500281" providerId="LiveId" clId="{A048D29E-2821-4249-91ED-030985986472}" dt="2024-02-21T09:45:42.855" v="126"/>
          <ac:spMkLst>
            <pc:docMk/>
            <pc:sldMk cId="2630436816" sldId="288"/>
            <ac:spMk id="14" creationId="{00000000-0000-0000-0000-000000000000}"/>
          </ac:spMkLst>
        </pc:spChg>
        <pc:picChg chg="add mod">
          <ac:chgData name="Neemias Informatica Lima" userId="b77af7bd85500281" providerId="LiveId" clId="{A048D29E-2821-4249-91ED-030985986472}" dt="2024-02-21T09:43:40.023" v="70"/>
          <ac:picMkLst>
            <pc:docMk/>
            <pc:sldMk cId="2630436816" sldId="288"/>
            <ac:picMk id="4" creationId="{88393AEA-B1E5-C0AB-F599-1DCDF7526693}"/>
          </ac:picMkLst>
        </pc:picChg>
        <pc:picChg chg="del">
          <ac:chgData name="Neemias Informatica Lima" userId="b77af7bd85500281" providerId="LiveId" clId="{A048D29E-2821-4249-91ED-030985986472}" dt="2024-02-21T09:43:39.753" v="69" actId="478"/>
          <ac:picMkLst>
            <pc:docMk/>
            <pc:sldMk cId="2630436816" sldId="288"/>
            <ac:picMk id="7" creationId="{5DB04D94-2913-9B35-E9CA-14571319CD0A}"/>
          </ac:picMkLst>
        </pc:picChg>
      </pc:sldChg>
      <pc:sldChg chg="addSp delSp modSp mod">
        <pc:chgData name="Neemias Informatica Lima" userId="b77af7bd85500281" providerId="LiveId" clId="{A048D29E-2821-4249-91ED-030985986472}" dt="2024-02-21T09:48:55.458" v="194"/>
        <pc:sldMkLst>
          <pc:docMk/>
          <pc:sldMk cId="3032827026" sldId="289"/>
        </pc:sldMkLst>
        <pc:spChg chg="add mod">
          <ac:chgData name="Neemias Informatica Lima" userId="b77af7bd85500281" providerId="LiveId" clId="{A048D29E-2821-4249-91ED-030985986472}" dt="2024-02-21T09:43:54.797" v="76"/>
          <ac:spMkLst>
            <pc:docMk/>
            <pc:sldMk cId="3032827026" sldId="289"/>
            <ac:spMk id="2" creationId="{6E89A964-46DE-8D62-7F3D-7CCB8B3853EF}"/>
          </ac:spMkLst>
        </pc:spChg>
        <pc:spChg chg="add mod">
          <ac:chgData name="Neemias Informatica Lima" userId="b77af7bd85500281" providerId="LiveId" clId="{A048D29E-2821-4249-91ED-030985986472}" dt="2024-02-21T09:43:54.797" v="76"/>
          <ac:spMkLst>
            <pc:docMk/>
            <pc:sldMk cId="3032827026" sldId="289"/>
            <ac:spMk id="3" creationId="{5D4C2659-04BD-3F36-4B02-A02BBB5EB9AE}"/>
          </ac:spMkLst>
        </pc:spChg>
        <pc:spChg chg="del">
          <ac:chgData name="Neemias Informatica Lima" userId="b77af7bd85500281" providerId="LiveId" clId="{A048D29E-2821-4249-91ED-030985986472}" dt="2024-02-21T09:43:54.476" v="75" actId="478"/>
          <ac:spMkLst>
            <pc:docMk/>
            <pc:sldMk cId="3032827026" sldId="289"/>
            <ac:spMk id="5" creationId="{B03018DB-830D-06DC-DEA3-17B00F449029}"/>
          </ac:spMkLst>
        </pc:spChg>
        <pc:spChg chg="del">
          <ac:chgData name="Neemias Informatica Lima" userId="b77af7bd85500281" providerId="LiveId" clId="{A048D29E-2821-4249-91ED-030985986472}" dt="2024-02-21T09:43:54.476" v="75" actId="478"/>
          <ac:spMkLst>
            <pc:docMk/>
            <pc:sldMk cId="3032827026" sldId="289"/>
            <ac:spMk id="6" creationId="{65FABA18-8028-9948-31F6-7CB21D06012C}"/>
          </ac:spMkLst>
        </pc:spChg>
        <pc:spChg chg="mod">
          <ac:chgData name="Neemias Informatica Lima" userId="b77af7bd85500281" providerId="LiveId" clId="{A048D29E-2821-4249-91ED-030985986472}" dt="2024-02-21T09:48:55.458" v="194"/>
          <ac:spMkLst>
            <pc:docMk/>
            <pc:sldMk cId="3032827026" sldId="289"/>
            <ac:spMk id="12" creationId="{A64B78EF-EDA8-421A-88C9-45544BBCA9D1}"/>
          </ac:spMkLst>
        </pc:spChg>
        <pc:spChg chg="mod">
          <ac:chgData name="Neemias Informatica Lima" userId="b77af7bd85500281" providerId="LiveId" clId="{A048D29E-2821-4249-91ED-030985986472}" dt="2024-02-21T09:47:32.738" v="164"/>
          <ac:spMkLst>
            <pc:docMk/>
            <pc:sldMk cId="3032827026" sldId="289"/>
            <ac:spMk id="14" creationId="{00000000-0000-0000-0000-000000000000}"/>
          </ac:spMkLst>
        </pc:spChg>
        <pc:picChg chg="add mod">
          <ac:chgData name="Neemias Informatica Lima" userId="b77af7bd85500281" providerId="LiveId" clId="{A048D29E-2821-4249-91ED-030985986472}" dt="2024-02-21T09:43:54.797" v="76"/>
          <ac:picMkLst>
            <pc:docMk/>
            <pc:sldMk cId="3032827026" sldId="289"/>
            <ac:picMk id="4" creationId="{FA98250C-ECD5-A49F-33CA-B05C5324A1F0}"/>
          </ac:picMkLst>
        </pc:picChg>
        <pc:picChg chg="del">
          <ac:chgData name="Neemias Informatica Lima" userId="b77af7bd85500281" providerId="LiveId" clId="{A048D29E-2821-4249-91ED-030985986472}" dt="2024-02-21T09:43:54.476" v="75" actId="478"/>
          <ac:picMkLst>
            <pc:docMk/>
            <pc:sldMk cId="3032827026" sldId="289"/>
            <ac:picMk id="7" creationId="{9FE5E3D7-946F-E2CF-AC7A-AB226C2A2017}"/>
          </ac:picMkLst>
        </pc:picChg>
      </pc:sldChg>
      <pc:sldChg chg="addSp delSp modSp mod">
        <pc:chgData name="Neemias Informatica Lima" userId="b77af7bd85500281" providerId="LiveId" clId="{A048D29E-2821-4249-91ED-030985986472}" dt="2024-02-21T09:51:49.153" v="227" actId="20577"/>
        <pc:sldMkLst>
          <pc:docMk/>
          <pc:sldMk cId="3772032319" sldId="290"/>
        </pc:sldMkLst>
        <pc:spChg chg="add mod">
          <ac:chgData name="Neemias Informatica Lima" userId="b77af7bd85500281" providerId="LiveId" clId="{A048D29E-2821-4249-91ED-030985986472}" dt="2024-02-21T09:44:04.674" v="80"/>
          <ac:spMkLst>
            <pc:docMk/>
            <pc:sldMk cId="3772032319" sldId="290"/>
            <ac:spMk id="2" creationId="{FF58CD7D-6808-28AE-FE6D-E10440B93B82}"/>
          </ac:spMkLst>
        </pc:spChg>
        <pc:spChg chg="add mod">
          <ac:chgData name="Neemias Informatica Lima" userId="b77af7bd85500281" providerId="LiveId" clId="{A048D29E-2821-4249-91ED-030985986472}" dt="2024-02-21T09:44:04.674" v="80"/>
          <ac:spMkLst>
            <pc:docMk/>
            <pc:sldMk cId="3772032319" sldId="290"/>
            <ac:spMk id="3" creationId="{60A9F2A4-7A27-D2AE-233F-4CB6587D0988}"/>
          </ac:spMkLst>
        </pc:spChg>
        <pc:spChg chg="del">
          <ac:chgData name="Neemias Informatica Lima" userId="b77af7bd85500281" providerId="LiveId" clId="{A048D29E-2821-4249-91ED-030985986472}" dt="2024-02-21T09:44:04.406" v="79" actId="478"/>
          <ac:spMkLst>
            <pc:docMk/>
            <pc:sldMk cId="3772032319" sldId="290"/>
            <ac:spMk id="5" creationId="{C4C9CAED-A6F6-5CB3-F39B-CC65C2CE4F60}"/>
          </ac:spMkLst>
        </pc:spChg>
        <pc:spChg chg="del">
          <ac:chgData name="Neemias Informatica Lima" userId="b77af7bd85500281" providerId="LiveId" clId="{A048D29E-2821-4249-91ED-030985986472}" dt="2024-02-21T09:44:04.406" v="79" actId="478"/>
          <ac:spMkLst>
            <pc:docMk/>
            <pc:sldMk cId="3772032319" sldId="290"/>
            <ac:spMk id="6" creationId="{50E794FB-DE36-1E8A-2E82-69FFF6A9B79C}"/>
          </ac:spMkLst>
        </pc:spChg>
        <pc:spChg chg="mod">
          <ac:chgData name="Neemias Informatica Lima" userId="b77af7bd85500281" providerId="LiveId" clId="{A048D29E-2821-4249-91ED-030985986472}" dt="2024-02-21T09:51:49.153" v="227" actId="20577"/>
          <ac:spMkLst>
            <pc:docMk/>
            <pc:sldMk cId="3772032319" sldId="290"/>
            <ac:spMk id="12" creationId="{8D5A143D-15FB-4DFE-B0EC-FEEB77A92B2C}"/>
          </ac:spMkLst>
        </pc:spChg>
        <pc:spChg chg="mod">
          <ac:chgData name="Neemias Informatica Lima" userId="b77af7bd85500281" providerId="LiveId" clId="{A048D29E-2821-4249-91ED-030985986472}" dt="2024-02-21T09:49:44.738" v="202"/>
          <ac:spMkLst>
            <pc:docMk/>
            <pc:sldMk cId="3772032319" sldId="290"/>
            <ac:spMk id="14" creationId="{00000000-0000-0000-0000-000000000000}"/>
          </ac:spMkLst>
        </pc:spChg>
        <pc:picChg chg="add mod">
          <ac:chgData name="Neemias Informatica Lima" userId="b77af7bd85500281" providerId="LiveId" clId="{A048D29E-2821-4249-91ED-030985986472}" dt="2024-02-21T09:44:04.674" v="80"/>
          <ac:picMkLst>
            <pc:docMk/>
            <pc:sldMk cId="3772032319" sldId="290"/>
            <ac:picMk id="4" creationId="{6A93FC3B-31AF-1EAE-5013-89407F4DA89B}"/>
          </ac:picMkLst>
        </pc:picChg>
        <pc:picChg chg="del">
          <ac:chgData name="Neemias Informatica Lima" userId="b77af7bd85500281" providerId="LiveId" clId="{A048D29E-2821-4249-91ED-030985986472}" dt="2024-02-21T09:44:04.406" v="79" actId="478"/>
          <ac:picMkLst>
            <pc:docMk/>
            <pc:sldMk cId="3772032319" sldId="290"/>
            <ac:picMk id="7" creationId="{7BCD8B20-315F-FF87-D823-94ECF9C8DFA1}"/>
          </ac:picMkLst>
        </pc:picChg>
      </pc:sldChg>
      <pc:sldChg chg="addSp delSp modSp mod">
        <pc:chgData name="Neemias Informatica Lima" userId="b77af7bd85500281" providerId="LiveId" clId="{A048D29E-2821-4249-91ED-030985986472}" dt="2024-02-21T09:53:35.929" v="260" actId="20577"/>
        <pc:sldMkLst>
          <pc:docMk/>
          <pc:sldMk cId="1768216317" sldId="291"/>
        </pc:sldMkLst>
        <pc:spChg chg="add mod">
          <ac:chgData name="Neemias Informatica Lima" userId="b77af7bd85500281" providerId="LiveId" clId="{A048D29E-2821-4249-91ED-030985986472}" dt="2024-02-21T09:44:13.800" v="84"/>
          <ac:spMkLst>
            <pc:docMk/>
            <pc:sldMk cId="1768216317" sldId="291"/>
            <ac:spMk id="2" creationId="{2AF92445-D4D6-0570-CC60-3CE69C62DC4B}"/>
          </ac:spMkLst>
        </pc:spChg>
        <pc:spChg chg="add mod">
          <ac:chgData name="Neemias Informatica Lima" userId="b77af7bd85500281" providerId="LiveId" clId="{A048D29E-2821-4249-91ED-030985986472}" dt="2024-02-21T09:44:13.800" v="84"/>
          <ac:spMkLst>
            <pc:docMk/>
            <pc:sldMk cId="1768216317" sldId="291"/>
            <ac:spMk id="3" creationId="{765ACA15-BD8E-C708-FD3F-B76904708D48}"/>
          </ac:spMkLst>
        </pc:spChg>
        <pc:spChg chg="del">
          <ac:chgData name="Neemias Informatica Lima" userId="b77af7bd85500281" providerId="LiveId" clId="{A048D29E-2821-4249-91ED-030985986472}" dt="2024-02-21T09:44:13.498" v="83" actId="478"/>
          <ac:spMkLst>
            <pc:docMk/>
            <pc:sldMk cId="1768216317" sldId="291"/>
            <ac:spMk id="5" creationId="{650AC758-BA39-FCF6-358E-7C44CAD0C2F8}"/>
          </ac:spMkLst>
        </pc:spChg>
        <pc:spChg chg="del">
          <ac:chgData name="Neemias Informatica Lima" userId="b77af7bd85500281" providerId="LiveId" clId="{A048D29E-2821-4249-91ED-030985986472}" dt="2024-02-21T09:44:13.498" v="83" actId="478"/>
          <ac:spMkLst>
            <pc:docMk/>
            <pc:sldMk cId="1768216317" sldId="291"/>
            <ac:spMk id="6" creationId="{603EA0E6-CC83-89AD-6F76-9C57A15BAAAB}"/>
          </ac:spMkLst>
        </pc:spChg>
        <pc:spChg chg="mod">
          <ac:chgData name="Neemias Informatica Lima" userId="b77af7bd85500281" providerId="LiveId" clId="{A048D29E-2821-4249-91ED-030985986472}" dt="2024-02-21T09:53:35.929" v="260" actId="20577"/>
          <ac:spMkLst>
            <pc:docMk/>
            <pc:sldMk cId="1768216317" sldId="291"/>
            <ac:spMk id="12" creationId="{FD5EC092-AC81-4728-9A45-4C4BB5B95C65}"/>
          </ac:spMkLst>
        </pc:spChg>
        <pc:spChg chg="mod">
          <ac:chgData name="Neemias Informatica Lima" userId="b77af7bd85500281" providerId="LiveId" clId="{A048D29E-2821-4249-91ED-030985986472}" dt="2024-02-21T09:52:06.675" v="235"/>
          <ac:spMkLst>
            <pc:docMk/>
            <pc:sldMk cId="1768216317" sldId="291"/>
            <ac:spMk id="14" creationId="{00000000-0000-0000-0000-000000000000}"/>
          </ac:spMkLst>
        </pc:spChg>
        <pc:picChg chg="add mod">
          <ac:chgData name="Neemias Informatica Lima" userId="b77af7bd85500281" providerId="LiveId" clId="{A048D29E-2821-4249-91ED-030985986472}" dt="2024-02-21T09:44:13.800" v="84"/>
          <ac:picMkLst>
            <pc:docMk/>
            <pc:sldMk cId="1768216317" sldId="291"/>
            <ac:picMk id="4" creationId="{6A2B0A4F-19EE-C413-6596-D5F48CD3D6F1}"/>
          </ac:picMkLst>
        </pc:picChg>
        <pc:picChg chg="del">
          <ac:chgData name="Neemias Informatica Lima" userId="b77af7bd85500281" providerId="LiveId" clId="{A048D29E-2821-4249-91ED-030985986472}" dt="2024-02-21T09:44:13.498" v="83" actId="478"/>
          <ac:picMkLst>
            <pc:docMk/>
            <pc:sldMk cId="1768216317" sldId="291"/>
            <ac:picMk id="7" creationId="{C5F964BE-16E8-F458-DCBE-93A5BB333125}"/>
          </ac:picMkLst>
        </pc:picChg>
      </pc:sldChg>
      <pc:sldChg chg="addSp delSp modSp mod">
        <pc:chgData name="Neemias Informatica Lima" userId="b77af7bd85500281" providerId="LiveId" clId="{A048D29E-2821-4249-91ED-030985986472}" dt="2024-02-21T10:49:59.784" v="318" actId="6549"/>
        <pc:sldMkLst>
          <pc:docMk/>
          <pc:sldMk cId="3757265641" sldId="292"/>
        </pc:sldMkLst>
        <pc:spChg chg="add mod">
          <ac:chgData name="Neemias Informatica Lima" userId="b77af7bd85500281" providerId="LiveId" clId="{A048D29E-2821-4249-91ED-030985986472}" dt="2024-02-21T09:44:23.332" v="88"/>
          <ac:spMkLst>
            <pc:docMk/>
            <pc:sldMk cId="3757265641" sldId="292"/>
            <ac:spMk id="2" creationId="{1B91F151-CFEF-E9DF-4762-8BB81A134C54}"/>
          </ac:spMkLst>
        </pc:spChg>
        <pc:spChg chg="add mod">
          <ac:chgData name="Neemias Informatica Lima" userId="b77af7bd85500281" providerId="LiveId" clId="{A048D29E-2821-4249-91ED-030985986472}" dt="2024-02-21T09:44:23.332" v="88"/>
          <ac:spMkLst>
            <pc:docMk/>
            <pc:sldMk cId="3757265641" sldId="292"/>
            <ac:spMk id="3" creationId="{72FE134E-C585-62DF-41C1-3D8FE707EE8E}"/>
          </ac:spMkLst>
        </pc:spChg>
        <pc:spChg chg="del">
          <ac:chgData name="Neemias Informatica Lima" userId="b77af7bd85500281" providerId="LiveId" clId="{A048D29E-2821-4249-91ED-030985986472}" dt="2024-02-21T09:44:23.072" v="87" actId="478"/>
          <ac:spMkLst>
            <pc:docMk/>
            <pc:sldMk cId="3757265641" sldId="292"/>
            <ac:spMk id="5" creationId="{707ACF27-A054-67A3-A85D-B1C528682056}"/>
          </ac:spMkLst>
        </pc:spChg>
        <pc:spChg chg="del">
          <ac:chgData name="Neemias Informatica Lima" userId="b77af7bd85500281" providerId="LiveId" clId="{A048D29E-2821-4249-91ED-030985986472}" dt="2024-02-21T09:44:23.072" v="87" actId="478"/>
          <ac:spMkLst>
            <pc:docMk/>
            <pc:sldMk cId="3757265641" sldId="292"/>
            <ac:spMk id="6" creationId="{481FFDE2-6943-7E72-21D1-E78E383439D2}"/>
          </ac:spMkLst>
        </pc:spChg>
        <pc:spChg chg="mod">
          <ac:chgData name="Neemias Informatica Lima" userId="b77af7bd85500281" providerId="LiveId" clId="{A048D29E-2821-4249-91ED-030985986472}" dt="2024-02-21T10:49:59.784" v="318" actId="6549"/>
          <ac:spMkLst>
            <pc:docMk/>
            <pc:sldMk cId="3757265641" sldId="292"/>
            <ac:spMk id="12" creationId="{1EC42BAA-B890-43DD-B4F0-9AB5685AF2FE}"/>
          </ac:spMkLst>
        </pc:spChg>
        <pc:spChg chg="mod">
          <ac:chgData name="Neemias Informatica Lima" userId="b77af7bd85500281" providerId="LiveId" clId="{A048D29E-2821-4249-91ED-030985986472}" dt="2024-02-21T09:53:59.360" v="272"/>
          <ac:spMkLst>
            <pc:docMk/>
            <pc:sldMk cId="3757265641" sldId="292"/>
            <ac:spMk id="14" creationId="{00000000-0000-0000-0000-000000000000}"/>
          </ac:spMkLst>
        </pc:spChg>
        <pc:picChg chg="add mod">
          <ac:chgData name="Neemias Informatica Lima" userId="b77af7bd85500281" providerId="LiveId" clId="{A048D29E-2821-4249-91ED-030985986472}" dt="2024-02-21T09:44:23.332" v="88"/>
          <ac:picMkLst>
            <pc:docMk/>
            <pc:sldMk cId="3757265641" sldId="292"/>
            <ac:picMk id="4" creationId="{04237762-F1A9-8FFF-3A15-618435DE8E7B}"/>
          </ac:picMkLst>
        </pc:picChg>
        <pc:picChg chg="del">
          <ac:chgData name="Neemias Informatica Lima" userId="b77af7bd85500281" providerId="LiveId" clId="{A048D29E-2821-4249-91ED-030985986472}" dt="2024-02-21T09:44:23.072" v="87" actId="478"/>
          <ac:picMkLst>
            <pc:docMk/>
            <pc:sldMk cId="3757265641" sldId="292"/>
            <ac:picMk id="7" creationId="{4C85B01F-1DF3-48F2-D73E-E8B2A0211E01}"/>
          </ac:picMkLst>
        </pc:picChg>
      </pc:sldChg>
      <pc:sldChg chg="addSp delSp modSp mod">
        <pc:chgData name="Neemias Informatica Lima" userId="b77af7bd85500281" providerId="LiveId" clId="{A048D29E-2821-4249-91ED-030985986472}" dt="2024-02-21T10:50:36.707" v="327" actId="20577"/>
        <pc:sldMkLst>
          <pc:docMk/>
          <pc:sldMk cId="3114938747" sldId="293"/>
        </pc:sldMkLst>
        <pc:spChg chg="add mod">
          <ac:chgData name="Neemias Informatica Lima" userId="b77af7bd85500281" providerId="LiveId" clId="{A048D29E-2821-4249-91ED-030985986472}" dt="2024-02-21T09:44:28.713" v="90"/>
          <ac:spMkLst>
            <pc:docMk/>
            <pc:sldMk cId="3114938747" sldId="293"/>
            <ac:spMk id="2" creationId="{E8911446-F0CE-E54D-28F1-C3220C155A0C}"/>
          </ac:spMkLst>
        </pc:spChg>
        <pc:spChg chg="add mod">
          <ac:chgData name="Neemias Informatica Lima" userId="b77af7bd85500281" providerId="LiveId" clId="{A048D29E-2821-4249-91ED-030985986472}" dt="2024-02-21T09:44:28.713" v="90"/>
          <ac:spMkLst>
            <pc:docMk/>
            <pc:sldMk cId="3114938747" sldId="293"/>
            <ac:spMk id="3" creationId="{C099C69B-2CAC-8EF7-E390-67A626BD4E06}"/>
          </ac:spMkLst>
        </pc:spChg>
        <pc:spChg chg="del">
          <ac:chgData name="Neemias Informatica Lima" userId="b77af7bd85500281" providerId="LiveId" clId="{A048D29E-2821-4249-91ED-030985986472}" dt="2024-02-21T09:44:28.452" v="89" actId="478"/>
          <ac:spMkLst>
            <pc:docMk/>
            <pc:sldMk cId="3114938747" sldId="293"/>
            <ac:spMk id="5" creationId="{69311968-41FE-07E4-A144-3DD1D45D9449}"/>
          </ac:spMkLst>
        </pc:spChg>
        <pc:spChg chg="del">
          <ac:chgData name="Neemias Informatica Lima" userId="b77af7bd85500281" providerId="LiveId" clId="{A048D29E-2821-4249-91ED-030985986472}" dt="2024-02-21T09:44:28.452" v="89" actId="478"/>
          <ac:spMkLst>
            <pc:docMk/>
            <pc:sldMk cId="3114938747" sldId="293"/>
            <ac:spMk id="6" creationId="{FB659E79-A8FE-D3F0-9514-99CFA5CBD352}"/>
          </ac:spMkLst>
        </pc:spChg>
        <pc:spChg chg="mod">
          <ac:chgData name="Neemias Informatica Lima" userId="b77af7bd85500281" providerId="LiveId" clId="{A048D29E-2821-4249-91ED-030985986472}" dt="2024-02-21T10:50:36.707" v="327" actId="20577"/>
          <ac:spMkLst>
            <pc:docMk/>
            <pc:sldMk cId="3114938747" sldId="293"/>
            <ac:spMk id="16" creationId="{CFC8B9D9-C6ED-4706-A104-65D118A5B7F9}"/>
          </ac:spMkLst>
        </pc:spChg>
        <pc:picChg chg="add mod">
          <ac:chgData name="Neemias Informatica Lima" userId="b77af7bd85500281" providerId="LiveId" clId="{A048D29E-2821-4249-91ED-030985986472}" dt="2024-02-21T09:44:28.713" v="90"/>
          <ac:picMkLst>
            <pc:docMk/>
            <pc:sldMk cId="3114938747" sldId="293"/>
            <ac:picMk id="4" creationId="{784F65E2-4ECE-B61E-FAB5-8C4CC89FEFA1}"/>
          </ac:picMkLst>
        </pc:picChg>
        <pc:picChg chg="del">
          <ac:chgData name="Neemias Informatica Lima" userId="b77af7bd85500281" providerId="LiveId" clId="{A048D29E-2821-4249-91ED-030985986472}" dt="2024-02-21T09:44:28.452" v="89" actId="478"/>
          <ac:picMkLst>
            <pc:docMk/>
            <pc:sldMk cId="3114938747" sldId="293"/>
            <ac:picMk id="7" creationId="{116B7872-C129-339F-AC75-3BC8485398FC}"/>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23/02/2024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23/02/2024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2/23/2024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2/23/2024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2/23/2024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Motivados pela esperança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07</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"Naquele dia, se dirá: Eis que este é o nosso Deus, em quem esperávamos, e Ele nos salvará; este é o Senhor, a quem aguardávamos; na Sua salvação exultaremos e nos</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alegraremos" (</a:t>
            </a:r>
            <a:r>
              <a:rPr lang="pt-BR" altLang="pt-BR" sz="1200" i="1" dirty="0" err="1">
                <a:latin typeface="Arial Black" panose="020B0A04020102020204" pitchFamily="34" charset="0"/>
                <a:cs typeface="Arial" panose="020B0604020202020204" pitchFamily="34" charset="0"/>
              </a:rPr>
              <a:t>Is</a:t>
            </a:r>
            <a:r>
              <a:rPr lang="pt-BR" altLang="pt-BR" sz="1200" i="1" dirty="0">
                <a:latin typeface="Arial Black" panose="020B0A04020102020204" pitchFamily="34" charset="0"/>
                <a:cs typeface="Arial" panose="020B0604020202020204" pitchFamily="34" charset="0"/>
              </a:rPr>
              <a:t> 25:9). </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07</a:t>
            </a:r>
          </a:p>
        </p:txBody>
      </p:sp>
      <p:sp>
        <p:nvSpPr>
          <p:cNvPr id="16" name="Retângulo 15"/>
          <p:cNvSpPr>
            <a:spLocks noChangeArrowheads="1"/>
          </p:cNvSpPr>
          <p:nvPr/>
        </p:nvSpPr>
        <p:spPr bwMode="auto">
          <a:xfrm>
            <a:off x="1517314" y="4289360"/>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1Ts 4:13-18; Mt 24:27, 30, 31; 2Pe 1:19-21; Dn 8:14; 9:20-27; Ed 7:7-13</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Interface gráfica do usuário&#10;&#10;Descrição gerada automaticamente">
            <a:extLst>
              <a:ext uri="{FF2B5EF4-FFF2-40B4-BE49-F238E27FC236}">
                <a16:creationId xmlns:a16="http://schemas.microsoft.com/office/drawing/2014/main" id="{1E5F7F84-E301-F4F4-F4D6-D4EF93B7A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 y="14389"/>
            <a:ext cx="1411515" cy="2247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6B775732-50CF-ED49-9B81-881B6538B16C}"/>
              </a:ext>
            </a:extLst>
          </p:cNvPr>
          <p:cNvPicPr>
            <a:picLocks noChangeAspect="1"/>
          </p:cNvPicPr>
          <p:nvPr/>
        </p:nvPicPr>
        <p:blipFill>
          <a:blip r:embed="rId5">
            <a:duotone>
              <a:schemeClr val="accent2">
                <a:shade val="45000"/>
                <a:satMod val="135000"/>
              </a:schemeClr>
              <a:prstClr val="white"/>
            </a:duotone>
          </a:blip>
          <a:stretch>
            <a:fillRect/>
          </a:stretch>
        </p:blipFill>
        <p:spPr>
          <a:xfrm>
            <a:off x="4126315" y="571956"/>
            <a:ext cx="2460338" cy="2297630"/>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2300 dias de Daniel 8:14</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Miller aceitava a noção popular de que a “purificação do santuário” era a purificação da Terra pelo fogo. Ele estudou as Escrituras para entender um evento tão importante. Descobriu a ligação entre Daniel 8 e 9. O anjo foi instruído: “Explique a visão a esse homem”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8:16). No fim de Daniel 8, a única parte da visão deste capítulo que não havia sido explicada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8:27) era sobre os 2.300 dias. Depois, o anjo retornou a Daniel e disse: “Vim para dar a você inteligência e discernimento”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9:22;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9:23, 25-27), em referência à compreensão dos 2.300 dias. Visto que o ponto de partida das 70 semanas foi “desde que foi dada a ordem para restaurar e para edificar Jerusalém”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9:25), Miller sabia que, se tivesse essa data, poderia saber o início das 70 semanas e entender a profecia dos 2.300 dias.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Interface gráfica do usuário&#10;&#10;Descrição gerada automaticamente">
            <a:extLst>
              <a:ext uri="{FF2B5EF4-FFF2-40B4-BE49-F238E27FC236}">
                <a16:creationId xmlns:a16="http://schemas.microsoft.com/office/drawing/2014/main" id="{9D5DAD65-571D-5D64-AD1F-E078DAF31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C64A652-70B1-3E74-3DDD-2A92ABC3986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B4CD73FA-9B5D-6DA7-0368-2CC40547AA8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CF29467-4BFB-9552-D93D-AE046570F75B}"/>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linha de tempo profética mais longa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Esdras 7:7-13. Quando foi emitido o decreto para permitir que os cativos de Israel na Pérsia fossem libertos para reconstruir o templo?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Daniel 9:25,26. Quando começaria todo esse período profético? Que eventos importantes esses versos predizem?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9. Leia Daniel 9:27. Como terminaria a profecia das 70 semanas?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Interface gráfica do usuário&#10;&#10;Descrição gerada automaticamente">
            <a:extLst>
              <a:ext uri="{FF2B5EF4-FFF2-40B4-BE49-F238E27FC236}">
                <a16:creationId xmlns:a16="http://schemas.microsoft.com/office/drawing/2014/main" id="{A9796CBB-22E7-3A22-9793-6F0BAC586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8177D5C-FCAD-5EFB-0935-763D3111492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56002FDC-9003-1362-AC16-1E01DCC4EFE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B9D79AC-A635-4C8A-0100-6C06F1A26CF0}"/>
              </a:ext>
            </a:extLst>
          </p:cNvPr>
          <p:cNvPicPr>
            <a:picLocks noChangeAspect="1"/>
          </p:cNvPicPr>
          <p:nvPr/>
        </p:nvPicPr>
        <p:blipFill>
          <a:blip r:embed="rId4">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linha de tempo profética mais longa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decreto de Artaxerxes, de 457 a.C., foi o último de três decretos que permitiram que os judeus retornassem para reconstruir Jerusalém e restaurar os serviços do templo. Esse terceiro decreto foi o mais completo e marca o início dos 2.300 dias/anos. As 70 semanas, ou 490 anos, destinadas aos judeus, terminaram em 34 d.C. com a rejeição da mensagem do evangelho pelo Sinédrio (At 6:8- 7:60).</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Subtraindo 490 anos da profecia dos 2.300 anos, restam 1.810 anos, que nos levam a 1844 d.C. Miller acreditava que o santuário era a Terra e presumiu que Cristo purificaria a Terra pelo fogo em 1844 (ver gráfico na lição de sexta-feira).</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Interface gráfica do usuário&#10;&#10;Descrição gerada automaticamente">
            <a:extLst>
              <a:ext uri="{FF2B5EF4-FFF2-40B4-BE49-F238E27FC236}">
                <a16:creationId xmlns:a16="http://schemas.microsoft.com/office/drawing/2014/main" id="{E0418568-43B7-F807-B6B8-529B97E2A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0579764-9980-1C10-A414-3E238E897E0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D270092C-5221-D0D2-7A00-895DA8CB6DA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8493701-85EC-57C8-36F1-64947CADBCF4}"/>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Olhe no gráfico a seguir as profecias das 70 semanas e dos 2.300 dias.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 profecias começam em 457 a.C. e predizem os eventos em torno do “Messias, o Príncipe”, sobre quem a profecia de 70 semanas se fundamenta. Com essa base sólida, a profecia de 2.300 dias termina no ano de 1844.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como os primeiros discípulos, Miller e seus colaboradores não compreenderam completamente o significado da mensagem que apresentavam. Erros que por muito tempo estavam estabelecidos na igreja os impediam de chegar a uma interpretação correta de um ponto importante da profecia. Dessa forma, embora proclamassem a mensagem que Deus lhes confiara para transmitir ao mundo, acabaram sofrendo um desapontamento por causa de uma compreensão equivocada do significado dessa mensagem” (Ellen G. White, O Grande Conflito [CPB, 2021], p. 299, 300).</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Interface gráfica do usuário&#10;&#10;Descrição gerada automaticamente">
            <a:extLst>
              <a:ext uri="{FF2B5EF4-FFF2-40B4-BE49-F238E27FC236}">
                <a16:creationId xmlns:a16="http://schemas.microsoft.com/office/drawing/2014/main" id="{F13E9188-98CD-6CBE-21F5-1813083F6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9DE521F-5AD4-DD60-C62F-B23484B9479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0E6221BE-145A-5F54-7011-4F7BF80628D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1D28EF7-708F-3BDB-5782-5553374535B6}"/>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04F32-BC45-37FE-B30F-2786F3564699}"/>
            </a:ext>
          </a:extLst>
        </p:cNvPr>
        <p:cNvGrpSpPr/>
        <p:nvPr/>
      </p:nvGrpSpPr>
      <p:grpSpPr>
        <a:xfrm>
          <a:off x="0" y="0"/>
          <a:ext cx="0" cy="0"/>
          <a:chOff x="0" y="0"/>
          <a:chExt cx="0" cy="0"/>
        </a:xfrm>
      </p:grpSpPr>
      <p:sp>
        <p:nvSpPr>
          <p:cNvPr id="10" name="Arredondar Retângulo em um Canto Diagonal 9">
            <a:extLst>
              <a:ext uri="{FF2B5EF4-FFF2-40B4-BE49-F238E27FC236}">
                <a16:creationId xmlns:a16="http://schemas.microsoft.com/office/drawing/2014/main" id="{09C16B00-70D5-9D02-CC09-C9FB26A2A1DA}"/>
              </a:ext>
            </a:extLst>
          </p:cNvPr>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a:extLst>
              <a:ext uri="{FF2B5EF4-FFF2-40B4-BE49-F238E27FC236}">
                <a16:creationId xmlns:a16="http://schemas.microsoft.com/office/drawing/2014/main" id="{C92D8A36-B9D3-5F17-A514-4DF91879649A}"/>
              </a:ext>
            </a:extLst>
          </p:cNvPr>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7" name="Texto Explicativo: Seta para Baixo 16">
            <a:extLst>
              <a:ext uri="{FF2B5EF4-FFF2-40B4-BE49-F238E27FC236}">
                <a16:creationId xmlns:a16="http://schemas.microsoft.com/office/drawing/2014/main" id="{26DDDE16-686E-787A-3B40-4E33B38F4F9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Interface gráfica do usuário&#10;&#10;Descrição gerada automaticamente">
            <a:extLst>
              <a:ext uri="{FF2B5EF4-FFF2-40B4-BE49-F238E27FC236}">
                <a16:creationId xmlns:a16="http://schemas.microsoft.com/office/drawing/2014/main" id="{C56B0D5A-EE02-303B-B0B4-521F28DBF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65004D0-0FE4-6277-2126-4917D11C742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B7CF0D5E-0390-1510-7DA2-11A784585EB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01A6EEE-56DD-72F6-F910-225BE93C003A}"/>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pic>
        <p:nvPicPr>
          <p:cNvPr id="1028" name="Picture 4">
            <a:extLst>
              <a:ext uri="{FF2B5EF4-FFF2-40B4-BE49-F238E27FC236}">
                <a16:creationId xmlns:a16="http://schemas.microsoft.com/office/drawing/2014/main" id="{BCDF1667-4958-94C8-87BB-9A9D46564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46" y="1119428"/>
            <a:ext cx="6117889" cy="353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6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Que lições aprendemos com a experiência de Guilherme Miller?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Entender Daniel 9:24-27 confirma a integridade da Bíblia e a divindade de Cristo?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Que papel a compreensão da profecia desempenha no plano da salvação?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Interface gráfica do usuário&#10;&#10;Descrição gerada automaticamente">
            <a:extLst>
              <a:ext uri="{FF2B5EF4-FFF2-40B4-BE49-F238E27FC236}">
                <a16:creationId xmlns:a16="http://schemas.microsoft.com/office/drawing/2014/main" id="{ABFB088B-E860-7126-4318-BCD320D15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12C569A-7636-3D83-2E58-47D1537546C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32728F36-9A55-913E-918E-FF35D344EB0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091FEB6-BC4B-7796-FAE7-D0423DB88F72}"/>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36353"/>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 segunda vinda de Jesus é um dos temas centrais das Escrituras. É um fio de ouro que atravessa as páginas sagradas da Bíblia. Um estudioso estimou que há 1.845 referências à segunda vinda de Cristo no AT. Nos 260 capítulos do NT, há mais de 300 referências ao retorno de Cristo. Um em cada 25 versos menciona essa esperança.</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Depois que a Reforma na Europa naufragou e foi dificultada por divisões e conflitos, o protestantismo criou raízes no Novo Mundo, em países como os Estados Unidos. Muitas pessoas buscaram o manto da verdade, o que incluía a crença sobre a segunda vinda de Cristo. Entre essas pessoas estava um fazendeiro batista chamado Guilherme Miller. A partir de seu estudo da Bíblia, ele acreditou que Jesus viria em breve, em sua geração. Ele começou a pregar essa mensagem, iniciando um movimento que', embora tenha enfrentado um grande desapontamento, revelou verdades que permanecem relevantes.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5" name="Imagem 4" descr="Uma imagem contendo Interface gráfica do usuário&#10;&#10;Descrição gerada automaticamente">
            <a:extLst>
              <a:ext uri="{FF2B5EF4-FFF2-40B4-BE49-F238E27FC236}">
                <a16:creationId xmlns:a16="http://schemas.microsoft.com/office/drawing/2014/main" id="{AE5CDBEB-0648-60BA-F6E4-ECAD73D38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07807719-CBFF-90FB-D8F1-092A0C4D34B5}"/>
              </a:ext>
            </a:extLst>
          </p:cNvPr>
          <p:cNvPicPr>
            <a:picLocks noChangeAspect="1"/>
          </p:cNvPicPr>
          <p:nvPr/>
        </p:nvPicPr>
        <p:blipFill>
          <a:blip r:embed="rId4">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promessa de Seu retorno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Por que as seguintes passagens bíblicas deram tanta esperança aos cristãos ao longo dos séculos?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14:1-3; 1Ts 4:13-18; </a:t>
            </a:r>
            <a:r>
              <a:rPr lang="pt-BR" altLang="pt-BR" sz="1500" dirty="0" err="1">
                <a:solidFill>
                  <a:srgbClr val="C00000"/>
                </a:solidFill>
                <a:latin typeface="Arial Black" panose="020B0A04020102020204" pitchFamily="34" charset="0"/>
                <a:cs typeface="Arial" panose="020B0604020202020204" pitchFamily="34" charset="0"/>
              </a:rPr>
              <a:t>Tt</a:t>
            </a:r>
            <a:r>
              <a:rPr lang="pt-BR" altLang="pt-BR" sz="1500" dirty="0">
                <a:solidFill>
                  <a:srgbClr val="C00000"/>
                </a:solidFill>
                <a:latin typeface="Arial Black" panose="020B0A04020102020204" pitchFamily="34" charset="0"/>
                <a:cs typeface="Arial" panose="020B0604020202020204" pitchFamily="34" charset="0"/>
              </a:rPr>
              <a:t> 2:11-14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a segunda vinda de Jesus é tão importante para a nossa fé? Considerando que os mortos dormem, por que a volta de Jesus é tão crucial? Sem ela, por que estaríamos, como Paulo disse, em uma situação totalmente desesperadora (1Co 15:15-18)?</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Interface gráfica do usuário&#10;&#10;Descrição gerada automaticamente">
            <a:extLst>
              <a:ext uri="{FF2B5EF4-FFF2-40B4-BE49-F238E27FC236}">
                <a16:creationId xmlns:a16="http://schemas.microsoft.com/office/drawing/2014/main" id="{78AD38F7-1777-2E0C-FD31-F2F74E58B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ângulo 2">
            <a:extLst>
              <a:ext uri="{FF2B5EF4-FFF2-40B4-BE49-F238E27FC236}">
                <a16:creationId xmlns:a16="http://schemas.microsoft.com/office/drawing/2014/main" id="{E44D4783-6FF8-7471-4427-8AAD1C20FAD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18A42864-8C81-9837-83D3-1D37BF7BDA9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B9D8D3BB-4C22-CFCB-C261-0FB50E9E7775}"/>
              </a:ext>
            </a:extLst>
          </p:cNvPr>
          <p:cNvPicPr>
            <a:picLocks noChangeAspect="1"/>
          </p:cNvPicPr>
          <p:nvPr/>
        </p:nvPicPr>
        <p:blipFill>
          <a:blip r:embed="rId4">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promessa de Seu retorno</a:t>
            </a:r>
            <a:endParaRPr lang="pt-BR" sz="2000" dirty="0">
              <a:solidFill>
                <a:schemeClr val="tx1"/>
              </a:solidFill>
            </a:endParaRPr>
          </a:p>
        </p:txBody>
      </p:sp>
      <p:sp>
        <p:nvSpPr>
          <p:cNvPr id="12" name="CaixaDeTexto 10"/>
          <p:cNvSpPr txBox="1">
            <a:spLocks noChangeArrowheads="1"/>
          </p:cNvSpPr>
          <p:nvPr/>
        </p:nvSpPr>
        <p:spPr bwMode="auto">
          <a:xfrm>
            <a:off x="24368" y="112282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 todas as épocas, a vinda do Senhor tem sido a esperança de Seus verdadeiros seguidores. A última promessa do Salvador no Monte das Oliveiras, de que Ele viria outra vez, iluminou o futuro aos Seus discípulos; encheu o coração deles com uma alegria e uma esperança tão grandes que as tristezas não poderiam apagar nem as provações ofuscar. Em meio a sofrimento e perseguição, o aparecimento ‘do nosso grande Deus e Salvador Cristo Jesus’ foi ‘a bendita esperança’ (</a:t>
            </a:r>
            <a:r>
              <a:rPr lang="pt-BR" altLang="pt-BR" sz="1600" dirty="0" err="1">
                <a:latin typeface="Arial Black" panose="020B0A04020102020204" pitchFamily="34" charset="0"/>
                <a:cs typeface="Arial" panose="020B0604020202020204" pitchFamily="34" charset="0"/>
              </a:rPr>
              <a:t>Tt</a:t>
            </a:r>
            <a:r>
              <a:rPr lang="pt-BR" altLang="pt-BR" sz="1600" dirty="0">
                <a:latin typeface="Arial Black" panose="020B0A04020102020204" pitchFamily="34" charset="0"/>
                <a:cs typeface="Arial" panose="020B0604020202020204" pitchFamily="34" charset="0"/>
              </a:rPr>
              <a:t> 2:13). Quando os cristãos tessalonicenses estavam cheios de pesar ao sepultarem seus queridos, que pensavam que estariam vivos para testemunhar a vinda de Jesus, Paulo, seu instrutor, apontou-lhes a ressurreição que ocorreria por ocasião do advento do Salvador. Então os mortos em Cristo ressurgiriam e, juntamente com os vivos, seriam arrebatados para encontrar o Senhor nos ares” (Ellen G. White, O Grande Conflito [CPB, 2021], p. 258).</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Interface gráfica do usuário&#10;&#10;Descrição gerada automaticamente">
            <a:extLst>
              <a:ext uri="{FF2B5EF4-FFF2-40B4-BE49-F238E27FC236}">
                <a16:creationId xmlns:a16="http://schemas.microsoft.com/office/drawing/2014/main" id="{6AA875DB-3E67-6C3D-8120-4ED4B5452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AB4D820D-222A-5685-440C-6D707119C0A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5" name="Retângulo 4">
            <a:extLst>
              <a:ext uri="{FF2B5EF4-FFF2-40B4-BE49-F238E27FC236}">
                <a16:creationId xmlns:a16="http://schemas.microsoft.com/office/drawing/2014/main" id="{152D14DA-0D56-B4C0-2FF7-684A0C7E52B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6B0D3E1D-D02A-25DF-F448-AC217A23BF95}"/>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Esperando o tempo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De que modo o Senhor voltará? At 1:9-11;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1:7;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24:27, 30, 31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a Bíblia nos encoraja sobremaneira pela qual Cristo virá? (1Ts 5:2-5; </a:t>
            </a:r>
            <a:r>
              <a:rPr lang="pt-BR" altLang="pt-BR" sz="1500" dirty="0" err="1">
                <a:solidFill>
                  <a:srgbClr val="000099"/>
                </a:solidFill>
                <a:latin typeface="Arial Black" panose="020B0A04020102020204" pitchFamily="34" charset="0"/>
                <a:cs typeface="Arial" panose="020B0604020202020204" pitchFamily="34" charset="0"/>
              </a:rPr>
              <a:t>Hb</a:t>
            </a:r>
            <a:r>
              <a:rPr lang="pt-BR" altLang="pt-BR" sz="1500" dirty="0">
                <a:solidFill>
                  <a:srgbClr val="000099"/>
                </a:solidFill>
                <a:latin typeface="Arial Black" panose="020B0A04020102020204" pitchFamily="34" charset="0"/>
                <a:cs typeface="Arial" panose="020B0604020202020204" pitchFamily="34" charset="0"/>
              </a:rPr>
              <a:t> 9:28)</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Interface gráfica do usuário&#10;&#10;Descrição gerada automaticamente">
            <a:extLst>
              <a:ext uri="{FF2B5EF4-FFF2-40B4-BE49-F238E27FC236}">
                <a16:creationId xmlns:a16="http://schemas.microsoft.com/office/drawing/2014/main" id="{548A4B08-BF03-DB14-9CC7-65212DE8B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4B0F14A-5A6E-228E-2B2A-C7CE9DFD109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F075F311-C3D0-80E5-F62B-53F3D55DE46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F730CBC-8069-AB3E-38AD-BDFFD3D510A8}"/>
              </a:ext>
            </a:extLst>
          </p:cNvPr>
          <p:cNvPicPr>
            <a:picLocks noChangeAspect="1"/>
          </p:cNvPicPr>
          <p:nvPr/>
        </p:nvPicPr>
        <p:blipFill>
          <a:blip r:embed="rId4">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Esperando o tempo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“Ao povo de Deus, que, por tanto tempo, peregrina em sua jornada ‘na região e sombra da morte’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4:16), é dada uma esperança preciosa e que inspira alegria na promessa do aparecimento Daquele que é ‘a ressurreição e a vida’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11:25), para levar de novo ao lar Seus filhos exilados. A doutrina do segundo advento é, sem dúvida, a nota tônica das Sagradas Escrituras. Desde o dia em que o primeiro casal caminhou entristecido para fora do Éden, os filhos da fé têm esperado a vinda do Prometido para quebrar o poder do destruidor e levá-los novamente ao paraíso perdido” (Ellen G. White, O Grande Conflito [CPB, 2021], p. 256). Um dos primeiros líderes adventistas, Luther Warren, dizia aos jovens: “A única maneira de estar pronto para a segunda vinda de Cristo é se preparar e permanecer pronto”. A mensagem do breve retorno de Cristo é um apelo urgente a cada um de nós para examinar o coração e avaliar a vida espiritual. É um chamado para a vida piedosa. Não pode haver neutralidade na luz da volta de Cristo.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Interface gráfica do usuário&#10;&#10;Descrição gerada automaticamente">
            <a:extLst>
              <a:ext uri="{FF2B5EF4-FFF2-40B4-BE49-F238E27FC236}">
                <a16:creationId xmlns:a16="http://schemas.microsoft.com/office/drawing/2014/main" id="{67868905-11E4-7B86-1903-4ADA624FC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1B875AA-512B-B352-D5BE-A19548CCECB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CE4E5061-2740-D6A1-1FFD-B48121DA746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E1C043A-A487-BE53-9AB2-3DAE4CEAC426}"/>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Arial Black" panose="020B0A04020102020204" pitchFamily="34" charset="0"/>
              </a:rPr>
              <a:t>Guilherme Miller e a Bíblia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Isaías 28:9,10; Provérbios 8:8,9; João 16:13; 2 Pedro 1:19-21. Que princípios de interpretação da Bíblia há nessas passagens?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Daniel 1:17; 2:45; 1 Pedro 1:10,11; Apocalipse 1:1-3.0 que essas passagens nos ensinam sobre a compreensão das profecias bíblicas?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uma compreensão correta do simbolismo profético é importante para nossa fé?</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Interface gráfica do usuário&#10;&#10;Descrição gerada automaticamente">
            <a:extLst>
              <a:ext uri="{FF2B5EF4-FFF2-40B4-BE49-F238E27FC236}">
                <a16:creationId xmlns:a16="http://schemas.microsoft.com/office/drawing/2014/main" id="{50558775-9F80-ECBD-AD92-83283D753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AA66C24-AD03-B88A-E4E4-BC5F6DA1748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DBA6B0B6-F5E4-3D49-2E30-29480C7766F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AD13A3D-047A-D550-1B42-57E1BC6C600F}"/>
              </a:ext>
            </a:extLst>
          </p:cNvPr>
          <p:cNvPicPr>
            <a:picLocks noChangeAspect="1"/>
          </p:cNvPicPr>
          <p:nvPr/>
        </p:nvPicPr>
        <p:blipFill>
          <a:blip r:embed="rId4">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Arial Black" panose="020B0A04020102020204" pitchFamily="34" charset="0"/>
              </a:rPr>
              <a:t>Guilherme Miller e a Bíblia</a:t>
            </a:r>
            <a:endParaRPr lang="pt-BR" sz="2000" b="1" dirty="0">
              <a:solidFill>
                <a:schemeClr val="tx1"/>
              </a:solidFill>
              <a:latin typeface="Arial Black" panose="020B0A04020102020204" pitchFamily="34" charset="0"/>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Quando Miller comparou verso com verso, os mistérios da Bíblia foram abertos a ele. Ele procurou a verdade como alguém que busca um tesouro escondido, e foi recompensado. O Espírito Santo abriu a Palavra de Deus ao seu entendimento. Ele examinou as profecias com a mesma diligência com que estudava as outras passagens bíblicas. Os símbolos nos livros proféticos não estão fechados em mistério. Deus nos deu Sua Palavra para nos preparar para os eventos que em breve ocorrerão. Miller entendeu que a profecia era seu melhor intérprete. As bestas representam reis ou reinos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7:17, 23). O vento representa destruição (Jr 49:36). A água representa povos ou nações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17:15). Uma mulher representa a igreja. As profecias de Daniel e Apocalipse são dadas em linguagem simbólica, sendo que um dia profético equivale a um ano literal. Quando Miller aplicou esses princípios de interpretação, ficou surpreso com o que descobriu em relação ao que acreditou ser o momento do retorno de Cristo.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Interface gráfica do usuário&#10;&#10;Descrição gerada automaticamente">
            <a:extLst>
              <a:ext uri="{FF2B5EF4-FFF2-40B4-BE49-F238E27FC236}">
                <a16:creationId xmlns:a16="http://schemas.microsoft.com/office/drawing/2014/main" id="{5ECF9D35-7A19-8675-4812-98C47B71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545354E-D379-CE40-391D-D1513D9514B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12EF15C8-71A5-B2E2-0FF4-5142100BAEF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9D41491-50B4-1D1E-DC1F-5B3D8CF983D0}"/>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2300 dias de Daniel 8:14</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Marcos 1:15; Gálatas 4:4; Romanos 5:6.0 que esses versos nos dizem sobre o cronograma de Deus para o primeiro advento?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Daniel 8:14. Que evento ocorreria no final dos 2.300 dias?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Interface gráfica do usuário&#10;&#10;Descrição gerada automaticamente">
            <a:extLst>
              <a:ext uri="{FF2B5EF4-FFF2-40B4-BE49-F238E27FC236}">
                <a16:creationId xmlns:a16="http://schemas.microsoft.com/office/drawing/2014/main" id="{8CA136F5-F830-F2D5-2504-4BDC4589D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48317"/>
            <a:ext cx="939746" cy="1227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91F2A19-2BB9-EA2C-1713-40357D6BF90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14D0FFC5-3E6E-ECC2-BC05-9F0985E558B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2">
                    <a:lumMod val="20000"/>
                    <a:lumOff val="80000"/>
                  </a:schemeClr>
                </a:solidFill>
                <a:latin typeface="Arial Black" panose="020B0A04020102020204" pitchFamily="34" charset="0"/>
                <a:cs typeface="Arial" panose="020B0604020202020204" pitchFamily="34" charset="0"/>
              </a:rPr>
              <a:t>1Ts 4:13-18; Mt 24:27, 30, 31; 2Pe 1:19-21; Dn 8:14; 9:20-27; Ed 7:7-13</a:t>
            </a:r>
            <a:endParaRPr lang="pt-BR" altLang="pt-BR" sz="1200" dirty="0">
              <a:solidFill>
                <a:schemeClr val="accent2">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B3BC88D-13AA-0B04-2ABB-52CA09FC9E75}"/>
              </a:ext>
            </a:extLst>
          </p:cNvPr>
          <p:cNvPicPr>
            <a:picLocks noChangeAspect="1"/>
          </p:cNvPicPr>
          <p:nvPr/>
        </p:nvPicPr>
        <p:blipFill>
          <a:blip r:embed="rId3">
            <a:duotone>
              <a:schemeClr val="accent2">
                <a:shade val="45000"/>
                <a:satMod val="135000"/>
              </a:schemeClr>
              <a:prstClr val="white"/>
            </a:duotone>
          </a:blip>
          <a:stretch>
            <a:fillRect/>
          </a:stretch>
        </p:blipFill>
        <p:spPr>
          <a:xfrm>
            <a:off x="7443705" y="-6348"/>
            <a:ext cx="1642245" cy="93162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3807</TotalTime>
  <Words>2096</Words>
  <Application>Microsoft Office PowerPoint</Application>
  <PresentationFormat>Personalizar</PresentationFormat>
  <Paragraphs>147</Paragraphs>
  <Slides>15</Slides>
  <Notes>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2024-02-23T21:07:56Z</dcterms:modified>
</cp:coreProperties>
</file>