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4/21/2024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4/21/2024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21/04/2024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21/04/2024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MAIO DE 2024 ::</a:t>
            </a:r>
          </a:p>
        </p:txBody>
      </p:sp>
      <p:sp>
        <p:nvSpPr>
          <p:cNvPr id="17" name="Retângulo 16"/>
          <p:cNvSpPr/>
          <p:nvPr/>
        </p:nvSpPr>
        <p:spPr>
          <a:xfrm>
            <a:off x="8831" y="1090479"/>
            <a:ext cx="9877919" cy="2554545"/>
          </a:xfrm>
          <a:prstGeom prst="rect">
            <a:avLst/>
          </a:prstGeom>
        </p:spPr>
        <p:txBody>
          <a:bodyPr wrap="square">
            <a:spAutoFit/>
          </a:bodyPr>
          <a:lstStyle/>
          <a:p>
            <a:r>
              <a:rPr lang="pt-BR" sz="2000" dirty="0">
                <a:solidFill>
                  <a:srgbClr val="FF0000"/>
                </a:solidFill>
                <a:latin typeface="Arial Black" panose="020B0A04020102020204" pitchFamily="34" charset="0"/>
              </a:rPr>
              <a:t>01/05 – </a:t>
            </a:r>
            <a:r>
              <a:rPr lang="pt-BR" sz="2000" dirty="0">
                <a:solidFill>
                  <a:schemeClr val="tx2"/>
                </a:solidFill>
                <a:latin typeface="Arial Black" panose="020B0A04020102020204" pitchFamily="34" charset="0"/>
              </a:rPr>
              <a:t>FERIADO DO DIA DO TRABALHO</a:t>
            </a:r>
          </a:p>
          <a:p>
            <a:r>
              <a:rPr lang="pt-BR" sz="2000" dirty="0">
                <a:solidFill>
                  <a:srgbClr val="FF0000"/>
                </a:solidFill>
                <a:latin typeface="Arial Black" panose="020B0A04020102020204" pitchFamily="34" charset="0"/>
              </a:rPr>
              <a:t>04/05 – </a:t>
            </a:r>
            <a:r>
              <a:rPr lang="pt-BR" sz="2000" dirty="0">
                <a:solidFill>
                  <a:schemeClr val="tx2"/>
                </a:solidFill>
                <a:latin typeface="Arial Black" panose="020B0A04020102020204" pitchFamily="34" charset="0"/>
              </a:rPr>
              <a:t>ADOLE ASES</a:t>
            </a:r>
          </a:p>
          <a:p>
            <a:r>
              <a:rPr lang="pt-BR" sz="2000" dirty="0">
                <a:solidFill>
                  <a:srgbClr val="FF0000"/>
                </a:solidFill>
                <a:latin typeface="Arial Black" panose="020B0A04020102020204" pitchFamily="34" charset="0"/>
              </a:rPr>
              <a:t>12/05 – </a:t>
            </a:r>
            <a:r>
              <a:rPr lang="pt-BR" sz="2000" dirty="0">
                <a:solidFill>
                  <a:schemeClr val="tx2"/>
                </a:solidFill>
                <a:latin typeface="Arial Black" panose="020B0A04020102020204" pitchFamily="34" charset="0"/>
              </a:rPr>
              <a:t>DIA DAS MÃES</a:t>
            </a:r>
          </a:p>
          <a:p>
            <a:r>
              <a:rPr lang="pt-BR" sz="2000" dirty="0">
                <a:solidFill>
                  <a:srgbClr val="FF0000"/>
                </a:solidFill>
                <a:latin typeface="Arial Black" panose="020B0A04020102020204" pitchFamily="34" charset="0"/>
              </a:rPr>
              <a:t>18/05 – </a:t>
            </a:r>
            <a:r>
              <a:rPr lang="pt-BR" sz="2000" dirty="0">
                <a:solidFill>
                  <a:schemeClr val="tx2"/>
                </a:solidFill>
                <a:latin typeface="Arial Black" panose="020B0A04020102020204" pitchFamily="34" charset="0"/>
              </a:rPr>
              <a:t>SÁBADO DA CRIANÇA / DIA DO AVENTUREIRO</a:t>
            </a:r>
          </a:p>
          <a:p>
            <a:r>
              <a:rPr lang="pt-BR" sz="2000" dirty="0">
                <a:solidFill>
                  <a:srgbClr val="FF0000"/>
                </a:solidFill>
                <a:latin typeface="Arial Black" panose="020B0A04020102020204" pitchFamily="34" charset="0"/>
              </a:rPr>
              <a:t>25/05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26/05 – </a:t>
            </a:r>
            <a:r>
              <a:rPr lang="pt-BR" sz="2000" dirty="0">
                <a:solidFill>
                  <a:schemeClr val="tx2"/>
                </a:solidFill>
                <a:latin typeface="Arial Black" panose="020B0A04020102020204" pitchFamily="34" charset="0"/>
              </a:rPr>
              <a:t>CURSO DE NOIVOS</a:t>
            </a:r>
          </a:p>
          <a:p>
            <a:r>
              <a:rPr lang="pt-BR" sz="2000" dirty="0">
                <a:solidFill>
                  <a:srgbClr val="FF0000"/>
                </a:solidFill>
                <a:latin typeface="Arial Black" panose="020B0A04020102020204" pitchFamily="34" charset="0"/>
              </a:rPr>
              <a:t>29/05 – </a:t>
            </a:r>
            <a:r>
              <a:rPr lang="pt-BR" sz="2000" dirty="0">
                <a:solidFill>
                  <a:schemeClr val="tx2"/>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30/05 – </a:t>
            </a:r>
            <a:r>
              <a:rPr lang="pt-BR" sz="2000" dirty="0">
                <a:solidFill>
                  <a:schemeClr val="tx2"/>
                </a:solidFill>
                <a:latin typeface="Arial Black" panose="020B0A04020102020204" pitchFamily="34" charset="0"/>
              </a:rPr>
              <a:t>FERIADO – CORPUS CHRISTI </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MAIO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Elisa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12- Adir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Costabeber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Tiago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2500</Words>
  <Application>Microsoft Office PowerPoint</Application>
  <PresentationFormat>Papel A4 (210 x 297 mm)</PresentationFormat>
  <Paragraphs>264</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2024-04-21T22:58:06Z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