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notesMasterIdLst>
    <p:notesMasterId r:id="rId16"/>
  </p:notesMasterIdLst>
  <p:handoutMasterIdLst>
    <p:handoutMasterId r:id="rId17"/>
  </p:handoutMasterIdLst>
  <p:sldIdLst>
    <p:sldId id="280" r:id="rId2"/>
    <p:sldId id="281" r:id="rId3"/>
    <p:sldId id="288" r:id="rId4"/>
    <p:sldId id="282" r:id="rId5"/>
    <p:sldId id="283" r:id="rId6"/>
    <p:sldId id="289" r:id="rId7"/>
    <p:sldId id="284" r:id="rId8"/>
    <p:sldId id="290" r:id="rId9"/>
    <p:sldId id="285" r:id="rId10"/>
    <p:sldId id="291" r:id="rId11"/>
    <p:sldId id="286" r:id="rId12"/>
    <p:sldId id="292" r:id="rId13"/>
    <p:sldId id="293" r:id="rId14"/>
    <p:sldId id="287" r:id="rId15"/>
  </p:sldIdLst>
  <p:sldSz cx="9161463" cy="5153025"/>
  <p:notesSz cx="6858000" cy="9144000"/>
  <p:embeddedFontLst>
    <p:embeddedFont>
      <p:font typeface="Arial Black" panose="020B0A04020102020204" pitchFamily="34" charset="0"/>
      <p:regular r:id="rId18"/>
      <p:bold r:id="rId1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3" userDrawn="1">
          <p15:clr>
            <a:srgbClr val="A4A3A4"/>
          </p15:clr>
        </p15:guide>
        <p15:guide id="2" pos="288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1354D"/>
    <a:srgbClr val="F36139"/>
    <a:srgbClr val="CC0066"/>
    <a:srgbClr val="99CCFF"/>
    <a:srgbClr val="FFFF66"/>
    <a:srgbClr val="FF9797"/>
    <a:srgbClr val="57FF57"/>
    <a:srgbClr val="FFE9A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9EC388-95F2-400A-8AD7-6A626D3E1F48}" v="2" dt="2024-02-23T20:34:04.988"/>
    <p1510:client id="{98FF1C9C-5698-43DE-BBC1-CDF22B3029BB}" v="17" dt="2024-02-23T20:15:54.4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94660"/>
  </p:normalViewPr>
  <p:slideViewPr>
    <p:cSldViewPr snapToGrid="0">
      <p:cViewPr varScale="1">
        <p:scale>
          <a:sx n="103" d="100"/>
          <a:sy n="103" d="100"/>
        </p:scale>
        <p:origin x="1075" y="58"/>
      </p:cViewPr>
      <p:guideLst>
        <p:guide orient="horz" pos="1623"/>
        <p:guide pos="288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emias Informatica Lima" userId="b77af7bd85500281" providerId="LiveId" clId="{8705B063-2491-4060-933C-1606E6D942F3}"/>
    <pc:docChg chg="undo redo custSel modSld">
      <pc:chgData name="Neemias Informatica Lima" userId="b77af7bd85500281" providerId="LiveId" clId="{8705B063-2491-4060-933C-1606E6D942F3}" dt="2024-02-20T18:12:52.062" v="338" actId="20577"/>
      <pc:docMkLst>
        <pc:docMk/>
      </pc:docMkLst>
      <pc:sldChg chg="addSp delSp modSp mod">
        <pc:chgData name="Neemias Informatica Lima" userId="b77af7bd85500281" providerId="LiveId" clId="{8705B063-2491-4060-933C-1606E6D942F3}" dt="2024-02-20T17:44:18.887" v="107" actId="20577"/>
        <pc:sldMkLst>
          <pc:docMk/>
          <pc:sldMk cId="2232331225" sldId="280"/>
        </pc:sldMkLst>
        <pc:spChg chg="mod">
          <ac:chgData name="Neemias Informatica Lima" userId="b77af7bd85500281" providerId="LiveId" clId="{8705B063-2491-4060-933C-1606E6D942F3}" dt="2024-02-20T17:33:04.298" v="12" actId="6549"/>
          <ac:spMkLst>
            <pc:docMk/>
            <pc:sldMk cId="2232331225" sldId="280"/>
            <ac:spMk id="6" creationId="{00000000-0000-0000-0000-000000000000}"/>
          </ac:spMkLst>
        </pc:spChg>
        <pc:spChg chg="mod">
          <ac:chgData name="Neemias Informatica Lima" userId="b77af7bd85500281" providerId="LiveId" clId="{8705B063-2491-4060-933C-1606E6D942F3}" dt="2024-02-20T17:32:49.240" v="5" actId="20577"/>
          <ac:spMkLst>
            <pc:docMk/>
            <pc:sldMk cId="2232331225" sldId="280"/>
            <ac:spMk id="7" creationId="{00000000-0000-0000-0000-000000000000}"/>
          </ac:spMkLst>
        </pc:spChg>
        <pc:spChg chg="mod">
          <ac:chgData name="Neemias Informatica Lima" userId="b77af7bd85500281" providerId="LiveId" clId="{8705B063-2491-4060-933C-1606E6D942F3}" dt="2024-02-20T17:44:18.887" v="107" actId="20577"/>
          <ac:spMkLst>
            <pc:docMk/>
            <pc:sldMk cId="2232331225" sldId="280"/>
            <ac:spMk id="9" creationId="{00000000-0000-0000-0000-000000000000}"/>
          </ac:spMkLst>
        </pc:spChg>
        <pc:spChg chg="mod">
          <ac:chgData name="Neemias Informatica Lima" userId="b77af7bd85500281" providerId="LiveId" clId="{8705B063-2491-4060-933C-1606E6D942F3}" dt="2024-02-20T17:32:40.407" v="1" actId="20577"/>
          <ac:spMkLst>
            <pc:docMk/>
            <pc:sldMk cId="2232331225" sldId="280"/>
            <ac:spMk id="11" creationId="{00000000-0000-0000-0000-000000000000}"/>
          </ac:spMkLst>
        </pc:spChg>
        <pc:spChg chg="mod">
          <ac:chgData name="Neemias Informatica Lima" userId="b77af7bd85500281" providerId="LiveId" clId="{8705B063-2491-4060-933C-1606E6D942F3}" dt="2024-02-20T17:34:48.071" v="35" actId="6549"/>
          <ac:spMkLst>
            <pc:docMk/>
            <pc:sldMk cId="2232331225" sldId="280"/>
            <ac:spMk id="16" creationId="{00000000-0000-0000-0000-000000000000}"/>
          </ac:spMkLst>
        </pc:spChg>
        <pc:picChg chg="del">
          <ac:chgData name="Neemias Informatica Lima" userId="b77af7bd85500281" providerId="LiveId" clId="{8705B063-2491-4060-933C-1606E6D942F3}" dt="2024-02-20T17:33:10.947" v="13" actId="478"/>
          <ac:picMkLst>
            <pc:docMk/>
            <pc:sldMk cId="2232331225" sldId="280"/>
            <ac:picMk id="3" creationId="{EA23CDDD-0592-BA8F-8FC2-4F47A72894C4}"/>
          </ac:picMkLst>
        </pc:picChg>
        <pc:picChg chg="add mod">
          <ac:chgData name="Neemias Informatica Lima" userId="b77af7bd85500281" providerId="LiveId" clId="{8705B063-2491-4060-933C-1606E6D942F3}" dt="2024-02-20T17:37:58.900" v="46" actId="14100"/>
          <ac:picMkLst>
            <pc:docMk/>
            <pc:sldMk cId="2232331225" sldId="280"/>
            <ac:picMk id="8" creationId="{AA5AD6DA-2170-8489-776A-DB224D1BBF2C}"/>
          </ac:picMkLst>
        </pc:picChg>
      </pc:sldChg>
      <pc:sldChg chg="addSp delSp modSp mod">
        <pc:chgData name="Neemias Informatica Lima" userId="b77af7bd85500281" providerId="LiveId" clId="{8705B063-2491-4060-933C-1606E6D942F3}" dt="2024-02-20T18:12:24.718" v="337" actId="20577"/>
        <pc:sldMkLst>
          <pc:docMk/>
          <pc:sldMk cId="2103443556" sldId="281"/>
        </pc:sldMkLst>
        <pc:spChg chg="mod">
          <ac:chgData name="Neemias Informatica Lima" userId="b77af7bd85500281" providerId="LiveId" clId="{8705B063-2491-4060-933C-1606E6D942F3}" dt="2024-02-20T18:12:24.718" v="337" actId="20577"/>
          <ac:spMkLst>
            <pc:docMk/>
            <pc:sldMk cId="2103443556" sldId="281"/>
            <ac:spMk id="8" creationId="{00000000-0000-0000-0000-000000000000}"/>
          </ac:spMkLst>
        </pc:spChg>
        <pc:spChg chg="mod">
          <ac:chgData name="Neemias Informatica Lima" userId="b77af7bd85500281" providerId="LiveId" clId="{8705B063-2491-4060-933C-1606E6D942F3}" dt="2024-02-20T17:39:53.826" v="48" actId="20577"/>
          <ac:spMkLst>
            <pc:docMk/>
            <pc:sldMk cId="2103443556" sldId="281"/>
            <ac:spMk id="11" creationId="{00000000-0000-0000-0000-000000000000}"/>
          </ac:spMkLst>
        </pc:spChg>
        <pc:spChg chg="mod">
          <ac:chgData name="Neemias Informatica Lima" userId="b77af7bd85500281" providerId="LiveId" clId="{8705B063-2491-4060-933C-1606E6D942F3}" dt="2024-02-20T17:41:13.588" v="73" actId="6549"/>
          <ac:spMkLst>
            <pc:docMk/>
            <pc:sldMk cId="2103443556" sldId="281"/>
            <ac:spMk id="18" creationId="{00000000-0000-0000-0000-000000000000}"/>
          </ac:spMkLst>
        </pc:spChg>
        <pc:picChg chg="del">
          <ac:chgData name="Neemias Informatica Lima" userId="b77af7bd85500281" providerId="LiveId" clId="{8705B063-2491-4060-933C-1606E6D942F3}" dt="2024-02-20T17:40:15.080" v="49" actId="478"/>
          <ac:picMkLst>
            <pc:docMk/>
            <pc:sldMk cId="2103443556" sldId="281"/>
            <ac:picMk id="2" creationId="{7B629915-8571-45EF-512F-DFA68D74875A}"/>
          </ac:picMkLst>
        </pc:picChg>
        <pc:picChg chg="add mod">
          <ac:chgData name="Neemias Informatica Lima" userId="b77af7bd85500281" providerId="LiveId" clId="{8705B063-2491-4060-933C-1606E6D942F3}" dt="2024-02-20T17:40:26.672" v="54" actId="1076"/>
          <ac:picMkLst>
            <pc:docMk/>
            <pc:sldMk cId="2103443556" sldId="281"/>
            <ac:picMk id="3" creationId="{46359711-6FE9-65F1-CEA2-70A15BD20616}"/>
          </ac:picMkLst>
        </pc:picChg>
      </pc:sldChg>
      <pc:sldChg chg="addSp delSp modSp mod">
        <pc:chgData name="Neemias Informatica Lima" userId="b77af7bd85500281" providerId="LiveId" clId="{8705B063-2491-4060-933C-1606E6D942F3}" dt="2024-02-20T17:56:43.854" v="180"/>
        <pc:sldMkLst>
          <pc:docMk/>
          <pc:sldMk cId="3683219421" sldId="282"/>
        </pc:sldMkLst>
        <pc:spChg chg="del">
          <ac:chgData name="Neemias Informatica Lima" userId="b77af7bd85500281" providerId="LiveId" clId="{8705B063-2491-4060-933C-1606E6D942F3}" dt="2024-02-20T17:41:37.322" v="76" actId="478"/>
          <ac:spMkLst>
            <pc:docMk/>
            <pc:sldMk cId="3683219421" sldId="282"/>
            <ac:spMk id="2" creationId="{E93EA094-84BE-ED5C-CF35-52E6770EA19E}"/>
          </ac:spMkLst>
        </pc:spChg>
        <pc:spChg chg="del">
          <ac:chgData name="Neemias Informatica Lima" userId="b77af7bd85500281" providerId="LiveId" clId="{8705B063-2491-4060-933C-1606E6D942F3}" dt="2024-02-20T17:41:37.322" v="76" actId="478"/>
          <ac:spMkLst>
            <pc:docMk/>
            <pc:sldMk cId="3683219421" sldId="282"/>
            <ac:spMk id="4" creationId="{6861D89A-71F1-B9BF-0E88-D15217C78FB4}"/>
          </ac:spMkLst>
        </pc:spChg>
        <pc:spChg chg="add mod">
          <ac:chgData name="Neemias Informatica Lima" userId="b77af7bd85500281" providerId="LiveId" clId="{8705B063-2491-4060-933C-1606E6D942F3}" dt="2024-02-20T17:41:37.672" v="77"/>
          <ac:spMkLst>
            <pc:docMk/>
            <pc:sldMk cId="3683219421" sldId="282"/>
            <ac:spMk id="6" creationId="{8025EB23-5AF1-EEF9-A5CD-541531C60450}"/>
          </ac:spMkLst>
        </pc:spChg>
        <pc:spChg chg="add mod">
          <ac:chgData name="Neemias Informatica Lima" userId="b77af7bd85500281" providerId="LiveId" clId="{8705B063-2491-4060-933C-1606E6D942F3}" dt="2024-02-20T17:41:37.672" v="77"/>
          <ac:spMkLst>
            <pc:docMk/>
            <pc:sldMk cId="3683219421" sldId="282"/>
            <ac:spMk id="7" creationId="{BE75FBD4-646E-B4CB-138A-682D3578A343}"/>
          </ac:spMkLst>
        </pc:spChg>
        <pc:spChg chg="mod">
          <ac:chgData name="Neemias Informatica Lima" userId="b77af7bd85500281" providerId="LiveId" clId="{8705B063-2491-4060-933C-1606E6D942F3}" dt="2024-02-20T17:56:43.854" v="180"/>
          <ac:spMkLst>
            <pc:docMk/>
            <pc:sldMk cId="3683219421" sldId="282"/>
            <ac:spMk id="12" creationId="{00000000-0000-0000-0000-000000000000}"/>
          </ac:spMkLst>
        </pc:spChg>
        <pc:spChg chg="mod">
          <ac:chgData name="Neemias Informatica Lima" userId="b77af7bd85500281" providerId="LiveId" clId="{8705B063-2491-4060-933C-1606E6D942F3}" dt="2024-02-20T17:54:52.112" v="144"/>
          <ac:spMkLst>
            <pc:docMk/>
            <pc:sldMk cId="3683219421" sldId="282"/>
            <ac:spMk id="14" creationId="{00000000-0000-0000-0000-000000000000}"/>
          </ac:spMkLst>
        </pc:spChg>
        <pc:picChg chg="del">
          <ac:chgData name="Neemias Informatica Lima" userId="b77af7bd85500281" providerId="LiveId" clId="{8705B063-2491-4060-933C-1606E6D942F3}" dt="2024-02-20T17:41:37.322" v="76" actId="478"/>
          <ac:picMkLst>
            <pc:docMk/>
            <pc:sldMk cId="3683219421" sldId="282"/>
            <ac:picMk id="5" creationId="{4A6FF4E9-A6B3-B1F3-74FB-B34F8BE693D8}"/>
          </ac:picMkLst>
        </pc:picChg>
        <pc:picChg chg="add mod">
          <ac:chgData name="Neemias Informatica Lima" userId="b77af7bd85500281" providerId="LiveId" clId="{8705B063-2491-4060-933C-1606E6D942F3}" dt="2024-02-20T17:41:37.672" v="77"/>
          <ac:picMkLst>
            <pc:docMk/>
            <pc:sldMk cId="3683219421" sldId="282"/>
            <ac:picMk id="8" creationId="{A39B8C66-E16E-45C7-63F9-EAE91DFEC060}"/>
          </ac:picMkLst>
        </pc:picChg>
      </pc:sldChg>
      <pc:sldChg chg="addSp delSp modSp mod">
        <pc:chgData name="Neemias Informatica Lima" userId="b77af7bd85500281" providerId="LiveId" clId="{8705B063-2491-4060-933C-1606E6D942F3}" dt="2024-02-20T18:01:40.866" v="207" actId="20577"/>
        <pc:sldMkLst>
          <pc:docMk/>
          <pc:sldMk cId="3902406419" sldId="283"/>
        </pc:sldMkLst>
        <pc:spChg chg="del">
          <ac:chgData name="Neemias Informatica Lima" userId="b77af7bd85500281" providerId="LiveId" clId="{8705B063-2491-4060-933C-1606E6D942F3}" dt="2024-02-20T17:41:47.139" v="78" actId="478"/>
          <ac:spMkLst>
            <pc:docMk/>
            <pc:sldMk cId="3902406419" sldId="283"/>
            <ac:spMk id="2" creationId="{A36E5A6B-AA36-E3C4-E4C4-642E7E66EECA}"/>
          </ac:spMkLst>
        </pc:spChg>
        <pc:spChg chg="del">
          <ac:chgData name="Neemias Informatica Lima" userId="b77af7bd85500281" providerId="LiveId" clId="{8705B063-2491-4060-933C-1606E6D942F3}" dt="2024-02-20T17:41:47.139" v="78" actId="478"/>
          <ac:spMkLst>
            <pc:docMk/>
            <pc:sldMk cId="3902406419" sldId="283"/>
            <ac:spMk id="3" creationId="{2D739C42-67D0-D63D-5058-0A0D205C588F}"/>
          </ac:spMkLst>
        </pc:spChg>
        <pc:spChg chg="add mod">
          <ac:chgData name="Neemias Informatica Lima" userId="b77af7bd85500281" providerId="LiveId" clId="{8705B063-2491-4060-933C-1606E6D942F3}" dt="2024-02-20T17:41:47.464" v="79"/>
          <ac:spMkLst>
            <pc:docMk/>
            <pc:sldMk cId="3902406419" sldId="283"/>
            <ac:spMk id="5" creationId="{BD9AE0D3-5269-4775-42AF-12B7C9E7C296}"/>
          </ac:spMkLst>
        </pc:spChg>
        <pc:spChg chg="add mod">
          <ac:chgData name="Neemias Informatica Lima" userId="b77af7bd85500281" providerId="LiveId" clId="{8705B063-2491-4060-933C-1606E6D942F3}" dt="2024-02-20T17:41:47.464" v="79"/>
          <ac:spMkLst>
            <pc:docMk/>
            <pc:sldMk cId="3902406419" sldId="283"/>
            <ac:spMk id="6" creationId="{0FD89A76-C058-A97F-6C58-4B0E7F7D72EB}"/>
          </ac:spMkLst>
        </pc:spChg>
        <pc:spChg chg="mod">
          <ac:chgData name="Neemias Informatica Lima" userId="b77af7bd85500281" providerId="LiveId" clId="{8705B063-2491-4060-933C-1606E6D942F3}" dt="2024-02-20T17:57:04.469" v="185"/>
          <ac:spMkLst>
            <pc:docMk/>
            <pc:sldMk cId="3902406419" sldId="283"/>
            <ac:spMk id="14" creationId="{00000000-0000-0000-0000-000000000000}"/>
          </ac:spMkLst>
        </pc:spChg>
        <pc:spChg chg="mod">
          <ac:chgData name="Neemias Informatica Lima" userId="b77af7bd85500281" providerId="LiveId" clId="{8705B063-2491-4060-933C-1606E6D942F3}" dt="2024-02-20T18:01:40.866" v="207" actId="20577"/>
          <ac:spMkLst>
            <pc:docMk/>
            <pc:sldMk cId="3902406419" sldId="283"/>
            <ac:spMk id="15" creationId="{D5C09FDA-172B-4732-BD2E-A9BBEF8B191B}"/>
          </ac:spMkLst>
        </pc:spChg>
        <pc:picChg chg="del">
          <ac:chgData name="Neemias Informatica Lima" userId="b77af7bd85500281" providerId="LiveId" clId="{8705B063-2491-4060-933C-1606E6D942F3}" dt="2024-02-20T17:41:47.139" v="78" actId="478"/>
          <ac:picMkLst>
            <pc:docMk/>
            <pc:sldMk cId="3902406419" sldId="283"/>
            <ac:picMk id="4" creationId="{4ED879D1-9EBB-93A1-663A-542D4594ADB6}"/>
          </ac:picMkLst>
        </pc:picChg>
        <pc:picChg chg="add mod">
          <ac:chgData name="Neemias Informatica Lima" userId="b77af7bd85500281" providerId="LiveId" clId="{8705B063-2491-4060-933C-1606E6D942F3}" dt="2024-02-20T17:41:47.464" v="79"/>
          <ac:picMkLst>
            <pc:docMk/>
            <pc:sldMk cId="3902406419" sldId="283"/>
            <ac:picMk id="7" creationId="{4D4684E3-99D9-C7F0-497B-380C049F5FBE}"/>
          </ac:picMkLst>
        </pc:picChg>
      </pc:sldChg>
      <pc:sldChg chg="addSp delSp modSp mod">
        <pc:chgData name="Neemias Informatica Lima" userId="b77af7bd85500281" providerId="LiveId" clId="{8705B063-2491-4060-933C-1606E6D942F3}" dt="2024-02-20T18:06:14.295" v="227" actId="20577"/>
        <pc:sldMkLst>
          <pc:docMk/>
          <pc:sldMk cId="2424059023" sldId="284"/>
        </pc:sldMkLst>
        <pc:spChg chg="del">
          <ac:chgData name="Neemias Informatica Lima" userId="b77af7bd85500281" providerId="LiveId" clId="{8705B063-2491-4060-933C-1606E6D942F3}" dt="2024-02-20T17:41:57.584" v="82" actId="478"/>
          <ac:spMkLst>
            <pc:docMk/>
            <pc:sldMk cId="2424059023" sldId="284"/>
            <ac:spMk id="2" creationId="{0654C57D-3E63-3A71-31F9-0B1108D13FFC}"/>
          </ac:spMkLst>
        </pc:spChg>
        <pc:spChg chg="del">
          <ac:chgData name="Neemias Informatica Lima" userId="b77af7bd85500281" providerId="LiveId" clId="{8705B063-2491-4060-933C-1606E6D942F3}" dt="2024-02-20T17:41:57.584" v="82" actId="478"/>
          <ac:spMkLst>
            <pc:docMk/>
            <pc:sldMk cId="2424059023" sldId="284"/>
            <ac:spMk id="3" creationId="{24ED2880-1908-5805-EE1D-30356A2DE593}"/>
          </ac:spMkLst>
        </pc:spChg>
        <pc:spChg chg="add mod">
          <ac:chgData name="Neemias Informatica Lima" userId="b77af7bd85500281" providerId="LiveId" clId="{8705B063-2491-4060-933C-1606E6D942F3}" dt="2024-02-20T17:41:57.935" v="83"/>
          <ac:spMkLst>
            <pc:docMk/>
            <pc:sldMk cId="2424059023" sldId="284"/>
            <ac:spMk id="5" creationId="{B8AA4A93-B7F2-18E7-457C-06471BA1CC68}"/>
          </ac:spMkLst>
        </pc:spChg>
        <pc:spChg chg="add mod">
          <ac:chgData name="Neemias Informatica Lima" userId="b77af7bd85500281" providerId="LiveId" clId="{8705B063-2491-4060-933C-1606E6D942F3}" dt="2024-02-20T17:41:57.935" v="83"/>
          <ac:spMkLst>
            <pc:docMk/>
            <pc:sldMk cId="2424059023" sldId="284"/>
            <ac:spMk id="6" creationId="{E1717067-D3E3-D3B9-A741-12BD88C4B1C5}"/>
          </ac:spMkLst>
        </pc:spChg>
        <pc:spChg chg="mod">
          <ac:chgData name="Neemias Informatica Lima" userId="b77af7bd85500281" providerId="LiveId" clId="{8705B063-2491-4060-933C-1606E6D942F3}" dt="2024-02-20T18:05:29.473" v="213"/>
          <ac:spMkLst>
            <pc:docMk/>
            <pc:sldMk cId="2424059023" sldId="284"/>
            <ac:spMk id="14" creationId="{00000000-0000-0000-0000-000000000000}"/>
          </ac:spMkLst>
        </pc:spChg>
        <pc:spChg chg="mod">
          <ac:chgData name="Neemias Informatica Lima" userId="b77af7bd85500281" providerId="LiveId" clId="{8705B063-2491-4060-933C-1606E6D942F3}" dt="2024-02-20T18:06:14.295" v="227" actId="20577"/>
          <ac:spMkLst>
            <pc:docMk/>
            <pc:sldMk cId="2424059023" sldId="284"/>
            <ac:spMk id="15" creationId="{C3A1BEFC-B9B8-4142-B09F-1F5B330F4265}"/>
          </ac:spMkLst>
        </pc:spChg>
        <pc:picChg chg="del">
          <ac:chgData name="Neemias Informatica Lima" userId="b77af7bd85500281" providerId="LiveId" clId="{8705B063-2491-4060-933C-1606E6D942F3}" dt="2024-02-20T17:41:57.584" v="82" actId="478"/>
          <ac:picMkLst>
            <pc:docMk/>
            <pc:sldMk cId="2424059023" sldId="284"/>
            <ac:picMk id="4" creationId="{59C05A2A-6129-A78B-3FFB-527712244F3D}"/>
          </ac:picMkLst>
        </pc:picChg>
        <pc:picChg chg="add mod">
          <ac:chgData name="Neemias Informatica Lima" userId="b77af7bd85500281" providerId="LiveId" clId="{8705B063-2491-4060-933C-1606E6D942F3}" dt="2024-02-20T17:41:57.935" v="83"/>
          <ac:picMkLst>
            <pc:docMk/>
            <pc:sldMk cId="2424059023" sldId="284"/>
            <ac:picMk id="7" creationId="{8A5E4EF9-EC93-AD1D-0EEE-A623E225AAE4}"/>
          </ac:picMkLst>
        </pc:picChg>
      </pc:sldChg>
      <pc:sldChg chg="addSp delSp modSp mod">
        <pc:chgData name="Neemias Informatica Lima" userId="b77af7bd85500281" providerId="LiveId" clId="{8705B063-2491-4060-933C-1606E6D942F3}" dt="2024-02-20T18:07:45.626" v="260" actId="20577"/>
        <pc:sldMkLst>
          <pc:docMk/>
          <pc:sldMk cId="2241968852" sldId="285"/>
        </pc:sldMkLst>
        <pc:spChg chg="del">
          <ac:chgData name="Neemias Informatica Lima" userId="b77af7bd85500281" providerId="LiveId" clId="{8705B063-2491-4060-933C-1606E6D942F3}" dt="2024-02-20T17:42:08.691" v="86" actId="478"/>
          <ac:spMkLst>
            <pc:docMk/>
            <pc:sldMk cId="2241968852" sldId="285"/>
            <ac:spMk id="2" creationId="{97ECC88F-C744-BA90-2332-0BED0B2B0A7F}"/>
          </ac:spMkLst>
        </pc:spChg>
        <pc:spChg chg="del">
          <ac:chgData name="Neemias Informatica Lima" userId="b77af7bd85500281" providerId="LiveId" clId="{8705B063-2491-4060-933C-1606E6D942F3}" dt="2024-02-20T17:42:08.691" v="86" actId="478"/>
          <ac:spMkLst>
            <pc:docMk/>
            <pc:sldMk cId="2241968852" sldId="285"/>
            <ac:spMk id="3" creationId="{33BEC984-A759-4F1F-8E23-44E7FDD59A9E}"/>
          </ac:spMkLst>
        </pc:spChg>
        <pc:spChg chg="add mod">
          <ac:chgData name="Neemias Informatica Lima" userId="b77af7bd85500281" providerId="LiveId" clId="{8705B063-2491-4060-933C-1606E6D942F3}" dt="2024-02-20T17:42:09.024" v="87"/>
          <ac:spMkLst>
            <pc:docMk/>
            <pc:sldMk cId="2241968852" sldId="285"/>
            <ac:spMk id="5" creationId="{C0B9F35E-34CC-5A82-D198-3E6A3802D876}"/>
          </ac:spMkLst>
        </pc:spChg>
        <pc:spChg chg="add mod">
          <ac:chgData name="Neemias Informatica Lima" userId="b77af7bd85500281" providerId="LiveId" clId="{8705B063-2491-4060-933C-1606E6D942F3}" dt="2024-02-20T17:42:09.024" v="87"/>
          <ac:spMkLst>
            <pc:docMk/>
            <pc:sldMk cId="2241968852" sldId="285"/>
            <ac:spMk id="6" creationId="{B5D94E7E-5AC0-C430-8444-FA63EC68A274}"/>
          </ac:spMkLst>
        </pc:spChg>
        <pc:spChg chg="mod">
          <ac:chgData name="Neemias Informatica Lima" userId="b77af7bd85500281" providerId="LiveId" clId="{8705B063-2491-4060-933C-1606E6D942F3}" dt="2024-02-20T18:07:04.532" v="242"/>
          <ac:spMkLst>
            <pc:docMk/>
            <pc:sldMk cId="2241968852" sldId="285"/>
            <ac:spMk id="14" creationId="{00000000-0000-0000-0000-000000000000}"/>
          </ac:spMkLst>
        </pc:spChg>
        <pc:spChg chg="mod">
          <ac:chgData name="Neemias Informatica Lima" userId="b77af7bd85500281" providerId="LiveId" clId="{8705B063-2491-4060-933C-1606E6D942F3}" dt="2024-02-20T18:07:45.626" v="260" actId="20577"/>
          <ac:spMkLst>
            <pc:docMk/>
            <pc:sldMk cId="2241968852" sldId="285"/>
            <ac:spMk id="15" creationId="{0F091E13-8EAD-4FFB-9473-BC74E5ABDC64}"/>
          </ac:spMkLst>
        </pc:spChg>
        <pc:picChg chg="del">
          <ac:chgData name="Neemias Informatica Lima" userId="b77af7bd85500281" providerId="LiveId" clId="{8705B063-2491-4060-933C-1606E6D942F3}" dt="2024-02-20T17:42:08.691" v="86" actId="478"/>
          <ac:picMkLst>
            <pc:docMk/>
            <pc:sldMk cId="2241968852" sldId="285"/>
            <ac:picMk id="4" creationId="{425A0613-38AA-C7A2-EE22-40495175D1EA}"/>
          </ac:picMkLst>
        </pc:picChg>
        <pc:picChg chg="add mod">
          <ac:chgData name="Neemias Informatica Lima" userId="b77af7bd85500281" providerId="LiveId" clId="{8705B063-2491-4060-933C-1606E6D942F3}" dt="2024-02-20T17:42:09.024" v="87"/>
          <ac:picMkLst>
            <pc:docMk/>
            <pc:sldMk cId="2241968852" sldId="285"/>
            <ac:picMk id="7" creationId="{736E82A9-0719-6C99-7416-A00F6A6B8108}"/>
          </ac:picMkLst>
        </pc:picChg>
      </pc:sldChg>
      <pc:sldChg chg="addSp delSp modSp mod">
        <pc:chgData name="Neemias Informatica Lima" userId="b77af7bd85500281" providerId="LiveId" clId="{8705B063-2491-4060-933C-1606E6D942F3}" dt="2024-02-20T18:12:52.062" v="338" actId="20577"/>
        <pc:sldMkLst>
          <pc:docMk/>
          <pc:sldMk cId="1959249856" sldId="286"/>
        </pc:sldMkLst>
        <pc:spChg chg="del">
          <ac:chgData name="Neemias Informatica Lima" userId="b77af7bd85500281" providerId="LiveId" clId="{8705B063-2491-4060-933C-1606E6D942F3}" dt="2024-02-20T17:42:21.460" v="90" actId="478"/>
          <ac:spMkLst>
            <pc:docMk/>
            <pc:sldMk cId="1959249856" sldId="286"/>
            <ac:spMk id="2" creationId="{85892DA3-61C5-5A77-1DE0-BC1A5E0D7360}"/>
          </ac:spMkLst>
        </pc:spChg>
        <pc:spChg chg="del">
          <ac:chgData name="Neemias Informatica Lima" userId="b77af7bd85500281" providerId="LiveId" clId="{8705B063-2491-4060-933C-1606E6D942F3}" dt="2024-02-20T17:42:21.460" v="90" actId="478"/>
          <ac:spMkLst>
            <pc:docMk/>
            <pc:sldMk cId="1959249856" sldId="286"/>
            <ac:spMk id="3" creationId="{0C0BF29C-FD82-60BE-DD0A-1AC3A6C891CE}"/>
          </ac:spMkLst>
        </pc:spChg>
        <pc:spChg chg="add mod">
          <ac:chgData name="Neemias Informatica Lima" userId="b77af7bd85500281" providerId="LiveId" clId="{8705B063-2491-4060-933C-1606E6D942F3}" dt="2024-02-20T17:42:21.802" v="91"/>
          <ac:spMkLst>
            <pc:docMk/>
            <pc:sldMk cId="1959249856" sldId="286"/>
            <ac:spMk id="5" creationId="{936BAE6E-8263-451E-B892-69E0F50366CD}"/>
          </ac:spMkLst>
        </pc:spChg>
        <pc:spChg chg="add mod">
          <ac:chgData name="Neemias Informatica Lima" userId="b77af7bd85500281" providerId="LiveId" clId="{8705B063-2491-4060-933C-1606E6D942F3}" dt="2024-02-20T17:42:21.802" v="91"/>
          <ac:spMkLst>
            <pc:docMk/>
            <pc:sldMk cId="1959249856" sldId="286"/>
            <ac:spMk id="6" creationId="{343368CB-E7AC-53B4-FAF7-A8459836847A}"/>
          </ac:spMkLst>
        </pc:spChg>
        <pc:spChg chg="mod">
          <ac:chgData name="Neemias Informatica Lima" userId="b77af7bd85500281" providerId="LiveId" clId="{8705B063-2491-4060-933C-1606E6D942F3}" dt="2024-02-20T18:09:25.492" v="284"/>
          <ac:spMkLst>
            <pc:docMk/>
            <pc:sldMk cId="1959249856" sldId="286"/>
            <ac:spMk id="14" creationId="{00000000-0000-0000-0000-000000000000}"/>
          </ac:spMkLst>
        </pc:spChg>
        <pc:spChg chg="mod">
          <ac:chgData name="Neemias Informatica Lima" userId="b77af7bd85500281" providerId="LiveId" clId="{8705B063-2491-4060-933C-1606E6D942F3}" dt="2024-02-20T18:12:52.062" v="338" actId="20577"/>
          <ac:spMkLst>
            <pc:docMk/>
            <pc:sldMk cId="1959249856" sldId="286"/>
            <ac:spMk id="15" creationId="{863BB09B-C8C1-4354-BC51-D930C951E507}"/>
          </ac:spMkLst>
        </pc:spChg>
        <pc:picChg chg="del">
          <ac:chgData name="Neemias Informatica Lima" userId="b77af7bd85500281" providerId="LiveId" clId="{8705B063-2491-4060-933C-1606E6D942F3}" dt="2024-02-20T17:42:21.460" v="90" actId="478"/>
          <ac:picMkLst>
            <pc:docMk/>
            <pc:sldMk cId="1959249856" sldId="286"/>
            <ac:picMk id="4" creationId="{A1EF4718-34A2-73F4-74BB-2781F1A0FA36}"/>
          </ac:picMkLst>
        </pc:picChg>
        <pc:picChg chg="add mod">
          <ac:chgData name="Neemias Informatica Lima" userId="b77af7bd85500281" providerId="LiveId" clId="{8705B063-2491-4060-933C-1606E6D942F3}" dt="2024-02-20T17:42:21.802" v="91"/>
          <ac:picMkLst>
            <pc:docMk/>
            <pc:sldMk cId="1959249856" sldId="286"/>
            <ac:picMk id="7" creationId="{EFD1A159-EF1C-E71F-086E-36EB4318ED94}"/>
          </ac:picMkLst>
        </pc:picChg>
      </pc:sldChg>
      <pc:sldChg chg="addSp delSp modSp mod">
        <pc:chgData name="Neemias Informatica Lima" userId="b77af7bd85500281" providerId="LiveId" clId="{8705B063-2491-4060-933C-1606E6D942F3}" dt="2024-02-20T18:11:58.136" v="335" actId="20577"/>
        <pc:sldMkLst>
          <pc:docMk/>
          <pc:sldMk cId="2857006406" sldId="287"/>
        </pc:sldMkLst>
        <pc:spChg chg="del">
          <ac:chgData name="Neemias Informatica Lima" userId="b77af7bd85500281" providerId="LiveId" clId="{8705B063-2491-4060-933C-1606E6D942F3}" dt="2024-02-20T17:42:37.698" v="96" actId="478"/>
          <ac:spMkLst>
            <pc:docMk/>
            <pc:sldMk cId="2857006406" sldId="287"/>
            <ac:spMk id="2" creationId="{34BBE7EE-CADD-DA06-8C96-F781BECC74A0}"/>
          </ac:spMkLst>
        </pc:spChg>
        <pc:spChg chg="del">
          <ac:chgData name="Neemias Informatica Lima" userId="b77af7bd85500281" providerId="LiveId" clId="{8705B063-2491-4060-933C-1606E6D942F3}" dt="2024-02-20T17:42:37.698" v="96" actId="478"/>
          <ac:spMkLst>
            <pc:docMk/>
            <pc:sldMk cId="2857006406" sldId="287"/>
            <ac:spMk id="3" creationId="{9150FA78-FFE0-555A-6EFC-E07374232E4F}"/>
          </ac:spMkLst>
        </pc:spChg>
        <pc:spChg chg="add mod">
          <ac:chgData name="Neemias Informatica Lima" userId="b77af7bd85500281" providerId="LiveId" clId="{8705B063-2491-4060-933C-1606E6D942F3}" dt="2024-02-20T17:42:38.088" v="97"/>
          <ac:spMkLst>
            <pc:docMk/>
            <pc:sldMk cId="2857006406" sldId="287"/>
            <ac:spMk id="5" creationId="{7635979C-2224-87D5-37E2-18D6E6394017}"/>
          </ac:spMkLst>
        </pc:spChg>
        <pc:spChg chg="add mod">
          <ac:chgData name="Neemias Informatica Lima" userId="b77af7bd85500281" providerId="LiveId" clId="{8705B063-2491-4060-933C-1606E6D942F3}" dt="2024-02-20T17:42:38.088" v="97"/>
          <ac:spMkLst>
            <pc:docMk/>
            <pc:sldMk cId="2857006406" sldId="287"/>
            <ac:spMk id="6" creationId="{B28DAA68-4538-7089-77D7-2D06C6B707AD}"/>
          </ac:spMkLst>
        </pc:spChg>
        <pc:spChg chg="mod">
          <ac:chgData name="Neemias Informatica Lima" userId="b77af7bd85500281" providerId="LiveId" clId="{8705B063-2491-4060-933C-1606E6D942F3}" dt="2024-02-20T18:11:58.136" v="335" actId="20577"/>
          <ac:spMkLst>
            <pc:docMk/>
            <pc:sldMk cId="2857006406" sldId="287"/>
            <ac:spMk id="16" creationId="{28D68641-D640-4BD7-9D5B-B3803DCCF9B3}"/>
          </ac:spMkLst>
        </pc:spChg>
        <pc:picChg chg="del">
          <ac:chgData name="Neemias Informatica Lima" userId="b77af7bd85500281" providerId="LiveId" clId="{8705B063-2491-4060-933C-1606E6D942F3}" dt="2024-02-20T17:42:37.698" v="96" actId="478"/>
          <ac:picMkLst>
            <pc:docMk/>
            <pc:sldMk cId="2857006406" sldId="287"/>
            <ac:picMk id="4" creationId="{14F3BA0D-16CF-F365-AF48-333310134924}"/>
          </ac:picMkLst>
        </pc:picChg>
        <pc:picChg chg="add mod">
          <ac:chgData name="Neemias Informatica Lima" userId="b77af7bd85500281" providerId="LiveId" clId="{8705B063-2491-4060-933C-1606E6D942F3}" dt="2024-02-20T17:42:38.088" v="97"/>
          <ac:picMkLst>
            <pc:docMk/>
            <pc:sldMk cId="2857006406" sldId="287"/>
            <ac:picMk id="7" creationId="{A28DF9C6-E4D7-909E-AA7F-041F8E87DEBB}"/>
          </ac:picMkLst>
        </pc:picChg>
      </pc:sldChg>
      <pc:sldChg chg="addSp delSp modSp mod">
        <pc:chgData name="Neemias Informatica Lima" userId="b77af7bd85500281" providerId="LiveId" clId="{8705B063-2491-4060-933C-1606E6D942F3}" dt="2024-02-20T17:55:59.803" v="167" actId="20577"/>
        <pc:sldMkLst>
          <pc:docMk/>
          <pc:sldMk cId="2630436816" sldId="288"/>
        </pc:sldMkLst>
        <pc:spChg chg="del">
          <ac:chgData name="Neemias Informatica Lima" userId="b77af7bd85500281" providerId="LiveId" clId="{8705B063-2491-4060-933C-1606E6D942F3}" dt="2024-02-20T17:41:31.749" v="74" actId="478"/>
          <ac:spMkLst>
            <pc:docMk/>
            <pc:sldMk cId="2630436816" sldId="288"/>
            <ac:spMk id="2" creationId="{5D9931AB-A1EE-9E1B-E500-A6B25ECE7A65}"/>
          </ac:spMkLst>
        </pc:spChg>
        <pc:spChg chg="del">
          <ac:chgData name="Neemias Informatica Lima" userId="b77af7bd85500281" providerId="LiveId" clId="{8705B063-2491-4060-933C-1606E6D942F3}" dt="2024-02-20T17:41:31.749" v="74" actId="478"/>
          <ac:spMkLst>
            <pc:docMk/>
            <pc:sldMk cId="2630436816" sldId="288"/>
            <ac:spMk id="3" creationId="{9A4DD270-27FC-A507-4AA1-F7B7CAC3E1F9}"/>
          </ac:spMkLst>
        </pc:spChg>
        <pc:spChg chg="add mod">
          <ac:chgData name="Neemias Informatica Lima" userId="b77af7bd85500281" providerId="LiveId" clId="{8705B063-2491-4060-933C-1606E6D942F3}" dt="2024-02-20T17:41:32.091" v="75"/>
          <ac:spMkLst>
            <pc:docMk/>
            <pc:sldMk cId="2630436816" sldId="288"/>
            <ac:spMk id="5" creationId="{917548CB-A4F8-8DFA-5101-BD7954471BAE}"/>
          </ac:spMkLst>
        </pc:spChg>
        <pc:spChg chg="add mod">
          <ac:chgData name="Neemias Informatica Lima" userId="b77af7bd85500281" providerId="LiveId" clId="{8705B063-2491-4060-933C-1606E6D942F3}" dt="2024-02-20T17:41:32.091" v="75"/>
          <ac:spMkLst>
            <pc:docMk/>
            <pc:sldMk cId="2630436816" sldId="288"/>
            <ac:spMk id="6" creationId="{66CF3B41-8C39-D1E0-70A8-66A8D4129116}"/>
          </ac:spMkLst>
        </pc:spChg>
        <pc:spChg chg="mod">
          <ac:chgData name="Neemias Informatica Lima" userId="b77af7bd85500281" providerId="LiveId" clId="{8705B063-2491-4060-933C-1606E6D942F3}" dt="2024-02-20T17:55:59.803" v="167" actId="20577"/>
          <ac:spMkLst>
            <pc:docMk/>
            <pc:sldMk cId="2630436816" sldId="288"/>
            <ac:spMk id="13" creationId="{00000000-0000-0000-0000-000000000000}"/>
          </ac:spMkLst>
        </pc:spChg>
        <pc:spChg chg="mod">
          <ac:chgData name="Neemias Informatica Lima" userId="b77af7bd85500281" providerId="LiveId" clId="{8705B063-2491-4060-933C-1606E6D942F3}" dt="2024-02-20T17:54:47.034" v="141"/>
          <ac:spMkLst>
            <pc:docMk/>
            <pc:sldMk cId="2630436816" sldId="288"/>
            <ac:spMk id="14" creationId="{00000000-0000-0000-0000-000000000000}"/>
          </ac:spMkLst>
        </pc:spChg>
        <pc:picChg chg="del">
          <ac:chgData name="Neemias Informatica Lima" userId="b77af7bd85500281" providerId="LiveId" clId="{8705B063-2491-4060-933C-1606E6D942F3}" dt="2024-02-20T17:41:31.749" v="74" actId="478"/>
          <ac:picMkLst>
            <pc:docMk/>
            <pc:sldMk cId="2630436816" sldId="288"/>
            <ac:picMk id="4" creationId="{41388232-B860-FA7A-CA50-DA7B05D5BF14}"/>
          </ac:picMkLst>
        </pc:picChg>
        <pc:picChg chg="add mod">
          <ac:chgData name="Neemias Informatica Lima" userId="b77af7bd85500281" providerId="LiveId" clId="{8705B063-2491-4060-933C-1606E6D942F3}" dt="2024-02-20T17:41:32.091" v="75"/>
          <ac:picMkLst>
            <pc:docMk/>
            <pc:sldMk cId="2630436816" sldId="288"/>
            <ac:picMk id="7" creationId="{5DB04D94-2913-9B35-E9CA-14571319CD0A}"/>
          </ac:picMkLst>
        </pc:picChg>
      </pc:sldChg>
      <pc:sldChg chg="addSp delSp modSp mod">
        <pc:chgData name="Neemias Informatica Lima" userId="b77af7bd85500281" providerId="LiveId" clId="{8705B063-2491-4060-933C-1606E6D942F3}" dt="2024-02-20T18:02:45.207" v="210"/>
        <pc:sldMkLst>
          <pc:docMk/>
          <pc:sldMk cId="3032827026" sldId="289"/>
        </pc:sldMkLst>
        <pc:spChg chg="del">
          <ac:chgData name="Neemias Informatica Lima" userId="b77af7bd85500281" providerId="LiveId" clId="{8705B063-2491-4060-933C-1606E6D942F3}" dt="2024-02-20T17:41:52.453" v="80" actId="478"/>
          <ac:spMkLst>
            <pc:docMk/>
            <pc:sldMk cId="3032827026" sldId="289"/>
            <ac:spMk id="2" creationId="{9BDC4E02-CC56-CABD-174F-448868C5143C}"/>
          </ac:spMkLst>
        </pc:spChg>
        <pc:spChg chg="del">
          <ac:chgData name="Neemias Informatica Lima" userId="b77af7bd85500281" providerId="LiveId" clId="{8705B063-2491-4060-933C-1606E6D942F3}" dt="2024-02-20T17:41:52.453" v="80" actId="478"/>
          <ac:spMkLst>
            <pc:docMk/>
            <pc:sldMk cId="3032827026" sldId="289"/>
            <ac:spMk id="3" creationId="{8EC1FD22-A9E5-FED5-B655-A0209D8F12B8}"/>
          </ac:spMkLst>
        </pc:spChg>
        <pc:spChg chg="add mod">
          <ac:chgData name="Neemias Informatica Lima" userId="b77af7bd85500281" providerId="LiveId" clId="{8705B063-2491-4060-933C-1606E6D942F3}" dt="2024-02-20T17:41:52.730" v="81"/>
          <ac:spMkLst>
            <pc:docMk/>
            <pc:sldMk cId="3032827026" sldId="289"/>
            <ac:spMk id="5" creationId="{B03018DB-830D-06DC-DEA3-17B00F449029}"/>
          </ac:spMkLst>
        </pc:spChg>
        <pc:spChg chg="add mod">
          <ac:chgData name="Neemias Informatica Lima" userId="b77af7bd85500281" providerId="LiveId" clId="{8705B063-2491-4060-933C-1606E6D942F3}" dt="2024-02-20T17:41:52.730" v="81"/>
          <ac:spMkLst>
            <pc:docMk/>
            <pc:sldMk cId="3032827026" sldId="289"/>
            <ac:spMk id="6" creationId="{65FABA18-8028-9948-31F6-7CB21D06012C}"/>
          </ac:spMkLst>
        </pc:spChg>
        <pc:spChg chg="mod">
          <ac:chgData name="Neemias Informatica Lima" userId="b77af7bd85500281" providerId="LiveId" clId="{8705B063-2491-4060-933C-1606E6D942F3}" dt="2024-02-20T18:02:45.207" v="210"/>
          <ac:spMkLst>
            <pc:docMk/>
            <pc:sldMk cId="3032827026" sldId="289"/>
            <ac:spMk id="12" creationId="{A64B78EF-EDA8-421A-88C9-45544BBCA9D1}"/>
          </ac:spMkLst>
        </pc:spChg>
        <pc:spChg chg="mod">
          <ac:chgData name="Neemias Informatica Lima" userId="b77af7bd85500281" providerId="LiveId" clId="{8705B063-2491-4060-933C-1606E6D942F3}" dt="2024-02-20T17:57:27.412" v="186"/>
          <ac:spMkLst>
            <pc:docMk/>
            <pc:sldMk cId="3032827026" sldId="289"/>
            <ac:spMk id="14" creationId="{00000000-0000-0000-0000-000000000000}"/>
          </ac:spMkLst>
        </pc:spChg>
        <pc:picChg chg="del">
          <ac:chgData name="Neemias Informatica Lima" userId="b77af7bd85500281" providerId="LiveId" clId="{8705B063-2491-4060-933C-1606E6D942F3}" dt="2024-02-20T17:41:52.453" v="80" actId="478"/>
          <ac:picMkLst>
            <pc:docMk/>
            <pc:sldMk cId="3032827026" sldId="289"/>
            <ac:picMk id="4" creationId="{6013B298-59FB-6362-C4C7-75FD4AD6799D}"/>
          </ac:picMkLst>
        </pc:picChg>
        <pc:picChg chg="add mod">
          <ac:chgData name="Neemias Informatica Lima" userId="b77af7bd85500281" providerId="LiveId" clId="{8705B063-2491-4060-933C-1606E6D942F3}" dt="2024-02-20T17:41:52.730" v="81"/>
          <ac:picMkLst>
            <pc:docMk/>
            <pc:sldMk cId="3032827026" sldId="289"/>
            <ac:picMk id="7" creationId="{9FE5E3D7-946F-E2CF-AC7A-AB226C2A2017}"/>
          </ac:picMkLst>
        </pc:picChg>
      </pc:sldChg>
      <pc:sldChg chg="addSp delSp modSp mod">
        <pc:chgData name="Neemias Informatica Lima" userId="b77af7bd85500281" providerId="LiveId" clId="{8705B063-2491-4060-933C-1606E6D942F3}" dt="2024-02-20T18:06:43.991" v="237" actId="6549"/>
        <pc:sldMkLst>
          <pc:docMk/>
          <pc:sldMk cId="3772032319" sldId="290"/>
        </pc:sldMkLst>
        <pc:spChg chg="del">
          <ac:chgData name="Neemias Informatica Lima" userId="b77af7bd85500281" providerId="LiveId" clId="{8705B063-2491-4060-933C-1606E6D942F3}" dt="2024-02-20T17:42:03.025" v="84" actId="478"/>
          <ac:spMkLst>
            <pc:docMk/>
            <pc:sldMk cId="3772032319" sldId="290"/>
            <ac:spMk id="2" creationId="{3E2C86AB-1379-0FEB-5A1A-57ADCFC644E8}"/>
          </ac:spMkLst>
        </pc:spChg>
        <pc:spChg chg="del">
          <ac:chgData name="Neemias Informatica Lima" userId="b77af7bd85500281" providerId="LiveId" clId="{8705B063-2491-4060-933C-1606E6D942F3}" dt="2024-02-20T17:42:03.025" v="84" actId="478"/>
          <ac:spMkLst>
            <pc:docMk/>
            <pc:sldMk cId="3772032319" sldId="290"/>
            <ac:spMk id="3" creationId="{242F513D-FBFC-CCE5-6A29-3F6EFD68C879}"/>
          </ac:spMkLst>
        </pc:spChg>
        <pc:spChg chg="add mod">
          <ac:chgData name="Neemias Informatica Lima" userId="b77af7bd85500281" providerId="LiveId" clId="{8705B063-2491-4060-933C-1606E6D942F3}" dt="2024-02-20T17:42:03.383" v="85"/>
          <ac:spMkLst>
            <pc:docMk/>
            <pc:sldMk cId="3772032319" sldId="290"/>
            <ac:spMk id="5" creationId="{C4C9CAED-A6F6-5CB3-F39B-CC65C2CE4F60}"/>
          </ac:spMkLst>
        </pc:spChg>
        <pc:spChg chg="add mod">
          <ac:chgData name="Neemias Informatica Lima" userId="b77af7bd85500281" providerId="LiveId" clId="{8705B063-2491-4060-933C-1606E6D942F3}" dt="2024-02-20T17:42:03.383" v="85"/>
          <ac:spMkLst>
            <pc:docMk/>
            <pc:sldMk cId="3772032319" sldId="290"/>
            <ac:spMk id="6" creationId="{50E794FB-DE36-1E8A-2E82-69FFF6A9B79C}"/>
          </ac:spMkLst>
        </pc:spChg>
        <pc:spChg chg="mod">
          <ac:chgData name="Neemias Informatica Lima" userId="b77af7bd85500281" providerId="LiveId" clId="{8705B063-2491-4060-933C-1606E6D942F3}" dt="2024-02-20T18:06:43.991" v="237" actId="6549"/>
          <ac:spMkLst>
            <pc:docMk/>
            <pc:sldMk cId="3772032319" sldId="290"/>
            <ac:spMk id="12" creationId="{8D5A143D-15FB-4DFE-B0EC-FEEB77A92B2C}"/>
          </ac:spMkLst>
        </pc:spChg>
        <pc:spChg chg="mod">
          <ac:chgData name="Neemias Informatica Lima" userId="b77af7bd85500281" providerId="LiveId" clId="{8705B063-2491-4060-933C-1606E6D942F3}" dt="2024-02-20T18:05:34.801" v="216"/>
          <ac:spMkLst>
            <pc:docMk/>
            <pc:sldMk cId="3772032319" sldId="290"/>
            <ac:spMk id="14" creationId="{00000000-0000-0000-0000-000000000000}"/>
          </ac:spMkLst>
        </pc:spChg>
        <pc:picChg chg="del">
          <ac:chgData name="Neemias Informatica Lima" userId="b77af7bd85500281" providerId="LiveId" clId="{8705B063-2491-4060-933C-1606E6D942F3}" dt="2024-02-20T17:42:03.025" v="84" actId="478"/>
          <ac:picMkLst>
            <pc:docMk/>
            <pc:sldMk cId="3772032319" sldId="290"/>
            <ac:picMk id="4" creationId="{01A534C2-88F6-D6C8-EB18-3D4C7B59CC73}"/>
          </ac:picMkLst>
        </pc:picChg>
        <pc:picChg chg="add mod">
          <ac:chgData name="Neemias Informatica Lima" userId="b77af7bd85500281" providerId="LiveId" clId="{8705B063-2491-4060-933C-1606E6D942F3}" dt="2024-02-20T17:42:03.383" v="85"/>
          <ac:picMkLst>
            <pc:docMk/>
            <pc:sldMk cId="3772032319" sldId="290"/>
            <ac:picMk id="7" creationId="{7BCD8B20-315F-FF87-D823-94ECF9C8DFA1}"/>
          </ac:picMkLst>
        </pc:picChg>
      </pc:sldChg>
      <pc:sldChg chg="addSp delSp modSp mod">
        <pc:chgData name="Neemias Informatica Lima" userId="b77af7bd85500281" providerId="LiveId" clId="{8705B063-2491-4060-933C-1606E6D942F3}" dt="2024-02-20T18:09:05.853" v="281" actId="6549"/>
        <pc:sldMkLst>
          <pc:docMk/>
          <pc:sldMk cId="1768216317" sldId="291"/>
        </pc:sldMkLst>
        <pc:spChg chg="del">
          <ac:chgData name="Neemias Informatica Lima" userId="b77af7bd85500281" providerId="LiveId" clId="{8705B063-2491-4060-933C-1606E6D942F3}" dt="2024-02-20T17:42:16.255" v="88" actId="478"/>
          <ac:spMkLst>
            <pc:docMk/>
            <pc:sldMk cId="1768216317" sldId="291"/>
            <ac:spMk id="2" creationId="{54974A24-6F5E-59E8-83C2-830ACB61507C}"/>
          </ac:spMkLst>
        </pc:spChg>
        <pc:spChg chg="del">
          <ac:chgData name="Neemias Informatica Lima" userId="b77af7bd85500281" providerId="LiveId" clId="{8705B063-2491-4060-933C-1606E6D942F3}" dt="2024-02-20T17:42:16.255" v="88" actId="478"/>
          <ac:spMkLst>
            <pc:docMk/>
            <pc:sldMk cId="1768216317" sldId="291"/>
            <ac:spMk id="3" creationId="{9E976E02-E9FC-6BF4-F62E-139513CD02E7}"/>
          </ac:spMkLst>
        </pc:spChg>
        <pc:spChg chg="add mod">
          <ac:chgData name="Neemias Informatica Lima" userId="b77af7bd85500281" providerId="LiveId" clId="{8705B063-2491-4060-933C-1606E6D942F3}" dt="2024-02-20T17:42:16.556" v="89"/>
          <ac:spMkLst>
            <pc:docMk/>
            <pc:sldMk cId="1768216317" sldId="291"/>
            <ac:spMk id="5" creationId="{650AC758-BA39-FCF6-358E-7C44CAD0C2F8}"/>
          </ac:spMkLst>
        </pc:spChg>
        <pc:spChg chg="add mod">
          <ac:chgData name="Neemias Informatica Lima" userId="b77af7bd85500281" providerId="LiveId" clId="{8705B063-2491-4060-933C-1606E6D942F3}" dt="2024-02-20T17:42:16.556" v="89"/>
          <ac:spMkLst>
            <pc:docMk/>
            <pc:sldMk cId="1768216317" sldId="291"/>
            <ac:spMk id="6" creationId="{603EA0E6-CC83-89AD-6F76-9C57A15BAAAB}"/>
          </ac:spMkLst>
        </pc:spChg>
        <pc:spChg chg="mod">
          <ac:chgData name="Neemias Informatica Lima" userId="b77af7bd85500281" providerId="LiveId" clId="{8705B063-2491-4060-933C-1606E6D942F3}" dt="2024-02-20T18:09:05.853" v="281" actId="6549"/>
          <ac:spMkLst>
            <pc:docMk/>
            <pc:sldMk cId="1768216317" sldId="291"/>
            <ac:spMk id="12" creationId="{FD5EC092-AC81-4728-9A45-4C4BB5B95C65}"/>
          </ac:spMkLst>
        </pc:spChg>
        <pc:spChg chg="mod">
          <ac:chgData name="Neemias Informatica Lima" userId="b77af7bd85500281" providerId="LiveId" clId="{8705B063-2491-4060-933C-1606E6D942F3}" dt="2024-02-20T18:07:10.257" v="247"/>
          <ac:spMkLst>
            <pc:docMk/>
            <pc:sldMk cId="1768216317" sldId="291"/>
            <ac:spMk id="14" creationId="{00000000-0000-0000-0000-000000000000}"/>
          </ac:spMkLst>
        </pc:spChg>
        <pc:picChg chg="del">
          <ac:chgData name="Neemias Informatica Lima" userId="b77af7bd85500281" providerId="LiveId" clId="{8705B063-2491-4060-933C-1606E6D942F3}" dt="2024-02-20T17:42:16.255" v="88" actId="478"/>
          <ac:picMkLst>
            <pc:docMk/>
            <pc:sldMk cId="1768216317" sldId="291"/>
            <ac:picMk id="4" creationId="{5EFF77E5-4820-8553-E1C3-91C839473415}"/>
          </ac:picMkLst>
        </pc:picChg>
        <pc:picChg chg="add mod">
          <ac:chgData name="Neemias Informatica Lima" userId="b77af7bd85500281" providerId="LiveId" clId="{8705B063-2491-4060-933C-1606E6D942F3}" dt="2024-02-20T17:42:16.556" v="89"/>
          <ac:picMkLst>
            <pc:docMk/>
            <pc:sldMk cId="1768216317" sldId="291"/>
            <ac:picMk id="7" creationId="{C5F964BE-16E8-F458-DCBE-93A5BB333125}"/>
          </ac:picMkLst>
        </pc:picChg>
      </pc:sldChg>
      <pc:sldChg chg="addSp delSp modSp mod">
        <pc:chgData name="Neemias Informatica Lima" userId="b77af7bd85500281" providerId="LiveId" clId="{8705B063-2491-4060-933C-1606E6D942F3}" dt="2024-02-20T18:10:35.533" v="313"/>
        <pc:sldMkLst>
          <pc:docMk/>
          <pc:sldMk cId="3757265641" sldId="292"/>
        </pc:sldMkLst>
        <pc:spChg chg="del">
          <ac:chgData name="Neemias Informatica Lima" userId="b77af7bd85500281" providerId="LiveId" clId="{8705B063-2491-4060-933C-1606E6D942F3}" dt="2024-02-20T17:42:26.908" v="92" actId="478"/>
          <ac:spMkLst>
            <pc:docMk/>
            <pc:sldMk cId="3757265641" sldId="292"/>
            <ac:spMk id="2" creationId="{5FD0D31B-7361-F0C3-62D3-0EE63FA5A43D}"/>
          </ac:spMkLst>
        </pc:spChg>
        <pc:spChg chg="del">
          <ac:chgData name="Neemias Informatica Lima" userId="b77af7bd85500281" providerId="LiveId" clId="{8705B063-2491-4060-933C-1606E6D942F3}" dt="2024-02-20T17:42:26.908" v="92" actId="478"/>
          <ac:spMkLst>
            <pc:docMk/>
            <pc:sldMk cId="3757265641" sldId="292"/>
            <ac:spMk id="3" creationId="{E389A403-4D22-4504-BB18-BDD267E5CC61}"/>
          </ac:spMkLst>
        </pc:spChg>
        <pc:spChg chg="add mod">
          <ac:chgData name="Neemias Informatica Lima" userId="b77af7bd85500281" providerId="LiveId" clId="{8705B063-2491-4060-933C-1606E6D942F3}" dt="2024-02-20T17:42:27.290" v="93"/>
          <ac:spMkLst>
            <pc:docMk/>
            <pc:sldMk cId="3757265641" sldId="292"/>
            <ac:spMk id="5" creationId="{707ACF27-A054-67A3-A85D-B1C528682056}"/>
          </ac:spMkLst>
        </pc:spChg>
        <pc:spChg chg="add mod">
          <ac:chgData name="Neemias Informatica Lima" userId="b77af7bd85500281" providerId="LiveId" clId="{8705B063-2491-4060-933C-1606E6D942F3}" dt="2024-02-20T17:42:27.290" v="93"/>
          <ac:spMkLst>
            <pc:docMk/>
            <pc:sldMk cId="3757265641" sldId="292"/>
            <ac:spMk id="6" creationId="{481FFDE2-6943-7E72-21D1-E78E383439D2}"/>
          </ac:spMkLst>
        </pc:spChg>
        <pc:spChg chg="mod">
          <ac:chgData name="Neemias Informatica Lima" userId="b77af7bd85500281" providerId="LiveId" clId="{8705B063-2491-4060-933C-1606E6D942F3}" dt="2024-02-20T18:10:35.533" v="313"/>
          <ac:spMkLst>
            <pc:docMk/>
            <pc:sldMk cId="3757265641" sldId="292"/>
            <ac:spMk id="12" creationId="{1EC42BAA-B890-43DD-B4F0-9AB5685AF2FE}"/>
          </ac:spMkLst>
        </pc:spChg>
        <pc:spChg chg="mod">
          <ac:chgData name="Neemias Informatica Lima" userId="b77af7bd85500281" providerId="LiveId" clId="{8705B063-2491-4060-933C-1606E6D942F3}" dt="2024-02-20T18:09:30.840" v="289"/>
          <ac:spMkLst>
            <pc:docMk/>
            <pc:sldMk cId="3757265641" sldId="292"/>
            <ac:spMk id="14" creationId="{00000000-0000-0000-0000-000000000000}"/>
          </ac:spMkLst>
        </pc:spChg>
        <pc:picChg chg="del">
          <ac:chgData name="Neemias Informatica Lima" userId="b77af7bd85500281" providerId="LiveId" clId="{8705B063-2491-4060-933C-1606E6D942F3}" dt="2024-02-20T17:42:26.908" v="92" actId="478"/>
          <ac:picMkLst>
            <pc:docMk/>
            <pc:sldMk cId="3757265641" sldId="292"/>
            <ac:picMk id="4" creationId="{0368FE61-6247-BC6F-FA15-632E935643B5}"/>
          </ac:picMkLst>
        </pc:picChg>
        <pc:picChg chg="add mod">
          <ac:chgData name="Neemias Informatica Lima" userId="b77af7bd85500281" providerId="LiveId" clId="{8705B063-2491-4060-933C-1606E6D942F3}" dt="2024-02-20T17:42:27.290" v="93"/>
          <ac:picMkLst>
            <pc:docMk/>
            <pc:sldMk cId="3757265641" sldId="292"/>
            <ac:picMk id="7" creationId="{4C85B01F-1DF3-48F2-D73E-E8B2A0211E01}"/>
          </ac:picMkLst>
        </pc:picChg>
      </pc:sldChg>
      <pc:sldChg chg="addSp delSp modSp mod">
        <pc:chgData name="Neemias Informatica Lima" userId="b77af7bd85500281" providerId="LiveId" clId="{8705B063-2491-4060-933C-1606E6D942F3}" dt="2024-02-20T18:10:49.848" v="316"/>
        <pc:sldMkLst>
          <pc:docMk/>
          <pc:sldMk cId="3114938747" sldId="293"/>
        </pc:sldMkLst>
        <pc:spChg chg="del">
          <ac:chgData name="Neemias Informatica Lima" userId="b77af7bd85500281" providerId="LiveId" clId="{8705B063-2491-4060-933C-1606E6D942F3}" dt="2024-02-20T17:42:32.738" v="94" actId="478"/>
          <ac:spMkLst>
            <pc:docMk/>
            <pc:sldMk cId="3114938747" sldId="293"/>
            <ac:spMk id="2" creationId="{3EE96EFB-4D6F-A54E-4AB3-69DDE66676F0}"/>
          </ac:spMkLst>
        </pc:spChg>
        <pc:spChg chg="del">
          <ac:chgData name="Neemias Informatica Lima" userId="b77af7bd85500281" providerId="LiveId" clId="{8705B063-2491-4060-933C-1606E6D942F3}" dt="2024-02-20T17:42:32.738" v="94" actId="478"/>
          <ac:spMkLst>
            <pc:docMk/>
            <pc:sldMk cId="3114938747" sldId="293"/>
            <ac:spMk id="3" creationId="{9999F744-72BC-DB38-AC58-4877576DCC3D}"/>
          </ac:spMkLst>
        </pc:spChg>
        <pc:spChg chg="add mod">
          <ac:chgData name="Neemias Informatica Lima" userId="b77af7bd85500281" providerId="LiveId" clId="{8705B063-2491-4060-933C-1606E6D942F3}" dt="2024-02-20T17:42:33.071" v="95"/>
          <ac:spMkLst>
            <pc:docMk/>
            <pc:sldMk cId="3114938747" sldId="293"/>
            <ac:spMk id="5" creationId="{69311968-41FE-07E4-A144-3DD1D45D9449}"/>
          </ac:spMkLst>
        </pc:spChg>
        <pc:spChg chg="add mod">
          <ac:chgData name="Neemias Informatica Lima" userId="b77af7bd85500281" providerId="LiveId" clId="{8705B063-2491-4060-933C-1606E6D942F3}" dt="2024-02-20T17:42:33.071" v="95"/>
          <ac:spMkLst>
            <pc:docMk/>
            <pc:sldMk cId="3114938747" sldId="293"/>
            <ac:spMk id="6" creationId="{FB659E79-A8FE-D3F0-9514-99CFA5CBD352}"/>
          </ac:spMkLst>
        </pc:spChg>
        <pc:spChg chg="mod">
          <ac:chgData name="Neemias Informatica Lima" userId="b77af7bd85500281" providerId="LiveId" clId="{8705B063-2491-4060-933C-1606E6D942F3}" dt="2024-02-20T18:10:49.848" v="316"/>
          <ac:spMkLst>
            <pc:docMk/>
            <pc:sldMk cId="3114938747" sldId="293"/>
            <ac:spMk id="16" creationId="{CFC8B9D9-C6ED-4706-A104-65D118A5B7F9}"/>
          </ac:spMkLst>
        </pc:spChg>
        <pc:picChg chg="del">
          <ac:chgData name="Neemias Informatica Lima" userId="b77af7bd85500281" providerId="LiveId" clId="{8705B063-2491-4060-933C-1606E6D942F3}" dt="2024-02-20T17:42:32.738" v="94" actId="478"/>
          <ac:picMkLst>
            <pc:docMk/>
            <pc:sldMk cId="3114938747" sldId="293"/>
            <ac:picMk id="4" creationId="{0C2C626C-E63D-42A7-E59E-A0BBFCFD90CE}"/>
          </ac:picMkLst>
        </pc:picChg>
        <pc:picChg chg="add mod">
          <ac:chgData name="Neemias Informatica Lima" userId="b77af7bd85500281" providerId="LiveId" clId="{8705B063-2491-4060-933C-1606E6D942F3}" dt="2024-02-20T17:42:33.071" v="95"/>
          <ac:picMkLst>
            <pc:docMk/>
            <pc:sldMk cId="3114938747" sldId="293"/>
            <ac:picMk id="7" creationId="{116B7872-C129-339F-AC75-3BC8485398FC}"/>
          </ac:picMkLst>
        </pc:picChg>
      </pc:sldChg>
    </pc:docChg>
  </pc:docChgLst>
  <pc:docChgLst>
    <pc:chgData name="Neemias Informatica Lima" userId="b77af7bd85500281" providerId="LiveId" clId="{67D08E85-DA52-4500-9366-709A01A58869}"/>
    <pc:docChg chg="undo redo custSel modSld">
      <pc:chgData name="Neemias Informatica Lima" userId="b77af7bd85500281" providerId="LiveId" clId="{67D08E85-DA52-4500-9366-709A01A58869}" dt="2023-02-12T23:56:13.404" v="255" actId="6549"/>
      <pc:docMkLst>
        <pc:docMk/>
      </pc:docMkLst>
      <pc:sldChg chg="addSp delSp modSp mod">
        <pc:chgData name="Neemias Informatica Lima" userId="b77af7bd85500281" providerId="LiveId" clId="{67D08E85-DA52-4500-9366-709A01A58869}" dt="2023-02-12T23:43:26.039" v="34" actId="1440"/>
        <pc:sldMkLst>
          <pc:docMk/>
          <pc:sldMk cId="2232331225" sldId="280"/>
        </pc:sldMkLst>
        <pc:spChg chg="mod">
          <ac:chgData name="Neemias Informatica Lima" userId="b77af7bd85500281" providerId="LiveId" clId="{67D08E85-DA52-4500-9366-709A01A58869}" dt="2023-02-12T23:43:12.305" v="33"/>
          <ac:spMkLst>
            <pc:docMk/>
            <pc:sldMk cId="2232331225" sldId="280"/>
            <ac:spMk id="6" creationId="{00000000-0000-0000-0000-000000000000}"/>
          </ac:spMkLst>
        </pc:spChg>
        <pc:spChg chg="mod">
          <ac:chgData name="Neemias Informatica Lima" userId="b77af7bd85500281" providerId="LiveId" clId="{67D08E85-DA52-4500-9366-709A01A58869}" dt="2023-02-12T23:42:36.009" v="25" actId="20577"/>
          <ac:spMkLst>
            <pc:docMk/>
            <pc:sldMk cId="2232331225" sldId="280"/>
            <ac:spMk id="9" creationId="{00000000-0000-0000-0000-000000000000}"/>
          </ac:spMkLst>
        </pc:spChg>
        <pc:spChg chg="mod">
          <ac:chgData name="Neemias Informatica Lima" userId="b77af7bd85500281" providerId="LiveId" clId="{67D08E85-DA52-4500-9366-709A01A58869}" dt="2023-02-12T23:42:44.691" v="28"/>
          <ac:spMkLst>
            <pc:docMk/>
            <pc:sldMk cId="2232331225" sldId="280"/>
            <ac:spMk id="16" creationId="{00000000-0000-0000-0000-000000000000}"/>
          </ac:spMkLst>
        </pc:spChg>
        <pc:picChg chg="del">
          <ac:chgData name="Neemias Informatica Lima" userId="b77af7bd85500281" providerId="LiveId" clId="{67D08E85-DA52-4500-9366-709A01A58869}" dt="2023-02-12T23:39:23.641" v="7" actId="478"/>
          <ac:picMkLst>
            <pc:docMk/>
            <pc:sldMk cId="2232331225" sldId="280"/>
            <ac:picMk id="3" creationId="{357C7B3F-BD2E-AB7E-10EB-BAD6DD50E7A7}"/>
          </ac:picMkLst>
        </pc:picChg>
        <pc:picChg chg="add mod">
          <ac:chgData name="Neemias Informatica Lima" userId="b77af7bd85500281" providerId="LiveId" clId="{67D08E85-DA52-4500-9366-709A01A58869}" dt="2023-02-12T23:39:26.188" v="8" actId="1076"/>
          <ac:picMkLst>
            <pc:docMk/>
            <pc:sldMk cId="2232331225" sldId="280"/>
            <ac:picMk id="4" creationId="{C6F3A0BC-C3CC-4334-B492-5E2DD50216FF}"/>
          </ac:picMkLst>
        </pc:picChg>
        <pc:picChg chg="del">
          <ac:chgData name="Neemias Informatica Lima" userId="b77af7bd85500281" providerId="LiveId" clId="{67D08E85-DA52-4500-9366-709A01A58869}" dt="2023-02-12T23:39:59.493" v="9" actId="478"/>
          <ac:picMkLst>
            <pc:docMk/>
            <pc:sldMk cId="2232331225" sldId="280"/>
            <ac:picMk id="13" creationId="{4CAB6FDA-3BA3-11A9-92E7-82DBFC7035BD}"/>
          </ac:picMkLst>
        </pc:picChg>
        <pc:picChg chg="add mod">
          <ac:chgData name="Neemias Informatica Lima" userId="b77af7bd85500281" providerId="LiveId" clId="{67D08E85-DA52-4500-9366-709A01A58869}" dt="2023-02-12T23:43:26.039" v="34" actId="1440"/>
          <ac:picMkLst>
            <pc:docMk/>
            <pc:sldMk cId="2232331225" sldId="280"/>
            <ac:picMk id="14" creationId="{3027EB71-4F1C-CD54-9C07-856BF687F8E5}"/>
          </ac:picMkLst>
        </pc:picChg>
      </pc:sldChg>
      <pc:sldChg chg="addSp delSp modSp mod">
        <pc:chgData name="Neemias Informatica Lima" userId="b77af7bd85500281" providerId="LiveId" clId="{67D08E85-DA52-4500-9366-709A01A58869}" dt="2023-02-12T23:56:13.404" v="255" actId="6549"/>
        <pc:sldMkLst>
          <pc:docMk/>
          <pc:sldMk cId="2103443556" sldId="281"/>
        </pc:sldMkLst>
        <pc:spChg chg="mod">
          <ac:chgData name="Neemias Informatica Lima" userId="b77af7bd85500281" providerId="LiveId" clId="{67D08E85-DA52-4500-9366-709A01A58869}" dt="2023-02-12T23:56:13.404" v="255" actId="6549"/>
          <ac:spMkLst>
            <pc:docMk/>
            <pc:sldMk cId="2103443556" sldId="281"/>
            <ac:spMk id="8" creationId="{00000000-0000-0000-0000-000000000000}"/>
          </ac:spMkLst>
        </pc:spChg>
        <pc:spChg chg="mod">
          <ac:chgData name="Neemias Informatica Lima" userId="b77af7bd85500281" providerId="LiveId" clId="{67D08E85-DA52-4500-9366-709A01A58869}" dt="2023-02-12T23:43:53.682" v="38" actId="207"/>
          <ac:spMkLst>
            <pc:docMk/>
            <pc:sldMk cId="2103443556" sldId="281"/>
            <ac:spMk id="18" creationId="{00000000-0000-0000-0000-000000000000}"/>
          </ac:spMkLst>
        </pc:spChg>
        <pc:picChg chg="del">
          <ac:chgData name="Neemias Informatica Lima" userId="b77af7bd85500281" providerId="LiveId" clId="{67D08E85-DA52-4500-9366-709A01A58869}" dt="2023-02-12T23:44:28.809" v="43" actId="478"/>
          <ac:picMkLst>
            <pc:docMk/>
            <pc:sldMk cId="2103443556" sldId="281"/>
            <ac:picMk id="2" creationId="{83F58DA6-0CBC-3FB8-DA88-B72D7392B9AE}"/>
          </ac:picMkLst>
        </pc:picChg>
        <pc:picChg chg="del">
          <ac:chgData name="Neemias Informatica Lima" userId="b77af7bd85500281" providerId="LiveId" clId="{67D08E85-DA52-4500-9366-709A01A58869}" dt="2023-02-12T23:44:02.304" v="39" actId="478"/>
          <ac:picMkLst>
            <pc:docMk/>
            <pc:sldMk cId="2103443556" sldId="281"/>
            <ac:picMk id="3" creationId="{F49570C7-A113-A678-6305-5DD2D0DCB942}"/>
          </ac:picMkLst>
        </pc:picChg>
        <pc:picChg chg="add mod">
          <ac:chgData name="Neemias Informatica Lima" userId="b77af7bd85500281" providerId="LiveId" clId="{67D08E85-DA52-4500-9366-709A01A58869}" dt="2023-02-12T23:44:08.770" v="42" actId="14100"/>
          <ac:picMkLst>
            <pc:docMk/>
            <pc:sldMk cId="2103443556" sldId="281"/>
            <ac:picMk id="4" creationId="{854ADA26-F7B5-E851-A19C-B33C3766DE7B}"/>
          </ac:picMkLst>
        </pc:picChg>
        <pc:picChg chg="add mod">
          <ac:chgData name="Neemias Informatica Lima" userId="b77af7bd85500281" providerId="LiveId" clId="{67D08E85-DA52-4500-9366-709A01A58869}" dt="2023-02-12T23:44:43.828" v="50" actId="1037"/>
          <ac:picMkLst>
            <pc:docMk/>
            <pc:sldMk cId="2103443556" sldId="281"/>
            <ac:picMk id="5" creationId="{9CC7F4EC-3137-B3AB-549E-E6EE506C5B23}"/>
          </ac:picMkLst>
        </pc:picChg>
      </pc:sldChg>
      <pc:sldChg chg="addSp delSp modSp mod">
        <pc:chgData name="Neemias Informatica Lima" userId="b77af7bd85500281" providerId="LiveId" clId="{67D08E85-DA52-4500-9366-709A01A58869}" dt="2023-02-12T23:48:25.792" v="115"/>
        <pc:sldMkLst>
          <pc:docMk/>
          <pc:sldMk cId="3683219421" sldId="282"/>
        </pc:sldMkLst>
        <pc:spChg chg="del">
          <ac:chgData name="Neemias Informatica Lima" userId="b77af7bd85500281" providerId="LiveId" clId="{67D08E85-DA52-4500-9366-709A01A58869}" dt="2023-02-12T23:45:14.809" v="53" actId="478"/>
          <ac:spMkLst>
            <pc:docMk/>
            <pc:sldMk cId="3683219421" sldId="282"/>
            <ac:spMk id="2" creationId="{1C9C029D-9F7E-59EB-7D97-AE3C4DEF7A1F}"/>
          </ac:spMkLst>
        </pc:spChg>
        <pc:spChg chg="del">
          <ac:chgData name="Neemias Informatica Lima" userId="b77af7bd85500281" providerId="LiveId" clId="{67D08E85-DA52-4500-9366-709A01A58869}" dt="2023-02-12T23:45:14.809" v="53" actId="478"/>
          <ac:spMkLst>
            <pc:docMk/>
            <pc:sldMk cId="3683219421" sldId="282"/>
            <ac:spMk id="4" creationId="{0ACD4FE8-0FB3-DEF9-E952-6F2B2FE7E622}"/>
          </ac:spMkLst>
        </pc:spChg>
        <pc:spChg chg="add mod">
          <ac:chgData name="Neemias Informatica Lima" userId="b77af7bd85500281" providerId="LiveId" clId="{67D08E85-DA52-4500-9366-709A01A58869}" dt="2023-02-12T23:45:15.203" v="54"/>
          <ac:spMkLst>
            <pc:docMk/>
            <pc:sldMk cId="3683219421" sldId="282"/>
            <ac:spMk id="7" creationId="{C2E85F08-0CB1-61E0-16E5-105FD77AC54C}"/>
          </ac:spMkLst>
        </pc:spChg>
        <pc:spChg chg="add mod">
          <ac:chgData name="Neemias Informatica Lima" userId="b77af7bd85500281" providerId="LiveId" clId="{67D08E85-DA52-4500-9366-709A01A58869}" dt="2023-02-12T23:45:15.203" v="54"/>
          <ac:spMkLst>
            <pc:docMk/>
            <pc:sldMk cId="3683219421" sldId="282"/>
            <ac:spMk id="8" creationId="{E104F529-E40F-A904-42BB-FA609FE8DCAF}"/>
          </ac:spMkLst>
        </pc:spChg>
        <pc:spChg chg="mod">
          <ac:chgData name="Neemias Informatica Lima" userId="b77af7bd85500281" providerId="LiveId" clId="{67D08E85-DA52-4500-9366-709A01A58869}" dt="2023-02-12T23:48:25.792" v="115"/>
          <ac:spMkLst>
            <pc:docMk/>
            <pc:sldMk cId="3683219421" sldId="282"/>
            <ac:spMk id="12" creationId="{00000000-0000-0000-0000-000000000000}"/>
          </ac:spMkLst>
        </pc:spChg>
        <pc:spChg chg="mod">
          <ac:chgData name="Neemias Informatica Lima" userId="b77af7bd85500281" providerId="LiveId" clId="{67D08E85-DA52-4500-9366-709A01A58869}" dt="2023-02-12T23:47:30.146" v="91"/>
          <ac:spMkLst>
            <pc:docMk/>
            <pc:sldMk cId="3683219421" sldId="282"/>
            <ac:spMk id="14" creationId="{00000000-0000-0000-0000-000000000000}"/>
          </ac:spMkLst>
        </pc:spChg>
        <pc:picChg chg="del">
          <ac:chgData name="Neemias Informatica Lima" userId="b77af7bd85500281" providerId="LiveId" clId="{67D08E85-DA52-4500-9366-709A01A58869}" dt="2023-02-12T23:45:14.809" v="53" actId="478"/>
          <ac:picMkLst>
            <pc:docMk/>
            <pc:sldMk cId="3683219421" sldId="282"/>
            <ac:picMk id="5" creationId="{2751C383-E816-AE2A-6374-722941101A36}"/>
          </ac:picMkLst>
        </pc:picChg>
        <pc:picChg chg="del">
          <ac:chgData name="Neemias Informatica Lima" userId="b77af7bd85500281" providerId="LiveId" clId="{67D08E85-DA52-4500-9366-709A01A58869}" dt="2023-02-12T23:45:14.809" v="53" actId="478"/>
          <ac:picMkLst>
            <pc:docMk/>
            <pc:sldMk cId="3683219421" sldId="282"/>
            <ac:picMk id="6" creationId="{F5890864-04D7-A6F0-DE98-98C6033A4E54}"/>
          </ac:picMkLst>
        </pc:picChg>
        <pc:picChg chg="add mod">
          <ac:chgData name="Neemias Informatica Lima" userId="b77af7bd85500281" providerId="LiveId" clId="{67D08E85-DA52-4500-9366-709A01A58869}" dt="2023-02-12T23:45:15.203" v="54"/>
          <ac:picMkLst>
            <pc:docMk/>
            <pc:sldMk cId="3683219421" sldId="282"/>
            <ac:picMk id="9" creationId="{23C4DCDC-7522-A0DF-E1C2-2ADF7565FCB9}"/>
          </ac:picMkLst>
        </pc:picChg>
        <pc:picChg chg="add mod">
          <ac:chgData name="Neemias Informatica Lima" userId="b77af7bd85500281" providerId="LiveId" clId="{67D08E85-DA52-4500-9366-709A01A58869}" dt="2023-02-12T23:45:15.203" v="54"/>
          <ac:picMkLst>
            <pc:docMk/>
            <pc:sldMk cId="3683219421" sldId="282"/>
            <ac:picMk id="11" creationId="{67A7D580-C8A8-3B02-0956-1239B1892C91}"/>
          </ac:picMkLst>
        </pc:picChg>
      </pc:sldChg>
      <pc:sldChg chg="addSp delSp modSp mod">
        <pc:chgData name="Neemias Informatica Lima" userId="b77af7bd85500281" providerId="LiveId" clId="{67D08E85-DA52-4500-9366-709A01A58869}" dt="2023-02-12T23:49:36.374" v="144" actId="207"/>
        <pc:sldMkLst>
          <pc:docMk/>
          <pc:sldMk cId="3902406419" sldId="283"/>
        </pc:sldMkLst>
        <pc:spChg chg="del">
          <ac:chgData name="Neemias Informatica Lima" userId="b77af7bd85500281" providerId="LiveId" clId="{67D08E85-DA52-4500-9366-709A01A58869}" dt="2023-02-12T23:45:24.133" v="55" actId="478"/>
          <ac:spMkLst>
            <pc:docMk/>
            <pc:sldMk cId="3902406419" sldId="283"/>
            <ac:spMk id="2" creationId="{D88BD668-7F1F-2AE3-3C00-7DBC4EF53153}"/>
          </ac:spMkLst>
        </pc:spChg>
        <pc:spChg chg="del">
          <ac:chgData name="Neemias Informatica Lima" userId="b77af7bd85500281" providerId="LiveId" clId="{67D08E85-DA52-4500-9366-709A01A58869}" dt="2023-02-12T23:45:24.133" v="55" actId="478"/>
          <ac:spMkLst>
            <pc:docMk/>
            <pc:sldMk cId="3902406419" sldId="283"/>
            <ac:spMk id="3" creationId="{747716D4-7329-CA80-1DE2-16B7F1FF2047}"/>
          </ac:spMkLst>
        </pc:spChg>
        <pc:spChg chg="add mod">
          <ac:chgData name="Neemias Informatica Lima" userId="b77af7bd85500281" providerId="LiveId" clId="{67D08E85-DA52-4500-9366-709A01A58869}" dt="2023-02-12T23:45:24.506" v="56"/>
          <ac:spMkLst>
            <pc:docMk/>
            <pc:sldMk cId="3902406419" sldId="283"/>
            <ac:spMk id="6" creationId="{31C842B8-AC36-71E9-A516-F73D5CA0B538}"/>
          </ac:spMkLst>
        </pc:spChg>
        <pc:spChg chg="add mod">
          <ac:chgData name="Neemias Informatica Lima" userId="b77af7bd85500281" providerId="LiveId" clId="{67D08E85-DA52-4500-9366-709A01A58869}" dt="2023-02-12T23:45:24.506" v="56"/>
          <ac:spMkLst>
            <pc:docMk/>
            <pc:sldMk cId="3902406419" sldId="283"/>
            <ac:spMk id="7" creationId="{8828E095-420E-AA10-5AAA-19B0CED3FCFD}"/>
          </ac:spMkLst>
        </pc:spChg>
        <pc:spChg chg="mod">
          <ac:chgData name="Neemias Informatica Lima" userId="b77af7bd85500281" providerId="LiveId" clId="{67D08E85-DA52-4500-9366-709A01A58869}" dt="2023-02-12T23:48:36.741" v="120"/>
          <ac:spMkLst>
            <pc:docMk/>
            <pc:sldMk cId="3902406419" sldId="283"/>
            <ac:spMk id="14" creationId="{00000000-0000-0000-0000-000000000000}"/>
          </ac:spMkLst>
        </pc:spChg>
        <pc:spChg chg="mod">
          <ac:chgData name="Neemias Informatica Lima" userId="b77af7bd85500281" providerId="LiveId" clId="{67D08E85-DA52-4500-9366-709A01A58869}" dt="2023-02-12T23:49:36.374" v="144" actId="207"/>
          <ac:spMkLst>
            <pc:docMk/>
            <pc:sldMk cId="3902406419" sldId="283"/>
            <ac:spMk id="15" creationId="{D5C09FDA-172B-4732-BD2E-A9BBEF8B191B}"/>
          </ac:spMkLst>
        </pc:spChg>
        <pc:picChg chg="del">
          <ac:chgData name="Neemias Informatica Lima" userId="b77af7bd85500281" providerId="LiveId" clId="{67D08E85-DA52-4500-9366-709A01A58869}" dt="2023-02-12T23:45:24.133" v="55" actId="478"/>
          <ac:picMkLst>
            <pc:docMk/>
            <pc:sldMk cId="3902406419" sldId="283"/>
            <ac:picMk id="4" creationId="{EC420E64-DCEA-8F1E-2BF3-37A69DAD7F77}"/>
          </ac:picMkLst>
        </pc:picChg>
        <pc:picChg chg="del">
          <ac:chgData name="Neemias Informatica Lima" userId="b77af7bd85500281" providerId="LiveId" clId="{67D08E85-DA52-4500-9366-709A01A58869}" dt="2023-02-12T23:45:24.133" v="55" actId="478"/>
          <ac:picMkLst>
            <pc:docMk/>
            <pc:sldMk cId="3902406419" sldId="283"/>
            <ac:picMk id="5" creationId="{89FC7583-ED25-F725-DD3D-7E2647D6D873}"/>
          </ac:picMkLst>
        </pc:picChg>
        <pc:picChg chg="add mod">
          <ac:chgData name="Neemias Informatica Lima" userId="b77af7bd85500281" providerId="LiveId" clId="{67D08E85-DA52-4500-9366-709A01A58869}" dt="2023-02-12T23:45:24.506" v="56"/>
          <ac:picMkLst>
            <pc:docMk/>
            <pc:sldMk cId="3902406419" sldId="283"/>
            <ac:picMk id="8" creationId="{625EFE89-F78B-EBB1-9CB0-1CBF1C2F67A9}"/>
          </ac:picMkLst>
        </pc:picChg>
        <pc:picChg chg="add mod">
          <ac:chgData name="Neemias Informatica Lima" userId="b77af7bd85500281" providerId="LiveId" clId="{67D08E85-DA52-4500-9366-709A01A58869}" dt="2023-02-12T23:45:24.506" v="56"/>
          <ac:picMkLst>
            <pc:docMk/>
            <pc:sldMk cId="3902406419" sldId="283"/>
            <ac:picMk id="9" creationId="{E46CEE59-9AEB-3CCF-0728-1524716DFC18}"/>
          </ac:picMkLst>
        </pc:picChg>
      </pc:sldChg>
      <pc:sldChg chg="addSp delSp modSp mod">
        <pc:chgData name="Neemias Informatica Lima" userId="b77af7bd85500281" providerId="LiveId" clId="{67D08E85-DA52-4500-9366-709A01A58869}" dt="2023-02-12T23:51:07.672" v="177"/>
        <pc:sldMkLst>
          <pc:docMk/>
          <pc:sldMk cId="2424059023" sldId="284"/>
        </pc:sldMkLst>
        <pc:spChg chg="del">
          <ac:chgData name="Neemias Informatica Lima" userId="b77af7bd85500281" providerId="LiveId" clId="{67D08E85-DA52-4500-9366-709A01A58869}" dt="2023-02-12T23:45:36.757" v="59" actId="478"/>
          <ac:spMkLst>
            <pc:docMk/>
            <pc:sldMk cId="2424059023" sldId="284"/>
            <ac:spMk id="2" creationId="{C686CA8A-D3C0-C1D6-6E9C-77F482E7261F}"/>
          </ac:spMkLst>
        </pc:spChg>
        <pc:spChg chg="del">
          <ac:chgData name="Neemias Informatica Lima" userId="b77af7bd85500281" providerId="LiveId" clId="{67D08E85-DA52-4500-9366-709A01A58869}" dt="2023-02-12T23:45:36.757" v="59" actId="478"/>
          <ac:spMkLst>
            <pc:docMk/>
            <pc:sldMk cId="2424059023" sldId="284"/>
            <ac:spMk id="3" creationId="{058CE0CD-27AC-DDCA-6726-05BFB8F59F92}"/>
          </ac:spMkLst>
        </pc:spChg>
        <pc:spChg chg="add mod">
          <ac:chgData name="Neemias Informatica Lima" userId="b77af7bd85500281" providerId="LiveId" clId="{67D08E85-DA52-4500-9366-709A01A58869}" dt="2023-02-12T23:45:37.363" v="60"/>
          <ac:spMkLst>
            <pc:docMk/>
            <pc:sldMk cId="2424059023" sldId="284"/>
            <ac:spMk id="6" creationId="{5CEC55D4-D87E-D6C2-9F70-538D42029517}"/>
          </ac:spMkLst>
        </pc:spChg>
        <pc:spChg chg="add mod">
          <ac:chgData name="Neemias Informatica Lima" userId="b77af7bd85500281" providerId="LiveId" clId="{67D08E85-DA52-4500-9366-709A01A58869}" dt="2023-02-12T23:45:37.363" v="60"/>
          <ac:spMkLst>
            <pc:docMk/>
            <pc:sldMk cId="2424059023" sldId="284"/>
            <ac:spMk id="7" creationId="{6C53E7B0-992F-B02A-4277-F44AC8E637F2}"/>
          </ac:spMkLst>
        </pc:spChg>
        <pc:spChg chg="mod">
          <ac:chgData name="Neemias Informatica Lima" userId="b77af7bd85500281" providerId="LiveId" clId="{67D08E85-DA52-4500-9366-709A01A58869}" dt="2023-02-12T23:50:40.498" v="164"/>
          <ac:spMkLst>
            <pc:docMk/>
            <pc:sldMk cId="2424059023" sldId="284"/>
            <ac:spMk id="14" creationId="{00000000-0000-0000-0000-000000000000}"/>
          </ac:spMkLst>
        </pc:spChg>
        <pc:spChg chg="mod">
          <ac:chgData name="Neemias Informatica Lima" userId="b77af7bd85500281" providerId="LiveId" clId="{67D08E85-DA52-4500-9366-709A01A58869}" dt="2023-02-12T23:51:07.672" v="177"/>
          <ac:spMkLst>
            <pc:docMk/>
            <pc:sldMk cId="2424059023" sldId="284"/>
            <ac:spMk id="15" creationId="{C3A1BEFC-B9B8-4142-B09F-1F5B330F4265}"/>
          </ac:spMkLst>
        </pc:spChg>
        <pc:picChg chg="del">
          <ac:chgData name="Neemias Informatica Lima" userId="b77af7bd85500281" providerId="LiveId" clId="{67D08E85-DA52-4500-9366-709A01A58869}" dt="2023-02-12T23:45:36.757" v="59" actId="478"/>
          <ac:picMkLst>
            <pc:docMk/>
            <pc:sldMk cId="2424059023" sldId="284"/>
            <ac:picMk id="4" creationId="{8F80192C-BF49-A4D8-1B4F-6EE99DAF555A}"/>
          </ac:picMkLst>
        </pc:picChg>
        <pc:picChg chg="del">
          <ac:chgData name="Neemias Informatica Lima" userId="b77af7bd85500281" providerId="LiveId" clId="{67D08E85-DA52-4500-9366-709A01A58869}" dt="2023-02-12T23:45:36.757" v="59" actId="478"/>
          <ac:picMkLst>
            <pc:docMk/>
            <pc:sldMk cId="2424059023" sldId="284"/>
            <ac:picMk id="5" creationId="{555945AA-4EBD-BE25-AABC-B2C38DC6ECEF}"/>
          </ac:picMkLst>
        </pc:picChg>
        <pc:picChg chg="add mod">
          <ac:chgData name="Neemias Informatica Lima" userId="b77af7bd85500281" providerId="LiveId" clId="{67D08E85-DA52-4500-9366-709A01A58869}" dt="2023-02-12T23:45:37.363" v="60"/>
          <ac:picMkLst>
            <pc:docMk/>
            <pc:sldMk cId="2424059023" sldId="284"/>
            <ac:picMk id="8" creationId="{8702EECD-51D1-C70A-D2BD-B45C94B0A28F}"/>
          </ac:picMkLst>
        </pc:picChg>
        <pc:picChg chg="add mod">
          <ac:chgData name="Neemias Informatica Lima" userId="b77af7bd85500281" providerId="LiveId" clId="{67D08E85-DA52-4500-9366-709A01A58869}" dt="2023-02-12T23:45:37.363" v="60"/>
          <ac:picMkLst>
            <pc:docMk/>
            <pc:sldMk cId="2424059023" sldId="284"/>
            <ac:picMk id="9" creationId="{FD998447-B91C-9BE0-4513-468893F23F51}"/>
          </ac:picMkLst>
        </pc:picChg>
      </pc:sldChg>
      <pc:sldChg chg="addSp delSp modSp mod">
        <pc:chgData name="Neemias Informatica Lima" userId="b77af7bd85500281" providerId="LiveId" clId="{67D08E85-DA52-4500-9366-709A01A58869}" dt="2023-02-12T23:52:28.920" v="205" actId="20577"/>
        <pc:sldMkLst>
          <pc:docMk/>
          <pc:sldMk cId="2241968852" sldId="285"/>
        </pc:sldMkLst>
        <pc:spChg chg="del">
          <ac:chgData name="Neemias Informatica Lima" userId="b77af7bd85500281" providerId="LiveId" clId="{67D08E85-DA52-4500-9366-709A01A58869}" dt="2023-02-12T23:45:58.281" v="63" actId="478"/>
          <ac:spMkLst>
            <pc:docMk/>
            <pc:sldMk cId="2241968852" sldId="285"/>
            <ac:spMk id="2" creationId="{E1206968-400B-5C94-D865-88123E5ED0EA}"/>
          </ac:spMkLst>
        </pc:spChg>
        <pc:spChg chg="del">
          <ac:chgData name="Neemias Informatica Lima" userId="b77af7bd85500281" providerId="LiveId" clId="{67D08E85-DA52-4500-9366-709A01A58869}" dt="2023-02-12T23:45:58.281" v="63" actId="478"/>
          <ac:spMkLst>
            <pc:docMk/>
            <pc:sldMk cId="2241968852" sldId="285"/>
            <ac:spMk id="3" creationId="{8B4B812B-5D20-AF2D-E03D-583E2267FE2F}"/>
          </ac:spMkLst>
        </pc:spChg>
        <pc:spChg chg="add mod">
          <ac:chgData name="Neemias Informatica Lima" userId="b77af7bd85500281" providerId="LiveId" clId="{67D08E85-DA52-4500-9366-709A01A58869}" dt="2023-02-12T23:45:58.585" v="64"/>
          <ac:spMkLst>
            <pc:docMk/>
            <pc:sldMk cId="2241968852" sldId="285"/>
            <ac:spMk id="6" creationId="{A9C6F8CF-246A-570A-03D6-8187EFBEDB89}"/>
          </ac:spMkLst>
        </pc:spChg>
        <pc:spChg chg="add mod">
          <ac:chgData name="Neemias Informatica Lima" userId="b77af7bd85500281" providerId="LiveId" clId="{67D08E85-DA52-4500-9366-709A01A58869}" dt="2023-02-12T23:45:58.585" v="64"/>
          <ac:spMkLst>
            <pc:docMk/>
            <pc:sldMk cId="2241968852" sldId="285"/>
            <ac:spMk id="7" creationId="{A5C2950F-12F5-FCC4-12AC-DA872D8D8EEB}"/>
          </ac:spMkLst>
        </pc:spChg>
        <pc:spChg chg="mod">
          <ac:chgData name="Neemias Informatica Lima" userId="b77af7bd85500281" providerId="LiveId" clId="{67D08E85-DA52-4500-9366-709A01A58869}" dt="2023-02-12T23:51:51.167" v="189"/>
          <ac:spMkLst>
            <pc:docMk/>
            <pc:sldMk cId="2241968852" sldId="285"/>
            <ac:spMk id="14" creationId="{00000000-0000-0000-0000-000000000000}"/>
          </ac:spMkLst>
        </pc:spChg>
        <pc:spChg chg="mod">
          <ac:chgData name="Neemias Informatica Lima" userId="b77af7bd85500281" providerId="LiveId" clId="{67D08E85-DA52-4500-9366-709A01A58869}" dt="2023-02-12T23:52:28.920" v="205" actId="20577"/>
          <ac:spMkLst>
            <pc:docMk/>
            <pc:sldMk cId="2241968852" sldId="285"/>
            <ac:spMk id="15" creationId="{0F091E13-8EAD-4FFB-9473-BC74E5ABDC64}"/>
          </ac:spMkLst>
        </pc:spChg>
        <pc:picChg chg="del">
          <ac:chgData name="Neemias Informatica Lima" userId="b77af7bd85500281" providerId="LiveId" clId="{67D08E85-DA52-4500-9366-709A01A58869}" dt="2023-02-12T23:45:58.281" v="63" actId="478"/>
          <ac:picMkLst>
            <pc:docMk/>
            <pc:sldMk cId="2241968852" sldId="285"/>
            <ac:picMk id="4" creationId="{41CB568F-2909-5705-C551-BC8C33B27D95}"/>
          </ac:picMkLst>
        </pc:picChg>
        <pc:picChg chg="del">
          <ac:chgData name="Neemias Informatica Lima" userId="b77af7bd85500281" providerId="LiveId" clId="{67D08E85-DA52-4500-9366-709A01A58869}" dt="2023-02-12T23:45:58.281" v="63" actId="478"/>
          <ac:picMkLst>
            <pc:docMk/>
            <pc:sldMk cId="2241968852" sldId="285"/>
            <ac:picMk id="5" creationId="{1BA36714-53AD-66B4-1CEE-08B210D334AF}"/>
          </ac:picMkLst>
        </pc:picChg>
        <pc:picChg chg="add mod">
          <ac:chgData name="Neemias Informatica Lima" userId="b77af7bd85500281" providerId="LiveId" clId="{67D08E85-DA52-4500-9366-709A01A58869}" dt="2023-02-12T23:45:58.585" v="64"/>
          <ac:picMkLst>
            <pc:docMk/>
            <pc:sldMk cId="2241968852" sldId="285"/>
            <ac:picMk id="8" creationId="{628B461B-6DC0-A68F-1777-A9F031191FB2}"/>
          </ac:picMkLst>
        </pc:picChg>
        <pc:picChg chg="add mod">
          <ac:chgData name="Neemias Informatica Lima" userId="b77af7bd85500281" providerId="LiveId" clId="{67D08E85-DA52-4500-9366-709A01A58869}" dt="2023-02-12T23:45:58.585" v="64"/>
          <ac:picMkLst>
            <pc:docMk/>
            <pc:sldMk cId="2241968852" sldId="285"/>
            <ac:picMk id="9" creationId="{FEF5D018-5C8A-B7FF-8494-F775DA34863A}"/>
          </ac:picMkLst>
        </pc:picChg>
      </pc:sldChg>
      <pc:sldChg chg="addSp delSp modSp mod">
        <pc:chgData name="Neemias Informatica Lima" userId="b77af7bd85500281" providerId="LiveId" clId="{67D08E85-DA52-4500-9366-709A01A58869}" dt="2023-02-12T23:54:08.072" v="230"/>
        <pc:sldMkLst>
          <pc:docMk/>
          <pc:sldMk cId="1959249856" sldId="286"/>
        </pc:sldMkLst>
        <pc:spChg chg="del">
          <ac:chgData name="Neemias Informatica Lima" userId="b77af7bd85500281" providerId="LiveId" clId="{67D08E85-DA52-4500-9366-709A01A58869}" dt="2023-02-12T23:46:16.229" v="67" actId="478"/>
          <ac:spMkLst>
            <pc:docMk/>
            <pc:sldMk cId="1959249856" sldId="286"/>
            <ac:spMk id="2" creationId="{DEA700FC-83C8-2605-485E-50D061C7B75F}"/>
          </ac:spMkLst>
        </pc:spChg>
        <pc:spChg chg="del">
          <ac:chgData name="Neemias Informatica Lima" userId="b77af7bd85500281" providerId="LiveId" clId="{67D08E85-DA52-4500-9366-709A01A58869}" dt="2023-02-12T23:46:16.229" v="67" actId="478"/>
          <ac:spMkLst>
            <pc:docMk/>
            <pc:sldMk cId="1959249856" sldId="286"/>
            <ac:spMk id="3" creationId="{5720F88F-7EE6-42C3-FCB3-16C133F24E65}"/>
          </ac:spMkLst>
        </pc:spChg>
        <pc:spChg chg="add mod">
          <ac:chgData name="Neemias Informatica Lima" userId="b77af7bd85500281" providerId="LiveId" clId="{67D08E85-DA52-4500-9366-709A01A58869}" dt="2023-02-12T23:46:16.504" v="68"/>
          <ac:spMkLst>
            <pc:docMk/>
            <pc:sldMk cId="1959249856" sldId="286"/>
            <ac:spMk id="6" creationId="{8B442EF4-B652-BE37-EDAF-703F58551CC9}"/>
          </ac:spMkLst>
        </pc:spChg>
        <pc:spChg chg="add mod">
          <ac:chgData name="Neemias Informatica Lima" userId="b77af7bd85500281" providerId="LiveId" clId="{67D08E85-DA52-4500-9366-709A01A58869}" dt="2023-02-12T23:46:16.504" v="68"/>
          <ac:spMkLst>
            <pc:docMk/>
            <pc:sldMk cId="1959249856" sldId="286"/>
            <ac:spMk id="7" creationId="{332F41A2-38EB-AF9A-39DB-429A62CDCF7E}"/>
          </ac:spMkLst>
        </pc:spChg>
        <pc:spChg chg="mod">
          <ac:chgData name="Neemias Informatica Lima" userId="b77af7bd85500281" providerId="LiveId" clId="{67D08E85-DA52-4500-9366-709A01A58869}" dt="2023-02-12T23:53:30.663" v="219" actId="20577"/>
          <ac:spMkLst>
            <pc:docMk/>
            <pc:sldMk cId="1959249856" sldId="286"/>
            <ac:spMk id="14" creationId="{00000000-0000-0000-0000-000000000000}"/>
          </ac:spMkLst>
        </pc:spChg>
        <pc:spChg chg="mod">
          <ac:chgData name="Neemias Informatica Lima" userId="b77af7bd85500281" providerId="LiveId" clId="{67D08E85-DA52-4500-9366-709A01A58869}" dt="2023-02-12T23:54:08.072" v="230"/>
          <ac:spMkLst>
            <pc:docMk/>
            <pc:sldMk cId="1959249856" sldId="286"/>
            <ac:spMk id="15" creationId="{863BB09B-C8C1-4354-BC51-D930C951E507}"/>
          </ac:spMkLst>
        </pc:spChg>
        <pc:picChg chg="del">
          <ac:chgData name="Neemias Informatica Lima" userId="b77af7bd85500281" providerId="LiveId" clId="{67D08E85-DA52-4500-9366-709A01A58869}" dt="2023-02-12T23:46:16.229" v="67" actId="478"/>
          <ac:picMkLst>
            <pc:docMk/>
            <pc:sldMk cId="1959249856" sldId="286"/>
            <ac:picMk id="4" creationId="{CC597FA2-FD4F-2277-BD7A-7F51C4F50101}"/>
          </ac:picMkLst>
        </pc:picChg>
        <pc:picChg chg="del">
          <ac:chgData name="Neemias Informatica Lima" userId="b77af7bd85500281" providerId="LiveId" clId="{67D08E85-DA52-4500-9366-709A01A58869}" dt="2023-02-12T23:46:16.229" v="67" actId="478"/>
          <ac:picMkLst>
            <pc:docMk/>
            <pc:sldMk cId="1959249856" sldId="286"/>
            <ac:picMk id="5" creationId="{6F49CCFF-4D1D-A065-D837-CD26D5929E49}"/>
          </ac:picMkLst>
        </pc:picChg>
        <pc:picChg chg="add mod">
          <ac:chgData name="Neemias Informatica Lima" userId="b77af7bd85500281" providerId="LiveId" clId="{67D08E85-DA52-4500-9366-709A01A58869}" dt="2023-02-12T23:46:16.504" v="68"/>
          <ac:picMkLst>
            <pc:docMk/>
            <pc:sldMk cId="1959249856" sldId="286"/>
            <ac:picMk id="8" creationId="{7406FDB4-0976-5055-EF78-8A993A889BC4}"/>
          </ac:picMkLst>
        </pc:picChg>
        <pc:picChg chg="add mod">
          <ac:chgData name="Neemias Informatica Lima" userId="b77af7bd85500281" providerId="LiveId" clId="{67D08E85-DA52-4500-9366-709A01A58869}" dt="2023-02-12T23:46:16.504" v="68"/>
          <ac:picMkLst>
            <pc:docMk/>
            <pc:sldMk cId="1959249856" sldId="286"/>
            <ac:picMk id="9" creationId="{2BCFC22D-6FF2-4317-EC47-E5201E230E13}"/>
          </ac:picMkLst>
        </pc:picChg>
      </pc:sldChg>
      <pc:sldChg chg="addSp delSp modSp mod">
        <pc:chgData name="Neemias Informatica Lima" userId="b77af7bd85500281" providerId="LiveId" clId="{67D08E85-DA52-4500-9366-709A01A58869}" dt="2023-02-12T23:55:17.976" v="251" actId="20577"/>
        <pc:sldMkLst>
          <pc:docMk/>
          <pc:sldMk cId="2857006406" sldId="287"/>
        </pc:sldMkLst>
        <pc:spChg chg="del">
          <ac:chgData name="Neemias Informatica Lima" userId="b77af7bd85500281" providerId="LiveId" clId="{67D08E85-DA52-4500-9366-709A01A58869}" dt="2023-02-12T23:46:36.884" v="73" actId="478"/>
          <ac:spMkLst>
            <pc:docMk/>
            <pc:sldMk cId="2857006406" sldId="287"/>
            <ac:spMk id="2" creationId="{30190CB2-F69F-6A96-48AF-4667AADE9D62}"/>
          </ac:spMkLst>
        </pc:spChg>
        <pc:spChg chg="del">
          <ac:chgData name="Neemias Informatica Lima" userId="b77af7bd85500281" providerId="LiveId" clId="{67D08E85-DA52-4500-9366-709A01A58869}" dt="2023-02-12T23:46:36.884" v="73" actId="478"/>
          <ac:spMkLst>
            <pc:docMk/>
            <pc:sldMk cId="2857006406" sldId="287"/>
            <ac:spMk id="3" creationId="{DB376BF7-6AD9-7423-F7BA-554C13BDD0C2}"/>
          </ac:spMkLst>
        </pc:spChg>
        <pc:spChg chg="add mod">
          <ac:chgData name="Neemias Informatica Lima" userId="b77af7bd85500281" providerId="LiveId" clId="{67D08E85-DA52-4500-9366-709A01A58869}" dt="2023-02-12T23:46:37.179" v="74"/>
          <ac:spMkLst>
            <pc:docMk/>
            <pc:sldMk cId="2857006406" sldId="287"/>
            <ac:spMk id="6" creationId="{F56EA440-74E2-8F79-3D05-31E9A0F64533}"/>
          </ac:spMkLst>
        </pc:spChg>
        <pc:spChg chg="add mod">
          <ac:chgData name="Neemias Informatica Lima" userId="b77af7bd85500281" providerId="LiveId" clId="{67D08E85-DA52-4500-9366-709A01A58869}" dt="2023-02-12T23:46:37.179" v="74"/>
          <ac:spMkLst>
            <pc:docMk/>
            <pc:sldMk cId="2857006406" sldId="287"/>
            <ac:spMk id="7" creationId="{A3118D54-A281-C1BA-743C-A191A3CA0DD4}"/>
          </ac:spMkLst>
        </pc:spChg>
        <pc:spChg chg="mod">
          <ac:chgData name="Neemias Informatica Lima" userId="b77af7bd85500281" providerId="LiveId" clId="{67D08E85-DA52-4500-9366-709A01A58869}" dt="2023-02-12T23:55:17.976" v="251" actId="20577"/>
          <ac:spMkLst>
            <pc:docMk/>
            <pc:sldMk cId="2857006406" sldId="287"/>
            <ac:spMk id="16" creationId="{28D68641-D640-4BD7-9D5B-B3803DCCF9B3}"/>
          </ac:spMkLst>
        </pc:spChg>
        <pc:picChg chg="del">
          <ac:chgData name="Neemias Informatica Lima" userId="b77af7bd85500281" providerId="LiveId" clId="{67D08E85-DA52-4500-9366-709A01A58869}" dt="2023-02-12T23:46:36.884" v="73" actId="478"/>
          <ac:picMkLst>
            <pc:docMk/>
            <pc:sldMk cId="2857006406" sldId="287"/>
            <ac:picMk id="4" creationId="{3589F04D-E640-DC07-2FFB-FB64F4DF31B0}"/>
          </ac:picMkLst>
        </pc:picChg>
        <pc:picChg chg="del">
          <ac:chgData name="Neemias Informatica Lima" userId="b77af7bd85500281" providerId="LiveId" clId="{67D08E85-DA52-4500-9366-709A01A58869}" dt="2023-02-12T23:46:36.884" v="73" actId="478"/>
          <ac:picMkLst>
            <pc:docMk/>
            <pc:sldMk cId="2857006406" sldId="287"/>
            <ac:picMk id="5" creationId="{2587AF40-2D6F-F693-2FFD-260922B5024A}"/>
          </ac:picMkLst>
        </pc:picChg>
        <pc:picChg chg="add mod">
          <ac:chgData name="Neemias Informatica Lima" userId="b77af7bd85500281" providerId="LiveId" clId="{67D08E85-DA52-4500-9366-709A01A58869}" dt="2023-02-12T23:46:37.179" v="74"/>
          <ac:picMkLst>
            <pc:docMk/>
            <pc:sldMk cId="2857006406" sldId="287"/>
            <ac:picMk id="8" creationId="{8799D3B6-F708-8339-7DAE-3EF83B8223A7}"/>
          </ac:picMkLst>
        </pc:picChg>
        <pc:picChg chg="add mod">
          <ac:chgData name="Neemias Informatica Lima" userId="b77af7bd85500281" providerId="LiveId" clId="{67D08E85-DA52-4500-9366-709A01A58869}" dt="2023-02-12T23:46:37.179" v="74"/>
          <ac:picMkLst>
            <pc:docMk/>
            <pc:sldMk cId="2857006406" sldId="287"/>
            <ac:picMk id="9" creationId="{08AA151C-420E-38F7-3B42-4BA9EB7D948B}"/>
          </ac:picMkLst>
        </pc:picChg>
      </pc:sldChg>
      <pc:sldChg chg="addSp delSp modSp mod">
        <pc:chgData name="Neemias Informatica Lima" userId="b77af7bd85500281" providerId="LiveId" clId="{67D08E85-DA52-4500-9366-709A01A58869}" dt="2023-02-12T23:47:58.689" v="106" actId="20577"/>
        <pc:sldMkLst>
          <pc:docMk/>
          <pc:sldMk cId="2630436816" sldId="288"/>
        </pc:sldMkLst>
        <pc:spChg chg="del">
          <ac:chgData name="Neemias Informatica Lima" userId="b77af7bd85500281" providerId="LiveId" clId="{67D08E85-DA52-4500-9366-709A01A58869}" dt="2023-02-12T23:45:04.289" v="51" actId="478"/>
          <ac:spMkLst>
            <pc:docMk/>
            <pc:sldMk cId="2630436816" sldId="288"/>
            <ac:spMk id="2" creationId="{ED5E2C5E-D515-C7A1-0E45-9ED32A00A4FC}"/>
          </ac:spMkLst>
        </pc:spChg>
        <pc:spChg chg="del">
          <ac:chgData name="Neemias Informatica Lima" userId="b77af7bd85500281" providerId="LiveId" clId="{67D08E85-DA52-4500-9366-709A01A58869}" dt="2023-02-12T23:45:04.289" v="51" actId="478"/>
          <ac:spMkLst>
            <pc:docMk/>
            <pc:sldMk cId="2630436816" sldId="288"/>
            <ac:spMk id="3" creationId="{6234C521-A3F7-7431-ECA2-D12BA10AB993}"/>
          </ac:spMkLst>
        </pc:spChg>
        <pc:spChg chg="add mod">
          <ac:chgData name="Neemias Informatica Lima" userId="b77af7bd85500281" providerId="LiveId" clId="{67D08E85-DA52-4500-9366-709A01A58869}" dt="2023-02-12T23:45:04.671" v="52"/>
          <ac:spMkLst>
            <pc:docMk/>
            <pc:sldMk cId="2630436816" sldId="288"/>
            <ac:spMk id="6" creationId="{5D71EAA3-7893-4D45-9E3A-97E239802F34}"/>
          </ac:spMkLst>
        </pc:spChg>
        <pc:spChg chg="add mod">
          <ac:chgData name="Neemias Informatica Lima" userId="b77af7bd85500281" providerId="LiveId" clId="{67D08E85-DA52-4500-9366-709A01A58869}" dt="2023-02-12T23:45:04.671" v="52"/>
          <ac:spMkLst>
            <pc:docMk/>
            <pc:sldMk cId="2630436816" sldId="288"/>
            <ac:spMk id="7" creationId="{2F4D65B1-B8C4-0290-9AD6-1DBC3175E676}"/>
          </ac:spMkLst>
        </pc:spChg>
        <pc:spChg chg="mod">
          <ac:chgData name="Neemias Informatica Lima" userId="b77af7bd85500281" providerId="LiveId" clId="{67D08E85-DA52-4500-9366-709A01A58869}" dt="2023-02-12T23:47:58.689" v="106" actId="20577"/>
          <ac:spMkLst>
            <pc:docMk/>
            <pc:sldMk cId="2630436816" sldId="288"/>
            <ac:spMk id="13" creationId="{00000000-0000-0000-0000-000000000000}"/>
          </ac:spMkLst>
        </pc:spChg>
        <pc:spChg chg="mod">
          <ac:chgData name="Neemias Informatica Lima" userId="b77af7bd85500281" providerId="LiveId" clId="{67D08E85-DA52-4500-9366-709A01A58869}" dt="2023-02-12T23:47:23.288" v="88" actId="20577"/>
          <ac:spMkLst>
            <pc:docMk/>
            <pc:sldMk cId="2630436816" sldId="288"/>
            <ac:spMk id="14" creationId="{00000000-0000-0000-0000-000000000000}"/>
          </ac:spMkLst>
        </pc:spChg>
        <pc:picChg chg="del">
          <ac:chgData name="Neemias Informatica Lima" userId="b77af7bd85500281" providerId="LiveId" clId="{67D08E85-DA52-4500-9366-709A01A58869}" dt="2023-02-12T23:45:04.289" v="51" actId="478"/>
          <ac:picMkLst>
            <pc:docMk/>
            <pc:sldMk cId="2630436816" sldId="288"/>
            <ac:picMk id="4" creationId="{F7A120D6-E2B2-9229-C1C5-98AA3F15143C}"/>
          </ac:picMkLst>
        </pc:picChg>
        <pc:picChg chg="del">
          <ac:chgData name="Neemias Informatica Lima" userId="b77af7bd85500281" providerId="LiveId" clId="{67D08E85-DA52-4500-9366-709A01A58869}" dt="2023-02-12T23:45:04.289" v="51" actId="478"/>
          <ac:picMkLst>
            <pc:docMk/>
            <pc:sldMk cId="2630436816" sldId="288"/>
            <ac:picMk id="5" creationId="{877110B8-FABC-C765-1A77-564F6074D66E}"/>
          </ac:picMkLst>
        </pc:picChg>
        <pc:picChg chg="add mod">
          <ac:chgData name="Neemias Informatica Lima" userId="b77af7bd85500281" providerId="LiveId" clId="{67D08E85-DA52-4500-9366-709A01A58869}" dt="2023-02-12T23:45:04.671" v="52"/>
          <ac:picMkLst>
            <pc:docMk/>
            <pc:sldMk cId="2630436816" sldId="288"/>
            <ac:picMk id="8" creationId="{E000AF40-C1C2-04BD-4D53-043502258A45}"/>
          </ac:picMkLst>
        </pc:picChg>
        <pc:picChg chg="add mod">
          <ac:chgData name="Neemias Informatica Lima" userId="b77af7bd85500281" providerId="LiveId" clId="{67D08E85-DA52-4500-9366-709A01A58869}" dt="2023-02-12T23:45:04.671" v="52"/>
          <ac:picMkLst>
            <pc:docMk/>
            <pc:sldMk cId="2630436816" sldId="288"/>
            <ac:picMk id="9" creationId="{CBDE90B5-DCB0-58C0-4275-412A0A9E768E}"/>
          </ac:picMkLst>
        </pc:picChg>
      </pc:sldChg>
      <pc:sldChg chg="addSp delSp modSp mod">
        <pc:chgData name="Neemias Informatica Lima" userId="b77af7bd85500281" providerId="LiveId" clId="{67D08E85-DA52-4500-9366-709A01A58869}" dt="2023-02-12T23:55:54.821" v="252" actId="313"/>
        <pc:sldMkLst>
          <pc:docMk/>
          <pc:sldMk cId="3032827026" sldId="289"/>
        </pc:sldMkLst>
        <pc:spChg chg="del">
          <ac:chgData name="Neemias Informatica Lima" userId="b77af7bd85500281" providerId="LiveId" clId="{67D08E85-DA52-4500-9366-709A01A58869}" dt="2023-02-12T23:45:30.929" v="57" actId="478"/>
          <ac:spMkLst>
            <pc:docMk/>
            <pc:sldMk cId="3032827026" sldId="289"/>
            <ac:spMk id="2" creationId="{5BD05C22-0AE5-584D-5454-3A9A3B1A78EA}"/>
          </ac:spMkLst>
        </pc:spChg>
        <pc:spChg chg="del">
          <ac:chgData name="Neemias Informatica Lima" userId="b77af7bd85500281" providerId="LiveId" clId="{67D08E85-DA52-4500-9366-709A01A58869}" dt="2023-02-12T23:45:30.929" v="57" actId="478"/>
          <ac:spMkLst>
            <pc:docMk/>
            <pc:sldMk cId="3032827026" sldId="289"/>
            <ac:spMk id="3" creationId="{3BA32948-7EBA-098A-D46A-16D38A909AF5}"/>
          </ac:spMkLst>
        </pc:spChg>
        <pc:spChg chg="add mod">
          <ac:chgData name="Neemias Informatica Lima" userId="b77af7bd85500281" providerId="LiveId" clId="{67D08E85-DA52-4500-9366-709A01A58869}" dt="2023-02-12T23:45:31.191" v="58"/>
          <ac:spMkLst>
            <pc:docMk/>
            <pc:sldMk cId="3032827026" sldId="289"/>
            <ac:spMk id="6" creationId="{C0E9B510-CD9B-0467-06A1-BA5BD27B8EDF}"/>
          </ac:spMkLst>
        </pc:spChg>
        <pc:spChg chg="add mod">
          <ac:chgData name="Neemias Informatica Lima" userId="b77af7bd85500281" providerId="LiveId" clId="{67D08E85-DA52-4500-9366-709A01A58869}" dt="2023-02-12T23:45:31.191" v="58"/>
          <ac:spMkLst>
            <pc:docMk/>
            <pc:sldMk cId="3032827026" sldId="289"/>
            <ac:spMk id="7" creationId="{EE98CFA1-33F9-F9B7-402E-CAB3870BF9A6}"/>
          </ac:spMkLst>
        </pc:spChg>
        <pc:spChg chg="mod">
          <ac:chgData name="Neemias Informatica Lima" userId="b77af7bd85500281" providerId="LiveId" clId="{67D08E85-DA52-4500-9366-709A01A58869}" dt="2023-02-12T23:55:54.821" v="252" actId="313"/>
          <ac:spMkLst>
            <pc:docMk/>
            <pc:sldMk cId="3032827026" sldId="289"/>
            <ac:spMk id="12" creationId="{A64B78EF-EDA8-421A-88C9-45544BBCA9D1}"/>
          </ac:spMkLst>
        </pc:spChg>
        <pc:spChg chg="mod">
          <ac:chgData name="Neemias Informatica Lima" userId="b77af7bd85500281" providerId="LiveId" clId="{67D08E85-DA52-4500-9366-709A01A58869}" dt="2023-02-12T23:48:41.865" v="123"/>
          <ac:spMkLst>
            <pc:docMk/>
            <pc:sldMk cId="3032827026" sldId="289"/>
            <ac:spMk id="14" creationId="{00000000-0000-0000-0000-000000000000}"/>
          </ac:spMkLst>
        </pc:spChg>
        <pc:picChg chg="del">
          <ac:chgData name="Neemias Informatica Lima" userId="b77af7bd85500281" providerId="LiveId" clId="{67D08E85-DA52-4500-9366-709A01A58869}" dt="2023-02-12T23:45:30.929" v="57" actId="478"/>
          <ac:picMkLst>
            <pc:docMk/>
            <pc:sldMk cId="3032827026" sldId="289"/>
            <ac:picMk id="4" creationId="{69ED12D6-D1B0-D573-D85D-53CEC6274ABD}"/>
          </ac:picMkLst>
        </pc:picChg>
        <pc:picChg chg="del">
          <ac:chgData name="Neemias Informatica Lima" userId="b77af7bd85500281" providerId="LiveId" clId="{67D08E85-DA52-4500-9366-709A01A58869}" dt="2023-02-12T23:45:30.929" v="57" actId="478"/>
          <ac:picMkLst>
            <pc:docMk/>
            <pc:sldMk cId="3032827026" sldId="289"/>
            <ac:picMk id="5" creationId="{9E8A4BE6-F927-AFCA-007B-E0DE1A0AE467}"/>
          </ac:picMkLst>
        </pc:picChg>
        <pc:picChg chg="add mod">
          <ac:chgData name="Neemias Informatica Lima" userId="b77af7bd85500281" providerId="LiveId" clId="{67D08E85-DA52-4500-9366-709A01A58869}" dt="2023-02-12T23:45:31.191" v="58"/>
          <ac:picMkLst>
            <pc:docMk/>
            <pc:sldMk cId="3032827026" sldId="289"/>
            <ac:picMk id="8" creationId="{68E5EA0E-2BAA-3576-FEFB-129C7962811C}"/>
          </ac:picMkLst>
        </pc:picChg>
        <pc:picChg chg="add mod">
          <ac:chgData name="Neemias Informatica Lima" userId="b77af7bd85500281" providerId="LiveId" clId="{67D08E85-DA52-4500-9366-709A01A58869}" dt="2023-02-12T23:45:31.191" v="58"/>
          <ac:picMkLst>
            <pc:docMk/>
            <pc:sldMk cId="3032827026" sldId="289"/>
            <ac:picMk id="9" creationId="{62BAC008-50EB-A773-34D0-A9CDDC722A9D}"/>
          </ac:picMkLst>
        </pc:picChg>
      </pc:sldChg>
      <pc:sldChg chg="addSp delSp modSp mod">
        <pc:chgData name="Neemias Informatica Lima" userId="b77af7bd85500281" providerId="LiveId" clId="{67D08E85-DA52-4500-9366-709A01A58869}" dt="2023-02-12T23:51:32.364" v="184"/>
        <pc:sldMkLst>
          <pc:docMk/>
          <pc:sldMk cId="3772032319" sldId="290"/>
        </pc:sldMkLst>
        <pc:spChg chg="del">
          <ac:chgData name="Neemias Informatica Lima" userId="b77af7bd85500281" providerId="LiveId" clId="{67D08E85-DA52-4500-9366-709A01A58869}" dt="2023-02-12T23:45:44.760" v="61" actId="478"/>
          <ac:spMkLst>
            <pc:docMk/>
            <pc:sldMk cId="3772032319" sldId="290"/>
            <ac:spMk id="2" creationId="{4328107A-83C1-222D-E707-4EF785F7F12A}"/>
          </ac:spMkLst>
        </pc:spChg>
        <pc:spChg chg="del">
          <ac:chgData name="Neemias Informatica Lima" userId="b77af7bd85500281" providerId="LiveId" clId="{67D08E85-DA52-4500-9366-709A01A58869}" dt="2023-02-12T23:45:44.760" v="61" actId="478"/>
          <ac:spMkLst>
            <pc:docMk/>
            <pc:sldMk cId="3772032319" sldId="290"/>
            <ac:spMk id="3" creationId="{F1287257-8226-823D-6201-774C9847F783}"/>
          </ac:spMkLst>
        </pc:spChg>
        <pc:spChg chg="add mod">
          <ac:chgData name="Neemias Informatica Lima" userId="b77af7bd85500281" providerId="LiveId" clId="{67D08E85-DA52-4500-9366-709A01A58869}" dt="2023-02-12T23:45:45.095" v="62"/>
          <ac:spMkLst>
            <pc:docMk/>
            <pc:sldMk cId="3772032319" sldId="290"/>
            <ac:spMk id="6" creationId="{258F165C-FFE4-7265-61FA-76E816404C85}"/>
          </ac:spMkLst>
        </pc:spChg>
        <pc:spChg chg="add mod">
          <ac:chgData name="Neemias Informatica Lima" userId="b77af7bd85500281" providerId="LiveId" clId="{67D08E85-DA52-4500-9366-709A01A58869}" dt="2023-02-12T23:45:45.095" v="62"/>
          <ac:spMkLst>
            <pc:docMk/>
            <pc:sldMk cId="3772032319" sldId="290"/>
            <ac:spMk id="7" creationId="{10611E46-CAE8-DC09-AE45-33CF3BD90CD0}"/>
          </ac:spMkLst>
        </pc:spChg>
        <pc:spChg chg="mod">
          <ac:chgData name="Neemias Informatica Lima" userId="b77af7bd85500281" providerId="LiveId" clId="{67D08E85-DA52-4500-9366-709A01A58869}" dt="2023-02-12T23:51:32.364" v="184"/>
          <ac:spMkLst>
            <pc:docMk/>
            <pc:sldMk cId="3772032319" sldId="290"/>
            <ac:spMk id="12" creationId="{8D5A143D-15FB-4DFE-B0EC-FEEB77A92B2C}"/>
          </ac:spMkLst>
        </pc:spChg>
        <pc:spChg chg="mod">
          <ac:chgData name="Neemias Informatica Lima" userId="b77af7bd85500281" providerId="LiveId" clId="{67D08E85-DA52-4500-9366-709A01A58869}" dt="2023-02-12T23:50:49.132" v="167"/>
          <ac:spMkLst>
            <pc:docMk/>
            <pc:sldMk cId="3772032319" sldId="290"/>
            <ac:spMk id="14" creationId="{00000000-0000-0000-0000-000000000000}"/>
          </ac:spMkLst>
        </pc:spChg>
        <pc:picChg chg="del">
          <ac:chgData name="Neemias Informatica Lima" userId="b77af7bd85500281" providerId="LiveId" clId="{67D08E85-DA52-4500-9366-709A01A58869}" dt="2023-02-12T23:45:44.760" v="61" actId="478"/>
          <ac:picMkLst>
            <pc:docMk/>
            <pc:sldMk cId="3772032319" sldId="290"/>
            <ac:picMk id="4" creationId="{94A5ABA2-6C2E-5E01-3244-89849BA1D3E3}"/>
          </ac:picMkLst>
        </pc:picChg>
        <pc:picChg chg="del">
          <ac:chgData name="Neemias Informatica Lima" userId="b77af7bd85500281" providerId="LiveId" clId="{67D08E85-DA52-4500-9366-709A01A58869}" dt="2023-02-12T23:45:44.760" v="61" actId="478"/>
          <ac:picMkLst>
            <pc:docMk/>
            <pc:sldMk cId="3772032319" sldId="290"/>
            <ac:picMk id="5" creationId="{0E223C39-F311-EEFE-8EC1-C1DE87B13AE9}"/>
          </ac:picMkLst>
        </pc:picChg>
        <pc:picChg chg="add mod">
          <ac:chgData name="Neemias Informatica Lima" userId="b77af7bd85500281" providerId="LiveId" clId="{67D08E85-DA52-4500-9366-709A01A58869}" dt="2023-02-12T23:45:45.095" v="62"/>
          <ac:picMkLst>
            <pc:docMk/>
            <pc:sldMk cId="3772032319" sldId="290"/>
            <ac:picMk id="8" creationId="{90BA5F3F-4950-8D41-DDF5-375F2C88ED93}"/>
          </ac:picMkLst>
        </pc:picChg>
        <pc:picChg chg="add mod">
          <ac:chgData name="Neemias Informatica Lima" userId="b77af7bd85500281" providerId="LiveId" clId="{67D08E85-DA52-4500-9366-709A01A58869}" dt="2023-02-12T23:45:45.095" v="62"/>
          <ac:picMkLst>
            <pc:docMk/>
            <pc:sldMk cId="3772032319" sldId="290"/>
            <ac:picMk id="9" creationId="{94960230-3FF4-E7CA-BED1-E9E7F881AB6B}"/>
          </ac:picMkLst>
        </pc:picChg>
      </pc:sldChg>
      <pc:sldChg chg="addSp delSp modSp mod">
        <pc:chgData name="Neemias Informatica Lima" userId="b77af7bd85500281" providerId="LiveId" clId="{67D08E85-DA52-4500-9366-709A01A58869}" dt="2023-02-12T23:52:54.859" v="215" actId="20577"/>
        <pc:sldMkLst>
          <pc:docMk/>
          <pc:sldMk cId="1768216317" sldId="291"/>
        </pc:sldMkLst>
        <pc:spChg chg="del">
          <ac:chgData name="Neemias Informatica Lima" userId="b77af7bd85500281" providerId="LiveId" clId="{67D08E85-DA52-4500-9366-709A01A58869}" dt="2023-02-12T23:46:09.241" v="65" actId="478"/>
          <ac:spMkLst>
            <pc:docMk/>
            <pc:sldMk cId="1768216317" sldId="291"/>
            <ac:spMk id="2" creationId="{7A4E58ED-0553-F336-1435-795FF50FB452}"/>
          </ac:spMkLst>
        </pc:spChg>
        <pc:spChg chg="del">
          <ac:chgData name="Neemias Informatica Lima" userId="b77af7bd85500281" providerId="LiveId" clId="{67D08E85-DA52-4500-9366-709A01A58869}" dt="2023-02-12T23:46:09.241" v="65" actId="478"/>
          <ac:spMkLst>
            <pc:docMk/>
            <pc:sldMk cId="1768216317" sldId="291"/>
            <ac:spMk id="3" creationId="{A418F0A0-C4B5-FCA5-5EB3-B7A1B7918546}"/>
          </ac:spMkLst>
        </pc:spChg>
        <pc:spChg chg="add mod">
          <ac:chgData name="Neemias Informatica Lima" userId="b77af7bd85500281" providerId="LiveId" clId="{67D08E85-DA52-4500-9366-709A01A58869}" dt="2023-02-12T23:46:09.503" v="66"/>
          <ac:spMkLst>
            <pc:docMk/>
            <pc:sldMk cId="1768216317" sldId="291"/>
            <ac:spMk id="6" creationId="{7FF482E2-B248-B3C5-CFE6-8E5A6D7EA78B}"/>
          </ac:spMkLst>
        </pc:spChg>
        <pc:spChg chg="add mod">
          <ac:chgData name="Neemias Informatica Lima" userId="b77af7bd85500281" providerId="LiveId" clId="{67D08E85-DA52-4500-9366-709A01A58869}" dt="2023-02-12T23:46:09.503" v="66"/>
          <ac:spMkLst>
            <pc:docMk/>
            <pc:sldMk cId="1768216317" sldId="291"/>
            <ac:spMk id="7" creationId="{21AD923E-3E38-C83E-720F-559B8B7C9464}"/>
          </ac:spMkLst>
        </pc:spChg>
        <pc:spChg chg="mod">
          <ac:chgData name="Neemias Informatica Lima" userId="b77af7bd85500281" providerId="LiveId" clId="{67D08E85-DA52-4500-9366-709A01A58869}" dt="2023-02-12T23:52:54.859" v="215" actId="20577"/>
          <ac:spMkLst>
            <pc:docMk/>
            <pc:sldMk cId="1768216317" sldId="291"/>
            <ac:spMk id="12" creationId="{FD5EC092-AC81-4728-9A45-4C4BB5B95C65}"/>
          </ac:spMkLst>
        </pc:spChg>
        <pc:spChg chg="mod">
          <ac:chgData name="Neemias Informatica Lima" userId="b77af7bd85500281" providerId="LiveId" clId="{67D08E85-DA52-4500-9366-709A01A58869}" dt="2023-02-12T23:51:56.932" v="194"/>
          <ac:spMkLst>
            <pc:docMk/>
            <pc:sldMk cId="1768216317" sldId="291"/>
            <ac:spMk id="14" creationId="{00000000-0000-0000-0000-000000000000}"/>
          </ac:spMkLst>
        </pc:spChg>
        <pc:picChg chg="del">
          <ac:chgData name="Neemias Informatica Lima" userId="b77af7bd85500281" providerId="LiveId" clId="{67D08E85-DA52-4500-9366-709A01A58869}" dt="2023-02-12T23:46:09.241" v="65" actId="478"/>
          <ac:picMkLst>
            <pc:docMk/>
            <pc:sldMk cId="1768216317" sldId="291"/>
            <ac:picMk id="4" creationId="{E78C97A7-55BB-2839-06AD-64E13B539707}"/>
          </ac:picMkLst>
        </pc:picChg>
        <pc:picChg chg="del">
          <ac:chgData name="Neemias Informatica Lima" userId="b77af7bd85500281" providerId="LiveId" clId="{67D08E85-DA52-4500-9366-709A01A58869}" dt="2023-02-12T23:46:09.241" v="65" actId="478"/>
          <ac:picMkLst>
            <pc:docMk/>
            <pc:sldMk cId="1768216317" sldId="291"/>
            <ac:picMk id="5" creationId="{599BA734-ABEA-8744-9F6B-93F9113EE17D}"/>
          </ac:picMkLst>
        </pc:picChg>
        <pc:picChg chg="add mod">
          <ac:chgData name="Neemias Informatica Lima" userId="b77af7bd85500281" providerId="LiveId" clId="{67D08E85-DA52-4500-9366-709A01A58869}" dt="2023-02-12T23:46:09.503" v="66"/>
          <ac:picMkLst>
            <pc:docMk/>
            <pc:sldMk cId="1768216317" sldId="291"/>
            <ac:picMk id="8" creationId="{890E538E-07EC-A376-4929-1D0B7D103AAD}"/>
          </ac:picMkLst>
        </pc:picChg>
        <pc:picChg chg="add mod">
          <ac:chgData name="Neemias Informatica Lima" userId="b77af7bd85500281" providerId="LiveId" clId="{67D08E85-DA52-4500-9366-709A01A58869}" dt="2023-02-12T23:46:09.503" v="66"/>
          <ac:picMkLst>
            <pc:docMk/>
            <pc:sldMk cId="1768216317" sldId="291"/>
            <ac:picMk id="9" creationId="{656BCBC8-4684-871D-87D4-C07900D6FFD7}"/>
          </ac:picMkLst>
        </pc:picChg>
      </pc:sldChg>
      <pc:sldChg chg="addSp delSp modSp mod">
        <pc:chgData name="Neemias Informatica Lima" userId="b77af7bd85500281" providerId="LiveId" clId="{67D08E85-DA52-4500-9366-709A01A58869}" dt="2023-02-12T23:54:46.444" v="241"/>
        <pc:sldMkLst>
          <pc:docMk/>
          <pc:sldMk cId="3757265641" sldId="292"/>
        </pc:sldMkLst>
        <pc:spChg chg="del">
          <ac:chgData name="Neemias Informatica Lima" userId="b77af7bd85500281" providerId="LiveId" clId="{67D08E85-DA52-4500-9366-709A01A58869}" dt="2023-02-12T23:46:23.040" v="69" actId="478"/>
          <ac:spMkLst>
            <pc:docMk/>
            <pc:sldMk cId="3757265641" sldId="292"/>
            <ac:spMk id="2" creationId="{A0DB44E6-F58E-D2CB-9196-3FBA999267F4}"/>
          </ac:spMkLst>
        </pc:spChg>
        <pc:spChg chg="del">
          <ac:chgData name="Neemias Informatica Lima" userId="b77af7bd85500281" providerId="LiveId" clId="{67D08E85-DA52-4500-9366-709A01A58869}" dt="2023-02-12T23:46:23.040" v="69" actId="478"/>
          <ac:spMkLst>
            <pc:docMk/>
            <pc:sldMk cId="3757265641" sldId="292"/>
            <ac:spMk id="3" creationId="{965A8417-251A-448F-1059-583FAAEEEF93}"/>
          </ac:spMkLst>
        </pc:spChg>
        <pc:spChg chg="add mod">
          <ac:chgData name="Neemias Informatica Lima" userId="b77af7bd85500281" providerId="LiveId" clId="{67D08E85-DA52-4500-9366-709A01A58869}" dt="2023-02-12T23:46:23.342" v="70"/>
          <ac:spMkLst>
            <pc:docMk/>
            <pc:sldMk cId="3757265641" sldId="292"/>
            <ac:spMk id="6" creationId="{BD2981D2-B240-9160-03D8-C6391CE84956}"/>
          </ac:spMkLst>
        </pc:spChg>
        <pc:spChg chg="add mod">
          <ac:chgData name="Neemias Informatica Lima" userId="b77af7bd85500281" providerId="LiveId" clId="{67D08E85-DA52-4500-9366-709A01A58869}" dt="2023-02-12T23:46:23.342" v="70"/>
          <ac:spMkLst>
            <pc:docMk/>
            <pc:sldMk cId="3757265641" sldId="292"/>
            <ac:spMk id="7" creationId="{56B1B161-0658-0648-49D0-35E2837CD5F3}"/>
          </ac:spMkLst>
        </pc:spChg>
        <pc:spChg chg="mod">
          <ac:chgData name="Neemias Informatica Lima" userId="b77af7bd85500281" providerId="LiveId" clId="{67D08E85-DA52-4500-9366-709A01A58869}" dt="2023-02-12T23:54:46.444" v="241"/>
          <ac:spMkLst>
            <pc:docMk/>
            <pc:sldMk cId="3757265641" sldId="292"/>
            <ac:spMk id="12" creationId="{1EC42BAA-B890-43DD-B4F0-9AB5685AF2FE}"/>
          </ac:spMkLst>
        </pc:spChg>
        <pc:spChg chg="mod">
          <ac:chgData name="Neemias Informatica Lima" userId="b77af7bd85500281" providerId="LiveId" clId="{67D08E85-DA52-4500-9366-709A01A58869}" dt="2023-02-12T23:53:37.289" v="220"/>
          <ac:spMkLst>
            <pc:docMk/>
            <pc:sldMk cId="3757265641" sldId="292"/>
            <ac:spMk id="14" creationId="{00000000-0000-0000-0000-000000000000}"/>
          </ac:spMkLst>
        </pc:spChg>
        <pc:picChg chg="del">
          <ac:chgData name="Neemias Informatica Lima" userId="b77af7bd85500281" providerId="LiveId" clId="{67D08E85-DA52-4500-9366-709A01A58869}" dt="2023-02-12T23:46:23.040" v="69" actId="478"/>
          <ac:picMkLst>
            <pc:docMk/>
            <pc:sldMk cId="3757265641" sldId="292"/>
            <ac:picMk id="4" creationId="{D3796CFA-A66B-827B-7FF8-0C436647E422}"/>
          </ac:picMkLst>
        </pc:picChg>
        <pc:picChg chg="del">
          <ac:chgData name="Neemias Informatica Lima" userId="b77af7bd85500281" providerId="LiveId" clId="{67D08E85-DA52-4500-9366-709A01A58869}" dt="2023-02-12T23:46:23.040" v="69" actId="478"/>
          <ac:picMkLst>
            <pc:docMk/>
            <pc:sldMk cId="3757265641" sldId="292"/>
            <ac:picMk id="5" creationId="{C4AB9179-3C2D-A2FE-F400-58AE681347C6}"/>
          </ac:picMkLst>
        </pc:picChg>
        <pc:picChg chg="add mod">
          <ac:chgData name="Neemias Informatica Lima" userId="b77af7bd85500281" providerId="LiveId" clId="{67D08E85-DA52-4500-9366-709A01A58869}" dt="2023-02-12T23:46:23.342" v="70"/>
          <ac:picMkLst>
            <pc:docMk/>
            <pc:sldMk cId="3757265641" sldId="292"/>
            <ac:picMk id="8" creationId="{58AC132A-C8EC-76E6-23C4-A3185DFF610B}"/>
          </ac:picMkLst>
        </pc:picChg>
        <pc:picChg chg="add mod">
          <ac:chgData name="Neemias Informatica Lima" userId="b77af7bd85500281" providerId="LiveId" clId="{67D08E85-DA52-4500-9366-709A01A58869}" dt="2023-02-12T23:46:23.342" v="70"/>
          <ac:picMkLst>
            <pc:docMk/>
            <pc:sldMk cId="3757265641" sldId="292"/>
            <ac:picMk id="9" creationId="{478963F3-6E6A-8A71-611F-9CB5F2618ECC}"/>
          </ac:picMkLst>
        </pc:picChg>
      </pc:sldChg>
      <pc:sldChg chg="addSp delSp modSp mod">
        <pc:chgData name="Neemias Informatica Lima" userId="b77af7bd85500281" providerId="LiveId" clId="{67D08E85-DA52-4500-9366-709A01A58869}" dt="2023-02-12T23:54:59.736" v="246"/>
        <pc:sldMkLst>
          <pc:docMk/>
          <pc:sldMk cId="3114938747" sldId="293"/>
        </pc:sldMkLst>
        <pc:spChg chg="del">
          <ac:chgData name="Neemias Informatica Lima" userId="b77af7bd85500281" providerId="LiveId" clId="{67D08E85-DA52-4500-9366-709A01A58869}" dt="2023-02-12T23:46:29.972" v="71" actId="478"/>
          <ac:spMkLst>
            <pc:docMk/>
            <pc:sldMk cId="3114938747" sldId="293"/>
            <ac:spMk id="2" creationId="{707BD544-9DC0-219B-192F-4926D39E14D5}"/>
          </ac:spMkLst>
        </pc:spChg>
        <pc:spChg chg="del">
          <ac:chgData name="Neemias Informatica Lima" userId="b77af7bd85500281" providerId="LiveId" clId="{67D08E85-DA52-4500-9366-709A01A58869}" dt="2023-02-12T23:46:29.972" v="71" actId="478"/>
          <ac:spMkLst>
            <pc:docMk/>
            <pc:sldMk cId="3114938747" sldId="293"/>
            <ac:spMk id="3" creationId="{C4BFDC45-8EB1-3FFB-B91A-8B48C0DEF2C5}"/>
          </ac:spMkLst>
        </pc:spChg>
        <pc:spChg chg="add mod">
          <ac:chgData name="Neemias Informatica Lima" userId="b77af7bd85500281" providerId="LiveId" clId="{67D08E85-DA52-4500-9366-709A01A58869}" dt="2023-02-12T23:46:30.247" v="72"/>
          <ac:spMkLst>
            <pc:docMk/>
            <pc:sldMk cId="3114938747" sldId="293"/>
            <ac:spMk id="6" creationId="{AE3566F7-D159-9510-BDE7-73790CC5C2D3}"/>
          </ac:spMkLst>
        </pc:spChg>
        <pc:spChg chg="add mod">
          <ac:chgData name="Neemias Informatica Lima" userId="b77af7bd85500281" providerId="LiveId" clId="{67D08E85-DA52-4500-9366-709A01A58869}" dt="2023-02-12T23:46:30.247" v="72"/>
          <ac:spMkLst>
            <pc:docMk/>
            <pc:sldMk cId="3114938747" sldId="293"/>
            <ac:spMk id="7" creationId="{33271FEB-8622-4E20-67BE-E4B03E68811F}"/>
          </ac:spMkLst>
        </pc:spChg>
        <pc:spChg chg="mod">
          <ac:chgData name="Neemias Informatica Lima" userId="b77af7bd85500281" providerId="LiveId" clId="{67D08E85-DA52-4500-9366-709A01A58869}" dt="2023-02-12T23:54:59.736" v="246"/>
          <ac:spMkLst>
            <pc:docMk/>
            <pc:sldMk cId="3114938747" sldId="293"/>
            <ac:spMk id="16" creationId="{CFC8B9D9-C6ED-4706-A104-65D118A5B7F9}"/>
          </ac:spMkLst>
        </pc:spChg>
        <pc:picChg chg="del">
          <ac:chgData name="Neemias Informatica Lima" userId="b77af7bd85500281" providerId="LiveId" clId="{67D08E85-DA52-4500-9366-709A01A58869}" dt="2023-02-12T23:46:29.972" v="71" actId="478"/>
          <ac:picMkLst>
            <pc:docMk/>
            <pc:sldMk cId="3114938747" sldId="293"/>
            <ac:picMk id="4" creationId="{D82CB1C8-C947-B595-410B-F44E50AFAF1A}"/>
          </ac:picMkLst>
        </pc:picChg>
        <pc:picChg chg="del">
          <ac:chgData name="Neemias Informatica Lima" userId="b77af7bd85500281" providerId="LiveId" clId="{67D08E85-DA52-4500-9366-709A01A58869}" dt="2023-02-12T23:46:29.972" v="71" actId="478"/>
          <ac:picMkLst>
            <pc:docMk/>
            <pc:sldMk cId="3114938747" sldId="293"/>
            <ac:picMk id="5" creationId="{72B65B44-EA53-AAB5-4183-55BDD5BE2BB5}"/>
          </ac:picMkLst>
        </pc:picChg>
        <pc:picChg chg="add mod">
          <ac:chgData name="Neemias Informatica Lima" userId="b77af7bd85500281" providerId="LiveId" clId="{67D08E85-DA52-4500-9366-709A01A58869}" dt="2023-02-12T23:46:30.247" v="72"/>
          <ac:picMkLst>
            <pc:docMk/>
            <pc:sldMk cId="3114938747" sldId="293"/>
            <ac:picMk id="8" creationId="{DB07F899-5E02-C3D0-31DF-0D33300DD741}"/>
          </ac:picMkLst>
        </pc:picChg>
        <pc:picChg chg="add mod">
          <ac:chgData name="Neemias Informatica Lima" userId="b77af7bd85500281" providerId="LiveId" clId="{67D08E85-DA52-4500-9366-709A01A58869}" dt="2023-02-12T23:46:30.247" v="72"/>
          <ac:picMkLst>
            <pc:docMk/>
            <pc:sldMk cId="3114938747" sldId="293"/>
            <ac:picMk id="9" creationId="{2955F903-A3BE-5960-36F4-A66077550A78}"/>
          </ac:picMkLst>
        </pc:picChg>
      </pc:sldChg>
    </pc:docChg>
  </pc:docChgLst>
  <pc:docChgLst>
    <pc:chgData name="Neemias e Catia Lima" userId="b77af7bd85500281" providerId="LiveId" clId="{C1ABD5EA-79EA-4C20-9877-9384152A0C22}"/>
    <pc:docChg chg="undo custSel modSld">
      <pc:chgData name="Neemias e Catia Lima" userId="b77af7bd85500281" providerId="LiveId" clId="{C1ABD5EA-79EA-4C20-9877-9384152A0C22}" dt="2020-10-29T09:55:12.853" v="328" actId="20577"/>
      <pc:docMkLst>
        <pc:docMk/>
      </pc:docMkLst>
      <pc:sldChg chg="addSp delSp modSp">
        <pc:chgData name="Neemias e Catia Lima" userId="b77af7bd85500281" providerId="LiveId" clId="{C1ABD5EA-79EA-4C20-9877-9384152A0C22}" dt="2020-10-29T09:28:23.060" v="109" actId="14100"/>
        <pc:sldMkLst>
          <pc:docMk/>
          <pc:sldMk cId="2232331225" sldId="280"/>
        </pc:sldMkLst>
        <pc:spChg chg="mod">
          <ac:chgData name="Neemias e Catia Lima" userId="b77af7bd85500281" providerId="LiveId" clId="{C1ABD5EA-79EA-4C20-9877-9384152A0C22}" dt="2020-10-29T09:20:13.736" v="49"/>
          <ac:spMkLst>
            <pc:docMk/>
            <pc:sldMk cId="2232331225" sldId="280"/>
            <ac:spMk id="6" creationId="{00000000-0000-0000-0000-000000000000}"/>
          </ac:spMkLst>
        </pc:spChg>
        <pc:spChg chg="mod">
          <ac:chgData name="Neemias e Catia Lima" userId="b77af7bd85500281" providerId="LiveId" clId="{C1ABD5EA-79EA-4C20-9877-9384152A0C22}" dt="2020-10-29T09:20:37.813" v="52"/>
          <ac:spMkLst>
            <pc:docMk/>
            <pc:sldMk cId="2232331225" sldId="280"/>
            <ac:spMk id="9" creationId="{00000000-0000-0000-0000-000000000000}"/>
          </ac:spMkLst>
        </pc:spChg>
        <pc:spChg chg="mod">
          <ac:chgData name="Neemias e Catia Lima" userId="b77af7bd85500281" providerId="LiveId" clId="{C1ABD5EA-79EA-4C20-9877-9384152A0C22}" dt="2020-10-29T09:21:22.415" v="55"/>
          <ac:spMkLst>
            <pc:docMk/>
            <pc:sldMk cId="2232331225" sldId="280"/>
            <ac:spMk id="16" creationId="{00000000-0000-0000-0000-000000000000}"/>
          </ac:spMkLst>
        </pc:spChg>
        <pc:picChg chg="add mod">
          <ac:chgData name="Neemias e Catia Lima" userId="b77af7bd85500281" providerId="LiveId" clId="{C1ABD5EA-79EA-4C20-9877-9384152A0C22}" dt="2020-10-29T09:28:23.060" v="109" actId="14100"/>
          <ac:picMkLst>
            <pc:docMk/>
            <pc:sldMk cId="2232331225" sldId="280"/>
            <ac:picMk id="2" creationId="{84350001-FD95-472F-84F5-F1EA7CC47AF3}"/>
          </ac:picMkLst>
        </pc:picChg>
        <pc:picChg chg="del">
          <ac:chgData name="Neemias e Catia Lima" userId="b77af7bd85500281" providerId="LiveId" clId="{C1ABD5EA-79EA-4C20-9877-9384152A0C22}" dt="2020-10-29T09:17:01.974" v="0" actId="478"/>
          <ac:picMkLst>
            <pc:docMk/>
            <pc:sldMk cId="2232331225" sldId="280"/>
            <ac:picMk id="3" creationId="{E81D35A3-A2C0-47C1-8085-B70E51961B8D}"/>
          </ac:picMkLst>
        </pc:picChg>
        <pc:picChg chg="del">
          <ac:chgData name="Neemias e Catia Lima" userId="b77af7bd85500281" providerId="LiveId" clId="{C1ABD5EA-79EA-4C20-9877-9384152A0C22}" dt="2020-10-29T09:18:05.078" v="12" actId="478"/>
          <ac:picMkLst>
            <pc:docMk/>
            <pc:sldMk cId="2232331225" sldId="280"/>
            <ac:picMk id="4" creationId="{5A350337-6EB5-49FE-AA00-D708B43A9F02}"/>
          </ac:picMkLst>
        </pc:picChg>
        <pc:picChg chg="add mod">
          <ac:chgData name="Neemias e Catia Lima" userId="b77af7bd85500281" providerId="LiveId" clId="{C1ABD5EA-79EA-4C20-9877-9384152A0C22}" dt="2020-10-29T09:19:09.545" v="44" actId="1038"/>
          <ac:picMkLst>
            <pc:docMk/>
            <pc:sldMk cId="2232331225" sldId="280"/>
            <ac:picMk id="8" creationId="{2BCB6830-9CED-4942-A04D-C3BACDB3E461}"/>
          </ac:picMkLst>
        </pc:picChg>
      </pc:sldChg>
      <pc:sldChg chg="addSp delSp modSp">
        <pc:chgData name="Neemias e Catia Lima" userId="b77af7bd85500281" providerId="LiveId" clId="{C1ABD5EA-79EA-4C20-9877-9384152A0C22}" dt="2020-10-29T09:34:06.527" v="122" actId="313"/>
        <pc:sldMkLst>
          <pc:docMk/>
          <pc:sldMk cId="2103443556" sldId="281"/>
        </pc:sldMkLst>
        <pc:spChg chg="mod">
          <ac:chgData name="Neemias e Catia Lima" userId="b77af7bd85500281" providerId="LiveId" clId="{C1ABD5EA-79EA-4C20-9877-9384152A0C22}" dt="2020-10-29T09:34:06.527" v="122" actId="313"/>
          <ac:spMkLst>
            <pc:docMk/>
            <pc:sldMk cId="2103443556" sldId="281"/>
            <ac:spMk id="8" creationId="{00000000-0000-0000-0000-000000000000}"/>
          </ac:spMkLst>
        </pc:spChg>
        <pc:spChg chg="mod">
          <ac:chgData name="Neemias e Catia Lima" userId="b77af7bd85500281" providerId="LiveId" clId="{C1ABD5EA-79EA-4C20-9877-9384152A0C22}" dt="2020-10-29T09:21:44.139" v="56"/>
          <ac:spMkLst>
            <pc:docMk/>
            <pc:sldMk cId="2103443556" sldId="281"/>
            <ac:spMk id="18" creationId="{00000000-0000-0000-0000-000000000000}"/>
          </ac:spMkLst>
        </pc:spChg>
        <pc:picChg chg="del">
          <ac:chgData name="Neemias e Catia Lima" userId="b77af7bd85500281" providerId="LiveId" clId="{C1ABD5EA-79EA-4C20-9877-9384152A0C22}" dt="2020-10-29T09:22:41.262" v="76" actId="478"/>
          <ac:picMkLst>
            <pc:docMk/>
            <pc:sldMk cId="2103443556" sldId="281"/>
            <ac:picMk id="12" creationId="{E699580A-9C3E-45F4-81D1-69559C93D0D0}"/>
          </ac:picMkLst>
        </pc:picChg>
        <pc:picChg chg="del">
          <ac:chgData name="Neemias e Catia Lima" userId="b77af7bd85500281" providerId="LiveId" clId="{C1ABD5EA-79EA-4C20-9877-9384152A0C22}" dt="2020-10-29T09:21:59.875" v="57" actId="478"/>
          <ac:picMkLst>
            <pc:docMk/>
            <pc:sldMk cId="2103443556" sldId="281"/>
            <ac:picMk id="13" creationId="{B9F9DAAF-DCCD-456E-AAD2-69C6344364F9}"/>
          </ac:picMkLst>
        </pc:picChg>
        <pc:picChg chg="add mod">
          <ac:chgData name="Neemias e Catia Lima" userId="b77af7bd85500281" providerId="LiveId" clId="{C1ABD5EA-79EA-4C20-9877-9384152A0C22}" dt="2020-10-29T09:22:24.985" v="75" actId="1037"/>
          <ac:picMkLst>
            <pc:docMk/>
            <pc:sldMk cId="2103443556" sldId="281"/>
            <ac:picMk id="15" creationId="{5F6E0530-AC92-4C37-A191-0CC6D9F08A11}"/>
          </ac:picMkLst>
        </pc:picChg>
        <pc:picChg chg="add del">
          <ac:chgData name="Neemias e Catia Lima" userId="b77af7bd85500281" providerId="LiveId" clId="{C1ABD5EA-79EA-4C20-9877-9384152A0C22}" dt="2020-10-29T09:22:55.456" v="78" actId="478"/>
          <ac:picMkLst>
            <pc:docMk/>
            <pc:sldMk cId="2103443556" sldId="281"/>
            <ac:picMk id="16" creationId="{F1135179-37D7-4417-AF55-E67AD6C08DA4}"/>
          </ac:picMkLst>
        </pc:picChg>
        <pc:picChg chg="add mod">
          <ac:chgData name="Neemias e Catia Lima" userId="b77af7bd85500281" providerId="LiveId" clId="{C1ABD5EA-79EA-4C20-9877-9384152A0C22}" dt="2020-10-29T09:23:14.390" v="83" actId="14100"/>
          <ac:picMkLst>
            <pc:docMk/>
            <pc:sldMk cId="2103443556" sldId="281"/>
            <ac:picMk id="17" creationId="{04849132-96E0-49CB-92E6-723365C4EBAA}"/>
          </ac:picMkLst>
        </pc:picChg>
      </pc:sldChg>
      <pc:sldChg chg="addSp delSp modSp">
        <pc:chgData name="Neemias e Catia Lima" userId="b77af7bd85500281" providerId="LiveId" clId="{C1ABD5EA-79EA-4C20-9877-9384152A0C22}" dt="2020-10-29T09:37:59.275" v="173" actId="1440"/>
        <pc:sldMkLst>
          <pc:docMk/>
          <pc:sldMk cId="3683219421" sldId="282"/>
        </pc:sldMkLst>
        <pc:spChg chg="mod">
          <ac:chgData name="Neemias e Catia Lima" userId="b77af7bd85500281" providerId="LiveId" clId="{C1ABD5EA-79EA-4C20-9877-9384152A0C22}" dt="2020-10-29T09:36:45.005" v="165" actId="1035"/>
          <ac:spMkLst>
            <pc:docMk/>
            <pc:sldMk cId="3683219421" sldId="282"/>
            <ac:spMk id="12" creationId="{00000000-0000-0000-0000-000000000000}"/>
          </ac:spMkLst>
        </pc:spChg>
        <pc:spChg chg="mod">
          <ac:chgData name="Neemias e Catia Lima" userId="b77af7bd85500281" providerId="LiveId" clId="{C1ABD5EA-79EA-4C20-9877-9384152A0C22}" dt="2020-10-29T09:34:29.211" v="126"/>
          <ac:spMkLst>
            <pc:docMk/>
            <pc:sldMk cId="3683219421" sldId="282"/>
            <ac:spMk id="14" creationId="{00000000-0000-0000-0000-000000000000}"/>
          </ac:spMkLst>
        </pc:spChg>
        <pc:spChg chg="del mod">
          <ac:chgData name="Neemias e Catia Lima" userId="b77af7bd85500281" providerId="LiveId" clId="{C1ABD5EA-79EA-4C20-9877-9384152A0C22}" dt="2020-10-29T09:24:52.977" v="87" actId="478"/>
          <ac:spMkLst>
            <pc:docMk/>
            <pc:sldMk cId="3683219421" sldId="282"/>
            <ac:spMk id="15" creationId="{81166CFE-DD64-4AB1-AD26-B9EF2D693240}"/>
          </ac:spMkLst>
        </pc:spChg>
        <pc:spChg chg="add">
          <ac:chgData name="Neemias e Catia Lima" userId="b77af7bd85500281" providerId="LiveId" clId="{C1ABD5EA-79EA-4C20-9877-9384152A0C22}" dt="2020-10-29T09:24:53.717" v="88"/>
          <ac:spMkLst>
            <pc:docMk/>
            <pc:sldMk cId="3683219421" sldId="282"/>
            <ac:spMk id="17" creationId="{9F836FB7-D293-4873-BF3F-014CC6ED303A}"/>
          </ac:spMkLst>
        </pc:spChg>
        <pc:picChg chg="add mod">
          <ac:chgData name="Neemias e Catia Lima" userId="b77af7bd85500281" providerId="LiveId" clId="{C1ABD5EA-79EA-4C20-9877-9384152A0C22}" dt="2020-10-29T09:37:59.275" v="173" actId="1440"/>
          <ac:picMkLst>
            <pc:docMk/>
            <pc:sldMk cId="3683219421" sldId="282"/>
            <ac:picMk id="2" creationId="{E584816F-FB09-4F10-8A56-2C5B7CDBCCEB}"/>
          </ac:picMkLst>
        </pc:picChg>
        <pc:picChg chg="add">
          <ac:chgData name="Neemias e Catia Lima" userId="b77af7bd85500281" providerId="LiveId" clId="{C1ABD5EA-79EA-4C20-9877-9384152A0C22}" dt="2020-10-29T09:24:53.717" v="88"/>
          <ac:picMkLst>
            <pc:docMk/>
            <pc:sldMk cId="3683219421" sldId="282"/>
            <ac:picMk id="18" creationId="{9795D0CC-FE6D-4B91-9BAA-F99CA9DC943F}"/>
          </ac:picMkLst>
        </pc:picChg>
        <pc:picChg chg="del">
          <ac:chgData name="Neemias e Catia Lima" userId="b77af7bd85500281" providerId="LiveId" clId="{C1ABD5EA-79EA-4C20-9877-9384152A0C22}" dt="2020-10-29T09:24:52.977" v="87" actId="478"/>
          <ac:picMkLst>
            <pc:docMk/>
            <pc:sldMk cId="3683219421" sldId="282"/>
            <ac:picMk id="19" creationId="{FBBB2E4E-C6CD-44C4-965D-9362CB705E85}"/>
          </ac:picMkLst>
        </pc:picChg>
        <pc:picChg chg="del">
          <ac:chgData name="Neemias e Catia Lima" userId="b77af7bd85500281" providerId="LiveId" clId="{C1ABD5EA-79EA-4C20-9877-9384152A0C22}" dt="2020-10-29T09:24:52.977" v="87" actId="478"/>
          <ac:picMkLst>
            <pc:docMk/>
            <pc:sldMk cId="3683219421" sldId="282"/>
            <ac:picMk id="20" creationId="{8F2236B4-A5F4-4E73-AC1B-796B73CB5843}"/>
          </ac:picMkLst>
        </pc:picChg>
        <pc:picChg chg="add">
          <ac:chgData name="Neemias e Catia Lima" userId="b77af7bd85500281" providerId="LiveId" clId="{C1ABD5EA-79EA-4C20-9877-9384152A0C22}" dt="2020-10-29T09:24:53.717" v="88"/>
          <ac:picMkLst>
            <pc:docMk/>
            <pc:sldMk cId="3683219421" sldId="282"/>
            <ac:picMk id="21" creationId="{02BBE3DE-77D5-4981-9CDC-D6E2F7993D7D}"/>
          </ac:picMkLst>
        </pc:picChg>
        <pc:picChg chg="del">
          <ac:chgData name="Neemias e Catia Lima" userId="b77af7bd85500281" providerId="LiveId" clId="{C1ABD5EA-79EA-4C20-9877-9384152A0C22}" dt="2020-10-29T09:37:39.892" v="166" actId="478"/>
          <ac:picMkLst>
            <pc:docMk/>
            <pc:sldMk cId="3683219421" sldId="282"/>
            <ac:picMk id="1026" creationId="{DD78910C-68B7-4B03-AF48-C884639015D1}"/>
          </ac:picMkLst>
        </pc:picChg>
      </pc:sldChg>
      <pc:sldChg chg="addSp delSp modSp">
        <pc:chgData name="Neemias e Catia Lima" userId="b77af7bd85500281" providerId="LiveId" clId="{C1ABD5EA-79EA-4C20-9877-9384152A0C22}" dt="2020-10-29T09:44:03.816" v="237"/>
        <pc:sldMkLst>
          <pc:docMk/>
          <pc:sldMk cId="3902406419" sldId="283"/>
        </pc:sldMkLst>
        <pc:spChg chg="del">
          <ac:chgData name="Neemias e Catia Lima" userId="b77af7bd85500281" providerId="LiveId" clId="{C1ABD5EA-79EA-4C20-9877-9384152A0C22}" dt="2020-10-29T09:25:05.374" v="89" actId="478"/>
          <ac:spMkLst>
            <pc:docMk/>
            <pc:sldMk cId="3902406419" sldId="283"/>
            <ac:spMk id="12" creationId="{8C4F9DFC-7017-4B85-A749-B767D6D50402}"/>
          </ac:spMkLst>
        </pc:spChg>
        <pc:spChg chg="mod">
          <ac:chgData name="Neemias e Catia Lima" userId="b77af7bd85500281" providerId="LiveId" clId="{C1ABD5EA-79EA-4C20-9877-9384152A0C22}" dt="2020-10-29T09:38:21.876" v="177"/>
          <ac:spMkLst>
            <pc:docMk/>
            <pc:sldMk cId="3902406419" sldId="283"/>
            <ac:spMk id="14" creationId="{00000000-0000-0000-0000-000000000000}"/>
          </ac:spMkLst>
        </pc:spChg>
        <pc:spChg chg="mod">
          <ac:chgData name="Neemias e Catia Lima" userId="b77af7bd85500281" providerId="LiveId" clId="{C1ABD5EA-79EA-4C20-9877-9384152A0C22}" dt="2020-10-29T09:39:56.582" v="201" actId="20577"/>
          <ac:spMkLst>
            <pc:docMk/>
            <pc:sldMk cId="3902406419" sldId="283"/>
            <ac:spMk id="15" creationId="{D5C09FDA-172B-4732-BD2E-A9BBEF8B191B}"/>
          </ac:spMkLst>
        </pc:spChg>
        <pc:spChg chg="add">
          <ac:chgData name="Neemias e Catia Lima" userId="b77af7bd85500281" providerId="LiveId" clId="{C1ABD5EA-79EA-4C20-9877-9384152A0C22}" dt="2020-10-29T09:25:06.086" v="90"/>
          <ac:spMkLst>
            <pc:docMk/>
            <pc:sldMk cId="3902406419" sldId="283"/>
            <ac:spMk id="17" creationId="{B74277F4-CF37-446F-A2EF-F45FE70C5E17}"/>
          </ac:spMkLst>
        </pc:spChg>
        <pc:picChg chg="del">
          <ac:chgData name="Neemias e Catia Lima" userId="b77af7bd85500281" providerId="LiveId" clId="{C1ABD5EA-79EA-4C20-9877-9384152A0C22}" dt="2020-10-29T09:38:39.905" v="180" actId="478"/>
          <ac:picMkLst>
            <pc:docMk/>
            <pc:sldMk cId="3902406419" sldId="283"/>
            <ac:picMk id="2" creationId="{0E7AA2C1-6AE7-4BE9-B99A-175A76178F88}"/>
          </ac:picMkLst>
        </pc:picChg>
        <pc:picChg chg="add">
          <ac:chgData name="Neemias e Catia Lima" userId="b77af7bd85500281" providerId="LiveId" clId="{C1ABD5EA-79EA-4C20-9877-9384152A0C22}" dt="2020-10-29T09:25:06.086" v="90"/>
          <ac:picMkLst>
            <pc:docMk/>
            <pc:sldMk cId="3902406419" sldId="283"/>
            <ac:picMk id="18" creationId="{50A8D356-0103-47F8-9860-F6978153742F}"/>
          </ac:picMkLst>
        </pc:picChg>
        <pc:picChg chg="del">
          <ac:chgData name="Neemias e Catia Lima" userId="b77af7bd85500281" providerId="LiveId" clId="{C1ABD5EA-79EA-4C20-9877-9384152A0C22}" dt="2020-10-29T09:25:05.374" v="89" actId="478"/>
          <ac:picMkLst>
            <pc:docMk/>
            <pc:sldMk cId="3902406419" sldId="283"/>
            <ac:picMk id="19" creationId="{64871F36-F116-415D-BC70-2A155A8FBAB8}"/>
          </ac:picMkLst>
        </pc:picChg>
        <pc:picChg chg="add">
          <ac:chgData name="Neemias e Catia Lima" userId="b77af7bd85500281" providerId="LiveId" clId="{C1ABD5EA-79EA-4C20-9877-9384152A0C22}" dt="2020-10-29T09:25:06.086" v="90"/>
          <ac:picMkLst>
            <pc:docMk/>
            <pc:sldMk cId="3902406419" sldId="283"/>
            <ac:picMk id="20" creationId="{D499AEE1-23D8-482E-A9DA-A9D5DE032220}"/>
          </ac:picMkLst>
        </pc:picChg>
        <pc:picChg chg="del">
          <ac:chgData name="Neemias e Catia Lima" userId="b77af7bd85500281" providerId="LiveId" clId="{C1ABD5EA-79EA-4C20-9877-9384152A0C22}" dt="2020-10-29T09:25:05.374" v="89" actId="478"/>
          <ac:picMkLst>
            <pc:docMk/>
            <pc:sldMk cId="3902406419" sldId="283"/>
            <ac:picMk id="21" creationId="{2BCD2E65-875D-4B9B-A39A-3684E752AB58}"/>
          </ac:picMkLst>
        </pc:picChg>
        <pc:picChg chg="add">
          <ac:chgData name="Neemias e Catia Lima" userId="b77af7bd85500281" providerId="LiveId" clId="{C1ABD5EA-79EA-4C20-9877-9384152A0C22}" dt="2020-10-29T09:44:03.816" v="237"/>
          <ac:picMkLst>
            <pc:docMk/>
            <pc:sldMk cId="3902406419" sldId="283"/>
            <ac:picMk id="23" creationId="{78D1C679-9F62-401B-BE7E-13A07441402B}"/>
          </ac:picMkLst>
        </pc:picChg>
        <pc:picChg chg="del">
          <ac:chgData name="Neemias e Catia Lima" userId="b77af7bd85500281" providerId="LiveId" clId="{C1ABD5EA-79EA-4C20-9877-9384152A0C22}" dt="2020-10-29T09:44:03.437" v="236" actId="478"/>
          <ac:picMkLst>
            <pc:docMk/>
            <pc:sldMk cId="3902406419" sldId="283"/>
            <ac:picMk id="1026" creationId="{D7169859-B1A7-4512-BF36-F21DEAEC3DFC}"/>
          </ac:picMkLst>
        </pc:picChg>
      </pc:sldChg>
      <pc:sldChg chg="addSp delSp modSp">
        <pc:chgData name="Neemias e Catia Lima" userId="b77af7bd85500281" providerId="LiveId" clId="{C1ABD5EA-79EA-4C20-9877-9384152A0C22}" dt="2020-10-29T09:48:16.534" v="265"/>
        <pc:sldMkLst>
          <pc:docMk/>
          <pc:sldMk cId="2424059023" sldId="284"/>
        </pc:sldMkLst>
        <pc:spChg chg="mod">
          <ac:chgData name="Neemias e Catia Lima" userId="b77af7bd85500281" providerId="LiveId" clId="{C1ABD5EA-79EA-4C20-9877-9384152A0C22}" dt="2020-10-29T09:44:22.034" v="239"/>
          <ac:spMkLst>
            <pc:docMk/>
            <pc:sldMk cId="2424059023" sldId="284"/>
            <ac:spMk id="14" creationId="{00000000-0000-0000-0000-000000000000}"/>
          </ac:spMkLst>
        </pc:spChg>
        <pc:spChg chg="mod">
          <ac:chgData name="Neemias e Catia Lima" userId="b77af7bd85500281" providerId="LiveId" clId="{C1ABD5EA-79EA-4C20-9877-9384152A0C22}" dt="2020-10-29T09:45:15.140" v="253" actId="20577"/>
          <ac:spMkLst>
            <pc:docMk/>
            <pc:sldMk cId="2424059023" sldId="284"/>
            <ac:spMk id="15" creationId="{C3A1BEFC-B9B8-4142-B09F-1F5B330F4265}"/>
          </ac:spMkLst>
        </pc:spChg>
        <pc:spChg chg="add">
          <ac:chgData name="Neemias e Catia Lima" userId="b77af7bd85500281" providerId="LiveId" clId="{C1ABD5EA-79EA-4C20-9877-9384152A0C22}" dt="2020-10-29T09:25:31.925" v="94"/>
          <ac:spMkLst>
            <pc:docMk/>
            <pc:sldMk cId="2424059023" sldId="284"/>
            <ac:spMk id="17" creationId="{71D807EC-41FF-4434-A806-D9E0A63B0608}"/>
          </ac:spMkLst>
        </pc:spChg>
        <pc:spChg chg="del">
          <ac:chgData name="Neemias e Catia Lima" userId="b77af7bd85500281" providerId="LiveId" clId="{C1ABD5EA-79EA-4C20-9877-9384152A0C22}" dt="2020-10-29T09:25:31.522" v="93" actId="478"/>
          <ac:spMkLst>
            <pc:docMk/>
            <pc:sldMk cId="2424059023" sldId="284"/>
            <ac:spMk id="18" creationId="{E2378788-1854-49BF-BB9B-3B451F82E91F}"/>
          </ac:spMkLst>
        </pc:spChg>
        <pc:picChg chg="del">
          <ac:chgData name="Neemias e Catia Lima" userId="b77af7bd85500281" providerId="LiveId" clId="{C1ABD5EA-79EA-4C20-9877-9384152A0C22}" dt="2020-10-29T09:48:16.175" v="264" actId="478"/>
          <ac:picMkLst>
            <pc:docMk/>
            <pc:sldMk cId="2424059023" sldId="284"/>
            <ac:picMk id="16" creationId="{7149A764-A194-4E73-B46C-36F072484E5D}"/>
          </ac:picMkLst>
        </pc:picChg>
        <pc:picChg chg="del">
          <ac:chgData name="Neemias e Catia Lima" userId="b77af7bd85500281" providerId="LiveId" clId="{C1ABD5EA-79EA-4C20-9877-9384152A0C22}" dt="2020-10-29T09:25:31.522" v="93" actId="478"/>
          <ac:picMkLst>
            <pc:docMk/>
            <pc:sldMk cId="2424059023" sldId="284"/>
            <ac:picMk id="19" creationId="{ED9326E6-985B-4F66-910B-561B06E7D678}"/>
          </ac:picMkLst>
        </pc:picChg>
        <pc:picChg chg="del">
          <ac:chgData name="Neemias e Catia Lima" userId="b77af7bd85500281" providerId="LiveId" clId="{C1ABD5EA-79EA-4C20-9877-9384152A0C22}" dt="2020-10-29T09:25:31.522" v="93" actId="478"/>
          <ac:picMkLst>
            <pc:docMk/>
            <pc:sldMk cId="2424059023" sldId="284"/>
            <ac:picMk id="20" creationId="{A482EDEF-AE68-4647-883F-D8948BDD1EDB}"/>
          </ac:picMkLst>
        </pc:picChg>
        <pc:picChg chg="add">
          <ac:chgData name="Neemias e Catia Lima" userId="b77af7bd85500281" providerId="LiveId" clId="{C1ABD5EA-79EA-4C20-9877-9384152A0C22}" dt="2020-10-29T09:25:31.925" v="94"/>
          <ac:picMkLst>
            <pc:docMk/>
            <pc:sldMk cId="2424059023" sldId="284"/>
            <ac:picMk id="21" creationId="{00991CD2-959D-4F52-B434-0548C207FBE9}"/>
          </ac:picMkLst>
        </pc:picChg>
        <pc:picChg chg="add">
          <ac:chgData name="Neemias e Catia Lima" userId="b77af7bd85500281" providerId="LiveId" clId="{C1ABD5EA-79EA-4C20-9877-9384152A0C22}" dt="2020-10-29T09:25:31.925" v="94"/>
          <ac:picMkLst>
            <pc:docMk/>
            <pc:sldMk cId="2424059023" sldId="284"/>
            <ac:picMk id="23" creationId="{973B2D5A-D591-4137-8A5A-D01072326D2D}"/>
          </ac:picMkLst>
        </pc:picChg>
        <pc:picChg chg="add">
          <ac:chgData name="Neemias e Catia Lima" userId="b77af7bd85500281" providerId="LiveId" clId="{C1ABD5EA-79EA-4C20-9877-9384152A0C22}" dt="2020-10-29T09:48:16.534" v="265"/>
          <ac:picMkLst>
            <pc:docMk/>
            <pc:sldMk cId="2424059023" sldId="284"/>
            <ac:picMk id="24" creationId="{1CE012E9-A8CE-4A2F-A8C0-2C743F61828C}"/>
          </ac:picMkLst>
        </pc:picChg>
      </pc:sldChg>
      <pc:sldChg chg="addSp delSp modSp">
        <pc:chgData name="Neemias e Catia Lima" userId="b77af7bd85500281" providerId="LiveId" clId="{C1ABD5EA-79EA-4C20-9877-9384152A0C22}" dt="2020-10-29T09:54:55.419" v="314"/>
        <pc:sldMkLst>
          <pc:docMk/>
          <pc:sldMk cId="2241968852" sldId="285"/>
        </pc:sldMkLst>
        <pc:spChg chg="mod">
          <ac:chgData name="Neemias e Catia Lima" userId="b77af7bd85500281" providerId="LiveId" clId="{C1ABD5EA-79EA-4C20-9877-9384152A0C22}" dt="2020-10-29T09:48:43.613" v="269"/>
          <ac:spMkLst>
            <pc:docMk/>
            <pc:sldMk cId="2241968852" sldId="285"/>
            <ac:spMk id="14" creationId="{00000000-0000-0000-0000-000000000000}"/>
          </ac:spMkLst>
        </pc:spChg>
        <pc:spChg chg="mod">
          <ac:chgData name="Neemias e Catia Lima" userId="b77af7bd85500281" providerId="LiveId" clId="{C1ABD5EA-79EA-4C20-9877-9384152A0C22}" dt="2020-10-29T09:51:59.675" v="282" actId="6549"/>
          <ac:spMkLst>
            <pc:docMk/>
            <pc:sldMk cId="2241968852" sldId="285"/>
            <ac:spMk id="15" creationId="{0F091E13-8EAD-4FFB-9473-BC74E5ABDC64}"/>
          </ac:spMkLst>
        </pc:spChg>
        <pc:spChg chg="del">
          <ac:chgData name="Neemias e Catia Lima" userId="b77af7bd85500281" providerId="LiveId" clId="{C1ABD5EA-79EA-4C20-9877-9384152A0C22}" dt="2020-10-29T09:26:02.236" v="97" actId="478"/>
          <ac:spMkLst>
            <pc:docMk/>
            <pc:sldMk cId="2241968852" sldId="285"/>
            <ac:spMk id="16" creationId="{4158BB93-095E-4043-8548-6F77AC6C8270}"/>
          </ac:spMkLst>
        </pc:spChg>
        <pc:spChg chg="add">
          <ac:chgData name="Neemias e Catia Lima" userId="b77af7bd85500281" providerId="LiveId" clId="{C1ABD5EA-79EA-4C20-9877-9384152A0C22}" dt="2020-10-29T09:26:02.926" v="98"/>
          <ac:spMkLst>
            <pc:docMk/>
            <pc:sldMk cId="2241968852" sldId="285"/>
            <ac:spMk id="20" creationId="{267CB1C3-5D04-4DD8-BED5-B4D04D60E3AF}"/>
          </ac:spMkLst>
        </pc:spChg>
        <pc:picChg chg="del">
          <ac:chgData name="Neemias e Catia Lima" userId="b77af7bd85500281" providerId="LiveId" clId="{C1ABD5EA-79EA-4C20-9877-9384152A0C22}" dt="2020-10-29T09:54:54.964" v="313" actId="478"/>
          <ac:picMkLst>
            <pc:docMk/>
            <pc:sldMk cId="2241968852" sldId="285"/>
            <ac:picMk id="17" creationId="{40C9162B-917F-40AA-B704-F9949FAC5EBE}"/>
          </ac:picMkLst>
        </pc:picChg>
        <pc:picChg chg="del">
          <ac:chgData name="Neemias e Catia Lima" userId="b77af7bd85500281" providerId="LiveId" clId="{C1ABD5EA-79EA-4C20-9877-9384152A0C22}" dt="2020-10-29T09:26:02.236" v="97" actId="478"/>
          <ac:picMkLst>
            <pc:docMk/>
            <pc:sldMk cId="2241968852" sldId="285"/>
            <ac:picMk id="18" creationId="{20C19529-5FBC-419E-8A6B-209D5A911F4D}"/>
          </ac:picMkLst>
        </pc:picChg>
        <pc:picChg chg="del">
          <ac:chgData name="Neemias e Catia Lima" userId="b77af7bd85500281" providerId="LiveId" clId="{C1ABD5EA-79EA-4C20-9877-9384152A0C22}" dt="2020-10-29T09:26:02.236" v="97" actId="478"/>
          <ac:picMkLst>
            <pc:docMk/>
            <pc:sldMk cId="2241968852" sldId="285"/>
            <ac:picMk id="19" creationId="{855D96F1-8E05-4655-A9EB-03B58388374B}"/>
          </ac:picMkLst>
        </pc:picChg>
        <pc:picChg chg="add">
          <ac:chgData name="Neemias e Catia Lima" userId="b77af7bd85500281" providerId="LiveId" clId="{C1ABD5EA-79EA-4C20-9877-9384152A0C22}" dt="2020-10-29T09:26:02.926" v="98"/>
          <ac:picMkLst>
            <pc:docMk/>
            <pc:sldMk cId="2241968852" sldId="285"/>
            <ac:picMk id="21" creationId="{BC92D456-536C-4816-8A0F-AD799230BB69}"/>
          </ac:picMkLst>
        </pc:picChg>
        <pc:picChg chg="add">
          <ac:chgData name="Neemias e Catia Lima" userId="b77af7bd85500281" providerId="LiveId" clId="{C1ABD5EA-79EA-4C20-9877-9384152A0C22}" dt="2020-10-29T09:26:02.926" v="98"/>
          <ac:picMkLst>
            <pc:docMk/>
            <pc:sldMk cId="2241968852" sldId="285"/>
            <ac:picMk id="23" creationId="{0E5AAD51-8A35-4B09-96BC-6C76F38DE775}"/>
          </ac:picMkLst>
        </pc:picChg>
        <pc:picChg chg="add">
          <ac:chgData name="Neemias e Catia Lima" userId="b77af7bd85500281" providerId="LiveId" clId="{C1ABD5EA-79EA-4C20-9877-9384152A0C22}" dt="2020-10-29T09:54:55.419" v="314"/>
          <ac:picMkLst>
            <pc:docMk/>
            <pc:sldMk cId="2241968852" sldId="285"/>
            <ac:picMk id="24" creationId="{0494AE0A-E16E-4316-8A03-4995D87BF47A}"/>
          </ac:picMkLst>
        </pc:picChg>
      </pc:sldChg>
      <pc:sldChg chg="addSp delSp modSp">
        <pc:chgData name="Neemias e Catia Lima" userId="b77af7bd85500281" providerId="LiveId" clId="{C1ABD5EA-79EA-4C20-9877-9384152A0C22}" dt="2020-10-29T09:55:12.853" v="328" actId="20577"/>
        <pc:sldMkLst>
          <pc:docMk/>
          <pc:sldMk cId="1959249856" sldId="286"/>
        </pc:sldMkLst>
        <pc:spChg chg="mod">
          <ac:chgData name="Neemias e Catia Lima" userId="b77af7bd85500281" providerId="LiveId" clId="{C1ABD5EA-79EA-4C20-9877-9384152A0C22}" dt="2020-10-29T09:55:12.853" v="328" actId="20577"/>
          <ac:spMkLst>
            <pc:docMk/>
            <pc:sldMk cId="1959249856" sldId="286"/>
            <ac:spMk id="14" creationId="{00000000-0000-0000-0000-000000000000}"/>
          </ac:spMkLst>
        </pc:spChg>
        <pc:spChg chg="del">
          <ac:chgData name="Neemias e Catia Lima" userId="b77af7bd85500281" providerId="LiveId" clId="{C1ABD5EA-79EA-4C20-9877-9384152A0C22}" dt="2020-10-29T09:26:27.811" v="101" actId="478"/>
          <ac:spMkLst>
            <pc:docMk/>
            <pc:sldMk cId="1959249856" sldId="286"/>
            <ac:spMk id="16" creationId="{B88A9F0D-E7BC-49EE-92CD-95FD33639E1A}"/>
          </ac:spMkLst>
        </pc:spChg>
        <pc:spChg chg="add">
          <ac:chgData name="Neemias e Catia Lima" userId="b77af7bd85500281" providerId="LiveId" clId="{C1ABD5EA-79EA-4C20-9877-9384152A0C22}" dt="2020-10-29T09:26:28.409" v="102"/>
          <ac:spMkLst>
            <pc:docMk/>
            <pc:sldMk cId="1959249856" sldId="286"/>
            <ac:spMk id="20" creationId="{5526030F-5CA7-45D7-BA64-2EB55890BB5F}"/>
          </ac:spMkLst>
        </pc:spChg>
        <pc:picChg chg="del">
          <ac:chgData name="Neemias e Catia Lima" userId="b77af7bd85500281" providerId="LiveId" clId="{C1ABD5EA-79EA-4C20-9877-9384152A0C22}" dt="2020-10-29T09:26:27.811" v="101" actId="478"/>
          <ac:picMkLst>
            <pc:docMk/>
            <pc:sldMk cId="1959249856" sldId="286"/>
            <ac:picMk id="18" creationId="{CD62B14D-707E-4FED-8D95-672B57734141}"/>
          </ac:picMkLst>
        </pc:picChg>
        <pc:picChg chg="del">
          <ac:chgData name="Neemias e Catia Lima" userId="b77af7bd85500281" providerId="LiveId" clId="{C1ABD5EA-79EA-4C20-9877-9384152A0C22}" dt="2020-10-29T09:26:27.811" v="101" actId="478"/>
          <ac:picMkLst>
            <pc:docMk/>
            <pc:sldMk cId="1959249856" sldId="286"/>
            <ac:picMk id="19" creationId="{5EEB0D6F-127E-4558-829C-D5755A979A92}"/>
          </ac:picMkLst>
        </pc:picChg>
        <pc:picChg chg="add">
          <ac:chgData name="Neemias e Catia Lima" userId="b77af7bd85500281" providerId="LiveId" clId="{C1ABD5EA-79EA-4C20-9877-9384152A0C22}" dt="2020-10-29T09:26:28.409" v="102"/>
          <ac:picMkLst>
            <pc:docMk/>
            <pc:sldMk cId="1959249856" sldId="286"/>
            <ac:picMk id="21" creationId="{0CCD0223-9547-4EB0-AA41-6D383ADC6476}"/>
          </ac:picMkLst>
        </pc:picChg>
        <pc:picChg chg="add">
          <ac:chgData name="Neemias e Catia Lima" userId="b77af7bd85500281" providerId="LiveId" clId="{C1ABD5EA-79EA-4C20-9877-9384152A0C22}" dt="2020-10-29T09:26:28.409" v="102"/>
          <ac:picMkLst>
            <pc:docMk/>
            <pc:sldMk cId="1959249856" sldId="286"/>
            <ac:picMk id="23" creationId="{894D2BE0-BFAD-4CF7-9E30-F3673AE8917B}"/>
          </ac:picMkLst>
        </pc:picChg>
      </pc:sldChg>
      <pc:sldChg chg="addSp delSp">
        <pc:chgData name="Neemias e Catia Lima" userId="b77af7bd85500281" providerId="LiveId" clId="{C1ABD5EA-79EA-4C20-9877-9384152A0C22}" dt="2020-10-29T09:27:01.017" v="108"/>
        <pc:sldMkLst>
          <pc:docMk/>
          <pc:sldMk cId="2857006406" sldId="287"/>
        </pc:sldMkLst>
        <pc:spChg chg="add">
          <ac:chgData name="Neemias e Catia Lima" userId="b77af7bd85500281" providerId="LiveId" clId="{C1ABD5EA-79EA-4C20-9877-9384152A0C22}" dt="2020-10-29T09:27:01.017" v="108"/>
          <ac:spMkLst>
            <pc:docMk/>
            <pc:sldMk cId="2857006406" sldId="287"/>
            <ac:spMk id="15" creationId="{6B461F7E-C89A-4409-8525-6D52D918DEA0}"/>
          </ac:spMkLst>
        </pc:spChg>
        <pc:spChg chg="del">
          <ac:chgData name="Neemias e Catia Lima" userId="b77af7bd85500281" providerId="LiveId" clId="{C1ABD5EA-79EA-4C20-9877-9384152A0C22}" dt="2020-10-29T09:27:00.655" v="107" actId="478"/>
          <ac:spMkLst>
            <pc:docMk/>
            <pc:sldMk cId="2857006406" sldId="287"/>
            <ac:spMk id="17" creationId="{4787891C-AADF-4CEC-AE5B-81C22BDF0699}"/>
          </ac:spMkLst>
        </pc:spChg>
        <pc:picChg chg="del">
          <ac:chgData name="Neemias e Catia Lima" userId="b77af7bd85500281" providerId="LiveId" clId="{C1ABD5EA-79EA-4C20-9877-9384152A0C22}" dt="2020-10-29T09:27:00.655" v="107" actId="478"/>
          <ac:picMkLst>
            <pc:docMk/>
            <pc:sldMk cId="2857006406" sldId="287"/>
            <ac:picMk id="18" creationId="{A6296839-36BA-4224-8400-835F9D6D20C2}"/>
          </ac:picMkLst>
        </pc:picChg>
        <pc:picChg chg="del">
          <ac:chgData name="Neemias e Catia Lima" userId="b77af7bd85500281" providerId="LiveId" clId="{C1ABD5EA-79EA-4C20-9877-9384152A0C22}" dt="2020-10-29T09:27:00.655" v="107" actId="478"/>
          <ac:picMkLst>
            <pc:docMk/>
            <pc:sldMk cId="2857006406" sldId="287"/>
            <ac:picMk id="19" creationId="{E8BBA7D6-65B8-48E3-BA6E-BD11F042A1F2}"/>
          </ac:picMkLst>
        </pc:picChg>
        <pc:picChg chg="add">
          <ac:chgData name="Neemias e Catia Lima" userId="b77af7bd85500281" providerId="LiveId" clId="{C1ABD5EA-79EA-4C20-9877-9384152A0C22}" dt="2020-10-29T09:27:01.017" v="108"/>
          <ac:picMkLst>
            <pc:docMk/>
            <pc:sldMk cId="2857006406" sldId="287"/>
            <ac:picMk id="20" creationId="{5DD17D35-02EF-4C90-B72B-D73C7CDF9FDF}"/>
          </ac:picMkLst>
        </pc:picChg>
        <pc:picChg chg="add">
          <ac:chgData name="Neemias e Catia Lima" userId="b77af7bd85500281" providerId="LiveId" clId="{C1ABD5EA-79EA-4C20-9877-9384152A0C22}" dt="2020-10-29T09:27:01.017" v="108"/>
          <ac:picMkLst>
            <pc:docMk/>
            <pc:sldMk cId="2857006406" sldId="287"/>
            <ac:picMk id="21" creationId="{C8E946E4-00D3-4913-96FF-6C267DF4C9ED}"/>
          </ac:picMkLst>
        </pc:picChg>
      </pc:sldChg>
      <pc:sldChg chg="addSp delSp modSp">
        <pc:chgData name="Neemias e Catia Lima" userId="b77af7bd85500281" providerId="LiveId" clId="{C1ABD5EA-79EA-4C20-9877-9384152A0C22}" dt="2020-10-29T09:38:06.695" v="175"/>
        <pc:sldMkLst>
          <pc:docMk/>
          <pc:sldMk cId="2630436816" sldId="288"/>
        </pc:sldMkLst>
        <pc:spChg chg="del">
          <ac:chgData name="Neemias e Catia Lima" userId="b77af7bd85500281" providerId="LiveId" clId="{C1ABD5EA-79EA-4C20-9877-9384152A0C22}" dt="2020-10-29T09:24:33.005" v="84" actId="478"/>
          <ac:spMkLst>
            <pc:docMk/>
            <pc:sldMk cId="2630436816" sldId="288"/>
            <ac:spMk id="12" creationId="{C730150B-70CD-4942-A54B-20305FD3FE91}"/>
          </ac:spMkLst>
        </pc:spChg>
        <pc:spChg chg="mod">
          <ac:chgData name="Neemias e Catia Lima" userId="b77af7bd85500281" providerId="LiveId" clId="{C1ABD5EA-79EA-4C20-9877-9384152A0C22}" dt="2020-10-29T09:35:20.200" v="138" actId="313"/>
          <ac:spMkLst>
            <pc:docMk/>
            <pc:sldMk cId="2630436816" sldId="288"/>
            <ac:spMk id="13" creationId="{00000000-0000-0000-0000-000000000000}"/>
          </ac:spMkLst>
        </pc:spChg>
        <pc:spChg chg="mod">
          <ac:chgData name="Neemias e Catia Lima" userId="b77af7bd85500281" providerId="LiveId" clId="{C1ABD5EA-79EA-4C20-9877-9384152A0C22}" dt="2020-10-29T09:34:22.478" v="124"/>
          <ac:spMkLst>
            <pc:docMk/>
            <pc:sldMk cId="2630436816" sldId="288"/>
            <ac:spMk id="14" creationId="{00000000-0000-0000-0000-000000000000}"/>
          </ac:spMkLst>
        </pc:spChg>
        <pc:spChg chg="add">
          <ac:chgData name="Neemias e Catia Lima" userId="b77af7bd85500281" providerId="LiveId" clId="{C1ABD5EA-79EA-4C20-9877-9384152A0C22}" dt="2020-10-29T09:24:33.612" v="85"/>
          <ac:spMkLst>
            <pc:docMk/>
            <pc:sldMk cId="2630436816" sldId="288"/>
            <ac:spMk id="19" creationId="{42E7CD78-976A-44AC-8590-0E79BD194D45}"/>
          </ac:spMkLst>
        </pc:spChg>
        <pc:picChg chg="del">
          <ac:chgData name="Neemias e Catia Lima" userId="b77af7bd85500281" providerId="LiveId" clId="{C1ABD5EA-79EA-4C20-9877-9384152A0C22}" dt="2020-10-29T09:38:06.201" v="174" actId="478"/>
          <ac:picMkLst>
            <pc:docMk/>
            <pc:sldMk cId="2630436816" sldId="288"/>
            <ac:picMk id="11" creationId="{102A43F1-1323-4AD9-B151-36ABAE35DD53}"/>
          </ac:picMkLst>
        </pc:picChg>
        <pc:picChg chg="del">
          <ac:chgData name="Neemias e Catia Lima" userId="b77af7bd85500281" providerId="LiveId" clId="{C1ABD5EA-79EA-4C20-9877-9384152A0C22}" dt="2020-10-29T09:24:33.005" v="84" actId="478"/>
          <ac:picMkLst>
            <pc:docMk/>
            <pc:sldMk cId="2630436816" sldId="288"/>
            <ac:picMk id="17" creationId="{B857C57F-46B6-423D-ADE4-954BCB53E737}"/>
          </ac:picMkLst>
        </pc:picChg>
        <pc:picChg chg="del">
          <ac:chgData name="Neemias e Catia Lima" userId="b77af7bd85500281" providerId="LiveId" clId="{C1ABD5EA-79EA-4C20-9877-9384152A0C22}" dt="2020-10-29T09:24:33.005" v="84" actId="478"/>
          <ac:picMkLst>
            <pc:docMk/>
            <pc:sldMk cId="2630436816" sldId="288"/>
            <ac:picMk id="18" creationId="{D0D1D77B-24F3-4623-8807-7CF849011E1C}"/>
          </ac:picMkLst>
        </pc:picChg>
        <pc:picChg chg="add">
          <ac:chgData name="Neemias e Catia Lima" userId="b77af7bd85500281" providerId="LiveId" clId="{C1ABD5EA-79EA-4C20-9877-9384152A0C22}" dt="2020-10-29T09:24:33.612" v="85"/>
          <ac:picMkLst>
            <pc:docMk/>
            <pc:sldMk cId="2630436816" sldId="288"/>
            <ac:picMk id="20" creationId="{B84FA315-F8B8-4AA5-A2F4-D46BD78040E0}"/>
          </ac:picMkLst>
        </pc:picChg>
        <pc:picChg chg="add">
          <ac:chgData name="Neemias e Catia Lima" userId="b77af7bd85500281" providerId="LiveId" clId="{C1ABD5EA-79EA-4C20-9877-9384152A0C22}" dt="2020-10-29T09:24:33.612" v="85"/>
          <ac:picMkLst>
            <pc:docMk/>
            <pc:sldMk cId="2630436816" sldId="288"/>
            <ac:picMk id="22" creationId="{51728EE1-CD15-4886-A75D-3FD46E864C1A}"/>
          </ac:picMkLst>
        </pc:picChg>
        <pc:picChg chg="add">
          <ac:chgData name="Neemias e Catia Lima" userId="b77af7bd85500281" providerId="LiveId" clId="{C1ABD5EA-79EA-4C20-9877-9384152A0C22}" dt="2020-10-29T09:38:06.695" v="175"/>
          <ac:picMkLst>
            <pc:docMk/>
            <pc:sldMk cId="2630436816" sldId="288"/>
            <ac:picMk id="23" creationId="{0E8F958F-0ED9-4C62-87D7-EA7DBD33081F}"/>
          </ac:picMkLst>
        </pc:picChg>
      </pc:sldChg>
      <pc:sldChg chg="addSp delSp modSp">
        <pc:chgData name="Neemias e Catia Lima" userId="b77af7bd85500281" providerId="LiveId" clId="{C1ABD5EA-79EA-4C20-9877-9384152A0C22}" dt="2020-10-29T09:43:54.451" v="235" actId="1440"/>
        <pc:sldMkLst>
          <pc:docMk/>
          <pc:sldMk cId="3032827026" sldId="289"/>
        </pc:sldMkLst>
        <pc:spChg chg="mod">
          <ac:chgData name="Neemias e Catia Lima" userId="b77af7bd85500281" providerId="LiveId" clId="{C1ABD5EA-79EA-4C20-9877-9384152A0C22}" dt="2020-10-29T09:41:57.960" v="220"/>
          <ac:spMkLst>
            <pc:docMk/>
            <pc:sldMk cId="3032827026" sldId="289"/>
            <ac:spMk id="12" creationId="{A64B78EF-EDA8-421A-88C9-45544BBCA9D1}"/>
          </ac:spMkLst>
        </pc:spChg>
        <pc:spChg chg="mod">
          <ac:chgData name="Neemias e Catia Lima" userId="b77af7bd85500281" providerId="LiveId" clId="{C1ABD5EA-79EA-4C20-9877-9384152A0C22}" dt="2020-10-29T09:38:27.794" v="179"/>
          <ac:spMkLst>
            <pc:docMk/>
            <pc:sldMk cId="3032827026" sldId="289"/>
            <ac:spMk id="14" creationId="{00000000-0000-0000-0000-000000000000}"/>
          </ac:spMkLst>
        </pc:spChg>
        <pc:spChg chg="add">
          <ac:chgData name="Neemias e Catia Lima" userId="b77af7bd85500281" providerId="LiveId" clId="{C1ABD5EA-79EA-4C20-9877-9384152A0C22}" dt="2020-10-29T09:25:14.540" v="92"/>
          <ac:spMkLst>
            <pc:docMk/>
            <pc:sldMk cId="3032827026" sldId="289"/>
            <ac:spMk id="17" creationId="{70931E9A-39F7-4C6C-B471-9EE717088FF3}"/>
          </ac:spMkLst>
        </pc:spChg>
        <pc:spChg chg="del">
          <ac:chgData name="Neemias e Catia Lima" userId="b77af7bd85500281" providerId="LiveId" clId="{C1ABD5EA-79EA-4C20-9877-9384152A0C22}" dt="2020-10-29T09:25:13.889" v="91" actId="478"/>
          <ac:spMkLst>
            <pc:docMk/>
            <pc:sldMk cId="3032827026" sldId="289"/>
            <ac:spMk id="19" creationId="{2D375C1E-F577-4B35-AF3A-DF0FDAE36152}"/>
          </ac:spMkLst>
        </pc:spChg>
        <pc:picChg chg="del">
          <ac:chgData name="Neemias e Catia Lima" userId="b77af7bd85500281" providerId="LiveId" clId="{C1ABD5EA-79EA-4C20-9877-9384152A0C22}" dt="2020-10-29T09:43:39.702" v="221" actId="478"/>
          <ac:picMkLst>
            <pc:docMk/>
            <pc:sldMk cId="3032827026" sldId="289"/>
            <ac:picMk id="18" creationId="{A82C18A0-8C9E-4E6B-BF07-C591C7763FEF}"/>
          </ac:picMkLst>
        </pc:picChg>
        <pc:picChg chg="del">
          <ac:chgData name="Neemias e Catia Lima" userId="b77af7bd85500281" providerId="LiveId" clId="{C1ABD5EA-79EA-4C20-9877-9384152A0C22}" dt="2020-10-29T09:25:13.889" v="91" actId="478"/>
          <ac:picMkLst>
            <pc:docMk/>
            <pc:sldMk cId="3032827026" sldId="289"/>
            <ac:picMk id="20" creationId="{4F53148D-D2EC-4426-A6A2-D37A0CEA2D5A}"/>
          </ac:picMkLst>
        </pc:picChg>
        <pc:picChg chg="del">
          <ac:chgData name="Neemias e Catia Lima" userId="b77af7bd85500281" providerId="LiveId" clId="{C1ABD5EA-79EA-4C20-9877-9384152A0C22}" dt="2020-10-29T09:25:13.889" v="91" actId="478"/>
          <ac:picMkLst>
            <pc:docMk/>
            <pc:sldMk cId="3032827026" sldId="289"/>
            <ac:picMk id="21" creationId="{82BDC2EA-F863-404A-8190-E64EE6DD022B}"/>
          </ac:picMkLst>
        </pc:picChg>
        <pc:picChg chg="add">
          <ac:chgData name="Neemias e Catia Lima" userId="b77af7bd85500281" providerId="LiveId" clId="{C1ABD5EA-79EA-4C20-9877-9384152A0C22}" dt="2020-10-29T09:25:14.540" v="92"/>
          <ac:picMkLst>
            <pc:docMk/>
            <pc:sldMk cId="3032827026" sldId="289"/>
            <ac:picMk id="22" creationId="{B216CAB5-1E5B-44C3-9275-8EE237C1DD43}"/>
          </ac:picMkLst>
        </pc:picChg>
        <pc:picChg chg="add">
          <ac:chgData name="Neemias e Catia Lima" userId="b77af7bd85500281" providerId="LiveId" clId="{C1ABD5EA-79EA-4C20-9877-9384152A0C22}" dt="2020-10-29T09:25:14.540" v="92"/>
          <ac:picMkLst>
            <pc:docMk/>
            <pc:sldMk cId="3032827026" sldId="289"/>
            <ac:picMk id="23" creationId="{54C70755-700C-4BB7-850D-61BA48989386}"/>
          </ac:picMkLst>
        </pc:picChg>
        <pc:picChg chg="add mod">
          <ac:chgData name="Neemias e Catia Lima" userId="b77af7bd85500281" providerId="LiveId" clId="{C1ABD5EA-79EA-4C20-9877-9384152A0C22}" dt="2020-10-29T09:43:54.451" v="235" actId="1440"/>
          <ac:picMkLst>
            <pc:docMk/>
            <pc:sldMk cId="3032827026" sldId="289"/>
            <ac:picMk id="2050" creationId="{9D1FD7AD-CCF0-4F0A-9A7C-CA2D98B295E6}"/>
          </ac:picMkLst>
        </pc:picChg>
      </pc:sldChg>
      <pc:sldChg chg="addSp delSp modSp">
        <pc:chgData name="Neemias e Catia Lima" userId="b77af7bd85500281" providerId="LiveId" clId="{C1ABD5EA-79EA-4C20-9877-9384152A0C22}" dt="2020-10-29T09:48:31.170" v="267"/>
        <pc:sldMkLst>
          <pc:docMk/>
          <pc:sldMk cId="3772032319" sldId="290"/>
        </pc:sldMkLst>
        <pc:spChg chg="mod">
          <ac:chgData name="Neemias e Catia Lima" userId="b77af7bd85500281" providerId="LiveId" clId="{C1ABD5EA-79EA-4C20-9877-9384152A0C22}" dt="2020-10-29T09:46:21.051" v="263" actId="313"/>
          <ac:spMkLst>
            <pc:docMk/>
            <pc:sldMk cId="3772032319" sldId="290"/>
            <ac:spMk id="12" creationId="{8D5A143D-15FB-4DFE-B0EC-FEEB77A92B2C}"/>
          </ac:spMkLst>
        </pc:spChg>
        <pc:spChg chg="mod">
          <ac:chgData name="Neemias e Catia Lima" userId="b77af7bd85500281" providerId="LiveId" clId="{C1ABD5EA-79EA-4C20-9877-9384152A0C22}" dt="2020-10-29T09:44:28.321" v="241"/>
          <ac:spMkLst>
            <pc:docMk/>
            <pc:sldMk cId="3772032319" sldId="290"/>
            <ac:spMk id="14" creationId="{00000000-0000-0000-0000-000000000000}"/>
          </ac:spMkLst>
        </pc:spChg>
        <pc:spChg chg="del">
          <ac:chgData name="Neemias e Catia Lima" userId="b77af7bd85500281" providerId="LiveId" clId="{C1ABD5EA-79EA-4C20-9877-9384152A0C22}" dt="2020-10-29T09:25:46.188" v="95" actId="478"/>
          <ac:spMkLst>
            <pc:docMk/>
            <pc:sldMk cId="3772032319" sldId="290"/>
            <ac:spMk id="15" creationId="{E476916A-BB25-4008-9C2C-58EA459633B4}"/>
          </ac:spMkLst>
        </pc:spChg>
        <pc:spChg chg="add">
          <ac:chgData name="Neemias e Catia Lima" userId="b77af7bd85500281" providerId="LiveId" clId="{C1ABD5EA-79EA-4C20-9877-9384152A0C22}" dt="2020-10-29T09:25:46.608" v="96"/>
          <ac:spMkLst>
            <pc:docMk/>
            <pc:sldMk cId="3772032319" sldId="290"/>
            <ac:spMk id="19" creationId="{A77264CA-2E8D-4296-8606-D8EF6CE8B281}"/>
          </ac:spMkLst>
        </pc:spChg>
        <pc:picChg chg="del">
          <ac:chgData name="Neemias e Catia Lima" userId="b77af7bd85500281" providerId="LiveId" clId="{C1ABD5EA-79EA-4C20-9877-9384152A0C22}" dt="2020-10-29T09:25:46.188" v="95" actId="478"/>
          <ac:picMkLst>
            <pc:docMk/>
            <pc:sldMk cId="3772032319" sldId="290"/>
            <ac:picMk id="16" creationId="{1E40DAE9-718D-4E5C-9906-3978CEB77BA2}"/>
          </ac:picMkLst>
        </pc:picChg>
        <pc:picChg chg="del">
          <ac:chgData name="Neemias e Catia Lima" userId="b77af7bd85500281" providerId="LiveId" clId="{C1ABD5EA-79EA-4C20-9877-9384152A0C22}" dt="2020-10-29T09:25:46.188" v="95" actId="478"/>
          <ac:picMkLst>
            <pc:docMk/>
            <pc:sldMk cId="3772032319" sldId="290"/>
            <ac:picMk id="18" creationId="{9A54C4BA-3022-489E-BB55-6DC017315D79}"/>
          </ac:picMkLst>
        </pc:picChg>
        <pc:picChg chg="add">
          <ac:chgData name="Neemias e Catia Lima" userId="b77af7bd85500281" providerId="LiveId" clId="{C1ABD5EA-79EA-4C20-9877-9384152A0C22}" dt="2020-10-29T09:25:46.608" v="96"/>
          <ac:picMkLst>
            <pc:docMk/>
            <pc:sldMk cId="3772032319" sldId="290"/>
            <ac:picMk id="20" creationId="{EFF3D9C1-551C-4E01-95C0-7C336266B925}"/>
          </ac:picMkLst>
        </pc:picChg>
        <pc:picChg chg="add">
          <ac:chgData name="Neemias e Catia Lima" userId="b77af7bd85500281" providerId="LiveId" clId="{C1ABD5EA-79EA-4C20-9877-9384152A0C22}" dt="2020-10-29T09:25:46.608" v="96"/>
          <ac:picMkLst>
            <pc:docMk/>
            <pc:sldMk cId="3772032319" sldId="290"/>
            <ac:picMk id="22" creationId="{1B941EC7-9AD7-40EC-94F8-D6BDC76A41F7}"/>
          </ac:picMkLst>
        </pc:picChg>
        <pc:picChg chg="add">
          <ac:chgData name="Neemias e Catia Lima" userId="b77af7bd85500281" providerId="LiveId" clId="{C1ABD5EA-79EA-4C20-9877-9384152A0C22}" dt="2020-10-29T09:48:31.170" v="267"/>
          <ac:picMkLst>
            <pc:docMk/>
            <pc:sldMk cId="3772032319" sldId="290"/>
            <ac:picMk id="23" creationId="{AE8756B3-5979-4BBE-BFA0-85042E3A7247}"/>
          </ac:picMkLst>
        </pc:picChg>
        <pc:picChg chg="del">
          <ac:chgData name="Neemias e Catia Lima" userId="b77af7bd85500281" providerId="LiveId" clId="{C1ABD5EA-79EA-4C20-9877-9384152A0C22}" dt="2020-10-29T09:48:30.806" v="266" actId="478"/>
          <ac:picMkLst>
            <pc:docMk/>
            <pc:sldMk cId="3772032319" sldId="290"/>
            <ac:picMk id="4098" creationId="{A37400EC-B8BC-485B-8860-FE86B92B0258}"/>
          </ac:picMkLst>
        </pc:picChg>
      </pc:sldChg>
      <pc:sldChg chg="addSp delSp modSp">
        <pc:chgData name="Neemias e Catia Lima" userId="b77af7bd85500281" providerId="LiveId" clId="{C1ABD5EA-79EA-4C20-9877-9384152A0C22}" dt="2020-10-29T09:54:51.237" v="312" actId="1440"/>
        <pc:sldMkLst>
          <pc:docMk/>
          <pc:sldMk cId="1768216317" sldId="291"/>
        </pc:sldMkLst>
        <pc:spChg chg="mod">
          <ac:chgData name="Neemias e Catia Lima" userId="b77af7bd85500281" providerId="LiveId" clId="{C1ABD5EA-79EA-4C20-9877-9384152A0C22}" dt="2020-10-29T09:53:35.675" v="307" actId="1035"/>
          <ac:spMkLst>
            <pc:docMk/>
            <pc:sldMk cId="1768216317" sldId="291"/>
            <ac:spMk id="12" creationId="{FD5EC092-AC81-4728-9A45-4C4BB5B95C65}"/>
          </ac:spMkLst>
        </pc:spChg>
        <pc:spChg chg="mod">
          <ac:chgData name="Neemias e Catia Lima" userId="b77af7bd85500281" providerId="LiveId" clId="{C1ABD5EA-79EA-4C20-9877-9384152A0C22}" dt="2020-10-29T09:48:49.824" v="271"/>
          <ac:spMkLst>
            <pc:docMk/>
            <pc:sldMk cId="1768216317" sldId="291"/>
            <ac:spMk id="14" creationId="{00000000-0000-0000-0000-000000000000}"/>
          </ac:spMkLst>
        </pc:spChg>
        <pc:spChg chg="add">
          <ac:chgData name="Neemias e Catia Lima" userId="b77af7bd85500281" providerId="LiveId" clId="{C1ABD5EA-79EA-4C20-9877-9384152A0C22}" dt="2020-10-29T09:26:18.302" v="100"/>
          <ac:spMkLst>
            <pc:docMk/>
            <pc:sldMk cId="1768216317" sldId="291"/>
            <ac:spMk id="16" creationId="{A7D6ED1D-546F-4C68-94D3-B23D9119E812}"/>
          </ac:spMkLst>
        </pc:spChg>
        <pc:spChg chg="del">
          <ac:chgData name="Neemias e Catia Lima" userId="b77af7bd85500281" providerId="LiveId" clId="{C1ABD5EA-79EA-4C20-9877-9384152A0C22}" dt="2020-10-29T09:26:17.917" v="99" actId="478"/>
          <ac:spMkLst>
            <pc:docMk/>
            <pc:sldMk cId="1768216317" sldId="291"/>
            <ac:spMk id="18" creationId="{48A1D82C-F9FC-48DD-8A8C-42585BF803A9}"/>
          </ac:spMkLst>
        </pc:spChg>
        <pc:picChg chg="del">
          <ac:chgData name="Neemias e Catia Lima" userId="b77af7bd85500281" providerId="LiveId" clId="{C1ABD5EA-79EA-4C20-9877-9384152A0C22}" dt="2020-10-29T09:26:17.917" v="99" actId="478"/>
          <ac:picMkLst>
            <pc:docMk/>
            <pc:sldMk cId="1768216317" sldId="291"/>
            <ac:picMk id="19" creationId="{4A219333-35AE-4034-93DF-9C96A6A10E6D}"/>
          </ac:picMkLst>
        </pc:picChg>
        <pc:picChg chg="del">
          <ac:chgData name="Neemias e Catia Lima" userId="b77af7bd85500281" providerId="LiveId" clId="{C1ABD5EA-79EA-4C20-9877-9384152A0C22}" dt="2020-10-29T09:26:17.917" v="99" actId="478"/>
          <ac:picMkLst>
            <pc:docMk/>
            <pc:sldMk cId="1768216317" sldId="291"/>
            <ac:picMk id="20" creationId="{EABD1B52-9439-4F5A-A50E-23AB6523731E}"/>
          </ac:picMkLst>
        </pc:picChg>
        <pc:picChg chg="add">
          <ac:chgData name="Neemias e Catia Lima" userId="b77af7bd85500281" providerId="LiveId" clId="{C1ABD5EA-79EA-4C20-9877-9384152A0C22}" dt="2020-10-29T09:26:18.302" v="100"/>
          <ac:picMkLst>
            <pc:docMk/>
            <pc:sldMk cId="1768216317" sldId="291"/>
            <ac:picMk id="21" creationId="{248952B7-8171-4EDF-9B1C-EDA2EFEAE2E4}"/>
          </ac:picMkLst>
        </pc:picChg>
        <pc:picChg chg="add">
          <ac:chgData name="Neemias e Catia Lima" userId="b77af7bd85500281" providerId="LiveId" clId="{C1ABD5EA-79EA-4C20-9877-9384152A0C22}" dt="2020-10-29T09:26:18.302" v="100"/>
          <ac:picMkLst>
            <pc:docMk/>
            <pc:sldMk cId="1768216317" sldId="291"/>
            <ac:picMk id="22" creationId="{7D56DFF2-836A-44C6-980F-915E95AD76D4}"/>
          </ac:picMkLst>
        </pc:picChg>
        <pc:picChg chg="del">
          <ac:chgData name="Neemias e Catia Lima" userId="b77af7bd85500281" providerId="LiveId" clId="{C1ABD5EA-79EA-4C20-9877-9384152A0C22}" dt="2020-10-29T09:54:36.981" v="308" actId="478"/>
          <ac:picMkLst>
            <pc:docMk/>
            <pc:sldMk cId="1768216317" sldId="291"/>
            <ac:picMk id="2050" creationId="{4F7C354A-29EA-4A48-AE0D-515B7CCEB97D}"/>
          </ac:picMkLst>
        </pc:picChg>
        <pc:picChg chg="add mod">
          <ac:chgData name="Neemias e Catia Lima" userId="b77af7bd85500281" providerId="LiveId" clId="{C1ABD5EA-79EA-4C20-9877-9384152A0C22}" dt="2020-10-29T09:54:51.237" v="312" actId="1440"/>
          <ac:picMkLst>
            <pc:docMk/>
            <pc:sldMk cId="1768216317" sldId="291"/>
            <ac:picMk id="4098" creationId="{91F029EA-6997-4840-AD10-E4615F6B1633}"/>
          </ac:picMkLst>
        </pc:picChg>
      </pc:sldChg>
      <pc:sldChg chg="addSp delSp">
        <pc:chgData name="Neemias e Catia Lima" userId="b77af7bd85500281" providerId="LiveId" clId="{C1ABD5EA-79EA-4C20-9877-9384152A0C22}" dt="2020-10-29T09:26:39.071" v="104"/>
        <pc:sldMkLst>
          <pc:docMk/>
          <pc:sldMk cId="3757265641" sldId="292"/>
        </pc:sldMkLst>
        <pc:spChg chg="del">
          <ac:chgData name="Neemias e Catia Lima" userId="b77af7bd85500281" providerId="LiveId" clId="{C1ABD5EA-79EA-4C20-9877-9384152A0C22}" dt="2020-10-29T09:26:38.719" v="103" actId="478"/>
          <ac:spMkLst>
            <pc:docMk/>
            <pc:sldMk cId="3757265641" sldId="292"/>
            <ac:spMk id="16" creationId="{B85912FA-B035-4D4C-ABA1-52D9C43D5179}"/>
          </ac:spMkLst>
        </pc:spChg>
        <pc:spChg chg="add">
          <ac:chgData name="Neemias e Catia Lima" userId="b77af7bd85500281" providerId="LiveId" clId="{C1ABD5EA-79EA-4C20-9877-9384152A0C22}" dt="2020-10-29T09:26:39.071" v="104"/>
          <ac:spMkLst>
            <pc:docMk/>
            <pc:sldMk cId="3757265641" sldId="292"/>
            <ac:spMk id="20" creationId="{C6DD4677-4E3A-4C0A-84CE-FF74597155EC}"/>
          </ac:spMkLst>
        </pc:spChg>
        <pc:picChg chg="del">
          <ac:chgData name="Neemias e Catia Lima" userId="b77af7bd85500281" providerId="LiveId" clId="{C1ABD5EA-79EA-4C20-9877-9384152A0C22}" dt="2020-10-29T09:26:38.719" v="103" actId="478"/>
          <ac:picMkLst>
            <pc:docMk/>
            <pc:sldMk cId="3757265641" sldId="292"/>
            <ac:picMk id="18" creationId="{5EF44C72-9C6D-435D-AD51-763D01878F3B}"/>
          </ac:picMkLst>
        </pc:picChg>
        <pc:picChg chg="del">
          <ac:chgData name="Neemias e Catia Lima" userId="b77af7bd85500281" providerId="LiveId" clId="{C1ABD5EA-79EA-4C20-9877-9384152A0C22}" dt="2020-10-29T09:26:38.719" v="103" actId="478"/>
          <ac:picMkLst>
            <pc:docMk/>
            <pc:sldMk cId="3757265641" sldId="292"/>
            <ac:picMk id="19" creationId="{9BE5D88C-8E6A-4816-B2A8-167F82624350}"/>
          </ac:picMkLst>
        </pc:picChg>
        <pc:picChg chg="add">
          <ac:chgData name="Neemias e Catia Lima" userId="b77af7bd85500281" providerId="LiveId" clId="{C1ABD5EA-79EA-4C20-9877-9384152A0C22}" dt="2020-10-29T09:26:39.071" v="104"/>
          <ac:picMkLst>
            <pc:docMk/>
            <pc:sldMk cId="3757265641" sldId="292"/>
            <ac:picMk id="21" creationId="{CFE1ADC2-DEB3-48EE-9063-6C7A81CA0EB8}"/>
          </ac:picMkLst>
        </pc:picChg>
        <pc:picChg chg="add">
          <ac:chgData name="Neemias e Catia Lima" userId="b77af7bd85500281" providerId="LiveId" clId="{C1ABD5EA-79EA-4C20-9877-9384152A0C22}" dt="2020-10-29T09:26:39.071" v="104"/>
          <ac:picMkLst>
            <pc:docMk/>
            <pc:sldMk cId="3757265641" sldId="292"/>
            <ac:picMk id="22" creationId="{EFB6FBEB-2B5D-4FC9-A9B8-805F422C3FB3}"/>
          </ac:picMkLst>
        </pc:picChg>
      </pc:sldChg>
      <pc:sldChg chg="addSp delSp">
        <pc:chgData name="Neemias e Catia Lima" userId="b77af7bd85500281" providerId="LiveId" clId="{C1ABD5EA-79EA-4C20-9877-9384152A0C22}" dt="2020-10-29T09:26:51.641" v="106"/>
        <pc:sldMkLst>
          <pc:docMk/>
          <pc:sldMk cId="3114938747" sldId="293"/>
        </pc:sldMkLst>
        <pc:spChg chg="add">
          <ac:chgData name="Neemias e Catia Lima" userId="b77af7bd85500281" providerId="LiveId" clId="{C1ABD5EA-79EA-4C20-9877-9384152A0C22}" dt="2020-10-29T09:26:51.641" v="106"/>
          <ac:spMkLst>
            <pc:docMk/>
            <pc:sldMk cId="3114938747" sldId="293"/>
            <ac:spMk id="15" creationId="{EEEDD8BE-97A2-45E5-BD91-23CD4464BAE2}"/>
          </ac:spMkLst>
        </pc:spChg>
        <pc:spChg chg="del">
          <ac:chgData name="Neemias e Catia Lima" userId="b77af7bd85500281" providerId="LiveId" clId="{C1ABD5EA-79EA-4C20-9877-9384152A0C22}" dt="2020-10-29T09:26:51.283" v="105" actId="478"/>
          <ac:spMkLst>
            <pc:docMk/>
            <pc:sldMk cId="3114938747" sldId="293"/>
            <ac:spMk id="18" creationId="{155FF450-40DD-4592-B57C-DFE25DF749D4}"/>
          </ac:spMkLst>
        </pc:spChg>
        <pc:picChg chg="del">
          <ac:chgData name="Neemias e Catia Lima" userId="b77af7bd85500281" providerId="LiveId" clId="{C1ABD5EA-79EA-4C20-9877-9384152A0C22}" dt="2020-10-29T09:26:51.283" v="105" actId="478"/>
          <ac:picMkLst>
            <pc:docMk/>
            <pc:sldMk cId="3114938747" sldId="293"/>
            <ac:picMk id="19" creationId="{D83D194E-9F31-447C-801D-94D9CD3F5A84}"/>
          </ac:picMkLst>
        </pc:picChg>
        <pc:picChg chg="del">
          <ac:chgData name="Neemias e Catia Lima" userId="b77af7bd85500281" providerId="LiveId" clId="{C1ABD5EA-79EA-4C20-9877-9384152A0C22}" dt="2020-10-29T09:26:51.283" v="105" actId="478"/>
          <ac:picMkLst>
            <pc:docMk/>
            <pc:sldMk cId="3114938747" sldId="293"/>
            <ac:picMk id="20" creationId="{A6122E69-2638-4D13-B16D-4D901CD8D076}"/>
          </ac:picMkLst>
        </pc:picChg>
        <pc:picChg chg="add">
          <ac:chgData name="Neemias e Catia Lima" userId="b77af7bd85500281" providerId="LiveId" clId="{C1ABD5EA-79EA-4C20-9877-9384152A0C22}" dt="2020-10-29T09:26:51.641" v="106"/>
          <ac:picMkLst>
            <pc:docMk/>
            <pc:sldMk cId="3114938747" sldId="293"/>
            <ac:picMk id="21" creationId="{AEA4776F-532B-4951-85B9-CBA495B97BF4}"/>
          </ac:picMkLst>
        </pc:picChg>
        <pc:picChg chg="add">
          <ac:chgData name="Neemias e Catia Lima" userId="b77af7bd85500281" providerId="LiveId" clId="{C1ABD5EA-79EA-4C20-9877-9384152A0C22}" dt="2020-10-29T09:26:51.641" v="106"/>
          <ac:picMkLst>
            <pc:docMk/>
            <pc:sldMk cId="3114938747" sldId="293"/>
            <ac:picMk id="22" creationId="{BEDB5758-4255-4133-94DB-DBC37F5076A9}"/>
          </ac:picMkLst>
        </pc:picChg>
      </pc:sldChg>
    </pc:docChg>
  </pc:docChgLst>
  <pc:docChgLst>
    <pc:chgData name="Neemias Informatica Lima" userId="b77af7bd85500281" providerId="LiveId" clId="{2B9EC388-95F2-400A-8AD7-6A626D3E1F48}"/>
    <pc:docChg chg="custSel modSld">
      <pc:chgData name="Neemias Informatica Lima" userId="b77af7bd85500281" providerId="LiveId" clId="{2B9EC388-95F2-400A-8AD7-6A626D3E1F48}" dt="2024-02-23T20:34:48.341" v="33" actId="20577"/>
      <pc:docMkLst>
        <pc:docMk/>
      </pc:docMkLst>
      <pc:sldChg chg="modSp mod">
        <pc:chgData name="Neemias Informatica Lima" userId="b77af7bd85500281" providerId="LiveId" clId="{2B9EC388-95F2-400A-8AD7-6A626D3E1F48}" dt="2024-02-23T20:33:45.669" v="5" actId="20577"/>
        <pc:sldMkLst>
          <pc:docMk/>
          <pc:sldMk cId="2232331225" sldId="280"/>
        </pc:sldMkLst>
        <pc:spChg chg="mod">
          <ac:chgData name="Neemias Informatica Lima" userId="b77af7bd85500281" providerId="LiveId" clId="{2B9EC388-95F2-400A-8AD7-6A626D3E1F48}" dt="2024-02-23T20:33:45.669" v="5" actId="20577"/>
          <ac:spMkLst>
            <pc:docMk/>
            <pc:sldMk cId="2232331225" sldId="280"/>
            <ac:spMk id="7" creationId="{00000000-0000-0000-0000-000000000000}"/>
          </ac:spMkLst>
        </pc:spChg>
        <pc:spChg chg="mod">
          <ac:chgData name="Neemias Informatica Lima" userId="b77af7bd85500281" providerId="LiveId" clId="{2B9EC388-95F2-400A-8AD7-6A626D3E1F48}" dt="2024-02-23T20:33:41.108" v="1" actId="20577"/>
          <ac:spMkLst>
            <pc:docMk/>
            <pc:sldMk cId="2232331225" sldId="280"/>
            <ac:spMk id="11" creationId="{00000000-0000-0000-0000-000000000000}"/>
          </ac:spMkLst>
        </pc:spChg>
      </pc:sldChg>
      <pc:sldChg chg="modSp mod">
        <pc:chgData name="Neemias Informatica Lima" userId="b77af7bd85500281" providerId="LiveId" clId="{2B9EC388-95F2-400A-8AD7-6A626D3E1F48}" dt="2024-02-23T20:33:51.006" v="7" actId="20577"/>
        <pc:sldMkLst>
          <pc:docMk/>
          <pc:sldMk cId="2103443556" sldId="281"/>
        </pc:sldMkLst>
        <pc:spChg chg="mod">
          <ac:chgData name="Neemias Informatica Lima" userId="b77af7bd85500281" providerId="LiveId" clId="{2B9EC388-95F2-400A-8AD7-6A626D3E1F48}" dt="2024-02-23T20:33:51.006" v="7" actId="20577"/>
          <ac:spMkLst>
            <pc:docMk/>
            <pc:sldMk cId="2103443556" sldId="281"/>
            <ac:spMk id="11" creationId="{00000000-0000-0000-0000-000000000000}"/>
          </ac:spMkLst>
        </pc:spChg>
      </pc:sldChg>
      <pc:sldChg chg="addSp delSp modSp mod">
        <pc:chgData name="Neemias Informatica Lima" userId="b77af7bd85500281" providerId="LiveId" clId="{2B9EC388-95F2-400A-8AD7-6A626D3E1F48}" dt="2024-02-23T20:34:04.988" v="11"/>
        <pc:sldMkLst>
          <pc:docMk/>
          <pc:sldMk cId="3683219421" sldId="282"/>
        </pc:sldMkLst>
        <pc:spChg chg="add mod">
          <ac:chgData name="Neemias Informatica Lima" userId="b77af7bd85500281" providerId="LiveId" clId="{2B9EC388-95F2-400A-8AD7-6A626D3E1F48}" dt="2024-02-23T20:34:04.988" v="11"/>
          <ac:spMkLst>
            <pc:docMk/>
            <pc:sldMk cId="3683219421" sldId="282"/>
            <ac:spMk id="2" creationId="{F1600955-FCDB-798E-21CF-35C53DECA859}"/>
          </ac:spMkLst>
        </pc:spChg>
        <pc:spChg chg="del">
          <ac:chgData name="Neemias Informatica Lima" userId="b77af7bd85500281" providerId="LiveId" clId="{2B9EC388-95F2-400A-8AD7-6A626D3E1F48}" dt="2024-02-23T20:34:04.551" v="10" actId="478"/>
          <ac:spMkLst>
            <pc:docMk/>
            <pc:sldMk cId="3683219421" sldId="282"/>
            <ac:spMk id="6" creationId="{22934883-FF7A-D794-0D1B-91558191C4A0}"/>
          </ac:spMkLst>
        </pc:spChg>
      </pc:sldChg>
      <pc:sldChg chg="modSp mod">
        <pc:chgData name="Neemias Informatica Lima" userId="b77af7bd85500281" providerId="LiveId" clId="{2B9EC388-95F2-400A-8AD7-6A626D3E1F48}" dt="2024-02-23T20:34:08.568" v="13" actId="20577"/>
        <pc:sldMkLst>
          <pc:docMk/>
          <pc:sldMk cId="3902406419" sldId="283"/>
        </pc:sldMkLst>
        <pc:spChg chg="mod">
          <ac:chgData name="Neemias Informatica Lima" userId="b77af7bd85500281" providerId="LiveId" clId="{2B9EC388-95F2-400A-8AD7-6A626D3E1F48}" dt="2024-02-23T20:34:08.568" v="13" actId="20577"/>
          <ac:spMkLst>
            <pc:docMk/>
            <pc:sldMk cId="3902406419" sldId="283"/>
            <ac:spMk id="5" creationId="{64CB1FE2-BA30-8279-776E-7DC9BC620210}"/>
          </ac:spMkLst>
        </pc:spChg>
      </pc:sldChg>
      <pc:sldChg chg="modSp mod">
        <pc:chgData name="Neemias Informatica Lima" userId="b77af7bd85500281" providerId="LiveId" clId="{2B9EC388-95F2-400A-8AD7-6A626D3E1F48}" dt="2024-02-23T20:34:16.161" v="17" actId="20577"/>
        <pc:sldMkLst>
          <pc:docMk/>
          <pc:sldMk cId="2424059023" sldId="284"/>
        </pc:sldMkLst>
        <pc:spChg chg="mod">
          <ac:chgData name="Neemias Informatica Lima" userId="b77af7bd85500281" providerId="LiveId" clId="{2B9EC388-95F2-400A-8AD7-6A626D3E1F48}" dt="2024-02-23T20:34:16.161" v="17" actId="20577"/>
          <ac:spMkLst>
            <pc:docMk/>
            <pc:sldMk cId="2424059023" sldId="284"/>
            <ac:spMk id="5" creationId="{78268D53-E738-79EB-0EEA-089FC74705BD}"/>
          </ac:spMkLst>
        </pc:spChg>
      </pc:sldChg>
      <pc:sldChg chg="modSp mod">
        <pc:chgData name="Neemias Informatica Lima" userId="b77af7bd85500281" providerId="LiveId" clId="{2B9EC388-95F2-400A-8AD7-6A626D3E1F48}" dt="2024-02-23T20:34:23.794" v="21" actId="20577"/>
        <pc:sldMkLst>
          <pc:docMk/>
          <pc:sldMk cId="2241968852" sldId="285"/>
        </pc:sldMkLst>
        <pc:spChg chg="mod">
          <ac:chgData name="Neemias Informatica Lima" userId="b77af7bd85500281" providerId="LiveId" clId="{2B9EC388-95F2-400A-8AD7-6A626D3E1F48}" dt="2024-02-23T20:34:23.794" v="21" actId="20577"/>
          <ac:spMkLst>
            <pc:docMk/>
            <pc:sldMk cId="2241968852" sldId="285"/>
            <ac:spMk id="5" creationId="{88440405-0A27-2855-D046-B9E868718C1B}"/>
          </ac:spMkLst>
        </pc:spChg>
      </pc:sldChg>
      <pc:sldChg chg="modSp mod">
        <pc:chgData name="Neemias Informatica Lima" userId="b77af7bd85500281" providerId="LiveId" clId="{2B9EC388-95F2-400A-8AD7-6A626D3E1F48}" dt="2024-02-23T20:34:31.906" v="25" actId="20577"/>
        <pc:sldMkLst>
          <pc:docMk/>
          <pc:sldMk cId="1959249856" sldId="286"/>
        </pc:sldMkLst>
        <pc:spChg chg="mod">
          <ac:chgData name="Neemias Informatica Lima" userId="b77af7bd85500281" providerId="LiveId" clId="{2B9EC388-95F2-400A-8AD7-6A626D3E1F48}" dt="2024-02-23T20:34:31.906" v="25" actId="20577"/>
          <ac:spMkLst>
            <pc:docMk/>
            <pc:sldMk cId="1959249856" sldId="286"/>
            <ac:spMk id="5" creationId="{A61587D3-3CDC-1C1A-9373-5B92BB4C6771}"/>
          </ac:spMkLst>
        </pc:spChg>
      </pc:sldChg>
      <pc:sldChg chg="modSp mod">
        <pc:chgData name="Neemias Informatica Lima" userId="b77af7bd85500281" providerId="LiveId" clId="{2B9EC388-95F2-400A-8AD7-6A626D3E1F48}" dt="2024-02-23T20:34:48.341" v="33" actId="20577"/>
        <pc:sldMkLst>
          <pc:docMk/>
          <pc:sldMk cId="2857006406" sldId="287"/>
        </pc:sldMkLst>
        <pc:spChg chg="mod">
          <ac:chgData name="Neemias Informatica Lima" userId="b77af7bd85500281" providerId="LiveId" clId="{2B9EC388-95F2-400A-8AD7-6A626D3E1F48}" dt="2024-02-23T20:34:48.341" v="33" actId="20577"/>
          <ac:spMkLst>
            <pc:docMk/>
            <pc:sldMk cId="2857006406" sldId="287"/>
            <ac:spMk id="5" creationId="{29EB7D6A-30E1-9226-F768-126864DB830B}"/>
          </ac:spMkLst>
        </pc:spChg>
      </pc:sldChg>
      <pc:sldChg chg="addSp delSp modSp mod">
        <pc:chgData name="Neemias Informatica Lima" userId="b77af7bd85500281" providerId="LiveId" clId="{2B9EC388-95F2-400A-8AD7-6A626D3E1F48}" dt="2024-02-23T20:34:01.350" v="9"/>
        <pc:sldMkLst>
          <pc:docMk/>
          <pc:sldMk cId="2630436816" sldId="288"/>
        </pc:sldMkLst>
        <pc:spChg chg="add mod">
          <ac:chgData name="Neemias Informatica Lima" userId="b77af7bd85500281" providerId="LiveId" clId="{2B9EC388-95F2-400A-8AD7-6A626D3E1F48}" dt="2024-02-23T20:34:01.350" v="9"/>
          <ac:spMkLst>
            <pc:docMk/>
            <pc:sldMk cId="2630436816" sldId="288"/>
            <ac:spMk id="2" creationId="{4B8F44DA-672B-B449-018B-30D171443EE7}"/>
          </ac:spMkLst>
        </pc:spChg>
        <pc:spChg chg="del">
          <ac:chgData name="Neemias Informatica Lima" userId="b77af7bd85500281" providerId="LiveId" clId="{2B9EC388-95F2-400A-8AD7-6A626D3E1F48}" dt="2024-02-23T20:34:01.031" v="8" actId="478"/>
          <ac:spMkLst>
            <pc:docMk/>
            <pc:sldMk cId="2630436816" sldId="288"/>
            <ac:spMk id="5" creationId="{F599723C-3432-9DF4-C802-90CA44248BE3}"/>
          </ac:spMkLst>
        </pc:spChg>
      </pc:sldChg>
      <pc:sldChg chg="modSp mod">
        <pc:chgData name="Neemias Informatica Lima" userId="b77af7bd85500281" providerId="LiveId" clId="{2B9EC388-95F2-400A-8AD7-6A626D3E1F48}" dt="2024-02-23T20:34:12.395" v="15" actId="20577"/>
        <pc:sldMkLst>
          <pc:docMk/>
          <pc:sldMk cId="3032827026" sldId="289"/>
        </pc:sldMkLst>
        <pc:spChg chg="mod">
          <ac:chgData name="Neemias Informatica Lima" userId="b77af7bd85500281" providerId="LiveId" clId="{2B9EC388-95F2-400A-8AD7-6A626D3E1F48}" dt="2024-02-23T20:34:12.395" v="15" actId="20577"/>
          <ac:spMkLst>
            <pc:docMk/>
            <pc:sldMk cId="3032827026" sldId="289"/>
            <ac:spMk id="5" creationId="{D4A067D2-F394-0DBD-FBD1-63247C724824}"/>
          </ac:spMkLst>
        </pc:spChg>
      </pc:sldChg>
      <pc:sldChg chg="modSp mod">
        <pc:chgData name="Neemias Informatica Lima" userId="b77af7bd85500281" providerId="LiveId" clId="{2B9EC388-95F2-400A-8AD7-6A626D3E1F48}" dt="2024-02-23T20:34:19.977" v="19" actId="20577"/>
        <pc:sldMkLst>
          <pc:docMk/>
          <pc:sldMk cId="3772032319" sldId="290"/>
        </pc:sldMkLst>
        <pc:spChg chg="mod">
          <ac:chgData name="Neemias Informatica Lima" userId="b77af7bd85500281" providerId="LiveId" clId="{2B9EC388-95F2-400A-8AD7-6A626D3E1F48}" dt="2024-02-23T20:34:19.977" v="19" actId="20577"/>
          <ac:spMkLst>
            <pc:docMk/>
            <pc:sldMk cId="3772032319" sldId="290"/>
            <ac:spMk id="5" creationId="{85A204CF-BE05-A49D-E084-5A580383ACB8}"/>
          </ac:spMkLst>
        </pc:spChg>
      </pc:sldChg>
      <pc:sldChg chg="modSp mod">
        <pc:chgData name="Neemias Informatica Lima" userId="b77af7bd85500281" providerId="LiveId" clId="{2B9EC388-95F2-400A-8AD7-6A626D3E1F48}" dt="2024-02-23T20:34:28.779" v="23" actId="20577"/>
        <pc:sldMkLst>
          <pc:docMk/>
          <pc:sldMk cId="1768216317" sldId="291"/>
        </pc:sldMkLst>
        <pc:spChg chg="mod">
          <ac:chgData name="Neemias Informatica Lima" userId="b77af7bd85500281" providerId="LiveId" clId="{2B9EC388-95F2-400A-8AD7-6A626D3E1F48}" dt="2024-02-23T20:34:28.779" v="23" actId="20577"/>
          <ac:spMkLst>
            <pc:docMk/>
            <pc:sldMk cId="1768216317" sldId="291"/>
            <ac:spMk id="5" creationId="{B6AFE31B-8464-E157-1809-D04E08A48875}"/>
          </ac:spMkLst>
        </pc:spChg>
      </pc:sldChg>
      <pc:sldChg chg="modSp mod">
        <pc:chgData name="Neemias Informatica Lima" userId="b77af7bd85500281" providerId="LiveId" clId="{2B9EC388-95F2-400A-8AD7-6A626D3E1F48}" dt="2024-02-23T20:34:35.472" v="27" actId="20577"/>
        <pc:sldMkLst>
          <pc:docMk/>
          <pc:sldMk cId="3757265641" sldId="292"/>
        </pc:sldMkLst>
        <pc:spChg chg="mod">
          <ac:chgData name="Neemias Informatica Lima" userId="b77af7bd85500281" providerId="LiveId" clId="{2B9EC388-95F2-400A-8AD7-6A626D3E1F48}" dt="2024-02-23T20:34:35.472" v="27" actId="20577"/>
          <ac:spMkLst>
            <pc:docMk/>
            <pc:sldMk cId="3757265641" sldId="292"/>
            <ac:spMk id="5" creationId="{043DC70F-0AEF-0724-2203-92E60C210166}"/>
          </ac:spMkLst>
        </pc:spChg>
      </pc:sldChg>
      <pc:sldChg chg="modSp mod">
        <pc:chgData name="Neemias Informatica Lima" userId="b77af7bd85500281" providerId="LiveId" clId="{2B9EC388-95F2-400A-8AD7-6A626D3E1F48}" dt="2024-02-23T20:34:44.060" v="31" actId="20577"/>
        <pc:sldMkLst>
          <pc:docMk/>
          <pc:sldMk cId="3114938747" sldId="293"/>
        </pc:sldMkLst>
        <pc:spChg chg="mod">
          <ac:chgData name="Neemias Informatica Lima" userId="b77af7bd85500281" providerId="LiveId" clId="{2B9EC388-95F2-400A-8AD7-6A626D3E1F48}" dt="2024-02-23T20:34:44.060" v="31" actId="20577"/>
          <ac:spMkLst>
            <pc:docMk/>
            <pc:sldMk cId="3114938747" sldId="293"/>
            <ac:spMk id="5" creationId="{5F7FC810-116E-FCB8-197D-2FB2492AFB9E}"/>
          </ac:spMkLst>
        </pc:spChg>
        <pc:spChg chg="mod">
          <ac:chgData name="Neemias Informatica Lima" userId="b77af7bd85500281" providerId="LiveId" clId="{2B9EC388-95F2-400A-8AD7-6A626D3E1F48}" dt="2024-02-23T20:34:41.224" v="30" actId="6549"/>
          <ac:spMkLst>
            <pc:docMk/>
            <pc:sldMk cId="3114938747" sldId="293"/>
            <ac:spMk id="16" creationId="{CFC8B9D9-C6ED-4706-A104-65D118A5B7F9}"/>
          </ac:spMkLst>
        </pc:spChg>
      </pc:sldChg>
    </pc:docChg>
  </pc:docChgLst>
  <pc:docChgLst>
    <pc:chgData name="Neemias e Catia Lima" userId="b77af7bd85500281" providerId="LiveId" clId="{66E88CED-EB25-4063-A036-6CF037D4BC01}"/>
    <pc:docChg chg="undo redo custSel modSld">
      <pc:chgData name="Neemias e Catia Lima" userId="b77af7bd85500281" providerId="LiveId" clId="{66E88CED-EB25-4063-A036-6CF037D4BC01}" dt="2021-04-25T10:22:17.348" v="138" actId="20577"/>
      <pc:docMkLst>
        <pc:docMk/>
      </pc:docMkLst>
      <pc:sldChg chg="addSp delSp modSp mod">
        <pc:chgData name="Neemias e Catia Lima" userId="b77af7bd85500281" providerId="LiveId" clId="{66E88CED-EB25-4063-A036-6CF037D4BC01}" dt="2021-04-25T10:14:03.500" v="46" actId="14100"/>
        <pc:sldMkLst>
          <pc:docMk/>
          <pc:sldMk cId="2232331225" sldId="280"/>
        </pc:sldMkLst>
        <pc:spChg chg="mod">
          <ac:chgData name="Neemias e Catia Lima" userId="b77af7bd85500281" providerId="LiveId" clId="{66E88CED-EB25-4063-A036-6CF037D4BC01}" dt="2021-04-25T10:12:13.261" v="26"/>
          <ac:spMkLst>
            <pc:docMk/>
            <pc:sldMk cId="2232331225" sldId="280"/>
            <ac:spMk id="6" creationId="{00000000-0000-0000-0000-000000000000}"/>
          </ac:spMkLst>
        </pc:spChg>
        <pc:spChg chg="mod">
          <ac:chgData name="Neemias e Catia Lima" userId="b77af7bd85500281" providerId="LiveId" clId="{66E88CED-EB25-4063-A036-6CF037D4BC01}" dt="2021-04-25T10:13:17.757" v="37"/>
          <ac:spMkLst>
            <pc:docMk/>
            <pc:sldMk cId="2232331225" sldId="280"/>
            <ac:spMk id="9" creationId="{00000000-0000-0000-0000-000000000000}"/>
          </ac:spMkLst>
        </pc:spChg>
        <pc:spChg chg="mod">
          <ac:chgData name="Neemias e Catia Lima" userId="b77af7bd85500281" providerId="LiveId" clId="{66E88CED-EB25-4063-A036-6CF037D4BC01}" dt="2021-04-25T10:12:39.257" v="30" actId="1036"/>
          <ac:spMkLst>
            <pc:docMk/>
            <pc:sldMk cId="2232331225" sldId="280"/>
            <ac:spMk id="11" creationId="{00000000-0000-0000-0000-000000000000}"/>
          </ac:spMkLst>
        </pc:spChg>
        <pc:spChg chg="mod">
          <ac:chgData name="Neemias e Catia Lima" userId="b77af7bd85500281" providerId="LiveId" clId="{66E88CED-EB25-4063-A036-6CF037D4BC01}" dt="2021-04-25T10:14:03.500" v="46" actId="14100"/>
          <ac:spMkLst>
            <pc:docMk/>
            <pc:sldMk cId="2232331225" sldId="280"/>
            <ac:spMk id="16" creationId="{00000000-0000-0000-0000-000000000000}"/>
          </ac:spMkLst>
        </pc:spChg>
        <pc:picChg chg="add mod">
          <ac:chgData name="Neemias e Catia Lima" userId="b77af7bd85500281" providerId="LiveId" clId="{66E88CED-EB25-4063-A036-6CF037D4BC01}" dt="2021-04-25T10:08:26.398" v="4" actId="1440"/>
          <ac:picMkLst>
            <pc:docMk/>
            <pc:sldMk cId="2232331225" sldId="280"/>
            <ac:picMk id="3" creationId="{AB1EF268-9E2F-4213-B8B5-263AC3FC07C1}"/>
          </ac:picMkLst>
        </pc:picChg>
        <pc:picChg chg="del">
          <ac:chgData name="Neemias e Catia Lima" userId="b77af7bd85500281" providerId="LiveId" clId="{66E88CED-EB25-4063-A036-6CF037D4BC01}" dt="2021-04-25T10:08:12.399" v="0" actId="478"/>
          <ac:picMkLst>
            <pc:docMk/>
            <pc:sldMk cId="2232331225" sldId="280"/>
            <ac:picMk id="4" creationId="{0758D784-1597-4B8F-AF84-7C5AAA7AF4D4}"/>
          </ac:picMkLst>
        </pc:picChg>
        <pc:picChg chg="add mod">
          <ac:chgData name="Neemias e Catia Lima" userId="b77af7bd85500281" providerId="LiveId" clId="{66E88CED-EB25-4063-A036-6CF037D4BC01}" dt="2021-04-25T10:12:55.546" v="34" actId="14100"/>
          <ac:picMkLst>
            <pc:docMk/>
            <pc:sldMk cId="2232331225" sldId="280"/>
            <ac:picMk id="13" creationId="{F0777F7F-1700-4211-B4E1-14FFED49C148}"/>
          </ac:picMkLst>
        </pc:picChg>
        <pc:picChg chg="del">
          <ac:chgData name="Neemias e Catia Lima" userId="b77af7bd85500281" providerId="LiveId" clId="{66E88CED-EB25-4063-A036-6CF037D4BC01}" dt="2021-04-25T10:11:05.681" v="14" actId="478"/>
          <ac:picMkLst>
            <pc:docMk/>
            <pc:sldMk cId="2232331225" sldId="280"/>
            <ac:picMk id="14" creationId="{1AA47835-8522-4CB4-A277-E28BBF622FBF}"/>
          </ac:picMkLst>
        </pc:picChg>
      </pc:sldChg>
      <pc:sldChg chg="addSp delSp modSp mod">
        <pc:chgData name="Neemias e Catia Lima" userId="b77af7bd85500281" providerId="LiveId" clId="{66E88CED-EB25-4063-A036-6CF037D4BC01}" dt="2021-04-25T10:21:39.343" v="114" actId="1440"/>
        <pc:sldMkLst>
          <pc:docMk/>
          <pc:sldMk cId="2103443556" sldId="281"/>
        </pc:sldMkLst>
        <pc:spChg chg="add del">
          <ac:chgData name="Neemias e Catia Lima" userId="b77af7bd85500281" providerId="LiveId" clId="{66E88CED-EB25-4063-A036-6CF037D4BC01}" dt="2021-04-25T10:20:55.550" v="107"/>
          <ac:spMkLst>
            <pc:docMk/>
            <pc:sldMk cId="2103443556" sldId="281"/>
            <ac:spMk id="4" creationId="{97387214-262E-42FD-9635-97CF8B5AA48B}"/>
          </ac:spMkLst>
        </pc:spChg>
        <pc:spChg chg="mod">
          <ac:chgData name="Neemias e Catia Lima" userId="b77af7bd85500281" providerId="LiveId" clId="{66E88CED-EB25-4063-A036-6CF037D4BC01}" dt="2021-04-25T10:19:52.653" v="104" actId="20577"/>
          <ac:spMkLst>
            <pc:docMk/>
            <pc:sldMk cId="2103443556" sldId="281"/>
            <ac:spMk id="8" creationId="{00000000-0000-0000-0000-000000000000}"/>
          </ac:spMkLst>
        </pc:spChg>
        <pc:spChg chg="mod">
          <ac:chgData name="Neemias e Catia Lima" userId="b77af7bd85500281" providerId="LiveId" clId="{66E88CED-EB25-4063-A036-6CF037D4BC01}" dt="2021-04-25T10:14:23.958" v="51"/>
          <ac:spMkLst>
            <pc:docMk/>
            <pc:sldMk cId="2103443556" sldId="281"/>
            <ac:spMk id="18" creationId="{00000000-0000-0000-0000-000000000000}"/>
          </ac:spMkLst>
        </pc:spChg>
        <pc:picChg chg="del">
          <ac:chgData name="Neemias e Catia Lima" userId="b77af7bd85500281" providerId="LiveId" clId="{66E88CED-EB25-4063-A036-6CF037D4BC01}" dt="2021-04-25T10:20:38.120" v="105" actId="478"/>
          <ac:picMkLst>
            <pc:docMk/>
            <pc:sldMk cId="2103443556" sldId="281"/>
            <ac:picMk id="2" creationId="{06F3396B-9297-43B3-B4D1-A9F21DFB0961}"/>
          </ac:picMkLst>
        </pc:picChg>
        <pc:picChg chg="add mod">
          <ac:chgData name="Neemias e Catia Lima" userId="b77af7bd85500281" providerId="LiveId" clId="{66E88CED-EB25-4063-A036-6CF037D4BC01}" dt="2021-04-25T10:21:39.343" v="114" actId="1440"/>
          <ac:picMkLst>
            <pc:docMk/>
            <pc:sldMk cId="2103443556" sldId="281"/>
            <ac:picMk id="6" creationId="{9C2BDEC3-5B8E-4368-ACAF-35511A23935B}"/>
          </ac:picMkLst>
        </pc:picChg>
        <pc:picChg chg="del">
          <ac:chgData name="Neemias e Catia Lima" userId="b77af7bd85500281" providerId="LiveId" clId="{66E88CED-EB25-4063-A036-6CF037D4BC01}" dt="2021-04-25T10:09:56.212" v="6" actId="478"/>
          <ac:picMkLst>
            <pc:docMk/>
            <pc:sldMk cId="2103443556" sldId="281"/>
            <ac:picMk id="12" creationId="{F73680B5-D453-4C89-A02F-E4FA939E8D4B}"/>
          </ac:picMkLst>
        </pc:picChg>
        <pc:picChg chg="del">
          <ac:chgData name="Neemias e Catia Lima" userId="b77af7bd85500281" providerId="LiveId" clId="{66E88CED-EB25-4063-A036-6CF037D4BC01}" dt="2021-04-25T10:14:30.668" v="52" actId="478"/>
          <ac:picMkLst>
            <pc:docMk/>
            <pc:sldMk cId="2103443556" sldId="281"/>
            <ac:picMk id="13" creationId="{208373B7-B0F3-42EA-9693-9BE1FA5E3F07}"/>
          </ac:picMkLst>
        </pc:picChg>
        <pc:picChg chg="add mod">
          <ac:chgData name="Neemias e Catia Lima" userId="b77af7bd85500281" providerId="LiveId" clId="{66E88CED-EB25-4063-A036-6CF037D4BC01}" dt="2021-04-25T10:10:23.738" v="13" actId="14100"/>
          <ac:picMkLst>
            <pc:docMk/>
            <pc:sldMk cId="2103443556" sldId="281"/>
            <ac:picMk id="15" creationId="{B6BEDBB8-6BD7-4298-8DA4-A0215189B5E7}"/>
          </ac:picMkLst>
        </pc:picChg>
        <pc:picChg chg="add mod">
          <ac:chgData name="Neemias e Catia Lima" userId="b77af7bd85500281" providerId="LiveId" clId="{66E88CED-EB25-4063-A036-6CF037D4BC01}" dt="2021-04-25T10:15:34.544" v="68" actId="1037"/>
          <ac:picMkLst>
            <pc:docMk/>
            <pc:sldMk cId="2103443556" sldId="281"/>
            <ac:picMk id="16" creationId="{526DEBA6-A2CD-4647-B674-1E2A6DB5C4AA}"/>
          </ac:picMkLst>
        </pc:picChg>
      </pc:sldChg>
      <pc:sldChg chg="addSp delSp modSp mod">
        <pc:chgData name="Neemias e Catia Lima" userId="b77af7bd85500281" providerId="LiveId" clId="{66E88CED-EB25-4063-A036-6CF037D4BC01}" dt="2021-04-25T10:16:21.675" v="72"/>
        <pc:sldMkLst>
          <pc:docMk/>
          <pc:sldMk cId="3683219421" sldId="282"/>
        </pc:sldMkLst>
        <pc:spChg chg="add mod">
          <ac:chgData name="Neemias e Catia Lima" userId="b77af7bd85500281" providerId="LiveId" clId="{66E88CED-EB25-4063-A036-6CF037D4BC01}" dt="2021-04-25T10:16:21.675" v="72"/>
          <ac:spMkLst>
            <pc:docMk/>
            <pc:sldMk cId="3683219421" sldId="282"/>
            <ac:spMk id="15" creationId="{834FC239-74FD-41F6-B0FF-52E13106B3C7}"/>
          </ac:spMkLst>
        </pc:spChg>
        <pc:spChg chg="add mod">
          <ac:chgData name="Neemias e Catia Lima" userId="b77af7bd85500281" providerId="LiveId" clId="{66E88CED-EB25-4063-A036-6CF037D4BC01}" dt="2021-04-25T10:16:21.675" v="72"/>
          <ac:spMkLst>
            <pc:docMk/>
            <pc:sldMk cId="3683219421" sldId="282"/>
            <ac:spMk id="17" creationId="{5FE506DC-D962-407A-A48E-646AFB906F5C}"/>
          </ac:spMkLst>
        </pc:spChg>
        <pc:spChg chg="del">
          <ac:chgData name="Neemias e Catia Lima" userId="b77af7bd85500281" providerId="LiveId" clId="{66E88CED-EB25-4063-A036-6CF037D4BC01}" dt="2021-04-25T10:16:20.995" v="71" actId="478"/>
          <ac:spMkLst>
            <pc:docMk/>
            <pc:sldMk cId="3683219421" sldId="282"/>
            <ac:spMk id="22" creationId="{D2D8A74B-2CA5-4233-9A56-01AED1D8D103}"/>
          </ac:spMkLst>
        </pc:spChg>
        <pc:picChg chg="add mod">
          <ac:chgData name="Neemias e Catia Lima" userId="b77af7bd85500281" providerId="LiveId" clId="{66E88CED-EB25-4063-A036-6CF037D4BC01}" dt="2021-04-25T10:16:21.675" v="72"/>
          <ac:picMkLst>
            <pc:docMk/>
            <pc:sldMk cId="3683219421" sldId="282"/>
            <ac:picMk id="18" creationId="{EDD29A2A-89B7-4468-9AE1-847380515A70}"/>
          </ac:picMkLst>
        </pc:picChg>
        <pc:picChg chg="del">
          <ac:chgData name="Neemias e Catia Lima" userId="b77af7bd85500281" providerId="LiveId" clId="{66E88CED-EB25-4063-A036-6CF037D4BC01}" dt="2021-04-25T10:16:20.995" v="71" actId="478"/>
          <ac:picMkLst>
            <pc:docMk/>
            <pc:sldMk cId="3683219421" sldId="282"/>
            <ac:picMk id="19" creationId="{BAD575A9-3957-442A-903D-0126834CBDBF}"/>
          </ac:picMkLst>
        </pc:picChg>
        <pc:picChg chg="del">
          <ac:chgData name="Neemias e Catia Lima" userId="b77af7bd85500281" providerId="LiveId" clId="{66E88CED-EB25-4063-A036-6CF037D4BC01}" dt="2021-04-25T10:16:20.995" v="71" actId="478"/>
          <ac:picMkLst>
            <pc:docMk/>
            <pc:sldMk cId="3683219421" sldId="282"/>
            <ac:picMk id="20" creationId="{06433064-A1CF-4682-B5B0-644F12C61525}"/>
          </ac:picMkLst>
        </pc:picChg>
        <pc:picChg chg="add mod">
          <ac:chgData name="Neemias e Catia Lima" userId="b77af7bd85500281" providerId="LiveId" clId="{66E88CED-EB25-4063-A036-6CF037D4BC01}" dt="2021-04-25T10:16:21.675" v="72"/>
          <ac:picMkLst>
            <pc:docMk/>
            <pc:sldMk cId="3683219421" sldId="282"/>
            <ac:picMk id="21" creationId="{C372667F-BCC6-4972-8A31-802F9A2FC8CE}"/>
          </ac:picMkLst>
        </pc:picChg>
      </pc:sldChg>
      <pc:sldChg chg="addSp delSp modSp mod">
        <pc:chgData name="Neemias e Catia Lima" userId="b77af7bd85500281" providerId="LiveId" clId="{66E88CED-EB25-4063-A036-6CF037D4BC01}" dt="2021-04-25T10:16:40.291" v="74"/>
        <pc:sldMkLst>
          <pc:docMk/>
          <pc:sldMk cId="3902406419" sldId="283"/>
        </pc:sldMkLst>
        <pc:spChg chg="add mod">
          <ac:chgData name="Neemias e Catia Lima" userId="b77af7bd85500281" providerId="LiveId" clId="{66E88CED-EB25-4063-A036-6CF037D4BC01}" dt="2021-04-25T10:16:40.291" v="74"/>
          <ac:spMkLst>
            <pc:docMk/>
            <pc:sldMk cId="3902406419" sldId="283"/>
            <ac:spMk id="12" creationId="{C3290409-560D-477C-A157-B9CAC6A6FBEA}"/>
          </ac:spMkLst>
        </pc:spChg>
        <pc:spChg chg="add mod">
          <ac:chgData name="Neemias e Catia Lima" userId="b77af7bd85500281" providerId="LiveId" clId="{66E88CED-EB25-4063-A036-6CF037D4BC01}" dt="2021-04-25T10:16:40.291" v="74"/>
          <ac:spMkLst>
            <pc:docMk/>
            <pc:sldMk cId="3902406419" sldId="283"/>
            <ac:spMk id="17" creationId="{EB7F8A88-B906-4396-AD44-F3357B3E72F9}"/>
          </ac:spMkLst>
        </pc:spChg>
        <pc:spChg chg="del">
          <ac:chgData name="Neemias e Catia Lima" userId="b77af7bd85500281" providerId="LiveId" clId="{66E88CED-EB25-4063-A036-6CF037D4BC01}" dt="2021-04-25T10:16:39.586" v="73" actId="478"/>
          <ac:spMkLst>
            <pc:docMk/>
            <pc:sldMk cId="3902406419" sldId="283"/>
            <ac:spMk id="24" creationId="{8E71D80C-BBB3-4BC0-BED3-A04F07E499D6}"/>
          </ac:spMkLst>
        </pc:spChg>
        <pc:picChg chg="add mod">
          <ac:chgData name="Neemias e Catia Lima" userId="b77af7bd85500281" providerId="LiveId" clId="{66E88CED-EB25-4063-A036-6CF037D4BC01}" dt="2021-04-25T10:16:40.291" v="74"/>
          <ac:picMkLst>
            <pc:docMk/>
            <pc:sldMk cId="3902406419" sldId="283"/>
            <ac:picMk id="18" creationId="{156BA565-75DF-42AA-BE60-5EF276903F22}"/>
          </ac:picMkLst>
        </pc:picChg>
        <pc:picChg chg="del">
          <ac:chgData name="Neemias e Catia Lima" userId="b77af7bd85500281" providerId="LiveId" clId="{66E88CED-EB25-4063-A036-6CF037D4BC01}" dt="2021-04-25T10:16:39.586" v="73" actId="478"/>
          <ac:picMkLst>
            <pc:docMk/>
            <pc:sldMk cId="3902406419" sldId="283"/>
            <ac:picMk id="19" creationId="{B6489B6C-6DB8-4C27-B1B0-C409600C1BF2}"/>
          </ac:picMkLst>
        </pc:picChg>
        <pc:picChg chg="add mod">
          <ac:chgData name="Neemias e Catia Lima" userId="b77af7bd85500281" providerId="LiveId" clId="{66E88CED-EB25-4063-A036-6CF037D4BC01}" dt="2021-04-25T10:16:40.291" v="74"/>
          <ac:picMkLst>
            <pc:docMk/>
            <pc:sldMk cId="3902406419" sldId="283"/>
            <ac:picMk id="20" creationId="{6748B8A3-F13F-4F4D-A994-D64DDE4537DD}"/>
          </ac:picMkLst>
        </pc:picChg>
        <pc:picChg chg="del">
          <ac:chgData name="Neemias e Catia Lima" userId="b77af7bd85500281" providerId="LiveId" clId="{66E88CED-EB25-4063-A036-6CF037D4BC01}" dt="2021-04-25T10:16:39.586" v="73" actId="478"/>
          <ac:picMkLst>
            <pc:docMk/>
            <pc:sldMk cId="3902406419" sldId="283"/>
            <ac:picMk id="21" creationId="{8ECFC189-39F6-4240-A36C-C9877B211B6F}"/>
          </ac:picMkLst>
        </pc:picChg>
      </pc:sldChg>
      <pc:sldChg chg="addSp delSp modSp mod">
        <pc:chgData name="Neemias e Catia Lima" userId="b77af7bd85500281" providerId="LiveId" clId="{66E88CED-EB25-4063-A036-6CF037D4BC01}" dt="2021-04-25T10:17:07.827" v="78"/>
        <pc:sldMkLst>
          <pc:docMk/>
          <pc:sldMk cId="2424059023" sldId="284"/>
        </pc:sldMkLst>
        <pc:spChg chg="add mod">
          <ac:chgData name="Neemias e Catia Lima" userId="b77af7bd85500281" providerId="LiveId" clId="{66E88CED-EB25-4063-A036-6CF037D4BC01}" dt="2021-04-25T10:17:07.827" v="78"/>
          <ac:spMkLst>
            <pc:docMk/>
            <pc:sldMk cId="2424059023" sldId="284"/>
            <ac:spMk id="16" creationId="{71827421-4296-4A1A-BE3C-979111292EBE}"/>
          </ac:spMkLst>
        </pc:spChg>
        <pc:spChg chg="add mod">
          <ac:chgData name="Neemias e Catia Lima" userId="b77af7bd85500281" providerId="LiveId" clId="{66E88CED-EB25-4063-A036-6CF037D4BC01}" dt="2021-04-25T10:17:07.827" v="78"/>
          <ac:spMkLst>
            <pc:docMk/>
            <pc:sldMk cId="2424059023" sldId="284"/>
            <ac:spMk id="17" creationId="{C845DFF0-2581-4FC6-AB44-4987F63544A7}"/>
          </ac:spMkLst>
        </pc:spChg>
        <pc:spChg chg="del">
          <ac:chgData name="Neemias e Catia Lima" userId="b77af7bd85500281" providerId="LiveId" clId="{66E88CED-EB25-4063-A036-6CF037D4BC01}" dt="2021-04-25T10:17:07.186" v="77" actId="478"/>
          <ac:spMkLst>
            <pc:docMk/>
            <pc:sldMk cId="2424059023" sldId="284"/>
            <ac:spMk id="20" creationId="{3813CF3B-75B7-4DB6-8D85-A0B062D6E699}"/>
          </ac:spMkLst>
        </pc:spChg>
        <pc:picChg chg="del">
          <ac:chgData name="Neemias e Catia Lima" userId="b77af7bd85500281" providerId="LiveId" clId="{66E88CED-EB25-4063-A036-6CF037D4BC01}" dt="2021-04-25T10:17:07.186" v="77" actId="478"/>
          <ac:picMkLst>
            <pc:docMk/>
            <pc:sldMk cId="2424059023" sldId="284"/>
            <ac:picMk id="18" creationId="{CF8C9485-4DA0-4098-AA50-540AACC4B372}"/>
          </ac:picMkLst>
        </pc:picChg>
        <pc:picChg chg="del">
          <ac:chgData name="Neemias e Catia Lima" userId="b77af7bd85500281" providerId="LiveId" clId="{66E88CED-EB25-4063-A036-6CF037D4BC01}" dt="2021-04-25T10:17:07.186" v="77" actId="478"/>
          <ac:picMkLst>
            <pc:docMk/>
            <pc:sldMk cId="2424059023" sldId="284"/>
            <ac:picMk id="19" creationId="{F0359B73-2EDD-4331-BF02-48D144B8E73B}"/>
          </ac:picMkLst>
        </pc:picChg>
        <pc:picChg chg="add mod">
          <ac:chgData name="Neemias e Catia Lima" userId="b77af7bd85500281" providerId="LiveId" clId="{66E88CED-EB25-4063-A036-6CF037D4BC01}" dt="2021-04-25T10:17:07.827" v="78"/>
          <ac:picMkLst>
            <pc:docMk/>
            <pc:sldMk cId="2424059023" sldId="284"/>
            <ac:picMk id="21" creationId="{C2CAC771-9431-4625-AE81-F7F4E142B675}"/>
          </ac:picMkLst>
        </pc:picChg>
        <pc:picChg chg="add mod">
          <ac:chgData name="Neemias e Catia Lima" userId="b77af7bd85500281" providerId="LiveId" clId="{66E88CED-EB25-4063-A036-6CF037D4BC01}" dt="2021-04-25T10:17:07.827" v="78"/>
          <ac:picMkLst>
            <pc:docMk/>
            <pc:sldMk cId="2424059023" sldId="284"/>
            <ac:picMk id="23" creationId="{0C26A93D-90DF-4CD5-9DDC-FC50C3270327}"/>
          </ac:picMkLst>
        </pc:picChg>
      </pc:sldChg>
      <pc:sldChg chg="addSp delSp modSp mod">
        <pc:chgData name="Neemias e Catia Lima" userId="b77af7bd85500281" providerId="LiveId" clId="{66E88CED-EB25-4063-A036-6CF037D4BC01}" dt="2021-04-25T10:17:29.252" v="82"/>
        <pc:sldMkLst>
          <pc:docMk/>
          <pc:sldMk cId="2241968852" sldId="285"/>
        </pc:sldMkLst>
        <pc:spChg chg="add mod">
          <ac:chgData name="Neemias e Catia Lima" userId="b77af7bd85500281" providerId="LiveId" clId="{66E88CED-EB25-4063-A036-6CF037D4BC01}" dt="2021-04-25T10:17:29.252" v="82"/>
          <ac:spMkLst>
            <pc:docMk/>
            <pc:sldMk cId="2241968852" sldId="285"/>
            <ac:spMk id="16" creationId="{246A5F12-9088-446D-8B34-3C1FCF9F3F82}"/>
          </ac:spMkLst>
        </pc:spChg>
        <pc:spChg chg="del">
          <ac:chgData name="Neemias e Catia Lima" userId="b77af7bd85500281" providerId="LiveId" clId="{66E88CED-EB25-4063-A036-6CF037D4BC01}" dt="2021-04-25T10:17:28.638" v="81" actId="478"/>
          <ac:spMkLst>
            <pc:docMk/>
            <pc:sldMk cId="2241968852" sldId="285"/>
            <ac:spMk id="19" creationId="{E2E0CE26-1F45-4D68-A14E-2839903ECED1}"/>
          </ac:spMkLst>
        </pc:spChg>
        <pc:spChg chg="add mod">
          <ac:chgData name="Neemias e Catia Lima" userId="b77af7bd85500281" providerId="LiveId" clId="{66E88CED-EB25-4063-A036-6CF037D4BC01}" dt="2021-04-25T10:17:29.252" v="82"/>
          <ac:spMkLst>
            <pc:docMk/>
            <pc:sldMk cId="2241968852" sldId="285"/>
            <ac:spMk id="20" creationId="{27D90F3E-6036-414B-BB3F-CF216D1C3FB0}"/>
          </ac:spMkLst>
        </pc:spChg>
        <pc:picChg chg="del">
          <ac:chgData name="Neemias e Catia Lima" userId="b77af7bd85500281" providerId="LiveId" clId="{66E88CED-EB25-4063-A036-6CF037D4BC01}" dt="2021-04-25T10:17:28.638" v="81" actId="478"/>
          <ac:picMkLst>
            <pc:docMk/>
            <pc:sldMk cId="2241968852" sldId="285"/>
            <ac:picMk id="17" creationId="{B193407A-3161-41BD-8968-C03FDE0EC7DD}"/>
          </ac:picMkLst>
        </pc:picChg>
        <pc:picChg chg="del">
          <ac:chgData name="Neemias e Catia Lima" userId="b77af7bd85500281" providerId="LiveId" clId="{66E88CED-EB25-4063-A036-6CF037D4BC01}" dt="2021-04-25T10:17:28.638" v="81" actId="478"/>
          <ac:picMkLst>
            <pc:docMk/>
            <pc:sldMk cId="2241968852" sldId="285"/>
            <ac:picMk id="18" creationId="{872C2F0F-6944-43E0-83B4-5E07F9F088FF}"/>
          </ac:picMkLst>
        </pc:picChg>
        <pc:picChg chg="add mod">
          <ac:chgData name="Neemias e Catia Lima" userId="b77af7bd85500281" providerId="LiveId" clId="{66E88CED-EB25-4063-A036-6CF037D4BC01}" dt="2021-04-25T10:17:29.252" v="82"/>
          <ac:picMkLst>
            <pc:docMk/>
            <pc:sldMk cId="2241968852" sldId="285"/>
            <ac:picMk id="21" creationId="{E6E2ABBD-175C-4F65-B12F-E624FA534472}"/>
          </ac:picMkLst>
        </pc:picChg>
        <pc:picChg chg="add mod">
          <ac:chgData name="Neemias e Catia Lima" userId="b77af7bd85500281" providerId="LiveId" clId="{66E88CED-EB25-4063-A036-6CF037D4BC01}" dt="2021-04-25T10:17:29.252" v="82"/>
          <ac:picMkLst>
            <pc:docMk/>
            <pc:sldMk cId="2241968852" sldId="285"/>
            <ac:picMk id="23" creationId="{ED39F6F1-C89D-42F1-9EBB-B85DB177DFD6}"/>
          </ac:picMkLst>
        </pc:picChg>
      </pc:sldChg>
      <pc:sldChg chg="addSp delSp modSp mod">
        <pc:chgData name="Neemias e Catia Lima" userId="b77af7bd85500281" providerId="LiveId" clId="{66E88CED-EB25-4063-A036-6CF037D4BC01}" dt="2021-04-25T10:17:53.602" v="86"/>
        <pc:sldMkLst>
          <pc:docMk/>
          <pc:sldMk cId="1959249856" sldId="286"/>
        </pc:sldMkLst>
        <pc:spChg chg="add mod">
          <ac:chgData name="Neemias e Catia Lima" userId="b77af7bd85500281" providerId="LiveId" clId="{66E88CED-EB25-4063-A036-6CF037D4BC01}" dt="2021-04-25T10:17:53.602" v="86"/>
          <ac:spMkLst>
            <pc:docMk/>
            <pc:sldMk cId="1959249856" sldId="286"/>
            <ac:spMk id="16" creationId="{C7D6AD51-2907-44E0-9FFE-8B978050442C}"/>
          </ac:spMkLst>
        </pc:spChg>
        <pc:spChg chg="add mod">
          <ac:chgData name="Neemias e Catia Lima" userId="b77af7bd85500281" providerId="LiveId" clId="{66E88CED-EB25-4063-A036-6CF037D4BC01}" dt="2021-04-25T10:17:53.602" v="86"/>
          <ac:spMkLst>
            <pc:docMk/>
            <pc:sldMk cId="1959249856" sldId="286"/>
            <ac:spMk id="17" creationId="{88DDBE8F-8735-4C65-92E3-8B9AD03BF961}"/>
          </ac:spMkLst>
        </pc:spChg>
        <pc:spChg chg="del">
          <ac:chgData name="Neemias e Catia Lima" userId="b77af7bd85500281" providerId="LiveId" clId="{66E88CED-EB25-4063-A036-6CF037D4BC01}" dt="2021-04-25T10:17:52.946" v="85" actId="478"/>
          <ac:spMkLst>
            <pc:docMk/>
            <pc:sldMk cId="1959249856" sldId="286"/>
            <ac:spMk id="24" creationId="{B950A7A9-BA80-4907-93E0-678A64407229}"/>
          </ac:spMkLst>
        </pc:spChg>
        <pc:picChg chg="del">
          <ac:chgData name="Neemias e Catia Lima" userId="b77af7bd85500281" providerId="LiveId" clId="{66E88CED-EB25-4063-A036-6CF037D4BC01}" dt="2021-04-25T10:17:52.946" v="85" actId="478"/>
          <ac:picMkLst>
            <pc:docMk/>
            <pc:sldMk cId="1959249856" sldId="286"/>
            <ac:picMk id="18" creationId="{C177EA06-53E3-493D-9225-573319401251}"/>
          </ac:picMkLst>
        </pc:picChg>
        <pc:picChg chg="del">
          <ac:chgData name="Neemias e Catia Lima" userId="b77af7bd85500281" providerId="LiveId" clId="{66E88CED-EB25-4063-A036-6CF037D4BC01}" dt="2021-04-25T10:17:52.946" v="85" actId="478"/>
          <ac:picMkLst>
            <pc:docMk/>
            <pc:sldMk cId="1959249856" sldId="286"/>
            <ac:picMk id="19" creationId="{BC9CC994-A681-4CBA-9733-27DD898D0B89}"/>
          </ac:picMkLst>
        </pc:picChg>
        <pc:picChg chg="add mod">
          <ac:chgData name="Neemias e Catia Lima" userId="b77af7bd85500281" providerId="LiveId" clId="{66E88CED-EB25-4063-A036-6CF037D4BC01}" dt="2021-04-25T10:17:53.602" v="86"/>
          <ac:picMkLst>
            <pc:docMk/>
            <pc:sldMk cId="1959249856" sldId="286"/>
            <ac:picMk id="20" creationId="{0A4C4AFD-ADF0-4D3D-B102-A4DE2538E075}"/>
          </ac:picMkLst>
        </pc:picChg>
        <pc:picChg chg="add mod">
          <ac:chgData name="Neemias e Catia Lima" userId="b77af7bd85500281" providerId="LiveId" clId="{66E88CED-EB25-4063-A036-6CF037D4BC01}" dt="2021-04-25T10:17:53.602" v="86"/>
          <ac:picMkLst>
            <pc:docMk/>
            <pc:sldMk cId="1959249856" sldId="286"/>
            <ac:picMk id="21" creationId="{7AA4B699-144F-40E0-A847-E2FB03D819D0}"/>
          </ac:picMkLst>
        </pc:picChg>
      </pc:sldChg>
      <pc:sldChg chg="addSp delSp modSp mod">
        <pc:chgData name="Neemias e Catia Lima" userId="b77af7bd85500281" providerId="LiveId" clId="{66E88CED-EB25-4063-A036-6CF037D4BC01}" dt="2021-04-25T10:18:29.177" v="92"/>
        <pc:sldMkLst>
          <pc:docMk/>
          <pc:sldMk cId="2857006406" sldId="287"/>
        </pc:sldMkLst>
        <pc:spChg chg="add mod">
          <ac:chgData name="Neemias e Catia Lima" userId="b77af7bd85500281" providerId="LiveId" clId="{66E88CED-EB25-4063-A036-6CF037D4BC01}" dt="2021-04-25T10:18:29.177" v="92"/>
          <ac:spMkLst>
            <pc:docMk/>
            <pc:sldMk cId="2857006406" sldId="287"/>
            <ac:spMk id="15" creationId="{4BB5D5AE-9BBB-46E1-B054-D735791E4AA6}"/>
          </ac:spMkLst>
        </pc:spChg>
        <pc:spChg chg="add mod">
          <ac:chgData name="Neemias e Catia Lima" userId="b77af7bd85500281" providerId="LiveId" clId="{66E88CED-EB25-4063-A036-6CF037D4BC01}" dt="2021-04-25T10:18:29.177" v="92"/>
          <ac:spMkLst>
            <pc:docMk/>
            <pc:sldMk cId="2857006406" sldId="287"/>
            <ac:spMk id="17" creationId="{1517DE9C-D46F-4E5E-AF54-DA68CCB9ED9A}"/>
          </ac:spMkLst>
        </pc:spChg>
        <pc:spChg chg="del">
          <ac:chgData name="Neemias e Catia Lima" userId="b77af7bd85500281" providerId="LiveId" clId="{66E88CED-EB25-4063-A036-6CF037D4BC01}" dt="2021-04-25T10:18:28.589" v="91" actId="478"/>
          <ac:spMkLst>
            <pc:docMk/>
            <pc:sldMk cId="2857006406" sldId="287"/>
            <ac:spMk id="23" creationId="{7DB3738B-E0BD-4F51-A4EE-23323AEAC830}"/>
          </ac:spMkLst>
        </pc:spChg>
        <pc:picChg chg="del">
          <ac:chgData name="Neemias e Catia Lima" userId="b77af7bd85500281" providerId="LiveId" clId="{66E88CED-EB25-4063-A036-6CF037D4BC01}" dt="2021-04-25T10:18:28.589" v="91" actId="478"/>
          <ac:picMkLst>
            <pc:docMk/>
            <pc:sldMk cId="2857006406" sldId="287"/>
            <ac:picMk id="18" creationId="{5B11211E-C927-4E14-83F6-24B7EDDC780A}"/>
          </ac:picMkLst>
        </pc:picChg>
        <pc:picChg chg="del">
          <ac:chgData name="Neemias e Catia Lima" userId="b77af7bd85500281" providerId="LiveId" clId="{66E88CED-EB25-4063-A036-6CF037D4BC01}" dt="2021-04-25T10:18:28.589" v="91" actId="478"/>
          <ac:picMkLst>
            <pc:docMk/>
            <pc:sldMk cId="2857006406" sldId="287"/>
            <ac:picMk id="19" creationId="{2FCF8F42-042B-4EB6-B62F-CDBE2A0296FC}"/>
          </ac:picMkLst>
        </pc:picChg>
        <pc:picChg chg="add mod">
          <ac:chgData name="Neemias e Catia Lima" userId="b77af7bd85500281" providerId="LiveId" clId="{66E88CED-EB25-4063-A036-6CF037D4BC01}" dt="2021-04-25T10:18:29.177" v="92"/>
          <ac:picMkLst>
            <pc:docMk/>
            <pc:sldMk cId="2857006406" sldId="287"/>
            <ac:picMk id="20" creationId="{1D97B2F8-C537-451E-BB41-C0C4A42654AE}"/>
          </ac:picMkLst>
        </pc:picChg>
        <pc:picChg chg="add mod">
          <ac:chgData name="Neemias e Catia Lima" userId="b77af7bd85500281" providerId="LiveId" clId="{66E88CED-EB25-4063-A036-6CF037D4BC01}" dt="2021-04-25T10:18:29.177" v="92"/>
          <ac:picMkLst>
            <pc:docMk/>
            <pc:sldMk cId="2857006406" sldId="287"/>
            <ac:picMk id="21" creationId="{3EB010AC-8ED3-4193-A9E2-55276A9A2ED9}"/>
          </ac:picMkLst>
        </pc:picChg>
      </pc:sldChg>
      <pc:sldChg chg="addSp delSp modSp mod">
        <pc:chgData name="Neemias e Catia Lima" userId="b77af7bd85500281" providerId="LiveId" clId="{66E88CED-EB25-4063-A036-6CF037D4BC01}" dt="2021-04-25T10:22:17.348" v="138" actId="20577"/>
        <pc:sldMkLst>
          <pc:docMk/>
          <pc:sldMk cId="2630436816" sldId="288"/>
        </pc:sldMkLst>
        <pc:spChg chg="add mod">
          <ac:chgData name="Neemias e Catia Lima" userId="b77af7bd85500281" providerId="LiveId" clId="{66E88CED-EB25-4063-A036-6CF037D4BC01}" dt="2021-04-25T10:16:05.151" v="70"/>
          <ac:spMkLst>
            <pc:docMk/>
            <pc:sldMk cId="2630436816" sldId="288"/>
            <ac:spMk id="12" creationId="{0A14A823-5A89-4788-84BD-C30FEF6879C8}"/>
          </ac:spMkLst>
        </pc:spChg>
        <pc:spChg chg="mod">
          <ac:chgData name="Neemias e Catia Lima" userId="b77af7bd85500281" providerId="LiveId" clId="{66E88CED-EB25-4063-A036-6CF037D4BC01}" dt="2021-04-25T10:22:17.348" v="138" actId="20577"/>
          <ac:spMkLst>
            <pc:docMk/>
            <pc:sldMk cId="2630436816" sldId="288"/>
            <ac:spMk id="14" creationId="{00000000-0000-0000-0000-000000000000}"/>
          </ac:spMkLst>
        </pc:spChg>
        <pc:spChg chg="add mod">
          <ac:chgData name="Neemias e Catia Lima" userId="b77af7bd85500281" providerId="LiveId" clId="{66E88CED-EB25-4063-A036-6CF037D4BC01}" dt="2021-04-25T10:16:05.151" v="70"/>
          <ac:spMkLst>
            <pc:docMk/>
            <pc:sldMk cId="2630436816" sldId="288"/>
            <ac:spMk id="19" creationId="{AD8EFDCC-6896-45B7-96B1-D2DA1F0B8064}"/>
          </ac:spMkLst>
        </pc:spChg>
        <pc:spChg chg="del">
          <ac:chgData name="Neemias e Catia Lima" userId="b77af7bd85500281" providerId="LiveId" clId="{66E88CED-EB25-4063-A036-6CF037D4BC01}" dt="2021-04-25T10:16:04.369" v="69" actId="478"/>
          <ac:spMkLst>
            <pc:docMk/>
            <pc:sldMk cId="2630436816" sldId="288"/>
            <ac:spMk id="24" creationId="{62898820-C50B-49BA-BCAD-1B77F45AA8D0}"/>
          </ac:spMkLst>
        </pc:spChg>
        <pc:picChg chg="del">
          <ac:chgData name="Neemias e Catia Lima" userId="b77af7bd85500281" providerId="LiveId" clId="{66E88CED-EB25-4063-A036-6CF037D4BC01}" dt="2021-04-25T10:16:04.369" v="69" actId="478"/>
          <ac:picMkLst>
            <pc:docMk/>
            <pc:sldMk cId="2630436816" sldId="288"/>
            <ac:picMk id="17" creationId="{8912F2D1-2832-4CC9-88E2-018CE9716162}"/>
          </ac:picMkLst>
        </pc:picChg>
        <pc:picChg chg="del">
          <ac:chgData name="Neemias e Catia Lima" userId="b77af7bd85500281" providerId="LiveId" clId="{66E88CED-EB25-4063-A036-6CF037D4BC01}" dt="2021-04-25T10:16:04.369" v="69" actId="478"/>
          <ac:picMkLst>
            <pc:docMk/>
            <pc:sldMk cId="2630436816" sldId="288"/>
            <ac:picMk id="18" creationId="{50B3A59D-544E-4F04-AE3F-A9F7D0971A0E}"/>
          </ac:picMkLst>
        </pc:picChg>
        <pc:picChg chg="add mod">
          <ac:chgData name="Neemias e Catia Lima" userId="b77af7bd85500281" providerId="LiveId" clId="{66E88CED-EB25-4063-A036-6CF037D4BC01}" dt="2021-04-25T10:16:05.151" v="70"/>
          <ac:picMkLst>
            <pc:docMk/>
            <pc:sldMk cId="2630436816" sldId="288"/>
            <ac:picMk id="20" creationId="{CA73DAAD-FF02-45BA-B8D1-B4E99DB32BC3}"/>
          </ac:picMkLst>
        </pc:picChg>
        <pc:picChg chg="add mod">
          <ac:chgData name="Neemias e Catia Lima" userId="b77af7bd85500281" providerId="LiveId" clId="{66E88CED-EB25-4063-A036-6CF037D4BC01}" dt="2021-04-25T10:16:05.151" v="70"/>
          <ac:picMkLst>
            <pc:docMk/>
            <pc:sldMk cId="2630436816" sldId="288"/>
            <ac:picMk id="22" creationId="{1C65574D-66E3-4912-BDFF-4248E7C6EE02}"/>
          </ac:picMkLst>
        </pc:picChg>
      </pc:sldChg>
      <pc:sldChg chg="addSp delSp modSp mod">
        <pc:chgData name="Neemias e Catia Lima" userId="b77af7bd85500281" providerId="LiveId" clId="{66E88CED-EB25-4063-A036-6CF037D4BC01}" dt="2021-04-25T10:16:56.111" v="76"/>
        <pc:sldMkLst>
          <pc:docMk/>
          <pc:sldMk cId="3032827026" sldId="289"/>
        </pc:sldMkLst>
        <pc:spChg chg="add mod">
          <ac:chgData name="Neemias e Catia Lima" userId="b77af7bd85500281" providerId="LiveId" clId="{66E88CED-EB25-4063-A036-6CF037D4BC01}" dt="2021-04-25T10:16:56.111" v="76"/>
          <ac:spMkLst>
            <pc:docMk/>
            <pc:sldMk cId="3032827026" sldId="289"/>
            <ac:spMk id="17" creationId="{7ABD93F4-81F5-4C92-B6D7-EA55E30F1104}"/>
          </ac:spMkLst>
        </pc:spChg>
        <pc:spChg chg="add mod">
          <ac:chgData name="Neemias e Catia Lima" userId="b77af7bd85500281" providerId="LiveId" clId="{66E88CED-EB25-4063-A036-6CF037D4BC01}" dt="2021-04-25T10:16:56.111" v="76"/>
          <ac:spMkLst>
            <pc:docMk/>
            <pc:sldMk cId="3032827026" sldId="289"/>
            <ac:spMk id="18" creationId="{CBF89CF5-EEBE-4972-A473-2227F95E0CC7}"/>
          </ac:spMkLst>
        </pc:spChg>
        <pc:spChg chg="del">
          <ac:chgData name="Neemias e Catia Lima" userId="b77af7bd85500281" providerId="LiveId" clId="{66E88CED-EB25-4063-A036-6CF037D4BC01}" dt="2021-04-25T10:16:55.473" v="75" actId="478"/>
          <ac:spMkLst>
            <pc:docMk/>
            <pc:sldMk cId="3032827026" sldId="289"/>
            <ac:spMk id="21" creationId="{7F8D65C8-ABE6-415C-81C4-14DB491FDEE3}"/>
          </ac:spMkLst>
        </pc:spChg>
        <pc:picChg chg="del">
          <ac:chgData name="Neemias e Catia Lima" userId="b77af7bd85500281" providerId="LiveId" clId="{66E88CED-EB25-4063-A036-6CF037D4BC01}" dt="2021-04-25T10:16:55.473" v="75" actId="478"/>
          <ac:picMkLst>
            <pc:docMk/>
            <pc:sldMk cId="3032827026" sldId="289"/>
            <ac:picMk id="19" creationId="{C7A14A65-4BE6-44B3-A564-CC32A6B889DF}"/>
          </ac:picMkLst>
        </pc:picChg>
        <pc:picChg chg="del">
          <ac:chgData name="Neemias e Catia Lima" userId="b77af7bd85500281" providerId="LiveId" clId="{66E88CED-EB25-4063-A036-6CF037D4BC01}" dt="2021-04-25T10:16:55.473" v="75" actId="478"/>
          <ac:picMkLst>
            <pc:docMk/>
            <pc:sldMk cId="3032827026" sldId="289"/>
            <ac:picMk id="20" creationId="{F74F4650-88F4-4881-8F82-866FB1B9A3D9}"/>
          </ac:picMkLst>
        </pc:picChg>
        <pc:picChg chg="add mod">
          <ac:chgData name="Neemias e Catia Lima" userId="b77af7bd85500281" providerId="LiveId" clId="{66E88CED-EB25-4063-A036-6CF037D4BC01}" dt="2021-04-25T10:16:56.111" v="76"/>
          <ac:picMkLst>
            <pc:docMk/>
            <pc:sldMk cId="3032827026" sldId="289"/>
            <ac:picMk id="22" creationId="{F6589BB4-9464-4A9F-B75E-048A143997D1}"/>
          </ac:picMkLst>
        </pc:picChg>
        <pc:picChg chg="add mod">
          <ac:chgData name="Neemias e Catia Lima" userId="b77af7bd85500281" providerId="LiveId" clId="{66E88CED-EB25-4063-A036-6CF037D4BC01}" dt="2021-04-25T10:16:56.111" v="76"/>
          <ac:picMkLst>
            <pc:docMk/>
            <pc:sldMk cId="3032827026" sldId="289"/>
            <ac:picMk id="23" creationId="{78AE393B-D22B-43B4-9A6A-37780B1444A1}"/>
          </ac:picMkLst>
        </pc:picChg>
      </pc:sldChg>
      <pc:sldChg chg="addSp delSp modSp mod">
        <pc:chgData name="Neemias e Catia Lima" userId="b77af7bd85500281" providerId="LiveId" clId="{66E88CED-EB25-4063-A036-6CF037D4BC01}" dt="2021-04-25T10:17:17.670" v="80"/>
        <pc:sldMkLst>
          <pc:docMk/>
          <pc:sldMk cId="3772032319" sldId="290"/>
        </pc:sldMkLst>
        <pc:spChg chg="add mod">
          <ac:chgData name="Neemias e Catia Lima" userId="b77af7bd85500281" providerId="LiveId" clId="{66E88CED-EB25-4063-A036-6CF037D4BC01}" dt="2021-04-25T10:17:17.670" v="80"/>
          <ac:spMkLst>
            <pc:docMk/>
            <pc:sldMk cId="3772032319" sldId="290"/>
            <ac:spMk id="15" creationId="{6A7FF78E-BDB1-4D55-B7F7-9859FD2B47C7}"/>
          </ac:spMkLst>
        </pc:spChg>
        <pc:spChg chg="add mod">
          <ac:chgData name="Neemias e Catia Lima" userId="b77af7bd85500281" providerId="LiveId" clId="{66E88CED-EB25-4063-A036-6CF037D4BC01}" dt="2021-04-25T10:17:17.670" v="80"/>
          <ac:spMkLst>
            <pc:docMk/>
            <pc:sldMk cId="3772032319" sldId="290"/>
            <ac:spMk id="19" creationId="{FBE1A34C-F070-4CD5-9A8C-1DF4896677C2}"/>
          </ac:spMkLst>
        </pc:spChg>
        <pc:spChg chg="del">
          <ac:chgData name="Neemias e Catia Lima" userId="b77af7bd85500281" providerId="LiveId" clId="{66E88CED-EB25-4063-A036-6CF037D4BC01}" dt="2021-04-25T10:17:17.097" v="79" actId="478"/>
          <ac:spMkLst>
            <pc:docMk/>
            <pc:sldMk cId="3772032319" sldId="290"/>
            <ac:spMk id="24" creationId="{74968B2C-8BDE-45DF-84CE-80FD8BA889CA}"/>
          </ac:spMkLst>
        </pc:spChg>
        <pc:picChg chg="del">
          <ac:chgData name="Neemias e Catia Lima" userId="b77af7bd85500281" providerId="LiveId" clId="{66E88CED-EB25-4063-A036-6CF037D4BC01}" dt="2021-04-25T10:17:17.097" v="79" actId="478"/>
          <ac:picMkLst>
            <pc:docMk/>
            <pc:sldMk cId="3772032319" sldId="290"/>
            <ac:picMk id="16" creationId="{12414F0B-CABF-4DB6-BEC2-9658A3B449C2}"/>
          </ac:picMkLst>
        </pc:picChg>
        <pc:picChg chg="del">
          <ac:chgData name="Neemias e Catia Lima" userId="b77af7bd85500281" providerId="LiveId" clId="{66E88CED-EB25-4063-A036-6CF037D4BC01}" dt="2021-04-25T10:17:17.097" v="79" actId="478"/>
          <ac:picMkLst>
            <pc:docMk/>
            <pc:sldMk cId="3772032319" sldId="290"/>
            <ac:picMk id="18" creationId="{04093B17-9E39-45C6-8BCE-E9BAE6506FE6}"/>
          </ac:picMkLst>
        </pc:picChg>
        <pc:picChg chg="add mod">
          <ac:chgData name="Neemias e Catia Lima" userId="b77af7bd85500281" providerId="LiveId" clId="{66E88CED-EB25-4063-A036-6CF037D4BC01}" dt="2021-04-25T10:17:17.670" v="80"/>
          <ac:picMkLst>
            <pc:docMk/>
            <pc:sldMk cId="3772032319" sldId="290"/>
            <ac:picMk id="20" creationId="{6842D9A1-B098-4A60-98AC-BCDEB6CCA819}"/>
          </ac:picMkLst>
        </pc:picChg>
        <pc:picChg chg="add mod">
          <ac:chgData name="Neemias e Catia Lima" userId="b77af7bd85500281" providerId="LiveId" clId="{66E88CED-EB25-4063-A036-6CF037D4BC01}" dt="2021-04-25T10:17:17.670" v="80"/>
          <ac:picMkLst>
            <pc:docMk/>
            <pc:sldMk cId="3772032319" sldId="290"/>
            <ac:picMk id="22" creationId="{A37ED2F7-BEE4-48C5-AAE0-D85AC967C927}"/>
          </ac:picMkLst>
        </pc:picChg>
      </pc:sldChg>
      <pc:sldChg chg="addSp delSp modSp mod">
        <pc:chgData name="Neemias e Catia Lima" userId="b77af7bd85500281" providerId="LiveId" clId="{66E88CED-EB25-4063-A036-6CF037D4BC01}" dt="2021-04-25T10:17:40.739" v="84"/>
        <pc:sldMkLst>
          <pc:docMk/>
          <pc:sldMk cId="1768216317" sldId="291"/>
        </pc:sldMkLst>
        <pc:spChg chg="add mod">
          <ac:chgData name="Neemias e Catia Lima" userId="b77af7bd85500281" providerId="LiveId" clId="{66E88CED-EB25-4063-A036-6CF037D4BC01}" dt="2021-04-25T10:17:40.739" v="84"/>
          <ac:spMkLst>
            <pc:docMk/>
            <pc:sldMk cId="1768216317" sldId="291"/>
            <ac:spMk id="16" creationId="{7239DD75-1939-4316-9F21-5176C07B524E}"/>
          </ac:spMkLst>
        </pc:spChg>
        <pc:spChg chg="add mod">
          <ac:chgData name="Neemias e Catia Lima" userId="b77af7bd85500281" providerId="LiveId" clId="{66E88CED-EB25-4063-A036-6CF037D4BC01}" dt="2021-04-25T10:17:40.739" v="84"/>
          <ac:spMkLst>
            <pc:docMk/>
            <pc:sldMk cId="1768216317" sldId="291"/>
            <ac:spMk id="18" creationId="{152C1F28-AB17-4707-B1D3-092DECDA20CF}"/>
          </ac:spMkLst>
        </pc:spChg>
        <pc:spChg chg="del">
          <ac:chgData name="Neemias e Catia Lima" userId="b77af7bd85500281" providerId="LiveId" clId="{66E88CED-EB25-4063-A036-6CF037D4BC01}" dt="2021-04-25T10:17:40.168" v="83" actId="478"/>
          <ac:spMkLst>
            <pc:docMk/>
            <pc:sldMk cId="1768216317" sldId="291"/>
            <ac:spMk id="23" creationId="{229FF26D-8F3E-47D3-A7A4-A9006C959F88}"/>
          </ac:spMkLst>
        </pc:spChg>
        <pc:picChg chg="del">
          <ac:chgData name="Neemias e Catia Lima" userId="b77af7bd85500281" providerId="LiveId" clId="{66E88CED-EB25-4063-A036-6CF037D4BC01}" dt="2021-04-25T10:17:40.168" v="83" actId="478"/>
          <ac:picMkLst>
            <pc:docMk/>
            <pc:sldMk cId="1768216317" sldId="291"/>
            <ac:picMk id="19" creationId="{725FE7C6-109F-4630-B892-52A0CCB09FFE}"/>
          </ac:picMkLst>
        </pc:picChg>
        <pc:picChg chg="del">
          <ac:chgData name="Neemias e Catia Lima" userId="b77af7bd85500281" providerId="LiveId" clId="{66E88CED-EB25-4063-A036-6CF037D4BC01}" dt="2021-04-25T10:17:40.168" v="83" actId="478"/>
          <ac:picMkLst>
            <pc:docMk/>
            <pc:sldMk cId="1768216317" sldId="291"/>
            <ac:picMk id="20" creationId="{8F4BCA0C-CA2D-469C-9C41-6A1D1A7FEA4B}"/>
          </ac:picMkLst>
        </pc:picChg>
        <pc:picChg chg="add mod">
          <ac:chgData name="Neemias e Catia Lima" userId="b77af7bd85500281" providerId="LiveId" clId="{66E88CED-EB25-4063-A036-6CF037D4BC01}" dt="2021-04-25T10:17:40.739" v="84"/>
          <ac:picMkLst>
            <pc:docMk/>
            <pc:sldMk cId="1768216317" sldId="291"/>
            <ac:picMk id="21" creationId="{CE4F7F57-D222-4C73-BF97-97D690D47D6A}"/>
          </ac:picMkLst>
        </pc:picChg>
        <pc:picChg chg="add mod">
          <ac:chgData name="Neemias e Catia Lima" userId="b77af7bd85500281" providerId="LiveId" clId="{66E88CED-EB25-4063-A036-6CF037D4BC01}" dt="2021-04-25T10:17:40.739" v="84"/>
          <ac:picMkLst>
            <pc:docMk/>
            <pc:sldMk cId="1768216317" sldId="291"/>
            <ac:picMk id="22" creationId="{71DD7588-BF27-4D85-B770-A35A22551DC2}"/>
          </ac:picMkLst>
        </pc:picChg>
      </pc:sldChg>
      <pc:sldChg chg="addSp delSp modSp mod">
        <pc:chgData name="Neemias e Catia Lima" userId="b77af7bd85500281" providerId="LiveId" clId="{66E88CED-EB25-4063-A036-6CF037D4BC01}" dt="2021-04-25T10:18:09.630" v="88"/>
        <pc:sldMkLst>
          <pc:docMk/>
          <pc:sldMk cId="3757265641" sldId="292"/>
        </pc:sldMkLst>
        <pc:spChg chg="add mod">
          <ac:chgData name="Neemias e Catia Lima" userId="b77af7bd85500281" providerId="LiveId" clId="{66E88CED-EB25-4063-A036-6CF037D4BC01}" dt="2021-04-25T10:18:09.630" v="88"/>
          <ac:spMkLst>
            <pc:docMk/>
            <pc:sldMk cId="3757265641" sldId="292"/>
            <ac:spMk id="16" creationId="{219CD554-FC1D-4796-BEBB-DFFA36313BE4}"/>
          </ac:spMkLst>
        </pc:spChg>
        <pc:spChg chg="add mod">
          <ac:chgData name="Neemias e Catia Lima" userId="b77af7bd85500281" providerId="LiveId" clId="{66E88CED-EB25-4063-A036-6CF037D4BC01}" dt="2021-04-25T10:18:09.630" v="88"/>
          <ac:spMkLst>
            <pc:docMk/>
            <pc:sldMk cId="3757265641" sldId="292"/>
            <ac:spMk id="20" creationId="{ECC754C2-1D86-4FDF-BBBA-36F0FB823A2F}"/>
          </ac:spMkLst>
        </pc:spChg>
        <pc:spChg chg="del">
          <ac:chgData name="Neemias e Catia Lima" userId="b77af7bd85500281" providerId="LiveId" clId="{66E88CED-EB25-4063-A036-6CF037D4BC01}" dt="2021-04-25T10:18:09.005" v="87" actId="478"/>
          <ac:spMkLst>
            <pc:docMk/>
            <pc:sldMk cId="3757265641" sldId="292"/>
            <ac:spMk id="23" creationId="{9109A1A0-AC06-41DE-A7AB-C0688B34C450}"/>
          </ac:spMkLst>
        </pc:spChg>
        <pc:picChg chg="del">
          <ac:chgData name="Neemias e Catia Lima" userId="b77af7bd85500281" providerId="LiveId" clId="{66E88CED-EB25-4063-A036-6CF037D4BC01}" dt="2021-04-25T10:18:09.005" v="87" actId="478"/>
          <ac:picMkLst>
            <pc:docMk/>
            <pc:sldMk cId="3757265641" sldId="292"/>
            <ac:picMk id="18" creationId="{E1A2143D-EA52-46E7-A4E7-50CA8A97CA8A}"/>
          </ac:picMkLst>
        </pc:picChg>
        <pc:picChg chg="del">
          <ac:chgData name="Neemias e Catia Lima" userId="b77af7bd85500281" providerId="LiveId" clId="{66E88CED-EB25-4063-A036-6CF037D4BC01}" dt="2021-04-25T10:18:09.005" v="87" actId="478"/>
          <ac:picMkLst>
            <pc:docMk/>
            <pc:sldMk cId="3757265641" sldId="292"/>
            <ac:picMk id="19" creationId="{962415E7-661E-464C-9AF7-179248D7FB7F}"/>
          </ac:picMkLst>
        </pc:picChg>
        <pc:picChg chg="add mod">
          <ac:chgData name="Neemias e Catia Lima" userId="b77af7bd85500281" providerId="LiveId" clId="{66E88CED-EB25-4063-A036-6CF037D4BC01}" dt="2021-04-25T10:18:09.630" v="88"/>
          <ac:picMkLst>
            <pc:docMk/>
            <pc:sldMk cId="3757265641" sldId="292"/>
            <ac:picMk id="21" creationId="{BAD7D191-F1F6-451E-AF69-98E37A188598}"/>
          </ac:picMkLst>
        </pc:picChg>
        <pc:picChg chg="add mod">
          <ac:chgData name="Neemias e Catia Lima" userId="b77af7bd85500281" providerId="LiveId" clId="{66E88CED-EB25-4063-A036-6CF037D4BC01}" dt="2021-04-25T10:18:09.630" v="88"/>
          <ac:picMkLst>
            <pc:docMk/>
            <pc:sldMk cId="3757265641" sldId="292"/>
            <ac:picMk id="22" creationId="{50F3F568-03BF-415D-B3CF-704B3A2F840C}"/>
          </ac:picMkLst>
        </pc:picChg>
      </pc:sldChg>
      <pc:sldChg chg="addSp delSp modSp mod">
        <pc:chgData name="Neemias e Catia Lima" userId="b77af7bd85500281" providerId="LiveId" clId="{66E88CED-EB25-4063-A036-6CF037D4BC01}" dt="2021-04-25T10:18:21.506" v="90"/>
        <pc:sldMkLst>
          <pc:docMk/>
          <pc:sldMk cId="3114938747" sldId="293"/>
        </pc:sldMkLst>
        <pc:spChg chg="add mod">
          <ac:chgData name="Neemias e Catia Lima" userId="b77af7bd85500281" providerId="LiveId" clId="{66E88CED-EB25-4063-A036-6CF037D4BC01}" dt="2021-04-25T10:18:21.506" v="90"/>
          <ac:spMkLst>
            <pc:docMk/>
            <pc:sldMk cId="3114938747" sldId="293"/>
            <ac:spMk id="15" creationId="{59CD4B13-D399-4A4D-A2F7-421F99AE5CE7}"/>
          </ac:spMkLst>
        </pc:spChg>
        <pc:spChg chg="add mod">
          <ac:chgData name="Neemias e Catia Lima" userId="b77af7bd85500281" providerId="LiveId" clId="{66E88CED-EB25-4063-A036-6CF037D4BC01}" dt="2021-04-25T10:18:21.506" v="90"/>
          <ac:spMkLst>
            <pc:docMk/>
            <pc:sldMk cId="3114938747" sldId="293"/>
            <ac:spMk id="18" creationId="{D9E8F8F3-44CA-4DA6-A84E-50643020835B}"/>
          </ac:spMkLst>
        </pc:spChg>
        <pc:spChg chg="del">
          <ac:chgData name="Neemias e Catia Lima" userId="b77af7bd85500281" providerId="LiveId" clId="{66E88CED-EB25-4063-A036-6CF037D4BC01}" dt="2021-04-25T10:18:20.938" v="89" actId="478"/>
          <ac:spMkLst>
            <pc:docMk/>
            <pc:sldMk cId="3114938747" sldId="293"/>
            <ac:spMk id="23" creationId="{168642ED-E31E-486E-8FE1-F6C511EB2F9B}"/>
          </ac:spMkLst>
        </pc:spChg>
        <pc:picChg chg="del">
          <ac:chgData name="Neemias e Catia Lima" userId="b77af7bd85500281" providerId="LiveId" clId="{66E88CED-EB25-4063-A036-6CF037D4BC01}" dt="2021-04-25T10:18:20.938" v="89" actId="478"/>
          <ac:picMkLst>
            <pc:docMk/>
            <pc:sldMk cId="3114938747" sldId="293"/>
            <ac:picMk id="19" creationId="{8044FC40-DB5C-4D3A-90CD-1A9669F382C5}"/>
          </ac:picMkLst>
        </pc:picChg>
        <pc:picChg chg="del">
          <ac:chgData name="Neemias e Catia Lima" userId="b77af7bd85500281" providerId="LiveId" clId="{66E88CED-EB25-4063-A036-6CF037D4BC01}" dt="2021-04-25T10:18:20.938" v="89" actId="478"/>
          <ac:picMkLst>
            <pc:docMk/>
            <pc:sldMk cId="3114938747" sldId="293"/>
            <ac:picMk id="20" creationId="{A826F740-995D-4D1C-9A86-769B445A9F4C}"/>
          </ac:picMkLst>
        </pc:picChg>
        <pc:picChg chg="add mod">
          <ac:chgData name="Neemias e Catia Lima" userId="b77af7bd85500281" providerId="LiveId" clId="{66E88CED-EB25-4063-A036-6CF037D4BC01}" dt="2021-04-25T10:18:21.506" v="90"/>
          <ac:picMkLst>
            <pc:docMk/>
            <pc:sldMk cId="3114938747" sldId="293"/>
            <ac:picMk id="21" creationId="{782541E6-593D-4207-AAF4-57A1DEF6E40D}"/>
          </ac:picMkLst>
        </pc:picChg>
        <pc:picChg chg="add mod">
          <ac:chgData name="Neemias e Catia Lima" userId="b77af7bd85500281" providerId="LiveId" clId="{66E88CED-EB25-4063-A036-6CF037D4BC01}" dt="2021-04-25T10:18:21.506" v="90"/>
          <ac:picMkLst>
            <pc:docMk/>
            <pc:sldMk cId="3114938747" sldId="293"/>
            <ac:picMk id="22" creationId="{70CBA0EC-BBAF-455F-A711-7DCBB544F42F}"/>
          </ac:picMkLst>
        </pc:picChg>
      </pc:sldChg>
    </pc:docChg>
  </pc:docChgLst>
  <pc:docChgLst>
    <pc:chgData name="Neemias e Catia Lima" userId="b77af7bd85500281" providerId="LiveId" clId="{9BD10400-1A0A-4E76-B31A-1E27EAB56E75}"/>
    <pc:docChg chg="undo custSel modSld">
      <pc:chgData name="Neemias e Catia Lima" userId="b77af7bd85500281" providerId="LiveId" clId="{9BD10400-1A0A-4E76-B31A-1E27EAB56E75}" dt="2019-10-20T09:48:46.961" v="138"/>
      <pc:docMkLst>
        <pc:docMk/>
      </pc:docMkLst>
      <pc:sldChg chg="addSp delSp modSp">
        <pc:chgData name="Neemias e Catia Lima" userId="b77af7bd85500281" providerId="LiveId" clId="{9BD10400-1A0A-4E76-B31A-1E27EAB56E75}" dt="2019-10-20T09:43:08.258" v="58" actId="20577"/>
        <pc:sldMkLst>
          <pc:docMk/>
          <pc:sldMk cId="2232331225" sldId="280"/>
        </pc:sldMkLst>
        <pc:spChg chg="mod">
          <ac:chgData name="Neemias e Catia Lima" userId="b77af7bd85500281" providerId="LiveId" clId="{9BD10400-1A0A-4E76-B31A-1E27EAB56E75}" dt="2019-10-20T09:40:49.779" v="30" actId="6549"/>
          <ac:spMkLst>
            <pc:docMk/>
            <pc:sldMk cId="2232331225" sldId="280"/>
            <ac:spMk id="6" creationId="{00000000-0000-0000-0000-000000000000}"/>
          </ac:spMkLst>
        </pc:spChg>
        <pc:spChg chg="mod">
          <ac:chgData name="Neemias e Catia Lima" userId="b77af7bd85500281" providerId="LiveId" clId="{9BD10400-1A0A-4E76-B31A-1E27EAB56E75}" dt="2019-10-20T09:41:44.046" v="44" actId="20577"/>
          <ac:spMkLst>
            <pc:docMk/>
            <pc:sldMk cId="2232331225" sldId="280"/>
            <ac:spMk id="9" creationId="{00000000-0000-0000-0000-000000000000}"/>
          </ac:spMkLst>
        </pc:spChg>
        <pc:spChg chg="mod">
          <ac:chgData name="Neemias e Catia Lima" userId="b77af7bd85500281" providerId="LiveId" clId="{9BD10400-1A0A-4E76-B31A-1E27EAB56E75}" dt="2019-10-20T09:43:08.258" v="58" actId="20577"/>
          <ac:spMkLst>
            <pc:docMk/>
            <pc:sldMk cId="2232331225" sldId="280"/>
            <ac:spMk id="16" creationId="{00000000-0000-0000-0000-000000000000}"/>
          </ac:spMkLst>
        </pc:spChg>
        <pc:picChg chg="del">
          <ac:chgData name="Neemias e Catia Lima" userId="b77af7bd85500281" providerId="LiveId" clId="{9BD10400-1A0A-4E76-B31A-1E27EAB56E75}" dt="2019-10-20T09:36:32.245" v="0" actId="478"/>
          <ac:picMkLst>
            <pc:docMk/>
            <pc:sldMk cId="2232331225" sldId="280"/>
            <ac:picMk id="2" creationId="{48F720AC-B6F6-4BC6-ACC9-26859EEFCCC6}"/>
          </ac:picMkLst>
        </pc:picChg>
        <pc:picChg chg="add mod">
          <ac:chgData name="Neemias e Catia Lima" userId="b77af7bd85500281" providerId="LiveId" clId="{9BD10400-1A0A-4E76-B31A-1E27EAB56E75}" dt="2019-10-20T09:37:09.345" v="16" actId="14100"/>
          <ac:picMkLst>
            <pc:docMk/>
            <pc:sldMk cId="2232331225" sldId="280"/>
            <ac:picMk id="3" creationId="{E81D35A3-A2C0-47C1-8085-B70E51961B8D}"/>
          </ac:picMkLst>
        </pc:picChg>
        <pc:picChg chg="add mod">
          <ac:chgData name="Neemias e Catia Lima" userId="b77af7bd85500281" providerId="LiveId" clId="{9BD10400-1A0A-4E76-B31A-1E27EAB56E75}" dt="2019-10-20T09:39:16.197" v="25" actId="1440"/>
          <ac:picMkLst>
            <pc:docMk/>
            <pc:sldMk cId="2232331225" sldId="280"/>
            <ac:picMk id="4" creationId="{5A350337-6EB5-49FE-AA00-D708B43A9F02}"/>
          </ac:picMkLst>
        </pc:picChg>
        <pc:picChg chg="del">
          <ac:chgData name="Neemias e Catia Lima" userId="b77af7bd85500281" providerId="LiveId" clId="{9BD10400-1A0A-4E76-B31A-1E27EAB56E75}" dt="2019-10-20T09:38:00.303" v="17" actId="478"/>
          <ac:picMkLst>
            <pc:docMk/>
            <pc:sldMk cId="2232331225" sldId="280"/>
            <ac:picMk id="8" creationId="{6151917D-8475-4FBB-91BB-00170498BAD0}"/>
          </ac:picMkLst>
        </pc:picChg>
      </pc:sldChg>
      <pc:sldChg chg="addSp delSp modSp">
        <pc:chgData name="Neemias e Catia Lima" userId="b77af7bd85500281" providerId="LiveId" clId="{9BD10400-1A0A-4E76-B31A-1E27EAB56E75}" dt="2019-10-20T09:45:07.466" v="88" actId="14100"/>
        <pc:sldMkLst>
          <pc:docMk/>
          <pc:sldMk cId="2103443556" sldId="281"/>
        </pc:sldMkLst>
        <pc:spChg chg="mod">
          <ac:chgData name="Neemias e Catia Lima" userId="b77af7bd85500281" providerId="LiveId" clId="{9BD10400-1A0A-4E76-B31A-1E27EAB56E75}" dt="2019-10-20T09:43:42.308" v="62" actId="207"/>
          <ac:spMkLst>
            <pc:docMk/>
            <pc:sldMk cId="2103443556" sldId="281"/>
            <ac:spMk id="18" creationId="{00000000-0000-0000-0000-000000000000}"/>
          </ac:spMkLst>
        </pc:spChg>
        <pc:picChg chg="add mod">
          <ac:chgData name="Neemias e Catia Lima" userId="b77af7bd85500281" providerId="LiveId" clId="{9BD10400-1A0A-4E76-B31A-1E27EAB56E75}" dt="2019-10-20T09:44:40.495" v="80" actId="14100"/>
          <ac:picMkLst>
            <pc:docMk/>
            <pc:sldMk cId="2103443556" sldId="281"/>
            <ac:picMk id="12" creationId="{E699580A-9C3E-45F4-81D1-69559C93D0D0}"/>
          </ac:picMkLst>
        </pc:picChg>
        <pc:picChg chg="add mod">
          <ac:chgData name="Neemias e Catia Lima" userId="b77af7bd85500281" providerId="LiveId" clId="{9BD10400-1A0A-4E76-B31A-1E27EAB56E75}" dt="2019-10-20T09:45:07.466" v="88" actId="14100"/>
          <ac:picMkLst>
            <pc:docMk/>
            <pc:sldMk cId="2103443556" sldId="281"/>
            <ac:picMk id="13" creationId="{B9F9DAAF-DCCD-456E-AAD2-69C6344364F9}"/>
          </ac:picMkLst>
        </pc:picChg>
        <pc:picChg chg="del">
          <ac:chgData name="Neemias e Catia Lima" userId="b77af7bd85500281" providerId="LiveId" clId="{9BD10400-1A0A-4E76-B31A-1E27EAB56E75}" dt="2019-10-20T09:43:57.530" v="63" actId="478"/>
          <ac:picMkLst>
            <pc:docMk/>
            <pc:sldMk cId="2103443556" sldId="281"/>
            <ac:picMk id="15" creationId="{32F28BB7-5FA1-40F0-90E3-96C813787A1B}"/>
          </ac:picMkLst>
        </pc:picChg>
        <pc:picChg chg="del">
          <ac:chgData name="Neemias e Catia Lima" userId="b77af7bd85500281" providerId="LiveId" clId="{9BD10400-1A0A-4E76-B31A-1E27EAB56E75}" dt="2019-10-20T09:44:51.613" v="81" actId="478"/>
          <ac:picMkLst>
            <pc:docMk/>
            <pc:sldMk cId="2103443556" sldId="281"/>
            <ac:picMk id="16" creationId="{0760105A-B88E-49CD-AE02-62A6A23ECEE6}"/>
          </ac:picMkLst>
        </pc:picChg>
      </pc:sldChg>
      <pc:sldChg chg="addSp delSp">
        <pc:chgData name="Neemias e Catia Lima" userId="b77af7bd85500281" providerId="LiveId" clId="{9BD10400-1A0A-4E76-B31A-1E27EAB56E75}" dt="2019-10-20T09:46:02.387" v="97"/>
        <pc:sldMkLst>
          <pc:docMk/>
          <pc:sldMk cId="3683219421" sldId="282"/>
        </pc:sldMkLst>
        <pc:spChg chg="add">
          <ac:chgData name="Neemias e Catia Lima" userId="b77af7bd85500281" providerId="LiveId" clId="{9BD10400-1A0A-4E76-B31A-1E27EAB56E75}" dt="2019-10-20T09:46:02.387" v="97"/>
          <ac:spMkLst>
            <pc:docMk/>
            <pc:sldMk cId="3683219421" sldId="282"/>
            <ac:spMk id="15" creationId="{81166CFE-DD64-4AB1-AD26-B9EF2D693240}"/>
          </ac:spMkLst>
        </pc:spChg>
        <pc:spChg chg="del">
          <ac:chgData name="Neemias e Catia Lima" userId="b77af7bd85500281" providerId="LiveId" clId="{9BD10400-1A0A-4E76-B31A-1E27EAB56E75}" dt="2019-10-20T09:46:01.755" v="96" actId="478"/>
          <ac:spMkLst>
            <pc:docMk/>
            <pc:sldMk cId="3683219421" sldId="282"/>
            <ac:spMk id="17" creationId="{1C70B27E-3292-47F3-A29F-BA0FCA1F7314}"/>
          </ac:spMkLst>
        </pc:spChg>
        <pc:picChg chg="del">
          <ac:chgData name="Neemias e Catia Lima" userId="b77af7bd85500281" providerId="LiveId" clId="{9BD10400-1A0A-4E76-B31A-1E27EAB56E75}" dt="2019-10-20T09:45:59.241" v="95" actId="478"/>
          <ac:picMkLst>
            <pc:docMk/>
            <pc:sldMk cId="3683219421" sldId="282"/>
            <ac:picMk id="18" creationId="{0ECFAF6D-0DEF-4666-8042-F868582AD6F9}"/>
          </ac:picMkLst>
        </pc:picChg>
        <pc:picChg chg="add">
          <ac:chgData name="Neemias e Catia Lima" userId="b77af7bd85500281" providerId="LiveId" clId="{9BD10400-1A0A-4E76-B31A-1E27EAB56E75}" dt="2019-10-20T09:46:02.387" v="97"/>
          <ac:picMkLst>
            <pc:docMk/>
            <pc:sldMk cId="3683219421" sldId="282"/>
            <ac:picMk id="19" creationId="{FBBB2E4E-C6CD-44C4-965D-9362CB705E85}"/>
          </ac:picMkLst>
        </pc:picChg>
        <pc:picChg chg="add">
          <ac:chgData name="Neemias e Catia Lima" userId="b77af7bd85500281" providerId="LiveId" clId="{9BD10400-1A0A-4E76-B31A-1E27EAB56E75}" dt="2019-10-20T09:46:02.387" v="97"/>
          <ac:picMkLst>
            <pc:docMk/>
            <pc:sldMk cId="3683219421" sldId="282"/>
            <ac:picMk id="20" creationId="{8F2236B4-A5F4-4E73-AC1B-796B73CB5843}"/>
          </ac:picMkLst>
        </pc:picChg>
        <pc:picChg chg="del">
          <ac:chgData name="Neemias e Catia Lima" userId="b77af7bd85500281" providerId="LiveId" clId="{9BD10400-1A0A-4E76-B31A-1E27EAB56E75}" dt="2019-10-20T09:45:52.644" v="94" actId="478"/>
          <ac:picMkLst>
            <pc:docMk/>
            <pc:sldMk cId="3683219421" sldId="282"/>
            <ac:picMk id="21" creationId="{8AB09F77-E74D-41D9-9CD1-BDA9F1981F29}"/>
          </ac:picMkLst>
        </pc:picChg>
      </pc:sldChg>
      <pc:sldChg chg="addSp delSp">
        <pc:chgData name="Neemias e Catia Lima" userId="b77af7bd85500281" providerId="LiveId" clId="{9BD10400-1A0A-4E76-B31A-1E27EAB56E75}" dt="2019-10-20T09:46:24.341" v="101"/>
        <pc:sldMkLst>
          <pc:docMk/>
          <pc:sldMk cId="3902406419" sldId="283"/>
        </pc:sldMkLst>
        <pc:spChg chg="add">
          <ac:chgData name="Neemias e Catia Lima" userId="b77af7bd85500281" providerId="LiveId" clId="{9BD10400-1A0A-4E76-B31A-1E27EAB56E75}" dt="2019-10-20T09:46:24.341" v="101"/>
          <ac:spMkLst>
            <pc:docMk/>
            <pc:sldMk cId="3902406419" sldId="283"/>
            <ac:spMk id="12" creationId="{8C4F9DFC-7017-4B85-A749-B767D6D50402}"/>
          </ac:spMkLst>
        </pc:spChg>
        <pc:spChg chg="del">
          <ac:chgData name="Neemias e Catia Lima" userId="b77af7bd85500281" providerId="LiveId" clId="{9BD10400-1A0A-4E76-B31A-1E27EAB56E75}" dt="2019-10-20T09:46:23.381" v="100" actId="478"/>
          <ac:spMkLst>
            <pc:docMk/>
            <pc:sldMk cId="3902406419" sldId="283"/>
            <ac:spMk id="17" creationId="{C85C8A7D-5A99-456A-AA3F-ABE1708CE538}"/>
          </ac:spMkLst>
        </pc:spChg>
        <pc:picChg chg="del">
          <ac:chgData name="Neemias e Catia Lima" userId="b77af7bd85500281" providerId="LiveId" clId="{9BD10400-1A0A-4E76-B31A-1E27EAB56E75}" dt="2019-10-20T09:46:21.248" v="99" actId="478"/>
          <ac:picMkLst>
            <pc:docMk/>
            <pc:sldMk cId="3902406419" sldId="283"/>
            <ac:picMk id="18" creationId="{0AC91D42-3664-4ED0-A2FB-78F212991B38}"/>
          </ac:picMkLst>
        </pc:picChg>
        <pc:picChg chg="add">
          <ac:chgData name="Neemias e Catia Lima" userId="b77af7bd85500281" providerId="LiveId" clId="{9BD10400-1A0A-4E76-B31A-1E27EAB56E75}" dt="2019-10-20T09:46:24.341" v="101"/>
          <ac:picMkLst>
            <pc:docMk/>
            <pc:sldMk cId="3902406419" sldId="283"/>
            <ac:picMk id="19" creationId="{64871F36-F116-415D-BC70-2A155A8FBAB8}"/>
          </ac:picMkLst>
        </pc:picChg>
        <pc:picChg chg="del">
          <ac:chgData name="Neemias e Catia Lima" userId="b77af7bd85500281" providerId="LiveId" clId="{9BD10400-1A0A-4E76-B31A-1E27EAB56E75}" dt="2019-10-20T09:46:13.959" v="98" actId="478"/>
          <ac:picMkLst>
            <pc:docMk/>
            <pc:sldMk cId="3902406419" sldId="283"/>
            <ac:picMk id="20" creationId="{CCB1605F-712A-41EE-BAD1-DEFC6B3ADBE8}"/>
          </ac:picMkLst>
        </pc:picChg>
        <pc:picChg chg="add">
          <ac:chgData name="Neemias e Catia Lima" userId="b77af7bd85500281" providerId="LiveId" clId="{9BD10400-1A0A-4E76-B31A-1E27EAB56E75}" dt="2019-10-20T09:46:24.341" v="101"/>
          <ac:picMkLst>
            <pc:docMk/>
            <pc:sldMk cId="3902406419" sldId="283"/>
            <ac:picMk id="21" creationId="{2BCD2E65-875D-4B9B-A39A-3684E752AB58}"/>
          </ac:picMkLst>
        </pc:picChg>
      </pc:sldChg>
      <pc:sldChg chg="addSp delSp modSp">
        <pc:chgData name="Neemias e Catia Lima" userId="b77af7bd85500281" providerId="LiveId" clId="{9BD10400-1A0A-4E76-B31A-1E27EAB56E75}" dt="2019-10-20T09:47:19.681" v="110"/>
        <pc:sldMkLst>
          <pc:docMk/>
          <pc:sldMk cId="2424059023" sldId="284"/>
        </pc:sldMkLst>
        <pc:spChg chg="del mod">
          <ac:chgData name="Neemias e Catia Lima" userId="b77af7bd85500281" providerId="LiveId" clId="{9BD10400-1A0A-4E76-B31A-1E27EAB56E75}" dt="2019-10-20T09:47:18.382" v="109" actId="478"/>
          <ac:spMkLst>
            <pc:docMk/>
            <pc:sldMk cId="2424059023" sldId="284"/>
            <ac:spMk id="16" creationId="{F335A567-874F-4C49-BC78-F6541D72D466}"/>
          </ac:spMkLst>
        </pc:spChg>
        <pc:spChg chg="add">
          <ac:chgData name="Neemias e Catia Lima" userId="b77af7bd85500281" providerId="LiveId" clId="{9BD10400-1A0A-4E76-B31A-1E27EAB56E75}" dt="2019-10-20T09:47:19.681" v="110"/>
          <ac:spMkLst>
            <pc:docMk/>
            <pc:sldMk cId="2424059023" sldId="284"/>
            <ac:spMk id="18" creationId="{E2378788-1854-49BF-BB9B-3B451F82E91F}"/>
          </ac:spMkLst>
        </pc:spChg>
        <pc:picChg chg="add">
          <ac:chgData name="Neemias e Catia Lima" userId="b77af7bd85500281" providerId="LiveId" clId="{9BD10400-1A0A-4E76-B31A-1E27EAB56E75}" dt="2019-10-20T09:47:19.681" v="110"/>
          <ac:picMkLst>
            <pc:docMk/>
            <pc:sldMk cId="2424059023" sldId="284"/>
            <ac:picMk id="19" creationId="{ED9326E6-985B-4F66-910B-561B06E7D678}"/>
          </ac:picMkLst>
        </pc:picChg>
        <pc:picChg chg="add">
          <ac:chgData name="Neemias e Catia Lima" userId="b77af7bd85500281" providerId="LiveId" clId="{9BD10400-1A0A-4E76-B31A-1E27EAB56E75}" dt="2019-10-20T09:47:19.681" v="110"/>
          <ac:picMkLst>
            <pc:docMk/>
            <pc:sldMk cId="2424059023" sldId="284"/>
            <ac:picMk id="20" creationId="{A482EDEF-AE68-4647-883F-D8948BDD1EDB}"/>
          </ac:picMkLst>
        </pc:picChg>
        <pc:picChg chg="del">
          <ac:chgData name="Neemias e Catia Lima" userId="b77af7bd85500281" providerId="LiveId" clId="{9BD10400-1A0A-4E76-B31A-1E27EAB56E75}" dt="2019-10-20T09:47:13.174" v="107" actId="478"/>
          <ac:picMkLst>
            <pc:docMk/>
            <pc:sldMk cId="2424059023" sldId="284"/>
            <ac:picMk id="24" creationId="{8EA85CF7-FABA-48D1-A352-1FB3488468AC}"/>
          </ac:picMkLst>
        </pc:picChg>
        <pc:picChg chg="del">
          <ac:chgData name="Neemias e Catia Lima" userId="b77af7bd85500281" providerId="LiveId" clId="{9BD10400-1A0A-4E76-B31A-1E27EAB56E75}" dt="2019-10-20T09:47:06.683" v="106" actId="478"/>
          <ac:picMkLst>
            <pc:docMk/>
            <pc:sldMk cId="2424059023" sldId="284"/>
            <ac:picMk id="25" creationId="{2A1FAA7C-4ABE-49A2-A26F-D8366914E255}"/>
          </ac:picMkLst>
        </pc:picChg>
      </pc:sldChg>
      <pc:sldChg chg="addSp delSp">
        <pc:chgData name="Neemias e Catia Lima" userId="b77af7bd85500281" providerId="LiveId" clId="{9BD10400-1A0A-4E76-B31A-1E27EAB56E75}" dt="2019-10-20T09:47:51.954" v="118"/>
        <pc:sldMkLst>
          <pc:docMk/>
          <pc:sldMk cId="2241968852" sldId="285"/>
        </pc:sldMkLst>
        <pc:spChg chg="add">
          <ac:chgData name="Neemias e Catia Lima" userId="b77af7bd85500281" providerId="LiveId" clId="{9BD10400-1A0A-4E76-B31A-1E27EAB56E75}" dt="2019-10-20T09:47:51.954" v="118"/>
          <ac:spMkLst>
            <pc:docMk/>
            <pc:sldMk cId="2241968852" sldId="285"/>
            <ac:spMk id="16" creationId="{4158BB93-095E-4043-8548-6F77AC6C8270}"/>
          </ac:spMkLst>
        </pc:spChg>
        <pc:spChg chg="del">
          <ac:chgData name="Neemias e Catia Lima" userId="b77af7bd85500281" providerId="LiveId" clId="{9BD10400-1A0A-4E76-B31A-1E27EAB56E75}" dt="2019-10-20T09:47:51.035" v="117" actId="478"/>
          <ac:spMkLst>
            <pc:docMk/>
            <pc:sldMk cId="2241968852" sldId="285"/>
            <ac:spMk id="17" creationId="{E4153240-A40D-49B2-8C3C-FBD4676D04CC}"/>
          </ac:spMkLst>
        </pc:spChg>
        <pc:picChg chg="add">
          <ac:chgData name="Neemias e Catia Lima" userId="b77af7bd85500281" providerId="LiveId" clId="{9BD10400-1A0A-4E76-B31A-1E27EAB56E75}" dt="2019-10-20T09:47:51.954" v="118"/>
          <ac:picMkLst>
            <pc:docMk/>
            <pc:sldMk cId="2241968852" sldId="285"/>
            <ac:picMk id="18" creationId="{20C19529-5FBC-419E-8A6B-209D5A911F4D}"/>
          </ac:picMkLst>
        </pc:picChg>
        <pc:picChg chg="add">
          <ac:chgData name="Neemias e Catia Lima" userId="b77af7bd85500281" providerId="LiveId" clId="{9BD10400-1A0A-4E76-B31A-1E27EAB56E75}" dt="2019-10-20T09:47:51.954" v="118"/>
          <ac:picMkLst>
            <pc:docMk/>
            <pc:sldMk cId="2241968852" sldId="285"/>
            <ac:picMk id="19" creationId="{855D96F1-8E05-4655-A9EB-03B58388374B}"/>
          </ac:picMkLst>
        </pc:picChg>
        <pc:picChg chg="del">
          <ac:chgData name="Neemias e Catia Lima" userId="b77af7bd85500281" providerId="LiveId" clId="{9BD10400-1A0A-4E76-B31A-1E27EAB56E75}" dt="2019-10-20T09:47:45.094" v="116" actId="478"/>
          <ac:picMkLst>
            <pc:docMk/>
            <pc:sldMk cId="2241968852" sldId="285"/>
            <ac:picMk id="21" creationId="{CBD6E39B-82F9-4738-9E18-8EBC80FD2E3F}"/>
          </ac:picMkLst>
        </pc:picChg>
        <pc:picChg chg="del">
          <ac:chgData name="Neemias e Catia Lima" userId="b77af7bd85500281" providerId="LiveId" clId="{9BD10400-1A0A-4E76-B31A-1E27EAB56E75}" dt="2019-10-20T09:47:41.185" v="115" actId="478"/>
          <ac:picMkLst>
            <pc:docMk/>
            <pc:sldMk cId="2241968852" sldId="285"/>
            <ac:picMk id="25" creationId="{085DDC97-82CD-4BEE-BCB8-B46C6E5567F3}"/>
          </ac:picMkLst>
        </pc:picChg>
      </pc:sldChg>
      <pc:sldChg chg="addSp delSp">
        <pc:chgData name="Neemias e Catia Lima" userId="b77af7bd85500281" providerId="LiveId" clId="{9BD10400-1A0A-4E76-B31A-1E27EAB56E75}" dt="2019-10-20T09:48:16.268" v="126"/>
        <pc:sldMkLst>
          <pc:docMk/>
          <pc:sldMk cId="1959249856" sldId="286"/>
        </pc:sldMkLst>
        <pc:spChg chg="add">
          <ac:chgData name="Neemias e Catia Lima" userId="b77af7bd85500281" providerId="LiveId" clId="{9BD10400-1A0A-4E76-B31A-1E27EAB56E75}" dt="2019-10-20T09:48:16.268" v="126"/>
          <ac:spMkLst>
            <pc:docMk/>
            <pc:sldMk cId="1959249856" sldId="286"/>
            <ac:spMk id="16" creationId="{B88A9F0D-E7BC-49EE-92CD-95FD33639E1A}"/>
          </ac:spMkLst>
        </pc:spChg>
        <pc:spChg chg="del">
          <ac:chgData name="Neemias e Catia Lima" userId="b77af7bd85500281" providerId="LiveId" clId="{9BD10400-1A0A-4E76-B31A-1E27EAB56E75}" dt="2019-10-20T09:48:15.466" v="125" actId="478"/>
          <ac:spMkLst>
            <pc:docMk/>
            <pc:sldMk cId="1959249856" sldId="286"/>
            <ac:spMk id="21" creationId="{47B48909-5F2C-45F0-9B31-717E5922A59B}"/>
          </ac:spMkLst>
        </pc:spChg>
        <pc:picChg chg="add">
          <ac:chgData name="Neemias e Catia Lima" userId="b77af7bd85500281" providerId="LiveId" clId="{9BD10400-1A0A-4E76-B31A-1E27EAB56E75}" dt="2019-10-20T09:48:16.268" v="126"/>
          <ac:picMkLst>
            <pc:docMk/>
            <pc:sldMk cId="1959249856" sldId="286"/>
            <ac:picMk id="18" creationId="{CD62B14D-707E-4FED-8D95-672B57734141}"/>
          </ac:picMkLst>
        </pc:picChg>
        <pc:picChg chg="add">
          <ac:chgData name="Neemias e Catia Lima" userId="b77af7bd85500281" providerId="LiveId" clId="{9BD10400-1A0A-4E76-B31A-1E27EAB56E75}" dt="2019-10-20T09:48:16.268" v="126"/>
          <ac:picMkLst>
            <pc:docMk/>
            <pc:sldMk cId="1959249856" sldId="286"/>
            <ac:picMk id="19" creationId="{5EEB0D6F-127E-4558-829C-D5755A979A92}"/>
          </ac:picMkLst>
        </pc:picChg>
        <pc:picChg chg="del">
          <ac:chgData name="Neemias e Catia Lima" userId="b77af7bd85500281" providerId="LiveId" clId="{9BD10400-1A0A-4E76-B31A-1E27EAB56E75}" dt="2019-10-20T09:48:13.210" v="124" actId="478"/>
          <ac:picMkLst>
            <pc:docMk/>
            <pc:sldMk cId="1959249856" sldId="286"/>
            <ac:picMk id="24" creationId="{7B919A19-8474-448A-838F-E5EE25892980}"/>
          </ac:picMkLst>
        </pc:picChg>
        <pc:picChg chg="del">
          <ac:chgData name="Neemias e Catia Lima" userId="b77af7bd85500281" providerId="LiveId" clId="{9BD10400-1A0A-4E76-B31A-1E27EAB56E75}" dt="2019-10-20T09:48:09.433" v="123" actId="478"/>
          <ac:picMkLst>
            <pc:docMk/>
            <pc:sldMk cId="1959249856" sldId="286"/>
            <ac:picMk id="25" creationId="{F8BDCC99-60E5-4357-8C12-1136D3F117CA}"/>
          </ac:picMkLst>
        </pc:picChg>
      </pc:sldChg>
      <pc:sldChg chg="addSp delSp">
        <pc:chgData name="Neemias e Catia Lima" userId="b77af7bd85500281" providerId="LiveId" clId="{9BD10400-1A0A-4E76-B31A-1E27EAB56E75}" dt="2019-10-20T09:48:46.961" v="138"/>
        <pc:sldMkLst>
          <pc:docMk/>
          <pc:sldMk cId="2857006406" sldId="287"/>
        </pc:sldMkLst>
        <pc:spChg chg="del">
          <ac:chgData name="Neemias e Catia Lima" userId="b77af7bd85500281" providerId="LiveId" clId="{9BD10400-1A0A-4E76-B31A-1E27EAB56E75}" dt="2019-10-20T09:48:46.446" v="137" actId="478"/>
          <ac:spMkLst>
            <pc:docMk/>
            <pc:sldMk cId="2857006406" sldId="287"/>
            <ac:spMk id="15" creationId="{5BF7DF38-30FA-46E6-A3C9-984C99CF2236}"/>
          </ac:spMkLst>
        </pc:spChg>
        <pc:spChg chg="add">
          <ac:chgData name="Neemias e Catia Lima" userId="b77af7bd85500281" providerId="LiveId" clId="{9BD10400-1A0A-4E76-B31A-1E27EAB56E75}" dt="2019-10-20T09:48:46.961" v="138"/>
          <ac:spMkLst>
            <pc:docMk/>
            <pc:sldMk cId="2857006406" sldId="287"/>
            <ac:spMk id="17" creationId="{4787891C-AADF-4CEC-AE5B-81C22BDF0699}"/>
          </ac:spMkLst>
        </pc:spChg>
        <pc:picChg chg="add">
          <ac:chgData name="Neemias e Catia Lima" userId="b77af7bd85500281" providerId="LiveId" clId="{9BD10400-1A0A-4E76-B31A-1E27EAB56E75}" dt="2019-10-20T09:48:46.961" v="138"/>
          <ac:picMkLst>
            <pc:docMk/>
            <pc:sldMk cId="2857006406" sldId="287"/>
            <ac:picMk id="18" creationId="{A6296839-36BA-4224-8400-835F9D6D20C2}"/>
          </ac:picMkLst>
        </pc:picChg>
        <pc:picChg chg="add">
          <ac:chgData name="Neemias e Catia Lima" userId="b77af7bd85500281" providerId="LiveId" clId="{9BD10400-1A0A-4E76-B31A-1E27EAB56E75}" dt="2019-10-20T09:48:46.961" v="138"/>
          <ac:picMkLst>
            <pc:docMk/>
            <pc:sldMk cId="2857006406" sldId="287"/>
            <ac:picMk id="19" creationId="{E8BBA7D6-65B8-48E3-BA6E-BD11F042A1F2}"/>
          </ac:picMkLst>
        </pc:picChg>
        <pc:picChg chg="del">
          <ac:chgData name="Neemias e Catia Lima" userId="b77af7bd85500281" providerId="LiveId" clId="{9BD10400-1A0A-4E76-B31A-1E27EAB56E75}" dt="2019-10-20T09:48:44.427" v="136" actId="478"/>
          <ac:picMkLst>
            <pc:docMk/>
            <pc:sldMk cId="2857006406" sldId="287"/>
            <ac:picMk id="23" creationId="{9114DE0E-BE50-42A8-BEFD-C93034038022}"/>
          </ac:picMkLst>
        </pc:picChg>
        <pc:picChg chg="del">
          <ac:chgData name="Neemias e Catia Lima" userId="b77af7bd85500281" providerId="LiveId" clId="{9BD10400-1A0A-4E76-B31A-1E27EAB56E75}" dt="2019-10-20T09:48:42.471" v="135" actId="478"/>
          <ac:picMkLst>
            <pc:docMk/>
            <pc:sldMk cId="2857006406" sldId="287"/>
            <ac:picMk id="24" creationId="{B9077BAB-2261-4A8C-A095-E5D545EA352E}"/>
          </ac:picMkLst>
        </pc:picChg>
      </pc:sldChg>
      <pc:sldChg chg="addSp delSp">
        <pc:chgData name="Neemias e Catia Lima" userId="b77af7bd85500281" providerId="LiveId" clId="{9BD10400-1A0A-4E76-B31A-1E27EAB56E75}" dt="2019-10-20T09:45:45.251" v="93"/>
        <pc:sldMkLst>
          <pc:docMk/>
          <pc:sldMk cId="2630436816" sldId="288"/>
        </pc:sldMkLst>
        <pc:spChg chg="add">
          <ac:chgData name="Neemias e Catia Lima" userId="b77af7bd85500281" providerId="LiveId" clId="{9BD10400-1A0A-4E76-B31A-1E27EAB56E75}" dt="2019-10-20T09:45:45.251" v="93"/>
          <ac:spMkLst>
            <pc:docMk/>
            <pc:sldMk cId="2630436816" sldId="288"/>
            <ac:spMk id="12" creationId="{C730150B-70CD-4942-A54B-20305FD3FE91}"/>
          </ac:spMkLst>
        </pc:spChg>
        <pc:spChg chg="del">
          <ac:chgData name="Neemias e Catia Lima" userId="b77af7bd85500281" providerId="LiveId" clId="{9BD10400-1A0A-4E76-B31A-1E27EAB56E75}" dt="2019-10-20T09:45:44.609" v="92" actId="478"/>
          <ac:spMkLst>
            <pc:docMk/>
            <pc:sldMk cId="2630436816" sldId="288"/>
            <ac:spMk id="22" creationId="{BCE07AC8-137E-434C-81F8-DEE19E2D7E6B}"/>
          </ac:spMkLst>
        </pc:spChg>
        <pc:picChg chg="del">
          <ac:chgData name="Neemias e Catia Lima" userId="b77af7bd85500281" providerId="LiveId" clId="{9BD10400-1A0A-4E76-B31A-1E27EAB56E75}" dt="2019-10-20T09:45:40.231" v="90" actId="478"/>
          <ac:picMkLst>
            <pc:docMk/>
            <pc:sldMk cId="2630436816" sldId="288"/>
            <ac:picMk id="2" creationId="{566C3968-A415-4A6C-8930-7E4607409FB5}"/>
          </ac:picMkLst>
        </pc:picChg>
        <pc:picChg chg="add">
          <ac:chgData name="Neemias e Catia Lima" userId="b77af7bd85500281" providerId="LiveId" clId="{9BD10400-1A0A-4E76-B31A-1E27EAB56E75}" dt="2019-10-20T09:45:45.251" v="93"/>
          <ac:picMkLst>
            <pc:docMk/>
            <pc:sldMk cId="2630436816" sldId="288"/>
            <ac:picMk id="17" creationId="{B857C57F-46B6-423D-ADE4-954BCB53E737}"/>
          </ac:picMkLst>
        </pc:picChg>
        <pc:picChg chg="add">
          <ac:chgData name="Neemias e Catia Lima" userId="b77af7bd85500281" providerId="LiveId" clId="{9BD10400-1A0A-4E76-B31A-1E27EAB56E75}" dt="2019-10-20T09:45:45.251" v="93"/>
          <ac:picMkLst>
            <pc:docMk/>
            <pc:sldMk cId="2630436816" sldId="288"/>
            <ac:picMk id="18" creationId="{D0D1D77B-24F3-4623-8807-7CF849011E1C}"/>
          </ac:picMkLst>
        </pc:picChg>
        <pc:picChg chg="del">
          <ac:chgData name="Neemias e Catia Lima" userId="b77af7bd85500281" providerId="LiveId" clId="{9BD10400-1A0A-4E76-B31A-1E27EAB56E75}" dt="2019-10-20T09:45:41.809" v="91" actId="478"/>
          <ac:picMkLst>
            <pc:docMk/>
            <pc:sldMk cId="2630436816" sldId="288"/>
            <ac:picMk id="23" creationId="{0A5F14DF-9B62-451E-B152-1994540E767B}"/>
          </ac:picMkLst>
        </pc:picChg>
        <pc:picChg chg="del">
          <ac:chgData name="Neemias e Catia Lima" userId="b77af7bd85500281" providerId="LiveId" clId="{9BD10400-1A0A-4E76-B31A-1E27EAB56E75}" dt="2019-10-20T09:45:35.920" v="89" actId="478"/>
          <ac:picMkLst>
            <pc:docMk/>
            <pc:sldMk cId="2630436816" sldId="288"/>
            <ac:picMk id="24" creationId="{66149083-DA33-4CC9-8D7C-1F23525CA1DF}"/>
          </ac:picMkLst>
        </pc:picChg>
      </pc:sldChg>
      <pc:sldChg chg="addSp delSp">
        <pc:chgData name="Neemias e Catia Lima" userId="b77af7bd85500281" providerId="LiveId" clId="{9BD10400-1A0A-4E76-B31A-1E27EAB56E75}" dt="2019-10-20T09:46:59.832" v="105"/>
        <pc:sldMkLst>
          <pc:docMk/>
          <pc:sldMk cId="3032827026" sldId="289"/>
        </pc:sldMkLst>
        <pc:spChg chg="del">
          <ac:chgData name="Neemias e Catia Lima" userId="b77af7bd85500281" providerId="LiveId" clId="{9BD10400-1A0A-4E76-B31A-1E27EAB56E75}" dt="2019-10-20T09:46:59.226" v="104" actId="478"/>
          <ac:spMkLst>
            <pc:docMk/>
            <pc:sldMk cId="3032827026" sldId="289"/>
            <ac:spMk id="17" creationId="{D2CAE8FC-4041-4AD8-8075-0A48CC1EDB3C}"/>
          </ac:spMkLst>
        </pc:spChg>
        <pc:spChg chg="add">
          <ac:chgData name="Neemias e Catia Lima" userId="b77af7bd85500281" providerId="LiveId" clId="{9BD10400-1A0A-4E76-B31A-1E27EAB56E75}" dt="2019-10-20T09:46:59.832" v="105"/>
          <ac:spMkLst>
            <pc:docMk/>
            <pc:sldMk cId="3032827026" sldId="289"/>
            <ac:spMk id="19" creationId="{2D375C1E-F577-4B35-AF3A-DF0FDAE36152}"/>
          </ac:spMkLst>
        </pc:spChg>
        <pc:picChg chg="add">
          <ac:chgData name="Neemias e Catia Lima" userId="b77af7bd85500281" providerId="LiveId" clId="{9BD10400-1A0A-4E76-B31A-1E27EAB56E75}" dt="2019-10-20T09:46:59.832" v="105"/>
          <ac:picMkLst>
            <pc:docMk/>
            <pc:sldMk cId="3032827026" sldId="289"/>
            <ac:picMk id="20" creationId="{4F53148D-D2EC-4426-A6A2-D37A0CEA2D5A}"/>
          </ac:picMkLst>
        </pc:picChg>
        <pc:picChg chg="add">
          <ac:chgData name="Neemias e Catia Lima" userId="b77af7bd85500281" providerId="LiveId" clId="{9BD10400-1A0A-4E76-B31A-1E27EAB56E75}" dt="2019-10-20T09:46:59.832" v="105"/>
          <ac:picMkLst>
            <pc:docMk/>
            <pc:sldMk cId="3032827026" sldId="289"/>
            <ac:picMk id="21" creationId="{82BDC2EA-F863-404A-8190-E64EE6DD022B}"/>
          </ac:picMkLst>
        </pc:picChg>
        <pc:picChg chg="del">
          <ac:chgData name="Neemias e Catia Lima" userId="b77af7bd85500281" providerId="LiveId" clId="{9BD10400-1A0A-4E76-B31A-1E27EAB56E75}" dt="2019-10-20T09:46:57.049" v="103" actId="478"/>
          <ac:picMkLst>
            <pc:docMk/>
            <pc:sldMk cId="3032827026" sldId="289"/>
            <ac:picMk id="23" creationId="{30F56AE0-350F-46DA-94DF-E03A81EA586C}"/>
          </ac:picMkLst>
        </pc:picChg>
        <pc:picChg chg="del">
          <ac:chgData name="Neemias e Catia Lima" userId="b77af7bd85500281" providerId="LiveId" clId="{9BD10400-1A0A-4E76-B31A-1E27EAB56E75}" dt="2019-10-20T09:46:51.979" v="102" actId="478"/>
          <ac:picMkLst>
            <pc:docMk/>
            <pc:sldMk cId="3032827026" sldId="289"/>
            <ac:picMk id="24" creationId="{6ECB5315-E4D4-43D1-A245-6BF9DC66283F}"/>
          </ac:picMkLst>
        </pc:picChg>
      </pc:sldChg>
      <pc:sldChg chg="addSp delSp">
        <pc:chgData name="Neemias e Catia Lima" userId="b77af7bd85500281" providerId="LiveId" clId="{9BD10400-1A0A-4E76-B31A-1E27EAB56E75}" dt="2019-10-20T09:47:36.747" v="114"/>
        <pc:sldMkLst>
          <pc:docMk/>
          <pc:sldMk cId="3772032319" sldId="290"/>
        </pc:sldMkLst>
        <pc:spChg chg="add">
          <ac:chgData name="Neemias e Catia Lima" userId="b77af7bd85500281" providerId="LiveId" clId="{9BD10400-1A0A-4E76-B31A-1E27EAB56E75}" dt="2019-10-20T09:47:36.747" v="114"/>
          <ac:spMkLst>
            <pc:docMk/>
            <pc:sldMk cId="3772032319" sldId="290"/>
            <ac:spMk id="15" creationId="{E476916A-BB25-4008-9C2C-58EA459633B4}"/>
          </ac:spMkLst>
        </pc:spChg>
        <pc:spChg chg="del">
          <ac:chgData name="Neemias e Catia Lima" userId="b77af7bd85500281" providerId="LiveId" clId="{9BD10400-1A0A-4E76-B31A-1E27EAB56E75}" dt="2019-10-20T09:47:35.824" v="113" actId="478"/>
          <ac:spMkLst>
            <pc:docMk/>
            <pc:sldMk cId="3772032319" sldId="290"/>
            <ac:spMk id="22" creationId="{3009482E-BA7D-4F95-96CB-DAE7ADAA3587}"/>
          </ac:spMkLst>
        </pc:spChg>
        <pc:picChg chg="add">
          <ac:chgData name="Neemias e Catia Lima" userId="b77af7bd85500281" providerId="LiveId" clId="{9BD10400-1A0A-4E76-B31A-1E27EAB56E75}" dt="2019-10-20T09:47:36.747" v="114"/>
          <ac:picMkLst>
            <pc:docMk/>
            <pc:sldMk cId="3772032319" sldId="290"/>
            <ac:picMk id="16" creationId="{1E40DAE9-718D-4E5C-9906-3978CEB77BA2}"/>
          </ac:picMkLst>
        </pc:picChg>
        <pc:picChg chg="add">
          <ac:chgData name="Neemias e Catia Lima" userId="b77af7bd85500281" providerId="LiveId" clId="{9BD10400-1A0A-4E76-B31A-1E27EAB56E75}" dt="2019-10-20T09:47:36.747" v="114"/>
          <ac:picMkLst>
            <pc:docMk/>
            <pc:sldMk cId="3772032319" sldId="290"/>
            <ac:picMk id="18" creationId="{9A54C4BA-3022-489E-BB55-6DC017315D79}"/>
          </ac:picMkLst>
        </pc:picChg>
        <pc:picChg chg="del">
          <ac:chgData name="Neemias e Catia Lima" userId="b77af7bd85500281" providerId="LiveId" clId="{9BD10400-1A0A-4E76-B31A-1E27EAB56E75}" dt="2019-10-20T09:47:31.745" v="112" actId="478"/>
          <ac:picMkLst>
            <pc:docMk/>
            <pc:sldMk cId="3772032319" sldId="290"/>
            <ac:picMk id="23" creationId="{790283E9-E943-46A6-9D07-8EE78C3AD8AC}"/>
          </ac:picMkLst>
        </pc:picChg>
        <pc:picChg chg="del">
          <ac:chgData name="Neemias e Catia Lima" userId="b77af7bd85500281" providerId="LiveId" clId="{9BD10400-1A0A-4E76-B31A-1E27EAB56E75}" dt="2019-10-20T09:47:25.188" v="111" actId="478"/>
          <ac:picMkLst>
            <pc:docMk/>
            <pc:sldMk cId="3772032319" sldId="290"/>
            <ac:picMk id="24" creationId="{B8A5C3A7-90F3-47A4-B2D1-DF599D261072}"/>
          </ac:picMkLst>
        </pc:picChg>
      </pc:sldChg>
      <pc:sldChg chg="addSp delSp">
        <pc:chgData name="Neemias e Catia Lima" userId="b77af7bd85500281" providerId="LiveId" clId="{9BD10400-1A0A-4E76-B31A-1E27EAB56E75}" dt="2019-10-20T09:48:05.399" v="122"/>
        <pc:sldMkLst>
          <pc:docMk/>
          <pc:sldMk cId="1768216317" sldId="291"/>
        </pc:sldMkLst>
        <pc:spChg chg="add">
          <ac:chgData name="Neemias e Catia Lima" userId="b77af7bd85500281" providerId="LiveId" clId="{9BD10400-1A0A-4E76-B31A-1E27EAB56E75}" dt="2019-10-20T09:48:05.399" v="122"/>
          <ac:spMkLst>
            <pc:docMk/>
            <pc:sldMk cId="1768216317" sldId="291"/>
            <ac:spMk id="18" creationId="{48A1D82C-F9FC-48DD-8A8C-42585BF803A9}"/>
          </ac:spMkLst>
        </pc:spChg>
        <pc:spChg chg="del">
          <ac:chgData name="Neemias e Catia Lima" userId="b77af7bd85500281" providerId="LiveId" clId="{9BD10400-1A0A-4E76-B31A-1E27EAB56E75}" dt="2019-10-20T09:48:04.605" v="121" actId="478"/>
          <ac:spMkLst>
            <pc:docMk/>
            <pc:sldMk cId="1768216317" sldId="291"/>
            <ac:spMk id="22" creationId="{1D188B65-6B7D-45DF-9201-12F9A1D1630F}"/>
          </ac:spMkLst>
        </pc:spChg>
        <pc:picChg chg="add">
          <ac:chgData name="Neemias e Catia Lima" userId="b77af7bd85500281" providerId="LiveId" clId="{9BD10400-1A0A-4E76-B31A-1E27EAB56E75}" dt="2019-10-20T09:48:05.399" v="122"/>
          <ac:picMkLst>
            <pc:docMk/>
            <pc:sldMk cId="1768216317" sldId="291"/>
            <ac:picMk id="19" creationId="{4A219333-35AE-4034-93DF-9C96A6A10E6D}"/>
          </ac:picMkLst>
        </pc:picChg>
        <pc:picChg chg="add">
          <ac:chgData name="Neemias e Catia Lima" userId="b77af7bd85500281" providerId="LiveId" clId="{9BD10400-1A0A-4E76-B31A-1E27EAB56E75}" dt="2019-10-20T09:48:05.399" v="122"/>
          <ac:picMkLst>
            <pc:docMk/>
            <pc:sldMk cId="1768216317" sldId="291"/>
            <ac:picMk id="20" creationId="{EABD1B52-9439-4F5A-A50E-23AB6523731E}"/>
          </ac:picMkLst>
        </pc:picChg>
        <pc:picChg chg="del">
          <ac:chgData name="Neemias e Catia Lima" userId="b77af7bd85500281" providerId="LiveId" clId="{9BD10400-1A0A-4E76-B31A-1E27EAB56E75}" dt="2019-10-20T09:48:02.158" v="120" actId="478"/>
          <ac:picMkLst>
            <pc:docMk/>
            <pc:sldMk cId="1768216317" sldId="291"/>
            <ac:picMk id="23" creationId="{C6782E62-6DEC-4B1D-AE02-C1851404EEF2}"/>
          </ac:picMkLst>
        </pc:picChg>
        <pc:picChg chg="del">
          <ac:chgData name="Neemias e Catia Lima" userId="b77af7bd85500281" providerId="LiveId" clId="{9BD10400-1A0A-4E76-B31A-1E27EAB56E75}" dt="2019-10-20T09:47:57.472" v="119" actId="478"/>
          <ac:picMkLst>
            <pc:docMk/>
            <pc:sldMk cId="1768216317" sldId="291"/>
            <ac:picMk id="24" creationId="{A1C11B97-07FD-41DC-8998-23C92E9F1E20}"/>
          </ac:picMkLst>
        </pc:picChg>
      </pc:sldChg>
      <pc:sldChg chg="addSp delSp">
        <pc:chgData name="Neemias e Catia Lima" userId="b77af7bd85500281" providerId="LiveId" clId="{9BD10400-1A0A-4E76-B31A-1E27EAB56E75}" dt="2019-10-20T09:48:26.858" v="130"/>
        <pc:sldMkLst>
          <pc:docMk/>
          <pc:sldMk cId="3757265641" sldId="292"/>
        </pc:sldMkLst>
        <pc:spChg chg="add">
          <ac:chgData name="Neemias e Catia Lima" userId="b77af7bd85500281" providerId="LiveId" clId="{9BD10400-1A0A-4E76-B31A-1E27EAB56E75}" dt="2019-10-20T09:48:26.858" v="130"/>
          <ac:spMkLst>
            <pc:docMk/>
            <pc:sldMk cId="3757265641" sldId="292"/>
            <ac:spMk id="16" creationId="{B85912FA-B035-4D4C-ABA1-52D9C43D5179}"/>
          </ac:spMkLst>
        </pc:spChg>
        <pc:spChg chg="del">
          <ac:chgData name="Neemias e Catia Lima" userId="b77af7bd85500281" providerId="LiveId" clId="{9BD10400-1A0A-4E76-B31A-1E27EAB56E75}" dt="2019-10-20T09:48:26.230" v="129" actId="478"/>
          <ac:spMkLst>
            <pc:docMk/>
            <pc:sldMk cId="3757265641" sldId="292"/>
            <ac:spMk id="22" creationId="{34BC2FBA-9954-4EFC-9D19-ADC76EDED1AC}"/>
          </ac:spMkLst>
        </pc:spChg>
        <pc:picChg chg="add">
          <ac:chgData name="Neemias e Catia Lima" userId="b77af7bd85500281" providerId="LiveId" clId="{9BD10400-1A0A-4E76-B31A-1E27EAB56E75}" dt="2019-10-20T09:48:26.858" v="130"/>
          <ac:picMkLst>
            <pc:docMk/>
            <pc:sldMk cId="3757265641" sldId="292"/>
            <ac:picMk id="18" creationId="{5EF44C72-9C6D-435D-AD51-763D01878F3B}"/>
          </ac:picMkLst>
        </pc:picChg>
        <pc:picChg chg="add">
          <ac:chgData name="Neemias e Catia Lima" userId="b77af7bd85500281" providerId="LiveId" clId="{9BD10400-1A0A-4E76-B31A-1E27EAB56E75}" dt="2019-10-20T09:48:26.858" v="130"/>
          <ac:picMkLst>
            <pc:docMk/>
            <pc:sldMk cId="3757265641" sldId="292"/>
            <ac:picMk id="19" creationId="{9BE5D88C-8E6A-4816-B2A8-167F82624350}"/>
          </ac:picMkLst>
        </pc:picChg>
        <pc:picChg chg="del">
          <ac:chgData name="Neemias e Catia Lima" userId="b77af7bd85500281" providerId="LiveId" clId="{9BD10400-1A0A-4E76-B31A-1E27EAB56E75}" dt="2019-10-20T09:48:23.889" v="128" actId="478"/>
          <ac:picMkLst>
            <pc:docMk/>
            <pc:sldMk cId="3757265641" sldId="292"/>
            <ac:picMk id="23" creationId="{2116EAA9-0216-4815-AF7E-09C77F2E61CE}"/>
          </ac:picMkLst>
        </pc:picChg>
        <pc:picChg chg="del">
          <ac:chgData name="Neemias e Catia Lima" userId="b77af7bd85500281" providerId="LiveId" clId="{9BD10400-1A0A-4E76-B31A-1E27EAB56E75}" dt="2019-10-20T09:48:20.188" v="127" actId="478"/>
          <ac:picMkLst>
            <pc:docMk/>
            <pc:sldMk cId="3757265641" sldId="292"/>
            <ac:picMk id="24" creationId="{F026655F-6FD5-4A25-80FC-D3F32C8CEF8C}"/>
          </ac:picMkLst>
        </pc:picChg>
      </pc:sldChg>
      <pc:sldChg chg="addSp delSp">
        <pc:chgData name="Neemias e Catia Lima" userId="b77af7bd85500281" providerId="LiveId" clId="{9BD10400-1A0A-4E76-B31A-1E27EAB56E75}" dt="2019-10-20T09:48:37.249" v="134"/>
        <pc:sldMkLst>
          <pc:docMk/>
          <pc:sldMk cId="3114938747" sldId="293"/>
        </pc:sldMkLst>
        <pc:spChg chg="del">
          <ac:chgData name="Neemias e Catia Lima" userId="b77af7bd85500281" providerId="LiveId" clId="{9BD10400-1A0A-4E76-B31A-1E27EAB56E75}" dt="2019-10-20T09:48:36.737" v="133" actId="478"/>
          <ac:spMkLst>
            <pc:docMk/>
            <pc:sldMk cId="3114938747" sldId="293"/>
            <ac:spMk id="15" creationId="{44B846F4-54FD-43C1-B397-B3886E01EE3F}"/>
          </ac:spMkLst>
        </pc:spChg>
        <pc:spChg chg="add">
          <ac:chgData name="Neemias e Catia Lima" userId="b77af7bd85500281" providerId="LiveId" clId="{9BD10400-1A0A-4E76-B31A-1E27EAB56E75}" dt="2019-10-20T09:48:37.249" v="134"/>
          <ac:spMkLst>
            <pc:docMk/>
            <pc:sldMk cId="3114938747" sldId="293"/>
            <ac:spMk id="18" creationId="{155FF450-40DD-4592-B57C-DFE25DF749D4}"/>
          </ac:spMkLst>
        </pc:spChg>
        <pc:picChg chg="add">
          <ac:chgData name="Neemias e Catia Lima" userId="b77af7bd85500281" providerId="LiveId" clId="{9BD10400-1A0A-4E76-B31A-1E27EAB56E75}" dt="2019-10-20T09:48:37.249" v="134"/>
          <ac:picMkLst>
            <pc:docMk/>
            <pc:sldMk cId="3114938747" sldId="293"/>
            <ac:picMk id="19" creationId="{D83D194E-9F31-447C-801D-94D9CD3F5A84}"/>
          </ac:picMkLst>
        </pc:picChg>
        <pc:picChg chg="add">
          <ac:chgData name="Neemias e Catia Lima" userId="b77af7bd85500281" providerId="LiveId" clId="{9BD10400-1A0A-4E76-B31A-1E27EAB56E75}" dt="2019-10-20T09:48:37.249" v="134"/>
          <ac:picMkLst>
            <pc:docMk/>
            <pc:sldMk cId="3114938747" sldId="293"/>
            <ac:picMk id="20" creationId="{A6122E69-2638-4D13-B16D-4D901CD8D076}"/>
          </ac:picMkLst>
        </pc:picChg>
        <pc:picChg chg="del">
          <ac:chgData name="Neemias e Catia Lima" userId="b77af7bd85500281" providerId="LiveId" clId="{9BD10400-1A0A-4E76-B31A-1E27EAB56E75}" dt="2019-10-20T09:48:32.303" v="131" actId="478"/>
          <ac:picMkLst>
            <pc:docMk/>
            <pc:sldMk cId="3114938747" sldId="293"/>
            <ac:picMk id="23" creationId="{B36CB7B1-6856-41DA-9278-5D709DF6211C}"/>
          </ac:picMkLst>
        </pc:picChg>
        <pc:picChg chg="del">
          <ac:chgData name="Neemias e Catia Lima" userId="b77af7bd85500281" providerId="LiveId" clId="{9BD10400-1A0A-4E76-B31A-1E27EAB56E75}" dt="2019-10-20T09:48:34.752" v="132" actId="478"/>
          <ac:picMkLst>
            <pc:docMk/>
            <pc:sldMk cId="3114938747" sldId="293"/>
            <ac:picMk id="24" creationId="{15584D41-6CA4-4926-BFA7-F47262E35ADE}"/>
          </ac:picMkLst>
        </pc:picChg>
      </pc:sldChg>
    </pc:docChg>
  </pc:docChgLst>
  <pc:docChgLst>
    <pc:chgData name="Neemias e Catia Lima" userId="b77af7bd85500281" providerId="LiveId" clId="{77F20749-B77A-4301-BF25-60421B40E703}"/>
    <pc:docChg chg="undo redo custSel modSld">
      <pc:chgData name="Neemias e Catia Lima" userId="b77af7bd85500281" providerId="LiveId" clId="{77F20749-B77A-4301-BF25-60421B40E703}" dt="2021-02-05T17:08:19.958" v="360" actId="20577"/>
      <pc:docMkLst>
        <pc:docMk/>
      </pc:docMkLst>
      <pc:sldChg chg="addSp delSp modSp mod">
        <pc:chgData name="Neemias e Catia Lima" userId="b77af7bd85500281" providerId="LiveId" clId="{77F20749-B77A-4301-BF25-60421B40E703}" dt="2021-02-05T16:30:06.460" v="81" actId="207"/>
        <pc:sldMkLst>
          <pc:docMk/>
          <pc:sldMk cId="2232331225" sldId="280"/>
        </pc:sldMkLst>
        <pc:spChg chg="mod">
          <ac:chgData name="Neemias e Catia Lima" userId="b77af7bd85500281" providerId="LiveId" clId="{77F20749-B77A-4301-BF25-60421B40E703}" dt="2021-02-05T16:23:24.859" v="14" actId="20577"/>
          <ac:spMkLst>
            <pc:docMk/>
            <pc:sldMk cId="2232331225" sldId="280"/>
            <ac:spMk id="6" creationId="{00000000-0000-0000-0000-000000000000}"/>
          </ac:spMkLst>
        </pc:spChg>
        <pc:spChg chg="mod">
          <ac:chgData name="Neemias e Catia Lima" userId="b77af7bd85500281" providerId="LiveId" clId="{77F20749-B77A-4301-BF25-60421B40E703}" dt="2021-02-05T16:23:40.550" v="17"/>
          <ac:spMkLst>
            <pc:docMk/>
            <pc:sldMk cId="2232331225" sldId="280"/>
            <ac:spMk id="9" creationId="{00000000-0000-0000-0000-000000000000}"/>
          </ac:spMkLst>
        </pc:spChg>
        <pc:spChg chg="mod">
          <ac:chgData name="Neemias e Catia Lima" userId="b77af7bd85500281" providerId="LiveId" clId="{77F20749-B77A-4301-BF25-60421B40E703}" dt="2021-02-05T16:30:06.460" v="81" actId="207"/>
          <ac:spMkLst>
            <pc:docMk/>
            <pc:sldMk cId="2232331225" sldId="280"/>
            <ac:spMk id="16" creationId="{00000000-0000-0000-0000-000000000000}"/>
          </ac:spMkLst>
        </pc:spChg>
        <pc:picChg chg="del">
          <ac:chgData name="Neemias e Catia Lima" userId="b77af7bd85500281" providerId="LiveId" clId="{77F20749-B77A-4301-BF25-60421B40E703}" dt="2021-02-05T16:21:52.271" v="0" actId="478"/>
          <ac:picMkLst>
            <pc:docMk/>
            <pc:sldMk cId="2232331225" sldId="280"/>
            <ac:picMk id="2" creationId="{84350001-FD95-472F-84F5-F1EA7CC47AF3}"/>
          </ac:picMkLst>
        </pc:picChg>
        <pc:picChg chg="add mod">
          <ac:chgData name="Neemias e Catia Lima" userId="b77af7bd85500281" providerId="LiveId" clId="{77F20749-B77A-4301-BF25-60421B40E703}" dt="2021-02-05T16:22:14.081" v="5" actId="14100"/>
          <ac:picMkLst>
            <pc:docMk/>
            <pc:sldMk cId="2232331225" sldId="280"/>
            <ac:picMk id="4" creationId="{0758D784-1597-4B8F-AF84-7C5AAA7AF4D4}"/>
          </ac:picMkLst>
        </pc:picChg>
        <pc:picChg chg="del">
          <ac:chgData name="Neemias e Catia Lima" userId="b77af7bd85500281" providerId="LiveId" clId="{77F20749-B77A-4301-BF25-60421B40E703}" dt="2021-02-05T16:22:22.168" v="6" actId="478"/>
          <ac:picMkLst>
            <pc:docMk/>
            <pc:sldMk cId="2232331225" sldId="280"/>
            <ac:picMk id="8" creationId="{2BCB6830-9CED-4942-A04D-C3BACDB3E461}"/>
          </ac:picMkLst>
        </pc:picChg>
        <pc:picChg chg="add mod">
          <ac:chgData name="Neemias e Catia Lima" userId="b77af7bd85500281" providerId="LiveId" clId="{77F20749-B77A-4301-BF25-60421B40E703}" dt="2021-02-05T16:24:57.608" v="28"/>
          <ac:picMkLst>
            <pc:docMk/>
            <pc:sldMk cId="2232331225" sldId="280"/>
            <ac:picMk id="14" creationId="{1AA47835-8522-4CB4-A277-E28BBF622FBF}"/>
          </ac:picMkLst>
        </pc:picChg>
      </pc:sldChg>
      <pc:sldChg chg="addSp delSp modSp mod">
        <pc:chgData name="Neemias e Catia Lima" userId="b77af7bd85500281" providerId="LiveId" clId="{77F20749-B77A-4301-BF25-60421B40E703}" dt="2021-02-05T16:40:52.380" v="121" actId="1440"/>
        <pc:sldMkLst>
          <pc:docMk/>
          <pc:sldMk cId="2103443556" sldId="281"/>
        </pc:sldMkLst>
        <pc:spChg chg="mod">
          <ac:chgData name="Neemias e Catia Lima" userId="b77af7bd85500281" providerId="LiveId" clId="{77F20749-B77A-4301-BF25-60421B40E703}" dt="2021-02-05T16:39:07.156" v="114" actId="20577"/>
          <ac:spMkLst>
            <pc:docMk/>
            <pc:sldMk cId="2103443556" sldId="281"/>
            <ac:spMk id="8" creationId="{00000000-0000-0000-0000-000000000000}"/>
          </ac:spMkLst>
        </pc:spChg>
        <pc:spChg chg="mod">
          <ac:chgData name="Neemias e Catia Lima" userId="b77af7bd85500281" providerId="LiveId" clId="{77F20749-B77A-4301-BF25-60421B40E703}" dt="2021-02-05T16:30:17.859" v="82" actId="207"/>
          <ac:spMkLst>
            <pc:docMk/>
            <pc:sldMk cId="2103443556" sldId="281"/>
            <ac:spMk id="18" creationId="{00000000-0000-0000-0000-000000000000}"/>
          </ac:spMkLst>
        </pc:spChg>
        <pc:picChg chg="add mod">
          <ac:chgData name="Neemias e Catia Lima" userId="b77af7bd85500281" providerId="LiveId" clId="{77F20749-B77A-4301-BF25-60421B40E703}" dt="2021-02-05T16:40:52.380" v="121" actId="1440"/>
          <ac:picMkLst>
            <pc:docMk/>
            <pc:sldMk cId="2103443556" sldId="281"/>
            <ac:picMk id="2" creationId="{06F3396B-9297-43B3-B4D1-A9F21DFB0961}"/>
          </ac:picMkLst>
        </pc:picChg>
        <pc:picChg chg="add mod">
          <ac:chgData name="Neemias e Catia Lima" userId="b77af7bd85500281" providerId="LiveId" clId="{77F20749-B77A-4301-BF25-60421B40E703}" dt="2021-02-05T16:22:39.848" v="10" actId="1076"/>
          <ac:picMkLst>
            <pc:docMk/>
            <pc:sldMk cId="2103443556" sldId="281"/>
            <ac:picMk id="12" creationId="{F73680B5-D453-4C89-A02F-E4FA939E8D4B}"/>
          </ac:picMkLst>
        </pc:picChg>
        <pc:picChg chg="add mod">
          <ac:chgData name="Neemias e Catia Lima" userId="b77af7bd85500281" providerId="LiveId" clId="{77F20749-B77A-4301-BF25-60421B40E703}" dt="2021-02-05T16:25:16.109" v="34" actId="1076"/>
          <ac:picMkLst>
            <pc:docMk/>
            <pc:sldMk cId="2103443556" sldId="281"/>
            <ac:picMk id="13" creationId="{208373B7-B0F3-42EA-9693-9BE1FA5E3F07}"/>
          </ac:picMkLst>
        </pc:picChg>
        <pc:picChg chg="del">
          <ac:chgData name="Neemias e Catia Lima" userId="b77af7bd85500281" providerId="LiveId" clId="{77F20749-B77A-4301-BF25-60421B40E703}" dt="2021-02-05T16:25:07.990" v="29" actId="478"/>
          <ac:picMkLst>
            <pc:docMk/>
            <pc:sldMk cId="2103443556" sldId="281"/>
            <ac:picMk id="15" creationId="{5F6E0530-AC92-4C37-A191-0CC6D9F08A11}"/>
          </ac:picMkLst>
        </pc:picChg>
        <pc:picChg chg="del">
          <ac:chgData name="Neemias e Catia Lima" userId="b77af7bd85500281" providerId="LiveId" clId="{77F20749-B77A-4301-BF25-60421B40E703}" dt="2021-02-05T16:22:29.632" v="7" actId="478"/>
          <ac:picMkLst>
            <pc:docMk/>
            <pc:sldMk cId="2103443556" sldId="281"/>
            <ac:picMk id="17" creationId="{04849132-96E0-49CB-92E6-723365C4EBAA}"/>
          </ac:picMkLst>
        </pc:picChg>
        <pc:picChg chg="del">
          <ac:chgData name="Neemias e Catia Lima" userId="b77af7bd85500281" providerId="LiveId" clId="{77F20749-B77A-4301-BF25-60421B40E703}" dt="2021-02-05T16:40:33.741" v="115" actId="478"/>
          <ac:picMkLst>
            <pc:docMk/>
            <pc:sldMk cId="2103443556" sldId="281"/>
            <ac:picMk id="1026" creationId="{E142E247-6554-4EB7-94F7-18383995F1DC}"/>
          </ac:picMkLst>
        </pc:picChg>
      </pc:sldChg>
      <pc:sldChg chg="addSp delSp modSp mod">
        <pc:chgData name="Neemias e Catia Lima" userId="b77af7bd85500281" providerId="LiveId" clId="{77F20749-B77A-4301-BF25-60421B40E703}" dt="2021-02-05T16:45:23.210" v="151" actId="1440"/>
        <pc:sldMkLst>
          <pc:docMk/>
          <pc:sldMk cId="3683219421" sldId="282"/>
        </pc:sldMkLst>
        <pc:spChg chg="mod">
          <ac:chgData name="Neemias e Catia Lima" userId="b77af7bd85500281" providerId="LiveId" clId="{77F20749-B77A-4301-BF25-60421B40E703}" dt="2021-02-05T16:44:05.963" v="146" actId="1036"/>
          <ac:spMkLst>
            <pc:docMk/>
            <pc:sldMk cId="3683219421" sldId="282"/>
            <ac:spMk id="12" creationId="{00000000-0000-0000-0000-000000000000}"/>
          </ac:spMkLst>
        </pc:spChg>
        <pc:spChg chg="mod">
          <ac:chgData name="Neemias e Catia Lima" userId="b77af7bd85500281" providerId="LiveId" clId="{77F20749-B77A-4301-BF25-60421B40E703}" dt="2021-02-05T16:42:18.519" v="127"/>
          <ac:spMkLst>
            <pc:docMk/>
            <pc:sldMk cId="3683219421" sldId="282"/>
            <ac:spMk id="14" creationId="{00000000-0000-0000-0000-000000000000}"/>
          </ac:spMkLst>
        </pc:spChg>
        <pc:spChg chg="add del mod">
          <ac:chgData name="Neemias e Catia Lima" userId="b77af7bd85500281" providerId="LiveId" clId="{77F20749-B77A-4301-BF25-60421B40E703}" dt="2021-02-05T16:30:28.339" v="85" actId="478"/>
          <ac:spMkLst>
            <pc:docMk/>
            <pc:sldMk cId="3683219421" sldId="282"/>
            <ac:spMk id="15" creationId="{D49BE37B-BBE4-464A-8408-599E22F0CD7C}"/>
          </ac:spMkLst>
        </pc:spChg>
        <pc:spChg chg="del">
          <ac:chgData name="Neemias e Catia Lima" userId="b77af7bd85500281" providerId="LiveId" clId="{77F20749-B77A-4301-BF25-60421B40E703}" dt="2021-02-05T16:27:12.901" v="41" actId="478"/>
          <ac:spMkLst>
            <pc:docMk/>
            <pc:sldMk cId="3683219421" sldId="282"/>
            <ac:spMk id="17" creationId="{9F836FB7-D293-4873-BF3F-014CC6ED303A}"/>
          </ac:spMkLst>
        </pc:spChg>
        <pc:spChg chg="add mod">
          <ac:chgData name="Neemias e Catia Lima" userId="b77af7bd85500281" providerId="LiveId" clId="{77F20749-B77A-4301-BF25-60421B40E703}" dt="2021-02-05T16:30:28.648" v="86"/>
          <ac:spMkLst>
            <pc:docMk/>
            <pc:sldMk cId="3683219421" sldId="282"/>
            <ac:spMk id="22" creationId="{D2D8A74B-2CA5-4233-9A56-01AED1D8D103}"/>
          </ac:spMkLst>
        </pc:spChg>
        <pc:picChg chg="del">
          <ac:chgData name="Neemias e Catia Lima" userId="b77af7bd85500281" providerId="LiveId" clId="{77F20749-B77A-4301-BF25-60421B40E703}" dt="2021-02-05T16:45:06.106" v="147" actId="478"/>
          <ac:picMkLst>
            <pc:docMk/>
            <pc:sldMk cId="3683219421" sldId="282"/>
            <ac:picMk id="2" creationId="{E584816F-FB09-4F10-8A56-2C5B7CDBCCEB}"/>
          </ac:picMkLst>
        </pc:picChg>
        <pc:picChg chg="del">
          <ac:chgData name="Neemias e Catia Lima" userId="b77af7bd85500281" providerId="LiveId" clId="{77F20749-B77A-4301-BF25-60421B40E703}" dt="2021-02-05T16:27:06.501" v="40" actId="478"/>
          <ac:picMkLst>
            <pc:docMk/>
            <pc:sldMk cId="3683219421" sldId="282"/>
            <ac:picMk id="18" creationId="{9795D0CC-FE6D-4B91-9BAA-F99CA9DC943F}"/>
          </ac:picMkLst>
        </pc:picChg>
        <pc:picChg chg="add mod">
          <ac:chgData name="Neemias e Catia Lima" userId="b77af7bd85500281" providerId="LiveId" clId="{77F20749-B77A-4301-BF25-60421B40E703}" dt="2021-02-05T16:27:13.691" v="42"/>
          <ac:picMkLst>
            <pc:docMk/>
            <pc:sldMk cId="3683219421" sldId="282"/>
            <ac:picMk id="19" creationId="{BAD575A9-3957-442A-903D-0126834CBDBF}"/>
          </ac:picMkLst>
        </pc:picChg>
        <pc:picChg chg="add mod">
          <ac:chgData name="Neemias e Catia Lima" userId="b77af7bd85500281" providerId="LiveId" clId="{77F20749-B77A-4301-BF25-60421B40E703}" dt="2021-02-05T16:27:13.691" v="42"/>
          <ac:picMkLst>
            <pc:docMk/>
            <pc:sldMk cId="3683219421" sldId="282"/>
            <ac:picMk id="20" creationId="{06433064-A1CF-4682-B5B0-644F12C61525}"/>
          </ac:picMkLst>
        </pc:picChg>
        <pc:picChg chg="del">
          <ac:chgData name="Neemias e Catia Lima" userId="b77af7bd85500281" providerId="LiveId" clId="{77F20749-B77A-4301-BF25-60421B40E703}" dt="2021-02-05T16:27:12.901" v="41" actId="478"/>
          <ac:picMkLst>
            <pc:docMk/>
            <pc:sldMk cId="3683219421" sldId="282"/>
            <ac:picMk id="21" creationId="{02BBE3DE-77D5-4981-9CDC-D6E2F7993D7D}"/>
          </ac:picMkLst>
        </pc:picChg>
        <pc:picChg chg="add mod">
          <ac:chgData name="Neemias e Catia Lima" userId="b77af7bd85500281" providerId="LiveId" clId="{77F20749-B77A-4301-BF25-60421B40E703}" dt="2021-02-05T16:45:23.210" v="151" actId="1440"/>
          <ac:picMkLst>
            <pc:docMk/>
            <pc:sldMk cId="3683219421" sldId="282"/>
            <ac:picMk id="2050" creationId="{5B7B949A-D585-4A5E-A6F3-F33E8FA11E1D}"/>
          </ac:picMkLst>
        </pc:picChg>
      </pc:sldChg>
      <pc:sldChg chg="addSp delSp modSp mod">
        <pc:chgData name="Neemias e Catia Lima" userId="b77af7bd85500281" providerId="LiveId" clId="{77F20749-B77A-4301-BF25-60421B40E703}" dt="2021-02-05T16:52:57.893" v="169" actId="1440"/>
        <pc:sldMkLst>
          <pc:docMk/>
          <pc:sldMk cId="3902406419" sldId="283"/>
        </pc:sldMkLst>
        <pc:spChg chg="add del mod">
          <ac:chgData name="Neemias e Catia Lima" userId="b77af7bd85500281" providerId="LiveId" clId="{77F20749-B77A-4301-BF25-60421B40E703}" dt="2021-02-05T16:30:32.483" v="87" actId="478"/>
          <ac:spMkLst>
            <pc:docMk/>
            <pc:sldMk cId="3902406419" sldId="283"/>
            <ac:spMk id="12" creationId="{3AD487C3-8AE2-410D-BC6D-128CE36A2681}"/>
          </ac:spMkLst>
        </pc:spChg>
        <pc:spChg chg="mod">
          <ac:chgData name="Neemias e Catia Lima" userId="b77af7bd85500281" providerId="LiveId" clId="{77F20749-B77A-4301-BF25-60421B40E703}" dt="2021-02-05T16:45:56.748" v="156"/>
          <ac:spMkLst>
            <pc:docMk/>
            <pc:sldMk cId="3902406419" sldId="283"/>
            <ac:spMk id="14" creationId="{00000000-0000-0000-0000-000000000000}"/>
          </ac:spMkLst>
        </pc:spChg>
        <pc:spChg chg="mod">
          <ac:chgData name="Neemias e Catia Lima" userId="b77af7bd85500281" providerId="LiveId" clId="{77F20749-B77A-4301-BF25-60421B40E703}" dt="2021-02-05T16:46:51.781" v="164" actId="20577"/>
          <ac:spMkLst>
            <pc:docMk/>
            <pc:sldMk cId="3902406419" sldId="283"/>
            <ac:spMk id="15" creationId="{D5C09FDA-172B-4732-BD2E-A9BBEF8B191B}"/>
          </ac:spMkLst>
        </pc:spChg>
        <pc:spChg chg="del">
          <ac:chgData name="Neemias e Catia Lima" userId="b77af7bd85500281" providerId="LiveId" clId="{77F20749-B77A-4301-BF25-60421B40E703}" dt="2021-02-05T16:27:24.429" v="44" actId="478"/>
          <ac:spMkLst>
            <pc:docMk/>
            <pc:sldMk cId="3902406419" sldId="283"/>
            <ac:spMk id="17" creationId="{B74277F4-CF37-446F-A2EF-F45FE70C5E17}"/>
          </ac:spMkLst>
        </pc:spChg>
        <pc:spChg chg="add mod">
          <ac:chgData name="Neemias e Catia Lima" userId="b77af7bd85500281" providerId="LiveId" clId="{77F20749-B77A-4301-BF25-60421B40E703}" dt="2021-02-05T16:30:32.848" v="88"/>
          <ac:spMkLst>
            <pc:docMk/>
            <pc:sldMk cId="3902406419" sldId="283"/>
            <ac:spMk id="24" creationId="{8E71D80C-BBB3-4BC0-BED3-A04F07E499D6}"/>
          </ac:spMkLst>
        </pc:spChg>
        <pc:picChg chg="del">
          <ac:chgData name="Neemias e Catia Lima" userId="b77af7bd85500281" providerId="LiveId" clId="{77F20749-B77A-4301-BF25-60421B40E703}" dt="2021-02-05T16:27:25.660" v="45" actId="478"/>
          <ac:picMkLst>
            <pc:docMk/>
            <pc:sldMk cId="3902406419" sldId="283"/>
            <ac:picMk id="18" creationId="{50A8D356-0103-47F8-9860-F6978153742F}"/>
          </ac:picMkLst>
        </pc:picChg>
        <pc:picChg chg="add mod">
          <ac:chgData name="Neemias e Catia Lima" userId="b77af7bd85500281" providerId="LiveId" clId="{77F20749-B77A-4301-BF25-60421B40E703}" dt="2021-02-05T16:27:26.803" v="46"/>
          <ac:picMkLst>
            <pc:docMk/>
            <pc:sldMk cId="3902406419" sldId="283"/>
            <ac:picMk id="19" creationId="{B6489B6C-6DB8-4C27-B1B0-C409600C1BF2}"/>
          </ac:picMkLst>
        </pc:picChg>
        <pc:picChg chg="del">
          <ac:chgData name="Neemias e Catia Lima" userId="b77af7bd85500281" providerId="LiveId" clId="{77F20749-B77A-4301-BF25-60421B40E703}" dt="2021-02-05T16:27:22.876" v="43" actId="478"/>
          <ac:picMkLst>
            <pc:docMk/>
            <pc:sldMk cId="3902406419" sldId="283"/>
            <ac:picMk id="20" creationId="{D499AEE1-23D8-482E-A9DA-A9D5DE032220}"/>
          </ac:picMkLst>
        </pc:picChg>
        <pc:picChg chg="add mod">
          <ac:chgData name="Neemias e Catia Lima" userId="b77af7bd85500281" providerId="LiveId" clId="{77F20749-B77A-4301-BF25-60421B40E703}" dt="2021-02-05T16:27:26.803" v="46"/>
          <ac:picMkLst>
            <pc:docMk/>
            <pc:sldMk cId="3902406419" sldId="283"/>
            <ac:picMk id="21" creationId="{8ECFC189-39F6-4240-A36C-C9877B211B6F}"/>
          </ac:picMkLst>
        </pc:picChg>
        <pc:picChg chg="del">
          <ac:chgData name="Neemias e Catia Lima" userId="b77af7bd85500281" providerId="LiveId" clId="{77F20749-B77A-4301-BF25-60421B40E703}" dt="2021-02-05T16:52:44.149" v="165" actId="478"/>
          <ac:picMkLst>
            <pc:docMk/>
            <pc:sldMk cId="3902406419" sldId="283"/>
            <ac:picMk id="23" creationId="{78D1C679-9F62-401B-BE7E-13A07441402B}"/>
          </ac:picMkLst>
        </pc:picChg>
        <pc:picChg chg="add mod">
          <ac:chgData name="Neemias e Catia Lima" userId="b77af7bd85500281" providerId="LiveId" clId="{77F20749-B77A-4301-BF25-60421B40E703}" dt="2021-02-05T16:52:57.893" v="169" actId="1440"/>
          <ac:picMkLst>
            <pc:docMk/>
            <pc:sldMk cId="3902406419" sldId="283"/>
            <ac:picMk id="3074" creationId="{92B70CD2-F9BC-4065-B5CA-4F98F8A66771}"/>
          </ac:picMkLst>
        </pc:picChg>
      </pc:sldChg>
      <pc:sldChg chg="addSp delSp modSp mod">
        <pc:chgData name="Neemias e Catia Lima" userId="b77af7bd85500281" providerId="LiveId" clId="{77F20749-B77A-4301-BF25-60421B40E703}" dt="2021-02-05T16:58:19.231" v="220"/>
        <pc:sldMkLst>
          <pc:docMk/>
          <pc:sldMk cId="2424059023" sldId="284"/>
        </pc:sldMkLst>
        <pc:spChg chg="mod">
          <ac:chgData name="Neemias e Catia Lima" userId="b77af7bd85500281" providerId="LiveId" clId="{77F20749-B77A-4301-BF25-60421B40E703}" dt="2021-02-05T16:54:19.825" v="180"/>
          <ac:spMkLst>
            <pc:docMk/>
            <pc:sldMk cId="2424059023" sldId="284"/>
            <ac:spMk id="14" creationId="{00000000-0000-0000-0000-000000000000}"/>
          </ac:spMkLst>
        </pc:spChg>
        <pc:spChg chg="mod">
          <ac:chgData name="Neemias e Catia Lima" userId="b77af7bd85500281" providerId="LiveId" clId="{77F20749-B77A-4301-BF25-60421B40E703}" dt="2021-02-05T16:56:07.890" v="199" actId="207"/>
          <ac:spMkLst>
            <pc:docMk/>
            <pc:sldMk cId="2424059023" sldId="284"/>
            <ac:spMk id="15" creationId="{C3A1BEFC-B9B8-4142-B09F-1F5B330F4265}"/>
          </ac:spMkLst>
        </pc:spChg>
        <pc:spChg chg="add del mod">
          <ac:chgData name="Neemias e Catia Lima" userId="b77af7bd85500281" providerId="LiveId" clId="{77F20749-B77A-4301-BF25-60421B40E703}" dt="2021-02-05T16:30:40.251" v="91" actId="478"/>
          <ac:spMkLst>
            <pc:docMk/>
            <pc:sldMk cId="2424059023" sldId="284"/>
            <ac:spMk id="16" creationId="{388DCB83-902A-4472-A805-2BE8656F0BC0}"/>
          </ac:spMkLst>
        </pc:spChg>
        <pc:spChg chg="del">
          <ac:chgData name="Neemias e Catia Lima" userId="b77af7bd85500281" providerId="LiveId" clId="{77F20749-B77A-4301-BF25-60421B40E703}" dt="2021-02-05T16:27:45.405" v="51" actId="478"/>
          <ac:spMkLst>
            <pc:docMk/>
            <pc:sldMk cId="2424059023" sldId="284"/>
            <ac:spMk id="17" creationId="{71D807EC-41FF-4434-A806-D9E0A63B0608}"/>
          </ac:spMkLst>
        </pc:spChg>
        <pc:spChg chg="add mod">
          <ac:chgData name="Neemias e Catia Lima" userId="b77af7bd85500281" providerId="LiveId" clId="{77F20749-B77A-4301-BF25-60421B40E703}" dt="2021-02-05T16:30:40.529" v="92"/>
          <ac:spMkLst>
            <pc:docMk/>
            <pc:sldMk cId="2424059023" sldId="284"/>
            <ac:spMk id="20" creationId="{3813CF3B-75B7-4DB6-8D85-A0B062D6E699}"/>
          </ac:spMkLst>
        </pc:spChg>
        <pc:picChg chg="add mod">
          <ac:chgData name="Neemias e Catia Lima" userId="b77af7bd85500281" providerId="LiveId" clId="{77F20749-B77A-4301-BF25-60421B40E703}" dt="2021-02-05T16:27:47.419" v="53"/>
          <ac:picMkLst>
            <pc:docMk/>
            <pc:sldMk cId="2424059023" sldId="284"/>
            <ac:picMk id="18" creationId="{CF8C9485-4DA0-4098-AA50-540AACC4B372}"/>
          </ac:picMkLst>
        </pc:picChg>
        <pc:picChg chg="add mod">
          <ac:chgData name="Neemias e Catia Lima" userId="b77af7bd85500281" providerId="LiveId" clId="{77F20749-B77A-4301-BF25-60421B40E703}" dt="2021-02-05T16:27:47.419" v="53"/>
          <ac:picMkLst>
            <pc:docMk/>
            <pc:sldMk cId="2424059023" sldId="284"/>
            <ac:picMk id="19" creationId="{F0359B73-2EDD-4331-BF02-48D144B8E73B}"/>
          </ac:picMkLst>
        </pc:picChg>
        <pc:picChg chg="del">
          <ac:chgData name="Neemias e Catia Lima" userId="b77af7bd85500281" providerId="LiveId" clId="{77F20749-B77A-4301-BF25-60421B40E703}" dt="2021-02-05T16:27:47.100" v="52" actId="478"/>
          <ac:picMkLst>
            <pc:docMk/>
            <pc:sldMk cId="2424059023" sldId="284"/>
            <ac:picMk id="21" creationId="{00991CD2-959D-4F52-B434-0548C207FBE9}"/>
          </ac:picMkLst>
        </pc:picChg>
        <pc:picChg chg="del">
          <ac:chgData name="Neemias e Catia Lima" userId="b77af7bd85500281" providerId="LiveId" clId="{77F20749-B77A-4301-BF25-60421B40E703}" dt="2021-02-05T16:27:45.405" v="51" actId="478"/>
          <ac:picMkLst>
            <pc:docMk/>
            <pc:sldMk cId="2424059023" sldId="284"/>
            <ac:picMk id="23" creationId="{973B2D5A-D591-4137-8A5A-D01072326D2D}"/>
          </ac:picMkLst>
        </pc:picChg>
        <pc:picChg chg="del">
          <ac:chgData name="Neemias e Catia Lima" userId="b77af7bd85500281" providerId="LiveId" clId="{77F20749-B77A-4301-BF25-60421B40E703}" dt="2021-02-05T16:58:18.922" v="219" actId="478"/>
          <ac:picMkLst>
            <pc:docMk/>
            <pc:sldMk cId="2424059023" sldId="284"/>
            <ac:picMk id="24" creationId="{1CE012E9-A8CE-4A2F-A8C0-2C743F61828C}"/>
          </ac:picMkLst>
        </pc:picChg>
        <pc:picChg chg="add mod">
          <ac:chgData name="Neemias e Catia Lima" userId="b77af7bd85500281" providerId="LiveId" clId="{77F20749-B77A-4301-BF25-60421B40E703}" dt="2021-02-05T16:58:19.231" v="220"/>
          <ac:picMkLst>
            <pc:docMk/>
            <pc:sldMk cId="2424059023" sldId="284"/>
            <ac:picMk id="25" creationId="{0CD769EB-56A2-49A4-AE9A-5B2A57094BF4}"/>
          </ac:picMkLst>
        </pc:picChg>
      </pc:sldChg>
      <pc:sldChg chg="addSp delSp modSp mod">
        <pc:chgData name="Neemias e Catia Lima" userId="b77af7bd85500281" providerId="LiveId" clId="{77F20749-B77A-4301-BF25-60421B40E703}" dt="2021-02-05T17:01:22.526" v="290"/>
        <pc:sldMkLst>
          <pc:docMk/>
          <pc:sldMk cId="2241968852" sldId="285"/>
        </pc:sldMkLst>
        <pc:spChg chg="mod">
          <ac:chgData name="Neemias e Catia Lima" userId="b77af7bd85500281" providerId="LiveId" clId="{77F20749-B77A-4301-BF25-60421B40E703}" dt="2021-02-05T16:58:51.850" v="227" actId="20577"/>
          <ac:spMkLst>
            <pc:docMk/>
            <pc:sldMk cId="2241968852" sldId="285"/>
            <ac:spMk id="14" creationId="{00000000-0000-0000-0000-000000000000}"/>
          </ac:spMkLst>
        </pc:spChg>
        <pc:spChg chg="mod">
          <ac:chgData name="Neemias e Catia Lima" userId="b77af7bd85500281" providerId="LiveId" clId="{77F20749-B77A-4301-BF25-60421B40E703}" dt="2021-02-05T16:59:47.339" v="245" actId="313"/>
          <ac:spMkLst>
            <pc:docMk/>
            <pc:sldMk cId="2241968852" sldId="285"/>
            <ac:spMk id="15" creationId="{0F091E13-8EAD-4FFB-9473-BC74E5ABDC64}"/>
          </ac:spMkLst>
        </pc:spChg>
        <pc:spChg chg="add del mod">
          <ac:chgData name="Neemias e Catia Lima" userId="b77af7bd85500281" providerId="LiveId" clId="{77F20749-B77A-4301-BF25-60421B40E703}" dt="2021-02-05T16:30:47.500" v="95" actId="478"/>
          <ac:spMkLst>
            <pc:docMk/>
            <pc:sldMk cId="2241968852" sldId="285"/>
            <ac:spMk id="16" creationId="{B100248E-93CD-4EEC-BEC8-1E1D42149EE9}"/>
          </ac:spMkLst>
        </pc:spChg>
        <pc:spChg chg="add mod">
          <ac:chgData name="Neemias e Catia Lima" userId="b77af7bd85500281" providerId="LiveId" clId="{77F20749-B77A-4301-BF25-60421B40E703}" dt="2021-02-05T16:30:47.727" v="96"/>
          <ac:spMkLst>
            <pc:docMk/>
            <pc:sldMk cId="2241968852" sldId="285"/>
            <ac:spMk id="19" creationId="{E2E0CE26-1F45-4D68-A14E-2839903ECED1}"/>
          </ac:spMkLst>
        </pc:spChg>
        <pc:spChg chg="del">
          <ac:chgData name="Neemias e Catia Lima" userId="b77af7bd85500281" providerId="LiveId" clId="{77F20749-B77A-4301-BF25-60421B40E703}" dt="2021-02-05T16:28:07.251" v="59" actId="478"/>
          <ac:spMkLst>
            <pc:docMk/>
            <pc:sldMk cId="2241968852" sldId="285"/>
            <ac:spMk id="20" creationId="{267CB1C3-5D04-4DD8-BED5-B4D04D60E3AF}"/>
          </ac:spMkLst>
        </pc:spChg>
        <pc:picChg chg="add mod">
          <ac:chgData name="Neemias e Catia Lima" userId="b77af7bd85500281" providerId="LiveId" clId="{77F20749-B77A-4301-BF25-60421B40E703}" dt="2021-02-05T16:28:08.362" v="60"/>
          <ac:picMkLst>
            <pc:docMk/>
            <pc:sldMk cId="2241968852" sldId="285"/>
            <ac:picMk id="17" creationId="{B193407A-3161-41BD-8968-C03FDE0EC7DD}"/>
          </ac:picMkLst>
        </pc:picChg>
        <pc:picChg chg="add mod">
          <ac:chgData name="Neemias e Catia Lima" userId="b77af7bd85500281" providerId="LiveId" clId="{77F20749-B77A-4301-BF25-60421B40E703}" dt="2021-02-05T16:28:08.362" v="60"/>
          <ac:picMkLst>
            <pc:docMk/>
            <pc:sldMk cId="2241968852" sldId="285"/>
            <ac:picMk id="18" creationId="{872C2F0F-6944-43E0-83B4-5E07F9F088FF}"/>
          </ac:picMkLst>
        </pc:picChg>
        <pc:picChg chg="del">
          <ac:chgData name="Neemias e Catia Lima" userId="b77af7bd85500281" providerId="LiveId" clId="{77F20749-B77A-4301-BF25-60421B40E703}" dt="2021-02-05T16:28:03.077" v="57" actId="478"/>
          <ac:picMkLst>
            <pc:docMk/>
            <pc:sldMk cId="2241968852" sldId="285"/>
            <ac:picMk id="21" creationId="{BC92D456-536C-4816-8A0F-AD799230BB69}"/>
          </ac:picMkLst>
        </pc:picChg>
        <pc:picChg chg="del">
          <ac:chgData name="Neemias e Catia Lima" userId="b77af7bd85500281" providerId="LiveId" clId="{77F20749-B77A-4301-BF25-60421B40E703}" dt="2021-02-05T16:28:05.812" v="58" actId="478"/>
          <ac:picMkLst>
            <pc:docMk/>
            <pc:sldMk cId="2241968852" sldId="285"/>
            <ac:picMk id="23" creationId="{0E5AAD51-8A35-4B09-96BC-6C76F38DE775}"/>
          </ac:picMkLst>
        </pc:picChg>
        <pc:picChg chg="del">
          <ac:chgData name="Neemias e Catia Lima" userId="b77af7bd85500281" providerId="LiveId" clId="{77F20749-B77A-4301-BF25-60421B40E703}" dt="2021-02-05T17:01:22.272" v="289" actId="478"/>
          <ac:picMkLst>
            <pc:docMk/>
            <pc:sldMk cId="2241968852" sldId="285"/>
            <ac:picMk id="24" creationId="{0494AE0A-E16E-4316-8A03-4995D87BF47A}"/>
          </ac:picMkLst>
        </pc:picChg>
        <pc:picChg chg="add mod">
          <ac:chgData name="Neemias e Catia Lima" userId="b77af7bd85500281" providerId="LiveId" clId="{77F20749-B77A-4301-BF25-60421B40E703}" dt="2021-02-05T17:01:22.526" v="290"/>
          <ac:picMkLst>
            <pc:docMk/>
            <pc:sldMk cId="2241968852" sldId="285"/>
            <ac:picMk id="25" creationId="{6EF02F80-8DF2-4109-AFF3-B8A65CA7B793}"/>
          </ac:picMkLst>
        </pc:picChg>
      </pc:sldChg>
      <pc:sldChg chg="addSp delSp modSp mod">
        <pc:chgData name="Neemias e Catia Lima" userId="b77af7bd85500281" providerId="LiveId" clId="{77F20749-B77A-4301-BF25-60421B40E703}" dt="2021-02-05T17:06:30.225" v="346"/>
        <pc:sldMkLst>
          <pc:docMk/>
          <pc:sldMk cId="1959249856" sldId="286"/>
        </pc:sldMkLst>
        <pc:spChg chg="mod">
          <ac:chgData name="Neemias e Catia Lima" userId="b77af7bd85500281" providerId="LiveId" clId="{77F20749-B77A-4301-BF25-60421B40E703}" dt="2021-02-05T17:01:39.787" v="293"/>
          <ac:spMkLst>
            <pc:docMk/>
            <pc:sldMk cId="1959249856" sldId="286"/>
            <ac:spMk id="14" creationId="{00000000-0000-0000-0000-000000000000}"/>
          </ac:spMkLst>
        </pc:spChg>
        <pc:spChg chg="mod">
          <ac:chgData name="Neemias e Catia Lima" userId="b77af7bd85500281" providerId="LiveId" clId="{77F20749-B77A-4301-BF25-60421B40E703}" dt="2021-02-05T17:02:59.616" v="314" actId="20577"/>
          <ac:spMkLst>
            <pc:docMk/>
            <pc:sldMk cId="1959249856" sldId="286"/>
            <ac:spMk id="15" creationId="{863BB09B-C8C1-4354-BC51-D930C951E507}"/>
          </ac:spMkLst>
        </pc:spChg>
        <pc:spChg chg="add del mod">
          <ac:chgData name="Neemias e Catia Lima" userId="b77af7bd85500281" providerId="LiveId" clId="{77F20749-B77A-4301-BF25-60421B40E703}" dt="2021-02-05T16:30:55.555" v="99" actId="478"/>
          <ac:spMkLst>
            <pc:docMk/>
            <pc:sldMk cId="1959249856" sldId="286"/>
            <ac:spMk id="16" creationId="{A4A16D69-93E2-4B93-9F76-377F8B9ED1C6}"/>
          </ac:spMkLst>
        </pc:spChg>
        <pc:spChg chg="del">
          <ac:chgData name="Neemias e Catia Lima" userId="b77af7bd85500281" providerId="LiveId" clId="{77F20749-B77A-4301-BF25-60421B40E703}" dt="2021-02-05T16:28:38.228" v="67" actId="478"/>
          <ac:spMkLst>
            <pc:docMk/>
            <pc:sldMk cId="1959249856" sldId="286"/>
            <ac:spMk id="20" creationId="{5526030F-5CA7-45D7-BA64-2EB55890BB5F}"/>
          </ac:spMkLst>
        </pc:spChg>
        <pc:spChg chg="add mod">
          <ac:chgData name="Neemias e Catia Lima" userId="b77af7bd85500281" providerId="LiveId" clId="{77F20749-B77A-4301-BF25-60421B40E703}" dt="2021-02-05T16:30:55.944" v="100"/>
          <ac:spMkLst>
            <pc:docMk/>
            <pc:sldMk cId="1959249856" sldId="286"/>
            <ac:spMk id="24" creationId="{B950A7A9-BA80-4907-93E0-678A64407229}"/>
          </ac:spMkLst>
        </pc:spChg>
        <pc:picChg chg="del">
          <ac:chgData name="Neemias e Catia Lima" userId="b77af7bd85500281" providerId="LiveId" clId="{77F20749-B77A-4301-BF25-60421B40E703}" dt="2021-02-05T17:06:29.940" v="345" actId="478"/>
          <ac:picMkLst>
            <pc:docMk/>
            <pc:sldMk cId="1959249856" sldId="286"/>
            <ac:picMk id="17" creationId="{4A5164D5-0D45-4639-BEDE-5C723CB32C35}"/>
          </ac:picMkLst>
        </pc:picChg>
        <pc:picChg chg="add mod">
          <ac:chgData name="Neemias e Catia Lima" userId="b77af7bd85500281" providerId="LiveId" clId="{77F20749-B77A-4301-BF25-60421B40E703}" dt="2021-02-05T16:28:39.322" v="68"/>
          <ac:picMkLst>
            <pc:docMk/>
            <pc:sldMk cId="1959249856" sldId="286"/>
            <ac:picMk id="18" creationId="{C177EA06-53E3-493D-9225-573319401251}"/>
          </ac:picMkLst>
        </pc:picChg>
        <pc:picChg chg="add mod">
          <ac:chgData name="Neemias e Catia Lima" userId="b77af7bd85500281" providerId="LiveId" clId="{77F20749-B77A-4301-BF25-60421B40E703}" dt="2021-02-05T16:28:39.322" v="68"/>
          <ac:picMkLst>
            <pc:docMk/>
            <pc:sldMk cId="1959249856" sldId="286"/>
            <ac:picMk id="19" creationId="{BC9CC994-A681-4CBA-9733-27DD898D0B89}"/>
          </ac:picMkLst>
        </pc:picChg>
        <pc:picChg chg="del">
          <ac:chgData name="Neemias e Catia Lima" userId="b77af7bd85500281" providerId="LiveId" clId="{77F20749-B77A-4301-BF25-60421B40E703}" dt="2021-02-05T16:28:34.164" v="65" actId="478"/>
          <ac:picMkLst>
            <pc:docMk/>
            <pc:sldMk cId="1959249856" sldId="286"/>
            <ac:picMk id="21" creationId="{0CCD0223-9547-4EB0-AA41-6D383ADC6476}"/>
          </ac:picMkLst>
        </pc:picChg>
        <pc:picChg chg="del">
          <ac:chgData name="Neemias e Catia Lima" userId="b77af7bd85500281" providerId="LiveId" clId="{77F20749-B77A-4301-BF25-60421B40E703}" dt="2021-02-05T16:28:35.324" v="66" actId="478"/>
          <ac:picMkLst>
            <pc:docMk/>
            <pc:sldMk cId="1959249856" sldId="286"/>
            <ac:picMk id="23" creationId="{894D2BE0-BFAD-4CF7-9E30-F3673AE8917B}"/>
          </ac:picMkLst>
        </pc:picChg>
        <pc:picChg chg="add mod">
          <ac:chgData name="Neemias e Catia Lima" userId="b77af7bd85500281" providerId="LiveId" clId="{77F20749-B77A-4301-BF25-60421B40E703}" dt="2021-02-05T17:06:30.225" v="346"/>
          <ac:picMkLst>
            <pc:docMk/>
            <pc:sldMk cId="1959249856" sldId="286"/>
            <ac:picMk id="25" creationId="{6F5DCD9F-0540-4CC4-87F4-40F6F91677A0}"/>
          </ac:picMkLst>
        </pc:picChg>
      </pc:sldChg>
      <pc:sldChg chg="addSp delSp modSp mod">
        <pc:chgData name="Neemias e Catia Lima" userId="b77af7bd85500281" providerId="LiveId" clId="{77F20749-B77A-4301-BF25-60421B40E703}" dt="2021-02-05T17:08:19.958" v="360" actId="20577"/>
        <pc:sldMkLst>
          <pc:docMk/>
          <pc:sldMk cId="2857006406" sldId="287"/>
        </pc:sldMkLst>
        <pc:spChg chg="del">
          <ac:chgData name="Neemias e Catia Lima" userId="b77af7bd85500281" providerId="LiveId" clId="{77F20749-B77A-4301-BF25-60421B40E703}" dt="2021-02-05T16:29:07.572" v="79" actId="478"/>
          <ac:spMkLst>
            <pc:docMk/>
            <pc:sldMk cId="2857006406" sldId="287"/>
            <ac:spMk id="15" creationId="{6B461F7E-C89A-4409-8525-6D52D918DEA0}"/>
          </ac:spMkLst>
        </pc:spChg>
        <pc:spChg chg="mod">
          <ac:chgData name="Neemias e Catia Lima" userId="b77af7bd85500281" providerId="LiveId" clId="{77F20749-B77A-4301-BF25-60421B40E703}" dt="2021-02-05T17:08:19.958" v="360" actId="20577"/>
          <ac:spMkLst>
            <pc:docMk/>
            <pc:sldMk cId="2857006406" sldId="287"/>
            <ac:spMk id="16" creationId="{28D68641-D640-4BD7-9D5B-B3803DCCF9B3}"/>
          </ac:spMkLst>
        </pc:spChg>
        <pc:spChg chg="add del mod">
          <ac:chgData name="Neemias e Catia Lima" userId="b77af7bd85500281" providerId="LiveId" clId="{77F20749-B77A-4301-BF25-60421B40E703}" dt="2021-02-05T16:31:09.954" v="105" actId="478"/>
          <ac:spMkLst>
            <pc:docMk/>
            <pc:sldMk cId="2857006406" sldId="287"/>
            <ac:spMk id="17" creationId="{B47AD62D-044B-4CFE-AF21-52F1F1BB96AC}"/>
          </ac:spMkLst>
        </pc:spChg>
        <pc:spChg chg="add mod">
          <ac:chgData name="Neemias e Catia Lima" userId="b77af7bd85500281" providerId="LiveId" clId="{77F20749-B77A-4301-BF25-60421B40E703}" dt="2021-02-05T16:31:10.239" v="106"/>
          <ac:spMkLst>
            <pc:docMk/>
            <pc:sldMk cId="2857006406" sldId="287"/>
            <ac:spMk id="23" creationId="{7DB3738B-E0BD-4F51-A4EE-23323AEAC830}"/>
          </ac:spMkLst>
        </pc:spChg>
        <pc:picChg chg="add mod">
          <ac:chgData name="Neemias e Catia Lima" userId="b77af7bd85500281" providerId="LiveId" clId="{77F20749-B77A-4301-BF25-60421B40E703}" dt="2021-02-05T16:29:08.635" v="80"/>
          <ac:picMkLst>
            <pc:docMk/>
            <pc:sldMk cId="2857006406" sldId="287"/>
            <ac:picMk id="18" creationId="{5B11211E-C927-4E14-83F6-24B7EDDC780A}"/>
          </ac:picMkLst>
        </pc:picChg>
        <pc:picChg chg="add mod">
          <ac:chgData name="Neemias e Catia Lima" userId="b77af7bd85500281" providerId="LiveId" clId="{77F20749-B77A-4301-BF25-60421B40E703}" dt="2021-02-05T16:29:08.635" v="80"/>
          <ac:picMkLst>
            <pc:docMk/>
            <pc:sldMk cId="2857006406" sldId="287"/>
            <ac:picMk id="19" creationId="{2FCF8F42-042B-4EB6-B62F-CDBE2A0296FC}"/>
          </ac:picMkLst>
        </pc:picChg>
        <pc:picChg chg="del">
          <ac:chgData name="Neemias e Catia Lima" userId="b77af7bd85500281" providerId="LiveId" clId="{77F20749-B77A-4301-BF25-60421B40E703}" dt="2021-02-05T16:29:05.092" v="77" actId="478"/>
          <ac:picMkLst>
            <pc:docMk/>
            <pc:sldMk cId="2857006406" sldId="287"/>
            <ac:picMk id="20" creationId="{5DD17D35-02EF-4C90-B72B-D73C7CDF9FDF}"/>
          </ac:picMkLst>
        </pc:picChg>
        <pc:picChg chg="del">
          <ac:chgData name="Neemias e Catia Lima" userId="b77af7bd85500281" providerId="LiveId" clId="{77F20749-B77A-4301-BF25-60421B40E703}" dt="2021-02-05T16:29:06.036" v="78" actId="478"/>
          <ac:picMkLst>
            <pc:docMk/>
            <pc:sldMk cId="2857006406" sldId="287"/>
            <ac:picMk id="21" creationId="{C8E946E4-00D3-4913-96FF-6C267DF4C9ED}"/>
          </ac:picMkLst>
        </pc:picChg>
      </pc:sldChg>
      <pc:sldChg chg="addSp delSp modSp mod">
        <pc:chgData name="Neemias e Catia Lima" userId="b77af7bd85500281" providerId="LiveId" clId="{77F20749-B77A-4301-BF25-60421B40E703}" dt="2021-02-05T16:45:32.653" v="153"/>
        <pc:sldMkLst>
          <pc:docMk/>
          <pc:sldMk cId="2630436816" sldId="288"/>
        </pc:sldMkLst>
        <pc:spChg chg="add del mod">
          <ac:chgData name="Neemias e Catia Lima" userId="b77af7bd85500281" providerId="LiveId" clId="{77F20749-B77A-4301-BF25-60421B40E703}" dt="2021-02-05T16:30:23.579" v="83" actId="478"/>
          <ac:spMkLst>
            <pc:docMk/>
            <pc:sldMk cId="2630436816" sldId="288"/>
            <ac:spMk id="12" creationId="{429BBD7E-4893-484B-954B-C200BDC571B6}"/>
          </ac:spMkLst>
        </pc:spChg>
        <pc:spChg chg="mod">
          <ac:chgData name="Neemias e Catia Lima" userId="b77af7bd85500281" providerId="LiveId" clId="{77F20749-B77A-4301-BF25-60421B40E703}" dt="2021-02-05T16:43:23.325" v="138" actId="20577"/>
          <ac:spMkLst>
            <pc:docMk/>
            <pc:sldMk cId="2630436816" sldId="288"/>
            <ac:spMk id="13" creationId="{00000000-0000-0000-0000-000000000000}"/>
          </ac:spMkLst>
        </pc:spChg>
        <pc:spChg chg="mod">
          <ac:chgData name="Neemias e Catia Lima" userId="b77af7bd85500281" providerId="LiveId" clId="{77F20749-B77A-4301-BF25-60421B40E703}" dt="2021-02-05T16:42:07.072" v="124"/>
          <ac:spMkLst>
            <pc:docMk/>
            <pc:sldMk cId="2630436816" sldId="288"/>
            <ac:spMk id="14" creationId="{00000000-0000-0000-0000-000000000000}"/>
          </ac:spMkLst>
        </pc:spChg>
        <pc:spChg chg="del">
          <ac:chgData name="Neemias e Catia Lima" userId="b77af7bd85500281" providerId="LiveId" clId="{77F20749-B77A-4301-BF25-60421B40E703}" dt="2021-02-05T16:27:01.317" v="38" actId="478"/>
          <ac:spMkLst>
            <pc:docMk/>
            <pc:sldMk cId="2630436816" sldId="288"/>
            <ac:spMk id="19" creationId="{42E7CD78-976A-44AC-8590-0E79BD194D45}"/>
          </ac:spMkLst>
        </pc:spChg>
        <pc:spChg chg="add mod">
          <ac:chgData name="Neemias e Catia Lima" userId="b77af7bd85500281" providerId="LiveId" clId="{77F20749-B77A-4301-BF25-60421B40E703}" dt="2021-02-05T16:30:24.024" v="84"/>
          <ac:spMkLst>
            <pc:docMk/>
            <pc:sldMk cId="2630436816" sldId="288"/>
            <ac:spMk id="24" creationId="{62898820-C50B-49BA-BCAD-1B77F45AA8D0}"/>
          </ac:spMkLst>
        </pc:spChg>
        <pc:picChg chg="add mod">
          <ac:chgData name="Neemias e Catia Lima" userId="b77af7bd85500281" providerId="LiveId" clId="{77F20749-B77A-4301-BF25-60421B40E703}" dt="2021-02-05T16:27:02.043" v="39"/>
          <ac:picMkLst>
            <pc:docMk/>
            <pc:sldMk cId="2630436816" sldId="288"/>
            <ac:picMk id="17" creationId="{8912F2D1-2832-4CC9-88E2-018CE9716162}"/>
          </ac:picMkLst>
        </pc:picChg>
        <pc:picChg chg="add mod">
          <ac:chgData name="Neemias e Catia Lima" userId="b77af7bd85500281" providerId="LiveId" clId="{77F20749-B77A-4301-BF25-60421B40E703}" dt="2021-02-05T16:27:02.043" v="39"/>
          <ac:picMkLst>
            <pc:docMk/>
            <pc:sldMk cId="2630436816" sldId="288"/>
            <ac:picMk id="18" creationId="{50B3A59D-544E-4F04-AE3F-A9F7D0971A0E}"/>
          </ac:picMkLst>
        </pc:picChg>
        <pc:picChg chg="del">
          <ac:chgData name="Neemias e Catia Lima" userId="b77af7bd85500281" providerId="LiveId" clId="{77F20749-B77A-4301-BF25-60421B40E703}" dt="2021-02-05T16:26:52.812" v="36" actId="478"/>
          <ac:picMkLst>
            <pc:docMk/>
            <pc:sldMk cId="2630436816" sldId="288"/>
            <ac:picMk id="20" creationId="{B84FA315-F8B8-4AA5-A2F4-D46BD78040E0}"/>
          </ac:picMkLst>
        </pc:picChg>
        <pc:picChg chg="del">
          <ac:chgData name="Neemias e Catia Lima" userId="b77af7bd85500281" providerId="LiveId" clId="{77F20749-B77A-4301-BF25-60421B40E703}" dt="2021-02-05T16:26:57.228" v="37" actId="478"/>
          <ac:picMkLst>
            <pc:docMk/>
            <pc:sldMk cId="2630436816" sldId="288"/>
            <ac:picMk id="22" creationId="{51728EE1-CD15-4886-A75D-3FD46E864C1A}"/>
          </ac:picMkLst>
        </pc:picChg>
        <pc:picChg chg="del">
          <ac:chgData name="Neemias e Catia Lima" userId="b77af7bd85500281" providerId="LiveId" clId="{77F20749-B77A-4301-BF25-60421B40E703}" dt="2021-02-05T16:45:32.361" v="152" actId="478"/>
          <ac:picMkLst>
            <pc:docMk/>
            <pc:sldMk cId="2630436816" sldId="288"/>
            <ac:picMk id="23" creationId="{0E8F958F-0ED9-4C62-87D7-EA7DBD33081F}"/>
          </ac:picMkLst>
        </pc:picChg>
        <pc:picChg chg="add mod">
          <ac:chgData name="Neemias e Catia Lima" userId="b77af7bd85500281" providerId="LiveId" clId="{77F20749-B77A-4301-BF25-60421B40E703}" dt="2021-02-05T16:45:32.653" v="153"/>
          <ac:picMkLst>
            <pc:docMk/>
            <pc:sldMk cId="2630436816" sldId="288"/>
            <ac:picMk id="25" creationId="{B42D5DCB-433E-4CEF-BFBE-18C0CDEC2F58}"/>
          </ac:picMkLst>
        </pc:picChg>
      </pc:sldChg>
      <pc:sldChg chg="addSp delSp modSp mod">
        <pc:chgData name="Neemias e Catia Lima" userId="b77af7bd85500281" providerId="LiveId" clId="{77F20749-B77A-4301-BF25-60421B40E703}" dt="2021-02-05T16:53:28.709" v="175" actId="20577"/>
        <pc:sldMkLst>
          <pc:docMk/>
          <pc:sldMk cId="3032827026" sldId="289"/>
        </pc:sldMkLst>
        <pc:spChg chg="mod">
          <ac:chgData name="Neemias e Catia Lima" userId="b77af7bd85500281" providerId="LiveId" clId="{77F20749-B77A-4301-BF25-60421B40E703}" dt="2021-02-05T16:53:28.709" v="175" actId="20577"/>
          <ac:spMkLst>
            <pc:docMk/>
            <pc:sldMk cId="3032827026" sldId="289"/>
            <ac:spMk id="12" creationId="{A64B78EF-EDA8-421A-88C9-45544BBCA9D1}"/>
          </ac:spMkLst>
        </pc:spChg>
        <pc:spChg chg="mod">
          <ac:chgData name="Neemias e Catia Lima" userId="b77af7bd85500281" providerId="LiveId" clId="{77F20749-B77A-4301-BF25-60421B40E703}" dt="2021-02-05T16:46:02.109" v="159"/>
          <ac:spMkLst>
            <pc:docMk/>
            <pc:sldMk cId="3032827026" sldId="289"/>
            <ac:spMk id="14" creationId="{00000000-0000-0000-0000-000000000000}"/>
          </ac:spMkLst>
        </pc:spChg>
        <pc:spChg chg="del">
          <ac:chgData name="Neemias e Catia Lima" userId="b77af7bd85500281" providerId="LiveId" clId="{77F20749-B77A-4301-BF25-60421B40E703}" dt="2021-02-05T16:27:36.501" v="48" actId="478"/>
          <ac:spMkLst>
            <pc:docMk/>
            <pc:sldMk cId="3032827026" sldId="289"/>
            <ac:spMk id="17" creationId="{70931E9A-39F7-4C6C-B471-9EE717088FF3}"/>
          </ac:spMkLst>
        </pc:spChg>
        <pc:spChg chg="add del mod">
          <ac:chgData name="Neemias e Catia Lima" userId="b77af7bd85500281" providerId="LiveId" clId="{77F20749-B77A-4301-BF25-60421B40E703}" dt="2021-02-05T16:30:36.155" v="89" actId="478"/>
          <ac:spMkLst>
            <pc:docMk/>
            <pc:sldMk cId="3032827026" sldId="289"/>
            <ac:spMk id="18" creationId="{E7489D49-7A64-4E09-8465-0E5A047AD57B}"/>
          </ac:spMkLst>
        </pc:spChg>
        <pc:spChg chg="add mod">
          <ac:chgData name="Neemias e Catia Lima" userId="b77af7bd85500281" providerId="LiveId" clId="{77F20749-B77A-4301-BF25-60421B40E703}" dt="2021-02-05T16:30:36.424" v="90"/>
          <ac:spMkLst>
            <pc:docMk/>
            <pc:sldMk cId="3032827026" sldId="289"/>
            <ac:spMk id="21" creationId="{7F8D65C8-ABE6-415C-81C4-14DB491FDEE3}"/>
          </ac:spMkLst>
        </pc:spChg>
        <pc:picChg chg="add mod">
          <ac:chgData name="Neemias e Catia Lima" userId="b77af7bd85500281" providerId="LiveId" clId="{77F20749-B77A-4301-BF25-60421B40E703}" dt="2021-02-05T16:27:39.075" v="50"/>
          <ac:picMkLst>
            <pc:docMk/>
            <pc:sldMk cId="3032827026" sldId="289"/>
            <ac:picMk id="19" creationId="{C7A14A65-4BE6-44B3-A564-CC32A6B889DF}"/>
          </ac:picMkLst>
        </pc:picChg>
        <pc:picChg chg="add mod">
          <ac:chgData name="Neemias e Catia Lima" userId="b77af7bd85500281" providerId="LiveId" clId="{77F20749-B77A-4301-BF25-60421B40E703}" dt="2021-02-05T16:27:39.075" v="50"/>
          <ac:picMkLst>
            <pc:docMk/>
            <pc:sldMk cId="3032827026" sldId="289"/>
            <ac:picMk id="20" creationId="{F74F4650-88F4-4881-8F82-866FB1B9A3D9}"/>
          </ac:picMkLst>
        </pc:picChg>
        <pc:picChg chg="del">
          <ac:chgData name="Neemias e Catia Lima" userId="b77af7bd85500281" providerId="LiveId" clId="{77F20749-B77A-4301-BF25-60421B40E703}" dt="2021-02-05T16:27:38.773" v="49" actId="478"/>
          <ac:picMkLst>
            <pc:docMk/>
            <pc:sldMk cId="3032827026" sldId="289"/>
            <ac:picMk id="22" creationId="{B216CAB5-1E5B-44C3-9275-8EE237C1DD43}"/>
          </ac:picMkLst>
        </pc:picChg>
        <pc:picChg chg="del">
          <ac:chgData name="Neemias e Catia Lima" userId="b77af7bd85500281" providerId="LiveId" clId="{77F20749-B77A-4301-BF25-60421B40E703}" dt="2021-02-05T16:27:32.281" v="47" actId="478"/>
          <ac:picMkLst>
            <pc:docMk/>
            <pc:sldMk cId="3032827026" sldId="289"/>
            <ac:picMk id="23" creationId="{54C70755-700C-4BB7-850D-61BA48989386}"/>
          </ac:picMkLst>
        </pc:picChg>
        <pc:picChg chg="add mod">
          <ac:chgData name="Neemias e Catia Lima" userId="b77af7bd85500281" providerId="LiveId" clId="{77F20749-B77A-4301-BF25-60421B40E703}" dt="2021-02-05T16:53:03.890" v="171"/>
          <ac:picMkLst>
            <pc:docMk/>
            <pc:sldMk cId="3032827026" sldId="289"/>
            <ac:picMk id="24" creationId="{988094A6-621D-4E20-BDB5-E58A9D35F79C}"/>
          </ac:picMkLst>
        </pc:picChg>
        <pc:picChg chg="del">
          <ac:chgData name="Neemias e Catia Lima" userId="b77af7bd85500281" providerId="LiveId" clId="{77F20749-B77A-4301-BF25-60421B40E703}" dt="2021-02-05T16:53:03.525" v="170" actId="478"/>
          <ac:picMkLst>
            <pc:docMk/>
            <pc:sldMk cId="3032827026" sldId="289"/>
            <ac:picMk id="2050" creationId="{9D1FD7AD-CCF0-4F0A-9A7C-CA2D98B295E6}"/>
          </ac:picMkLst>
        </pc:picChg>
      </pc:sldChg>
      <pc:sldChg chg="addSp delSp modSp mod">
        <pc:chgData name="Neemias e Catia Lima" userId="b77af7bd85500281" providerId="LiveId" clId="{77F20749-B77A-4301-BF25-60421B40E703}" dt="2021-02-05T16:58:10.994" v="218" actId="1440"/>
        <pc:sldMkLst>
          <pc:docMk/>
          <pc:sldMk cId="3772032319" sldId="290"/>
        </pc:sldMkLst>
        <pc:spChg chg="mod">
          <ac:chgData name="Neemias e Catia Lima" userId="b77af7bd85500281" providerId="LiveId" clId="{77F20749-B77A-4301-BF25-60421B40E703}" dt="2021-02-05T16:57:17.517" v="207" actId="313"/>
          <ac:spMkLst>
            <pc:docMk/>
            <pc:sldMk cId="3772032319" sldId="290"/>
            <ac:spMk id="12" creationId="{8D5A143D-15FB-4DFE-B0EC-FEEB77A92B2C}"/>
          </ac:spMkLst>
        </pc:spChg>
        <pc:spChg chg="mod">
          <ac:chgData name="Neemias e Catia Lima" userId="b77af7bd85500281" providerId="LiveId" clId="{77F20749-B77A-4301-BF25-60421B40E703}" dt="2021-02-05T16:54:25.624" v="183"/>
          <ac:spMkLst>
            <pc:docMk/>
            <pc:sldMk cId="3772032319" sldId="290"/>
            <ac:spMk id="14" creationId="{00000000-0000-0000-0000-000000000000}"/>
          </ac:spMkLst>
        </pc:spChg>
        <pc:spChg chg="add del mod">
          <ac:chgData name="Neemias e Catia Lima" userId="b77af7bd85500281" providerId="LiveId" clId="{77F20749-B77A-4301-BF25-60421B40E703}" dt="2021-02-05T16:30:43.995" v="93" actId="478"/>
          <ac:spMkLst>
            <pc:docMk/>
            <pc:sldMk cId="3772032319" sldId="290"/>
            <ac:spMk id="15" creationId="{07519702-7917-49B0-AD20-D771085C06DF}"/>
          </ac:spMkLst>
        </pc:spChg>
        <pc:spChg chg="del">
          <ac:chgData name="Neemias e Catia Lima" userId="b77af7bd85500281" providerId="LiveId" clId="{77F20749-B77A-4301-BF25-60421B40E703}" dt="2021-02-05T16:27:55.476" v="55" actId="478"/>
          <ac:spMkLst>
            <pc:docMk/>
            <pc:sldMk cId="3772032319" sldId="290"/>
            <ac:spMk id="19" creationId="{A77264CA-2E8D-4296-8606-D8EF6CE8B281}"/>
          </ac:spMkLst>
        </pc:spChg>
        <pc:spChg chg="add mod">
          <ac:chgData name="Neemias e Catia Lima" userId="b77af7bd85500281" providerId="LiveId" clId="{77F20749-B77A-4301-BF25-60421B40E703}" dt="2021-02-05T16:30:44.224" v="94"/>
          <ac:spMkLst>
            <pc:docMk/>
            <pc:sldMk cId="3772032319" sldId="290"/>
            <ac:spMk id="24" creationId="{74968B2C-8BDE-45DF-84CE-80FD8BA889CA}"/>
          </ac:spMkLst>
        </pc:spChg>
        <pc:picChg chg="add mod">
          <ac:chgData name="Neemias e Catia Lima" userId="b77af7bd85500281" providerId="LiveId" clId="{77F20749-B77A-4301-BF25-60421B40E703}" dt="2021-02-05T16:27:56.443" v="56"/>
          <ac:picMkLst>
            <pc:docMk/>
            <pc:sldMk cId="3772032319" sldId="290"/>
            <ac:picMk id="16" creationId="{12414F0B-CABF-4DB6-BEC2-9658A3B449C2}"/>
          </ac:picMkLst>
        </pc:picChg>
        <pc:picChg chg="add mod">
          <ac:chgData name="Neemias e Catia Lima" userId="b77af7bd85500281" providerId="LiveId" clId="{77F20749-B77A-4301-BF25-60421B40E703}" dt="2021-02-05T16:27:56.443" v="56"/>
          <ac:picMkLst>
            <pc:docMk/>
            <pc:sldMk cId="3772032319" sldId="290"/>
            <ac:picMk id="18" creationId="{04093B17-9E39-45C6-8BCE-E9BAE6506FE6}"/>
          </ac:picMkLst>
        </pc:picChg>
        <pc:picChg chg="del">
          <ac:chgData name="Neemias e Catia Lima" userId="b77af7bd85500281" providerId="LiveId" clId="{77F20749-B77A-4301-BF25-60421B40E703}" dt="2021-02-05T16:27:51.445" v="54" actId="478"/>
          <ac:picMkLst>
            <pc:docMk/>
            <pc:sldMk cId="3772032319" sldId="290"/>
            <ac:picMk id="20" creationId="{EFF3D9C1-551C-4E01-95C0-7C336266B925}"/>
          </ac:picMkLst>
        </pc:picChg>
        <pc:picChg chg="del">
          <ac:chgData name="Neemias e Catia Lima" userId="b77af7bd85500281" providerId="LiveId" clId="{77F20749-B77A-4301-BF25-60421B40E703}" dt="2021-02-05T16:27:55.476" v="55" actId="478"/>
          <ac:picMkLst>
            <pc:docMk/>
            <pc:sldMk cId="3772032319" sldId="290"/>
            <ac:picMk id="22" creationId="{1B941EC7-9AD7-40EC-94F8-D6BDC76A41F7}"/>
          </ac:picMkLst>
        </pc:picChg>
        <pc:picChg chg="del">
          <ac:chgData name="Neemias e Catia Lima" userId="b77af7bd85500281" providerId="LiveId" clId="{77F20749-B77A-4301-BF25-60421B40E703}" dt="2021-02-05T16:57:34.570" v="208" actId="478"/>
          <ac:picMkLst>
            <pc:docMk/>
            <pc:sldMk cId="3772032319" sldId="290"/>
            <ac:picMk id="23" creationId="{AE8756B3-5979-4BBE-BFA0-85042E3A7247}"/>
          </ac:picMkLst>
        </pc:picChg>
        <pc:picChg chg="add mod">
          <ac:chgData name="Neemias e Catia Lima" userId="b77af7bd85500281" providerId="LiveId" clId="{77F20749-B77A-4301-BF25-60421B40E703}" dt="2021-02-05T16:58:10.994" v="218" actId="1440"/>
          <ac:picMkLst>
            <pc:docMk/>
            <pc:sldMk cId="3772032319" sldId="290"/>
            <ac:picMk id="5122" creationId="{F1C8B8D7-29E0-4DF3-8EC6-4DFFC1865D8F}"/>
          </ac:picMkLst>
        </pc:picChg>
      </pc:sldChg>
      <pc:sldChg chg="addSp delSp modSp mod">
        <pc:chgData name="Neemias e Catia Lima" userId="b77af7bd85500281" providerId="LiveId" clId="{77F20749-B77A-4301-BF25-60421B40E703}" dt="2021-02-05T17:01:15.824" v="288" actId="1036"/>
        <pc:sldMkLst>
          <pc:docMk/>
          <pc:sldMk cId="1768216317" sldId="291"/>
        </pc:sldMkLst>
        <pc:spChg chg="mod">
          <ac:chgData name="Neemias e Catia Lima" userId="b77af7bd85500281" providerId="LiveId" clId="{77F20749-B77A-4301-BF25-60421B40E703}" dt="2021-02-05T17:00:42.678" v="267"/>
          <ac:spMkLst>
            <pc:docMk/>
            <pc:sldMk cId="1768216317" sldId="291"/>
            <ac:spMk id="12" creationId="{FD5EC092-AC81-4728-9A45-4C4BB5B95C65}"/>
          </ac:spMkLst>
        </pc:spChg>
        <pc:spChg chg="mod">
          <ac:chgData name="Neemias e Catia Lima" userId="b77af7bd85500281" providerId="LiveId" clId="{77F20749-B77A-4301-BF25-60421B40E703}" dt="2021-02-05T16:59:03.657" v="232" actId="20577"/>
          <ac:spMkLst>
            <pc:docMk/>
            <pc:sldMk cId="1768216317" sldId="291"/>
            <ac:spMk id="14" creationId="{00000000-0000-0000-0000-000000000000}"/>
          </ac:spMkLst>
        </pc:spChg>
        <pc:spChg chg="del">
          <ac:chgData name="Neemias e Catia Lima" userId="b77af7bd85500281" providerId="LiveId" clId="{77F20749-B77A-4301-BF25-60421B40E703}" dt="2021-02-05T16:28:28.164" v="63" actId="478"/>
          <ac:spMkLst>
            <pc:docMk/>
            <pc:sldMk cId="1768216317" sldId="291"/>
            <ac:spMk id="16" creationId="{A7D6ED1D-546F-4C68-94D3-B23D9119E812}"/>
          </ac:spMkLst>
        </pc:spChg>
        <pc:spChg chg="add del mod">
          <ac:chgData name="Neemias e Catia Lima" userId="b77af7bd85500281" providerId="LiveId" clId="{77F20749-B77A-4301-BF25-60421B40E703}" dt="2021-02-05T16:30:51.723" v="97" actId="478"/>
          <ac:spMkLst>
            <pc:docMk/>
            <pc:sldMk cId="1768216317" sldId="291"/>
            <ac:spMk id="18" creationId="{D391DAA1-4F44-40F2-96D6-98DB1AE140B1}"/>
          </ac:spMkLst>
        </pc:spChg>
        <pc:spChg chg="add mod">
          <ac:chgData name="Neemias e Catia Lima" userId="b77af7bd85500281" providerId="LiveId" clId="{77F20749-B77A-4301-BF25-60421B40E703}" dt="2021-02-05T16:30:51.994" v="98"/>
          <ac:spMkLst>
            <pc:docMk/>
            <pc:sldMk cId="1768216317" sldId="291"/>
            <ac:spMk id="23" creationId="{229FF26D-8F3E-47D3-A7A4-A9006C959F88}"/>
          </ac:spMkLst>
        </pc:spChg>
        <pc:picChg chg="add mod">
          <ac:chgData name="Neemias e Catia Lima" userId="b77af7bd85500281" providerId="LiveId" clId="{77F20749-B77A-4301-BF25-60421B40E703}" dt="2021-02-05T16:28:29.113" v="64"/>
          <ac:picMkLst>
            <pc:docMk/>
            <pc:sldMk cId="1768216317" sldId="291"/>
            <ac:picMk id="19" creationId="{725FE7C6-109F-4630-B892-52A0CCB09FFE}"/>
          </ac:picMkLst>
        </pc:picChg>
        <pc:picChg chg="add mod">
          <ac:chgData name="Neemias e Catia Lima" userId="b77af7bd85500281" providerId="LiveId" clId="{77F20749-B77A-4301-BF25-60421B40E703}" dt="2021-02-05T16:28:29.113" v="64"/>
          <ac:picMkLst>
            <pc:docMk/>
            <pc:sldMk cId="1768216317" sldId="291"/>
            <ac:picMk id="20" creationId="{8F4BCA0C-CA2D-469C-9C41-6A1D1A7FEA4B}"/>
          </ac:picMkLst>
        </pc:picChg>
        <pc:picChg chg="del">
          <ac:chgData name="Neemias e Catia Lima" userId="b77af7bd85500281" providerId="LiveId" clId="{77F20749-B77A-4301-BF25-60421B40E703}" dt="2021-02-05T16:28:23.757" v="61" actId="478"/>
          <ac:picMkLst>
            <pc:docMk/>
            <pc:sldMk cId="1768216317" sldId="291"/>
            <ac:picMk id="21" creationId="{248952B7-8171-4EDF-9B1C-EDA2EFEAE2E4}"/>
          </ac:picMkLst>
        </pc:picChg>
        <pc:picChg chg="del">
          <ac:chgData name="Neemias e Catia Lima" userId="b77af7bd85500281" providerId="LiveId" clId="{77F20749-B77A-4301-BF25-60421B40E703}" dt="2021-02-05T16:28:26.828" v="62" actId="478"/>
          <ac:picMkLst>
            <pc:docMk/>
            <pc:sldMk cId="1768216317" sldId="291"/>
            <ac:picMk id="22" creationId="{7D56DFF2-836A-44C6-980F-915E95AD76D4}"/>
          </ac:picMkLst>
        </pc:picChg>
        <pc:picChg chg="del">
          <ac:chgData name="Neemias e Catia Lima" userId="b77af7bd85500281" providerId="LiveId" clId="{77F20749-B77A-4301-BF25-60421B40E703}" dt="2021-02-05T17:01:02.064" v="268" actId="478"/>
          <ac:picMkLst>
            <pc:docMk/>
            <pc:sldMk cId="1768216317" sldId="291"/>
            <ac:picMk id="4098" creationId="{91F029EA-6997-4840-AD10-E4615F6B1633}"/>
          </ac:picMkLst>
        </pc:picChg>
        <pc:picChg chg="add mod">
          <ac:chgData name="Neemias e Catia Lima" userId="b77af7bd85500281" providerId="LiveId" clId="{77F20749-B77A-4301-BF25-60421B40E703}" dt="2021-02-05T17:01:15.824" v="288" actId="1036"/>
          <ac:picMkLst>
            <pc:docMk/>
            <pc:sldMk cId="1768216317" sldId="291"/>
            <ac:picMk id="7170" creationId="{575D8C05-4999-4150-ACA9-5E29FF82F4DC}"/>
          </ac:picMkLst>
        </pc:picChg>
      </pc:sldChg>
      <pc:sldChg chg="addSp delSp modSp mod">
        <pc:chgData name="Neemias e Catia Lima" userId="b77af7bd85500281" providerId="LiveId" clId="{77F20749-B77A-4301-BF25-60421B40E703}" dt="2021-02-05T17:06:19.381" v="344" actId="1036"/>
        <pc:sldMkLst>
          <pc:docMk/>
          <pc:sldMk cId="3757265641" sldId="292"/>
        </pc:sldMkLst>
        <pc:spChg chg="mod">
          <ac:chgData name="Neemias e Catia Lima" userId="b77af7bd85500281" providerId="LiveId" clId="{77F20749-B77A-4301-BF25-60421B40E703}" dt="2021-02-05T17:04:25.258" v="332"/>
          <ac:spMkLst>
            <pc:docMk/>
            <pc:sldMk cId="3757265641" sldId="292"/>
            <ac:spMk id="12" creationId="{1EC42BAA-B890-43DD-B4F0-9AB5685AF2FE}"/>
          </ac:spMkLst>
        </pc:spChg>
        <pc:spChg chg="mod">
          <ac:chgData name="Neemias e Catia Lima" userId="b77af7bd85500281" providerId="LiveId" clId="{77F20749-B77A-4301-BF25-60421B40E703}" dt="2021-02-05T17:01:44.335" v="296"/>
          <ac:spMkLst>
            <pc:docMk/>
            <pc:sldMk cId="3757265641" sldId="292"/>
            <ac:spMk id="14" creationId="{00000000-0000-0000-0000-000000000000}"/>
          </ac:spMkLst>
        </pc:spChg>
        <pc:spChg chg="add del mod">
          <ac:chgData name="Neemias e Catia Lima" userId="b77af7bd85500281" providerId="LiveId" clId="{77F20749-B77A-4301-BF25-60421B40E703}" dt="2021-02-05T16:31:01.379" v="101" actId="478"/>
          <ac:spMkLst>
            <pc:docMk/>
            <pc:sldMk cId="3757265641" sldId="292"/>
            <ac:spMk id="16" creationId="{A7B31EE9-FE18-43C3-A068-E5B7FD855624}"/>
          </ac:spMkLst>
        </pc:spChg>
        <pc:spChg chg="del">
          <ac:chgData name="Neemias e Catia Lima" userId="b77af7bd85500281" providerId="LiveId" clId="{77F20749-B77A-4301-BF25-60421B40E703}" dt="2021-02-05T16:28:51.300" v="71" actId="478"/>
          <ac:spMkLst>
            <pc:docMk/>
            <pc:sldMk cId="3757265641" sldId="292"/>
            <ac:spMk id="20" creationId="{C6DD4677-4E3A-4C0A-84CE-FF74597155EC}"/>
          </ac:spMkLst>
        </pc:spChg>
        <pc:spChg chg="add mod">
          <ac:chgData name="Neemias e Catia Lima" userId="b77af7bd85500281" providerId="LiveId" clId="{77F20749-B77A-4301-BF25-60421B40E703}" dt="2021-02-05T16:31:01.685" v="102"/>
          <ac:spMkLst>
            <pc:docMk/>
            <pc:sldMk cId="3757265641" sldId="292"/>
            <ac:spMk id="23" creationId="{9109A1A0-AC06-41DE-A7AB-C0688B34C450}"/>
          </ac:spMkLst>
        </pc:spChg>
        <pc:picChg chg="add mod">
          <ac:chgData name="Neemias e Catia Lima" userId="b77af7bd85500281" providerId="LiveId" clId="{77F20749-B77A-4301-BF25-60421B40E703}" dt="2021-02-05T16:28:52.315" v="72"/>
          <ac:picMkLst>
            <pc:docMk/>
            <pc:sldMk cId="3757265641" sldId="292"/>
            <ac:picMk id="18" creationId="{E1A2143D-EA52-46E7-A4E7-50CA8A97CA8A}"/>
          </ac:picMkLst>
        </pc:picChg>
        <pc:picChg chg="add mod">
          <ac:chgData name="Neemias e Catia Lima" userId="b77af7bd85500281" providerId="LiveId" clId="{77F20749-B77A-4301-BF25-60421B40E703}" dt="2021-02-05T16:28:52.315" v="72"/>
          <ac:picMkLst>
            <pc:docMk/>
            <pc:sldMk cId="3757265641" sldId="292"/>
            <ac:picMk id="19" creationId="{962415E7-661E-464C-9AF7-179248D7FB7F}"/>
          </ac:picMkLst>
        </pc:picChg>
        <pc:picChg chg="del">
          <ac:chgData name="Neemias e Catia Lima" userId="b77af7bd85500281" providerId="LiveId" clId="{77F20749-B77A-4301-BF25-60421B40E703}" dt="2021-02-05T16:28:47.644" v="69" actId="478"/>
          <ac:picMkLst>
            <pc:docMk/>
            <pc:sldMk cId="3757265641" sldId="292"/>
            <ac:picMk id="21" creationId="{CFE1ADC2-DEB3-48EE-9063-6C7A81CA0EB8}"/>
          </ac:picMkLst>
        </pc:picChg>
        <pc:picChg chg="del">
          <ac:chgData name="Neemias e Catia Lima" userId="b77af7bd85500281" providerId="LiveId" clId="{77F20749-B77A-4301-BF25-60421B40E703}" dt="2021-02-05T16:28:48.412" v="70" actId="478"/>
          <ac:picMkLst>
            <pc:docMk/>
            <pc:sldMk cId="3757265641" sldId="292"/>
            <ac:picMk id="22" creationId="{EFB6FBEB-2B5D-4FC9-A9B8-805F422C3FB3}"/>
          </ac:picMkLst>
        </pc:picChg>
        <pc:picChg chg="del">
          <ac:chgData name="Neemias e Catia Lima" userId="b77af7bd85500281" providerId="LiveId" clId="{77F20749-B77A-4301-BF25-60421B40E703}" dt="2021-02-05T17:05:39.140" v="333" actId="478"/>
          <ac:picMkLst>
            <pc:docMk/>
            <pc:sldMk cId="3757265641" sldId="292"/>
            <ac:picMk id="6146" creationId="{53E99AB8-301F-467E-B173-E75E7DECCD1F}"/>
          </ac:picMkLst>
        </pc:picChg>
        <pc:picChg chg="add mod">
          <ac:chgData name="Neemias e Catia Lima" userId="b77af7bd85500281" providerId="LiveId" clId="{77F20749-B77A-4301-BF25-60421B40E703}" dt="2021-02-05T17:06:19.381" v="344" actId="1036"/>
          <ac:picMkLst>
            <pc:docMk/>
            <pc:sldMk cId="3757265641" sldId="292"/>
            <ac:picMk id="9218" creationId="{923F9D24-2F88-46BD-8101-4C66A9A3F0FA}"/>
          </ac:picMkLst>
        </pc:picChg>
      </pc:sldChg>
      <pc:sldChg chg="addSp delSp modSp mod">
        <pc:chgData name="Neemias e Catia Lima" userId="b77af7bd85500281" providerId="LiveId" clId="{77F20749-B77A-4301-BF25-60421B40E703}" dt="2021-02-05T17:07:47.544" v="351"/>
        <pc:sldMkLst>
          <pc:docMk/>
          <pc:sldMk cId="3114938747" sldId="293"/>
        </pc:sldMkLst>
        <pc:spChg chg="del">
          <ac:chgData name="Neemias e Catia Lima" userId="b77af7bd85500281" providerId="LiveId" clId="{77F20749-B77A-4301-BF25-60421B40E703}" dt="2021-02-05T16:28:58.108" v="75" actId="478"/>
          <ac:spMkLst>
            <pc:docMk/>
            <pc:sldMk cId="3114938747" sldId="293"/>
            <ac:spMk id="15" creationId="{EEEDD8BE-97A2-45E5-BD91-23CD4464BAE2}"/>
          </ac:spMkLst>
        </pc:spChg>
        <pc:spChg chg="mod">
          <ac:chgData name="Neemias e Catia Lima" userId="b77af7bd85500281" providerId="LiveId" clId="{77F20749-B77A-4301-BF25-60421B40E703}" dt="2021-02-05T17:07:47.544" v="351"/>
          <ac:spMkLst>
            <pc:docMk/>
            <pc:sldMk cId="3114938747" sldId="293"/>
            <ac:spMk id="16" creationId="{CFC8B9D9-C6ED-4706-A104-65D118A5B7F9}"/>
          </ac:spMkLst>
        </pc:spChg>
        <pc:spChg chg="add del mod">
          <ac:chgData name="Neemias e Catia Lima" userId="b77af7bd85500281" providerId="LiveId" clId="{77F20749-B77A-4301-BF25-60421B40E703}" dt="2021-02-05T16:31:06.107" v="103" actId="478"/>
          <ac:spMkLst>
            <pc:docMk/>
            <pc:sldMk cId="3114938747" sldId="293"/>
            <ac:spMk id="18" creationId="{4F0155CB-2140-4B0F-967A-882177225201}"/>
          </ac:spMkLst>
        </pc:spChg>
        <pc:spChg chg="add mod">
          <ac:chgData name="Neemias e Catia Lima" userId="b77af7bd85500281" providerId="LiveId" clId="{77F20749-B77A-4301-BF25-60421B40E703}" dt="2021-02-05T16:31:06.378" v="104"/>
          <ac:spMkLst>
            <pc:docMk/>
            <pc:sldMk cId="3114938747" sldId="293"/>
            <ac:spMk id="23" creationId="{168642ED-E31E-486E-8FE1-F6C511EB2F9B}"/>
          </ac:spMkLst>
        </pc:spChg>
        <pc:picChg chg="add mod">
          <ac:chgData name="Neemias e Catia Lima" userId="b77af7bd85500281" providerId="LiveId" clId="{77F20749-B77A-4301-BF25-60421B40E703}" dt="2021-02-05T16:28:59.353" v="76"/>
          <ac:picMkLst>
            <pc:docMk/>
            <pc:sldMk cId="3114938747" sldId="293"/>
            <ac:picMk id="19" creationId="{8044FC40-DB5C-4D3A-90CD-1A9669F382C5}"/>
          </ac:picMkLst>
        </pc:picChg>
        <pc:picChg chg="add mod">
          <ac:chgData name="Neemias e Catia Lima" userId="b77af7bd85500281" providerId="LiveId" clId="{77F20749-B77A-4301-BF25-60421B40E703}" dt="2021-02-05T16:28:59.353" v="76"/>
          <ac:picMkLst>
            <pc:docMk/>
            <pc:sldMk cId="3114938747" sldId="293"/>
            <ac:picMk id="20" creationId="{A826F740-995D-4D1C-9A86-769B445A9F4C}"/>
          </ac:picMkLst>
        </pc:picChg>
        <pc:picChg chg="del">
          <ac:chgData name="Neemias e Catia Lima" userId="b77af7bd85500281" providerId="LiveId" clId="{77F20749-B77A-4301-BF25-60421B40E703}" dt="2021-02-05T16:28:56.212" v="73" actId="478"/>
          <ac:picMkLst>
            <pc:docMk/>
            <pc:sldMk cId="3114938747" sldId="293"/>
            <ac:picMk id="21" creationId="{AEA4776F-532B-4951-85B9-CBA495B97BF4}"/>
          </ac:picMkLst>
        </pc:picChg>
        <pc:picChg chg="del">
          <ac:chgData name="Neemias e Catia Lima" userId="b77af7bd85500281" providerId="LiveId" clId="{77F20749-B77A-4301-BF25-60421B40E703}" dt="2021-02-05T16:28:56.868" v="74" actId="478"/>
          <ac:picMkLst>
            <pc:docMk/>
            <pc:sldMk cId="3114938747" sldId="293"/>
            <ac:picMk id="22" creationId="{BEDB5758-4255-4133-94DB-DBC37F5076A9}"/>
          </ac:picMkLst>
        </pc:picChg>
      </pc:sldChg>
    </pc:docChg>
  </pc:docChgLst>
  <pc:docChgLst>
    <pc:chgData name="Neemias e Catia Lima" userId="b77af7bd85500281" providerId="LiveId" clId="{9C8C53DD-A5F2-42B9-BB02-9475D8BD173C}"/>
    <pc:docChg chg="custSel modSld sldOrd">
      <pc:chgData name="Neemias e Catia Lima" userId="b77af7bd85500281" providerId="LiveId" clId="{9C8C53DD-A5F2-42B9-BB02-9475D8BD173C}" dt="2019-10-25T10:02:57.860" v="293"/>
      <pc:docMkLst>
        <pc:docMk/>
      </pc:docMkLst>
      <pc:sldChg chg="modSp">
        <pc:chgData name="Neemias e Catia Lima" userId="b77af7bd85500281" providerId="LiveId" clId="{9C8C53DD-A5F2-42B9-BB02-9475D8BD173C}" dt="2019-10-25T09:26:23.814" v="28" actId="6549"/>
        <pc:sldMkLst>
          <pc:docMk/>
          <pc:sldMk cId="2103443556" sldId="281"/>
        </pc:sldMkLst>
        <pc:spChg chg="mod">
          <ac:chgData name="Neemias e Catia Lima" userId="b77af7bd85500281" providerId="LiveId" clId="{9C8C53DD-A5F2-42B9-BB02-9475D8BD173C}" dt="2019-10-25T09:26:23.814" v="28" actId="6549"/>
          <ac:spMkLst>
            <pc:docMk/>
            <pc:sldMk cId="2103443556" sldId="281"/>
            <ac:spMk id="8" creationId="{00000000-0000-0000-0000-000000000000}"/>
          </ac:spMkLst>
        </pc:spChg>
      </pc:sldChg>
      <pc:sldChg chg="addSp delSp modSp">
        <pc:chgData name="Neemias e Catia Lima" userId="b77af7bd85500281" providerId="LiveId" clId="{9C8C53DD-A5F2-42B9-BB02-9475D8BD173C}" dt="2019-10-25T09:36:10.725" v="127" actId="1440"/>
        <pc:sldMkLst>
          <pc:docMk/>
          <pc:sldMk cId="3683219421" sldId="282"/>
        </pc:sldMkLst>
        <pc:spChg chg="mod">
          <ac:chgData name="Neemias e Catia Lima" userId="b77af7bd85500281" providerId="LiveId" clId="{9C8C53DD-A5F2-42B9-BB02-9475D8BD173C}" dt="2019-10-25T09:33:46.911" v="116" actId="6549"/>
          <ac:spMkLst>
            <pc:docMk/>
            <pc:sldMk cId="3683219421" sldId="282"/>
            <ac:spMk id="12" creationId="{00000000-0000-0000-0000-000000000000}"/>
          </ac:spMkLst>
        </pc:spChg>
        <pc:spChg chg="mod">
          <ac:chgData name="Neemias e Catia Lima" userId="b77af7bd85500281" providerId="LiveId" clId="{9C8C53DD-A5F2-42B9-BB02-9475D8BD173C}" dt="2019-10-25T09:28:30.545" v="54"/>
          <ac:spMkLst>
            <pc:docMk/>
            <pc:sldMk cId="3683219421" sldId="282"/>
            <ac:spMk id="14" creationId="{00000000-0000-0000-0000-000000000000}"/>
          </ac:spMkLst>
        </pc:spChg>
        <pc:picChg chg="del">
          <ac:chgData name="Neemias e Catia Lima" userId="b77af7bd85500281" providerId="LiveId" clId="{9C8C53DD-A5F2-42B9-BB02-9475D8BD173C}" dt="2019-10-25T09:35:33.824" v="117" actId="478"/>
          <ac:picMkLst>
            <pc:docMk/>
            <pc:sldMk cId="3683219421" sldId="282"/>
            <ac:picMk id="25" creationId="{97127AD8-0ADE-4DCD-B226-182DC6095F75}"/>
          </ac:picMkLst>
        </pc:picChg>
        <pc:picChg chg="add mod">
          <ac:chgData name="Neemias e Catia Lima" userId="b77af7bd85500281" providerId="LiveId" clId="{9C8C53DD-A5F2-42B9-BB02-9475D8BD173C}" dt="2019-10-25T09:36:10.725" v="127" actId="1440"/>
          <ac:picMkLst>
            <pc:docMk/>
            <pc:sldMk cId="3683219421" sldId="282"/>
            <ac:picMk id="1026" creationId="{DD78910C-68B7-4B03-AF48-C884639015D1}"/>
          </ac:picMkLst>
        </pc:picChg>
      </pc:sldChg>
      <pc:sldChg chg="addSp modSp">
        <pc:chgData name="Neemias e Catia Lima" userId="b77af7bd85500281" providerId="LiveId" clId="{9C8C53DD-A5F2-42B9-BB02-9475D8BD173C}" dt="2019-10-25T09:45:10.905" v="169" actId="732"/>
        <pc:sldMkLst>
          <pc:docMk/>
          <pc:sldMk cId="3902406419" sldId="283"/>
        </pc:sldMkLst>
        <pc:spChg chg="mod">
          <ac:chgData name="Neemias e Catia Lima" userId="b77af7bd85500281" providerId="LiveId" clId="{9C8C53DD-A5F2-42B9-BB02-9475D8BD173C}" dt="2019-10-25T09:40:22.975" v="131"/>
          <ac:spMkLst>
            <pc:docMk/>
            <pc:sldMk cId="3902406419" sldId="283"/>
            <ac:spMk id="14" creationId="{00000000-0000-0000-0000-000000000000}"/>
          </ac:spMkLst>
        </pc:spChg>
        <pc:spChg chg="mod">
          <ac:chgData name="Neemias e Catia Lima" userId="b77af7bd85500281" providerId="LiveId" clId="{9C8C53DD-A5F2-42B9-BB02-9475D8BD173C}" dt="2019-10-25T09:41:02.505" v="137" actId="20577"/>
          <ac:spMkLst>
            <pc:docMk/>
            <pc:sldMk cId="3902406419" sldId="283"/>
            <ac:spMk id="15" creationId="{D5C09FDA-172B-4732-BD2E-A9BBEF8B191B}"/>
          </ac:spMkLst>
        </pc:spChg>
        <pc:picChg chg="add mod modCrop">
          <ac:chgData name="Neemias e Catia Lima" userId="b77af7bd85500281" providerId="LiveId" clId="{9C8C53DD-A5F2-42B9-BB02-9475D8BD173C}" dt="2019-10-25T09:45:10.905" v="169" actId="732"/>
          <ac:picMkLst>
            <pc:docMk/>
            <pc:sldMk cId="3902406419" sldId="283"/>
            <ac:picMk id="2" creationId="{0E7AA2C1-6AE7-4BE9-B99A-175A76178F88}"/>
          </ac:picMkLst>
        </pc:picChg>
      </pc:sldChg>
      <pc:sldChg chg="addSp delSp modSp">
        <pc:chgData name="Neemias e Catia Lima" userId="b77af7bd85500281" providerId="LiveId" clId="{9C8C53DD-A5F2-42B9-BB02-9475D8BD173C}" dt="2019-10-25T09:57:58.381" v="258"/>
        <pc:sldMkLst>
          <pc:docMk/>
          <pc:sldMk cId="2424059023" sldId="284"/>
        </pc:sldMkLst>
        <pc:spChg chg="mod">
          <ac:chgData name="Neemias e Catia Lima" userId="b77af7bd85500281" providerId="LiveId" clId="{9C8C53DD-A5F2-42B9-BB02-9475D8BD173C}" dt="2019-10-25T09:45:59.299" v="171"/>
          <ac:spMkLst>
            <pc:docMk/>
            <pc:sldMk cId="2424059023" sldId="284"/>
            <ac:spMk id="14" creationId="{00000000-0000-0000-0000-000000000000}"/>
          </ac:spMkLst>
        </pc:spChg>
        <pc:spChg chg="mod">
          <ac:chgData name="Neemias e Catia Lima" userId="b77af7bd85500281" providerId="LiveId" clId="{9C8C53DD-A5F2-42B9-BB02-9475D8BD173C}" dt="2019-10-25T09:46:51.841" v="180" actId="6549"/>
          <ac:spMkLst>
            <pc:docMk/>
            <pc:sldMk cId="2424059023" sldId="284"/>
            <ac:spMk id="15" creationId="{C3A1BEFC-B9B8-4142-B09F-1F5B330F4265}"/>
          </ac:spMkLst>
        </pc:spChg>
        <pc:picChg chg="add">
          <ac:chgData name="Neemias e Catia Lima" userId="b77af7bd85500281" providerId="LiveId" clId="{9C8C53DD-A5F2-42B9-BB02-9475D8BD173C}" dt="2019-10-25T09:57:58.381" v="258"/>
          <ac:picMkLst>
            <pc:docMk/>
            <pc:sldMk cId="2424059023" sldId="284"/>
            <ac:picMk id="16" creationId="{7149A764-A194-4E73-B46C-36F072484E5D}"/>
          </ac:picMkLst>
        </pc:picChg>
        <pc:picChg chg="del">
          <ac:chgData name="Neemias e Catia Lima" userId="b77af7bd85500281" providerId="LiveId" clId="{9C8C53DD-A5F2-42B9-BB02-9475D8BD173C}" dt="2019-10-25T09:57:58.023" v="257" actId="478"/>
          <ac:picMkLst>
            <pc:docMk/>
            <pc:sldMk cId="2424059023" sldId="284"/>
            <ac:picMk id="17" creationId="{C60AEC74-BA5E-4E03-AA45-FC11AC8799BD}"/>
          </ac:picMkLst>
        </pc:picChg>
      </pc:sldChg>
      <pc:sldChg chg="addSp delSp modSp ord">
        <pc:chgData name="Neemias e Catia Lima" userId="b77af7bd85500281" providerId="LiveId" clId="{9C8C53DD-A5F2-42B9-BB02-9475D8BD173C}" dt="2019-10-25T09:56:10.288" v="243"/>
        <pc:sldMkLst>
          <pc:docMk/>
          <pc:sldMk cId="2241968852" sldId="285"/>
        </pc:sldMkLst>
        <pc:spChg chg="mod">
          <ac:chgData name="Neemias e Catia Lima" userId="b77af7bd85500281" providerId="LiveId" clId="{9C8C53DD-A5F2-42B9-BB02-9475D8BD173C}" dt="2019-10-25T09:51:25.601" v="206"/>
          <ac:spMkLst>
            <pc:docMk/>
            <pc:sldMk cId="2241968852" sldId="285"/>
            <ac:spMk id="14" creationId="{00000000-0000-0000-0000-000000000000}"/>
          </ac:spMkLst>
        </pc:spChg>
        <pc:spChg chg="mod">
          <ac:chgData name="Neemias e Catia Lima" userId="b77af7bd85500281" providerId="LiveId" clId="{9C8C53DD-A5F2-42B9-BB02-9475D8BD173C}" dt="2019-10-25T09:52:22.176" v="214"/>
          <ac:spMkLst>
            <pc:docMk/>
            <pc:sldMk cId="2241968852" sldId="285"/>
            <ac:spMk id="15" creationId="{0F091E13-8EAD-4FFB-9473-BC74E5ABDC64}"/>
          </ac:spMkLst>
        </pc:spChg>
        <pc:picChg chg="add">
          <ac:chgData name="Neemias e Catia Lima" userId="b77af7bd85500281" providerId="LiveId" clId="{9C8C53DD-A5F2-42B9-BB02-9475D8BD173C}" dt="2019-10-25T09:56:10.288" v="243"/>
          <ac:picMkLst>
            <pc:docMk/>
            <pc:sldMk cId="2241968852" sldId="285"/>
            <ac:picMk id="17" creationId="{40C9162B-917F-40AA-B704-F9949FAC5EBE}"/>
          </ac:picMkLst>
        </pc:picChg>
        <pc:picChg chg="del">
          <ac:chgData name="Neemias e Catia Lima" userId="b77af7bd85500281" providerId="LiveId" clId="{9C8C53DD-A5F2-42B9-BB02-9475D8BD173C}" dt="2019-10-25T09:56:09.427" v="242" actId="478"/>
          <ac:picMkLst>
            <pc:docMk/>
            <pc:sldMk cId="2241968852" sldId="285"/>
            <ac:picMk id="4098" creationId="{FD0272F7-17A6-42F3-A637-A1E8C4824432}"/>
          </ac:picMkLst>
        </pc:picChg>
      </pc:sldChg>
      <pc:sldChg chg="modSp">
        <pc:chgData name="Neemias e Catia Lima" userId="b77af7bd85500281" providerId="LiveId" clId="{9C8C53DD-A5F2-42B9-BB02-9475D8BD173C}" dt="2019-10-25T10:00:20.044" v="271" actId="20577"/>
        <pc:sldMkLst>
          <pc:docMk/>
          <pc:sldMk cId="1959249856" sldId="286"/>
        </pc:sldMkLst>
        <pc:spChg chg="mod">
          <ac:chgData name="Neemias e Catia Lima" userId="b77af7bd85500281" providerId="LiveId" clId="{9C8C53DD-A5F2-42B9-BB02-9475D8BD173C}" dt="2019-10-25T09:58:47.569" v="260"/>
          <ac:spMkLst>
            <pc:docMk/>
            <pc:sldMk cId="1959249856" sldId="286"/>
            <ac:spMk id="14" creationId="{00000000-0000-0000-0000-000000000000}"/>
          </ac:spMkLst>
        </pc:spChg>
        <pc:spChg chg="mod">
          <ac:chgData name="Neemias e Catia Lima" userId="b77af7bd85500281" providerId="LiveId" clId="{9C8C53DD-A5F2-42B9-BB02-9475D8BD173C}" dt="2019-10-25T10:00:20.044" v="271" actId="20577"/>
          <ac:spMkLst>
            <pc:docMk/>
            <pc:sldMk cId="1959249856" sldId="286"/>
            <ac:spMk id="15" creationId="{863BB09B-C8C1-4354-BC51-D930C951E507}"/>
          </ac:spMkLst>
        </pc:spChg>
      </pc:sldChg>
      <pc:sldChg chg="modSp">
        <pc:chgData name="Neemias e Catia Lima" userId="b77af7bd85500281" providerId="LiveId" clId="{9C8C53DD-A5F2-42B9-BB02-9475D8BD173C}" dt="2019-10-25T10:02:57.860" v="293"/>
        <pc:sldMkLst>
          <pc:docMk/>
          <pc:sldMk cId="2857006406" sldId="287"/>
        </pc:sldMkLst>
        <pc:spChg chg="mod">
          <ac:chgData name="Neemias e Catia Lima" userId="b77af7bd85500281" providerId="LiveId" clId="{9C8C53DD-A5F2-42B9-BB02-9475D8BD173C}" dt="2019-10-25T10:02:57.860" v="293"/>
          <ac:spMkLst>
            <pc:docMk/>
            <pc:sldMk cId="2857006406" sldId="287"/>
            <ac:spMk id="16" creationId="{28D68641-D640-4BD7-9D5B-B3803DCCF9B3}"/>
          </ac:spMkLst>
        </pc:spChg>
      </pc:sldChg>
      <pc:sldChg chg="addSp modSp">
        <pc:chgData name="Neemias e Catia Lima" userId="b77af7bd85500281" providerId="LiveId" clId="{9C8C53DD-A5F2-42B9-BB02-9475D8BD173C}" dt="2019-10-25T09:36:38.731" v="129" actId="14100"/>
        <pc:sldMkLst>
          <pc:docMk/>
          <pc:sldMk cId="2630436816" sldId="288"/>
        </pc:sldMkLst>
        <pc:spChg chg="mod">
          <ac:chgData name="Neemias e Catia Lima" userId="b77af7bd85500281" providerId="LiveId" clId="{9C8C53DD-A5F2-42B9-BB02-9475D8BD173C}" dt="2019-10-25T09:36:38.731" v="129" actId="14100"/>
          <ac:spMkLst>
            <pc:docMk/>
            <pc:sldMk cId="2630436816" sldId="288"/>
            <ac:spMk id="13" creationId="{00000000-0000-0000-0000-000000000000}"/>
          </ac:spMkLst>
        </pc:spChg>
        <pc:spChg chg="mod">
          <ac:chgData name="Neemias e Catia Lima" userId="b77af7bd85500281" providerId="LiveId" clId="{9C8C53DD-A5F2-42B9-BB02-9475D8BD173C}" dt="2019-10-25T09:27:01.398" v="34" actId="20577"/>
          <ac:spMkLst>
            <pc:docMk/>
            <pc:sldMk cId="2630436816" sldId="288"/>
            <ac:spMk id="14" creationId="{00000000-0000-0000-0000-000000000000}"/>
          </ac:spMkLst>
        </pc:spChg>
        <pc:picChg chg="add">
          <ac:chgData name="Neemias e Catia Lima" userId="b77af7bd85500281" providerId="LiveId" clId="{9C8C53DD-A5F2-42B9-BB02-9475D8BD173C}" dt="2019-10-25T09:36:27.410" v="128"/>
          <ac:picMkLst>
            <pc:docMk/>
            <pc:sldMk cId="2630436816" sldId="288"/>
            <ac:picMk id="11" creationId="{102A43F1-1323-4AD9-B151-36ABAE35DD53}"/>
          </ac:picMkLst>
        </pc:picChg>
      </pc:sldChg>
      <pc:sldChg chg="modSp">
        <pc:chgData name="Neemias e Catia Lima" userId="b77af7bd85500281" providerId="LiveId" clId="{9C8C53DD-A5F2-42B9-BB02-9475D8BD173C}" dt="2019-10-25T09:43:13.934" v="152" actId="20577"/>
        <pc:sldMkLst>
          <pc:docMk/>
          <pc:sldMk cId="3032827026" sldId="289"/>
        </pc:sldMkLst>
        <pc:spChg chg="mod">
          <ac:chgData name="Neemias e Catia Lima" userId="b77af7bd85500281" providerId="LiveId" clId="{9C8C53DD-A5F2-42B9-BB02-9475D8BD173C}" dt="2019-10-25T09:43:13.934" v="152" actId="20577"/>
          <ac:spMkLst>
            <pc:docMk/>
            <pc:sldMk cId="3032827026" sldId="289"/>
            <ac:spMk id="12" creationId="{A64B78EF-EDA8-421A-88C9-45544BBCA9D1}"/>
          </ac:spMkLst>
        </pc:spChg>
        <pc:spChg chg="mod">
          <ac:chgData name="Neemias e Catia Lima" userId="b77af7bd85500281" providerId="LiveId" clId="{9C8C53DD-A5F2-42B9-BB02-9475D8BD173C}" dt="2019-10-25T09:40:29.480" v="133"/>
          <ac:spMkLst>
            <pc:docMk/>
            <pc:sldMk cId="3032827026" sldId="289"/>
            <ac:spMk id="14" creationId="{00000000-0000-0000-0000-000000000000}"/>
          </ac:spMkLst>
        </pc:spChg>
      </pc:sldChg>
      <pc:sldChg chg="addSp delSp modSp">
        <pc:chgData name="Neemias e Catia Lima" userId="b77af7bd85500281" providerId="LiveId" clId="{9C8C53DD-A5F2-42B9-BB02-9475D8BD173C}" dt="2019-10-25T09:57:54.431" v="256" actId="1440"/>
        <pc:sldMkLst>
          <pc:docMk/>
          <pc:sldMk cId="3772032319" sldId="290"/>
        </pc:sldMkLst>
        <pc:spChg chg="mod">
          <ac:chgData name="Neemias e Catia Lima" userId="b77af7bd85500281" providerId="LiveId" clId="{9C8C53DD-A5F2-42B9-BB02-9475D8BD173C}" dt="2019-10-25T09:50:19.225" v="204"/>
          <ac:spMkLst>
            <pc:docMk/>
            <pc:sldMk cId="3772032319" sldId="290"/>
            <ac:spMk id="12" creationId="{8D5A143D-15FB-4DFE-B0EC-FEEB77A92B2C}"/>
          </ac:spMkLst>
        </pc:spChg>
        <pc:spChg chg="mod">
          <ac:chgData name="Neemias e Catia Lima" userId="b77af7bd85500281" providerId="LiveId" clId="{9C8C53DD-A5F2-42B9-BB02-9475D8BD173C}" dt="2019-10-25T09:46:06.135" v="173"/>
          <ac:spMkLst>
            <pc:docMk/>
            <pc:sldMk cId="3772032319" sldId="290"/>
            <ac:spMk id="14" creationId="{00000000-0000-0000-0000-000000000000}"/>
          </ac:spMkLst>
        </pc:spChg>
        <pc:picChg chg="del">
          <ac:chgData name="Neemias e Catia Lima" userId="b77af7bd85500281" providerId="LiveId" clId="{9C8C53DD-A5F2-42B9-BB02-9475D8BD173C}" dt="2019-10-25T09:57:33.971" v="244" actId="478"/>
          <ac:picMkLst>
            <pc:docMk/>
            <pc:sldMk cId="3772032319" sldId="290"/>
            <ac:picMk id="2050" creationId="{3E1F8323-15E5-4073-88EC-8C43BE3AB970}"/>
          </ac:picMkLst>
        </pc:picChg>
        <pc:picChg chg="add mod">
          <ac:chgData name="Neemias e Catia Lima" userId="b77af7bd85500281" providerId="LiveId" clId="{9C8C53DD-A5F2-42B9-BB02-9475D8BD173C}" dt="2019-10-25T09:57:54.431" v="256" actId="1440"/>
          <ac:picMkLst>
            <pc:docMk/>
            <pc:sldMk cId="3772032319" sldId="290"/>
            <ac:picMk id="4098" creationId="{A37400EC-B8BC-485B-8860-FE86B92B0258}"/>
          </ac:picMkLst>
        </pc:picChg>
      </pc:sldChg>
      <pc:sldChg chg="addSp delSp modSp">
        <pc:chgData name="Neemias e Catia Lima" userId="b77af7bd85500281" providerId="LiveId" clId="{9C8C53DD-A5F2-42B9-BB02-9475D8BD173C}" dt="2019-10-25T09:55:50.268" v="241" actId="1440"/>
        <pc:sldMkLst>
          <pc:docMk/>
          <pc:sldMk cId="1768216317" sldId="291"/>
        </pc:sldMkLst>
        <pc:spChg chg="mod">
          <ac:chgData name="Neemias e Catia Lima" userId="b77af7bd85500281" providerId="LiveId" clId="{9C8C53DD-A5F2-42B9-BB02-9475D8BD173C}" dt="2019-10-25T09:54:37.200" v="234" actId="20577"/>
          <ac:spMkLst>
            <pc:docMk/>
            <pc:sldMk cId="1768216317" sldId="291"/>
            <ac:spMk id="12" creationId="{FD5EC092-AC81-4728-9A45-4C4BB5B95C65}"/>
          </ac:spMkLst>
        </pc:spChg>
        <pc:spChg chg="mod">
          <ac:chgData name="Neemias e Catia Lima" userId="b77af7bd85500281" providerId="LiveId" clId="{9C8C53DD-A5F2-42B9-BB02-9475D8BD173C}" dt="2019-10-25T09:51:35.339" v="208"/>
          <ac:spMkLst>
            <pc:docMk/>
            <pc:sldMk cId="1768216317" sldId="291"/>
            <ac:spMk id="14" creationId="{00000000-0000-0000-0000-000000000000}"/>
          </ac:spMkLst>
        </pc:spChg>
        <pc:picChg chg="del">
          <ac:chgData name="Neemias e Catia Lima" userId="b77af7bd85500281" providerId="LiveId" clId="{9C8C53DD-A5F2-42B9-BB02-9475D8BD173C}" dt="2019-10-25T09:55:26.253" v="235" actId="478"/>
          <ac:picMkLst>
            <pc:docMk/>
            <pc:sldMk cId="1768216317" sldId="291"/>
            <ac:picMk id="16" creationId="{8B81A202-2972-4577-BC80-0260253A9EEC}"/>
          </ac:picMkLst>
        </pc:picChg>
        <pc:picChg chg="add mod">
          <ac:chgData name="Neemias e Catia Lima" userId="b77af7bd85500281" providerId="LiveId" clId="{9C8C53DD-A5F2-42B9-BB02-9475D8BD173C}" dt="2019-10-25T09:55:50.268" v="241" actId="1440"/>
          <ac:picMkLst>
            <pc:docMk/>
            <pc:sldMk cId="1768216317" sldId="291"/>
            <ac:picMk id="2050" creationId="{4F7C354A-29EA-4A48-AE0D-515B7CCEB97D}"/>
          </ac:picMkLst>
        </pc:picChg>
      </pc:sldChg>
      <pc:sldChg chg="modSp">
        <pc:chgData name="Neemias e Catia Lima" userId="b77af7bd85500281" providerId="LiveId" clId="{9C8C53DD-A5F2-42B9-BB02-9475D8BD173C}" dt="2019-10-25T10:01:16.922" v="284" actId="20577"/>
        <pc:sldMkLst>
          <pc:docMk/>
          <pc:sldMk cId="3757265641" sldId="292"/>
        </pc:sldMkLst>
        <pc:spChg chg="mod">
          <ac:chgData name="Neemias e Catia Lima" userId="b77af7bd85500281" providerId="LiveId" clId="{9C8C53DD-A5F2-42B9-BB02-9475D8BD173C}" dt="2019-10-25T10:01:16.922" v="284" actId="20577"/>
          <ac:spMkLst>
            <pc:docMk/>
            <pc:sldMk cId="3757265641" sldId="292"/>
            <ac:spMk id="12" creationId="{1EC42BAA-B890-43DD-B4F0-9AB5685AF2FE}"/>
          </ac:spMkLst>
        </pc:spChg>
        <pc:spChg chg="mod">
          <ac:chgData name="Neemias e Catia Lima" userId="b77af7bd85500281" providerId="LiveId" clId="{9C8C53DD-A5F2-42B9-BB02-9475D8BD173C}" dt="2019-10-25T09:59:01.763" v="262"/>
          <ac:spMkLst>
            <pc:docMk/>
            <pc:sldMk cId="3757265641" sldId="292"/>
            <ac:spMk id="14" creationId="{00000000-0000-0000-0000-000000000000}"/>
          </ac:spMkLst>
        </pc:spChg>
      </pc:sldChg>
      <pc:sldChg chg="modSp">
        <pc:chgData name="Neemias e Catia Lima" userId="b77af7bd85500281" providerId="LiveId" clId="{9C8C53DD-A5F2-42B9-BB02-9475D8BD173C}" dt="2019-10-25T10:02:00.477" v="288" actId="6549"/>
        <pc:sldMkLst>
          <pc:docMk/>
          <pc:sldMk cId="3114938747" sldId="293"/>
        </pc:sldMkLst>
        <pc:spChg chg="mod">
          <ac:chgData name="Neemias e Catia Lima" userId="b77af7bd85500281" providerId="LiveId" clId="{9C8C53DD-A5F2-42B9-BB02-9475D8BD173C}" dt="2019-10-25T10:02:00.477" v="288" actId="6549"/>
          <ac:spMkLst>
            <pc:docMk/>
            <pc:sldMk cId="3114938747" sldId="293"/>
            <ac:spMk id="16" creationId="{CFC8B9D9-C6ED-4706-A104-65D118A5B7F9}"/>
          </ac:spMkLst>
        </pc:spChg>
      </pc:sldChg>
    </pc:docChg>
  </pc:docChgLst>
  <pc:docChgLst>
    <pc:chgData name="Neemias Informatica Lima" userId="b77af7bd85500281" providerId="LiveId" clId="{D2B5DD86-8EAF-4E0F-B3C6-EEAF7EF1CCCE}"/>
    <pc:docChg chg="undo redo custSel modSld">
      <pc:chgData name="Neemias Informatica Lima" userId="b77af7bd85500281" providerId="LiveId" clId="{D2B5DD86-8EAF-4E0F-B3C6-EEAF7EF1CCCE}" dt="2024-02-20T10:59:46.410" v="372" actId="313"/>
      <pc:docMkLst>
        <pc:docMk/>
      </pc:docMkLst>
      <pc:sldChg chg="addSp delSp modSp mod">
        <pc:chgData name="Neemias Informatica Lima" userId="b77af7bd85500281" providerId="LiveId" clId="{D2B5DD86-8EAF-4E0F-B3C6-EEAF7EF1CCCE}" dt="2024-02-20T10:37:58.609" v="47" actId="20577"/>
        <pc:sldMkLst>
          <pc:docMk/>
          <pc:sldMk cId="2232331225" sldId="280"/>
        </pc:sldMkLst>
        <pc:spChg chg="mod">
          <ac:chgData name="Neemias Informatica Lima" userId="b77af7bd85500281" providerId="LiveId" clId="{D2B5DD86-8EAF-4E0F-B3C6-EEAF7EF1CCCE}" dt="2024-02-20T09:50:47.073" v="12"/>
          <ac:spMkLst>
            <pc:docMk/>
            <pc:sldMk cId="2232331225" sldId="280"/>
            <ac:spMk id="6" creationId="{00000000-0000-0000-0000-000000000000}"/>
          </ac:spMkLst>
        </pc:spChg>
        <pc:spChg chg="mod">
          <ac:chgData name="Neemias Informatica Lima" userId="b77af7bd85500281" providerId="LiveId" clId="{D2B5DD86-8EAF-4E0F-B3C6-EEAF7EF1CCCE}" dt="2024-02-20T10:37:40.407" v="36" actId="6549"/>
          <ac:spMkLst>
            <pc:docMk/>
            <pc:sldMk cId="2232331225" sldId="280"/>
            <ac:spMk id="9" creationId="{00000000-0000-0000-0000-000000000000}"/>
          </ac:spMkLst>
        </pc:spChg>
        <pc:spChg chg="mod">
          <ac:chgData name="Neemias Informatica Lima" userId="b77af7bd85500281" providerId="LiveId" clId="{D2B5DD86-8EAF-4E0F-B3C6-EEAF7EF1CCCE}" dt="2024-02-20T10:37:58.609" v="47" actId="20577"/>
          <ac:spMkLst>
            <pc:docMk/>
            <pc:sldMk cId="2232331225" sldId="280"/>
            <ac:spMk id="16" creationId="{00000000-0000-0000-0000-000000000000}"/>
          </ac:spMkLst>
        </pc:spChg>
        <pc:picChg chg="del">
          <ac:chgData name="Neemias Informatica Lima" userId="b77af7bd85500281" providerId="LiveId" clId="{D2B5DD86-8EAF-4E0F-B3C6-EEAF7EF1CCCE}" dt="2024-02-20T09:50:29.161" v="5" actId="478"/>
          <ac:picMkLst>
            <pc:docMk/>
            <pc:sldMk cId="2232331225" sldId="280"/>
            <ac:picMk id="3" creationId="{8459030A-0354-25B2-74E5-139FB0FFBF57}"/>
          </ac:picMkLst>
        </pc:picChg>
        <pc:picChg chg="add mod">
          <ac:chgData name="Neemias Informatica Lima" userId="b77af7bd85500281" providerId="LiveId" clId="{D2B5DD86-8EAF-4E0F-B3C6-EEAF7EF1CCCE}" dt="2024-02-20T09:50:35.199" v="7" actId="14100"/>
          <ac:picMkLst>
            <pc:docMk/>
            <pc:sldMk cId="2232331225" sldId="280"/>
            <ac:picMk id="4" creationId="{1E5F7F84-E301-F4F4-F4D6-D4EF93B7AEF1}"/>
          </ac:picMkLst>
        </pc:picChg>
        <pc:picChg chg="del">
          <ac:chgData name="Neemias Informatica Lima" userId="b77af7bd85500281" providerId="LiveId" clId="{D2B5DD86-8EAF-4E0F-B3C6-EEAF7EF1CCCE}" dt="2024-02-20T09:50:50.603" v="13" actId="478"/>
          <ac:picMkLst>
            <pc:docMk/>
            <pc:sldMk cId="2232331225" sldId="280"/>
            <ac:picMk id="13" creationId="{90782C93-E4CD-857C-516D-47799A5B8721}"/>
          </ac:picMkLst>
        </pc:picChg>
        <pc:picChg chg="add mod">
          <ac:chgData name="Neemias Informatica Lima" userId="b77af7bd85500281" providerId="LiveId" clId="{D2B5DD86-8EAF-4E0F-B3C6-EEAF7EF1CCCE}" dt="2024-02-20T09:52:15.893" v="21"/>
          <ac:picMkLst>
            <pc:docMk/>
            <pc:sldMk cId="2232331225" sldId="280"/>
            <ac:picMk id="14" creationId="{9039C93D-003A-5A94-0B1D-9EB5D1D0220B}"/>
          </ac:picMkLst>
        </pc:picChg>
      </pc:sldChg>
      <pc:sldChg chg="addSp delSp modSp mod">
        <pc:chgData name="Neemias Informatica Lima" userId="b77af7bd85500281" providerId="LiveId" clId="{D2B5DD86-8EAF-4E0F-B3C6-EEAF7EF1CCCE}" dt="2024-02-20T10:42:41.550" v="128" actId="6549"/>
        <pc:sldMkLst>
          <pc:docMk/>
          <pc:sldMk cId="2103443556" sldId="281"/>
        </pc:sldMkLst>
        <pc:spChg chg="mod">
          <ac:chgData name="Neemias Informatica Lima" userId="b77af7bd85500281" providerId="LiveId" clId="{D2B5DD86-8EAF-4E0F-B3C6-EEAF7EF1CCCE}" dt="2024-02-20T10:42:41.550" v="128" actId="6549"/>
          <ac:spMkLst>
            <pc:docMk/>
            <pc:sldMk cId="2103443556" sldId="281"/>
            <ac:spMk id="8" creationId="{00000000-0000-0000-0000-000000000000}"/>
          </ac:spMkLst>
        </pc:spChg>
        <pc:spChg chg="mod">
          <ac:chgData name="Neemias Informatica Lima" userId="b77af7bd85500281" providerId="LiveId" clId="{D2B5DD86-8EAF-4E0F-B3C6-EEAF7EF1CCCE}" dt="2024-02-20T10:40:12.177" v="77" actId="1036"/>
          <ac:spMkLst>
            <pc:docMk/>
            <pc:sldMk cId="2103443556" sldId="281"/>
            <ac:spMk id="18" creationId="{00000000-0000-0000-0000-000000000000}"/>
          </ac:spMkLst>
        </pc:spChg>
        <pc:picChg chg="del">
          <ac:chgData name="Neemias Informatica Lima" userId="b77af7bd85500281" providerId="LiveId" clId="{D2B5DD86-8EAF-4E0F-B3C6-EEAF7EF1CCCE}" dt="2024-02-20T10:39:12.757" v="59" actId="478"/>
          <ac:picMkLst>
            <pc:docMk/>
            <pc:sldMk cId="2103443556" sldId="281"/>
            <ac:picMk id="2" creationId="{75BC1A2E-8AA2-A139-0337-F7BC8D8E4D51}"/>
          </ac:picMkLst>
        </pc:picChg>
        <pc:picChg chg="del">
          <ac:chgData name="Neemias Informatica Lima" userId="b77af7bd85500281" providerId="LiveId" clId="{D2B5DD86-8EAF-4E0F-B3C6-EEAF7EF1CCCE}" dt="2024-02-20T10:38:25.943" v="48" actId="478"/>
          <ac:picMkLst>
            <pc:docMk/>
            <pc:sldMk cId="2103443556" sldId="281"/>
            <ac:picMk id="3" creationId="{90782C93-E4CD-857C-516D-47799A5B8721}"/>
          </ac:picMkLst>
        </pc:picChg>
        <pc:picChg chg="add mod">
          <ac:chgData name="Neemias Informatica Lima" userId="b77af7bd85500281" providerId="LiveId" clId="{D2B5DD86-8EAF-4E0F-B3C6-EEAF7EF1CCCE}" dt="2024-02-20T10:38:49.742" v="58" actId="1037"/>
          <ac:picMkLst>
            <pc:docMk/>
            <pc:sldMk cId="2103443556" sldId="281"/>
            <ac:picMk id="4" creationId="{5E50C07A-91C0-123C-3194-517732FDBBF7}"/>
          </ac:picMkLst>
        </pc:picChg>
        <pc:picChg chg="add mod">
          <ac:chgData name="Neemias Informatica Lima" userId="b77af7bd85500281" providerId="LiveId" clId="{D2B5DD86-8EAF-4E0F-B3C6-EEAF7EF1CCCE}" dt="2024-02-20T10:39:22.122" v="63" actId="14100"/>
          <ac:picMkLst>
            <pc:docMk/>
            <pc:sldMk cId="2103443556" sldId="281"/>
            <ac:picMk id="5" creationId="{AE5CDBEB-0648-60BA-F6E4-ECAD73D381AF}"/>
          </ac:picMkLst>
        </pc:picChg>
      </pc:sldChg>
      <pc:sldChg chg="addSp delSp modSp mod">
        <pc:chgData name="Neemias Informatica Lima" userId="b77af7bd85500281" providerId="LiveId" clId="{D2B5DD86-8EAF-4E0F-B3C6-EEAF7EF1CCCE}" dt="2024-02-20T10:44:23.457" v="162" actId="20577"/>
        <pc:sldMkLst>
          <pc:docMk/>
          <pc:sldMk cId="3683219421" sldId="282"/>
        </pc:sldMkLst>
        <pc:spChg chg="del">
          <ac:chgData name="Neemias Informatica Lima" userId="b77af7bd85500281" providerId="LiveId" clId="{D2B5DD86-8EAF-4E0F-B3C6-EEAF7EF1CCCE}" dt="2024-02-20T10:40:32.640" v="80" actId="478"/>
          <ac:spMkLst>
            <pc:docMk/>
            <pc:sldMk cId="3683219421" sldId="282"/>
            <ac:spMk id="2" creationId="{5F75C951-ADFA-52C3-753A-BA1315CCCE5D}"/>
          </ac:spMkLst>
        </pc:spChg>
        <pc:spChg chg="add mod">
          <ac:chgData name="Neemias Informatica Lima" userId="b77af7bd85500281" providerId="LiveId" clId="{D2B5DD86-8EAF-4E0F-B3C6-EEAF7EF1CCCE}" dt="2024-02-20T10:40:32.949" v="81"/>
          <ac:spMkLst>
            <pc:docMk/>
            <pc:sldMk cId="3683219421" sldId="282"/>
            <ac:spMk id="6" creationId="{9637ACB4-762A-635D-FDEA-12397AF3A53F}"/>
          </ac:spMkLst>
        </pc:spChg>
        <pc:spChg chg="mod">
          <ac:chgData name="Neemias Informatica Lima" userId="b77af7bd85500281" providerId="LiveId" clId="{D2B5DD86-8EAF-4E0F-B3C6-EEAF7EF1CCCE}" dt="2024-02-20T10:44:23.457" v="162" actId="20577"/>
          <ac:spMkLst>
            <pc:docMk/>
            <pc:sldMk cId="3683219421" sldId="282"/>
            <ac:spMk id="12" creationId="{00000000-0000-0000-0000-000000000000}"/>
          </ac:spMkLst>
        </pc:spChg>
        <pc:spChg chg="mod">
          <ac:chgData name="Neemias Informatica Lima" userId="b77af7bd85500281" providerId="LiveId" clId="{D2B5DD86-8EAF-4E0F-B3C6-EEAF7EF1CCCE}" dt="2024-02-20T10:43:03.811" v="136"/>
          <ac:spMkLst>
            <pc:docMk/>
            <pc:sldMk cId="3683219421" sldId="282"/>
            <ac:spMk id="14" creationId="{00000000-0000-0000-0000-000000000000}"/>
          </ac:spMkLst>
        </pc:spChg>
        <pc:picChg chg="del">
          <ac:chgData name="Neemias Informatica Lima" userId="b77af7bd85500281" providerId="LiveId" clId="{D2B5DD86-8EAF-4E0F-B3C6-EEAF7EF1CCCE}" dt="2024-02-20T10:40:32.640" v="80" actId="478"/>
          <ac:picMkLst>
            <pc:docMk/>
            <pc:sldMk cId="3683219421" sldId="282"/>
            <ac:picMk id="4" creationId="{5F5FFF93-B293-80B2-CC1C-DF16E54FC03A}"/>
          </ac:picMkLst>
        </pc:picChg>
        <pc:picChg chg="del">
          <ac:chgData name="Neemias Informatica Lima" userId="b77af7bd85500281" providerId="LiveId" clId="{D2B5DD86-8EAF-4E0F-B3C6-EEAF7EF1CCCE}" dt="2024-02-20T10:40:32.640" v="80" actId="478"/>
          <ac:picMkLst>
            <pc:docMk/>
            <pc:sldMk cId="3683219421" sldId="282"/>
            <ac:picMk id="5" creationId="{D71F9B90-F8C4-7AEA-9499-544B231D25EE}"/>
          </ac:picMkLst>
        </pc:picChg>
        <pc:picChg chg="add mod">
          <ac:chgData name="Neemias Informatica Lima" userId="b77af7bd85500281" providerId="LiveId" clId="{D2B5DD86-8EAF-4E0F-B3C6-EEAF7EF1CCCE}" dt="2024-02-20T10:40:32.949" v="81"/>
          <ac:picMkLst>
            <pc:docMk/>
            <pc:sldMk cId="3683219421" sldId="282"/>
            <ac:picMk id="8" creationId="{1B4580B3-E4F0-EABD-596F-401A1270C624}"/>
          </ac:picMkLst>
        </pc:picChg>
        <pc:picChg chg="add mod">
          <ac:chgData name="Neemias Informatica Lima" userId="b77af7bd85500281" providerId="LiveId" clId="{D2B5DD86-8EAF-4E0F-B3C6-EEAF7EF1CCCE}" dt="2024-02-20T10:40:32.949" v="81"/>
          <ac:picMkLst>
            <pc:docMk/>
            <pc:sldMk cId="3683219421" sldId="282"/>
            <ac:picMk id="9" creationId="{6AA875DB-3E67-6C3D-8120-4ED4B5452081}"/>
          </ac:picMkLst>
        </pc:picChg>
      </pc:sldChg>
      <pc:sldChg chg="addSp delSp modSp mod">
        <pc:chgData name="Neemias Informatica Lima" userId="b77af7bd85500281" providerId="LiveId" clId="{D2B5DD86-8EAF-4E0F-B3C6-EEAF7EF1CCCE}" dt="2024-02-20T10:49:13.430" v="193"/>
        <pc:sldMkLst>
          <pc:docMk/>
          <pc:sldMk cId="3902406419" sldId="283"/>
        </pc:sldMkLst>
        <pc:spChg chg="del">
          <ac:chgData name="Neemias Informatica Lima" userId="b77af7bd85500281" providerId="LiveId" clId="{D2B5DD86-8EAF-4E0F-B3C6-EEAF7EF1CCCE}" dt="2024-02-20T10:40:40.984" v="82" actId="478"/>
          <ac:spMkLst>
            <pc:docMk/>
            <pc:sldMk cId="3902406419" sldId="283"/>
            <ac:spMk id="2" creationId="{11EBDFC8-9AEF-72C4-EB99-9B155C91F456}"/>
          </ac:spMkLst>
        </pc:spChg>
        <pc:spChg chg="add mod">
          <ac:chgData name="Neemias Informatica Lima" userId="b77af7bd85500281" providerId="LiveId" clId="{D2B5DD86-8EAF-4E0F-B3C6-EEAF7EF1CCCE}" dt="2024-02-20T10:40:41.354" v="83"/>
          <ac:spMkLst>
            <pc:docMk/>
            <pc:sldMk cId="3902406419" sldId="283"/>
            <ac:spMk id="5" creationId="{99F4E7C5-C5B8-5F8D-4A50-2D5763CA661F}"/>
          </ac:spMkLst>
        </pc:spChg>
        <pc:spChg chg="mod">
          <ac:chgData name="Neemias Informatica Lima" userId="b77af7bd85500281" providerId="LiveId" clId="{D2B5DD86-8EAF-4E0F-B3C6-EEAF7EF1CCCE}" dt="2024-02-20T10:44:41.166" v="165"/>
          <ac:spMkLst>
            <pc:docMk/>
            <pc:sldMk cId="3902406419" sldId="283"/>
            <ac:spMk id="14" creationId="{00000000-0000-0000-0000-000000000000}"/>
          </ac:spMkLst>
        </pc:spChg>
        <pc:spChg chg="mod">
          <ac:chgData name="Neemias Informatica Lima" userId="b77af7bd85500281" providerId="LiveId" clId="{D2B5DD86-8EAF-4E0F-B3C6-EEAF7EF1CCCE}" dt="2024-02-20T10:49:13.430" v="193"/>
          <ac:spMkLst>
            <pc:docMk/>
            <pc:sldMk cId="3902406419" sldId="283"/>
            <ac:spMk id="15" creationId="{D5C09FDA-172B-4732-BD2E-A9BBEF8B191B}"/>
          </ac:spMkLst>
        </pc:spChg>
        <pc:picChg chg="del">
          <ac:chgData name="Neemias Informatica Lima" userId="b77af7bd85500281" providerId="LiveId" clId="{D2B5DD86-8EAF-4E0F-B3C6-EEAF7EF1CCCE}" dt="2024-02-20T10:40:40.984" v="82" actId="478"/>
          <ac:picMkLst>
            <pc:docMk/>
            <pc:sldMk cId="3902406419" sldId="283"/>
            <ac:picMk id="3" creationId="{FB4C629C-3540-A7BF-6C30-A0187F230609}"/>
          </ac:picMkLst>
        </pc:picChg>
        <pc:picChg chg="del">
          <ac:chgData name="Neemias Informatica Lima" userId="b77af7bd85500281" providerId="LiveId" clId="{D2B5DD86-8EAF-4E0F-B3C6-EEAF7EF1CCCE}" dt="2024-02-20T10:40:40.984" v="82" actId="478"/>
          <ac:picMkLst>
            <pc:docMk/>
            <pc:sldMk cId="3902406419" sldId="283"/>
            <ac:picMk id="4" creationId="{01FB662F-1135-74C3-9C30-330249087D8A}"/>
          </ac:picMkLst>
        </pc:picChg>
        <pc:picChg chg="add mod">
          <ac:chgData name="Neemias Informatica Lima" userId="b77af7bd85500281" providerId="LiveId" clId="{D2B5DD86-8EAF-4E0F-B3C6-EEAF7EF1CCCE}" dt="2024-02-20T10:40:41.354" v="83"/>
          <ac:picMkLst>
            <pc:docMk/>
            <pc:sldMk cId="3902406419" sldId="283"/>
            <ac:picMk id="7" creationId="{5BE3054B-1B45-0790-5E4F-E0F7033FCB0F}"/>
          </ac:picMkLst>
        </pc:picChg>
        <pc:picChg chg="add mod">
          <ac:chgData name="Neemias Informatica Lima" userId="b77af7bd85500281" providerId="LiveId" clId="{D2B5DD86-8EAF-4E0F-B3C6-EEAF7EF1CCCE}" dt="2024-02-20T10:40:41.354" v="83"/>
          <ac:picMkLst>
            <pc:docMk/>
            <pc:sldMk cId="3902406419" sldId="283"/>
            <ac:picMk id="8" creationId="{548A4B08-BF03-DB14-9CC7-65212DE8BEEE}"/>
          </ac:picMkLst>
        </pc:picChg>
      </pc:sldChg>
      <pc:sldChg chg="addSp delSp modSp mod">
        <pc:chgData name="Neemias Informatica Lima" userId="b77af7bd85500281" providerId="LiveId" clId="{D2B5DD86-8EAF-4E0F-B3C6-EEAF7EF1CCCE}" dt="2024-02-20T10:51:19.999" v="239" actId="20577"/>
        <pc:sldMkLst>
          <pc:docMk/>
          <pc:sldMk cId="2424059023" sldId="284"/>
        </pc:sldMkLst>
        <pc:spChg chg="del">
          <ac:chgData name="Neemias Informatica Lima" userId="b77af7bd85500281" providerId="LiveId" clId="{D2B5DD86-8EAF-4E0F-B3C6-EEAF7EF1CCCE}" dt="2024-02-20T10:40:56.799" v="86" actId="478"/>
          <ac:spMkLst>
            <pc:docMk/>
            <pc:sldMk cId="2424059023" sldId="284"/>
            <ac:spMk id="2" creationId="{8C3503AD-07BF-6CFD-A7A8-EC518DD7083A}"/>
          </ac:spMkLst>
        </pc:spChg>
        <pc:spChg chg="add mod">
          <ac:chgData name="Neemias Informatica Lima" userId="b77af7bd85500281" providerId="LiveId" clId="{D2B5DD86-8EAF-4E0F-B3C6-EEAF7EF1CCCE}" dt="2024-02-20T10:40:57.136" v="87"/>
          <ac:spMkLst>
            <pc:docMk/>
            <pc:sldMk cId="2424059023" sldId="284"/>
            <ac:spMk id="5" creationId="{8F4605FB-8D94-A0E2-AF3B-4995C2DD7124}"/>
          </ac:spMkLst>
        </pc:spChg>
        <pc:spChg chg="mod">
          <ac:chgData name="Neemias Informatica Lima" userId="b77af7bd85500281" providerId="LiveId" clId="{D2B5DD86-8EAF-4E0F-B3C6-EEAF7EF1CCCE}" dt="2024-02-20T10:50:25.780" v="212"/>
          <ac:spMkLst>
            <pc:docMk/>
            <pc:sldMk cId="2424059023" sldId="284"/>
            <ac:spMk id="14" creationId="{00000000-0000-0000-0000-000000000000}"/>
          </ac:spMkLst>
        </pc:spChg>
        <pc:spChg chg="mod">
          <ac:chgData name="Neemias Informatica Lima" userId="b77af7bd85500281" providerId="LiveId" clId="{D2B5DD86-8EAF-4E0F-B3C6-EEAF7EF1CCCE}" dt="2024-02-20T10:51:19.999" v="239" actId="20577"/>
          <ac:spMkLst>
            <pc:docMk/>
            <pc:sldMk cId="2424059023" sldId="284"/>
            <ac:spMk id="15" creationId="{C3A1BEFC-B9B8-4142-B09F-1F5B330F4265}"/>
          </ac:spMkLst>
        </pc:spChg>
        <pc:picChg chg="del">
          <ac:chgData name="Neemias Informatica Lima" userId="b77af7bd85500281" providerId="LiveId" clId="{D2B5DD86-8EAF-4E0F-B3C6-EEAF7EF1CCCE}" dt="2024-02-20T10:40:56.799" v="86" actId="478"/>
          <ac:picMkLst>
            <pc:docMk/>
            <pc:sldMk cId="2424059023" sldId="284"/>
            <ac:picMk id="3" creationId="{FC008282-3793-D012-6EED-5AA1DA61D944}"/>
          </ac:picMkLst>
        </pc:picChg>
        <pc:picChg chg="del">
          <ac:chgData name="Neemias Informatica Lima" userId="b77af7bd85500281" providerId="LiveId" clId="{D2B5DD86-8EAF-4E0F-B3C6-EEAF7EF1CCCE}" dt="2024-02-20T10:40:56.799" v="86" actId="478"/>
          <ac:picMkLst>
            <pc:docMk/>
            <pc:sldMk cId="2424059023" sldId="284"/>
            <ac:picMk id="4" creationId="{3F5B4919-EA9A-3309-E993-0C056E514EF5}"/>
          </ac:picMkLst>
        </pc:picChg>
        <pc:picChg chg="add mod">
          <ac:chgData name="Neemias Informatica Lima" userId="b77af7bd85500281" providerId="LiveId" clId="{D2B5DD86-8EAF-4E0F-B3C6-EEAF7EF1CCCE}" dt="2024-02-20T10:40:57.136" v="87"/>
          <ac:picMkLst>
            <pc:docMk/>
            <pc:sldMk cId="2424059023" sldId="284"/>
            <ac:picMk id="7" creationId="{E893B890-5C6E-F3FD-BF39-8B627571DE15}"/>
          </ac:picMkLst>
        </pc:picChg>
        <pc:picChg chg="add mod">
          <ac:chgData name="Neemias Informatica Lima" userId="b77af7bd85500281" providerId="LiveId" clId="{D2B5DD86-8EAF-4E0F-B3C6-EEAF7EF1CCCE}" dt="2024-02-20T10:40:57.136" v="87"/>
          <ac:picMkLst>
            <pc:docMk/>
            <pc:sldMk cId="2424059023" sldId="284"/>
            <ac:picMk id="8" creationId="{50558775-9F80-ECBD-AD92-83283D753A40}"/>
          </ac:picMkLst>
        </pc:picChg>
      </pc:sldChg>
      <pc:sldChg chg="addSp delSp modSp mod">
        <pc:chgData name="Neemias Informatica Lima" userId="b77af7bd85500281" providerId="LiveId" clId="{D2B5DD86-8EAF-4E0F-B3C6-EEAF7EF1CCCE}" dt="2024-02-20T10:53:29.762" v="277" actId="313"/>
        <pc:sldMkLst>
          <pc:docMk/>
          <pc:sldMk cId="2241968852" sldId="285"/>
        </pc:sldMkLst>
        <pc:spChg chg="del">
          <ac:chgData name="Neemias Informatica Lima" userId="b77af7bd85500281" providerId="LiveId" clId="{D2B5DD86-8EAF-4E0F-B3C6-EEAF7EF1CCCE}" dt="2024-02-20T10:41:08.016" v="90" actId="478"/>
          <ac:spMkLst>
            <pc:docMk/>
            <pc:sldMk cId="2241968852" sldId="285"/>
            <ac:spMk id="2" creationId="{1CDA1407-863C-0C7B-1019-50A1E75EBD9E}"/>
          </ac:spMkLst>
        </pc:spChg>
        <pc:spChg chg="add mod">
          <ac:chgData name="Neemias Informatica Lima" userId="b77af7bd85500281" providerId="LiveId" clId="{D2B5DD86-8EAF-4E0F-B3C6-EEAF7EF1CCCE}" dt="2024-02-20T10:41:08.382" v="91"/>
          <ac:spMkLst>
            <pc:docMk/>
            <pc:sldMk cId="2241968852" sldId="285"/>
            <ac:spMk id="5" creationId="{C6916D47-173B-A170-0371-6D5FAD5BC0B3}"/>
          </ac:spMkLst>
        </pc:spChg>
        <pc:spChg chg="mod">
          <ac:chgData name="Neemias Informatica Lima" userId="b77af7bd85500281" providerId="LiveId" clId="{D2B5DD86-8EAF-4E0F-B3C6-EEAF7EF1CCCE}" dt="2024-02-20T10:52:43.961" v="257"/>
          <ac:spMkLst>
            <pc:docMk/>
            <pc:sldMk cId="2241968852" sldId="285"/>
            <ac:spMk id="14" creationId="{00000000-0000-0000-0000-000000000000}"/>
          </ac:spMkLst>
        </pc:spChg>
        <pc:spChg chg="mod">
          <ac:chgData name="Neemias Informatica Lima" userId="b77af7bd85500281" providerId="LiveId" clId="{D2B5DD86-8EAF-4E0F-B3C6-EEAF7EF1CCCE}" dt="2024-02-20T10:53:29.762" v="277" actId="313"/>
          <ac:spMkLst>
            <pc:docMk/>
            <pc:sldMk cId="2241968852" sldId="285"/>
            <ac:spMk id="15" creationId="{0F091E13-8EAD-4FFB-9473-BC74E5ABDC64}"/>
          </ac:spMkLst>
        </pc:spChg>
        <pc:picChg chg="del">
          <ac:chgData name="Neemias Informatica Lima" userId="b77af7bd85500281" providerId="LiveId" clId="{D2B5DD86-8EAF-4E0F-B3C6-EEAF7EF1CCCE}" dt="2024-02-20T10:41:08.016" v="90" actId="478"/>
          <ac:picMkLst>
            <pc:docMk/>
            <pc:sldMk cId="2241968852" sldId="285"/>
            <ac:picMk id="3" creationId="{0E3B97D4-6691-EEB0-410C-C2693A744F99}"/>
          </ac:picMkLst>
        </pc:picChg>
        <pc:picChg chg="del">
          <ac:chgData name="Neemias Informatica Lima" userId="b77af7bd85500281" providerId="LiveId" clId="{D2B5DD86-8EAF-4E0F-B3C6-EEAF7EF1CCCE}" dt="2024-02-20T10:41:08.016" v="90" actId="478"/>
          <ac:picMkLst>
            <pc:docMk/>
            <pc:sldMk cId="2241968852" sldId="285"/>
            <ac:picMk id="4" creationId="{E7EEAF4A-24D0-7264-F287-75DE6283AA0C}"/>
          </ac:picMkLst>
        </pc:picChg>
        <pc:picChg chg="add mod">
          <ac:chgData name="Neemias Informatica Lima" userId="b77af7bd85500281" providerId="LiveId" clId="{D2B5DD86-8EAF-4E0F-B3C6-EEAF7EF1CCCE}" dt="2024-02-20T10:41:08.382" v="91"/>
          <ac:picMkLst>
            <pc:docMk/>
            <pc:sldMk cId="2241968852" sldId="285"/>
            <ac:picMk id="7" creationId="{F853418A-E7AD-EB12-B725-FB9A057B06C2}"/>
          </ac:picMkLst>
        </pc:picChg>
        <pc:picChg chg="add mod">
          <ac:chgData name="Neemias Informatica Lima" userId="b77af7bd85500281" providerId="LiveId" clId="{D2B5DD86-8EAF-4E0F-B3C6-EEAF7EF1CCCE}" dt="2024-02-20T10:41:08.382" v="91"/>
          <ac:picMkLst>
            <pc:docMk/>
            <pc:sldMk cId="2241968852" sldId="285"/>
            <ac:picMk id="8" creationId="{8CA136F5-F830-F2D5-2504-4BDC4589D3A0}"/>
          </ac:picMkLst>
        </pc:picChg>
      </pc:sldChg>
      <pc:sldChg chg="addSp delSp modSp mod">
        <pc:chgData name="Neemias Informatica Lima" userId="b77af7bd85500281" providerId="LiveId" clId="{D2B5DD86-8EAF-4E0F-B3C6-EEAF7EF1CCCE}" dt="2024-02-20T10:55:55.472" v="322" actId="20577"/>
        <pc:sldMkLst>
          <pc:docMk/>
          <pc:sldMk cId="1959249856" sldId="286"/>
        </pc:sldMkLst>
        <pc:spChg chg="del">
          <ac:chgData name="Neemias Informatica Lima" userId="b77af7bd85500281" providerId="LiveId" clId="{D2B5DD86-8EAF-4E0F-B3C6-EEAF7EF1CCCE}" dt="2024-02-20T10:41:19.501" v="94" actId="478"/>
          <ac:spMkLst>
            <pc:docMk/>
            <pc:sldMk cId="1959249856" sldId="286"/>
            <ac:spMk id="2" creationId="{AB7C0574-91E0-6E82-A717-0337D564BBC8}"/>
          </ac:spMkLst>
        </pc:spChg>
        <pc:spChg chg="add mod">
          <ac:chgData name="Neemias Informatica Lima" userId="b77af7bd85500281" providerId="LiveId" clId="{D2B5DD86-8EAF-4E0F-B3C6-EEAF7EF1CCCE}" dt="2024-02-20T10:41:19.845" v="95"/>
          <ac:spMkLst>
            <pc:docMk/>
            <pc:sldMk cId="1959249856" sldId="286"/>
            <ac:spMk id="5" creationId="{2F0CFB38-E3F5-B9D9-5E73-0388429F89FC}"/>
          </ac:spMkLst>
        </pc:spChg>
        <pc:spChg chg="mod">
          <ac:chgData name="Neemias Informatica Lima" userId="b77af7bd85500281" providerId="LiveId" clId="{D2B5DD86-8EAF-4E0F-B3C6-EEAF7EF1CCCE}" dt="2024-02-20T10:54:44.341" v="295"/>
          <ac:spMkLst>
            <pc:docMk/>
            <pc:sldMk cId="1959249856" sldId="286"/>
            <ac:spMk id="14" creationId="{00000000-0000-0000-0000-000000000000}"/>
          </ac:spMkLst>
        </pc:spChg>
        <pc:spChg chg="mod">
          <ac:chgData name="Neemias Informatica Lima" userId="b77af7bd85500281" providerId="LiveId" clId="{D2B5DD86-8EAF-4E0F-B3C6-EEAF7EF1CCCE}" dt="2024-02-20T10:55:55.472" v="322" actId="20577"/>
          <ac:spMkLst>
            <pc:docMk/>
            <pc:sldMk cId="1959249856" sldId="286"/>
            <ac:spMk id="15" creationId="{863BB09B-C8C1-4354-BC51-D930C951E507}"/>
          </ac:spMkLst>
        </pc:spChg>
        <pc:picChg chg="del">
          <ac:chgData name="Neemias Informatica Lima" userId="b77af7bd85500281" providerId="LiveId" clId="{D2B5DD86-8EAF-4E0F-B3C6-EEAF7EF1CCCE}" dt="2024-02-20T10:41:19.501" v="94" actId="478"/>
          <ac:picMkLst>
            <pc:docMk/>
            <pc:sldMk cId="1959249856" sldId="286"/>
            <ac:picMk id="3" creationId="{A0FF73A8-8BF9-F527-9C72-0F5C3D6D1459}"/>
          </ac:picMkLst>
        </pc:picChg>
        <pc:picChg chg="del">
          <ac:chgData name="Neemias Informatica Lima" userId="b77af7bd85500281" providerId="LiveId" clId="{D2B5DD86-8EAF-4E0F-B3C6-EEAF7EF1CCCE}" dt="2024-02-20T10:41:19.501" v="94" actId="478"/>
          <ac:picMkLst>
            <pc:docMk/>
            <pc:sldMk cId="1959249856" sldId="286"/>
            <ac:picMk id="4" creationId="{4BC68804-1FCA-101D-7E47-C7BC7A4689EF}"/>
          </ac:picMkLst>
        </pc:picChg>
        <pc:picChg chg="add mod">
          <ac:chgData name="Neemias Informatica Lima" userId="b77af7bd85500281" providerId="LiveId" clId="{D2B5DD86-8EAF-4E0F-B3C6-EEAF7EF1CCCE}" dt="2024-02-20T10:41:19.845" v="95"/>
          <ac:picMkLst>
            <pc:docMk/>
            <pc:sldMk cId="1959249856" sldId="286"/>
            <ac:picMk id="7" creationId="{4CAD79D9-E4B5-0B27-6BF1-3C3C16C46224}"/>
          </ac:picMkLst>
        </pc:picChg>
        <pc:picChg chg="add mod">
          <ac:chgData name="Neemias Informatica Lima" userId="b77af7bd85500281" providerId="LiveId" clId="{D2B5DD86-8EAF-4E0F-B3C6-EEAF7EF1CCCE}" dt="2024-02-20T10:41:19.845" v="95"/>
          <ac:picMkLst>
            <pc:docMk/>
            <pc:sldMk cId="1959249856" sldId="286"/>
            <ac:picMk id="8" creationId="{A9796CBB-22E7-3A22-9793-6F0BAC5865F6}"/>
          </ac:picMkLst>
        </pc:picChg>
      </pc:sldChg>
      <pc:sldChg chg="addSp delSp modSp mod">
        <pc:chgData name="Neemias Informatica Lima" userId="b77af7bd85500281" providerId="LiveId" clId="{D2B5DD86-8EAF-4E0F-B3C6-EEAF7EF1CCCE}" dt="2024-02-20T10:58:58.019" v="370" actId="6549"/>
        <pc:sldMkLst>
          <pc:docMk/>
          <pc:sldMk cId="2857006406" sldId="287"/>
        </pc:sldMkLst>
        <pc:spChg chg="del">
          <ac:chgData name="Neemias Informatica Lima" userId="b77af7bd85500281" providerId="LiveId" clId="{D2B5DD86-8EAF-4E0F-B3C6-EEAF7EF1CCCE}" dt="2024-02-20T10:41:35.919" v="100" actId="478"/>
          <ac:spMkLst>
            <pc:docMk/>
            <pc:sldMk cId="2857006406" sldId="287"/>
            <ac:spMk id="2" creationId="{0005C4D7-00FF-4884-7B97-7513E22E1008}"/>
          </ac:spMkLst>
        </pc:spChg>
        <pc:spChg chg="add mod">
          <ac:chgData name="Neemias Informatica Lima" userId="b77af7bd85500281" providerId="LiveId" clId="{D2B5DD86-8EAF-4E0F-B3C6-EEAF7EF1CCCE}" dt="2024-02-20T10:41:36.229" v="101"/>
          <ac:spMkLst>
            <pc:docMk/>
            <pc:sldMk cId="2857006406" sldId="287"/>
            <ac:spMk id="5" creationId="{49C9CECD-E45A-7D3A-A207-74A9C845115C}"/>
          </ac:spMkLst>
        </pc:spChg>
        <pc:spChg chg="mod">
          <ac:chgData name="Neemias Informatica Lima" userId="b77af7bd85500281" providerId="LiveId" clId="{D2B5DD86-8EAF-4E0F-B3C6-EEAF7EF1CCCE}" dt="2024-02-20T10:58:58.019" v="370" actId="6549"/>
          <ac:spMkLst>
            <pc:docMk/>
            <pc:sldMk cId="2857006406" sldId="287"/>
            <ac:spMk id="16" creationId="{28D68641-D640-4BD7-9D5B-B3803DCCF9B3}"/>
          </ac:spMkLst>
        </pc:spChg>
        <pc:picChg chg="del">
          <ac:chgData name="Neemias Informatica Lima" userId="b77af7bd85500281" providerId="LiveId" clId="{D2B5DD86-8EAF-4E0F-B3C6-EEAF7EF1CCCE}" dt="2024-02-20T10:41:35.919" v="100" actId="478"/>
          <ac:picMkLst>
            <pc:docMk/>
            <pc:sldMk cId="2857006406" sldId="287"/>
            <ac:picMk id="3" creationId="{4C5B123F-8E84-8FC0-8679-089C7A6C4D8D}"/>
          </ac:picMkLst>
        </pc:picChg>
        <pc:picChg chg="del">
          <ac:chgData name="Neemias Informatica Lima" userId="b77af7bd85500281" providerId="LiveId" clId="{D2B5DD86-8EAF-4E0F-B3C6-EEAF7EF1CCCE}" dt="2024-02-20T10:41:35.919" v="100" actId="478"/>
          <ac:picMkLst>
            <pc:docMk/>
            <pc:sldMk cId="2857006406" sldId="287"/>
            <ac:picMk id="4" creationId="{FF3EC3FF-ECCC-AA66-9A45-5EAD03D04FC6}"/>
          </ac:picMkLst>
        </pc:picChg>
        <pc:picChg chg="add mod">
          <ac:chgData name="Neemias Informatica Lima" userId="b77af7bd85500281" providerId="LiveId" clId="{D2B5DD86-8EAF-4E0F-B3C6-EEAF7EF1CCCE}" dt="2024-02-20T10:41:36.229" v="101"/>
          <ac:picMkLst>
            <pc:docMk/>
            <pc:sldMk cId="2857006406" sldId="287"/>
            <ac:picMk id="7" creationId="{C6A0D47A-F830-5802-8A79-DA62F2571C6E}"/>
          </ac:picMkLst>
        </pc:picChg>
        <pc:picChg chg="add mod">
          <ac:chgData name="Neemias Informatica Lima" userId="b77af7bd85500281" providerId="LiveId" clId="{D2B5DD86-8EAF-4E0F-B3C6-EEAF7EF1CCCE}" dt="2024-02-20T10:41:36.229" v="101"/>
          <ac:picMkLst>
            <pc:docMk/>
            <pc:sldMk cId="2857006406" sldId="287"/>
            <ac:picMk id="8" creationId="{ABFB088B-E860-7126-4318-BCD320D15E76}"/>
          </ac:picMkLst>
        </pc:picChg>
      </pc:sldChg>
      <pc:sldChg chg="addSp delSp modSp mod">
        <pc:chgData name="Neemias Informatica Lima" userId="b77af7bd85500281" providerId="LiveId" clId="{D2B5DD86-8EAF-4E0F-B3C6-EEAF7EF1CCCE}" dt="2024-02-20T10:45:20.309" v="183" actId="6549"/>
        <pc:sldMkLst>
          <pc:docMk/>
          <pc:sldMk cId="2630436816" sldId="288"/>
        </pc:sldMkLst>
        <pc:spChg chg="del">
          <ac:chgData name="Neemias Informatica Lima" userId="b77af7bd85500281" providerId="LiveId" clId="{D2B5DD86-8EAF-4E0F-B3C6-EEAF7EF1CCCE}" dt="2024-02-20T10:40:27.223" v="78" actId="478"/>
          <ac:spMkLst>
            <pc:docMk/>
            <pc:sldMk cId="2630436816" sldId="288"/>
            <ac:spMk id="2" creationId="{76DB6DD9-8755-485F-41C7-00DFF1907AB6}"/>
          </ac:spMkLst>
        </pc:spChg>
        <pc:spChg chg="add mod">
          <ac:chgData name="Neemias Informatica Lima" userId="b77af7bd85500281" providerId="LiveId" clId="{D2B5DD86-8EAF-4E0F-B3C6-EEAF7EF1CCCE}" dt="2024-02-20T10:40:27.613" v="79"/>
          <ac:spMkLst>
            <pc:docMk/>
            <pc:sldMk cId="2630436816" sldId="288"/>
            <ac:spMk id="5" creationId="{0361F6E1-54F6-3B56-F426-3A5257CDE79B}"/>
          </ac:spMkLst>
        </pc:spChg>
        <pc:spChg chg="mod">
          <ac:chgData name="Neemias Informatica Lima" userId="b77af7bd85500281" providerId="LiveId" clId="{D2B5DD86-8EAF-4E0F-B3C6-EEAF7EF1CCCE}" dt="2024-02-20T10:45:20.309" v="183" actId="6549"/>
          <ac:spMkLst>
            <pc:docMk/>
            <pc:sldMk cId="2630436816" sldId="288"/>
            <ac:spMk id="13" creationId="{00000000-0000-0000-0000-000000000000}"/>
          </ac:spMkLst>
        </pc:spChg>
        <pc:spChg chg="mod">
          <ac:chgData name="Neemias Informatica Lima" userId="b77af7bd85500281" providerId="LiveId" clId="{D2B5DD86-8EAF-4E0F-B3C6-EEAF7EF1CCCE}" dt="2024-02-20T10:42:58.409" v="131"/>
          <ac:spMkLst>
            <pc:docMk/>
            <pc:sldMk cId="2630436816" sldId="288"/>
            <ac:spMk id="14" creationId="{00000000-0000-0000-0000-000000000000}"/>
          </ac:spMkLst>
        </pc:spChg>
        <pc:picChg chg="del">
          <ac:chgData name="Neemias Informatica Lima" userId="b77af7bd85500281" providerId="LiveId" clId="{D2B5DD86-8EAF-4E0F-B3C6-EEAF7EF1CCCE}" dt="2024-02-20T10:40:27.223" v="78" actId="478"/>
          <ac:picMkLst>
            <pc:docMk/>
            <pc:sldMk cId="2630436816" sldId="288"/>
            <ac:picMk id="3" creationId="{A652FF02-6A2B-140C-34ED-C43A6FC4379B}"/>
          </ac:picMkLst>
        </pc:picChg>
        <pc:picChg chg="del">
          <ac:chgData name="Neemias Informatica Lima" userId="b77af7bd85500281" providerId="LiveId" clId="{D2B5DD86-8EAF-4E0F-B3C6-EEAF7EF1CCCE}" dt="2024-02-20T10:40:27.223" v="78" actId="478"/>
          <ac:picMkLst>
            <pc:docMk/>
            <pc:sldMk cId="2630436816" sldId="288"/>
            <ac:picMk id="4" creationId="{28C4F974-1AC4-E691-E4E6-D12C5C772E74}"/>
          </ac:picMkLst>
        </pc:picChg>
        <pc:picChg chg="add mod">
          <ac:chgData name="Neemias Informatica Lima" userId="b77af7bd85500281" providerId="LiveId" clId="{D2B5DD86-8EAF-4E0F-B3C6-EEAF7EF1CCCE}" dt="2024-02-20T10:40:27.613" v="79"/>
          <ac:picMkLst>
            <pc:docMk/>
            <pc:sldMk cId="2630436816" sldId="288"/>
            <ac:picMk id="7" creationId="{EF1A6F14-D60A-51D1-C4B6-21148EF4D37B}"/>
          </ac:picMkLst>
        </pc:picChg>
        <pc:picChg chg="add mod">
          <ac:chgData name="Neemias Informatica Lima" userId="b77af7bd85500281" providerId="LiveId" clId="{D2B5DD86-8EAF-4E0F-B3C6-EEAF7EF1CCCE}" dt="2024-02-20T10:40:27.613" v="79"/>
          <ac:picMkLst>
            <pc:docMk/>
            <pc:sldMk cId="2630436816" sldId="288"/>
            <ac:picMk id="8" creationId="{78AD38F7-1777-2E0C-FD31-F2F74E58BCFD}"/>
          </ac:picMkLst>
        </pc:picChg>
      </pc:sldChg>
      <pc:sldChg chg="addSp delSp modSp mod">
        <pc:chgData name="Neemias Informatica Lima" userId="b77af7bd85500281" providerId="LiveId" clId="{D2B5DD86-8EAF-4E0F-B3C6-EEAF7EF1CCCE}" dt="2024-02-20T10:59:46.410" v="372" actId="313"/>
        <pc:sldMkLst>
          <pc:docMk/>
          <pc:sldMk cId="3032827026" sldId="289"/>
        </pc:sldMkLst>
        <pc:spChg chg="del">
          <ac:chgData name="Neemias Informatica Lima" userId="b77af7bd85500281" providerId="LiveId" clId="{D2B5DD86-8EAF-4E0F-B3C6-EEAF7EF1CCCE}" dt="2024-02-20T10:40:50.818" v="84" actId="478"/>
          <ac:spMkLst>
            <pc:docMk/>
            <pc:sldMk cId="3032827026" sldId="289"/>
            <ac:spMk id="2" creationId="{1DDFBFA1-9350-7E4D-9A66-59B2A927A45B}"/>
          </ac:spMkLst>
        </pc:spChg>
        <pc:spChg chg="add mod">
          <ac:chgData name="Neemias Informatica Lima" userId="b77af7bd85500281" providerId="LiveId" clId="{D2B5DD86-8EAF-4E0F-B3C6-EEAF7EF1CCCE}" dt="2024-02-20T10:40:51.283" v="85"/>
          <ac:spMkLst>
            <pc:docMk/>
            <pc:sldMk cId="3032827026" sldId="289"/>
            <ac:spMk id="5" creationId="{EDBBAAE8-AD4A-97C4-F36B-D5674BCAC5C3}"/>
          </ac:spMkLst>
        </pc:spChg>
        <pc:spChg chg="mod">
          <ac:chgData name="Neemias Informatica Lima" userId="b77af7bd85500281" providerId="LiveId" clId="{D2B5DD86-8EAF-4E0F-B3C6-EEAF7EF1CCCE}" dt="2024-02-20T10:59:46.410" v="372" actId="313"/>
          <ac:spMkLst>
            <pc:docMk/>
            <pc:sldMk cId="3032827026" sldId="289"/>
            <ac:spMk id="12" creationId="{A64B78EF-EDA8-421A-88C9-45544BBCA9D1}"/>
          </ac:spMkLst>
        </pc:spChg>
        <pc:spChg chg="mod">
          <ac:chgData name="Neemias Informatica Lima" userId="b77af7bd85500281" providerId="LiveId" clId="{D2B5DD86-8EAF-4E0F-B3C6-EEAF7EF1CCCE}" dt="2024-02-20T10:44:46.477" v="168"/>
          <ac:spMkLst>
            <pc:docMk/>
            <pc:sldMk cId="3032827026" sldId="289"/>
            <ac:spMk id="14" creationId="{00000000-0000-0000-0000-000000000000}"/>
          </ac:spMkLst>
        </pc:spChg>
        <pc:picChg chg="del">
          <ac:chgData name="Neemias Informatica Lima" userId="b77af7bd85500281" providerId="LiveId" clId="{D2B5DD86-8EAF-4E0F-B3C6-EEAF7EF1CCCE}" dt="2024-02-20T10:40:50.818" v="84" actId="478"/>
          <ac:picMkLst>
            <pc:docMk/>
            <pc:sldMk cId="3032827026" sldId="289"/>
            <ac:picMk id="3" creationId="{7E2D46BE-ED57-AE72-A5F9-EB1CBDB47182}"/>
          </ac:picMkLst>
        </pc:picChg>
        <pc:picChg chg="del">
          <ac:chgData name="Neemias Informatica Lima" userId="b77af7bd85500281" providerId="LiveId" clId="{D2B5DD86-8EAF-4E0F-B3C6-EEAF7EF1CCCE}" dt="2024-02-20T10:40:50.818" v="84" actId="478"/>
          <ac:picMkLst>
            <pc:docMk/>
            <pc:sldMk cId="3032827026" sldId="289"/>
            <ac:picMk id="4" creationId="{9D33F971-8654-BA45-DFD6-608C83A1D99B}"/>
          </ac:picMkLst>
        </pc:picChg>
        <pc:picChg chg="add mod">
          <ac:chgData name="Neemias Informatica Lima" userId="b77af7bd85500281" providerId="LiveId" clId="{D2B5DD86-8EAF-4E0F-B3C6-EEAF7EF1CCCE}" dt="2024-02-20T10:40:51.283" v="85"/>
          <ac:picMkLst>
            <pc:docMk/>
            <pc:sldMk cId="3032827026" sldId="289"/>
            <ac:picMk id="7" creationId="{112D8330-C60A-BDC6-27EF-CA5A53AE2A48}"/>
          </ac:picMkLst>
        </pc:picChg>
        <pc:picChg chg="add mod">
          <ac:chgData name="Neemias Informatica Lima" userId="b77af7bd85500281" providerId="LiveId" clId="{D2B5DD86-8EAF-4E0F-B3C6-EEAF7EF1CCCE}" dt="2024-02-20T10:40:51.283" v="85"/>
          <ac:picMkLst>
            <pc:docMk/>
            <pc:sldMk cId="3032827026" sldId="289"/>
            <ac:picMk id="8" creationId="{67868905-11E4-7B86-1903-4ADA624FC10A}"/>
          </ac:picMkLst>
        </pc:picChg>
      </pc:sldChg>
      <pc:sldChg chg="addSp delSp modSp mod">
        <pc:chgData name="Neemias Informatica Lima" userId="b77af7bd85500281" providerId="LiveId" clId="{D2B5DD86-8EAF-4E0F-B3C6-EEAF7EF1CCCE}" dt="2024-02-20T10:52:28.200" v="254" actId="1035"/>
        <pc:sldMkLst>
          <pc:docMk/>
          <pc:sldMk cId="3772032319" sldId="290"/>
        </pc:sldMkLst>
        <pc:spChg chg="del">
          <ac:chgData name="Neemias Informatica Lima" userId="b77af7bd85500281" providerId="LiveId" clId="{D2B5DD86-8EAF-4E0F-B3C6-EEAF7EF1CCCE}" dt="2024-02-20T10:41:03.111" v="88" actId="478"/>
          <ac:spMkLst>
            <pc:docMk/>
            <pc:sldMk cId="3772032319" sldId="290"/>
            <ac:spMk id="2" creationId="{FC68624B-C12E-69A9-1B5A-C98BEBBDD139}"/>
          </ac:spMkLst>
        </pc:spChg>
        <pc:spChg chg="add mod">
          <ac:chgData name="Neemias Informatica Lima" userId="b77af7bd85500281" providerId="LiveId" clId="{D2B5DD86-8EAF-4E0F-B3C6-EEAF7EF1CCCE}" dt="2024-02-20T10:41:03.431" v="89"/>
          <ac:spMkLst>
            <pc:docMk/>
            <pc:sldMk cId="3772032319" sldId="290"/>
            <ac:spMk id="5" creationId="{7748E928-157E-25F4-F1B0-15CF3C66046D}"/>
          </ac:spMkLst>
        </pc:spChg>
        <pc:spChg chg="mod">
          <ac:chgData name="Neemias Informatica Lima" userId="b77af7bd85500281" providerId="LiveId" clId="{D2B5DD86-8EAF-4E0F-B3C6-EEAF7EF1CCCE}" dt="2024-02-20T10:52:28.200" v="254" actId="1035"/>
          <ac:spMkLst>
            <pc:docMk/>
            <pc:sldMk cId="3772032319" sldId="290"/>
            <ac:spMk id="12" creationId="{8D5A143D-15FB-4DFE-B0EC-FEEB77A92B2C}"/>
          </ac:spMkLst>
        </pc:spChg>
        <pc:spChg chg="mod">
          <ac:chgData name="Neemias Informatica Lima" userId="b77af7bd85500281" providerId="LiveId" clId="{D2B5DD86-8EAF-4E0F-B3C6-EEAF7EF1CCCE}" dt="2024-02-20T10:50:33.222" v="217"/>
          <ac:spMkLst>
            <pc:docMk/>
            <pc:sldMk cId="3772032319" sldId="290"/>
            <ac:spMk id="14" creationId="{00000000-0000-0000-0000-000000000000}"/>
          </ac:spMkLst>
        </pc:spChg>
        <pc:picChg chg="del">
          <ac:chgData name="Neemias Informatica Lima" userId="b77af7bd85500281" providerId="LiveId" clId="{D2B5DD86-8EAF-4E0F-B3C6-EEAF7EF1CCCE}" dt="2024-02-20T10:41:03.111" v="88" actId="478"/>
          <ac:picMkLst>
            <pc:docMk/>
            <pc:sldMk cId="3772032319" sldId="290"/>
            <ac:picMk id="3" creationId="{5A0CE7BE-E0FF-4CA7-3035-C66C8C102E63}"/>
          </ac:picMkLst>
        </pc:picChg>
        <pc:picChg chg="del">
          <ac:chgData name="Neemias Informatica Lima" userId="b77af7bd85500281" providerId="LiveId" clId="{D2B5DD86-8EAF-4E0F-B3C6-EEAF7EF1CCCE}" dt="2024-02-20T10:41:03.111" v="88" actId="478"/>
          <ac:picMkLst>
            <pc:docMk/>
            <pc:sldMk cId="3772032319" sldId="290"/>
            <ac:picMk id="4" creationId="{519CAC71-BAF5-C81A-4BD0-5BE80D4A2E4A}"/>
          </ac:picMkLst>
        </pc:picChg>
        <pc:picChg chg="add mod">
          <ac:chgData name="Neemias Informatica Lima" userId="b77af7bd85500281" providerId="LiveId" clId="{D2B5DD86-8EAF-4E0F-B3C6-EEAF7EF1CCCE}" dt="2024-02-20T10:41:03.431" v="89"/>
          <ac:picMkLst>
            <pc:docMk/>
            <pc:sldMk cId="3772032319" sldId="290"/>
            <ac:picMk id="7" creationId="{5AEC3517-60F4-65A9-F22B-9BD1B7ECCE5F}"/>
          </ac:picMkLst>
        </pc:picChg>
        <pc:picChg chg="add mod">
          <ac:chgData name="Neemias Informatica Lima" userId="b77af7bd85500281" providerId="LiveId" clId="{D2B5DD86-8EAF-4E0F-B3C6-EEAF7EF1CCCE}" dt="2024-02-20T10:41:03.431" v="89"/>
          <ac:picMkLst>
            <pc:docMk/>
            <pc:sldMk cId="3772032319" sldId="290"/>
            <ac:picMk id="8" creationId="{5ECF9D35-7A19-8675-4812-98C47B7134FD}"/>
          </ac:picMkLst>
        </pc:picChg>
      </pc:sldChg>
      <pc:sldChg chg="addSp delSp modSp mod">
        <pc:chgData name="Neemias Informatica Lima" userId="b77af7bd85500281" providerId="LiveId" clId="{D2B5DD86-8EAF-4E0F-B3C6-EEAF7EF1CCCE}" dt="2024-02-20T10:54:30.153" v="290" actId="313"/>
        <pc:sldMkLst>
          <pc:docMk/>
          <pc:sldMk cId="1768216317" sldId="291"/>
        </pc:sldMkLst>
        <pc:spChg chg="del">
          <ac:chgData name="Neemias Informatica Lima" userId="b77af7bd85500281" providerId="LiveId" clId="{D2B5DD86-8EAF-4E0F-B3C6-EEAF7EF1CCCE}" dt="2024-02-20T10:41:14.609" v="92" actId="478"/>
          <ac:spMkLst>
            <pc:docMk/>
            <pc:sldMk cId="1768216317" sldId="291"/>
            <ac:spMk id="2" creationId="{3B3DC347-6AB4-7195-1FA9-D8D623314BE2}"/>
          </ac:spMkLst>
        </pc:spChg>
        <pc:spChg chg="add mod">
          <ac:chgData name="Neemias Informatica Lima" userId="b77af7bd85500281" providerId="LiveId" clId="{D2B5DD86-8EAF-4E0F-B3C6-EEAF7EF1CCCE}" dt="2024-02-20T10:41:14.943" v="93"/>
          <ac:spMkLst>
            <pc:docMk/>
            <pc:sldMk cId="1768216317" sldId="291"/>
            <ac:spMk id="5" creationId="{3335F489-5BE2-67AD-3705-CD00FA4678DB}"/>
          </ac:spMkLst>
        </pc:spChg>
        <pc:spChg chg="mod">
          <ac:chgData name="Neemias Informatica Lima" userId="b77af7bd85500281" providerId="LiveId" clId="{D2B5DD86-8EAF-4E0F-B3C6-EEAF7EF1CCCE}" dt="2024-02-20T10:54:30.153" v="290" actId="313"/>
          <ac:spMkLst>
            <pc:docMk/>
            <pc:sldMk cId="1768216317" sldId="291"/>
            <ac:spMk id="12" creationId="{FD5EC092-AC81-4728-9A45-4C4BB5B95C65}"/>
          </ac:spMkLst>
        </pc:spChg>
        <pc:spChg chg="mod">
          <ac:chgData name="Neemias Informatica Lima" userId="b77af7bd85500281" providerId="LiveId" clId="{D2B5DD86-8EAF-4E0F-B3C6-EEAF7EF1CCCE}" dt="2024-02-20T10:52:48.345" v="260"/>
          <ac:spMkLst>
            <pc:docMk/>
            <pc:sldMk cId="1768216317" sldId="291"/>
            <ac:spMk id="14" creationId="{00000000-0000-0000-0000-000000000000}"/>
          </ac:spMkLst>
        </pc:spChg>
        <pc:picChg chg="del">
          <ac:chgData name="Neemias Informatica Lima" userId="b77af7bd85500281" providerId="LiveId" clId="{D2B5DD86-8EAF-4E0F-B3C6-EEAF7EF1CCCE}" dt="2024-02-20T10:41:14.609" v="92" actId="478"/>
          <ac:picMkLst>
            <pc:docMk/>
            <pc:sldMk cId="1768216317" sldId="291"/>
            <ac:picMk id="3" creationId="{94DDE6D8-2E75-151F-6C11-B49D7151D03C}"/>
          </ac:picMkLst>
        </pc:picChg>
        <pc:picChg chg="del">
          <ac:chgData name="Neemias Informatica Lima" userId="b77af7bd85500281" providerId="LiveId" clId="{D2B5DD86-8EAF-4E0F-B3C6-EEAF7EF1CCCE}" dt="2024-02-20T10:41:14.609" v="92" actId="478"/>
          <ac:picMkLst>
            <pc:docMk/>
            <pc:sldMk cId="1768216317" sldId="291"/>
            <ac:picMk id="4" creationId="{FA514DAF-3365-682E-9A59-7277893FF995}"/>
          </ac:picMkLst>
        </pc:picChg>
        <pc:picChg chg="add mod">
          <ac:chgData name="Neemias Informatica Lima" userId="b77af7bd85500281" providerId="LiveId" clId="{D2B5DD86-8EAF-4E0F-B3C6-EEAF7EF1CCCE}" dt="2024-02-20T10:41:14.943" v="93"/>
          <ac:picMkLst>
            <pc:docMk/>
            <pc:sldMk cId="1768216317" sldId="291"/>
            <ac:picMk id="7" creationId="{98E9CFAD-32F7-65CF-699F-87BC8E27FCCF}"/>
          </ac:picMkLst>
        </pc:picChg>
        <pc:picChg chg="add mod">
          <ac:chgData name="Neemias Informatica Lima" userId="b77af7bd85500281" providerId="LiveId" clId="{D2B5DD86-8EAF-4E0F-B3C6-EEAF7EF1CCCE}" dt="2024-02-20T10:41:14.943" v="93"/>
          <ac:picMkLst>
            <pc:docMk/>
            <pc:sldMk cId="1768216317" sldId="291"/>
            <ac:picMk id="8" creationId="{9D5DAD65-571D-5D64-AD1F-E078DAF3141E}"/>
          </ac:picMkLst>
        </pc:picChg>
      </pc:sldChg>
      <pc:sldChg chg="addSp delSp modSp mod">
        <pc:chgData name="Neemias Informatica Lima" userId="b77af7bd85500281" providerId="LiveId" clId="{D2B5DD86-8EAF-4E0F-B3C6-EEAF7EF1CCCE}" dt="2024-02-20T10:56:38.763" v="335" actId="20577"/>
        <pc:sldMkLst>
          <pc:docMk/>
          <pc:sldMk cId="3757265641" sldId="292"/>
        </pc:sldMkLst>
        <pc:spChg chg="del">
          <ac:chgData name="Neemias Informatica Lima" userId="b77af7bd85500281" providerId="LiveId" clId="{D2B5DD86-8EAF-4E0F-B3C6-EEAF7EF1CCCE}" dt="2024-02-20T10:41:25.031" v="96" actId="478"/>
          <ac:spMkLst>
            <pc:docMk/>
            <pc:sldMk cId="3757265641" sldId="292"/>
            <ac:spMk id="2" creationId="{B63278CB-8CF9-0474-AACF-E6E3D504B41D}"/>
          </ac:spMkLst>
        </pc:spChg>
        <pc:spChg chg="add mod">
          <ac:chgData name="Neemias Informatica Lima" userId="b77af7bd85500281" providerId="LiveId" clId="{D2B5DD86-8EAF-4E0F-B3C6-EEAF7EF1CCCE}" dt="2024-02-20T10:41:25.388" v="97"/>
          <ac:spMkLst>
            <pc:docMk/>
            <pc:sldMk cId="3757265641" sldId="292"/>
            <ac:spMk id="5" creationId="{6FCCE2DA-E077-D47D-6210-4E4C4084676A}"/>
          </ac:spMkLst>
        </pc:spChg>
        <pc:spChg chg="mod">
          <ac:chgData name="Neemias Informatica Lima" userId="b77af7bd85500281" providerId="LiveId" clId="{D2B5DD86-8EAF-4E0F-B3C6-EEAF7EF1CCCE}" dt="2024-02-20T10:56:38.763" v="335" actId="20577"/>
          <ac:spMkLst>
            <pc:docMk/>
            <pc:sldMk cId="3757265641" sldId="292"/>
            <ac:spMk id="12" creationId="{1EC42BAA-B890-43DD-B4F0-9AB5685AF2FE}"/>
          </ac:spMkLst>
        </pc:spChg>
        <pc:spChg chg="mod">
          <ac:chgData name="Neemias Informatica Lima" userId="b77af7bd85500281" providerId="LiveId" clId="{D2B5DD86-8EAF-4E0F-B3C6-EEAF7EF1CCCE}" dt="2024-02-20T10:54:50.243" v="300"/>
          <ac:spMkLst>
            <pc:docMk/>
            <pc:sldMk cId="3757265641" sldId="292"/>
            <ac:spMk id="14" creationId="{00000000-0000-0000-0000-000000000000}"/>
          </ac:spMkLst>
        </pc:spChg>
        <pc:picChg chg="del">
          <ac:chgData name="Neemias Informatica Lima" userId="b77af7bd85500281" providerId="LiveId" clId="{D2B5DD86-8EAF-4E0F-B3C6-EEAF7EF1CCCE}" dt="2024-02-20T10:41:25.031" v="96" actId="478"/>
          <ac:picMkLst>
            <pc:docMk/>
            <pc:sldMk cId="3757265641" sldId="292"/>
            <ac:picMk id="3" creationId="{9E481C7A-67B6-24D5-C0BD-942A94F94A3F}"/>
          </ac:picMkLst>
        </pc:picChg>
        <pc:picChg chg="del">
          <ac:chgData name="Neemias Informatica Lima" userId="b77af7bd85500281" providerId="LiveId" clId="{D2B5DD86-8EAF-4E0F-B3C6-EEAF7EF1CCCE}" dt="2024-02-20T10:41:25.031" v="96" actId="478"/>
          <ac:picMkLst>
            <pc:docMk/>
            <pc:sldMk cId="3757265641" sldId="292"/>
            <ac:picMk id="4" creationId="{61A129E5-57FB-6351-5D40-6B9DDDFC1C2A}"/>
          </ac:picMkLst>
        </pc:picChg>
        <pc:picChg chg="add mod">
          <ac:chgData name="Neemias Informatica Lima" userId="b77af7bd85500281" providerId="LiveId" clId="{D2B5DD86-8EAF-4E0F-B3C6-EEAF7EF1CCCE}" dt="2024-02-20T10:41:25.388" v="97"/>
          <ac:picMkLst>
            <pc:docMk/>
            <pc:sldMk cId="3757265641" sldId="292"/>
            <ac:picMk id="7" creationId="{AE0E9CDB-9655-6223-7E26-AE6BB4BC25F8}"/>
          </ac:picMkLst>
        </pc:picChg>
        <pc:picChg chg="add mod">
          <ac:chgData name="Neemias Informatica Lima" userId="b77af7bd85500281" providerId="LiveId" clId="{D2B5DD86-8EAF-4E0F-B3C6-EEAF7EF1CCCE}" dt="2024-02-20T10:41:25.388" v="97"/>
          <ac:picMkLst>
            <pc:docMk/>
            <pc:sldMk cId="3757265641" sldId="292"/>
            <ac:picMk id="8" creationId="{E0418568-43B7-F807-B6B8-529B97E2A449}"/>
          </ac:picMkLst>
        </pc:picChg>
      </pc:sldChg>
      <pc:sldChg chg="addSp delSp modSp mod">
        <pc:chgData name="Neemias Informatica Lima" userId="b77af7bd85500281" providerId="LiveId" clId="{D2B5DD86-8EAF-4E0F-B3C6-EEAF7EF1CCCE}" dt="2024-02-20T10:58:15.025" v="346" actId="20577"/>
        <pc:sldMkLst>
          <pc:docMk/>
          <pc:sldMk cId="3114938747" sldId="293"/>
        </pc:sldMkLst>
        <pc:spChg chg="del">
          <ac:chgData name="Neemias Informatica Lima" userId="b77af7bd85500281" providerId="LiveId" clId="{D2B5DD86-8EAF-4E0F-B3C6-EEAF7EF1CCCE}" dt="2024-02-20T10:41:30.247" v="98" actId="478"/>
          <ac:spMkLst>
            <pc:docMk/>
            <pc:sldMk cId="3114938747" sldId="293"/>
            <ac:spMk id="2" creationId="{462C39BB-4B1F-802F-03D1-DA4598E9B5D0}"/>
          </ac:spMkLst>
        </pc:spChg>
        <pc:spChg chg="add mod">
          <ac:chgData name="Neemias Informatica Lima" userId="b77af7bd85500281" providerId="LiveId" clId="{D2B5DD86-8EAF-4E0F-B3C6-EEAF7EF1CCCE}" dt="2024-02-20T10:41:30.577" v="99"/>
          <ac:spMkLst>
            <pc:docMk/>
            <pc:sldMk cId="3114938747" sldId="293"/>
            <ac:spMk id="5" creationId="{E0F8B825-43AF-AD9A-BBDE-F3D1764354C5}"/>
          </ac:spMkLst>
        </pc:spChg>
        <pc:spChg chg="mod">
          <ac:chgData name="Neemias Informatica Lima" userId="b77af7bd85500281" providerId="LiveId" clId="{D2B5DD86-8EAF-4E0F-B3C6-EEAF7EF1CCCE}" dt="2024-02-20T10:58:15.025" v="346" actId="20577"/>
          <ac:spMkLst>
            <pc:docMk/>
            <pc:sldMk cId="3114938747" sldId="293"/>
            <ac:spMk id="16" creationId="{CFC8B9D9-C6ED-4706-A104-65D118A5B7F9}"/>
          </ac:spMkLst>
        </pc:spChg>
        <pc:picChg chg="del">
          <ac:chgData name="Neemias Informatica Lima" userId="b77af7bd85500281" providerId="LiveId" clId="{D2B5DD86-8EAF-4E0F-B3C6-EEAF7EF1CCCE}" dt="2024-02-20T10:41:30.247" v="98" actId="478"/>
          <ac:picMkLst>
            <pc:docMk/>
            <pc:sldMk cId="3114938747" sldId="293"/>
            <ac:picMk id="3" creationId="{C16293BF-81B1-6FAC-8601-192B4ED05BD6}"/>
          </ac:picMkLst>
        </pc:picChg>
        <pc:picChg chg="del">
          <ac:chgData name="Neemias Informatica Lima" userId="b77af7bd85500281" providerId="LiveId" clId="{D2B5DD86-8EAF-4E0F-B3C6-EEAF7EF1CCCE}" dt="2024-02-20T10:41:30.247" v="98" actId="478"/>
          <ac:picMkLst>
            <pc:docMk/>
            <pc:sldMk cId="3114938747" sldId="293"/>
            <ac:picMk id="4" creationId="{D450500D-1A11-EB03-51D9-DF9E94EA05E3}"/>
          </ac:picMkLst>
        </pc:picChg>
        <pc:picChg chg="add mod">
          <ac:chgData name="Neemias Informatica Lima" userId="b77af7bd85500281" providerId="LiveId" clId="{D2B5DD86-8EAF-4E0F-B3C6-EEAF7EF1CCCE}" dt="2024-02-20T10:41:30.577" v="99"/>
          <ac:picMkLst>
            <pc:docMk/>
            <pc:sldMk cId="3114938747" sldId="293"/>
            <ac:picMk id="7" creationId="{5182B1A2-E1F1-011D-438D-A6D61FF80E4B}"/>
          </ac:picMkLst>
        </pc:picChg>
        <pc:picChg chg="add mod">
          <ac:chgData name="Neemias Informatica Lima" userId="b77af7bd85500281" providerId="LiveId" clId="{D2B5DD86-8EAF-4E0F-B3C6-EEAF7EF1CCCE}" dt="2024-02-20T10:41:30.577" v="99"/>
          <ac:picMkLst>
            <pc:docMk/>
            <pc:sldMk cId="3114938747" sldId="293"/>
            <ac:picMk id="8" creationId="{F13E9188-98CD-6CBE-21F5-1813083F623E}"/>
          </ac:picMkLst>
        </pc:picChg>
      </pc:sldChg>
    </pc:docChg>
  </pc:docChgLst>
  <pc:docChgLst>
    <pc:chgData name="Neemias Informatica Lima" userId="b77af7bd85500281" providerId="LiveId" clId="{16213AEF-5566-48D8-AF15-94866D1F301A}"/>
    <pc:docChg chg="undo redo custSel modSld">
      <pc:chgData name="Neemias Informatica Lima" userId="b77af7bd85500281" providerId="LiveId" clId="{16213AEF-5566-48D8-AF15-94866D1F301A}" dt="2023-11-07T20:36:29.759" v="344"/>
      <pc:docMkLst>
        <pc:docMk/>
      </pc:docMkLst>
      <pc:sldChg chg="addSp delSp modSp mod">
        <pc:chgData name="Neemias Informatica Lima" userId="b77af7bd85500281" providerId="LiveId" clId="{16213AEF-5566-48D8-AF15-94866D1F301A}" dt="2023-11-07T20:36:29.759" v="344"/>
        <pc:sldMkLst>
          <pc:docMk/>
          <pc:sldMk cId="2232331225" sldId="280"/>
        </pc:sldMkLst>
        <pc:spChg chg="mod">
          <ac:chgData name="Neemias Informatica Lima" userId="b77af7bd85500281" providerId="LiveId" clId="{16213AEF-5566-48D8-AF15-94866D1F301A}" dt="2023-11-07T20:15:52.105" v="16"/>
          <ac:spMkLst>
            <pc:docMk/>
            <pc:sldMk cId="2232331225" sldId="280"/>
            <ac:spMk id="6" creationId="{00000000-0000-0000-0000-000000000000}"/>
          </ac:spMkLst>
        </pc:spChg>
        <pc:spChg chg="mod">
          <ac:chgData name="Neemias Informatica Lima" userId="b77af7bd85500281" providerId="LiveId" clId="{16213AEF-5566-48D8-AF15-94866D1F301A}" dt="2023-11-07T20:18:06.749" v="42" actId="6549"/>
          <ac:spMkLst>
            <pc:docMk/>
            <pc:sldMk cId="2232331225" sldId="280"/>
            <ac:spMk id="9" creationId="{00000000-0000-0000-0000-000000000000}"/>
          </ac:spMkLst>
        </pc:spChg>
        <pc:spChg chg="mod">
          <ac:chgData name="Neemias Informatica Lima" userId="b77af7bd85500281" providerId="LiveId" clId="{16213AEF-5566-48D8-AF15-94866D1F301A}" dt="2023-11-07T20:18:35.569" v="56" actId="6549"/>
          <ac:spMkLst>
            <pc:docMk/>
            <pc:sldMk cId="2232331225" sldId="280"/>
            <ac:spMk id="16" creationId="{00000000-0000-0000-0000-000000000000}"/>
          </ac:spMkLst>
        </pc:spChg>
        <pc:picChg chg="add mod">
          <ac:chgData name="Neemias Informatica Lima" userId="b77af7bd85500281" providerId="LiveId" clId="{16213AEF-5566-48D8-AF15-94866D1F301A}" dt="2023-11-07T20:36:29.759" v="344"/>
          <ac:picMkLst>
            <pc:docMk/>
            <pc:sldMk cId="2232331225" sldId="280"/>
            <ac:picMk id="3" creationId="{8459030A-0354-25B2-74E5-139FB0FFBF57}"/>
          </ac:picMkLst>
        </pc:picChg>
        <pc:picChg chg="del">
          <ac:chgData name="Neemias Informatica Lima" userId="b77af7bd85500281" providerId="LiveId" clId="{16213AEF-5566-48D8-AF15-94866D1F301A}" dt="2023-11-07T20:14:22.844" v="6" actId="478"/>
          <ac:picMkLst>
            <pc:docMk/>
            <pc:sldMk cId="2232331225" sldId="280"/>
            <ac:picMk id="4" creationId="{0F0ADB51-F692-DBC1-F27B-4574BD63BA43}"/>
          </ac:picMkLst>
        </pc:picChg>
        <pc:picChg chg="add mod">
          <ac:chgData name="Neemias Informatica Lima" userId="b77af7bd85500281" providerId="LiveId" clId="{16213AEF-5566-48D8-AF15-94866D1F301A}" dt="2023-11-07T20:16:30.110" v="19" actId="1440"/>
          <ac:picMkLst>
            <pc:docMk/>
            <pc:sldMk cId="2232331225" sldId="280"/>
            <ac:picMk id="13" creationId="{90782C93-E4CD-857C-516D-47799A5B8721}"/>
          </ac:picMkLst>
        </pc:picChg>
        <pc:picChg chg="del">
          <ac:chgData name="Neemias Informatica Lima" userId="b77af7bd85500281" providerId="LiveId" clId="{16213AEF-5566-48D8-AF15-94866D1F301A}" dt="2023-11-07T20:15:36.317" v="8" actId="478"/>
          <ac:picMkLst>
            <pc:docMk/>
            <pc:sldMk cId="2232331225" sldId="280"/>
            <ac:picMk id="14" creationId="{4956ACF0-5B64-BB6C-250A-31CBE6FF33F4}"/>
          </ac:picMkLst>
        </pc:picChg>
      </pc:sldChg>
      <pc:sldChg chg="addSp delSp modSp mod">
        <pc:chgData name="Neemias Informatica Lima" userId="b77af7bd85500281" providerId="LiveId" clId="{16213AEF-5566-48D8-AF15-94866D1F301A}" dt="2023-11-07T20:24:21.435" v="142" actId="20577"/>
        <pc:sldMkLst>
          <pc:docMk/>
          <pc:sldMk cId="2103443556" sldId="281"/>
        </pc:sldMkLst>
        <pc:spChg chg="mod">
          <ac:chgData name="Neemias Informatica Lima" userId="b77af7bd85500281" providerId="LiveId" clId="{16213AEF-5566-48D8-AF15-94866D1F301A}" dt="2023-11-07T20:24:21.435" v="142" actId="20577"/>
          <ac:spMkLst>
            <pc:docMk/>
            <pc:sldMk cId="2103443556" sldId="281"/>
            <ac:spMk id="8" creationId="{00000000-0000-0000-0000-000000000000}"/>
          </ac:spMkLst>
        </pc:spChg>
        <pc:spChg chg="mod">
          <ac:chgData name="Neemias Informatica Lima" userId="b77af7bd85500281" providerId="LiveId" clId="{16213AEF-5566-48D8-AF15-94866D1F301A}" dt="2023-11-07T20:20:23.345" v="79"/>
          <ac:spMkLst>
            <pc:docMk/>
            <pc:sldMk cId="2103443556" sldId="281"/>
            <ac:spMk id="18" creationId="{00000000-0000-0000-0000-000000000000}"/>
          </ac:spMkLst>
        </pc:spChg>
        <pc:picChg chg="add mod">
          <ac:chgData name="Neemias Informatica Lima" userId="b77af7bd85500281" providerId="LiveId" clId="{16213AEF-5566-48D8-AF15-94866D1F301A}" dt="2023-11-07T20:19:39.101" v="68" actId="14100"/>
          <ac:picMkLst>
            <pc:docMk/>
            <pc:sldMk cId="2103443556" sldId="281"/>
            <ac:picMk id="2" creationId="{75BC1A2E-8AA2-A139-0337-F7BC8D8E4D51}"/>
          </ac:picMkLst>
        </pc:picChg>
        <pc:picChg chg="add mod">
          <ac:chgData name="Neemias Informatica Lima" userId="b77af7bd85500281" providerId="LiveId" clId="{16213AEF-5566-48D8-AF15-94866D1F301A}" dt="2023-11-07T20:20:04.561" v="74" actId="14100"/>
          <ac:picMkLst>
            <pc:docMk/>
            <pc:sldMk cId="2103443556" sldId="281"/>
            <ac:picMk id="3" creationId="{90782C93-E4CD-857C-516D-47799A5B8721}"/>
          </ac:picMkLst>
        </pc:picChg>
        <pc:picChg chg="del">
          <ac:chgData name="Neemias Informatica Lima" userId="b77af7bd85500281" providerId="LiveId" clId="{16213AEF-5566-48D8-AF15-94866D1F301A}" dt="2023-11-07T20:19:06.268" v="58" actId="478"/>
          <ac:picMkLst>
            <pc:docMk/>
            <pc:sldMk cId="2103443556" sldId="281"/>
            <ac:picMk id="4" creationId="{0401683E-6619-33FD-E0CA-0A94716BB2D0}"/>
          </ac:picMkLst>
        </pc:picChg>
        <pc:picChg chg="del">
          <ac:chgData name="Neemias Informatica Lima" userId="b77af7bd85500281" providerId="LiveId" clId="{16213AEF-5566-48D8-AF15-94866D1F301A}" dt="2023-11-07T20:19:10.420" v="59" actId="478"/>
          <ac:picMkLst>
            <pc:docMk/>
            <pc:sldMk cId="2103443556" sldId="281"/>
            <ac:picMk id="5" creationId="{F0646410-B1E3-621B-1B89-2DFCB31A465B}"/>
          </ac:picMkLst>
        </pc:picChg>
      </pc:sldChg>
      <pc:sldChg chg="addSp delSp modSp mod">
        <pc:chgData name="Neemias Informatica Lima" userId="b77af7bd85500281" providerId="LiveId" clId="{16213AEF-5566-48D8-AF15-94866D1F301A}" dt="2023-11-07T20:35:19.125" v="341" actId="20577"/>
        <pc:sldMkLst>
          <pc:docMk/>
          <pc:sldMk cId="3683219421" sldId="282"/>
        </pc:sldMkLst>
        <pc:spChg chg="add mod">
          <ac:chgData name="Neemias Informatica Lima" userId="b77af7bd85500281" providerId="LiveId" clId="{16213AEF-5566-48D8-AF15-94866D1F301A}" dt="2023-11-07T20:21:30.114" v="85"/>
          <ac:spMkLst>
            <pc:docMk/>
            <pc:sldMk cId="3683219421" sldId="282"/>
            <ac:spMk id="2" creationId="{5F75C951-ADFA-52C3-753A-BA1315CCCE5D}"/>
          </ac:spMkLst>
        </pc:spChg>
        <pc:spChg chg="del">
          <ac:chgData name="Neemias Informatica Lima" userId="b77af7bd85500281" providerId="LiveId" clId="{16213AEF-5566-48D8-AF15-94866D1F301A}" dt="2023-11-07T20:21:28.199" v="84" actId="478"/>
          <ac:spMkLst>
            <pc:docMk/>
            <pc:sldMk cId="3683219421" sldId="282"/>
            <ac:spMk id="8" creationId="{406832D3-51D0-D681-ABC6-D5AA21F8B4C4}"/>
          </ac:spMkLst>
        </pc:spChg>
        <pc:spChg chg="mod">
          <ac:chgData name="Neemias Informatica Lima" userId="b77af7bd85500281" providerId="LiveId" clId="{16213AEF-5566-48D8-AF15-94866D1F301A}" dt="2023-11-07T20:35:19.125" v="341" actId="20577"/>
          <ac:spMkLst>
            <pc:docMk/>
            <pc:sldMk cId="3683219421" sldId="282"/>
            <ac:spMk id="12" creationId="{00000000-0000-0000-0000-000000000000}"/>
          </ac:spMkLst>
        </pc:spChg>
        <pc:spChg chg="mod">
          <ac:chgData name="Neemias Informatica Lima" userId="b77af7bd85500281" providerId="LiveId" clId="{16213AEF-5566-48D8-AF15-94866D1F301A}" dt="2023-11-07T20:25:05.336" v="152"/>
          <ac:spMkLst>
            <pc:docMk/>
            <pc:sldMk cId="3683219421" sldId="282"/>
            <ac:spMk id="14" creationId="{00000000-0000-0000-0000-000000000000}"/>
          </ac:spMkLst>
        </pc:spChg>
        <pc:picChg chg="add mod">
          <ac:chgData name="Neemias Informatica Lima" userId="b77af7bd85500281" providerId="LiveId" clId="{16213AEF-5566-48D8-AF15-94866D1F301A}" dt="2023-11-07T20:21:30.114" v="85"/>
          <ac:picMkLst>
            <pc:docMk/>
            <pc:sldMk cId="3683219421" sldId="282"/>
            <ac:picMk id="4" creationId="{5F5FFF93-B293-80B2-CC1C-DF16E54FC03A}"/>
          </ac:picMkLst>
        </pc:picChg>
        <pc:picChg chg="add mod">
          <ac:chgData name="Neemias Informatica Lima" userId="b77af7bd85500281" providerId="LiveId" clId="{16213AEF-5566-48D8-AF15-94866D1F301A}" dt="2023-11-07T20:21:30.114" v="85"/>
          <ac:picMkLst>
            <pc:docMk/>
            <pc:sldMk cId="3683219421" sldId="282"/>
            <ac:picMk id="5" creationId="{D71F9B90-F8C4-7AEA-9499-544B231D25EE}"/>
          </ac:picMkLst>
        </pc:picChg>
        <pc:picChg chg="del">
          <ac:chgData name="Neemias Informatica Lima" userId="b77af7bd85500281" providerId="LiveId" clId="{16213AEF-5566-48D8-AF15-94866D1F301A}" dt="2023-11-07T20:21:28.199" v="84" actId="478"/>
          <ac:picMkLst>
            <pc:docMk/>
            <pc:sldMk cId="3683219421" sldId="282"/>
            <ac:picMk id="9" creationId="{E4E7D18B-2663-8020-BA36-B88543827227}"/>
          </ac:picMkLst>
        </pc:picChg>
        <pc:picChg chg="del">
          <ac:chgData name="Neemias Informatica Lima" userId="b77af7bd85500281" providerId="LiveId" clId="{16213AEF-5566-48D8-AF15-94866D1F301A}" dt="2023-11-07T20:21:28.199" v="84" actId="478"/>
          <ac:picMkLst>
            <pc:docMk/>
            <pc:sldMk cId="3683219421" sldId="282"/>
            <ac:picMk id="11" creationId="{106373A6-913A-FB36-4DC5-2B97F23E5862}"/>
          </ac:picMkLst>
        </pc:picChg>
      </pc:sldChg>
      <pc:sldChg chg="addSp delSp modSp mod">
        <pc:chgData name="Neemias Informatica Lima" userId="b77af7bd85500281" providerId="LiveId" clId="{16213AEF-5566-48D8-AF15-94866D1F301A}" dt="2023-11-07T20:26:59.041" v="187" actId="6549"/>
        <pc:sldMkLst>
          <pc:docMk/>
          <pc:sldMk cId="3902406419" sldId="283"/>
        </pc:sldMkLst>
        <pc:spChg chg="add mod">
          <ac:chgData name="Neemias Informatica Lima" userId="b77af7bd85500281" providerId="LiveId" clId="{16213AEF-5566-48D8-AF15-94866D1F301A}" dt="2023-11-07T20:21:41.493" v="89"/>
          <ac:spMkLst>
            <pc:docMk/>
            <pc:sldMk cId="3902406419" sldId="283"/>
            <ac:spMk id="2" creationId="{11EBDFC8-9AEF-72C4-EB99-9B155C91F456}"/>
          </ac:spMkLst>
        </pc:spChg>
        <pc:spChg chg="del">
          <ac:chgData name="Neemias Informatica Lima" userId="b77af7bd85500281" providerId="LiveId" clId="{16213AEF-5566-48D8-AF15-94866D1F301A}" dt="2023-11-07T20:21:39.739" v="88" actId="478"/>
          <ac:spMkLst>
            <pc:docMk/>
            <pc:sldMk cId="3902406419" sldId="283"/>
            <ac:spMk id="7" creationId="{D4068EE0-66FE-857B-0CB9-43EFAF05F80A}"/>
          </ac:spMkLst>
        </pc:spChg>
        <pc:spChg chg="mod">
          <ac:chgData name="Neemias Informatica Lima" userId="b77af7bd85500281" providerId="LiveId" clId="{16213AEF-5566-48D8-AF15-94866D1F301A}" dt="2023-11-07T20:26:16.162" v="171"/>
          <ac:spMkLst>
            <pc:docMk/>
            <pc:sldMk cId="3902406419" sldId="283"/>
            <ac:spMk id="14" creationId="{00000000-0000-0000-0000-000000000000}"/>
          </ac:spMkLst>
        </pc:spChg>
        <pc:spChg chg="mod">
          <ac:chgData name="Neemias Informatica Lima" userId="b77af7bd85500281" providerId="LiveId" clId="{16213AEF-5566-48D8-AF15-94866D1F301A}" dt="2023-11-07T20:26:59.041" v="187" actId="6549"/>
          <ac:spMkLst>
            <pc:docMk/>
            <pc:sldMk cId="3902406419" sldId="283"/>
            <ac:spMk id="15" creationId="{D5C09FDA-172B-4732-BD2E-A9BBEF8B191B}"/>
          </ac:spMkLst>
        </pc:spChg>
        <pc:picChg chg="add mod">
          <ac:chgData name="Neemias Informatica Lima" userId="b77af7bd85500281" providerId="LiveId" clId="{16213AEF-5566-48D8-AF15-94866D1F301A}" dt="2023-11-07T20:21:41.493" v="89"/>
          <ac:picMkLst>
            <pc:docMk/>
            <pc:sldMk cId="3902406419" sldId="283"/>
            <ac:picMk id="3" creationId="{FB4C629C-3540-A7BF-6C30-A0187F230609}"/>
          </ac:picMkLst>
        </pc:picChg>
        <pc:picChg chg="add mod">
          <ac:chgData name="Neemias Informatica Lima" userId="b77af7bd85500281" providerId="LiveId" clId="{16213AEF-5566-48D8-AF15-94866D1F301A}" dt="2023-11-07T20:21:41.493" v="89"/>
          <ac:picMkLst>
            <pc:docMk/>
            <pc:sldMk cId="3902406419" sldId="283"/>
            <ac:picMk id="4" creationId="{01FB662F-1135-74C3-9C30-330249087D8A}"/>
          </ac:picMkLst>
        </pc:picChg>
        <pc:picChg chg="del">
          <ac:chgData name="Neemias Informatica Lima" userId="b77af7bd85500281" providerId="LiveId" clId="{16213AEF-5566-48D8-AF15-94866D1F301A}" dt="2023-11-07T20:21:34.807" v="86" actId="478"/>
          <ac:picMkLst>
            <pc:docMk/>
            <pc:sldMk cId="3902406419" sldId="283"/>
            <ac:picMk id="8" creationId="{5ED0E2B3-CD61-4068-16B9-2A663EE7B7D9}"/>
          </ac:picMkLst>
        </pc:picChg>
        <pc:picChg chg="del">
          <ac:chgData name="Neemias Informatica Lima" userId="b77af7bd85500281" providerId="LiveId" clId="{16213AEF-5566-48D8-AF15-94866D1F301A}" dt="2023-11-07T20:21:35.655" v="87" actId="478"/>
          <ac:picMkLst>
            <pc:docMk/>
            <pc:sldMk cId="3902406419" sldId="283"/>
            <ac:picMk id="9" creationId="{18B901A2-6B27-3819-6BC5-4B4074B3EECB}"/>
          </ac:picMkLst>
        </pc:picChg>
      </pc:sldChg>
      <pc:sldChg chg="addSp delSp modSp mod">
        <pc:chgData name="Neemias Informatica Lima" userId="b77af7bd85500281" providerId="LiveId" clId="{16213AEF-5566-48D8-AF15-94866D1F301A}" dt="2023-11-07T20:29:13.335" v="223" actId="6549"/>
        <pc:sldMkLst>
          <pc:docMk/>
          <pc:sldMk cId="2424059023" sldId="284"/>
        </pc:sldMkLst>
        <pc:spChg chg="add mod">
          <ac:chgData name="Neemias Informatica Lima" userId="b77af7bd85500281" providerId="LiveId" clId="{16213AEF-5566-48D8-AF15-94866D1F301A}" dt="2023-11-07T20:21:59.231" v="95"/>
          <ac:spMkLst>
            <pc:docMk/>
            <pc:sldMk cId="2424059023" sldId="284"/>
            <ac:spMk id="2" creationId="{8C3503AD-07BF-6CFD-A7A8-EC518DD7083A}"/>
          </ac:spMkLst>
        </pc:spChg>
        <pc:spChg chg="del">
          <ac:chgData name="Neemias Informatica Lima" userId="b77af7bd85500281" providerId="LiveId" clId="{16213AEF-5566-48D8-AF15-94866D1F301A}" dt="2023-11-07T20:21:58.203" v="94" actId="478"/>
          <ac:spMkLst>
            <pc:docMk/>
            <pc:sldMk cId="2424059023" sldId="284"/>
            <ac:spMk id="7" creationId="{1D466D24-A8FB-06BE-67E0-58F3C8F57E12}"/>
          </ac:spMkLst>
        </pc:spChg>
        <pc:spChg chg="mod">
          <ac:chgData name="Neemias Informatica Lima" userId="b77af7bd85500281" providerId="LiveId" clId="{16213AEF-5566-48D8-AF15-94866D1F301A}" dt="2023-11-07T20:28:41.548" v="212"/>
          <ac:spMkLst>
            <pc:docMk/>
            <pc:sldMk cId="2424059023" sldId="284"/>
            <ac:spMk id="14" creationId="{00000000-0000-0000-0000-000000000000}"/>
          </ac:spMkLst>
        </pc:spChg>
        <pc:spChg chg="mod">
          <ac:chgData name="Neemias Informatica Lima" userId="b77af7bd85500281" providerId="LiveId" clId="{16213AEF-5566-48D8-AF15-94866D1F301A}" dt="2023-11-07T20:29:13.335" v="223" actId="6549"/>
          <ac:spMkLst>
            <pc:docMk/>
            <pc:sldMk cId="2424059023" sldId="284"/>
            <ac:spMk id="15" creationId="{C3A1BEFC-B9B8-4142-B09F-1F5B330F4265}"/>
          </ac:spMkLst>
        </pc:spChg>
        <pc:picChg chg="add mod">
          <ac:chgData name="Neemias Informatica Lima" userId="b77af7bd85500281" providerId="LiveId" clId="{16213AEF-5566-48D8-AF15-94866D1F301A}" dt="2023-11-07T20:21:59.231" v="95"/>
          <ac:picMkLst>
            <pc:docMk/>
            <pc:sldMk cId="2424059023" sldId="284"/>
            <ac:picMk id="3" creationId="{FC008282-3793-D012-6EED-5AA1DA61D944}"/>
          </ac:picMkLst>
        </pc:picChg>
        <pc:picChg chg="add mod">
          <ac:chgData name="Neemias Informatica Lima" userId="b77af7bd85500281" providerId="LiveId" clId="{16213AEF-5566-48D8-AF15-94866D1F301A}" dt="2023-11-07T20:21:59.231" v="95"/>
          <ac:picMkLst>
            <pc:docMk/>
            <pc:sldMk cId="2424059023" sldId="284"/>
            <ac:picMk id="4" creationId="{3F5B4919-EA9A-3309-E993-0C056E514EF5}"/>
          </ac:picMkLst>
        </pc:picChg>
        <pc:picChg chg="del">
          <ac:chgData name="Neemias Informatica Lima" userId="b77af7bd85500281" providerId="LiveId" clId="{16213AEF-5566-48D8-AF15-94866D1F301A}" dt="2023-11-07T20:21:58.203" v="94" actId="478"/>
          <ac:picMkLst>
            <pc:docMk/>
            <pc:sldMk cId="2424059023" sldId="284"/>
            <ac:picMk id="8" creationId="{46375442-6DC0-7CDE-49C5-8B0C451DE421}"/>
          </ac:picMkLst>
        </pc:picChg>
        <pc:picChg chg="del">
          <ac:chgData name="Neemias Informatica Lima" userId="b77af7bd85500281" providerId="LiveId" clId="{16213AEF-5566-48D8-AF15-94866D1F301A}" dt="2023-11-07T20:21:58.203" v="94" actId="478"/>
          <ac:picMkLst>
            <pc:docMk/>
            <pc:sldMk cId="2424059023" sldId="284"/>
            <ac:picMk id="9" creationId="{2CC0FD82-8D8A-175B-49BD-99EDD91F81FD}"/>
          </ac:picMkLst>
        </pc:picChg>
      </pc:sldChg>
      <pc:sldChg chg="addSp delSp modSp mod">
        <pc:chgData name="Neemias Informatica Lima" userId="b77af7bd85500281" providerId="LiveId" clId="{16213AEF-5566-48D8-AF15-94866D1F301A}" dt="2023-11-07T20:31:19.475" v="267" actId="20577"/>
        <pc:sldMkLst>
          <pc:docMk/>
          <pc:sldMk cId="2241968852" sldId="285"/>
        </pc:sldMkLst>
        <pc:spChg chg="add mod">
          <ac:chgData name="Neemias Informatica Lima" userId="b77af7bd85500281" providerId="LiveId" clId="{16213AEF-5566-48D8-AF15-94866D1F301A}" dt="2023-11-07T20:22:16.250" v="99"/>
          <ac:spMkLst>
            <pc:docMk/>
            <pc:sldMk cId="2241968852" sldId="285"/>
            <ac:spMk id="2" creationId="{1CDA1407-863C-0C7B-1019-50A1E75EBD9E}"/>
          </ac:spMkLst>
        </pc:spChg>
        <pc:spChg chg="del">
          <ac:chgData name="Neemias Informatica Lima" userId="b77af7bd85500281" providerId="LiveId" clId="{16213AEF-5566-48D8-AF15-94866D1F301A}" dt="2023-11-07T20:22:15.023" v="98" actId="478"/>
          <ac:spMkLst>
            <pc:docMk/>
            <pc:sldMk cId="2241968852" sldId="285"/>
            <ac:spMk id="7" creationId="{C062E573-7681-6A57-9D95-178BF7C1444C}"/>
          </ac:spMkLst>
        </pc:spChg>
        <pc:spChg chg="mod">
          <ac:chgData name="Neemias Informatica Lima" userId="b77af7bd85500281" providerId="LiveId" clId="{16213AEF-5566-48D8-AF15-94866D1F301A}" dt="2023-11-07T20:30:48.247" v="248"/>
          <ac:spMkLst>
            <pc:docMk/>
            <pc:sldMk cId="2241968852" sldId="285"/>
            <ac:spMk id="14" creationId="{00000000-0000-0000-0000-000000000000}"/>
          </ac:spMkLst>
        </pc:spChg>
        <pc:spChg chg="mod">
          <ac:chgData name="Neemias Informatica Lima" userId="b77af7bd85500281" providerId="LiveId" clId="{16213AEF-5566-48D8-AF15-94866D1F301A}" dt="2023-11-07T20:31:19.475" v="267" actId="20577"/>
          <ac:spMkLst>
            <pc:docMk/>
            <pc:sldMk cId="2241968852" sldId="285"/>
            <ac:spMk id="15" creationId="{0F091E13-8EAD-4FFB-9473-BC74E5ABDC64}"/>
          </ac:spMkLst>
        </pc:spChg>
        <pc:picChg chg="add mod">
          <ac:chgData name="Neemias Informatica Lima" userId="b77af7bd85500281" providerId="LiveId" clId="{16213AEF-5566-48D8-AF15-94866D1F301A}" dt="2023-11-07T20:22:16.250" v="99"/>
          <ac:picMkLst>
            <pc:docMk/>
            <pc:sldMk cId="2241968852" sldId="285"/>
            <ac:picMk id="3" creationId="{0E3B97D4-6691-EEB0-410C-C2693A744F99}"/>
          </ac:picMkLst>
        </pc:picChg>
        <pc:picChg chg="add mod">
          <ac:chgData name="Neemias Informatica Lima" userId="b77af7bd85500281" providerId="LiveId" clId="{16213AEF-5566-48D8-AF15-94866D1F301A}" dt="2023-11-07T20:22:16.250" v="99"/>
          <ac:picMkLst>
            <pc:docMk/>
            <pc:sldMk cId="2241968852" sldId="285"/>
            <ac:picMk id="4" creationId="{E7EEAF4A-24D0-7264-F287-75DE6283AA0C}"/>
          </ac:picMkLst>
        </pc:picChg>
        <pc:picChg chg="del">
          <ac:chgData name="Neemias Informatica Lima" userId="b77af7bd85500281" providerId="LiveId" clId="{16213AEF-5566-48D8-AF15-94866D1F301A}" dt="2023-11-07T20:22:15.023" v="98" actId="478"/>
          <ac:picMkLst>
            <pc:docMk/>
            <pc:sldMk cId="2241968852" sldId="285"/>
            <ac:picMk id="8" creationId="{7E4811F5-9FDC-8318-34E6-BDE5CC260426}"/>
          </ac:picMkLst>
        </pc:picChg>
        <pc:picChg chg="del">
          <ac:chgData name="Neemias Informatica Lima" userId="b77af7bd85500281" providerId="LiveId" clId="{16213AEF-5566-48D8-AF15-94866D1F301A}" dt="2023-11-07T20:22:15.023" v="98" actId="478"/>
          <ac:picMkLst>
            <pc:docMk/>
            <pc:sldMk cId="2241968852" sldId="285"/>
            <ac:picMk id="9" creationId="{07F84724-0C72-5160-F9BC-2C0FBD7797B9}"/>
          </ac:picMkLst>
        </pc:picChg>
      </pc:sldChg>
      <pc:sldChg chg="addSp delSp modSp mod">
        <pc:chgData name="Neemias Informatica Lima" userId="b77af7bd85500281" providerId="LiveId" clId="{16213AEF-5566-48D8-AF15-94866D1F301A}" dt="2023-11-07T20:33:08.919" v="301" actId="20577"/>
        <pc:sldMkLst>
          <pc:docMk/>
          <pc:sldMk cId="1959249856" sldId="286"/>
        </pc:sldMkLst>
        <pc:spChg chg="add mod">
          <ac:chgData name="Neemias Informatica Lima" userId="b77af7bd85500281" providerId="LiveId" clId="{16213AEF-5566-48D8-AF15-94866D1F301A}" dt="2023-11-07T20:22:35.633" v="103"/>
          <ac:spMkLst>
            <pc:docMk/>
            <pc:sldMk cId="1959249856" sldId="286"/>
            <ac:spMk id="2" creationId="{AB7C0574-91E0-6E82-A717-0337D564BBC8}"/>
          </ac:spMkLst>
        </pc:spChg>
        <pc:spChg chg="del">
          <ac:chgData name="Neemias Informatica Lima" userId="b77af7bd85500281" providerId="LiveId" clId="{16213AEF-5566-48D8-AF15-94866D1F301A}" dt="2023-11-07T20:22:34.654" v="102" actId="478"/>
          <ac:spMkLst>
            <pc:docMk/>
            <pc:sldMk cId="1959249856" sldId="286"/>
            <ac:spMk id="7" creationId="{8F3CF0ED-FEE4-E591-139C-653BCBCED841}"/>
          </ac:spMkLst>
        </pc:spChg>
        <pc:spChg chg="mod">
          <ac:chgData name="Neemias Informatica Lima" userId="b77af7bd85500281" providerId="LiveId" clId="{16213AEF-5566-48D8-AF15-94866D1F301A}" dt="2023-11-07T20:32:21.813" v="283"/>
          <ac:spMkLst>
            <pc:docMk/>
            <pc:sldMk cId="1959249856" sldId="286"/>
            <ac:spMk id="14" creationId="{00000000-0000-0000-0000-000000000000}"/>
          </ac:spMkLst>
        </pc:spChg>
        <pc:spChg chg="mod">
          <ac:chgData name="Neemias Informatica Lima" userId="b77af7bd85500281" providerId="LiveId" clId="{16213AEF-5566-48D8-AF15-94866D1F301A}" dt="2023-11-07T20:33:08.919" v="301" actId="20577"/>
          <ac:spMkLst>
            <pc:docMk/>
            <pc:sldMk cId="1959249856" sldId="286"/>
            <ac:spMk id="15" creationId="{863BB09B-C8C1-4354-BC51-D930C951E507}"/>
          </ac:spMkLst>
        </pc:spChg>
        <pc:picChg chg="add mod">
          <ac:chgData name="Neemias Informatica Lima" userId="b77af7bd85500281" providerId="LiveId" clId="{16213AEF-5566-48D8-AF15-94866D1F301A}" dt="2023-11-07T20:22:35.633" v="103"/>
          <ac:picMkLst>
            <pc:docMk/>
            <pc:sldMk cId="1959249856" sldId="286"/>
            <ac:picMk id="3" creationId="{A0FF73A8-8BF9-F527-9C72-0F5C3D6D1459}"/>
          </ac:picMkLst>
        </pc:picChg>
        <pc:picChg chg="add mod">
          <ac:chgData name="Neemias Informatica Lima" userId="b77af7bd85500281" providerId="LiveId" clId="{16213AEF-5566-48D8-AF15-94866D1F301A}" dt="2023-11-07T20:22:35.633" v="103"/>
          <ac:picMkLst>
            <pc:docMk/>
            <pc:sldMk cId="1959249856" sldId="286"/>
            <ac:picMk id="4" creationId="{4BC68804-1FCA-101D-7E47-C7BC7A4689EF}"/>
          </ac:picMkLst>
        </pc:picChg>
        <pc:picChg chg="del">
          <ac:chgData name="Neemias Informatica Lima" userId="b77af7bd85500281" providerId="LiveId" clId="{16213AEF-5566-48D8-AF15-94866D1F301A}" dt="2023-11-07T20:22:34.654" v="102" actId="478"/>
          <ac:picMkLst>
            <pc:docMk/>
            <pc:sldMk cId="1959249856" sldId="286"/>
            <ac:picMk id="8" creationId="{8041C163-EC9F-F965-C4C2-5E44D220DFDD}"/>
          </ac:picMkLst>
        </pc:picChg>
        <pc:picChg chg="del">
          <ac:chgData name="Neemias Informatica Lima" userId="b77af7bd85500281" providerId="LiveId" clId="{16213AEF-5566-48D8-AF15-94866D1F301A}" dt="2023-11-07T20:22:34.654" v="102" actId="478"/>
          <ac:picMkLst>
            <pc:docMk/>
            <pc:sldMk cId="1959249856" sldId="286"/>
            <ac:picMk id="9" creationId="{4B738343-EC6D-DDF9-B985-7A0C103826AD}"/>
          </ac:picMkLst>
        </pc:picChg>
      </pc:sldChg>
      <pc:sldChg chg="addSp delSp modSp mod">
        <pc:chgData name="Neemias Informatica Lima" userId="b77af7bd85500281" providerId="LiveId" clId="{16213AEF-5566-48D8-AF15-94866D1F301A}" dt="2023-11-07T20:34:25.504" v="328" actId="20577"/>
        <pc:sldMkLst>
          <pc:docMk/>
          <pc:sldMk cId="2857006406" sldId="287"/>
        </pc:sldMkLst>
        <pc:spChg chg="add mod">
          <ac:chgData name="Neemias Informatica Lima" userId="b77af7bd85500281" providerId="LiveId" clId="{16213AEF-5566-48D8-AF15-94866D1F301A}" dt="2023-11-07T20:22:58.930" v="109"/>
          <ac:spMkLst>
            <pc:docMk/>
            <pc:sldMk cId="2857006406" sldId="287"/>
            <ac:spMk id="2" creationId="{0005C4D7-00FF-4884-7B97-7513E22E1008}"/>
          </ac:spMkLst>
        </pc:spChg>
        <pc:spChg chg="del">
          <ac:chgData name="Neemias Informatica Lima" userId="b77af7bd85500281" providerId="LiveId" clId="{16213AEF-5566-48D8-AF15-94866D1F301A}" dt="2023-11-07T20:22:57.655" v="108" actId="478"/>
          <ac:spMkLst>
            <pc:docMk/>
            <pc:sldMk cId="2857006406" sldId="287"/>
            <ac:spMk id="7" creationId="{36D26608-E90C-2D57-3619-313CB0CA8FE6}"/>
          </ac:spMkLst>
        </pc:spChg>
        <pc:spChg chg="mod">
          <ac:chgData name="Neemias Informatica Lima" userId="b77af7bd85500281" providerId="LiveId" clId="{16213AEF-5566-48D8-AF15-94866D1F301A}" dt="2023-11-07T20:34:25.504" v="328" actId="20577"/>
          <ac:spMkLst>
            <pc:docMk/>
            <pc:sldMk cId="2857006406" sldId="287"/>
            <ac:spMk id="16" creationId="{28D68641-D640-4BD7-9D5B-B3803DCCF9B3}"/>
          </ac:spMkLst>
        </pc:spChg>
        <pc:picChg chg="add mod">
          <ac:chgData name="Neemias Informatica Lima" userId="b77af7bd85500281" providerId="LiveId" clId="{16213AEF-5566-48D8-AF15-94866D1F301A}" dt="2023-11-07T20:22:58.930" v="109"/>
          <ac:picMkLst>
            <pc:docMk/>
            <pc:sldMk cId="2857006406" sldId="287"/>
            <ac:picMk id="3" creationId="{4C5B123F-8E84-8FC0-8679-089C7A6C4D8D}"/>
          </ac:picMkLst>
        </pc:picChg>
        <pc:picChg chg="add mod">
          <ac:chgData name="Neemias Informatica Lima" userId="b77af7bd85500281" providerId="LiveId" clId="{16213AEF-5566-48D8-AF15-94866D1F301A}" dt="2023-11-07T20:22:58.930" v="109"/>
          <ac:picMkLst>
            <pc:docMk/>
            <pc:sldMk cId="2857006406" sldId="287"/>
            <ac:picMk id="4" creationId="{FF3EC3FF-ECCC-AA66-9A45-5EAD03D04FC6}"/>
          </ac:picMkLst>
        </pc:picChg>
        <pc:picChg chg="del">
          <ac:chgData name="Neemias Informatica Lima" userId="b77af7bd85500281" providerId="LiveId" clId="{16213AEF-5566-48D8-AF15-94866D1F301A}" dt="2023-11-07T20:22:57.655" v="108" actId="478"/>
          <ac:picMkLst>
            <pc:docMk/>
            <pc:sldMk cId="2857006406" sldId="287"/>
            <ac:picMk id="8" creationId="{009787A1-6377-2DF2-D88A-51EE249831F1}"/>
          </ac:picMkLst>
        </pc:picChg>
        <pc:picChg chg="del">
          <ac:chgData name="Neemias Informatica Lima" userId="b77af7bd85500281" providerId="LiveId" clId="{16213AEF-5566-48D8-AF15-94866D1F301A}" dt="2023-11-07T20:22:57.655" v="108" actId="478"/>
          <ac:picMkLst>
            <pc:docMk/>
            <pc:sldMk cId="2857006406" sldId="287"/>
            <ac:picMk id="9" creationId="{ED201D25-645B-B612-52CC-F8B0E14E3436}"/>
          </ac:picMkLst>
        </pc:picChg>
      </pc:sldChg>
      <pc:sldChg chg="addSp delSp modSp mod">
        <pc:chgData name="Neemias Informatica Lima" userId="b77af7bd85500281" providerId="LiveId" clId="{16213AEF-5566-48D8-AF15-94866D1F301A}" dt="2023-11-07T20:25:38.161" v="165" actId="20577"/>
        <pc:sldMkLst>
          <pc:docMk/>
          <pc:sldMk cId="2630436816" sldId="288"/>
        </pc:sldMkLst>
        <pc:spChg chg="add mod">
          <ac:chgData name="Neemias Informatica Lima" userId="b77af7bd85500281" providerId="LiveId" clId="{16213AEF-5566-48D8-AF15-94866D1F301A}" dt="2023-11-07T20:21:20.203" v="83"/>
          <ac:spMkLst>
            <pc:docMk/>
            <pc:sldMk cId="2630436816" sldId="288"/>
            <ac:spMk id="2" creationId="{76DB6DD9-8755-485F-41C7-00DFF1907AB6}"/>
          </ac:spMkLst>
        </pc:spChg>
        <pc:spChg chg="del">
          <ac:chgData name="Neemias Informatica Lima" userId="b77af7bd85500281" providerId="LiveId" clId="{16213AEF-5566-48D8-AF15-94866D1F301A}" dt="2023-11-07T20:21:18.751" v="82" actId="478"/>
          <ac:spMkLst>
            <pc:docMk/>
            <pc:sldMk cId="2630436816" sldId="288"/>
            <ac:spMk id="7" creationId="{3BCD3BD0-AF48-39F5-9870-CD32DA04448C}"/>
          </ac:spMkLst>
        </pc:spChg>
        <pc:spChg chg="mod">
          <ac:chgData name="Neemias Informatica Lima" userId="b77af7bd85500281" providerId="LiveId" clId="{16213AEF-5566-48D8-AF15-94866D1F301A}" dt="2023-11-07T20:25:38.161" v="165" actId="20577"/>
          <ac:spMkLst>
            <pc:docMk/>
            <pc:sldMk cId="2630436816" sldId="288"/>
            <ac:spMk id="13" creationId="{00000000-0000-0000-0000-000000000000}"/>
          </ac:spMkLst>
        </pc:spChg>
        <pc:spChg chg="mod">
          <ac:chgData name="Neemias Informatica Lima" userId="b77af7bd85500281" providerId="LiveId" clId="{16213AEF-5566-48D8-AF15-94866D1F301A}" dt="2023-11-07T20:25:00.145" v="147"/>
          <ac:spMkLst>
            <pc:docMk/>
            <pc:sldMk cId="2630436816" sldId="288"/>
            <ac:spMk id="14" creationId="{00000000-0000-0000-0000-000000000000}"/>
          </ac:spMkLst>
        </pc:spChg>
        <pc:picChg chg="add mod">
          <ac:chgData name="Neemias Informatica Lima" userId="b77af7bd85500281" providerId="LiveId" clId="{16213AEF-5566-48D8-AF15-94866D1F301A}" dt="2023-11-07T20:21:20.203" v="83"/>
          <ac:picMkLst>
            <pc:docMk/>
            <pc:sldMk cId="2630436816" sldId="288"/>
            <ac:picMk id="3" creationId="{A652FF02-6A2B-140C-34ED-C43A6FC4379B}"/>
          </ac:picMkLst>
        </pc:picChg>
        <pc:picChg chg="add mod">
          <ac:chgData name="Neemias Informatica Lima" userId="b77af7bd85500281" providerId="LiveId" clId="{16213AEF-5566-48D8-AF15-94866D1F301A}" dt="2023-11-07T20:21:20.203" v="83"/>
          <ac:picMkLst>
            <pc:docMk/>
            <pc:sldMk cId="2630436816" sldId="288"/>
            <ac:picMk id="4" creationId="{28C4F974-1AC4-E691-E4E6-D12C5C772E74}"/>
          </ac:picMkLst>
        </pc:picChg>
        <pc:picChg chg="del">
          <ac:chgData name="Neemias Informatica Lima" userId="b77af7bd85500281" providerId="LiveId" clId="{16213AEF-5566-48D8-AF15-94866D1F301A}" dt="2023-11-07T20:21:16.359" v="80" actId="478"/>
          <ac:picMkLst>
            <pc:docMk/>
            <pc:sldMk cId="2630436816" sldId="288"/>
            <ac:picMk id="8" creationId="{D6392301-8EFC-A362-99BF-276F9FBA7460}"/>
          </ac:picMkLst>
        </pc:picChg>
        <pc:picChg chg="del">
          <ac:chgData name="Neemias Informatica Lima" userId="b77af7bd85500281" providerId="LiveId" clId="{16213AEF-5566-48D8-AF15-94866D1F301A}" dt="2023-11-07T20:21:17.231" v="81" actId="478"/>
          <ac:picMkLst>
            <pc:docMk/>
            <pc:sldMk cId="2630436816" sldId="288"/>
            <ac:picMk id="9" creationId="{9C747321-5B1E-1B9C-C7E8-F73806646B4E}"/>
          </ac:picMkLst>
        </pc:picChg>
      </pc:sldChg>
      <pc:sldChg chg="addSp delSp modSp mod">
        <pc:chgData name="Neemias Informatica Lima" userId="b77af7bd85500281" providerId="LiveId" clId="{16213AEF-5566-48D8-AF15-94866D1F301A}" dt="2023-11-07T20:28:30.223" v="207" actId="6549"/>
        <pc:sldMkLst>
          <pc:docMk/>
          <pc:sldMk cId="3032827026" sldId="289"/>
        </pc:sldMkLst>
        <pc:spChg chg="add mod">
          <ac:chgData name="Neemias Informatica Lima" userId="b77af7bd85500281" providerId="LiveId" clId="{16213AEF-5566-48D8-AF15-94866D1F301A}" dt="2023-11-07T20:21:51.934" v="93"/>
          <ac:spMkLst>
            <pc:docMk/>
            <pc:sldMk cId="3032827026" sldId="289"/>
            <ac:spMk id="2" creationId="{1DDFBFA1-9350-7E4D-9A66-59B2A927A45B}"/>
          </ac:spMkLst>
        </pc:spChg>
        <pc:spChg chg="del">
          <ac:chgData name="Neemias Informatica Lima" userId="b77af7bd85500281" providerId="LiveId" clId="{16213AEF-5566-48D8-AF15-94866D1F301A}" dt="2023-11-07T20:21:50.754" v="92" actId="478"/>
          <ac:spMkLst>
            <pc:docMk/>
            <pc:sldMk cId="3032827026" sldId="289"/>
            <ac:spMk id="7" creationId="{35EDF1FD-A111-1684-F827-06A272011522}"/>
          </ac:spMkLst>
        </pc:spChg>
        <pc:spChg chg="mod">
          <ac:chgData name="Neemias Informatica Lima" userId="b77af7bd85500281" providerId="LiveId" clId="{16213AEF-5566-48D8-AF15-94866D1F301A}" dt="2023-11-07T20:28:30.223" v="207" actId="6549"/>
          <ac:spMkLst>
            <pc:docMk/>
            <pc:sldMk cId="3032827026" sldId="289"/>
            <ac:spMk id="12" creationId="{A64B78EF-EDA8-421A-88C9-45544BBCA9D1}"/>
          </ac:spMkLst>
        </pc:spChg>
        <pc:spChg chg="mod">
          <ac:chgData name="Neemias Informatica Lima" userId="b77af7bd85500281" providerId="LiveId" clId="{16213AEF-5566-48D8-AF15-94866D1F301A}" dt="2023-11-07T20:26:20.192" v="174"/>
          <ac:spMkLst>
            <pc:docMk/>
            <pc:sldMk cId="3032827026" sldId="289"/>
            <ac:spMk id="14" creationId="{00000000-0000-0000-0000-000000000000}"/>
          </ac:spMkLst>
        </pc:spChg>
        <pc:picChg chg="add mod">
          <ac:chgData name="Neemias Informatica Lima" userId="b77af7bd85500281" providerId="LiveId" clId="{16213AEF-5566-48D8-AF15-94866D1F301A}" dt="2023-11-07T20:21:51.934" v="93"/>
          <ac:picMkLst>
            <pc:docMk/>
            <pc:sldMk cId="3032827026" sldId="289"/>
            <ac:picMk id="3" creationId="{7E2D46BE-ED57-AE72-A5F9-EB1CBDB47182}"/>
          </ac:picMkLst>
        </pc:picChg>
        <pc:picChg chg="add mod">
          <ac:chgData name="Neemias Informatica Lima" userId="b77af7bd85500281" providerId="LiveId" clId="{16213AEF-5566-48D8-AF15-94866D1F301A}" dt="2023-11-07T20:21:51.934" v="93"/>
          <ac:picMkLst>
            <pc:docMk/>
            <pc:sldMk cId="3032827026" sldId="289"/>
            <ac:picMk id="4" creationId="{9D33F971-8654-BA45-DFD6-608C83A1D99B}"/>
          </ac:picMkLst>
        </pc:picChg>
        <pc:picChg chg="del">
          <ac:chgData name="Neemias Informatica Lima" userId="b77af7bd85500281" providerId="LiveId" clId="{16213AEF-5566-48D8-AF15-94866D1F301A}" dt="2023-11-07T20:21:47.739" v="90" actId="478"/>
          <ac:picMkLst>
            <pc:docMk/>
            <pc:sldMk cId="3032827026" sldId="289"/>
            <ac:picMk id="8" creationId="{522D4808-B459-4DD8-9C36-9D4282D7B9E5}"/>
          </ac:picMkLst>
        </pc:picChg>
        <pc:picChg chg="del">
          <ac:chgData name="Neemias Informatica Lima" userId="b77af7bd85500281" providerId="LiveId" clId="{16213AEF-5566-48D8-AF15-94866D1F301A}" dt="2023-11-07T20:21:48.515" v="91" actId="478"/>
          <ac:picMkLst>
            <pc:docMk/>
            <pc:sldMk cId="3032827026" sldId="289"/>
            <ac:picMk id="9" creationId="{9C1535DA-8A27-1D04-82C9-14E6073D4607}"/>
          </ac:picMkLst>
        </pc:picChg>
      </pc:sldChg>
      <pc:sldChg chg="addSp delSp modSp mod">
        <pc:chgData name="Neemias Informatica Lima" userId="b77af7bd85500281" providerId="LiveId" clId="{16213AEF-5566-48D8-AF15-94866D1F301A}" dt="2023-11-07T20:30:33.398" v="243" actId="6549"/>
        <pc:sldMkLst>
          <pc:docMk/>
          <pc:sldMk cId="3772032319" sldId="290"/>
        </pc:sldMkLst>
        <pc:spChg chg="add mod">
          <ac:chgData name="Neemias Informatica Lima" userId="b77af7bd85500281" providerId="LiveId" clId="{16213AEF-5566-48D8-AF15-94866D1F301A}" dt="2023-11-07T20:22:08.625" v="97"/>
          <ac:spMkLst>
            <pc:docMk/>
            <pc:sldMk cId="3772032319" sldId="290"/>
            <ac:spMk id="2" creationId="{FC68624B-C12E-69A9-1B5A-C98BEBBDD139}"/>
          </ac:spMkLst>
        </pc:spChg>
        <pc:spChg chg="del">
          <ac:chgData name="Neemias Informatica Lima" userId="b77af7bd85500281" providerId="LiveId" clId="{16213AEF-5566-48D8-AF15-94866D1F301A}" dt="2023-11-07T20:22:06.743" v="96" actId="478"/>
          <ac:spMkLst>
            <pc:docMk/>
            <pc:sldMk cId="3772032319" sldId="290"/>
            <ac:spMk id="7" creationId="{39B58CFE-B762-99AB-3B13-A4C5BADF0865}"/>
          </ac:spMkLst>
        </pc:spChg>
        <pc:spChg chg="mod">
          <ac:chgData name="Neemias Informatica Lima" userId="b77af7bd85500281" providerId="LiveId" clId="{16213AEF-5566-48D8-AF15-94866D1F301A}" dt="2023-11-07T20:30:33.398" v="243" actId="6549"/>
          <ac:spMkLst>
            <pc:docMk/>
            <pc:sldMk cId="3772032319" sldId="290"/>
            <ac:spMk id="12" creationId="{8D5A143D-15FB-4DFE-B0EC-FEEB77A92B2C}"/>
          </ac:spMkLst>
        </pc:spChg>
        <pc:spChg chg="mod">
          <ac:chgData name="Neemias Informatica Lima" userId="b77af7bd85500281" providerId="LiveId" clId="{16213AEF-5566-48D8-AF15-94866D1F301A}" dt="2023-11-07T20:28:45.517" v="215"/>
          <ac:spMkLst>
            <pc:docMk/>
            <pc:sldMk cId="3772032319" sldId="290"/>
            <ac:spMk id="14" creationId="{00000000-0000-0000-0000-000000000000}"/>
          </ac:spMkLst>
        </pc:spChg>
        <pc:picChg chg="add mod">
          <ac:chgData name="Neemias Informatica Lima" userId="b77af7bd85500281" providerId="LiveId" clId="{16213AEF-5566-48D8-AF15-94866D1F301A}" dt="2023-11-07T20:22:08.625" v="97"/>
          <ac:picMkLst>
            <pc:docMk/>
            <pc:sldMk cId="3772032319" sldId="290"/>
            <ac:picMk id="3" creationId="{5A0CE7BE-E0FF-4CA7-3035-C66C8C102E63}"/>
          </ac:picMkLst>
        </pc:picChg>
        <pc:picChg chg="add mod">
          <ac:chgData name="Neemias Informatica Lima" userId="b77af7bd85500281" providerId="LiveId" clId="{16213AEF-5566-48D8-AF15-94866D1F301A}" dt="2023-11-07T20:22:08.625" v="97"/>
          <ac:picMkLst>
            <pc:docMk/>
            <pc:sldMk cId="3772032319" sldId="290"/>
            <ac:picMk id="4" creationId="{519CAC71-BAF5-C81A-4BD0-5BE80D4A2E4A}"/>
          </ac:picMkLst>
        </pc:picChg>
        <pc:picChg chg="del">
          <ac:chgData name="Neemias Informatica Lima" userId="b77af7bd85500281" providerId="LiveId" clId="{16213AEF-5566-48D8-AF15-94866D1F301A}" dt="2023-11-07T20:22:06.743" v="96" actId="478"/>
          <ac:picMkLst>
            <pc:docMk/>
            <pc:sldMk cId="3772032319" sldId="290"/>
            <ac:picMk id="8" creationId="{82106B95-983B-BBA5-75C9-7C2056B4BD05}"/>
          </ac:picMkLst>
        </pc:picChg>
        <pc:picChg chg="del">
          <ac:chgData name="Neemias Informatica Lima" userId="b77af7bd85500281" providerId="LiveId" clId="{16213AEF-5566-48D8-AF15-94866D1F301A}" dt="2023-11-07T20:22:06.743" v="96" actId="478"/>
          <ac:picMkLst>
            <pc:docMk/>
            <pc:sldMk cId="3772032319" sldId="290"/>
            <ac:picMk id="9" creationId="{484F0367-3DEE-B0D8-28C4-5FB1388790EE}"/>
          </ac:picMkLst>
        </pc:picChg>
      </pc:sldChg>
      <pc:sldChg chg="addSp delSp modSp mod">
        <pc:chgData name="Neemias Informatica Lima" userId="b77af7bd85500281" providerId="LiveId" clId="{16213AEF-5566-48D8-AF15-94866D1F301A}" dt="2023-11-07T20:32:10.873" v="280" actId="313"/>
        <pc:sldMkLst>
          <pc:docMk/>
          <pc:sldMk cId="1768216317" sldId="291"/>
        </pc:sldMkLst>
        <pc:spChg chg="add mod">
          <ac:chgData name="Neemias Informatica Lima" userId="b77af7bd85500281" providerId="LiveId" clId="{16213AEF-5566-48D8-AF15-94866D1F301A}" dt="2023-11-07T20:22:28.682" v="101"/>
          <ac:spMkLst>
            <pc:docMk/>
            <pc:sldMk cId="1768216317" sldId="291"/>
            <ac:spMk id="2" creationId="{3B3DC347-6AB4-7195-1FA9-D8D623314BE2}"/>
          </ac:spMkLst>
        </pc:spChg>
        <pc:spChg chg="del">
          <ac:chgData name="Neemias Informatica Lima" userId="b77af7bd85500281" providerId="LiveId" clId="{16213AEF-5566-48D8-AF15-94866D1F301A}" dt="2023-11-07T20:22:26.943" v="100" actId="478"/>
          <ac:spMkLst>
            <pc:docMk/>
            <pc:sldMk cId="1768216317" sldId="291"/>
            <ac:spMk id="7" creationId="{C5195436-F292-2C09-CD33-60AB3FB774C7}"/>
          </ac:spMkLst>
        </pc:spChg>
        <pc:spChg chg="mod">
          <ac:chgData name="Neemias Informatica Lima" userId="b77af7bd85500281" providerId="LiveId" clId="{16213AEF-5566-48D8-AF15-94866D1F301A}" dt="2023-11-07T20:32:10.873" v="280" actId="313"/>
          <ac:spMkLst>
            <pc:docMk/>
            <pc:sldMk cId="1768216317" sldId="291"/>
            <ac:spMk id="12" creationId="{FD5EC092-AC81-4728-9A45-4C4BB5B95C65}"/>
          </ac:spMkLst>
        </pc:spChg>
        <pc:spChg chg="mod">
          <ac:chgData name="Neemias Informatica Lima" userId="b77af7bd85500281" providerId="LiveId" clId="{16213AEF-5566-48D8-AF15-94866D1F301A}" dt="2023-11-07T20:30:54.621" v="253"/>
          <ac:spMkLst>
            <pc:docMk/>
            <pc:sldMk cId="1768216317" sldId="291"/>
            <ac:spMk id="14" creationId="{00000000-0000-0000-0000-000000000000}"/>
          </ac:spMkLst>
        </pc:spChg>
        <pc:picChg chg="add mod">
          <ac:chgData name="Neemias Informatica Lima" userId="b77af7bd85500281" providerId="LiveId" clId="{16213AEF-5566-48D8-AF15-94866D1F301A}" dt="2023-11-07T20:22:28.682" v="101"/>
          <ac:picMkLst>
            <pc:docMk/>
            <pc:sldMk cId="1768216317" sldId="291"/>
            <ac:picMk id="3" creationId="{94DDE6D8-2E75-151F-6C11-B49D7151D03C}"/>
          </ac:picMkLst>
        </pc:picChg>
        <pc:picChg chg="add mod">
          <ac:chgData name="Neemias Informatica Lima" userId="b77af7bd85500281" providerId="LiveId" clId="{16213AEF-5566-48D8-AF15-94866D1F301A}" dt="2023-11-07T20:22:28.682" v="101"/>
          <ac:picMkLst>
            <pc:docMk/>
            <pc:sldMk cId="1768216317" sldId="291"/>
            <ac:picMk id="4" creationId="{FA514DAF-3365-682E-9A59-7277893FF995}"/>
          </ac:picMkLst>
        </pc:picChg>
        <pc:picChg chg="del">
          <ac:chgData name="Neemias Informatica Lima" userId="b77af7bd85500281" providerId="LiveId" clId="{16213AEF-5566-48D8-AF15-94866D1F301A}" dt="2023-11-07T20:22:26.943" v="100" actId="478"/>
          <ac:picMkLst>
            <pc:docMk/>
            <pc:sldMk cId="1768216317" sldId="291"/>
            <ac:picMk id="8" creationId="{887E7B1E-7072-9D1D-F43C-B064E7B9031F}"/>
          </ac:picMkLst>
        </pc:picChg>
        <pc:picChg chg="del">
          <ac:chgData name="Neemias Informatica Lima" userId="b77af7bd85500281" providerId="LiveId" clId="{16213AEF-5566-48D8-AF15-94866D1F301A}" dt="2023-11-07T20:22:26.943" v="100" actId="478"/>
          <ac:picMkLst>
            <pc:docMk/>
            <pc:sldMk cId="1768216317" sldId="291"/>
            <ac:picMk id="9" creationId="{9CBB4291-AA9D-5B1C-A83E-8AB5BFCF1DC3}"/>
          </ac:picMkLst>
        </pc:picChg>
      </pc:sldChg>
      <pc:sldChg chg="addSp delSp modSp mod">
        <pc:chgData name="Neemias Informatica Lima" userId="b77af7bd85500281" providerId="LiveId" clId="{16213AEF-5566-48D8-AF15-94866D1F301A}" dt="2023-11-07T20:35:48.961" v="343" actId="20577"/>
        <pc:sldMkLst>
          <pc:docMk/>
          <pc:sldMk cId="3757265641" sldId="292"/>
        </pc:sldMkLst>
        <pc:spChg chg="add mod">
          <ac:chgData name="Neemias Informatica Lima" userId="b77af7bd85500281" providerId="LiveId" clId="{16213AEF-5566-48D8-AF15-94866D1F301A}" dt="2023-11-07T20:22:44.837" v="105"/>
          <ac:spMkLst>
            <pc:docMk/>
            <pc:sldMk cId="3757265641" sldId="292"/>
            <ac:spMk id="2" creationId="{B63278CB-8CF9-0474-AACF-E6E3D504B41D}"/>
          </ac:spMkLst>
        </pc:spChg>
        <pc:spChg chg="del">
          <ac:chgData name="Neemias Informatica Lima" userId="b77af7bd85500281" providerId="LiveId" clId="{16213AEF-5566-48D8-AF15-94866D1F301A}" dt="2023-11-07T20:22:43.711" v="104" actId="478"/>
          <ac:spMkLst>
            <pc:docMk/>
            <pc:sldMk cId="3757265641" sldId="292"/>
            <ac:spMk id="7" creationId="{40CEF313-9683-AFCD-DDAA-AFDBB05249DD}"/>
          </ac:spMkLst>
        </pc:spChg>
        <pc:spChg chg="mod">
          <ac:chgData name="Neemias Informatica Lima" userId="b77af7bd85500281" providerId="LiveId" clId="{16213AEF-5566-48D8-AF15-94866D1F301A}" dt="2023-11-07T20:35:48.961" v="343" actId="20577"/>
          <ac:spMkLst>
            <pc:docMk/>
            <pc:sldMk cId="3757265641" sldId="292"/>
            <ac:spMk id="12" creationId="{1EC42BAA-B890-43DD-B4F0-9AB5685AF2FE}"/>
          </ac:spMkLst>
        </pc:spChg>
        <pc:spChg chg="mod">
          <ac:chgData name="Neemias Informatica Lima" userId="b77af7bd85500281" providerId="LiveId" clId="{16213AEF-5566-48D8-AF15-94866D1F301A}" dt="2023-11-07T20:32:26.464" v="288"/>
          <ac:spMkLst>
            <pc:docMk/>
            <pc:sldMk cId="3757265641" sldId="292"/>
            <ac:spMk id="14" creationId="{00000000-0000-0000-0000-000000000000}"/>
          </ac:spMkLst>
        </pc:spChg>
        <pc:picChg chg="add mod">
          <ac:chgData name="Neemias Informatica Lima" userId="b77af7bd85500281" providerId="LiveId" clId="{16213AEF-5566-48D8-AF15-94866D1F301A}" dt="2023-11-07T20:22:44.837" v="105"/>
          <ac:picMkLst>
            <pc:docMk/>
            <pc:sldMk cId="3757265641" sldId="292"/>
            <ac:picMk id="3" creationId="{9E481C7A-67B6-24D5-C0BD-942A94F94A3F}"/>
          </ac:picMkLst>
        </pc:picChg>
        <pc:picChg chg="add mod">
          <ac:chgData name="Neemias Informatica Lima" userId="b77af7bd85500281" providerId="LiveId" clId="{16213AEF-5566-48D8-AF15-94866D1F301A}" dt="2023-11-07T20:22:44.837" v="105"/>
          <ac:picMkLst>
            <pc:docMk/>
            <pc:sldMk cId="3757265641" sldId="292"/>
            <ac:picMk id="4" creationId="{61A129E5-57FB-6351-5D40-6B9DDDFC1C2A}"/>
          </ac:picMkLst>
        </pc:picChg>
        <pc:picChg chg="del">
          <ac:chgData name="Neemias Informatica Lima" userId="b77af7bd85500281" providerId="LiveId" clId="{16213AEF-5566-48D8-AF15-94866D1F301A}" dt="2023-11-07T20:22:43.711" v="104" actId="478"/>
          <ac:picMkLst>
            <pc:docMk/>
            <pc:sldMk cId="3757265641" sldId="292"/>
            <ac:picMk id="8" creationId="{7CE7BCB5-5FB6-AFB3-F1A5-9BC74B812D5C}"/>
          </ac:picMkLst>
        </pc:picChg>
        <pc:picChg chg="del">
          <ac:chgData name="Neemias Informatica Lima" userId="b77af7bd85500281" providerId="LiveId" clId="{16213AEF-5566-48D8-AF15-94866D1F301A}" dt="2023-11-07T20:22:43.711" v="104" actId="478"/>
          <ac:picMkLst>
            <pc:docMk/>
            <pc:sldMk cId="3757265641" sldId="292"/>
            <ac:picMk id="9" creationId="{172F24A9-83E8-F295-E61B-CF63A11641F8}"/>
          </ac:picMkLst>
        </pc:picChg>
      </pc:sldChg>
      <pc:sldChg chg="addSp delSp modSp mod">
        <pc:chgData name="Neemias Informatica Lima" userId="b77af7bd85500281" providerId="LiveId" clId="{16213AEF-5566-48D8-AF15-94866D1F301A}" dt="2023-11-07T20:34:56.105" v="334" actId="6549"/>
        <pc:sldMkLst>
          <pc:docMk/>
          <pc:sldMk cId="3114938747" sldId="293"/>
        </pc:sldMkLst>
        <pc:spChg chg="add mod">
          <ac:chgData name="Neemias Informatica Lima" userId="b77af7bd85500281" providerId="LiveId" clId="{16213AEF-5566-48D8-AF15-94866D1F301A}" dt="2023-11-07T20:22:51.573" v="107"/>
          <ac:spMkLst>
            <pc:docMk/>
            <pc:sldMk cId="3114938747" sldId="293"/>
            <ac:spMk id="2" creationId="{462C39BB-4B1F-802F-03D1-DA4598E9B5D0}"/>
          </ac:spMkLst>
        </pc:spChg>
        <pc:spChg chg="del">
          <ac:chgData name="Neemias Informatica Lima" userId="b77af7bd85500281" providerId="LiveId" clId="{16213AEF-5566-48D8-AF15-94866D1F301A}" dt="2023-11-07T20:22:50.475" v="106" actId="478"/>
          <ac:spMkLst>
            <pc:docMk/>
            <pc:sldMk cId="3114938747" sldId="293"/>
            <ac:spMk id="7" creationId="{45EDCD87-2A4D-8B7E-889D-6868FFDC6627}"/>
          </ac:spMkLst>
        </pc:spChg>
        <pc:spChg chg="mod">
          <ac:chgData name="Neemias Informatica Lima" userId="b77af7bd85500281" providerId="LiveId" clId="{16213AEF-5566-48D8-AF15-94866D1F301A}" dt="2023-11-07T20:34:56.105" v="334" actId="6549"/>
          <ac:spMkLst>
            <pc:docMk/>
            <pc:sldMk cId="3114938747" sldId="293"/>
            <ac:spMk id="16" creationId="{CFC8B9D9-C6ED-4706-A104-65D118A5B7F9}"/>
          </ac:spMkLst>
        </pc:spChg>
        <pc:picChg chg="add mod">
          <ac:chgData name="Neemias Informatica Lima" userId="b77af7bd85500281" providerId="LiveId" clId="{16213AEF-5566-48D8-AF15-94866D1F301A}" dt="2023-11-07T20:22:51.573" v="107"/>
          <ac:picMkLst>
            <pc:docMk/>
            <pc:sldMk cId="3114938747" sldId="293"/>
            <ac:picMk id="3" creationId="{C16293BF-81B1-6FAC-8601-192B4ED05BD6}"/>
          </ac:picMkLst>
        </pc:picChg>
        <pc:picChg chg="add mod">
          <ac:chgData name="Neemias Informatica Lima" userId="b77af7bd85500281" providerId="LiveId" clId="{16213AEF-5566-48D8-AF15-94866D1F301A}" dt="2023-11-07T20:22:51.573" v="107"/>
          <ac:picMkLst>
            <pc:docMk/>
            <pc:sldMk cId="3114938747" sldId="293"/>
            <ac:picMk id="4" creationId="{D450500D-1A11-EB03-51D9-DF9E94EA05E3}"/>
          </ac:picMkLst>
        </pc:picChg>
        <pc:picChg chg="del">
          <ac:chgData name="Neemias Informatica Lima" userId="b77af7bd85500281" providerId="LiveId" clId="{16213AEF-5566-48D8-AF15-94866D1F301A}" dt="2023-11-07T20:22:50.475" v="106" actId="478"/>
          <ac:picMkLst>
            <pc:docMk/>
            <pc:sldMk cId="3114938747" sldId="293"/>
            <ac:picMk id="8" creationId="{677298EA-ADB1-978C-E4B2-FA55276E596E}"/>
          </ac:picMkLst>
        </pc:picChg>
        <pc:picChg chg="del">
          <ac:chgData name="Neemias Informatica Lima" userId="b77af7bd85500281" providerId="LiveId" clId="{16213AEF-5566-48D8-AF15-94866D1F301A}" dt="2023-11-07T20:22:50.475" v="106" actId="478"/>
          <ac:picMkLst>
            <pc:docMk/>
            <pc:sldMk cId="3114938747" sldId="293"/>
            <ac:picMk id="9" creationId="{2511B223-4BA1-B017-9EF0-572CF550D65E}"/>
          </ac:picMkLst>
        </pc:picChg>
      </pc:sldChg>
    </pc:docChg>
  </pc:docChgLst>
  <pc:docChgLst>
    <pc:chgData name="Neemias Informatica Lima" userId="b77af7bd85500281" providerId="LiveId" clId="{98FF1C9C-5698-43DE-BBC1-CDF22B3029BB}"/>
    <pc:docChg chg="undo redo custSel addSld delSld modSld">
      <pc:chgData name="Neemias Informatica Lima" userId="b77af7bd85500281" providerId="LiveId" clId="{98FF1C9C-5698-43DE-BBC1-CDF22B3029BB}" dt="2024-02-23T20:22:52.068" v="319" actId="20577"/>
      <pc:docMkLst>
        <pc:docMk/>
      </pc:docMkLst>
      <pc:sldChg chg="addSp delSp modSp mod">
        <pc:chgData name="Neemias Informatica Lima" userId="b77af7bd85500281" providerId="LiveId" clId="{98FF1C9C-5698-43DE-BBC1-CDF22B3029BB}" dt="2024-02-23T19:54:11.503" v="33" actId="1440"/>
        <pc:sldMkLst>
          <pc:docMk/>
          <pc:sldMk cId="2232331225" sldId="280"/>
        </pc:sldMkLst>
        <pc:spChg chg="mod">
          <ac:chgData name="Neemias Informatica Lima" userId="b77af7bd85500281" providerId="LiveId" clId="{98FF1C9C-5698-43DE-BBC1-CDF22B3029BB}" dt="2024-02-23T19:52:06.811" v="2"/>
          <ac:spMkLst>
            <pc:docMk/>
            <pc:sldMk cId="2232331225" sldId="280"/>
            <ac:spMk id="6" creationId="{00000000-0000-0000-0000-000000000000}"/>
          </ac:spMkLst>
        </pc:spChg>
        <pc:spChg chg="mod">
          <ac:chgData name="Neemias Informatica Lima" userId="b77af7bd85500281" providerId="LiveId" clId="{98FF1C9C-5698-43DE-BBC1-CDF22B3029BB}" dt="2024-02-23T19:52:15.336" v="8" actId="20577"/>
          <ac:spMkLst>
            <pc:docMk/>
            <pc:sldMk cId="2232331225" sldId="280"/>
            <ac:spMk id="7" creationId="{00000000-0000-0000-0000-000000000000}"/>
          </ac:spMkLst>
        </pc:spChg>
        <pc:spChg chg="mod">
          <ac:chgData name="Neemias Informatica Lima" userId="b77af7bd85500281" providerId="LiveId" clId="{98FF1C9C-5698-43DE-BBC1-CDF22B3029BB}" dt="2024-02-23T19:53:13.347" v="23" actId="6549"/>
          <ac:spMkLst>
            <pc:docMk/>
            <pc:sldMk cId="2232331225" sldId="280"/>
            <ac:spMk id="9" creationId="{00000000-0000-0000-0000-000000000000}"/>
          </ac:spMkLst>
        </pc:spChg>
        <pc:spChg chg="mod">
          <ac:chgData name="Neemias Informatica Lima" userId="b77af7bd85500281" providerId="LiveId" clId="{98FF1C9C-5698-43DE-BBC1-CDF22B3029BB}" dt="2024-02-23T19:52:09.383" v="4" actId="20577"/>
          <ac:spMkLst>
            <pc:docMk/>
            <pc:sldMk cId="2232331225" sldId="280"/>
            <ac:spMk id="11" creationId="{00000000-0000-0000-0000-000000000000}"/>
          </ac:spMkLst>
        </pc:spChg>
        <pc:spChg chg="mod">
          <ac:chgData name="Neemias Informatica Lima" userId="b77af7bd85500281" providerId="LiveId" clId="{98FF1C9C-5698-43DE-BBC1-CDF22B3029BB}" dt="2024-02-23T19:53:32.102" v="30" actId="6549"/>
          <ac:spMkLst>
            <pc:docMk/>
            <pc:sldMk cId="2232331225" sldId="280"/>
            <ac:spMk id="16" creationId="{00000000-0000-0000-0000-000000000000}"/>
          </ac:spMkLst>
        </pc:spChg>
        <pc:picChg chg="del">
          <ac:chgData name="Neemias Informatica Lima" userId="b77af7bd85500281" providerId="LiveId" clId="{98FF1C9C-5698-43DE-BBC1-CDF22B3029BB}" dt="2024-02-23T19:52:35.274" v="9" actId="478"/>
          <ac:picMkLst>
            <pc:docMk/>
            <pc:sldMk cId="2232331225" sldId="280"/>
            <ac:picMk id="3" creationId="{5F775884-772C-7157-8318-F890BAE266AC}"/>
          </ac:picMkLst>
        </pc:picChg>
        <pc:picChg chg="add mod">
          <ac:chgData name="Neemias Informatica Lima" userId="b77af7bd85500281" providerId="LiveId" clId="{98FF1C9C-5698-43DE-BBC1-CDF22B3029BB}" dt="2024-02-23T19:54:11.503" v="33" actId="1440"/>
          <ac:picMkLst>
            <pc:docMk/>
            <pc:sldMk cId="2232331225" sldId="280"/>
            <ac:picMk id="8" creationId="{009943F9-1E8A-22B3-5313-47B5813B361D}"/>
          </ac:picMkLst>
        </pc:picChg>
      </pc:sldChg>
      <pc:sldChg chg="addSp delSp modSp mod">
        <pc:chgData name="Neemias Informatica Lima" userId="b77af7bd85500281" providerId="LiveId" clId="{98FF1C9C-5698-43DE-BBC1-CDF22B3029BB}" dt="2024-02-23T19:57:21.109" v="106" actId="6549"/>
        <pc:sldMkLst>
          <pc:docMk/>
          <pc:sldMk cId="2103443556" sldId="281"/>
        </pc:sldMkLst>
        <pc:spChg chg="mod">
          <ac:chgData name="Neemias Informatica Lima" userId="b77af7bd85500281" providerId="LiveId" clId="{98FF1C9C-5698-43DE-BBC1-CDF22B3029BB}" dt="2024-02-23T19:57:21.109" v="106" actId="6549"/>
          <ac:spMkLst>
            <pc:docMk/>
            <pc:sldMk cId="2103443556" sldId="281"/>
            <ac:spMk id="8" creationId="{00000000-0000-0000-0000-000000000000}"/>
          </ac:spMkLst>
        </pc:spChg>
        <pc:spChg chg="mod">
          <ac:chgData name="Neemias Informatica Lima" userId="b77af7bd85500281" providerId="LiveId" clId="{98FF1C9C-5698-43DE-BBC1-CDF22B3029BB}" dt="2024-02-23T19:54:22.565" v="35" actId="20577"/>
          <ac:spMkLst>
            <pc:docMk/>
            <pc:sldMk cId="2103443556" sldId="281"/>
            <ac:spMk id="11" creationId="{00000000-0000-0000-0000-000000000000}"/>
          </ac:spMkLst>
        </pc:spChg>
        <pc:spChg chg="mod">
          <ac:chgData name="Neemias Informatica Lima" userId="b77af7bd85500281" providerId="LiveId" clId="{98FF1C9C-5698-43DE-BBC1-CDF22B3029BB}" dt="2024-02-23T19:55:02.455" v="55"/>
          <ac:spMkLst>
            <pc:docMk/>
            <pc:sldMk cId="2103443556" sldId="281"/>
            <ac:spMk id="18" creationId="{00000000-0000-0000-0000-000000000000}"/>
          </ac:spMkLst>
        </pc:spChg>
        <pc:picChg chg="del">
          <ac:chgData name="Neemias Informatica Lima" userId="b77af7bd85500281" providerId="LiveId" clId="{98FF1C9C-5698-43DE-BBC1-CDF22B3029BB}" dt="2024-02-23T19:54:19.027" v="34" actId="478"/>
          <ac:picMkLst>
            <pc:docMk/>
            <pc:sldMk cId="2103443556" sldId="281"/>
            <ac:picMk id="2" creationId="{9C51C8B7-DEC0-D13C-E59E-995267672DF9}"/>
          </ac:picMkLst>
        </pc:picChg>
        <pc:picChg chg="add mod">
          <ac:chgData name="Neemias Informatica Lima" userId="b77af7bd85500281" providerId="LiveId" clId="{98FF1C9C-5698-43DE-BBC1-CDF22B3029BB}" dt="2024-02-23T19:54:38.829" v="50" actId="1038"/>
          <ac:picMkLst>
            <pc:docMk/>
            <pc:sldMk cId="2103443556" sldId="281"/>
            <ac:picMk id="3" creationId="{50165502-445F-D24A-18B0-23D29B431381}"/>
          </ac:picMkLst>
        </pc:picChg>
      </pc:sldChg>
      <pc:sldChg chg="addSp delSp modSp mod">
        <pc:chgData name="Neemias Informatica Lima" userId="b77af7bd85500281" providerId="LiveId" clId="{98FF1C9C-5698-43DE-BBC1-CDF22B3029BB}" dt="2024-02-23T20:09:21.055" v="139" actId="313"/>
        <pc:sldMkLst>
          <pc:docMk/>
          <pc:sldMk cId="3683219421" sldId="282"/>
        </pc:sldMkLst>
        <pc:spChg chg="del">
          <ac:chgData name="Neemias Informatica Lima" userId="b77af7bd85500281" providerId="LiveId" clId="{98FF1C9C-5698-43DE-BBC1-CDF22B3029BB}" dt="2024-02-23T19:55:18.598" v="58" actId="478"/>
          <ac:spMkLst>
            <pc:docMk/>
            <pc:sldMk cId="3683219421" sldId="282"/>
            <ac:spMk id="2" creationId="{2E85310A-3EAD-2571-B64D-74E8852679A0}"/>
          </ac:spMkLst>
        </pc:spChg>
        <pc:spChg chg="del">
          <ac:chgData name="Neemias Informatica Lima" userId="b77af7bd85500281" providerId="LiveId" clId="{98FF1C9C-5698-43DE-BBC1-CDF22B3029BB}" dt="2024-02-23T19:55:18.598" v="58" actId="478"/>
          <ac:spMkLst>
            <pc:docMk/>
            <pc:sldMk cId="3683219421" sldId="282"/>
            <ac:spMk id="4" creationId="{E7727AF9-F7DC-06A3-6433-8CCE90CD9597}"/>
          </ac:spMkLst>
        </pc:spChg>
        <pc:spChg chg="add mod">
          <ac:chgData name="Neemias Informatica Lima" userId="b77af7bd85500281" providerId="LiveId" clId="{98FF1C9C-5698-43DE-BBC1-CDF22B3029BB}" dt="2024-02-23T19:55:18.916" v="59"/>
          <ac:spMkLst>
            <pc:docMk/>
            <pc:sldMk cId="3683219421" sldId="282"/>
            <ac:spMk id="6" creationId="{22934883-FF7A-D794-0D1B-91558191C4A0}"/>
          </ac:spMkLst>
        </pc:spChg>
        <pc:spChg chg="add mod">
          <ac:chgData name="Neemias Informatica Lima" userId="b77af7bd85500281" providerId="LiveId" clId="{98FF1C9C-5698-43DE-BBC1-CDF22B3029BB}" dt="2024-02-23T19:55:18.916" v="59"/>
          <ac:spMkLst>
            <pc:docMk/>
            <pc:sldMk cId="3683219421" sldId="282"/>
            <ac:spMk id="7" creationId="{B1A3D200-DDA1-1BAE-BD3E-2A9B0A0B849D}"/>
          </ac:spMkLst>
        </pc:spChg>
        <pc:spChg chg="mod">
          <ac:chgData name="Neemias Informatica Lima" userId="b77af7bd85500281" providerId="LiveId" clId="{98FF1C9C-5698-43DE-BBC1-CDF22B3029BB}" dt="2024-02-23T20:09:21.055" v="139" actId="313"/>
          <ac:spMkLst>
            <pc:docMk/>
            <pc:sldMk cId="3683219421" sldId="282"/>
            <ac:spMk id="12" creationId="{00000000-0000-0000-0000-000000000000}"/>
          </ac:spMkLst>
        </pc:spChg>
        <pc:spChg chg="mod">
          <ac:chgData name="Neemias Informatica Lima" userId="b77af7bd85500281" providerId="LiveId" clId="{98FF1C9C-5698-43DE-BBC1-CDF22B3029BB}" dt="2024-02-23T19:57:48.460" v="116"/>
          <ac:spMkLst>
            <pc:docMk/>
            <pc:sldMk cId="3683219421" sldId="282"/>
            <ac:spMk id="14" creationId="{00000000-0000-0000-0000-000000000000}"/>
          </ac:spMkLst>
        </pc:spChg>
        <pc:picChg chg="del">
          <ac:chgData name="Neemias Informatica Lima" userId="b77af7bd85500281" providerId="LiveId" clId="{98FF1C9C-5698-43DE-BBC1-CDF22B3029BB}" dt="2024-02-23T19:55:18.598" v="58" actId="478"/>
          <ac:picMkLst>
            <pc:docMk/>
            <pc:sldMk cId="3683219421" sldId="282"/>
            <ac:picMk id="5" creationId="{22A54038-1F2F-FDF5-846D-796980395C8D}"/>
          </ac:picMkLst>
        </pc:picChg>
        <pc:picChg chg="add mod">
          <ac:chgData name="Neemias Informatica Lima" userId="b77af7bd85500281" providerId="LiveId" clId="{98FF1C9C-5698-43DE-BBC1-CDF22B3029BB}" dt="2024-02-23T19:55:18.916" v="59"/>
          <ac:picMkLst>
            <pc:docMk/>
            <pc:sldMk cId="3683219421" sldId="282"/>
            <ac:picMk id="8" creationId="{EBC97658-B7A2-BF59-7128-C5BE587DDF44}"/>
          </ac:picMkLst>
        </pc:picChg>
      </pc:sldChg>
      <pc:sldChg chg="addSp delSp modSp mod">
        <pc:chgData name="Neemias Informatica Lima" userId="b77af7bd85500281" providerId="LiveId" clId="{98FF1C9C-5698-43DE-BBC1-CDF22B3029BB}" dt="2024-02-23T20:10:34.136" v="160" actId="20577"/>
        <pc:sldMkLst>
          <pc:docMk/>
          <pc:sldMk cId="3902406419" sldId="283"/>
        </pc:sldMkLst>
        <pc:spChg chg="del">
          <ac:chgData name="Neemias Informatica Lima" userId="b77af7bd85500281" providerId="LiveId" clId="{98FF1C9C-5698-43DE-BBC1-CDF22B3029BB}" dt="2024-02-23T19:55:26.824" v="60" actId="478"/>
          <ac:spMkLst>
            <pc:docMk/>
            <pc:sldMk cId="3902406419" sldId="283"/>
            <ac:spMk id="2" creationId="{9B043968-3CA0-730F-D973-845390E71064}"/>
          </ac:spMkLst>
        </pc:spChg>
        <pc:spChg chg="del">
          <ac:chgData name="Neemias Informatica Lima" userId="b77af7bd85500281" providerId="LiveId" clId="{98FF1C9C-5698-43DE-BBC1-CDF22B3029BB}" dt="2024-02-23T19:55:26.824" v="60" actId="478"/>
          <ac:spMkLst>
            <pc:docMk/>
            <pc:sldMk cId="3902406419" sldId="283"/>
            <ac:spMk id="3" creationId="{3BEDEEF3-0F4E-BF59-0C73-673EC0621C71}"/>
          </ac:spMkLst>
        </pc:spChg>
        <pc:spChg chg="add mod">
          <ac:chgData name="Neemias Informatica Lima" userId="b77af7bd85500281" providerId="LiveId" clId="{98FF1C9C-5698-43DE-BBC1-CDF22B3029BB}" dt="2024-02-23T19:55:27.213" v="61"/>
          <ac:spMkLst>
            <pc:docMk/>
            <pc:sldMk cId="3902406419" sldId="283"/>
            <ac:spMk id="5" creationId="{64CB1FE2-BA30-8279-776E-7DC9BC620210}"/>
          </ac:spMkLst>
        </pc:spChg>
        <pc:spChg chg="add mod">
          <ac:chgData name="Neemias Informatica Lima" userId="b77af7bd85500281" providerId="LiveId" clId="{98FF1C9C-5698-43DE-BBC1-CDF22B3029BB}" dt="2024-02-23T19:55:27.213" v="61"/>
          <ac:spMkLst>
            <pc:docMk/>
            <pc:sldMk cId="3902406419" sldId="283"/>
            <ac:spMk id="6" creationId="{D23702ED-8FD0-4052-DBE0-1090D1287F77}"/>
          </ac:spMkLst>
        </pc:spChg>
        <pc:spChg chg="mod">
          <ac:chgData name="Neemias Informatica Lima" userId="b77af7bd85500281" providerId="LiveId" clId="{98FF1C9C-5698-43DE-BBC1-CDF22B3029BB}" dt="2024-02-23T20:10:00.500" v="144"/>
          <ac:spMkLst>
            <pc:docMk/>
            <pc:sldMk cId="3902406419" sldId="283"/>
            <ac:spMk id="14" creationId="{00000000-0000-0000-0000-000000000000}"/>
          </ac:spMkLst>
        </pc:spChg>
        <pc:spChg chg="mod">
          <ac:chgData name="Neemias Informatica Lima" userId="b77af7bd85500281" providerId="LiveId" clId="{98FF1C9C-5698-43DE-BBC1-CDF22B3029BB}" dt="2024-02-23T20:10:34.136" v="160" actId="20577"/>
          <ac:spMkLst>
            <pc:docMk/>
            <pc:sldMk cId="3902406419" sldId="283"/>
            <ac:spMk id="15" creationId="{D5C09FDA-172B-4732-BD2E-A9BBEF8B191B}"/>
          </ac:spMkLst>
        </pc:spChg>
        <pc:picChg chg="del">
          <ac:chgData name="Neemias Informatica Lima" userId="b77af7bd85500281" providerId="LiveId" clId="{98FF1C9C-5698-43DE-BBC1-CDF22B3029BB}" dt="2024-02-23T19:55:26.824" v="60" actId="478"/>
          <ac:picMkLst>
            <pc:docMk/>
            <pc:sldMk cId="3902406419" sldId="283"/>
            <ac:picMk id="4" creationId="{744D7F9F-6125-79C3-6301-288B1D5BF7B1}"/>
          </ac:picMkLst>
        </pc:picChg>
        <pc:picChg chg="add mod">
          <ac:chgData name="Neemias Informatica Lima" userId="b77af7bd85500281" providerId="LiveId" clId="{98FF1C9C-5698-43DE-BBC1-CDF22B3029BB}" dt="2024-02-23T19:55:27.213" v="61"/>
          <ac:picMkLst>
            <pc:docMk/>
            <pc:sldMk cId="3902406419" sldId="283"/>
            <ac:picMk id="7" creationId="{18A228B3-A576-C8DA-5663-09CD11C65D26}"/>
          </ac:picMkLst>
        </pc:picChg>
      </pc:sldChg>
      <pc:sldChg chg="addSp delSp modSp mod">
        <pc:chgData name="Neemias Informatica Lima" userId="b77af7bd85500281" providerId="LiveId" clId="{98FF1C9C-5698-43DE-BBC1-CDF22B3029BB}" dt="2024-02-23T20:12:33.013" v="188" actId="6549"/>
        <pc:sldMkLst>
          <pc:docMk/>
          <pc:sldMk cId="2424059023" sldId="284"/>
        </pc:sldMkLst>
        <pc:spChg chg="del">
          <ac:chgData name="Neemias Informatica Lima" userId="b77af7bd85500281" providerId="LiveId" clId="{98FF1C9C-5698-43DE-BBC1-CDF22B3029BB}" dt="2024-02-23T19:55:41.106" v="64" actId="478"/>
          <ac:spMkLst>
            <pc:docMk/>
            <pc:sldMk cId="2424059023" sldId="284"/>
            <ac:spMk id="2" creationId="{6B710410-FA7D-9D02-F7AA-9FDDF2DAAF48}"/>
          </ac:spMkLst>
        </pc:spChg>
        <pc:spChg chg="del">
          <ac:chgData name="Neemias Informatica Lima" userId="b77af7bd85500281" providerId="LiveId" clId="{98FF1C9C-5698-43DE-BBC1-CDF22B3029BB}" dt="2024-02-23T19:55:41.106" v="64" actId="478"/>
          <ac:spMkLst>
            <pc:docMk/>
            <pc:sldMk cId="2424059023" sldId="284"/>
            <ac:spMk id="3" creationId="{C22704CF-C2A2-B9A8-32A7-78C6F1838750}"/>
          </ac:spMkLst>
        </pc:spChg>
        <pc:spChg chg="add mod">
          <ac:chgData name="Neemias Informatica Lima" userId="b77af7bd85500281" providerId="LiveId" clId="{98FF1C9C-5698-43DE-BBC1-CDF22B3029BB}" dt="2024-02-23T19:55:41.488" v="65"/>
          <ac:spMkLst>
            <pc:docMk/>
            <pc:sldMk cId="2424059023" sldId="284"/>
            <ac:spMk id="5" creationId="{78268D53-E738-79EB-0EEA-089FC74705BD}"/>
          </ac:spMkLst>
        </pc:spChg>
        <pc:spChg chg="add mod">
          <ac:chgData name="Neemias Informatica Lima" userId="b77af7bd85500281" providerId="LiveId" clId="{98FF1C9C-5698-43DE-BBC1-CDF22B3029BB}" dt="2024-02-23T19:55:41.488" v="65"/>
          <ac:spMkLst>
            <pc:docMk/>
            <pc:sldMk cId="2424059023" sldId="284"/>
            <ac:spMk id="6" creationId="{5A203651-4300-8AD6-09F4-E104FAEEE322}"/>
          </ac:spMkLst>
        </pc:spChg>
        <pc:spChg chg="mod">
          <ac:chgData name="Neemias Informatica Lima" userId="b77af7bd85500281" providerId="LiveId" clId="{98FF1C9C-5698-43DE-BBC1-CDF22B3029BB}" dt="2024-02-23T20:11:34.226" v="179"/>
          <ac:spMkLst>
            <pc:docMk/>
            <pc:sldMk cId="2424059023" sldId="284"/>
            <ac:spMk id="14" creationId="{00000000-0000-0000-0000-000000000000}"/>
          </ac:spMkLst>
        </pc:spChg>
        <pc:spChg chg="mod">
          <ac:chgData name="Neemias Informatica Lima" userId="b77af7bd85500281" providerId="LiveId" clId="{98FF1C9C-5698-43DE-BBC1-CDF22B3029BB}" dt="2024-02-23T20:12:33.013" v="188" actId="6549"/>
          <ac:spMkLst>
            <pc:docMk/>
            <pc:sldMk cId="2424059023" sldId="284"/>
            <ac:spMk id="15" creationId="{C3A1BEFC-B9B8-4142-B09F-1F5B330F4265}"/>
          </ac:spMkLst>
        </pc:spChg>
        <pc:picChg chg="del">
          <ac:chgData name="Neemias Informatica Lima" userId="b77af7bd85500281" providerId="LiveId" clId="{98FF1C9C-5698-43DE-BBC1-CDF22B3029BB}" dt="2024-02-23T19:55:41.106" v="64" actId="478"/>
          <ac:picMkLst>
            <pc:docMk/>
            <pc:sldMk cId="2424059023" sldId="284"/>
            <ac:picMk id="4" creationId="{18F1F4D7-7F99-F8F0-0952-2CB31B39F36E}"/>
          </ac:picMkLst>
        </pc:picChg>
        <pc:picChg chg="add mod">
          <ac:chgData name="Neemias Informatica Lima" userId="b77af7bd85500281" providerId="LiveId" clId="{98FF1C9C-5698-43DE-BBC1-CDF22B3029BB}" dt="2024-02-23T19:55:41.488" v="65"/>
          <ac:picMkLst>
            <pc:docMk/>
            <pc:sldMk cId="2424059023" sldId="284"/>
            <ac:picMk id="7" creationId="{B66C3DCE-9FAE-1414-BC5C-8929E9382711}"/>
          </ac:picMkLst>
        </pc:picChg>
      </pc:sldChg>
      <pc:sldChg chg="addSp delSp modSp mod">
        <pc:chgData name="Neemias Informatica Lima" userId="b77af7bd85500281" providerId="LiveId" clId="{98FF1C9C-5698-43DE-BBC1-CDF22B3029BB}" dt="2024-02-23T20:14:28.045" v="236" actId="20577"/>
        <pc:sldMkLst>
          <pc:docMk/>
          <pc:sldMk cId="2241968852" sldId="285"/>
        </pc:sldMkLst>
        <pc:spChg chg="del">
          <ac:chgData name="Neemias Informatica Lima" userId="b77af7bd85500281" providerId="LiveId" clId="{98FF1C9C-5698-43DE-BBC1-CDF22B3029BB}" dt="2024-02-23T19:55:53.747" v="68" actId="478"/>
          <ac:spMkLst>
            <pc:docMk/>
            <pc:sldMk cId="2241968852" sldId="285"/>
            <ac:spMk id="2" creationId="{3E1DDEDB-02D1-E5E7-0AD5-1F191BDD56A9}"/>
          </ac:spMkLst>
        </pc:spChg>
        <pc:spChg chg="del">
          <ac:chgData name="Neemias Informatica Lima" userId="b77af7bd85500281" providerId="LiveId" clId="{98FF1C9C-5698-43DE-BBC1-CDF22B3029BB}" dt="2024-02-23T19:55:53.747" v="68" actId="478"/>
          <ac:spMkLst>
            <pc:docMk/>
            <pc:sldMk cId="2241968852" sldId="285"/>
            <ac:spMk id="3" creationId="{47059DF1-E108-E478-FB14-798C6E18B3B2}"/>
          </ac:spMkLst>
        </pc:spChg>
        <pc:spChg chg="add mod">
          <ac:chgData name="Neemias Informatica Lima" userId="b77af7bd85500281" providerId="LiveId" clId="{98FF1C9C-5698-43DE-BBC1-CDF22B3029BB}" dt="2024-02-23T19:55:54.078" v="69"/>
          <ac:spMkLst>
            <pc:docMk/>
            <pc:sldMk cId="2241968852" sldId="285"/>
            <ac:spMk id="5" creationId="{88440405-0A27-2855-D046-B9E868718C1B}"/>
          </ac:spMkLst>
        </pc:spChg>
        <pc:spChg chg="add mod">
          <ac:chgData name="Neemias Informatica Lima" userId="b77af7bd85500281" providerId="LiveId" clId="{98FF1C9C-5698-43DE-BBC1-CDF22B3029BB}" dt="2024-02-23T19:55:54.078" v="69"/>
          <ac:spMkLst>
            <pc:docMk/>
            <pc:sldMk cId="2241968852" sldId="285"/>
            <ac:spMk id="6" creationId="{22AECFDA-73E3-CD92-032F-41C880190E40}"/>
          </ac:spMkLst>
        </pc:spChg>
        <pc:spChg chg="mod">
          <ac:chgData name="Neemias Informatica Lima" userId="b77af7bd85500281" providerId="LiveId" clId="{98FF1C9C-5698-43DE-BBC1-CDF22B3029BB}" dt="2024-02-23T20:13:20.283" v="203"/>
          <ac:spMkLst>
            <pc:docMk/>
            <pc:sldMk cId="2241968852" sldId="285"/>
            <ac:spMk id="14" creationId="{00000000-0000-0000-0000-000000000000}"/>
          </ac:spMkLst>
        </pc:spChg>
        <pc:spChg chg="mod">
          <ac:chgData name="Neemias Informatica Lima" userId="b77af7bd85500281" providerId="LiveId" clId="{98FF1C9C-5698-43DE-BBC1-CDF22B3029BB}" dt="2024-02-23T20:14:28.045" v="236" actId="20577"/>
          <ac:spMkLst>
            <pc:docMk/>
            <pc:sldMk cId="2241968852" sldId="285"/>
            <ac:spMk id="15" creationId="{0F091E13-8EAD-4FFB-9473-BC74E5ABDC64}"/>
          </ac:spMkLst>
        </pc:spChg>
        <pc:picChg chg="del">
          <ac:chgData name="Neemias Informatica Lima" userId="b77af7bd85500281" providerId="LiveId" clId="{98FF1C9C-5698-43DE-BBC1-CDF22B3029BB}" dt="2024-02-23T19:55:53.747" v="68" actId="478"/>
          <ac:picMkLst>
            <pc:docMk/>
            <pc:sldMk cId="2241968852" sldId="285"/>
            <ac:picMk id="4" creationId="{4B22F6D5-9CE3-84F2-9B9E-4B838DF9ADF2}"/>
          </ac:picMkLst>
        </pc:picChg>
        <pc:picChg chg="add mod">
          <ac:chgData name="Neemias Informatica Lima" userId="b77af7bd85500281" providerId="LiveId" clId="{98FF1C9C-5698-43DE-BBC1-CDF22B3029BB}" dt="2024-02-23T19:55:54.078" v="69"/>
          <ac:picMkLst>
            <pc:docMk/>
            <pc:sldMk cId="2241968852" sldId="285"/>
            <ac:picMk id="7" creationId="{6D8C88DB-C23F-EF2F-D30D-8A622603E42E}"/>
          </ac:picMkLst>
        </pc:picChg>
      </pc:sldChg>
      <pc:sldChg chg="addSp delSp modSp mod">
        <pc:chgData name="Neemias Informatica Lima" userId="b77af7bd85500281" providerId="LiveId" clId="{98FF1C9C-5698-43DE-BBC1-CDF22B3029BB}" dt="2024-02-23T20:16:44.448" v="279" actId="20577"/>
        <pc:sldMkLst>
          <pc:docMk/>
          <pc:sldMk cId="1959249856" sldId="286"/>
        </pc:sldMkLst>
        <pc:spChg chg="del">
          <ac:chgData name="Neemias Informatica Lima" userId="b77af7bd85500281" providerId="LiveId" clId="{98FF1C9C-5698-43DE-BBC1-CDF22B3029BB}" dt="2024-02-23T19:56:06.325" v="72" actId="478"/>
          <ac:spMkLst>
            <pc:docMk/>
            <pc:sldMk cId="1959249856" sldId="286"/>
            <ac:spMk id="2" creationId="{6D63FBA6-C3F0-F6E7-878D-CF922FE56F18}"/>
          </ac:spMkLst>
        </pc:spChg>
        <pc:spChg chg="del">
          <ac:chgData name="Neemias Informatica Lima" userId="b77af7bd85500281" providerId="LiveId" clId="{98FF1C9C-5698-43DE-BBC1-CDF22B3029BB}" dt="2024-02-23T19:56:06.325" v="72" actId="478"/>
          <ac:spMkLst>
            <pc:docMk/>
            <pc:sldMk cId="1959249856" sldId="286"/>
            <ac:spMk id="3" creationId="{20EF9CE9-BB0F-B155-145C-AA313564999F}"/>
          </ac:spMkLst>
        </pc:spChg>
        <pc:spChg chg="add mod">
          <ac:chgData name="Neemias Informatica Lima" userId="b77af7bd85500281" providerId="LiveId" clId="{98FF1C9C-5698-43DE-BBC1-CDF22B3029BB}" dt="2024-02-23T19:56:06.641" v="73"/>
          <ac:spMkLst>
            <pc:docMk/>
            <pc:sldMk cId="1959249856" sldId="286"/>
            <ac:spMk id="5" creationId="{A61587D3-3CDC-1C1A-9373-5B92BB4C6771}"/>
          </ac:spMkLst>
        </pc:spChg>
        <pc:spChg chg="add mod">
          <ac:chgData name="Neemias Informatica Lima" userId="b77af7bd85500281" providerId="LiveId" clId="{98FF1C9C-5698-43DE-BBC1-CDF22B3029BB}" dt="2024-02-23T19:56:06.641" v="73"/>
          <ac:spMkLst>
            <pc:docMk/>
            <pc:sldMk cId="1959249856" sldId="286"/>
            <ac:spMk id="6" creationId="{21035F67-67D0-089E-FFB9-3C7F772903B2}"/>
          </ac:spMkLst>
        </pc:spChg>
        <pc:spChg chg="mod">
          <ac:chgData name="Neemias Informatica Lima" userId="b77af7bd85500281" providerId="LiveId" clId="{98FF1C9C-5698-43DE-BBC1-CDF22B3029BB}" dt="2024-02-23T20:15:22.665" v="256"/>
          <ac:spMkLst>
            <pc:docMk/>
            <pc:sldMk cId="1959249856" sldId="286"/>
            <ac:spMk id="14" creationId="{00000000-0000-0000-0000-000000000000}"/>
          </ac:spMkLst>
        </pc:spChg>
        <pc:spChg chg="mod">
          <ac:chgData name="Neemias Informatica Lima" userId="b77af7bd85500281" providerId="LiveId" clId="{98FF1C9C-5698-43DE-BBC1-CDF22B3029BB}" dt="2024-02-23T20:16:44.448" v="279" actId="20577"/>
          <ac:spMkLst>
            <pc:docMk/>
            <pc:sldMk cId="1959249856" sldId="286"/>
            <ac:spMk id="15" creationId="{863BB09B-C8C1-4354-BC51-D930C951E507}"/>
          </ac:spMkLst>
        </pc:spChg>
        <pc:picChg chg="del">
          <ac:chgData name="Neemias Informatica Lima" userId="b77af7bd85500281" providerId="LiveId" clId="{98FF1C9C-5698-43DE-BBC1-CDF22B3029BB}" dt="2024-02-23T19:56:06.325" v="72" actId="478"/>
          <ac:picMkLst>
            <pc:docMk/>
            <pc:sldMk cId="1959249856" sldId="286"/>
            <ac:picMk id="4" creationId="{85A6734A-E656-B9A1-1059-9BCD0DA51442}"/>
          </ac:picMkLst>
        </pc:picChg>
        <pc:picChg chg="add mod">
          <ac:chgData name="Neemias Informatica Lima" userId="b77af7bd85500281" providerId="LiveId" clId="{98FF1C9C-5698-43DE-BBC1-CDF22B3029BB}" dt="2024-02-23T19:56:06.641" v="73"/>
          <ac:picMkLst>
            <pc:docMk/>
            <pc:sldMk cId="1959249856" sldId="286"/>
            <ac:picMk id="7" creationId="{E5D22789-07EA-B4C2-C1BB-14A5D6566D48}"/>
          </ac:picMkLst>
        </pc:picChg>
      </pc:sldChg>
      <pc:sldChg chg="addSp delSp modSp mod">
        <pc:chgData name="Neemias Informatica Lima" userId="b77af7bd85500281" providerId="LiveId" clId="{98FF1C9C-5698-43DE-BBC1-CDF22B3029BB}" dt="2024-02-23T20:22:52.068" v="319" actId="20577"/>
        <pc:sldMkLst>
          <pc:docMk/>
          <pc:sldMk cId="2857006406" sldId="287"/>
        </pc:sldMkLst>
        <pc:spChg chg="del">
          <ac:chgData name="Neemias Informatica Lima" userId="b77af7bd85500281" providerId="LiveId" clId="{98FF1C9C-5698-43DE-BBC1-CDF22B3029BB}" dt="2024-02-23T19:56:22.863" v="78" actId="478"/>
          <ac:spMkLst>
            <pc:docMk/>
            <pc:sldMk cId="2857006406" sldId="287"/>
            <ac:spMk id="2" creationId="{118D6672-3002-0F36-141B-0FDA57137A82}"/>
          </ac:spMkLst>
        </pc:spChg>
        <pc:spChg chg="del">
          <ac:chgData name="Neemias Informatica Lima" userId="b77af7bd85500281" providerId="LiveId" clId="{98FF1C9C-5698-43DE-BBC1-CDF22B3029BB}" dt="2024-02-23T19:56:22.863" v="78" actId="478"/>
          <ac:spMkLst>
            <pc:docMk/>
            <pc:sldMk cId="2857006406" sldId="287"/>
            <ac:spMk id="3" creationId="{8A87C4D7-73BF-B8C9-8CBB-3CF2D609D7ED}"/>
          </ac:spMkLst>
        </pc:spChg>
        <pc:spChg chg="add mod">
          <ac:chgData name="Neemias Informatica Lima" userId="b77af7bd85500281" providerId="LiveId" clId="{98FF1C9C-5698-43DE-BBC1-CDF22B3029BB}" dt="2024-02-23T19:56:23.228" v="79"/>
          <ac:spMkLst>
            <pc:docMk/>
            <pc:sldMk cId="2857006406" sldId="287"/>
            <ac:spMk id="5" creationId="{29EB7D6A-30E1-9226-F768-126864DB830B}"/>
          </ac:spMkLst>
        </pc:spChg>
        <pc:spChg chg="add mod">
          <ac:chgData name="Neemias Informatica Lima" userId="b77af7bd85500281" providerId="LiveId" clId="{98FF1C9C-5698-43DE-BBC1-CDF22B3029BB}" dt="2024-02-23T19:56:23.228" v="79"/>
          <ac:spMkLst>
            <pc:docMk/>
            <pc:sldMk cId="2857006406" sldId="287"/>
            <ac:spMk id="6" creationId="{CAC6E923-A58A-31AA-1AD0-CAC0E2EC98C7}"/>
          </ac:spMkLst>
        </pc:spChg>
        <pc:spChg chg="mod">
          <ac:chgData name="Neemias Informatica Lima" userId="b77af7bd85500281" providerId="LiveId" clId="{98FF1C9C-5698-43DE-BBC1-CDF22B3029BB}" dt="2024-02-23T20:22:52.068" v="319" actId="20577"/>
          <ac:spMkLst>
            <pc:docMk/>
            <pc:sldMk cId="2857006406" sldId="287"/>
            <ac:spMk id="16" creationId="{28D68641-D640-4BD7-9D5B-B3803DCCF9B3}"/>
          </ac:spMkLst>
        </pc:spChg>
        <pc:picChg chg="del">
          <ac:chgData name="Neemias Informatica Lima" userId="b77af7bd85500281" providerId="LiveId" clId="{98FF1C9C-5698-43DE-BBC1-CDF22B3029BB}" dt="2024-02-23T19:56:22.863" v="78" actId="478"/>
          <ac:picMkLst>
            <pc:docMk/>
            <pc:sldMk cId="2857006406" sldId="287"/>
            <ac:picMk id="4" creationId="{3CD2F04F-2452-1E08-1163-F35685590E3B}"/>
          </ac:picMkLst>
        </pc:picChg>
        <pc:picChg chg="add mod">
          <ac:chgData name="Neemias Informatica Lima" userId="b77af7bd85500281" providerId="LiveId" clId="{98FF1C9C-5698-43DE-BBC1-CDF22B3029BB}" dt="2024-02-23T19:56:23.228" v="79"/>
          <ac:picMkLst>
            <pc:docMk/>
            <pc:sldMk cId="2857006406" sldId="287"/>
            <ac:picMk id="7" creationId="{2EAB579B-9453-B982-1CB1-228646A3C6A5}"/>
          </ac:picMkLst>
        </pc:picChg>
      </pc:sldChg>
      <pc:sldChg chg="addSp delSp modSp mod">
        <pc:chgData name="Neemias Informatica Lima" userId="b77af7bd85500281" providerId="LiveId" clId="{98FF1C9C-5698-43DE-BBC1-CDF22B3029BB}" dt="2024-02-23T19:58:15.547" v="128"/>
        <pc:sldMkLst>
          <pc:docMk/>
          <pc:sldMk cId="2630436816" sldId="288"/>
        </pc:sldMkLst>
        <pc:spChg chg="del">
          <ac:chgData name="Neemias Informatica Lima" userId="b77af7bd85500281" providerId="LiveId" clId="{98FF1C9C-5698-43DE-BBC1-CDF22B3029BB}" dt="2024-02-23T19:55:13.226" v="56" actId="478"/>
          <ac:spMkLst>
            <pc:docMk/>
            <pc:sldMk cId="2630436816" sldId="288"/>
            <ac:spMk id="2" creationId="{30889119-C356-94CB-6F5F-A6A87466FAC6}"/>
          </ac:spMkLst>
        </pc:spChg>
        <pc:spChg chg="del">
          <ac:chgData name="Neemias Informatica Lima" userId="b77af7bd85500281" providerId="LiveId" clId="{98FF1C9C-5698-43DE-BBC1-CDF22B3029BB}" dt="2024-02-23T19:55:13.226" v="56" actId="478"/>
          <ac:spMkLst>
            <pc:docMk/>
            <pc:sldMk cId="2630436816" sldId="288"/>
            <ac:spMk id="3" creationId="{49496019-D0CA-CB15-36AD-3F073522E373}"/>
          </ac:spMkLst>
        </pc:spChg>
        <pc:spChg chg="add mod">
          <ac:chgData name="Neemias Informatica Lima" userId="b77af7bd85500281" providerId="LiveId" clId="{98FF1C9C-5698-43DE-BBC1-CDF22B3029BB}" dt="2024-02-23T19:55:13.631" v="57"/>
          <ac:spMkLst>
            <pc:docMk/>
            <pc:sldMk cId="2630436816" sldId="288"/>
            <ac:spMk id="5" creationId="{F599723C-3432-9DF4-C802-90CA44248BE3}"/>
          </ac:spMkLst>
        </pc:spChg>
        <pc:spChg chg="add mod">
          <ac:chgData name="Neemias Informatica Lima" userId="b77af7bd85500281" providerId="LiveId" clId="{98FF1C9C-5698-43DE-BBC1-CDF22B3029BB}" dt="2024-02-23T19:55:13.631" v="57"/>
          <ac:spMkLst>
            <pc:docMk/>
            <pc:sldMk cId="2630436816" sldId="288"/>
            <ac:spMk id="6" creationId="{D9A15907-9E61-A474-1C1D-0CBA0B444E27}"/>
          </ac:spMkLst>
        </pc:spChg>
        <pc:spChg chg="mod">
          <ac:chgData name="Neemias Informatica Lima" userId="b77af7bd85500281" providerId="LiveId" clId="{98FF1C9C-5698-43DE-BBC1-CDF22B3029BB}" dt="2024-02-23T19:58:15.547" v="128"/>
          <ac:spMkLst>
            <pc:docMk/>
            <pc:sldMk cId="2630436816" sldId="288"/>
            <ac:spMk id="13" creationId="{00000000-0000-0000-0000-000000000000}"/>
          </ac:spMkLst>
        </pc:spChg>
        <pc:spChg chg="mod">
          <ac:chgData name="Neemias Informatica Lima" userId="b77af7bd85500281" providerId="LiveId" clId="{98FF1C9C-5698-43DE-BBC1-CDF22B3029BB}" dt="2024-02-23T19:57:42.523" v="111"/>
          <ac:spMkLst>
            <pc:docMk/>
            <pc:sldMk cId="2630436816" sldId="288"/>
            <ac:spMk id="14" creationId="{00000000-0000-0000-0000-000000000000}"/>
          </ac:spMkLst>
        </pc:spChg>
        <pc:picChg chg="del">
          <ac:chgData name="Neemias Informatica Lima" userId="b77af7bd85500281" providerId="LiveId" clId="{98FF1C9C-5698-43DE-BBC1-CDF22B3029BB}" dt="2024-02-23T19:55:13.226" v="56" actId="478"/>
          <ac:picMkLst>
            <pc:docMk/>
            <pc:sldMk cId="2630436816" sldId="288"/>
            <ac:picMk id="4" creationId="{88393AEA-B1E5-C0AB-F599-1DCDF7526693}"/>
          </ac:picMkLst>
        </pc:picChg>
        <pc:picChg chg="add mod">
          <ac:chgData name="Neemias Informatica Lima" userId="b77af7bd85500281" providerId="LiveId" clId="{98FF1C9C-5698-43DE-BBC1-CDF22B3029BB}" dt="2024-02-23T19:55:13.631" v="57"/>
          <ac:picMkLst>
            <pc:docMk/>
            <pc:sldMk cId="2630436816" sldId="288"/>
            <ac:picMk id="7" creationId="{618C89FD-F8A5-635E-E47F-E65D8C9D50F5}"/>
          </ac:picMkLst>
        </pc:picChg>
      </pc:sldChg>
      <pc:sldChg chg="addSp delSp modSp mod">
        <pc:chgData name="Neemias Informatica Lima" userId="b77af7bd85500281" providerId="LiveId" clId="{98FF1C9C-5698-43DE-BBC1-CDF22B3029BB}" dt="2024-02-23T20:11:05.163" v="174" actId="6549"/>
        <pc:sldMkLst>
          <pc:docMk/>
          <pc:sldMk cId="3032827026" sldId="289"/>
        </pc:sldMkLst>
        <pc:spChg chg="del">
          <ac:chgData name="Neemias Informatica Lima" userId="b77af7bd85500281" providerId="LiveId" clId="{98FF1C9C-5698-43DE-BBC1-CDF22B3029BB}" dt="2024-02-23T19:55:33.537" v="62" actId="478"/>
          <ac:spMkLst>
            <pc:docMk/>
            <pc:sldMk cId="3032827026" sldId="289"/>
            <ac:spMk id="2" creationId="{6E89A964-46DE-8D62-7F3D-7CCB8B3853EF}"/>
          </ac:spMkLst>
        </pc:spChg>
        <pc:spChg chg="del">
          <ac:chgData name="Neemias Informatica Lima" userId="b77af7bd85500281" providerId="LiveId" clId="{98FF1C9C-5698-43DE-BBC1-CDF22B3029BB}" dt="2024-02-23T19:55:33.537" v="62" actId="478"/>
          <ac:spMkLst>
            <pc:docMk/>
            <pc:sldMk cId="3032827026" sldId="289"/>
            <ac:spMk id="3" creationId="{5D4C2659-04BD-3F36-4B02-A02BBB5EB9AE}"/>
          </ac:spMkLst>
        </pc:spChg>
        <pc:spChg chg="add mod">
          <ac:chgData name="Neemias Informatica Lima" userId="b77af7bd85500281" providerId="LiveId" clId="{98FF1C9C-5698-43DE-BBC1-CDF22B3029BB}" dt="2024-02-23T19:55:33.870" v="63"/>
          <ac:spMkLst>
            <pc:docMk/>
            <pc:sldMk cId="3032827026" sldId="289"/>
            <ac:spMk id="5" creationId="{D4A067D2-F394-0DBD-FBD1-63247C724824}"/>
          </ac:spMkLst>
        </pc:spChg>
        <pc:spChg chg="add mod">
          <ac:chgData name="Neemias Informatica Lima" userId="b77af7bd85500281" providerId="LiveId" clId="{98FF1C9C-5698-43DE-BBC1-CDF22B3029BB}" dt="2024-02-23T19:55:33.870" v="63"/>
          <ac:spMkLst>
            <pc:docMk/>
            <pc:sldMk cId="3032827026" sldId="289"/>
            <ac:spMk id="6" creationId="{E8239E33-1287-F609-7F39-33C3E1110587}"/>
          </ac:spMkLst>
        </pc:spChg>
        <pc:spChg chg="mod">
          <ac:chgData name="Neemias Informatica Lima" userId="b77af7bd85500281" providerId="LiveId" clId="{98FF1C9C-5698-43DE-BBC1-CDF22B3029BB}" dt="2024-02-23T20:11:05.163" v="174" actId="6549"/>
          <ac:spMkLst>
            <pc:docMk/>
            <pc:sldMk cId="3032827026" sldId="289"/>
            <ac:spMk id="12" creationId="{A64B78EF-EDA8-421A-88C9-45544BBCA9D1}"/>
          </ac:spMkLst>
        </pc:spChg>
        <pc:spChg chg="mod">
          <ac:chgData name="Neemias Informatica Lima" userId="b77af7bd85500281" providerId="LiveId" clId="{98FF1C9C-5698-43DE-BBC1-CDF22B3029BB}" dt="2024-02-23T20:10:06.399" v="149"/>
          <ac:spMkLst>
            <pc:docMk/>
            <pc:sldMk cId="3032827026" sldId="289"/>
            <ac:spMk id="14" creationId="{00000000-0000-0000-0000-000000000000}"/>
          </ac:spMkLst>
        </pc:spChg>
        <pc:picChg chg="del">
          <ac:chgData name="Neemias Informatica Lima" userId="b77af7bd85500281" providerId="LiveId" clId="{98FF1C9C-5698-43DE-BBC1-CDF22B3029BB}" dt="2024-02-23T19:55:33.537" v="62" actId="478"/>
          <ac:picMkLst>
            <pc:docMk/>
            <pc:sldMk cId="3032827026" sldId="289"/>
            <ac:picMk id="4" creationId="{FA98250C-ECD5-A49F-33CA-B05C5324A1F0}"/>
          </ac:picMkLst>
        </pc:picChg>
        <pc:picChg chg="add mod">
          <ac:chgData name="Neemias Informatica Lima" userId="b77af7bd85500281" providerId="LiveId" clId="{98FF1C9C-5698-43DE-BBC1-CDF22B3029BB}" dt="2024-02-23T19:55:33.870" v="63"/>
          <ac:picMkLst>
            <pc:docMk/>
            <pc:sldMk cId="3032827026" sldId="289"/>
            <ac:picMk id="7" creationId="{89459701-C0BF-E965-7576-E0A535A584A2}"/>
          </ac:picMkLst>
        </pc:picChg>
      </pc:sldChg>
      <pc:sldChg chg="addSp delSp modSp mod">
        <pc:chgData name="Neemias Informatica Lima" userId="b77af7bd85500281" providerId="LiveId" clId="{98FF1C9C-5698-43DE-BBC1-CDF22B3029BB}" dt="2024-02-23T20:13:07.353" v="200"/>
        <pc:sldMkLst>
          <pc:docMk/>
          <pc:sldMk cId="3772032319" sldId="290"/>
        </pc:sldMkLst>
        <pc:spChg chg="del">
          <ac:chgData name="Neemias Informatica Lima" userId="b77af7bd85500281" providerId="LiveId" clId="{98FF1C9C-5698-43DE-BBC1-CDF22B3029BB}" dt="2024-02-23T19:55:47.691" v="66" actId="478"/>
          <ac:spMkLst>
            <pc:docMk/>
            <pc:sldMk cId="3772032319" sldId="290"/>
            <ac:spMk id="2" creationId="{FF58CD7D-6808-28AE-FE6D-E10440B93B82}"/>
          </ac:spMkLst>
        </pc:spChg>
        <pc:spChg chg="del">
          <ac:chgData name="Neemias Informatica Lima" userId="b77af7bd85500281" providerId="LiveId" clId="{98FF1C9C-5698-43DE-BBC1-CDF22B3029BB}" dt="2024-02-23T19:55:47.691" v="66" actId="478"/>
          <ac:spMkLst>
            <pc:docMk/>
            <pc:sldMk cId="3772032319" sldId="290"/>
            <ac:spMk id="3" creationId="{60A9F2A4-7A27-D2AE-233F-4CB6587D0988}"/>
          </ac:spMkLst>
        </pc:spChg>
        <pc:spChg chg="add mod">
          <ac:chgData name="Neemias Informatica Lima" userId="b77af7bd85500281" providerId="LiveId" clId="{98FF1C9C-5698-43DE-BBC1-CDF22B3029BB}" dt="2024-02-23T19:55:48.083" v="67"/>
          <ac:spMkLst>
            <pc:docMk/>
            <pc:sldMk cId="3772032319" sldId="290"/>
            <ac:spMk id="5" creationId="{85A204CF-BE05-A49D-E084-5A580383ACB8}"/>
          </ac:spMkLst>
        </pc:spChg>
        <pc:spChg chg="add mod">
          <ac:chgData name="Neemias Informatica Lima" userId="b77af7bd85500281" providerId="LiveId" clId="{98FF1C9C-5698-43DE-BBC1-CDF22B3029BB}" dt="2024-02-23T19:55:48.083" v="67"/>
          <ac:spMkLst>
            <pc:docMk/>
            <pc:sldMk cId="3772032319" sldId="290"/>
            <ac:spMk id="6" creationId="{DEF18B7B-BBEB-3CDD-E289-6C3F141B30B7}"/>
          </ac:spMkLst>
        </pc:spChg>
        <pc:spChg chg="mod">
          <ac:chgData name="Neemias Informatica Lima" userId="b77af7bd85500281" providerId="LiveId" clId="{98FF1C9C-5698-43DE-BBC1-CDF22B3029BB}" dt="2024-02-23T20:13:07.353" v="200"/>
          <ac:spMkLst>
            <pc:docMk/>
            <pc:sldMk cId="3772032319" sldId="290"/>
            <ac:spMk id="12" creationId="{8D5A143D-15FB-4DFE-B0EC-FEEB77A92B2C}"/>
          </ac:spMkLst>
        </pc:spChg>
        <pc:spChg chg="mod">
          <ac:chgData name="Neemias Informatica Lima" userId="b77af7bd85500281" providerId="LiveId" clId="{98FF1C9C-5698-43DE-BBC1-CDF22B3029BB}" dt="2024-02-23T20:11:39.363" v="182"/>
          <ac:spMkLst>
            <pc:docMk/>
            <pc:sldMk cId="3772032319" sldId="290"/>
            <ac:spMk id="14" creationId="{00000000-0000-0000-0000-000000000000}"/>
          </ac:spMkLst>
        </pc:spChg>
        <pc:picChg chg="del">
          <ac:chgData name="Neemias Informatica Lima" userId="b77af7bd85500281" providerId="LiveId" clId="{98FF1C9C-5698-43DE-BBC1-CDF22B3029BB}" dt="2024-02-23T19:55:47.691" v="66" actId="478"/>
          <ac:picMkLst>
            <pc:docMk/>
            <pc:sldMk cId="3772032319" sldId="290"/>
            <ac:picMk id="4" creationId="{6A93FC3B-31AF-1EAE-5013-89407F4DA89B}"/>
          </ac:picMkLst>
        </pc:picChg>
        <pc:picChg chg="add mod">
          <ac:chgData name="Neemias Informatica Lima" userId="b77af7bd85500281" providerId="LiveId" clId="{98FF1C9C-5698-43DE-BBC1-CDF22B3029BB}" dt="2024-02-23T19:55:48.083" v="67"/>
          <ac:picMkLst>
            <pc:docMk/>
            <pc:sldMk cId="3772032319" sldId="290"/>
            <ac:picMk id="7" creationId="{4F7AE466-E0C9-B62F-9DC8-1E2BAD76EB58}"/>
          </ac:picMkLst>
        </pc:picChg>
      </pc:sldChg>
      <pc:sldChg chg="addSp delSp modSp mod">
        <pc:chgData name="Neemias Informatica Lima" userId="b77af7bd85500281" providerId="LiveId" clId="{98FF1C9C-5698-43DE-BBC1-CDF22B3029BB}" dt="2024-02-23T20:15:05.002" v="251" actId="6549"/>
        <pc:sldMkLst>
          <pc:docMk/>
          <pc:sldMk cId="1768216317" sldId="291"/>
        </pc:sldMkLst>
        <pc:spChg chg="del">
          <ac:chgData name="Neemias Informatica Lima" userId="b77af7bd85500281" providerId="LiveId" clId="{98FF1C9C-5698-43DE-BBC1-CDF22B3029BB}" dt="2024-02-23T19:56:00.092" v="70" actId="478"/>
          <ac:spMkLst>
            <pc:docMk/>
            <pc:sldMk cId="1768216317" sldId="291"/>
            <ac:spMk id="2" creationId="{2AF92445-D4D6-0570-CC60-3CE69C62DC4B}"/>
          </ac:spMkLst>
        </pc:spChg>
        <pc:spChg chg="del">
          <ac:chgData name="Neemias Informatica Lima" userId="b77af7bd85500281" providerId="LiveId" clId="{98FF1C9C-5698-43DE-BBC1-CDF22B3029BB}" dt="2024-02-23T19:56:00.092" v="70" actId="478"/>
          <ac:spMkLst>
            <pc:docMk/>
            <pc:sldMk cId="1768216317" sldId="291"/>
            <ac:spMk id="3" creationId="{765ACA15-BD8E-C708-FD3F-B76904708D48}"/>
          </ac:spMkLst>
        </pc:spChg>
        <pc:spChg chg="add mod">
          <ac:chgData name="Neemias Informatica Lima" userId="b77af7bd85500281" providerId="LiveId" clId="{98FF1C9C-5698-43DE-BBC1-CDF22B3029BB}" dt="2024-02-23T19:56:00.429" v="71"/>
          <ac:spMkLst>
            <pc:docMk/>
            <pc:sldMk cId="1768216317" sldId="291"/>
            <ac:spMk id="5" creationId="{B6AFE31B-8464-E157-1809-D04E08A48875}"/>
          </ac:spMkLst>
        </pc:spChg>
        <pc:spChg chg="add mod">
          <ac:chgData name="Neemias Informatica Lima" userId="b77af7bd85500281" providerId="LiveId" clId="{98FF1C9C-5698-43DE-BBC1-CDF22B3029BB}" dt="2024-02-23T19:56:00.429" v="71"/>
          <ac:spMkLst>
            <pc:docMk/>
            <pc:sldMk cId="1768216317" sldId="291"/>
            <ac:spMk id="6" creationId="{01D32D73-A15E-2FBB-30B2-BCAF9DDBA826}"/>
          </ac:spMkLst>
        </pc:spChg>
        <pc:spChg chg="mod">
          <ac:chgData name="Neemias Informatica Lima" userId="b77af7bd85500281" providerId="LiveId" clId="{98FF1C9C-5698-43DE-BBC1-CDF22B3029BB}" dt="2024-02-23T20:15:05.002" v="251" actId="6549"/>
          <ac:spMkLst>
            <pc:docMk/>
            <pc:sldMk cId="1768216317" sldId="291"/>
            <ac:spMk id="12" creationId="{FD5EC092-AC81-4728-9A45-4C4BB5B95C65}"/>
          </ac:spMkLst>
        </pc:spChg>
        <pc:spChg chg="mod">
          <ac:chgData name="Neemias Informatica Lima" userId="b77af7bd85500281" providerId="LiveId" clId="{98FF1C9C-5698-43DE-BBC1-CDF22B3029BB}" dt="2024-02-23T20:13:25.343" v="208"/>
          <ac:spMkLst>
            <pc:docMk/>
            <pc:sldMk cId="1768216317" sldId="291"/>
            <ac:spMk id="14" creationId="{00000000-0000-0000-0000-000000000000}"/>
          </ac:spMkLst>
        </pc:spChg>
        <pc:picChg chg="del">
          <ac:chgData name="Neemias Informatica Lima" userId="b77af7bd85500281" providerId="LiveId" clId="{98FF1C9C-5698-43DE-BBC1-CDF22B3029BB}" dt="2024-02-23T19:56:00.092" v="70" actId="478"/>
          <ac:picMkLst>
            <pc:docMk/>
            <pc:sldMk cId="1768216317" sldId="291"/>
            <ac:picMk id="4" creationId="{6A2B0A4F-19EE-C413-6596-D5F48CD3D6F1}"/>
          </ac:picMkLst>
        </pc:picChg>
        <pc:picChg chg="add mod">
          <ac:chgData name="Neemias Informatica Lima" userId="b77af7bd85500281" providerId="LiveId" clId="{98FF1C9C-5698-43DE-BBC1-CDF22B3029BB}" dt="2024-02-23T19:56:00.429" v="71"/>
          <ac:picMkLst>
            <pc:docMk/>
            <pc:sldMk cId="1768216317" sldId="291"/>
            <ac:picMk id="7" creationId="{72CAF7BF-A894-D6A7-35C7-1E828777094C}"/>
          </ac:picMkLst>
        </pc:picChg>
      </pc:sldChg>
      <pc:sldChg chg="addSp delSp modSp mod">
        <pc:chgData name="Neemias Informatica Lima" userId="b77af7bd85500281" providerId="LiveId" clId="{98FF1C9C-5698-43DE-BBC1-CDF22B3029BB}" dt="2024-02-23T20:17:11.549" v="290"/>
        <pc:sldMkLst>
          <pc:docMk/>
          <pc:sldMk cId="3757265641" sldId="292"/>
        </pc:sldMkLst>
        <pc:spChg chg="del">
          <ac:chgData name="Neemias Informatica Lima" userId="b77af7bd85500281" providerId="LiveId" clId="{98FF1C9C-5698-43DE-BBC1-CDF22B3029BB}" dt="2024-02-23T19:56:11.565" v="74" actId="478"/>
          <ac:spMkLst>
            <pc:docMk/>
            <pc:sldMk cId="3757265641" sldId="292"/>
            <ac:spMk id="2" creationId="{1B91F151-CFEF-E9DF-4762-8BB81A134C54}"/>
          </ac:spMkLst>
        </pc:spChg>
        <pc:spChg chg="del">
          <ac:chgData name="Neemias Informatica Lima" userId="b77af7bd85500281" providerId="LiveId" clId="{98FF1C9C-5698-43DE-BBC1-CDF22B3029BB}" dt="2024-02-23T19:56:11.565" v="74" actId="478"/>
          <ac:spMkLst>
            <pc:docMk/>
            <pc:sldMk cId="3757265641" sldId="292"/>
            <ac:spMk id="3" creationId="{72FE134E-C585-62DF-41C1-3D8FE707EE8E}"/>
          </ac:spMkLst>
        </pc:spChg>
        <pc:spChg chg="add mod">
          <ac:chgData name="Neemias Informatica Lima" userId="b77af7bd85500281" providerId="LiveId" clId="{98FF1C9C-5698-43DE-BBC1-CDF22B3029BB}" dt="2024-02-23T19:56:11.883" v="75"/>
          <ac:spMkLst>
            <pc:docMk/>
            <pc:sldMk cId="3757265641" sldId="292"/>
            <ac:spMk id="5" creationId="{043DC70F-0AEF-0724-2203-92E60C210166}"/>
          </ac:spMkLst>
        </pc:spChg>
        <pc:spChg chg="add mod">
          <ac:chgData name="Neemias Informatica Lima" userId="b77af7bd85500281" providerId="LiveId" clId="{98FF1C9C-5698-43DE-BBC1-CDF22B3029BB}" dt="2024-02-23T19:56:11.883" v="75"/>
          <ac:spMkLst>
            <pc:docMk/>
            <pc:sldMk cId="3757265641" sldId="292"/>
            <ac:spMk id="6" creationId="{6438FE06-D09E-D98D-8D7C-2D42261E1330}"/>
          </ac:spMkLst>
        </pc:spChg>
        <pc:spChg chg="mod">
          <ac:chgData name="Neemias Informatica Lima" userId="b77af7bd85500281" providerId="LiveId" clId="{98FF1C9C-5698-43DE-BBC1-CDF22B3029BB}" dt="2024-02-23T20:17:11.549" v="290"/>
          <ac:spMkLst>
            <pc:docMk/>
            <pc:sldMk cId="3757265641" sldId="292"/>
            <ac:spMk id="12" creationId="{1EC42BAA-B890-43DD-B4F0-9AB5685AF2FE}"/>
          </ac:spMkLst>
        </pc:spChg>
        <pc:spChg chg="mod">
          <ac:chgData name="Neemias Informatica Lima" userId="b77af7bd85500281" providerId="LiveId" clId="{98FF1C9C-5698-43DE-BBC1-CDF22B3029BB}" dt="2024-02-23T20:15:27.783" v="261"/>
          <ac:spMkLst>
            <pc:docMk/>
            <pc:sldMk cId="3757265641" sldId="292"/>
            <ac:spMk id="14" creationId="{00000000-0000-0000-0000-000000000000}"/>
          </ac:spMkLst>
        </pc:spChg>
        <pc:picChg chg="del">
          <ac:chgData name="Neemias Informatica Lima" userId="b77af7bd85500281" providerId="LiveId" clId="{98FF1C9C-5698-43DE-BBC1-CDF22B3029BB}" dt="2024-02-23T19:56:11.565" v="74" actId="478"/>
          <ac:picMkLst>
            <pc:docMk/>
            <pc:sldMk cId="3757265641" sldId="292"/>
            <ac:picMk id="4" creationId="{04237762-F1A9-8FFF-3A15-618435DE8E7B}"/>
          </ac:picMkLst>
        </pc:picChg>
        <pc:picChg chg="add mod">
          <ac:chgData name="Neemias Informatica Lima" userId="b77af7bd85500281" providerId="LiveId" clId="{98FF1C9C-5698-43DE-BBC1-CDF22B3029BB}" dt="2024-02-23T19:56:11.883" v="75"/>
          <ac:picMkLst>
            <pc:docMk/>
            <pc:sldMk cId="3757265641" sldId="292"/>
            <ac:picMk id="7" creationId="{945744B3-9A60-F254-38DC-F0914D73E241}"/>
          </ac:picMkLst>
        </pc:picChg>
      </pc:sldChg>
      <pc:sldChg chg="addSp delSp modSp mod">
        <pc:chgData name="Neemias Informatica Lima" userId="b77af7bd85500281" providerId="LiveId" clId="{98FF1C9C-5698-43DE-BBC1-CDF22B3029BB}" dt="2024-02-23T20:22:16.512" v="305" actId="20577"/>
        <pc:sldMkLst>
          <pc:docMk/>
          <pc:sldMk cId="3114938747" sldId="293"/>
        </pc:sldMkLst>
        <pc:spChg chg="del">
          <ac:chgData name="Neemias Informatica Lima" userId="b77af7bd85500281" providerId="LiveId" clId="{98FF1C9C-5698-43DE-BBC1-CDF22B3029BB}" dt="2024-02-23T19:56:17.991" v="76" actId="478"/>
          <ac:spMkLst>
            <pc:docMk/>
            <pc:sldMk cId="3114938747" sldId="293"/>
            <ac:spMk id="2" creationId="{E8911446-F0CE-E54D-28F1-C3220C155A0C}"/>
          </ac:spMkLst>
        </pc:spChg>
        <pc:spChg chg="del">
          <ac:chgData name="Neemias Informatica Lima" userId="b77af7bd85500281" providerId="LiveId" clId="{98FF1C9C-5698-43DE-BBC1-CDF22B3029BB}" dt="2024-02-23T19:56:17.991" v="76" actId="478"/>
          <ac:spMkLst>
            <pc:docMk/>
            <pc:sldMk cId="3114938747" sldId="293"/>
            <ac:spMk id="3" creationId="{C099C69B-2CAC-8EF7-E390-67A626BD4E06}"/>
          </ac:spMkLst>
        </pc:spChg>
        <pc:spChg chg="add mod">
          <ac:chgData name="Neemias Informatica Lima" userId="b77af7bd85500281" providerId="LiveId" clId="{98FF1C9C-5698-43DE-BBC1-CDF22B3029BB}" dt="2024-02-23T19:56:18.388" v="77"/>
          <ac:spMkLst>
            <pc:docMk/>
            <pc:sldMk cId="3114938747" sldId="293"/>
            <ac:spMk id="5" creationId="{5F7FC810-116E-FCB8-197D-2FB2492AFB9E}"/>
          </ac:spMkLst>
        </pc:spChg>
        <pc:spChg chg="add mod">
          <ac:chgData name="Neemias Informatica Lima" userId="b77af7bd85500281" providerId="LiveId" clId="{98FF1C9C-5698-43DE-BBC1-CDF22B3029BB}" dt="2024-02-23T19:56:18.388" v="77"/>
          <ac:spMkLst>
            <pc:docMk/>
            <pc:sldMk cId="3114938747" sldId="293"/>
            <ac:spMk id="6" creationId="{FBD5E810-356A-642B-480C-1D6D1BC01107}"/>
          </ac:spMkLst>
        </pc:spChg>
        <pc:spChg chg="mod">
          <ac:chgData name="Neemias Informatica Lima" userId="b77af7bd85500281" providerId="LiveId" clId="{98FF1C9C-5698-43DE-BBC1-CDF22B3029BB}" dt="2024-02-23T20:22:16.512" v="305" actId="20577"/>
          <ac:spMkLst>
            <pc:docMk/>
            <pc:sldMk cId="3114938747" sldId="293"/>
            <ac:spMk id="16" creationId="{CFC8B9D9-C6ED-4706-A104-65D118A5B7F9}"/>
          </ac:spMkLst>
        </pc:spChg>
        <pc:picChg chg="del">
          <ac:chgData name="Neemias Informatica Lima" userId="b77af7bd85500281" providerId="LiveId" clId="{98FF1C9C-5698-43DE-BBC1-CDF22B3029BB}" dt="2024-02-23T19:56:17.991" v="76" actId="478"/>
          <ac:picMkLst>
            <pc:docMk/>
            <pc:sldMk cId="3114938747" sldId="293"/>
            <ac:picMk id="4" creationId="{784F65E2-4ECE-B61E-FAB5-8C4CC89FEFA1}"/>
          </ac:picMkLst>
        </pc:picChg>
        <pc:picChg chg="add mod">
          <ac:chgData name="Neemias Informatica Lima" userId="b77af7bd85500281" providerId="LiveId" clId="{98FF1C9C-5698-43DE-BBC1-CDF22B3029BB}" dt="2024-02-23T19:56:18.388" v="77"/>
          <ac:picMkLst>
            <pc:docMk/>
            <pc:sldMk cId="3114938747" sldId="293"/>
            <ac:picMk id="7" creationId="{178B53E0-982F-E70F-B86D-472909AB9DE1}"/>
          </ac:picMkLst>
        </pc:picChg>
      </pc:sldChg>
      <pc:sldChg chg="add del setBg">
        <pc:chgData name="Neemias Informatica Lima" userId="b77af7bd85500281" providerId="LiveId" clId="{98FF1C9C-5698-43DE-BBC1-CDF22B3029BB}" dt="2024-02-23T20:15:54.464" v="263"/>
        <pc:sldMkLst>
          <pc:docMk/>
          <pc:sldMk cId="1576419024" sldId="294"/>
        </pc:sldMkLst>
      </pc:sldChg>
    </pc:docChg>
  </pc:docChgLst>
  <pc:docChgLst>
    <pc:chgData name="Neemias e Catia Lima" userId="b77af7bd85500281" providerId="LiveId" clId="{EF129372-3DF4-423B-A58F-E7438F022423}"/>
    <pc:docChg chg="undo redo custSel modSld">
      <pc:chgData name="Neemias e Catia Lima" userId="b77af7bd85500281" providerId="LiveId" clId="{EF129372-3DF4-423B-A58F-E7438F022423}" dt="2020-11-01T10:21:45.678" v="91" actId="20577"/>
      <pc:docMkLst>
        <pc:docMk/>
      </pc:docMkLst>
      <pc:sldChg chg="modSp mod">
        <pc:chgData name="Neemias e Catia Lima" userId="b77af7bd85500281" providerId="LiveId" clId="{EF129372-3DF4-423B-A58F-E7438F022423}" dt="2020-11-01T10:21:45.678" v="91" actId="20577"/>
        <pc:sldMkLst>
          <pc:docMk/>
          <pc:sldMk cId="2241968852" sldId="285"/>
        </pc:sldMkLst>
        <pc:spChg chg="mod">
          <ac:chgData name="Neemias e Catia Lima" userId="b77af7bd85500281" providerId="LiveId" clId="{EF129372-3DF4-423B-A58F-E7438F022423}" dt="2020-11-01T10:21:45.678" v="91" actId="20577"/>
          <ac:spMkLst>
            <pc:docMk/>
            <pc:sldMk cId="2241968852" sldId="285"/>
            <ac:spMk id="15" creationId="{0F091E13-8EAD-4FFB-9473-BC74E5ABDC64}"/>
          </ac:spMkLst>
        </pc:spChg>
      </pc:sldChg>
      <pc:sldChg chg="modSp mod">
        <pc:chgData name="Neemias e Catia Lima" userId="b77af7bd85500281" providerId="LiveId" clId="{EF129372-3DF4-423B-A58F-E7438F022423}" dt="2020-11-01T10:16:20.379" v="28" actId="313"/>
        <pc:sldMkLst>
          <pc:docMk/>
          <pc:sldMk cId="1959249856" sldId="286"/>
        </pc:sldMkLst>
        <pc:spChg chg="mod">
          <ac:chgData name="Neemias e Catia Lima" userId="b77af7bd85500281" providerId="LiveId" clId="{EF129372-3DF4-423B-A58F-E7438F022423}" dt="2020-11-01T10:14:52.256" v="2"/>
          <ac:spMkLst>
            <pc:docMk/>
            <pc:sldMk cId="1959249856" sldId="286"/>
            <ac:spMk id="14" creationId="{00000000-0000-0000-0000-000000000000}"/>
          </ac:spMkLst>
        </pc:spChg>
        <pc:spChg chg="mod">
          <ac:chgData name="Neemias e Catia Lima" userId="b77af7bd85500281" providerId="LiveId" clId="{EF129372-3DF4-423B-A58F-E7438F022423}" dt="2020-11-01T10:16:20.379" v="28" actId="313"/>
          <ac:spMkLst>
            <pc:docMk/>
            <pc:sldMk cId="1959249856" sldId="286"/>
            <ac:spMk id="15" creationId="{863BB09B-C8C1-4354-BC51-D930C951E507}"/>
          </ac:spMkLst>
        </pc:spChg>
      </pc:sldChg>
      <pc:sldChg chg="modSp mod">
        <pc:chgData name="Neemias e Catia Lima" userId="b77af7bd85500281" providerId="LiveId" clId="{EF129372-3DF4-423B-A58F-E7438F022423}" dt="2020-11-01T10:21:12.064" v="89" actId="20577"/>
        <pc:sldMkLst>
          <pc:docMk/>
          <pc:sldMk cId="2857006406" sldId="287"/>
        </pc:sldMkLst>
        <pc:spChg chg="mod">
          <ac:chgData name="Neemias e Catia Lima" userId="b77af7bd85500281" providerId="LiveId" clId="{EF129372-3DF4-423B-A58F-E7438F022423}" dt="2020-11-01T10:21:12.064" v="89" actId="20577"/>
          <ac:spMkLst>
            <pc:docMk/>
            <pc:sldMk cId="2857006406" sldId="287"/>
            <ac:spMk id="16" creationId="{28D68641-D640-4BD7-9D5B-B3803DCCF9B3}"/>
          </ac:spMkLst>
        </pc:spChg>
      </pc:sldChg>
      <pc:sldChg chg="modSp mod">
        <pc:chgData name="Neemias e Catia Lima" userId="b77af7bd85500281" providerId="LiveId" clId="{EF129372-3DF4-423B-A58F-E7438F022423}" dt="2020-11-01T10:19:46.587" v="80" actId="20577"/>
        <pc:sldMkLst>
          <pc:docMk/>
          <pc:sldMk cId="3757265641" sldId="292"/>
        </pc:sldMkLst>
        <pc:spChg chg="mod">
          <ac:chgData name="Neemias e Catia Lima" userId="b77af7bd85500281" providerId="LiveId" clId="{EF129372-3DF4-423B-A58F-E7438F022423}" dt="2020-11-01T10:19:46.587" v="80" actId="20577"/>
          <ac:spMkLst>
            <pc:docMk/>
            <pc:sldMk cId="3757265641" sldId="292"/>
            <ac:spMk id="12" creationId="{1EC42BAA-B890-43DD-B4F0-9AB5685AF2FE}"/>
          </ac:spMkLst>
        </pc:spChg>
        <pc:spChg chg="mod">
          <ac:chgData name="Neemias e Catia Lima" userId="b77af7bd85500281" providerId="LiveId" clId="{EF129372-3DF4-423B-A58F-E7438F022423}" dt="2020-11-01T10:15:03.154" v="5"/>
          <ac:spMkLst>
            <pc:docMk/>
            <pc:sldMk cId="3757265641" sldId="292"/>
            <ac:spMk id="14" creationId="{00000000-0000-0000-0000-000000000000}"/>
          </ac:spMkLst>
        </pc:spChg>
      </pc:sldChg>
      <pc:sldChg chg="modSp mod">
        <pc:chgData name="Neemias e Catia Lima" userId="b77af7bd85500281" providerId="LiveId" clId="{EF129372-3DF4-423B-A58F-E7438F022423}" dt="2020-11-01T10:20:27.023" v="83"/>
        <pc:sldMkLst>
          <pc:docMk/>
          <pc:sldMk cId="3114938747" sldId="293"/>
        </pc:sldMkLst>
        <pc:spChg chg="mod">
          <ac:chgData name="Neemias e Catia Lima" userId="b77af7bd85500281" providerId="LiveId" clId="{EF129372-3DF4-423B-A58F-E7438F022423}" dt="2020-11-01T10:20:27.023" v="83"/>
          <ac:spMkLst>
            <pc:docMk/>
            <pc:sldMk cId="3114938747" sldId="293"/>
            <ac:spMk id="16" creationId="{CFC8B9D9-C6ED-4706-A104-65D118A5B7F9}"/>
          </ac:spMkLst>
        </pc:spChg>
      </pc:sldChg>
    </pc:docChg>
  </pc:docChgLst>
  <pc:docChgLst>
    <pc:chgData name="Neemias Informatica Lima" userId="b77af7bd85500281" providerId="LiveId" clId="{D67CE145-C70E-4392-98EB-B4E69A88A630}"/>
    <pc:docChg chg="undo redo custSel modSld">
      <pc:chgData name="Neemias Informatica Lima" userId="b77af7bd85500281" providerId="LiveId" clId="{D67CE145-C70E-4392-98EB-B4E69A88A630}" dt="2023-05-05T12:33:39.722" v="294" actId="313"/>
      <pc:docMkLst>
        <pc:docMk/>
      </pc:docMkLst>
      <pc:sldChg chg="addSp delSp modSp mod">
        <pc:chgData name="Neemias Informatica Lima" userId="b77af7bd85500281" providerId="LiveId" clId="{D67CE145-C70E-4392-98EB-B4E69A88A630}" dt="2023-05-05T12:14:33.304" v="64" actId="14100"/>
        <pc:sldMkLst>
          <pc:docMk/>
          <pc:sldMk cId="2232331225" sldId="280"/>
        </pc:sldMkLst>
        <pc:spChg chg="mod">
          <ac:chgData name="Neemias Informatica Lima" userId="b77af7bd85500281" providerId="LiveId" clId="{D67CE145-C70E-4392-98EB-B4E69A88A630}" dt="2023-05-05T12:13:25.413" v="41"/>
          <ac:spMkLst>
            <pc:docMk/>
            <pc:sldMk cId="2232331225" sldId="280"/>
            <ac:spMk id="6" creationId="{00000000-0000-0000-0000-000000000000}"/>
          </ac:spMkLst>
        </pc:spChg>
        <pc:spChg chg="mod">
          <ac:chgData name="Neemias Informatica Lima" userId="b77af7bd85500281" providerId="LiveId" clId="{D67CE145-C70E-4392-98EB-B4E69A88A630}" dt="2023-05-05T12:13:59.107" v="56" actId="6549"/>
          <ac:spMkLst>
            <pc:docMk/>
            <pc:sldMk cId="2232331225" sldId="280"/>
            <ac:spMk id="9" creationId="{00000000-0000-0000-0000-000000000000}"/>
          </ac:spMkLst>
        </pc:spChg>
        <pc:spChg chg="mod">
          <ac:chgData name="Neemias Informatica Lima" userId="b77af7bd85500281" providerId="LiveId" clId="{D67CE145-C70E-4392-98EB-B4E69A88A630}" dt="2023-05-05T12:14:20.339" v="62"/>
          <ac:spMkLst>
            <pc:docMk/>
            <pc:sldMk cId="2232331225" sldId="280"/>
            <ac:spMk id="16" creationId="{00000000-0000-0000-0000-000000000000}"/>
          </ac:spMkLst>
        </pc:spChg>
        <pc:picChg chg="add mod">
          <ac:chgData name="Neemias Informatica Lima" userId="b77af7bd85500281" providerId="LiveId" clId="{D67CE145-C70E-4392-98EB-B4E69A88A630}" dt="2023-05-05T12:11:31.041" v="10" actId="1076"/>
          <ac:picMkLst>
            <pc:docMk/>
            <pc:sldMk cId="2232331225" sldId="280"/>
            <ac:picMk id="3" creationId="{94FEF9AA-FC8B-78BB-E2F0-8B77AB652B6F}"/>
          </ac:picMkLst>
        </pc:picChg>
        <pc:picChg chg="del">
          <ac:chgData name="Neemias Informatica Lima" userId="b77af7bd85500281" providerId="LiveId" clId="{D67CE145-C70E-4392-98EB-B4E69A88A630}" dt="2023-05-05T12:10:42.161" v="0" actId="478"/>
          <ac:picMkLst>
            <pc:docMk/>
            <pc:sldMk cId="2232331225" sldId="280"/>
            <ac:picMk id="4" creationId="{C6F3A0BC-C3CC-4334-B492-5E2DD50216FF}"/>
          </ac:picMkLst>
        </pc:picChg>
        <pc:picChg chg="add mod">
          <ac:chgData name="Neemias Informatica Lima" userId="b77af7bd85500281" providerId="LiveId" clId="{D67CE145-C70E-4392-98EB-B4E69A88A630}" dt="2023-05-05T12:14:33.304" v="64" actId="14100"/>
          <ac:picMkLst>
            <pc:docMk/>
            <pc:sldMk cId="2232331225" sldId="280"/>
            <ac:picMk id="13" creationId="{2CB54BE5-4CF9-ACAD-5D91-B0E064F0866E}"/>
          </ac:picMkLst>
        </pc:picChg>
        <pc:picChg chg="del">
          <ac:chgData name="Neemias Informatica Lima" userId="b77af7bd85500281" providerId="LiveId" clId="{D67CE145-C70E-4392-98EB-B4E69A88A630}" dt="2023-05-05T12:12:27.701" v="28" actId="478"/>
          <ac:picMkLst>
            <pc:docMk/>
            <pc:sldMk cId="2232331225" sldId="280"/>
            <ac:picMk id="14" creationId="{3027EB71-4F1C-CD54-9C07-856BF687F8E5}"/>
          </ac:picMkLst>
        </pc:picChg>
      </pc:sldChg>
      <pc:sldChg chg="addSp delSp modSp mod">
        <pc:chgData name="Neemias Informatica Lima" userId="b77af7bd85500281" providerId="LiveId" clId="{D67CE145-C70E-4392-98EB-B4E69A88A630}" dt="2023-05-05T12:33:39.722" v="294" actId="313"/>
        <pc:sldMkLst>
          <pc:docMk/>
          <pc:sldMk cId="2103443556" sldId="281"/>
        </pc:sldMkLst>
        <pc:spChg chg="mod">
          <ac:chgData name="Neemias Informatica Lima" userId="b77af7bd85500281" providerId="LiveId" clId="{D67CE145-C70E-4392-98EB-B4E69A88A630}" dt="2023-05-05T12:33:39.722" v="294" actId="313"/>
          <ac:spMkLst>
            <pc:docMk/>
            <pc:sldMk cId="2103443556" sldId="281"/>
            <ac:spMk id="8" creationId="{00000000-0000-0000-0000-000000000000}"/>
          </ac:spMkLst>
        </pc:spChg>
        <pc:spChg chg="mod">
          <ac:chgData name="Neemias Informatica Lima" userId="b77af7bd85500281" providerId="LiveId" clId="{D67CE145-C70E-4392-98EB-B4E69A88A630}" dt="2023-05-05T12:17:04.409" v="77" actId="207"/>
          <ac:spMkLst>
            <pc:docMk/>
            <pc:sldMk cId="2103443556" sldId="281"/>
            <ac:spMk id="18" creationId="{00000000-0000-0000-0000-000000000000}"/>
          </ac:spMkLst>
        </pc:spChg>
        <pc:picChg chg="add mod">
          <ac:chgData name="Neemias Informatica Lima" userId="b77af7bd85500281" providerId="LiveId" clId="{D67CE145-C70E-4392-98EB-B4E69A88A630}" dt="2023-05-05T12:12:03.264" v="27" actId="1035"/>
          <ac:picMkLst>
            <pc:docMk/>
            <pc:sldMk cId="2103443556" sldId="281"/>
            <ac:picMk id="2" creationId="{033884EC-6BAC-E98B-92F9-0F95BFC5D142}"/>
          </ac:picMkLst>
        </pc:picChg>
        <pc:picChg chg="add mod">
          <ac:chgData name="Neemias Informatica Lima" userId="b77af7bd85500281" providerId="LiveId" clId="{D67CE145-C70E-4392-98EB-B4E69A88A630}" dt="2023-05-05T12:16:15.520" v="71" actId="14100"/>
          <ac:picMkLst>
            <pc:docMk/>
            <pc:sldMk cId="2103443556" sldId="281"/>
            <ac:picMk id="3" creationId="{A660EB47-AC82-BD8B-C43A-AD23DA463620}"/>
          </ac:picMkLst>
        </pc:picChg>
        <pc:picChg chg="del">
          <ac:chgData name="Neemias Informatica Lima" userId="b77af7bd85500281" providerId="LiveId" clId="{D67CE145-C70E-4392-98EB-B4E69A88A630}" dt="2023-05-05T12:11:42.785" v="11" actId="478"/>
          <ac:picMkLst>
            <pc:docMk/>
            <pc:sldMk cId="2103443556" sldId="281"/>
            <ac:picMk id="4" creationId="{854ADA26-F7B5-E851-A19C-B33C3766DE7B}"/>
          </ac:picMkLst>
        </pc:picChg>
        <pc:picChg chg="del">
          <ac:chgData name="Neemias Informatica Lima" userId="b77af7bd85500281" providerId="LiveId" clId="{D67CE145-C70E-4392-98EB-B4E69A88A630}" dt="2023-05-05T12:16:01.051" v="65" actId="478"/>
          <ac:picMkLst>
            <pc:docMk/>
            <pc:sldMk cId="2103443556" sldId="281"/>
            <ac:picMk id="5" creationId="{9CC7F4EC-3137-B3AB-549E-E6EE506C5B23}"/>
          </ac:picMkLst>
        </pc:picChg>
      </pc:sldChg>
      <pc:sldChg chg="addSp delSp modSp mod">
        <pc:chgData name="Neemias Informatica Lima" userId="b77af7bd85500281" providerId="LiveId" clId="{D67CE145-C70E-4392-98EB-B4E69A88A630}" dt="2023-05-05T12:20:50.708" v="137" actId="313"/>
        <pc:sldMkLst>
          <pc:docMk/>
          <pc:sldMk cId="3683219421" sldId="282"/>
        </pc:sldMkLst>
        <pc:spChg chg="add mod">
          <ac:chgData name="Neemias Informatica Lima" userId="b77af7bd85500281" providerId="LiveId" clId="{D67CE145-C70E-4392-98EB-B4E69A88A630}" dt="2023-05-05T12:17:46.928" v="81"/>
          <ac:spMkLst>
            <pc:docMk/>
            <pc:sldMk cId="3683219421" sldId="282"/>
            <ac:spMk id="2" creationId="{3491D5EA-6C15-3D88-0DD4-7DB79CE1D014}"/>
          </ac:spMkLst>
        </pc:spChg>
        <pc:spChg chg="add mod">
          <ac:chgData name="Neemias Informatica Lima" userId="b77af7bd85500281" providerId="LiveId" clId="{D67CE145-C70E-4392-98EB-B4E69A88A630}" dt="2023-05-05T12:17:46.928" v="81"/>
          <ac:spMkLst>
            <pc:docMk/>
            <pc:sldMk cId="3683219421" sldId="282"/>
            <ac:spMk id="4" creationId="{3F35780F-BA0E-C838-58B7-94B3D250E3A2}"/>
          </ac:spMkLst>
        </pc:spChg>
        <pc:spChg chg="del">
          <ac:chgData name="Neemias Informatica Lima" userId="b77af7bd85500281" providerId="LiveId" clId="{D67CE145-C70E-4392-98EB-B4E69A88A630}" dt="2023-05-05T12:17:46.563" v="80" actId="478"/>
          <ac:spMkLst>
            <pc:docMk/>
            <pc:sldMk cId="3683219421" sldId="282"/>
            <ac:spMk id="7" creationId="{C2E85F08-0CB1-61E0-16E5-105FD77AC54C}"/>
          </ac:spMkLst>
        </pc:spChg>
        <pc:spChg chg="del">
          <ac:chgData name="Neemias Informatica Lima" userId="b77af7bd85500281" providerId="LiveId" clId="{D67CE145-C70E-4392-98EB-B4E69A88A630}" dt="2023-05-05T12:17:46.563" v="80" actId="478"/>
          <ac:spMkLst>
            <pc:docMk/>
            <pc:sldMk cId="3683219421" sldId="282"/>
            <ac:spMk id="8" creationId="{E104F529-E40F-A904-42BB-FA609FE8DCAF}"/>
          </ac:spMkLst>
        </pc:spChg>
        <pc:spChg chg="mod">
          <ac:chgData name="Neemias Informatica Lima" userId="b77af7bd85500281" providerId="LiveId" clId="{D67CE145-C70E-4392-98EB-B4E69A88A630}" dt="2023-05-05T12:20:50.708" v="137" actId="313"/>
          <ac:spMkLst>
            <pc:docMk/>
            <pc:sldMk cId="3683219421" sldId="282"/>
            <ac:spMk id="12" creationId="{00000000-0000-0000-0000-000000000000}"/>
          </ac:spMkLst>
        </pc:spChg>
        <pc:picChg chg="add mod">
          <ac:chgData name="Neemias Informatica Lima" userId="b77af7bd85500281" providerId="LiveId" clId="{D67CE145-C70E-4392-98EB-B4E69A88A630}" dt="2023-05-05T12:17:46.928" v="81"/>
          <ac:picMkLst>
            <pc:docMk/>
            <pc:sldMk cId="3683219421" sldId="282"/>
            <ac:picMk id="5" creationId="{2074D15B-C433-B3FE-655E-F896186A7E29}"/>
          </ac:picMkLst>
        </pc:picChg>
        <pc:picChg chg="add mod">
          <ac:chgData name="Neemias Informatica Lima" userId="b77af7bd85500281" providerId="LiveId" clId="{D67CE145-C70E-4392-98EB-B4E69A88A630}" dt="2023-05-05T12:17:46.928" v="81"/>
          <ac:picMkLst>
            <pc:docMk/>
            <pc:sldMk cId="3683219421" sldId="282"/>
            <ac:picMk id="6" creationId="{07BDFE5B-EEF5-3811-2C82-561761550694}"/>
          </ac:picMkLst>
        </pc:picChg>
        <pc:picChg chg="del">
          <ac:chgData name="Neemias Informatica Lima" userId="b77af7bd85500281" providerId="LiveId" clId="{D67CE145-C70E-4392-98EB-B4E69A88A630}" dt="2023-05-05T12:17:46.563" v="80" actId="478"/>
          <ac:picMkLst>
            <pc:docMk/>
            <pc:sldMk cId="3683219421" sldId="282"/>
            <ac:picMk id="9" creationId="{23C4DCDC-7522-A0DF-E1C2-2ADF7565FCB9}"/>
          </ac:picMkLst>
        </pc:picChg>
        <pc:picChg chg="del">
          <ac:chgData name="Neemias Informatica Lima" userId="b77af7bd85500281" providerId="LiveId" clId="{D67CE145-C70E-4392-98EB-B4E69A88A630}" dt="2023-05-05T12:17:46.563" v="80" actId="478"/>
          <ac:picMkLst>
            <pc:docMk/>
            <pc:sldMk cId="3683219421" sldId="282"/>
            <ac:picMk id="11" creationId="{67A7D580-C8A8-3B02-0956-1239B1892C91}"/>
          </ac:picMkLst>
        </pc:picChg>
      </pc:sldChg>
      <pc:sldChg chg="addSp delSp modSp mod">
        <pc:chgData name="Neemias Informatica Lima" userId="b77af7bd85500281" providerId="LiveId" clId="{D67CE145-C70E-4392-98EB-B4E69A88A630}" dt="2023-05-05T12:33:28.109" v="293" actId="313"/>
        <pc:sldMkLst>
          <pc:docMk/>
          <pc:sldMk cId="3902406419" sldId="283"/>
        </pc:sldMkLst>
        <pc:spChg chg="add mod">
          <ac:chgData name="Neemias Informatica Lima" userId="b77af7bd85500281" providerId="LiveId" clId="{D67CE145-C70E-4392-98EB-B4E69A88A630}" dt="2023-05-05T12:17:54.224" v="83"/>
          <ac:spMkLst>
            <pc:docMk/>
            <pc:sldMk cId="3902406419" sldId="283"/>
            <ac:spMk id="2" creationId="{D3F2D1D4-493F-B3EC-6211-0D2D727670AA}"/>
          </ac:spMkLst>
        </pc:spChg>
        <pc:spChg chg="add mod">
          <ac:chgData name="Neemias Informatica Lima" userId="b77af7bd85500281" providerId="LiveId" clId="{D67CE145-C70E-4392-98EB-B4E69A88A630}" dt="2023-05-05T12:17:54.224" v="83"/>
          <ac:spMkLst>
            <pc:docMk/>
            <pc:sldMk cId="3902406419" sldId="283"/>
            <ac:spMk id="3" creationId="{EA826045-1181-CAD1-2B51-E9311AB30D4F}"/>
          </ac:spMkLst>
        </pc:spChg>
        <pc:spChg chg="del">
          <ac:chgData name="Neemias Informatica Lima" userId="b77af7bd85500281" providerId="LiveId" clId="{D67CE145-C70E-4392-98EB-B4E69A88A630}" dt="2023-05-05T12:17:53.899" v="82" actId="478"/>
          <ac:spMkLst>
            <pc:docMk/>
            <pc:sldMk cId="3902406419" sldId="283"/>
            <ac:spMk id="6" creationId="{31C842B8-AC36-71E9-A516-F73D5CA0B538}"/>
          </ac:spMkLst>
        </pc:spChg>
        <pc:spChg chg="del">
          <ac:chgData name="Neemias Informatica Lima" userId="b77af7bd85500281" providerId="LiveId" clId="{D67CE145-C70E-4392-98EB-B4E69A88A630}" dt="2023-05-05T12:17:53.899" v="82" actId="478"/>
          <ac:spMkLst>
            <pc:docMk/>
            <pc:sldMk cId="3902406419" sldId="283"/>
            <ac:spMk id="7" creationId="{8828E095-420E-AA10-5AAA-19B0CED3FCFD}"/>
          </ac:spMkLst>
        </pc:spChg>
        <pc:spChg chg="mod">
          <ac:chgData name="Neemias Informatica Lima" userId="b77af7bd85500281" providerId="LiveId" clId="{D67CE145-C70E-4392-98EB-B4E69A88A630}" dt="2023-05-05T12:21:01.375" v="140"/>
          <ac:spMkLst>
            <pc:docMk/>
            <pc:sldMk cId="3902406419" sldId="283"/>
            <ac:spMk id="14" creationId="{00000000-0000-0000-0000-000000000000}"/>
          </ac:spMkLst>
        </pc:spChg>
        <pc:spChg chg="mod">
          <ac:chgData name="Neemias Informatica Lima" userId="b77af7bd85500281" providerId="LiveId" clId="{D67CE145-C70E-4392-98EB-B4E69A88A630}" dt="2023-05-05T12:33:28.109" v="293" actId="313"/>
          <ac:spMkLst>
            <pc:docMk/>
            <pc:sldMk cId="3902406419" sldId="283"/>
            <ac:spMk id="15" creationId="{D5C09FDA-172B-4732-BD2E-A9BBEF8B191B}"/>
          </ac:spMkLst>
        </pc:spChg>
        <pc:picChg chg="add mod">
          <ac:chgData name="Neemias Informatica Lima" userId="b77af7bd85500281" providerId="LiveId" clId="{D67CE145-C70E-4392-98EB-B4E69A88A630}" dt="2023-05-05T12:17:54.224" v="83"/>
          <ac:picMkLst>
            <pc:docMk/>
            <pc:sldMk cId="3902406419" sldId="283"/>
            <ac:picMk id="4" creationId="{D22E72BF-B0A0-CBCE-3EEA-338FA26238F2}"/>
          </ac:picMkLst>
        </pc:picChg>
        <pc:picChg chg="add mod">
          <ac:chgData name="Neemias Informatica Lima" userId="b77af7bd85500281" providerId="LiveId" clId="{D67CE145-C70E-4392-98EB-B4E69A88A630}" dt="2023-05-05T12:17:54.224" v="83"/>
          <ac:picMkLst>
            <pc:docMk/>
            <pc:sldMk cId="3902406419" sldId="283"/>
            <ac:picMk id="5" creationId="{B6666158-6DAF-F93A-BD4A-F9D9BC2A85CF}"/>
          </ac:picMkLst>
        </pc:picChg>
        <pc:picChg chg="del">
          <ac:chgData name="Neemias Informatica Lima" userId="b77af7bd85500281" providerId="LiveId" clId="{D67CE145-C70E-4392-98EB-B4E69A88A630}" dt="2023-05-05T12:17:53.899" v="82" actId="478"/>
          <ac:picMkLst>
            <pc:docMk/>
            <pc:sldMk cId="3902406419" sldId="283"/>
            <ac:picMk id="8" creationId="{625EFE89-F78B-EBB1-9CB0-1CBF1C2F67A9}"/>
          </ac:picMkLst>
        </pc:picChg>
        <pc:picChg chg="del">
          <ac:chgData name="Neemias Informatica Lima" userId="b77af7bd85500281" providerId="LiveId" clId="{D67CE145-C70E-4392-98EB-B4E69A88A630}" dt="2023-05-05T12:17:53.899" v="82" actId="478"/>
          <ac:picMkLst>
            <pc:docMk/>
            <pc:sldMk cId="3902406419" sldId="283"/>
            <ac:picMk id="9" creationId="{E46CEE59-9AEB-3CCF-0728-1524716DFC18}"/>
          </ac:picMkLst>
        </pc:picChg>
      </pc:sldChg>
      <pc:sldChg chg="addSp delSp modSp mod">
        <pc:chgData name="Neemias Informatica Lima" userId="b77af7bd85500281" providerId="LiveId" clId="{D67CE145-C70E-4392-98EB-B4E69A88A630}" dt="2023-05-05T12:23:48.040" v="202" actId="20577"/>
        <pc:sldMkLst>
          <pc:docMk/>
          <pc:sldMk cId="2424059023" sldId="284"/>
        </pc:sldMkLst>
        <pc:spChg chg="add mod">
          <ac:chgData name="Neemias Informatica Lima" userId="b77af7bd85500281" providerId="LiveId" clId="{D67CE145-C70E-4392-98EB-B4E69A88A630}" dt="2023-05-05T12:18:07.896" v="87"/>
          <ac:spMkLst>
            <pc:docMk/>
            <pc:sldMk cId="2424059023" sldId="284"/>
            <ac:spMk id="2" creationId="{5448C91B-BD93-B540-0F02-1F19032D0E0D}"/>
          </ac:spMkLst>
        </pc:spChg>
        <pc:spChg chg="add mod">
          <ac:chgData name="Neemias Informatica Lima" userId="b77af7bd85500281" providerId="LiveId" clId="{D67CE145-C70E-4392-98EB-B4E69A88A630}" dt="2023-05-05T12:18:07.896" v="87"/>
          <ac:spMkLst>
            <pc:docMk/>
            <pc:sldMk cId="2424059023" sldId="284"/>
            <ac:spMk id="3" creationId="{E563B708-1A1D-9AA7-DD96-FB882AF3DA40}"/>
          </ac:spMkLst>
        </pc:spChg>
        <pc:spChg chg="del">
          <ac:chgData name="Neemias Informatica Lima" userId="b77af7bd85500281" providerId="LiveId" clId="{D67CE145-C70E-4392-98EB-B4E69A88A630}" dt="2023-05-05T12:18:07.560" v="86" actId="478"/>
          <ac:spMkLst>
            <pc:docMk/>
            <pc:sldMk cId="2424059023" sldId="284"/>
            <ac:spMk id="6" creationId="{5CEC55D4-D87E-D6C2-9F70-538D42029517}"/>
          </ac:spMkLst>
        </pc:spChg>
        <pc:spChg chg="del">
          <ac:chgData name="Neemias Informatica Lima" userId="b77af7bd85500281" providerId="LiveId" clId="{D67CE145-C70E-4392-98EB-B4E69A88A630}" dt="2023-05-05T12:18:07.560" v="86" actId="478"/>
          <ac:spMkLst>
            <pc:docMk/>
            <pc:sldMk cId="2424059023" sldId="284"/>
            <ac:spMk id="7" creationId="{6C53E7B0-992F-B02A-4277-F44AC8E637F2}"/>
          </ac:spMkLst>
        </pc:spChg>
        <pc:spChg chg="mod">
          <ac:chgData name="Neemias Informatica Lima" userId="b77af7bd85500281" providerId="LiveId" clId="{D67CE145-C70E-4392-98EB-B4E69A88A630}" dt="2023-05-05T12:23:15.876" v="180"/>
          <ac:spMkLst>
            <pc:docMk/>
            <pc:sldMk cId="2424059023" sldId="284"/>
            <ac:spMk id="14" creationId="{00000000-0000-0000-0000-000000000000}"/>
          </ac:spMkLst>
        </pc:spChg>
        <pc:spChg chg="mod">
          <ac:chgData name="Neemias Informatica Lima" userId="b77af7bd85500281" providerId="LiveId" clId="{D67CE145-C70E-4392-98EB-B4E69A88A630}" dt="2023-05-05T12:23:48.040" v="202" actId="20577"/>
          <ac:spMkLst>
            <pc:docMk/>
            <pc:sldMk cId="2424059023" sldId="284"/>
            <ac:spMk id="15" creationId="{C3A1BEFC-B9B8-4142-B09F-1F5B330F4265}"/>
          </ac:spMkLst>
        </pc:spChg>
        <pc:picChg chg="add mod">
          <ac:chgData name="Neemias Informatica Lima" userId="b77af7bd85500281" providerId="LiveId" clId="{D67CE145-C70E-4392-98EB-B4E69A88A630}" dt="2023-05-05T12:18:07.896" v="87"/>
          <ac:picMkLst>
            <pc:docMk/>
            <pc:sldMk cId="2424059023" sldId="284"/>
            <ac:picMk id="4" creationId="{12736DC3-3EF5-5FF0-9751-EA431A7F7D81}"/>
          </ac:picMkLst>
        </pc:picChg>
        <pc:picChg chg="add mod">
          <ac:chgData name="Neemias Informatica Lima" userId="b77af7bd85500281" providerId="LiveId" clId="{D67CE145-C70E-4392-98EB-B4E69A88A630}" dt="2023-05-05T12:18:07.896" v="87"/>
          <ac:picMkLst>
            <pc:docMk/>
            <pc:sldMk cId="2424059023" sldId="284"/>
            <ac:picMk id="5" creationId="{076D8450-2428-BADD-0B44-188453E51C9E}"/>
          </ac:picMkLst>
        </pc:picChg>
        <pc:picChg chg="del">
          <ac:chgData name="Neemias Informatica Lima" userId="b77af7bd85500281" providerId="LiveId" clId="{D67CE145-C70E-4392-98EB-B4E69A88A630}" dt="2023-05-05T12:18:07.560" v="86" actId="478"/>
          <ac:picMkLst>
            <pc:docMk/>
            <pc:sldMk cId="2424059023" sldId="284"/>
            <ac:picMk id="8" creationId="{8702EECD-51D1-C70A-D2BD-B45C94B0A28F}"/>
          </ac:picMkLst>
        </pc:picChg>
        <pc:picChg chg="del">
          <ac:chgData name="Neemias Informatica Lima" userId="b77af7bd85500281" providerId="LiveId" clId="{D67CE145-C70E-4392-98EB-B4E69A88A630}" dt="2023-05-05T12:18:07.560" v="86" actId="478"/>
          <ac:picMkLst>
            <pc:docMk/>
            <pc:sldMk cId="2424059023" sldId="284"/>
            <ac:picMk id="9" creationId="{FD998447-B91C-9BE0-4513-468893F23F51}"/>
          </ac:picMkLst>
        </pc:picChg>
      </pc:sldChg>
      <pc:sldChg chg="addSp delSp modSp mod">
        <pc:chgData name="Neemias Informatica Lima" userId="b77af7bd85500281" providerId="LiveId" clId="{D67CE145-C70E-4392-98EB-B4E69A88A630}" dt="2023-05-05T12:25:39.995" v="225" actId="313"/>
        <pc:sldMkLst>
          <pc:docMk/>
          <pc:sldMk cId="2241968852" sldId="285"/>
        </pc:sldMkLst>
        <pc:spChg chg="add mod">
          <ac:chgData name="Neemias Informatica Lima" userId="b77af7bd85500281" providerId="LiveId" clId="{D67CE145-C70E-4392-98EB-B4E69A88A630}" dt="2023-05-05T12:18:22.604" v="91"/>
          <ac:spMkLst>
            <pc:docMk/>
            <pc:sldMk cId="2241968852" sldId="285"/>
            <ac:spMk id="2" creationId="{F4F771C1-83E3-12C5-DBA1-C1AABF506852}"/>
          </ac:spMkLst>
        </pc:spChg>
        <pc:spChg chg="add mod">
          <ac:chgData name="Neemias Informatica Lima" userId="b77af7bd85500281" providerId="LiveId" clId="{D67CE145-C70E-4392-98EB-B4E69A88A630}" dt="2023-05-05T12:18:22.604" v="91"/>
          <ac:spMkLst>
            <pc:docMk/>
            <pc:sldMk cId="2241968852" sldId="285"/>
            <ac:spMk id="3" creationId="{0099895D-FE3D-1042-7382-7A86FCF45654}"/>
          </ac:spMkLst>
        </pc:spChg>
        <pc:spChg chg="del">
          <ac:chgData name="Neemias Informatica Lima" userId="b77af7bd85500281" providerId="LiveId" clId="{D67CE145-C70E-4392-98EB-B4E69A88A630}" dt="2023-05-05T12:18:22.184" v="90" actId="478"/>
          <ac:spMkLst>
            <pc:docMk/>
            <pc:sldMk cId="2241968852" sldId="285"/>
            <ac:spMk id="6" creationId="{A9C6F8CF-246A-570A-03D6-8187EFBEDB89}"/>
          </ac:spMkLst>
        </pc:spChg>
        <pc:spChg chg="del">
          <ac:chgData name="Neemias Informatica Lima" userId="b77af7bd85500281" providerId="LiveId" clId="{D67CE145-C70E-4392-98EB-B4E69A88A630}" dt="2023-05-05T12:18:22.184" v="90" actId="478"/>
          <ac:spMkLst>
            <pc:docMk/>
            <pc:sldMk cId="2241968852" sldId="285"/>
            <ac:spMk id="7" creationId="{A5C2950F-12F5-FCC4-12AC-DA872D8D8EEB}"/>
          </ac:spMkLst>
        </pc:spChg>
        <pc:spChg chg="mod">
          <ac:chgData name="Neemias Informatica Lima" userId="b77af7bd85500281" providerId="LiveId" clId="{D67CE145-C70E-4392-98EB-B4E69A88A630}" dt="2023-05-05T12:24:46.862" v="210"/>
          <ac:spMkLst>
            <pc:docMk/>
            <pc:sldMk cId="2241968852" sldId="285"/>
            <ac:spMk id="14" creationId="{00000000-0000-0000-0000-000000000000}"/>
          </ac:spMkLst>
        </pc:spChg>
        <pc:spChg chg="mod">
          <ac:chgData name="Neemias Informatica Lima" userId="b77af7bd85500281" providerId="LiveId" clId="{D67CE145-C70E-4392-98EB-B4E69A88A630}" dt="2023-05-05T12:25:39.995" v="225" actId="313"/>
          <ac:spMkLst>
            <pc:docMk/>
            <pc:sldMk cId="2241968852" sldId="285"/>
            <ac:spMk id="15" creationId="{0F091E13-8EAD-4FFB-9473-BC74E5ABDC64}"/>
          </ac:spMkLst>
        </pc:spChg>
        <pc:picChg chg="add mod">
          <ac:chgData name="Neemias Informatica Lima" userId="b77af7bd85500281" providerId="LiveId" clId="{D67CE145-C70E-4392-98EB-B4E69A88A630}" dt="2023-05-05T12:18:22.604" v="91"/>
          <ac:picMkLst>
            <pc:docMk/>
            <pc:sldMk cId="2241968852" sldId="285"/>
            <ac:picMk id="4" creationId="{26FCE371-1823-90C1-B89D-65B5E05C4D80}"/>
          </ac:picMkLst>
        </pc:picChg>
        <pc:picChg chg="add mod">
          <ac:chgData name="Neemias Informatica Lima" userId="b77af7bd85500281" providerId="LiveId" clId="{D67CE145-C70E-4392-98EB-B4E69A88A630}" dt="2023-05-05T12:18:22.604" v="91"/>
          <ac:picMkLst>
            <pc:docMk/>
            <pc:sldMk cId="2241968852" sldId="285"/>
            <ac:picMk id="5" creationId="{481AE682-A837-9478-BF33-F11C6C5EBD80}"/>
          </ac:picMkLst>
        </pc:picChg>
        <pc:picChg chg="del">
          <ac:chgData name="Neemias Informatica Lima" userId="b77af7bd85500281" providerId="LiveId" clId="{D67CE145-C70E-4392-98EB-B4E69A88A630}" dt="2023-05-05T12:18:22.184" v="90" actId="478"/>
          <ac:picMkLst>
            <pc:docMk/>
            <pc:sldMk cId="2241968852" sldId="285"/>
            <ac:picMk id="8" creationId="{628B461B-6DC0-A68F-1777-A9F031191FB2}"/>
          </ac:picMkLst>
        </pc:picChg>
        <pc:picChg chg="del">
          <ac:chgData name="Neemias Informatica Lima" userId="b77af7bd85500281" providerId="LiveId" clId="{D67CE145-C70E-4392-98EB-B4E69A88A630}" dt="2023-05-05T12:18:22.184" v="90" actId="478"/>
          <ac:picMkLst>
            <pc:docMk/>
            <pc:sldMk cId="2241968852" sldId="285"/>
            <ac:picMk id="9" creationId="{FEF5D018-5C8A-B7FF-8494-F775DA34863A}"/>
          </ac:picMkLst>
        </pc:picChg>
      </pc:sldChg>
      <pc:sldChg chg="addSp delSp modSp mod">
        <pc:chgData name="Neemias Informatica Lima" userId="b77af7bd85500281" providerId="LiveId" clId="{D67CE145-C70E-4392-98EB-B4E69A88A630}" dt="2023-05-05T12:32:59.092" v="292" actId="20577"/>
        <pc:sldMkLst>
          <pc:docMk/>
          <pc:sldMk cId="1959249856" sldId="286"/>
        </pc:sldMkLst>
        <pc:spChg chg="add mod">
          <ac:chgData name="Neemias Informatica Lima" userId="b77af7bd85500281" providerId="LiveId" clId="{D67CE145-C70E-4392-98EB-B4E69A88A630}" dt="2023-05-05T12:18:38.764" v="95"/>
          <ac:spMkLst>
            <pc:docMk/>
            <pc:sldMk cId="1959249856" sldId="286"/>
            <ac:spMk id="2" creationId="{4B107FD8-FF2C-D912-F2B8-7158E66FA82F}"/>
          </ac:spMkLst>
        </pc:spChg>
        <pc:spChg chg="add mod">
          <ac:chgData name="Neemias Informatica Lima" userId="b77af7bd85500281" providerId="LiveId" clId="{D67CE145-C70E-4392-98EB-B4E69A88A630}" dt="2023-05-05T12:18:38.764" v="95"/>
          <ac:spMkLst>
            <pc:docMk/>
            <pc:sldMk cId="1959249856" sldId="286"/>
            <ac:spMk id="3" creationId="{030B43DF-D850-F3FF-6DBC-5537A388E7B3}"/>
          </ac:spMkLst>
        </pc:spChg>
        <pc:spChg chg="del">
          <ac:chgData name="Neemias Informatica Lima" userId="b77af7bd85500281" providerId="LiveId" clId="{D67CE145-C70E-4392-98EB-B4E69A88A630}" dt="2023-05-05T12:18:38.384" v="94" actId="478"/>
          <ac:spMkLst>
            <pc:docMk/>
            <pc:sldMk cId="1959249856" sldId="286"/>
            <ac:spMk id="6" creationId="{8B442EF4-B652-BE37-EDAF-703F58551CC9}"/>
          </ac:spMkLst>
        </pc:spChg>
        <pc:spChg chg="del">
          <ac:chgData name="Neemias Informatica Lima" userId="b77af7bd85500281" providerId="LiveId" clId="{D67CE145-C70E-4392-98EB-B4E69A88A630}" dt="2023-05-05T12:18:38.384" v="94" actId="478"/>
          <ac:spMkLst>
            <pc:docMk/>
            <pc:sldMk cId="1959249856" sldId="286"/>
            <ac:spMk id="7" creationId="{332F41A2-38EB-AF9A-39DB-429A62CDCF7E}"/>
          </ac:spMkLst>
        </pc:spChg>
        <pc:spChg chg="mod">
          <ac:chgData name="Neemias Informatica Lima" userId="b77af7bd85500281" providerId="LiveId" clId="{D67CE145-C70E-4392-98EB-B4E69A88A630}" dt="2023-05-05T12:27:16.458" v="247"/>
          <ac:spMkLst>
            <pc:docMk/>
            <pc:sldMk cId="1959249856" sldId="286"/>
            <ac:spMk id="14" creationId="{00000000-0000-0000-0000-000000000000}"/>
          </ac:spMkLst>
        </pc:spChg>
        <pc:spChg chg="mod">
          <ac:chgData name="Neemias Informatica Lima" userId="b77af7bd85500281" providerId="LiveId" clId="{D67CE145-C70E-4392-98EB-B4E69A88A630}" dt="2023-05-05T12:32:59.092" v="292" actId="20577"/>
          <ac:spMkLst>
            <pc:docMk/>
            <pc:sldMk cId="1959249856" sldId="286"/>
            <ac:spMk id="15" creationId="{863BB09B-C8C1-4354-BC51-D930C951E507}"/>
          </ac:spMkLst>
        </pc:spChg>
        <pc:picChg chg="add mod">
          <ac:chgData name="Neemias Informatica Lima" userId="b77af7bd85500281" providerId="LiveId" clId="{D67CE145-C70E-4392-98EB-B4E69A88A630}" dt="2023-05-05T12:18:38.764" v="95"/>
          <ac:picMkLst>
            <pc:docMk/>
            <pc:sldMk cId="1959249856" sldId="286"/>
            <ac:picMk id="4" creationId="{A3502776-9141-DAB8-3C65-B06976C8A3A6}"/>
          </ac:picMkLst>
        </pc:picChg>
        <pc:picChg chg="add mod">
          <ac:chgData name="Neemias Informatica Lima" userId="b77af7bd85500281" providerId="LiveId" clId="{D67CE145-C70E-4392-98EB-B4E69A88A630}" dt="2023-05-05T12:18:38.764" v="95"/>
          <ac:picMkLst>
            <pc:docMk/>
            <pc:sldMk cId="1959249856" sldId="286"/>
            <ac:picMk id="5" creationId="{F65291AA-D5ED-C2C9-382D-60B59A7DBA75}"/>
          </ac:picMkLst>
        </pc:picChg>
        <pc:picChg chg="del">
          <ac:chgData name="Neemias Informatica Lima" userId="b77af7bd85500281" providerId="LiveId" clId="{D67CE145-C70E-4392-98EB-B4E69A88A630}" dt="2023-05-05T12:18:38.384" v="94" actId="478"/>
          <ac:picMkLst>
            <pc:docMk/>
            <pc:sldMk cId="1959249856" sldId="286"/>
            <ac:picMk id="8" creationId="{7406FDB4-0976-5055-EF78-8A993A889BC4}"/>
          </ac:picMkLst>
        </pc:picChg>
        <pc:picChg chg="del">
          <ac:chgData name="Neemias Informatica Lima" userId="b77af7bd85500281" providerId="LiveId" clId="{D67CE145-C70E-4392-98EB-B4E69A88A630}" dt="2023-05-05T12:18:38.384" v="94" actId="478"/>
          <ac:picMkLst>
            <pc:docMk/>
            <pc:sldMk cId="1959249856" sldId="286"/>
            <ac:picMk id="9" creationId="{2BCFC22D-6FF2-4317-EC47-E5201E230E13}"/>
          </ac:picMkLst>
        </pc:picChg>
      </pc:sldChg>
      <pc:sldChg chg="addSp delSp modSp mod">
        <pc:chgData name="Neemias Informatica Lima" userId="b77af7bd85500281" providerId="LiveId" clId="{D67CE145-C70E-4392-98EB-B4E69A88A630}" dt="2023-05-05T12:31:07.680" v="279" actId="20577"/>
        <pc:sldMkLst>
          <pc:docMk/>
          <pc:sldMk cId="2857006406" sldId="287"/>
        </pc:sldMkLst>
        <pc:spChg chg="add mod">
          <ac:chgData name="Neemias Informatica Lima" userId="b77af7bd85500281" providerId="LiveId" clId="{D67CE145-C70E-4392-98EB-B4E69A88A630}" dt="2023-05-05T12:19:00.061" v="101"/>
          <ac:spMkLst>
            <pc:docMk/>
            <pc:sldMk cId="2857006406" sldId="287"/>
            <ac:spMk id="2" creationId="{6A3800FE-FEA4-281A-B38B-EBA1FBE51B3E}"/>
          </ac:spMkLst>
        </pc:spChg>
        <pc:spChg chg="add mod">
          <ac:chgData name="Neemias Informatica Lima" userId="b77af7bd85500281" providerId="LiveId" clId="{D67CE145-C70E-4392-98EB-B4E69A88A630}" dt="2023-05-05T12:19:00.061" v="101"/>
          <ac:spMkLst>
            <pc:docMk/>
            <pc:sldMk cId="2857006406" sldId="287"/>
            <ac:spMk id="3" creationId="{D30C7927-E748-F33E-1525-E02850415F22}"/>
          </ac:spMkLst>
        </pc:spChg>
        <pc:spChg chg="del">
          <ac:chgData name="Neemias Informatica Lima" userId="b77af7bd85500281" providerId="LiveId" clId="{D67CE145-C70E-4392-98EB-B4E69A88A630}" dt="2023-05-05T12:18:59.760" v="100" actId="478"/>
          <ac:spMkLst>
            <pc:docMk/>
            <pc:sldMk cId="2857006406" sldId="287"/>
            <ac:spMk id="6" creationId="{F56EA440-74E2-8F79-3D05-31E9A0F64533}"/>
          </ac:spMkLst>
        </pc:spChg>
        <pc:spChg chg="del">
          <ac:chgData name="Neemias Informatica Lima" userId="b77af7bd85500281" providerId="LiveId" clId="{D67CE145-C70E-4392-98EB-B4E69A88A630}" dt="2023-05-05T12:18:59.760" v="100" actId="478"/>
          <ac:spMkLst>
            <pc:docMk/>
            <pc:sldMk cId="2857006406" sldId="287"/>
            <ac:spMk id="7" creationId="{A3118D54-A281-C1BA-743C-A191A3CA0DD4}"/>
          </ac:spMkLst>
        </pc:spChg>
        <pc:spChg chg="mod">
          <ac:chgData name="Neemias Informatica Lima" userId="b77af7bd85500281" providerId="LiveId" clId="{D67CE145-C70E-4392-98EB-B4E69A88A630}" dt="2023-05-05T12:31:07.680" v="279" actId="20577"/>
          <ac:spMkLst>
            <pc:docMk/>
            <pc:sldMk cId="2857006406" sldId="287"/>
            <ac:spMk id="16" creationId="{28D68641-D640-4BD7-9D5B-B3803DCCF9B3}"/>
          </ac:spMkLst>
        </pc:spChg>
        <pc:picChg chg="add mod">
          <ac:chgData name="Neemias Informatica Lima" userId="b77af7bd85500281" providerId="LiveId" clId="{D67CE145-C70E-4392-98EB-B4E69A88A630}" dt="2023-05-05T12:19:00.061" v="101"/>
          <ac:picMkLst>
            <pc:docMk/>
            <pc:sldMk cId="2857006406" sldId="287"/>
            <ac:picMk id="4" creationId="{48740DD9-EFBE-5FDD-1F96-F5159B348663}"/>
          </ac:picMkLst>
        </pc:picChg>
        <pc:picChg chg="add mod">
          <ac:chgData name="Neemias Informatica Lima" userId="b77af7bd85500281" providerId="LiveId" clId="{D67CE145-C70E-4392-98EB-B4E69A88A630}" dt="2023-05-05T12:19:00.061" v="101"/>
          <ac:picMkLst>
            <pc:docMk/>
            <pc:sldMk cId="2857006406" sldId="287"/>
            <ac:picMk id="5" creationId="{19F96F83-1902-8460-A1D5-DEA60DE57ED7}"/>
          </ac:picMkLst>
        </pc:picChg>
        <pc:picChg chg="del">
          <ac:chgData name="Neemias Informatica Lima" userId="b77af7bd85500281" providerId="LiveId" clId="{D67CE145-C70E-4392-98EB-B4E69A88A630}" dt="2023-05-05T12:18:59.760" v="100" actId="478"/>
          <ac:picMkLst>
            <pc:docMk/>
            <pc:sldMk cId="2857006406" sldId="287"/>
            <ac:picMk id="8" creationId="{8799D3B6-F708-8339-7DAE-3EF83B8223A7}"/>
          </ac:picMkLst>
        </pc:picChg>
        <pc:picChg chg="del">
          <ac:chgData name="Neemias Informatica Lima" userId="b77af7bd85500281" providerId="LiveId" clId="{D67CE145-C70E-4392-98EB-B4E69A88A630}" dt="2023-05-05T12:18:59.760" v="100" actId="478"/>
          <ac:picMkLst>
            <pc:docMk/>
            <pc:sldMk cId="2857006406" sldId="287"/>
            <ac:picMk id="9" creationId="{08AA151C-420E-38F7-3B42-4BA9EB7D948B}"/>
          </ac:picMkLst>
        </pc:picChg>
      </pc:sldChg>
      <pc:sldChg chg="addSp delSp modSp mod">
        <pc:chgData name="Neemias Informatica Lima" userId="b77af7bd85500281" providerId="LiveId" clId="{D67CE145-C70E-4392-98EB-B4E69A88A630}" dt="2023-05-05T12:19:58.691" v="128" actId="20577"/>
        <pc:sldMkLst>
          <pc:docMk/>
          <pc:sldMk cId="2630436816" sldId="288"/>
        </pc:sldMkLst>
        <pc:spChg chg="add mod">
          <ac:chgData name="Neemias Informatica Lima" userId="b77af7bd85500281" providerId="LiveId" clId="{D67CE145-C70E-4392-98EB-B4E69A88A630}" dt="2023-05-05T12:17:39.896" v="79"/>
          <ac:spMkLst>
            <pc:docMk/>
            <pc:sldMk cId="2630436816" sldId="288"/>
            <ac:spMk id="2" creationId="{EF47AC37-76E0-0D1D-AC73-A8845302AB22}"/>
          </ac:spMkLst>
        </pc:spChg>
        <pc:spChg chg="add mod">
          <ac:chgData name="Neemias Informatica Lima" userId="b77af7bd85500281" providerId="LiveId" clId="{D67CE145-C70E-4392-98EB-B4E69A88A630}" dt="2023-05-05T12:17:39.896" v="79"/>
          <ac:spMkLst>
            <pc:docMk/>
            <pc:sldMk cId="2630436816" sldId="288"/>
            <ac:spMk id="3" creationId="{9178F071-A7A4-103C-4FED-3AB988353EEC}"/>
          </ac:spMkLst>
        </pc:spChg>
        <pc:spChg chg="del">
          <ac:chgData name="Neemias Informatica Lima" userId="b77af7bd85500281" providerId="LiveId" clId="{D67CE145-C70E-4392-98EB-B4E69A88A630}" dt="2023-05-05T12:17:39.572" v="78" actId="478"/>
          <ac:spMkLst>
            <pc:docMk/>
            <pc:sldMk cId="2630436816" sldId="288"/>
            <ac:spMk id="6" creationId="{5D71EAA3-7893-4D45-9E3A-97E239802F34}"/>
          </ac:spMkLst>
        </pc:spChg>
        <pc:spChg chg="del">
          <ac:chgData name="Neemias Informatica Lima" userId="b77af7bd85500281" providerId="LiveId" clId="{D67CE145-C70E-4392-98EB-B4E69A88A630}" dt="2023-05-05T12:17:39.572" v="78" actId="478"/>
          <ac:spMkLst>
            <pc:docMk/>
            <pc:sldMk cId="2630436816" sldId="288"/>
            <ac:spMk id="7" creationId="{2F4D65B1-B8C4-0290-9AD6-1DBC3175E676}"/>
          </ac:spMkLst>
        </pc:spChg>
        <pc:spChg chg="mod">
          <ac:chgData name="Neemias Informatica Lima" userId="b77af7bd85500281" providerId="LiveId" clId="{D67CE145-C70E-4392-98EB-B4E69A88A630}" dt="2023-05-05T12:19:58.691" v="128" actId="20577"/>
          <ac:spMkLst>
            <pc:docMk/>
            <pc:sldMk cId="2630436816" sldId="288"/>
            <ac:spMk id="13" creationId="{00000000-0000-0000-0000-000000000000}"/>
          </ac:spMkLst>
        </pc:spChg>
        <pc:spChg chg="mod">
          <ac:chgData name="Neemias Informatica Lima" userId="b77af7bd85500281" providerId="LiveId" clId="{D67CE145-C70E-4392-98EB-B4E69A88A630}" dt="2023-05-05T12:19:24.657" v="109"/>
          <ac:spMkLst>
            <pc:docMk/>
            <pc:sldMk cId="2630436816" sldId="288"/>
            <ac:spMk id="14" creationId="{00000000-0000-0000-0000-000000000000}"/>
          </ac:spMkLst>
        </pc:spChg>
        <pc:picChg chg="add mod">
          <ac:chgData name="Neemias Informatica Lima" userId="b77af7bd85500281" providerId="LiveId" clId="{D67CE145-C70E-4392-98EB-B4E69A88A630}" dt="2023-05-05T12:17:39.896" v="79"/>
          <ac:picMkLst>
            <pc:docMk/>
            <pc:sldMk cId="2630436816" sldId="288"/>
            <ac:picMk id="4" creationId="{FB6D4313-215E-240F-0D3F-C8EC65EE1CEE}"/>
          </ac:picMkLst>
        </pc:picChg>
        <pc:picChg chg="add mod">
          <ac:chgData name="Neemias Informatica Lima" userId="b77af7bd85500281" providerId="LiveId" clId="{D67CE145-C70E-4392-98EB-B4E69A88A630}" dt="2023-05-05T12:17:39.896" v="79"/>
          <ac:picMkLst>
            <pc:docMk/>
            <pc:sldMk cId="2630436816" sldId="288"/>
            <ac:picMk id="5" creationId="{82E3D6E2-7EE4-C71D-6192-499B9E6DDF88}"/>
          </ac:picMkLst>
        </pc:picChg>
        <pc:picChg chg="del">
          <ac:chgData name="Neemias Informatica Lima" userId="b77af7bd85500281" providerId="LiveId" clId="{D67CE145-C70E-4392-98EB-B4E69A88A630}" dt="2023-05-05T12:17:39.572" v="78" actId="478"/>
          <ac:picMkLst>
            <pc:docMk/>
            <pc:sldMk cId="2630436816" sldId="288"/>
            <ac:picMk id="8" creationId="{E000AF40-C1C2-04BD-4D53-043502258A45}"/>
          </ac:picMkLst>
        </pc:picChg>
        <pc:picChg chg="del">
          <ac:chgData name="Neemias Informatica Lima" userId="b77af7bd85500281" providerId="LiveId" clId="{D67CE145-C70E-4392-98EB-B4E69A88A630}" dt="2023-05-05T12:17:39.572" v="78" actId="478"/>
          <ac:picMkLst>
            <pc:docMk/>
            <pc:sldMk cId="2630436816" sldId="288"/>
            <ac:picMk id="9" creationId="{CBDE90B5-DCB0-58C0-4275-412A0A9E768E}"/>
          </ac:picMkLst>
        </pc:picChg>
      </pc:sldChg>
      <pc:sldChg chg="addSp delSp modSp mod">
        <pc:chgData name="Neemias Informatica Lima" userId="b77af7bd85500281" providerId="LiveId" clId="{D67CE145-C70E-4392-98EB-B4E69A88A630}" dt="2023-05-05T12:22:58.123" v="175"/>
        <pc:sldMkLst>
          <pc:docMk/>
          <pc:sldMk cId="3032827026" sldId="289"/>
        </pc:sldMkLst>
        <pc:spChg chg="add mod">
          <ac:chgData name="Neemias Informatica Lima" userId="b77af7bd85500281" providerId="LiveId" clId="{D67CE145-C70E-4392-98EB-B4E69A88A630}" dt="2023-05-05T12:18:01.328" v="85"/>
          <ac:spMkLst>
            <pc:docMk/>
            <pc:sldMk cId="3032827026" sldId="289"/>
            <ac:spMk id="2" creationId="{F5580265-5AA2-3AE3-CBED-F6CC3BD6042C}"/>
          </ac:spMkLst>
        </pc:spChg>
        <pc:spChg chg="add mod">
          <ac:chgData name="Neemias Informatica Lima" userId="b77af7bd85500281" providerId="LiveId" clId="{D67CE145-C70E-4392-98EB-B4E69A88A630}" dt="2023-05-05T12:18:01.328" v="85"/>
          <ac:spMkLst>
            <pc:docMk/>
            <pc:sldMk cId="3032827026" sldId="289"/>
            <ac:spMk id="3" creationId="{662D4E7D-B5EC-9FCE-1C2F-2F47F941B2BC}"/>
          </ac:spMkLst>
        </pc:spChg>
        <pc:spChg chg="del">
          <ac:chgData name="Neemias Informatica Lima" userId="b77af7bd85500281" providerId="LiveId" clId="{D67CE145-C70E-4392-98EB-B4E69A88A630}" dt="2023-05-05T12:18:01.008" v="84" actId="478"/>
          <ac:spMkLst>
            <pc:docMk/>
            <pc:sldMk cId="3032827026" sldId="289"/>
            <ac:spMk id="6" creationId="{C0E9B510-CD9B-0467-06A1-BA5BD27B8EDF}"/>
          </ac:spMkLst>
        </pc:spChg>
        <pc:spChg chg="del">
          <ac:chgData name="Neemias Informatica Lima" userId="b77af7bd85500281" providerId="LiveId" clId="{D67CE145-C70E-4392-98EB-B4E69A88A630}" dt="2023-05-05T12:18:01.008" v="84" actId="478"/>
          <ac:spMkLst>
            <pc:docMk/>
            <pc:sldMk cId="3032827026" sldId="289"/>
            <ac:spMk id="7" creationId="{EE98CFA1-33F9-F9B7-402E-CAB3870BF9A6}"/>
          </ac:spMkLst>
        </pc:spChg>
        <pc:spChg chg="mod">
          <ac:chgData name="Neemias Informatica Lima" userId="b77af7bd85500281" providerId="LiveId" clId="{D67CE145-C70E-4392-98EB-B4E69A88A630}" dt="2023-05-05T12:22:58.123" v="175"/>
          <ac:spMkLst>
            <pc:docMk/>
            <pc:sldMk cId="3032827026" sldId="289"/>
            <ac:spMk id="12" creationId="{A64B78EF-EDA8-421A-88C9-45544BBCA9D1}"/>
          </ac:spMkLst>
        </pc:spChg>
        <pc:spChg chg="mod">
          <ac:chgData name="Neemias Informatica Lima" userId="b77af7bd85500281" providerId="LiveId" clId="{D67CE145-C70E-4392-98EB-B4E69A88A630}" dt="2023-05-05T12:21:06.514" v="145"/>
          <ac:spMkLst>
            <pc:docMk/>
            <pc:sldMk cId="3032827026" sldId="289"/>
            <ac:spMk id="14" creationId="{00000000-0000-0000-0000-000000000000}"/>
          </ac:spMkLst>
        </pc:spChg>
        <pc:picChg chg="add mod">
          <ac:chgData name="Neemias Informatica Lima" userId="b77af7bd85500281" providerId="LiveId" clId="{D67CE145-C70E-4392-98EB-B4E69A88A630}" dt="2023-05-05T12:18:01.328" v="85"/>
          <ac:picMkLst>
            <pc:docMk/>
            <pc:sldMk cId="3032827026" sldId="289"/>
            <ac:picMk id="4" creationId="{C201B004-7A1D-2A0E-7751-AD0A2A8B9535}"/>
          </ac:picMkLst>
        </pc:picChg>
        <pc:picChg chg="add mod">
          <ac:chgData name="Neemias Informatica Lima" userId="b77af7bd85500281" providerId="LiveId" clId="{D67CE145-C70E-4392-98EB-B4E69A88A630}" dt="2023-05-05T12:18:01.328" v="85"/>
          <ac:picMkLst>
            <pc:docMk/>
            <pc:sldMk cId="3032827026" sldId="289"/>
            <ac:picMk id="5" creationId="{DF619252-3A68-36C3-8A02-1BBB1778C807}"/>
          </ac:picMkLst>
        </pc:picChg>
        <pc:picChg chg="del">
          <ac:chgData name="Neemias Informatica Lima" userId="b77af7bd85500281" providerId="LiveId" clId="{D67CE145-C70E-4392-98EB-B4E69A88A630}" dt="2023-05-05T12:18:01.008" v="84" actId="478"/>
          <ac:picMkLst>
            <pc:docMk/>
            <pc:sldMk cId="3032827026" sldId="289"/>
            <ac:picMk id="8" creationId="{68E5EA0E-2BAA-3576-FEFB-129C7962811C}"/>
          </ac:picMkLst>
        </pc:picChg>
        <pc:picChg chg="del">
          <ac:chgData name="Neemias Informatica Lima" userId="b77af7bd85500281" providerId="LiveId" clId="{D67CE145-C70E-4392-98EB-B4E69A88A630}" dt="2023-05-05T12:18:01.008" v="84" actId="478"/>
          <ac:picMkLst>
            <pc:docMk/>
            <pc:sldMk cId="3032827026" sldId="289"/>
            <ac:picMk id="9" creationId="{62BAC008-50EB-A773-34D0-A9CDDC722A9D}"/>
          </ac:picMkLst>
        </pc:picChg>
      </pc:sldChg>
      <pc:sldChg chg="addSp delSp modSp mod">
        <pc:chgData name="Neemias Informatica Lima" userId="b77af7bd85500281" providerId="LiveId" clId="{D67CE145-C70E-4392-98EB-B4E69A88A630}" dt="2023-05-05T12:24:30.504" v="205"/>
        <pc:sldMkLst>
          <pc:docMk/>
          <pc:sldMk cId="3772032319" sldId="290"/>
        </pc:sldMkLst>
        <pc:spChg chg="add mod">
          <ac:chgData name="Neemias Informatica Lima" userId="b77af7bd85500281" providerId="LiveId" clId="{D67CE145-C70E-4392-98EB-B4E69A88A630}" dt="2023-05-05T12:18:15.824" v="89"/>
          <ac:spMkLst>
            <pc:docMk/>
            <pc:sldMk cId="3772032319" sldId="290"/>
            <ac:spMk id="2" creationId="{F893D189-21E4-236D-2998-75E843222639}"/>
          </ac:spMkLst>
        </pc:spChg>
        <pc:spChg chg="add mod">
          <ac:chgData name="Neemias Informatica Lima" userId="b77af7bd85500281" providerId="LiveId" clId="{D67CE145-C70E-4392-98EB-B4E69A88A630}" dt="2023-05-05T12:18:15.824" v="89"/>
          <ac:spMkLst>
            <pc:docMk/>
            <pc:sldMk cId="3772032319" sldId="290"/>
            <ac:spMk id="3" creationId="{7EEE24F7-3AFD-3D69-5A54-D12264F66391}"/>
          </ac:spMkLst>
        </pc:spChg>
        <pc:spChg chg="del">
          <ac:chgData name="Neemias Informatica Lima" userId="b77af7bd85500281" providerId="LiveId" clId="{D67CE145-C70E-4392-98EB-B4E69A88A630}" dt="2023-05-05T12:18:15.475" v="88" actId="478"/>
          <ac:spMkLst>
            <pc:docMk/>
            <pc:sldMk cId="3772032319" sldId="290"/>
            <ac:spMk id="6" creationId="{258F165C-FFE4-7265-61FA-76E816404C85}"/>
          </ac:spMkLst>
        </pc:spChg>
        <pc:spChg chg="del">
          <ac:chgData name="Neemias Informatica Lima" userId="b77af7bd85500281" providerId="LiveId" clId="{D67CE145-C70E-4392-98EB-B4E69A88A630}" dt="2023-05-05T12:18:15.475" v="88" actId="478"/>
          <ac:spMkLst>
            <pc:docMk/>
            <pc:sldMk cId="3772032319" sldId="290"/>
            <ac:spMk id="7" creationId="{10611E46-CAE8-DC09-AE45-33CF3BD90CD0}"/>
          </ac:spMkLst>
        </pc:spChg>
        <pc:spChg chg="mod">
          <ac:chgData name="Neemias Informatica Lima" userId="b77af7bd85500281" providerId="LiveId" clId="{D67CE145-C70E-4392-98EB-B4E69A88A630}" dt="2023-05-05T12:24:30.504" v="205"/>
          <ac:spMkLst>
            <pc:docMk/>
            <pc:sldMk cId="3772032319" sldId="290"/>
            <ac:spMk id="12" creationId="{8D5A143D-15FB-4DFE-B0EC-FEEB77A92B2C}"/>
          </ac:spMkLst>
        </pc:spChg>
        <pc:spChg chg="mod">
          <ac:chgData name="Neemias Informatica Lima" userId="b77af7bd85500281" providerId="LiveId" clId="{D67CE145-C70E-4392-98EB-B4E69A88A630}" dt="2023-05-05T12:23:20.476" v="185"/>
          <ac:spMkLst>
            <pc:docMk/>
            <pc:sldMk cId="3772032319" sldId="290"/>
            <ac:spMk id="14" creationId="{00000000-0000-0000-0000-000000000000}"/>
          </ac:spMkLst>
        </pc:spChg>
        <pc:picChg chg="add mod">
          <ac:chgData name="Neemias Informatica Lima" userId="b77af7bd85500281" providerId="LiveId" clId="{D67CE145-C70E-4392-98EB-B4E69A88A630}" dt="2023-05-05T12:18:15.824" v="89"/>
          <ac:picMkLst>
            <pc:docMk/>
            <pc:sldMk cId="3772032319" sldId="290"/>
            <ac:picMk id="4" creationId="{99874C42-34AB-8FB5-16FD-074885951211}"/>
          </ac:picMkLst>
        </pc:picChg>
        <pc:picChg chg="add mod">
          <ac:chgData name="Neemias Informatica Lima" userId="b77af7bd85500281" providerId="LiveId" clId="{D67CE145-C70E-4392-98EB-B4E69A88A630}" dt="2023-05-05T12:18:15.824" v="89"/>
          <ac:picMkLst>
            <pc:docMk/>
            <pc:sldMk cId="3772032319" sldId="290"/>
            <ac:picMk id="5" creationId="{0785B292-7DA8-29C6-E61A-E985840933A3}"/>
          </ac:picMkLst>
        </pc:picChg>
        <pc:picChg chg="del">
          <ac:chgData name="Neemias Informatica Lima" userId="b77af7bd85500281" providerId="LiveId" clId="{D67CE145-C70E-4392-98EB-B4E69A88A630}" dt="2023-05-05T12:18:15.475" v="88" actId="478"/>
          <ac:picMkLst>
            <pc:docMk/>
            <pc:sldMk cId="3772032319" sldId="290"/>
            <ac:picMk id="8" creationId="{90BA5F3F-4950-8D41-DDF5-375F2C88ED93}"/>
          </ac:picMkLst>
        </pc:picChg>
        <pc:picChg chg="del">
          <ac:chgData name="Neemias Informatica Lima" userId="b77af7bd85500281" providerId="LiveId" clId="{D67CE145-C70E-4392-98EB-B4E69A88A630}" dt="2023-05-05T12:18:15.475" v="88" actId="478"/>
          <ac:picMkLst>
            <pc:docMk/>
            <pc:sldMk cId="3772032319" sldId="290"/>
            <ac:picMk id="9" creationId="{94960230-3FF4-E7CA-BED1-E9E7F881AB6B}"/>
          </ac:picMkLst>
        </pc:picChg>
      </pc:sldChg>
      <pc:sldChg chg="addSp delSp modSp mod">
        <pc:chgData name="Neemias Informatica Lima" userId="b77af7bd85500281" providerId="LiveId" clId="{D67CE145-C70E-4392-98EB-B4E69A88A630}" dt="2023-05-05T12:27:02.431" v="242" actId="14100"/>
        <pc:sldMkLst>
          <pc:docMk/>
          <pc:sldMk cId="1768216317" sldId="291"/>
        </pc:sldMkLst>
        <pc:spChg chg="add mod">
          <ac:chgData name="Neemias Informatica Lima" userId="b77af7bd85500281" providerId="LiveId" clId="{D67CE145-C70E-4392-98EB-B4E69A88A630}" dt="2023-05-05T12:18:31.604" v="93"/>
          <ac:spMkLst>
            <pc:docMk/>
            <pc:sldMk cId="1768216317" sldId="291"/>
            <ac:spMk id="2" creationId="{FECC388F-52FD-C696-9DA8-8366C328A147}"/>
          </ac:spMkLst>
        </pc:spChg>
        <pc:spChg chg="add mod">
          <ac:chgData name="Neemias Informatica Lima" userId="b77af7bd85500281" providerId="LiveId" clId="{D67CE145-C70E-4392-98EB-B4E69A88A630}" dt="2023-05-05T12:18:31.604" v="93"/>
          <ac:spMkLst>
            <pc:docMk/>
            <pc:sldMk cId="1768216317" sldId="291"/>
            <ac:spMk id="3" creationId="{1B565B09-C3A5-96D0-65CC-9AFE89FF4870}"/>
          </ac:spMkLst>
        </pc:spChg>
        <pc:spChg chg="del">
          <ac:chgData name="Neemias Informatica Lima" userId="b77af7bd85500281" providerId="LiveId" clId="{D67CE145-C70E-4392-98EB-B4E69A88A630}" dt="2023-05-05T12:18:31.256" v="92" actId="478"/>
          <ac:spMkLst>
            <pc:docMk/>
            <pc:sldMk cId="1768216317" sldId="291"/>
            <ac:spMk id="6" creationId="{7FF482E2-B248-B3C5-CFE6-8E5A6D7EA78B}"/>
          </ac:spMkLst>
        </pc:spChg>
        <pc:spChg chg="del">
          <ac:chgData name="Neemias Informatica Lima" userId="b77af7bd85500281" providerId="LiveId" clId="{D67CE145-C70E-4392-98EB-B4E69A88A630}" dt="2023-05-05T12:18:31.256" v="92" actId="478"/>
          <ac:spMkLst>
            <pc:docMk/>
            <pc:sldMk cId="1768216317" sldId="291"/>
            <ac:spMk id="7" creationId="{21AD923E-3E38-C83E-720F-559B8B7C9464}"/>
          </ac:spMkLst>
        </pc:spChg>
        <pc:spChg chg="mod">
          <ac:chgData name="Neemias Informatica Lima" userId="b77af7bd85500281" providerId="LiveId" clId="{D67CE145-C70E-4392-98EB-B4E69A88A630}" dt="2023-05-05T12:27:02.431" v="242" actId="14100"/>
          <ac:spMkLst>
            <pc:docMk/>
            <pc:sldMk cId="1768216317" sldId="291"/>
            <ac:spMk id="12" creationId="{FD5EC092-AC81-4728-9A45-4C4BB5B95C65}"/>
          </ac:spMkLst>
        </pc:spChg>
        <pc:spChg chg="mod">
          <ac:chgData name="Neemias Informatica Lima" userId="b77af7bd85500281" providerId="LiveId" clId="{D67CE145-C70E-4392-98EB-B4E69A88A630}" dt="2023-05-05T12:24:51.026" v="213"/>
          <ac:spMkLst>
            <pc:docMk/>
            <pc:sldMk cId="1768216317" sldId="291"/>
            <ac:spMk id="14" creationId="{00000000-0000-0000-0000-000000000000}"/>
          </ac:spMkLst>
        </pc:spChg>
        <pc:picChg chg="add mod">
          <ac:chgData name="Neemias Informatica Lima" userId="b77af7bd85500281" providerId="LiveId" clId="{D67CE145-C70E-4392-98EB-B4E69A88A630}" dt="2023-05-05T12:18:31.604" v="93"/>
          <ac:picMkLst>
            <pc:docMk/>
            <pc:sldMk cId="1768216317" sldId="291"/>
            <ac:picMk id="4" creationId="{2C97A3C9-C9BE-DD44-696E-3D2DBC4A2730}"/>
          </ac:picMkLst>
        </pc:picChg>
        <pc:picChg chg="add mod">
          <ac:chgData name="Neemias Informatica Lima" userId="b77af7bd85500281" providerId="LiveId" clId="{D67CE145-C70E-4392-98EB-B4E69A88A630}" dt="2023-05-05T12:18:31.604" v="93"/>
          <ac:picMkLst>
            <pc:docMk/>
            <pc:sldMk cId="1768216317" sldId="291"/>
            <ac:picMk id="5" creationId="{6F585D8B-DFB3-3046-199A-AF99A4A2ED29}"/>
          </ac:picMkLst>
        </pc:picChg>
        <pc:picChg chg="del">
          <ac:chgData name="Neemias Informatica Lima" userId="b77af7bd85500281" providerId="LiveId" clId="{D67CE145-C70E-4392-98EB-B4E69A88A630}" dt="2023-05-05T12:18:31.256" v="92" actId="478"/>
          <ac:picMkLst>
            <pc:docMk/>
            <pc:sldMk cId="1768216317" sldId="291"/>
            <ac:picMk id="8" creationId="{890E538E-07EC-A376-4929-1D0B7D103AAD}"/>
          </ac:picMkLst>
        </pc:picChg>
        <pc:picChg chg="del">
          <ac:chgData name="Neemias Informatica Lima" userId="b77af7bd85500281" providerId="LiveId" clId="{D67CE145-C70E-4392-98EB-B4E69A88A630}" dt="2023-05-05T12:18:31.256" v="92" actId="478"/>
          <ac:picMkLst>
            <pc:docMk/>
            <pc:sldMk cId="1768216317" sldId="291"/>
            <ac:picMk id="9" creationId="{656BCBC8-4684-871D-87D4-C07900D6FFD7}"/>
          </ac:picMkLst>
        </pc:picChg>
      </pc:sldChg>
      <pc:sldChg chg="addSp delSp modSp mod">
        <pc:chgData name="Neemias Informatica Lima" userId="b77af7bd85500281" providerId="LiveId" clId="{D67CE145-C70E-4392-98EB-B4E69A88A630}" dt="2023-05-05T12:29:01.072" v="272" actId="14100"/>
        <pc:sldMkLst>
          <pc:docMk/>
          <pc:sldMk cId="3757265641" sldId="292"/>
        </pc:sldMkLst>
        <pc:spChg chg="add mod">
          <ac:chgData name="Neemias Informatica Lima" userId="b77af7bd85500281" providerId="LiveId" clId="{D67CE145-C70E-4392-98EB-B4E69A88A630}" dt="2023-05-05T12:18:46.509" v="97"/>
          <ac:spMkLst>
            <pc:docMk/>
            <pc:sldMk cId="3757265641" sldId="292"/>
            <ac:spMk id="2" creationId="{484F34BC-B9E4-5ADF-A90C-E72D16A651BF}"/>
          </ac:spMkLst>
        </pc:spChg>
        <pc:spChg chg="add mod">
          <ac:chgData name="Neemias Informatica Lima" userId="b77af7bd85500281" providerId="LiveId" clId="{D67CE145-C70E-4392-98EB-B4E69A88A630}" dt="2023-05-05T12:18:46.509" v="97"/>
          <ac:spMkLst>
            <pc:docMk/>
            <pc:sldMk cId="3757265641" sldId="292"/>
            <ac:spMk id="3" creationId="{0F656E3F-F80C-E389-4C0E-0B626BF2E4CC}"/>
          </ac:spMkLst>
        </pc:spChg>
        <pc:spChg chg="del">
          <ac:chgData name="Neemias Informatica Lima" userId="b77af7bd85500281" providerId="LiveId" clId="{D67CE145-C70E-4392-98EB-B4E69A88A630}" dt="2023-05-05T12:18:46.188" v="96" actId="478"/>
          <ac:spMkLst>
            <pc:docMk/>
            <pc:sldMk cId="3757265641" sldId="292"/>
            <ac:spMk id="6" creationId="{BD2981D2-B240-9160-03D8-C6391CE84956}"/>
          </ac:spMkLst>
        </pc:spChg>
        <pc:spChg chg="del">
          <ac:chgData name="Neemias Informatica Lima" userId="b77af7bd85500281" providerId="LiveId" clId="{D67CE145-C70E-4392-98EB-B4E69A88A630}" dt="2023-05-05T12:18:46.188" v="96" actId="478"/>
          <ac:spMkLst>
            <pc:docMk/>
            <pc:sldMk cId="3757265641" sldId="292"/>
            <ac:spMk id="7" creationId="{56B1B161-0658-0648-49D0-35E2837CD5F3}"/>
          </ac:spMkLst>
        </pc:spChg>
        <pc:spChg chg="mod">
          <ac:chgData name="Neemias Informatica Lima" userId="b77af7bd85500281" providerId="LiveId" clId="{D67CE145-C70E-4392-98EB-B4E69A88A630}" dt="2023-05-05T12:29:01.072" v="272" actId="14100"/>
          <ac:spMkLst>
            <pc:docMk/>
            <pc:sldMk cId="3757265641" sldId="292"/>
            <ac:spMk id="12" creationId="{1EC42BAA-B890-43DD-B4F0-9AB5685AF2FE}"/>
          </ac:spMkLst>
        </pc:spChg>
        <pc:spChg chg="mod">
          <ac:chgData name="Neemias Informatica Lima" userId="b77af7bd85500281" providerId="LiveId" clId="{D67CE145-C70E-4392-98EB-B4E69A88A630}" dt="2023-05-05T12:27:26.037" v="250"/>
          <ac:spMkLst>
            <pc:docMk/>
            <pc:sldMk cId="3757265641" sldId="292"/>
            <ac:spMk id="14" creationId="{00000000-0000-0000-0000-000000000000}"/>
          </ac:spMkLst>
        </pc:spChg>
        <pc:picChg chg="add mod">
          <ac:chgData name="Neemias Informatica Lima" userId="b77af7bd85500281" providerId="LiveId" clId="{D67CE145-C70E-4392-98EB-B4E69A88A630}" dt="2023-05-05T12:18:46.509" v="97"/>
          <ac:picMkLst>
            <pc:docMk/>
            <pc:sldMk cId="3757265641" sldId="292"/>
            <ac:picMk id="4" creationId="{3D0C0BD3-65B0-4FCD-C0AB-3F1B17AD4FF6}"/>
          </ac:picMkLst>
        </pc:picChg>
        <pc:picChg chg="add mod">
          <ac:chgData name="Neemias Informatica Lima" userId="b77af7bd85500281" providerId="LiveId" clId="{D67CE145-C70E-4392-98EB-B4E69A88A630}" dt="2023-05-05T12:18:46.509" v="97"/>
          <ac:picMkLst>
            <pc:docMk/>
            <pc:sldMk cId="3757265641" sldId="292"/>
            <ac:picMk id="5" creationId="{265E0221-A7B8-DB10-52FB-E13D01FE5076}"/>
          </ac:picMkLst>
        </pc:picChg>
        <pc:picChg chg="del">
          <ac:chgData name="Neemias Informatica Lima" userId="b77af7bd85500281" providerId="LiveId" clId="{D67CE145-C70E-4392-98EB-B4E69A88A630}" dt="2023-05-05T12:18:46.188" v="96" actId="478"/>
          <ac:picMkLst>
            <pc:docMk/>
            <pc:sldMk cId="3757265641" sldId="292"/>
            <ac:picMk id="8" creationId="{58AC132A-C8EC-76E6-23C4-A3185DFF610B}"/>
          </ac:picMkLst>
        </pc:picChg>
        <pc:picChg chg="del">
          <ac:chgData name="Neemias Informatica Lima" userId="b77af7bd85500281" providerId="LiveId" clId="{D67CE145-C70E-4392-98EB-B4E69A88A630}" dt="2023-05-05T12:18:46.188" v="96" actId="478"/>
          <ac:picMkLst>
            <pc:docMk/>
            <pc:sldMk cId="3757265641" sldId="292"/>
            <ac:picMk id="9" creationId="{478963F3-6E6A-8A71-611F-9CB5F2618ECC}"/>
          </ac:picMkLst>
        </pc:picChg>
      </pc:sldChg>
      <pc:sldChg chg="addSp delSp modSp mod">
        <pc:chgData name="Neemias Informatica Lima" userId="b77af7bd85500281" providerId="LiveId" clId="{D67CE145-C70E-4392-98EB-B4E69A88A630}" dt="2023-05-05T12:32:40.903" v="290"/>
        <pc:sldMkLst>
          <pc:docMk/>
          <pc:sldMk cId="3114938747" sldId="293"/>
        </pc:sldMkLst>
        <pc:spChg chg="add mod">
          <ac:chgData name="Neemias Informatica Lima" userId="b77af7bd85500281" providerId="LiveId" clId="{D67CE145-C70E-4392-98EB-B4E69A88A630}" dt="2023-05-05T12:18:53.505" v="99"/>
          <ac:spMkLst>
            <pc:docMk/>
            <pc:sldMk cId="3114938747" sldId="293"/>
            <ac:spMk id="2" creationId="{86194473-DE93-792A-66D7-CAC736A8C24B}"/>
          </ac:spMkLst>
        </pc:spChg>
        <pc:spChg chg="add mod">
          <ac:chgData name="Neemias Informatica Lima" userId="b77af7bd85500281" providerId="LiveId" clId="{D67CE145-C70E-4392-98EB-B4E69A88A630}" dt="2023-05-05T12:18:53.505" v="99"/>
          <ac:spMkLst>
            <pc:docMk/>
            <pc:sldMk cId="3114938747" sldId="293"/>
            <ac:spMk id="3" creationId="{07FBBBE7-E681-C09F-D99E-85138969986A}"/>
          </ac:spMkLst>
        </pc:spChg>
        <pc:spChg chg="del">
          <ac:chgData name="Neemias Informatica Lima" userId="b77af7bd85500281" providerId="LiveId" clId="{D67CE145-C70E-4392-98EB-B4E69A88A630}" dt="2023-05-05T12:18:53.156" v="98" actId="478"/>
          <ac:spMkLst>
            <pc:docMk/>
            <pc:sldMk cId="3114938747" sldId="293"/>
            <ac:spMk id="6" creationId="{AE3566F7-D159-9510-BDE7-73790CC5C2D3}"/>
          </ac:spMkLst>
        </pc:spChg>
        <pc:spChg chg="del">
          <ac:chgData name="Neemias Informatica Lima" userId="b77af7bd85500281" providerId="LiveId" clId="{D67CE145-C70E-4392-98EB-B4E69A88A630}" dt="2023-05-05T12:18:53.156" v="98" actId="478"/>
          <ac:spMkLst>
            <pc:docMk/>
            <pc:sldMk cId="3114938747" sldId="293"/>
            <ac:spMk id="7" creationId="{33271FEB-8622-4E20-67BE-E4B03E68811F}"/>
          </ac:spMkLst>
        </pc:spChg>
        <pc:spChg chg="mod">
          <ac:chgData name="Neemias Informatica Lima" userId="b77af7bd85500281" providerId="LiveId" clId="{D67CE145-C70E-4392-98EB-B4E69A88A630}" dt="2023-05-05T12:32:40.903" v="290"/>
          <ac:spMkLst>
            <pc:docMk/>
            <pc:sldMk cId="3114938747" sldId="293"/>
            <ac:spMk id="16" creationId="{CFC8B9D9-C6ED-4706-A104-65D118A5B7F9}"/>
          </ac:spMkLst>
        </pc:spChg>
        <pc:picChg chg="add mod">
          <ac:chgData name="Neemias Informatica Lima" userId="b77af7bd85500281" providerId="LiveId" clId="{D67CE145-C70E-4392-98EB-B4E69A88A630}" dt="2023-05-05T12:18:53.505" v="99"/>
          <ac:picMkLst>
            <pc:docMk/>
            <pc:sldMk cId="3114938747" sldId="293"/>
            <ac:picMk id="4" creationId="{F593D162-ED26-E470-5A4F-ADEEC2CBB496}"/>
          </ac:picMkLst>
        </pc:picChg>
        <pc:picChg chg="add mod">
          <ac:chgData name="Neemias Informatica Lima" userId="b77af7bd85500281" providerId="LiveId" clId="{D67CE145-C70E-4392-98EB-B4E69A88A630}" dt="2023-05-05T12:18:53.505" v="99"/>
          <ac:picMkLst>
            <pc:docMk/>
            <pc:sldMk cId="3114938747" sldId="293"/>
            <ac:picMk id="5" creationId="{D218B5AB-2C22-F59F-3423-6485EDA8FD94}"/>
          </ac:picMkLst>
        </pc:picChg>
        <pc:picChg chg="del">
          <ac:chgData name="Neemias Informatica Lima" userId="b77af7bd85500281" providerId="LiveId" clId="{D67CE145-C70E-4392-98EB-B4E69A88A630}" dt="2023-05-05T12:18:53.156" v="98" actId="478"/>
          <ac:picMkLst>
            <pc:docMk/>
            <pc:sldMk cId="3114938747" sldId="293"/>
            <ac:picMk id="8" creationId="{DB07F899-5E02-C3D0-31DF-0D33300DD741}"/>
          </ac:picMkLst>
        </pc:picChg>
        <pc:picChg chg="del">
          <ac:chgData name="Neemias Informatica Lima" userId="b77af7bd85500281" providerId="LiveId" clId="{D67CE145-C70E-4392-98EB-B4E69A88A630}" dt="2023-05-05T12:18:53.156" v="98" actId="478"/>
          <ac:picMkLst>
            <pc:docMk/>
            <pc:sldMk cId="3114938747" sldId="293"/>
            <ac:picMk id="9" creationId="{2955F903-A3BE-5960-36F4-A66077550A78}"/>
          </ac:picMkLst>
        </pc:picChg>
      </pc:sldChg>
    </pc:docChg>
  </pc:docChgLst>
  <pc:docChgLst>
    <pc:chgData name="Neemias Informatica Lima" userId="b77af7bd85500281" providerId="LiveId" clId="{88520B54-82A9-42A3-BC49-58E043C430AB}"/>
    <pc:docChg chg="undo redo custSel modSld">
      <pc:chgData name="Neemias Informatica Lima" userId="b77af7bd85500281" providerId="LiveId" clId="{88520B54-82A9-42A3-BC49-58E043C430AB}" dt="2022-11-03T00:46:39.210" v="253" actId="20577"/>
      <pc:docMkLst>
        <pc:docMk/>
      </pc:docMkLst>
      <pc:sldChg chg="addSp delSp modSp mod">
        <pc:chgData name="Neemias Informatica Lima" userId="b77af7bd85500281" providerId="LiveId" clId="{88520B54-82A9-42A3-BC49-58E043C430AB}" dt="2022-11-02T23:53:44.867" v="38"/>
        <pc:sldMkLst>
          <pc:docMk/>
          <pc:sldMk cId="2232331225" sldId="280"/>
        </pc:sldMkLst>
        <pc:spChg chg="mod">
          <ac:chgData name="Neemias Informatica Lima" userId="b77af7bd85500281" providerId="LiveId" clId="{88520B54-82A9-42A3-BC49-58E043C430AB}" dt="2022-11-02T23:47:06.120" v="10"/>
          <ac:spMkLst>
            <pc:docMk/>
            <pc:sldMk cId="2232331225" sldId="280"/>
            <ac:spMk id="6" creationId="{00000000-0000-0000-0000-000000000000}"/>
          </ac:spMkLst>
        </pc:spChg>
        <pc:spChg chg="mod">
          <ac:chgData name="Neemias Informatica Lima" userId="b77af7bd85500281" providerId="LiveId" clId="{88520B54-82A9-42A3-BC49-58E043C430AB}" dt="2022-11-02T23:49:28.367" v="27" actId="20577"/>
          <ac:spMkLst>
            <pc:docMk/>
            <pc:sldMk cId="2232331225" sldId="280"/>
            <ac:spMk id="9" creationId="{00000000-0000-0000-0000-000000000000}"/>
          </ac:spMkLst>
        </pc:spChg>
        <pc:spChg chg="mod">
          <ac:chgData name="Neemias Informatica Lima" userId="b77af7bd85500281" providerId="LiveId" clId="{88520B54-82A9-42A3-BC49-58E043C430AB}" dt="2022-11-02T23:48:56.957" v="24" actId="14100"/>
          <ac:spMkLst>
            <pc:docMk/>
            <pc:sldMk cId="2232331225" sldId="280"/>
            <ac:spMk id="16" creationId="{00000000-0000-0000-0000-000000000000}"/>
          </ac:spMkLst>
        </pc:spChg>
        <pc:picChg chg="add mod">
          <ac:chgData name="Neemias Informatica Lima" userId="b77af7bd85500281" providerId="LiveId" clId="{88520B54-82A9-42A3-BC49-58E043C430AB}" dt="2022-11-02T23:46:32.915" v="7" actId="1076"/>
          <ac:picMkLst>
            <pc:docMk/>
            <pc:sldMk cId="2232331225" sldId="280"/>
            <ac:picMk id="3" creationId="{357C7B3F-BD2E-AB7E-10EB-BAD6DD50E7A7}"/>
          </ac:picMkLst>
        </pc:picChg>
        <pc:picChg chg="del">
          <ac:chgData name="Neemias Informatica Lima" userId="b77af7bd85500281" providerId="LiveId" clId="{88520B54-82A9-42A3-BC49-58E043C430AB}" dt="2022-11-02T23:46:26.760" v="6" actId="478"/>
          <ac:picMkLst>
            <pc:docMk/>
            <pc:sldMk cId="2232331225" sldId="280"/>
            <ac:picMk id="4" creationId="{4B4273A5-AB6A-D615-30E8-0FF6C5B3049D}"/>
          </ac:picMkLst>
        </pc:picChg>
        <pc:picChg chg="add mod">
          <ac:chgData name="Neemias Informatica Lima" userId="b77af7bd85500281" providerId="LiveId" clId="{88520B54-82A9-42A3-BC49-58E043C430AB}" dt="2022-11-02T23:53:44.867" v="38"/>
          <ac:picMkLst>
            <pc:docMk/>
            <pc:sldMk cId="2232331225" sldId="280"/>
            <ac:picMk id="13" creationId="{4CAB6FDA-3BA3-11A9-92E7-82DBFC7035BD}"/>
          </ac:picMkLst>
        </pc:picChg>
        <pc:picChg chg="del">
          <ac:chgData name="Neemias Informatica Lima" userId="b77af7bd85500281" providerId="LiveId" clId="{88520B54-82A9-42A3-BC49-58E043C430AB}" dt="2022-11-02T23:48:00.135" v="16" actId="478"/>
          <ac:picMkLst>
            <pc:docMk/>
            <pc:sldMk cId="2232331225" sldId="280"/>
            <ac:picMk id="14" creationId="{09F8BC57-6388-0C56-DC99-61616FE0AAEA}"/>
          </ac:picMkLst>
        </pc:picChg>
      </pc:sldChg>
      <pc:sldChg chg="addSp delSp modSp mod">
        <pc:chgData name="Neemias Informatica Lima" userId="b77af7bd85500281" providerId="LiveId" clId="{88520B54-82A9-42A3-BC49-58E043C430AB}" dt="2022-11-03T00:23:41.693" v="108" actId="6549"/>
        <pc:sldMkLst>
          <pc:docMk/>
          <pc:sldMk cId="2103443556" sldId="281"/>
        </pc:sldMkLst>
        <pc:spChg chg="mod">
          <ac:chgData name="Neemias Informatica Lima" userId="b77af7bd85500281" providerId="LiveId" clId="{88520B54-82A9-42A3-BC49-58E043C430AB}" dt="2022-11-03T00:23:41.693" v="108" actId="6549"/>
          <ac:spMkLst>
            <pc:docMk/>
            <pc:sldMk cId="2103443556" sldId="281"/>
            <ac:spMk id="8" creationId="{00000000-0000-0000-0000-000000000000}"/>
          </ac:spMkLst>
        </pc:spChg>
        <pc:spChg chg="mod">
          <ac:chgData name="Neemias Informatica Lima" userId="b77af7bd85500281" providerId="LiveId" clId="{88520B54-82A9-42A3-BC49-58E043C430AB}" dt="2022-11-03T00:01:08.507" v="48" actId="207"/>
          <ac:spMkLst>
            <pc:docMk/>
            <pc:sldMk cId="2103443556" sldId="281"/>
            <ac:spMk id="18" creationId="{00000000-0000-0000-0000-000000000000}"/>
          </ac:spMkLst>
        </pc:spChg>
        <pc:picChg chg="add mod">
          <ac:chgData name="Neemias Informatica Lima" userId="b77af7bd85500281" providerId="LiveId" clId="{88520B54-82A9-42A3-BC49-58E043C430AB}" dt="2022-11-02T23:58:06.884" v="44" actId="14100"/>
          <ac:picMkLst>
            <pc:docMk/>
            <pc:sldMk cId="2103443556" sldId="281"/>
            <ac:picMk id="2" creationId="{83F58DA6-0CBC-3FB8-DA88-B72D7392B9AE}"/>
          </ac:picMkLst>
        </pc:picChg>
        <pc:picChg chg="add mod">
          <ac:chgData name="Neemias Informatica Lima" userId="b77af7bd85500281" providerId="LiveId" clId="{88520B54-82A9-42A3-BC49-58E043C430AB}" dt="2022-11-03T00:03:16.742" v="63" actId="1038"/>
          <ac:picMkLst>
            <pc:docMk/>
            <pc:sldMk cId="2103443556" sldId="281"/>
            <ac:picMk id="3" creationId="{F49570C7-A113-A678-6305-5DD2D0DCB942}"/>
          </ac:picMkLst>
        </pc:picChg>
        <pc:picChg chg="del">
          <ac:chgData name="Neemias Informatica Lima" userId="b77af7bd85500281" providerId="LiveId" clId="{88520B54-82A9-42A3-BC49-58E043C430AB}" dt="2022-11-02T23:57:44.781" v="39" actId="478"/>
          <ac:picMkLst>
            <pc:docMk/>
            <pc:sldMk cId="2103443556" sldId="281"/>
            <ac:picMk id="12" creationId="{D09963E5-8B2E-E145-DDF5-46C52412620C}"/>
          </ac:picMkLst>
        </pc:picChg>
        <pc:picChg chg="del">
          <ac:chgData name="Neemias Informatica Lima" userId="b77af7bd85500281" providerId="LiveId" clId="{88520B54-82A9-42A3-BC49-58E043C430AB}" dt="2022-11-03T00:03:06.838" v="55" actId="478"/>
          <ac:picMkLst>
            <pc:docMk/>
            <pc:sldMk cId="2103443556" sldId="281"/>
            <ac:picMk id="13" creationId="{4F6CBAF4-ABA1-A5B8-BACC-1D85CAF9D153}"/>
          </ac:picMkLst>
        </pc:picChg>
      </pc:sldChg>
      <pc:sldChg chg="addSp delSp modSp mod">
        <pc:chgData name="Neemias Informatica Lima" userId="b77af7bd85500281" providerId="LiveId" clId="{88520B54-82A9-42A3-BC49-58E043C430AB}" dt="2022-11-03T00:38:53.446" v="139" actId="20577"/>
        <pc:sldMkLst>
          <pc:docMk/>
          <pc:sldMk cId="3683219421" sldId="282"/>
        </pc:sldMkLst>
        <pc:spChg chg="add mod">
          <ac:chgData name="Neemias Informatica Lima" userId="b77af7bd85500281" providerId="LiveId" clId="{88520B54-82A9-42A3-BC49-58E043C430AB}" dt="2022-11-03T00:05:31.857" v="68"/>
          <ac:spMkLst>
            <pc:docMk/>
            <pc:sldMk cId="3683219421" sldId="282"/>
            <ac:spMk id="2" creationId="{1C9C029D-9F7E-59EB-7D97-AE3C4DEF7A1F}"/>
          </ac:spMkLst>
        </pc:spChg>
        <pc:spChg chg="add mod">
          <ac:chgData name="Neemias Informatica Lima" userId="b77af7bd85500281" providerId="LiveId" clId="{88520B54-82A9-42A3-BC49-58E043C430AB}" dt="2022-11-03T00:05:31.857" v="68"/>
          <ac:spMkLst>
            <pc:docMk/>
            <pc:sldMk cId="3683219421" sldId="282"/>
            <ac:spMk id="4" creationId="{0ACD4FE8-0FB3-DEF9-E952-6F2B2FE7E622}"/>
          </ac:spMkLst>
        </pc:spChg>
        <pc:spChg chg="mod">
          <ac:chgData name="Neemias Informatica Lima" userId="b77af7bd85500281" providerId="LiveId" clId="{88520B54-82A9-42A3-BC49-58E043C430AB}" dt="2022-11-03T00:38:53.446" v="139" actId="20577"/>
          <ac:spMkLst>
            <pc:docMk/>
            <pc:sldMk cId="3683219421" sldId="282"/>
            <ac:spMk id="12" creationId="{00000000-0000-0000-0000-000000000000}"/>
          </ac:spMkLst>
        </pc:spChg>
        <pc:spChg chg="mod">
          <ac:chgData name="Neemias Informatica Lima" userId="b77af7bd85500281" providerId="LiveId" clId="{88520B54-82A9-42A3-BC49-58E043C430AB}" dt="2022-11-03T00:35:01.328" v="114"/>
          <ac:spMkLst>
            <pc:docMk/>
            <pc:sldMk cId="3683219421" sldId="282"/>
            <ac:spMk id="14" creationId="{00000000-0000-0000-0000-000000000000}"/>
          </ac:spMkLst>
        </pc:spChg>
        <pc:spChg chg="del">
          <ac:chgData name="Neemias Informatica Lima" userId="b77af7bd85500281" providerId="LiveId" clId="{88520B54-82A9-42A3-BC49-58E043C430AB}" dt="2022-11-03T00:05:31.445" v="67" actId="478"/>
          <ac:spMkLst>
            <pc:docMk/>
            <pc:sldMk cId="3683219421" sldId="282"/>
            <ac:spMk id="18" creationId="{9F1D3AA1-38DD-4E05-8F1D-84A75359B716}"/>
          </ac:spMkLst>
        </pc:spChg>
        <pc:spChg chg="del">
          <ac:chgData name="Neemias Informatica Lima" userId="b77af7bd85500281" providerId="LiveId" clId="{88520B54-82A9-42A3-BC49-58E043C430AB}" dt="2022-11-03T00:05:31.445" v="67" actId="478"/>
          <ac:spMkLst>
            <pc:docMk/>
            <pc:sldMk cId="3683219421" sldId="282"/>
            <ac:spMk id="19" creationId="{24E6A572-7F48-44FD-EB61-74B6A81632C2}"/>
          </ac:spMkLst>
        </pc:spChg>
        <pc:picChg chg="add mod">
          <ac:chgData name="Neemias Informatica Lima" userId="b77af7bd85500281" providerId="LiveId" clId="{88520B54-82A9-42A3-BC49-58E043C430AB}" dt="2022-11-03T00:05:31.857" v="68"/>
          <ac:picMkLst>
            <pc:docMk/>
            <pc:sldMk cId="3683219421" sldId="282"/>
            <ac:picMk id="5" creationId="{2751C383-E816-AE2A-6374-722941101A36}"/>
          </ac:picMkLst>
        </pc:picChg>
        <pc:picChg chg="add mod">
          <ac:chgData name="Neemias Informatica Lima" userId="b77af7bd85500281" providerId="LiveId" clId="{88520B54-82A9-42A3-BC49-58E043C430AB}" dt="2022-11-03T00:05:31.857" v="68"/>
          <ac:picMkLst>
            <pc:docMk/>
            <pc:sldMk cId="3683219421" sldId="282"/>
            <ac:picMk id="6" creationId="{F5890864-04D7-A6F0-DE98-98C6033A4E54}"/>
          </ac:picMkLst>
        </pc:picChg>
        <pc:picChg chg="del">
          <ac:chgData name="Neemias Informatica Lima" userId="b77af7bd85500281" providerId="LiveId" clId="{88520B54-82A9-42A3-BC49-58E043C430AB}" dt="2022-11-03T00:05:31.445" v="67" actId="478"/>
          <ac:picMkLst>
            <pc:docMk/>
            <pc:sldMk cId="3683219421" sldId="282"/>
            <ac:picMk id="21" creationId="{A77C6FE8-86E7-BE98-D472-870B782DF71F}"/>
          </ac:picMkLst>
        </pc:picChg>
        <pc:picChg chg="del">
          <ac:chgData name="Neemias Informatica Lima" userId="b77af7bd85500281" providerId="LiveId" clId="{88520B54-82A9-42A3-BC49-58E043C430AB}" dt="2022-11-03T00:05:31.445" v="67" actId="478"/>
          <ac:picMkLst>
            <pc:docMk/>
            <pc:sldMk cId="3683219421" sldId="282"/>
            <ac:picMk id="22" creationId="{CBBE69CD-6B1B-71F5-5112-E694CD0DCA88}"/>
          </ac:picMkLst>
        </pc:picChg>
      </pc:sldChg>
      <pc:sldChg chg="addSp delSp modSp mod">
        <pc:chgData name="Neemias Informatica Lima" userId="b77af7bd85500281" providerId="LiveId" clId="{88520B54-82A9-42A3-BC49-58E043C430AB}" dt="2022-11-03T00:39:49.477" v="151"/>
        <pc:sldMkLst>
          <pc:docMk/>
          <pc:sldMk cId="3902406419" sldId="283"/>
        </pc:sldMkLst>
        <pc:spChg chg="add mod">
          <ac:chgData name="Neemias Informatica Lima" userId="b77af7bd85500281" providerId="LiveId" clId="{88520B54-82A9-42A3-BC49-58E043C430AB}" dt="2022-11-03T00:05:44.906" v="70"/>
          <ac:spMkLst>
            <pc:docMk/>
            <pc:sldMk cId="3902406419" sldId="283"/>
            <ac:spMk id="2" creationId="{D88BD668-7F1F-2AE3-3C00-7DBC4EF53153}"/>
          </ac:spMkLst>
        </pc:spChg>
        <pc:spChg chg="add mod">
          <ac:chgData name="Neemias Informatica Lima" userId="b77af7bd85500281" providerId="LiveId" clId="{88520B54-82A9-42A3-BC49-58E043C430AB}" dt="2022-11-03T00:05:44.906" v="70"/>
          <ac:spMkLst>
            <pc:docMk/>
            <pc:sldMk cId="3902406419" sldId="283"/>
            <ac:spMk id="3" creationId="{747716D4-7329-CA80-1DE2-16B7F1FF2047}"/>
          </ac:spMkLst>
        </pc:spChg>
        <pc:spChg chg="mod">
          <ac:chgData name="Neemias Informatica Lima" userId="b77af7bd85500281" providerId="LiveId" clId="{88520B54-82A9-42A3-BC49-58E043C430AB}" dt="2022-11-03T00:39:12.765" v="142"/>
          <ac:spMkLst>
            <pc:docMk/>
            <pc:sldMk cId="3902406419" sldId="283"/>
            <ac:spMk id="14" creationId="{00000000-0000-0000-0000-000000000000}"/>
          </ac:spMkLst>
        </pc:spChg>
        <pc:spChg chg="mod">
          <ac:chgData name="Neemias Informatica Lima" userId="b77af7bd85500281" providerId="LiveId" clId="{88520B54-82A9-42A3-BC49-58E043C430AB}" dt="2022-11-03T00:39:49.477" v="151"/>
          <ac:spMkLst>
            <pc:docMk/>
            <pc:sldMk cId="3902406419" sldId="283"/>
            <ac:spMk id="15" creationId="{D5C09FDA-172B-4732-BD2E-A9BBEF8B191B}"/>
          </ac:spMkLst>
        </pc:spChg>
        <pc:spChg chg="del">
          <ac:chgData name="Neemias Informatica Lima" userId="b77af7bd85500281" providerId="LiveId" clId="{88520B54-82A9-42A3-BC49-58E043C430AB}" dt="2022-11-03T00:05:44.479" v="69" actId="478"/>
          <ac:spMkLst>
            <pc:docMk/>
            <pc:sldMk cId="3902406419" sldId="283"/>
            <ac:spMk id="19" creationId="{3F6C734C-8D4A-D0D4-2312-AE2E4BDD23BF}"/>
          </ac:spMkLst>
        </pc:spChg>
        <pc:spChg chg="del">
          <ac:chgData name="Neemias Informatica Lima" userId="b77af7bd85500281" providerId="LiveId" clId="{88520B54-82A9-42A3-BC49-58E043C430AB}" dt="2022-11-03T00:05:44.479" v="69" actId="478"/>
          <ac:spMkLst>
            <pc:docMk/>
            <pc:sldMk cId="3902406419" sldId="283"/>
            <ac:spMk id="21" creationId="{88813284-6EA8-5FC1-C883-B6D66386147A}"/>
          </ac:spMkLst>
        </pc:spChg>
        <pc:picChg chg="add mod">
          <ac:chgData name="Neemias Informatica Lima" userId="b77af7bd85500281" providerId="LiveId" clId="{88520B54-82A9-42A3-BC49-58E043C430AB}" dt="2022-11-03T00:05:44.906" v="70"/>
          <ac:picMkLst>
            <pc:docMk/>
            <pc:sldMk cId="3902406419" sldId="283"/>
            <ac:picMk id="4" creationId="{EC420E64-DCEA-8F1E-2BF3-37A69DAD7F77}"/>
          </ac:picMkLst>
        </pc:picChg>
        <pc:picChg chg="add mod">
          <ac:chgData name="Neemias Informatica Lima" userId="b77af7bd85500281" providerId="LiveId" clId="{88520B54-82A9-42A3-BC49-58E043C430AB}" dt="2022-11-03T00:05:44.906" v="70"/>
          <ac:picMkLst>
            <pc:docMk/>
            <pc:sldMk cId="3902406419" sldId="283"/>
            <ac:picMk id="5" creationId="{89FC7583-ED25-F725-DD3D-7E2647D6D873}"/>
          </ac:picMkLst>
        </pc:picChg>
        <pc:picChg chg="del">
          <ac:chgData name="Neemias Informatica Lima" userId="b77af7bd85500281" providerId="LiveId" clId="{88520B54-82A9-42A3-BC49-58E043C430AB}" dt="2022-11-03T00:05:44.479" v="69" actId="478"/>
          <ac:picMkLst>
            <pc:docMk/>
            <pc:sldMk cId="3902406419" sldId="283"/>
            <ac:picMk id="23" creationId="{A3AC8448-D682-73A4-3671-C62F1AAFD02E}"/>
          </ac:picMkLst>
        </pc:picChg>
        <pc:picChg chg="del">
          <ac:chgData name="Neemias Informatica Lima" userId="b77af7bd85500281" providerId="LiveId" clId="{88520B54-82A9-42A3-BC49-58E043C430AB}" dt="2022-11-03T00:05:44.479" v="69" actId="478"/>
          <ac:picMkLst>
            <pc:docMk/>
            <pc:sldMk cId="3902406419" sldId="283"/>
            <ac:picMk id="24" creationId="{82A89DC5-14CC-A657-30C1-2667D69769BA}"/>
          </ac:picMkLst>
        </pc:picChg>
      </pc:sldChg>
      <pc:sldChg chg="addSp delSp modSp mod">
        <pc:chgData name="Neemias Informatica Lima" userId="b77af7bd85500281" providerId="LiveId" clId="{88520B54-82A9-42A3-BC49-58E043C430AB}" dt="2022-11-03T00:41:21.548" v="168" actId="20577"/>
        <pc:sldMkLst>
          <pc:docMk/>
          <pc:sldMk cId="2424059023" sldId="284"/>
        </pc:sldMkLst>
        <pc:spChg chg="add mod">
          <ac:chgData name="Neemias Informatica Lima" userId="b77af7bd85500281" providerId="LiveId" clId="{88520B54-82A9-42A3-BC49-58E043C430AB}" dt="2022-11-03T00:06:06.913" v="74"/>
          <ac:spMkLst>
            <pc:docMk/>
            <pc:sldMk cId="2424059023" sldId="284"/>
            <ac:spMk id="2" creationId="{C686CA8A-D3C0-C1D6-6E9C-77F482E7261F}"/>
          </ac:spMkLst>
        </pc:spChg>
        <pc:spChg chg="add mod">
          <ac:chgData name="Neemias Informatica Lima" userId="b77af7bd85500281" providerId="LiveId" clId="{88520B54-82A9-42A3-BC49-58E043C430AB}" dt="2022-11-03T00:06:06.913" v="74"/>
          <ac:spMkLst>
            <pc:docMk/>
            <pc:sldMk cId="2424059023" sldId="284"/>
            <ac:spMk id="3" creationId="{058CE0CD-27AC-DDCA-6726-05BFB8F59F92}"/>
          </ac:spMkLst>
        </pc:spChg>
        <pc:spChg chg="mod">
          <ac:chgData name="Neemias Informatica Lima" userId="b77af7bd85500281" providerId="LiveId" clId="{88520B54-82A9-42A3-BC49-58E043C430AB}" dt="2022-11-03T00:40:41.786" v="161"/>
          <ac:spMkLst>
            <pc:docMk/>
            <pc:sldMk cId="2424059023" sldId="284"/>
            <ac:spMk id="14" creationId="{00000000-0000-0000-0000-000000000000}"/>
          </ac:spMkLst>
        </pc:spChg>
        <pc:spChg chg="mod">
          <ac:chgData name="Neemias Informatica Lima" userId="b77af7bd85500281" providerId="LiveId" clId="{88520B54-82A9-42A3-BC49-58E043C430AB}" dt="2022-11-03T00:41:21.548" v="168" actId="20577"/>
          <ac:spMkLst>
            <pc:docMk/>
            <pc:sldMk cId="2424059023" sldId="284"/>
            <ac:spMk id="15" creationId="{C3A1BEFC-B9B8-4142-B09F-1F5B330F4265}"/>
          </ac:spMkLst>
        </pc:spChg>
        <pc:spChg chg="del">
          <ac:chgData name="Neemias Informatica Lima" userId="b77af7bd85500281" providerId="LiveId" clId="{88520B54-82A9-42A3-BC49-58E043C430AB}" dt="2022-11-03T00:06:06.501" v="73" actId="478"/>
          <ac:spMkLst>
            <pc:docMk/>
            <pc:sldMk cId="2424059023" sldId="284"/>
            <ac:spMk id="25" creationId="{F1038972-0797-D559-8B5F-A0FD2C628DB2}"/>
          </ac:spMkLst>
        </pc:spChg>
        <pc:spChg chg="del">
          <ac:chgData name="Neemias Informatica Lima" userId="b77af7bd85500281" providerId="LiveId" clId="{88520B54-82A9-42A3-BC49-58E043C430AB}" dt="2022-11-03T00:06:06.501" v="73" actId="478"/>
          <ac:spMkLst>
            <pc:docMk/>
            <pc:sldMk cId="2424059023" sldId="284"/>
            <ac:spMk id="26" creationId="{48F6DC35-4D54-E7B9-891C-B45D4BEF800C}"/>
          </ac:spMkLst>
        </pc:spChg>
        <pc:picChg chg="add mod">
          <ac:chgData name="Neemias Informatica Lima" userId="b77af7bd85500281" providerId="LiveId" clId="{88520B54-82A9-42A3-BC49-58E043C430AB}" dt="2022-11-03T00:06:06.913" v="74"/>
          <ac:picMkLst>
            <pc:docMk/>
            <pc:sldMk cId="2424059023" sldId="284"/>
            <ac:picMk id="4" creationId="{8F80192C-BF49-A4D8-1B4F-6EE99DAF555A}"/>
          </ac:picMkLst>
        </pc:picChg>
        <pc:picChg chg="add mod">
          <ac:chgData name="Neemias Informatica Lima" userId="b77af7bd85500281" providerId="LiveId" clId="{88520B54-82A9-42A3-BC49-58E043C430AB}" dt="2022-11-03T00:06:06.913" v="74"/>
          <ac:picMkLst>
            <pc:docMk/>
            <pc:sldMk cId="2424059023" sldId="284"/>
            <ac:picMk id="5" creationId="{555945AA-4EBD-BE25-AABC-B2C38DC6ECEF}"/>
          </ac:picMkLst>
        </pc:picChg>
        <pc:picChg chg="del">
          <ac:chgData name="Neemias Informatica Lima" userId="b77af7bd85500281" providerId="LiveId" clId="{88520B54-82A9-42A3-BC49-58E043C430AB}" dt="2022-11-03T00:06:06.501" v="73" actId="478"/>
          <ac:picMkLst>
            <pc:docMk/>
            <pc:sldMk cId="2424059023" sldId="284"/>
            <ac:picMk id="27" creationId="{4921CBAF-AEA2-9B16-1E4C-A1A6A3E6F295}"/>
          </ac:picMkLst>
        </pc:picChg>
        <pc:picChg chg="del">
          <ac:chgData name="Neemias Informatica Lima" userId="b77af7bd85500281" providerId="LiveId" clId="{88520B54-82A9-42A3-BC49-58E043C430AB}" dt="2022-11-03T00:06:06.501" v="73" actId="478"/>
          <ac:picMkLst>
            <pc:docMk/>
            <pc:sldMk cId="2424059023" sldId="284"/>
            <ac:picMk id="28" creationId="{189C9364-EF98-F7C8-8EF7-F4C2AB4B4BC0}"/>
          </ac:picMkLst>
        </pc:picChg>
      </pc:sldChg>
      <pc:sldChg chg="addSp delSp modSp mod">
        <pc:chgData name="Neemias Informatica Lima" userId="b77af7bd85500281" providerId="LiveId" clId="{88520B54-82A9-42A3-BC49-58E043C430AB}" dt="2022-11-03T00:43:02.563" v="198" actId="20577"/>
        <pc:sldMkLst>
          <pc:docMk/>
          <pc:sldMk cId="2241968852" sldId="285"/>
        </pc:sldMkLst>
        <pc:spChg chg="add mod">
          <ac:chgData name="Neemias Informatica Lima" userId="b77af7bd85500281" providerId="LiveId" clId="{88520B54-82A9-42A3-BC49-58E043C430AB}" dt="2022-11-03T00:06:45.105" v="78"/>
          <ac:spMkLst>
            <pc:docMk/>
            <pc:sldMk cId="2241968852" sldId="285"/>
            <ac:spMk id="2" creationId="{E1206968-400B-5C94-D865-88123E5ED0EA}"/>
          </ac:spMkLst>
        </pc:spChg>
        <pc:spChg chg="add mod">
          <ac:chgData name="Neemias Informatica Lima" userId="b77af7bd85500281" providerId="LiveId" clId="{88520B54-82A9-42A3-BC49-58E043C430AB}" dt="2022-11-03T00:06:45.105" v="78"/>
          <ac:spMkLst>
            <pc:docMk/>
            <pc:sldMk cId="2241968852" sldId="285"/>
            <ac:spMk id="3" creationId="{8B4B812B-5D20-AF2D-E03D-583E2267FE2F}"/>
          </ac:spMkLst>
        </pc:spChg>
        <pc:spChg chg="mod">
          <ac:chgData name="Neemias Informatica Lima" userId="b77af7bd85500281" providerId="LiveId" clId="{88520B54-82A9-42A3-BC49-58E043C430AB}" dt="2022-11-03T00:42:14.689" v="177"/>
          <ac:spMkLst>
            <pc:docMk/>
            <pc:sldMk cId="2241968852" sldId="285"/>
            <ac:spMk id="14" creationId="{00000000-0000-0000-0000-000000000000}"/>
          </ac:spMkLst>
        </pc:spChg>
        <pc:spChg chg="mod">
          <ac:chgData name="Neemias Informatica Lima" userId="b77af7bd85500281" providerId="LiveId" clId="{88520B54-82A9-42A3-BC49-58E043C430AB}" dt="2022-11-03T00:43:02.563" v="198" actId="20577"/>
          <ac:spMkLst>
            <pc:docMk/>
            <pc:sldMk cId="2241968852" sldId="285"/>
            <ac:spMk id="15" creationId="{0F091E13-8EAD-4FFB-9473-BC74E5ABDC64}"/>
          </ac:spMkLst>
        </pc:spChg>
        <pc:spChg chg="del">
          <ac:chgData name="Neemias Informatica Lima" userId="b77af7bd85500281" providerId="LiveId" clId="{88520B54-82A9-42A3-BC49-58E043C430AB}" dt="2022-11-03T00:06:42.005" v="77" actId="478"/>
          <ac:spMkLst>
            <pc:docMk/>
            <pc:sldMk cId="2241968852" sldId="285"/>
            <ac:spMk id="20" creationId="{15B94819-4A1B-680D-87F8-6C6E84139A39}"/>
          </ac:spMkLst>
        </pc:spChg>
        <pc:spChg chg="del">
          <ac:chgData name="Neemias Informatica Lima" userId="b77af7bd85500281" providerId="LiveId" clId="{88520B54-82A9-42A3-BC49-58E043C430AB}" dt="2022-11-03T00:06:42.005" v="77" actId="478"/>
          <ac:spMkLst>
            <pc:docMk/>
            <pc:sldMk cId="2241968852" sldId="285"/>
            <ac:spMk id="21" creationId="{7E3F948D-8B5B-0638-A09B-E439EF9101DA}"/>
          </ac:spMkLst>
        </pc:spChg>
        <pc:picChg chg="add mod">
          <ac:chgData name="Neemias Informatica Lima" userId="b77af7bd85500281" providerId="LiveId" clId="{88520B54-82A9-42A3-BC49-58E043C430AB}" dt="2022-11-03T00:06:45.105" v="78"/>
          <ac:picMkLst>
            <pc:docMk/>
            <pc:sldMk cId="2241968852" sldId="285"/>
            <ac:picMk id="4" creationId="{41CB568F-2909-5705-C551-BC8C33B27D95}"/>
          </ac:picMkLst>
        </pc:picChg>
        <pc:picChg chg="add mod">
          <ac:chgData name="Neemias Informatica Lima" userId="b77af7bd85500281" providerId="LiveId" clId="{88520B54-82A9-42A3-BC49-58E043C430AB}" dt="2022-11-03T00:07:00.070" v="86" actId="1038"/>
          <ac:picMkLst>
            <pc:docMk/>
            <pc:sldMk cId="2241968852" sldId="285"/>
            <ac:picMk id="5" creationId="{1BA36714-53AD-66B4-1CEE-08B210D334AF}"/>
          </ac:picMkLst>
        </pc:picChg>
        <pc:picChg chg="del">
          <ac:chgData name="Neemias Informatica Lima" userId="b77af7bd85500281" providerId="LiveId" clId="{88520B54-82A9-42A3-BC49-58E043C430AB}" dt="2022-11-03T00:06:50.774" v="81" actId="478"/>
          <ac:picMkLst>
            <pc:docMk/>
            <pc:sldMk cId="2241968852" sldId="285"/>
            <ac:picMk id="17" creationId="{8D25678F-A623-6407-E24B-47282DC3F2D4}"/>
          </ac:picMkLst>
        </pc:picChg>
        <pc:picChg chg="del">
          <ac:chgData name="Neemias Informatica Lima" userId="b77af7bd85500281" providerId="LiveId" clId="{88520B54-82A9-42A3-BC49-58E043C430AB}" dt="2022-11-03T00:06:42.005" v="77" actId="478"/>
          <ac:picMkLst>
            <pc:docMk/>
            <pc:sldMk cId="2241968852" sldId="285"/>
            <ac:picMk id="23" creationId="{00DD47A8-DFB3-8359-117B-A1F291C04EC5}"/>
          </ac:picMkLst>
        </pc:picChg>
        <pc:picChg chg="del">
          <ac:chgData name="Neemias Informatica Lima" userId="b77af7bd85500281" providerId="LiveId" clId="{88520B54-82A9-42A3-BC49-58E043C430AB}" dt="2022-11-03T00:06:42.005" v="77" actId="478"/>
          <ac:picMkLst>
            <pc:docMk/>
            <pc:sldMk cId="2241968852" sldId="285"/>
            <ac:picMk id="24" creationId="{8039E5DF-DACF-D668-5178-23A7B5F6E4C9}"/>
          </ac:picMkLst>
        </pc:picChg>
      </pc:sldChg>
      <pc:sldChg chg="addSp delSp modSp mod">
        <pc:chgData name="Neemias Informatica Lima" userId="b77af7bd85500281" providerId="LiveId" clId="{88520B54-82A9-42A3-BC49-58E043C430AB}" dt="2022-11-03T00:44:46.202" v="226" actId="20577"/>
        <pc:sldMkLst>
          <pc:docMk/>
          <pc:sldMk cId="1959249856" sldId="286"/>
        </pc:sldMkLst>
        <pc:spChg chg="add mod">
          <ac:chgData name="Neemias Informatica Lima" userId="b77af7bd85500281" providerId="LiveId" clId="{88520B54-82A9-42A3-BC49-58E043C430AB}" dt="2022-11-03T00:07:45.161" v="90"/>
          <ac:spMkLst>
            <pc:docMk/>
            <pc:sldMk cId="1959249856" sldId="286"/>
            <ac:spMk id="2" creationId="{DEA700FC-83C8-2605-485E-50D061C7B75F}"/>
          </ac:spMkLst>
        </pc:spChg>
        <pc:spChg chg="add mod">
          <ac:chgData name="Neemias Informatica Lima" userId="b77af7bd85500281" providerId="LiveId" clId="{88520B54-82A9-42A3-BC49-58E043C430AB}" dt="2022-11-03T00:07:45.161" v="90"/>
          <ac:spMkLst>
            <pc:docMk/>
            <pc:sldMk cId="1959249856" sldId="286"/>
            <ac:spMk id="3" creationId="{5720F88F-7EE6-42C3-FCB3-16C133F24E65}"/>
          </ac:spMkLst>
        </pc:spChg>
        <pc:spChg chg="mod">
          <ac:chgData name="Neemias Informatica Lima" userId="b77af7bd85500281" providerId="LiveId" clId="{88520B54-82A9-42A3-BC49-58E043C430AB}" dt="2022-11-03T00:43:49.369" v="210"/>
          <ac:spMkLst>
            <pc:docMk/>
            <pc:sldMk cId="1959249856" sldId="286"/>
            <ac:spMk id="14" creationId="{00000000-0000-0000-0000-000000000000}"/>
          </ac:spMkLst>
        </pc:spChg>
        <pc:spChg chg="mod">
          <ac:chgData name="Neemias Informatica Lima" userId="b77af7bd85500281" providerId="LiveId" clId="{88520B54-82A9-42A3-BC49-58E043C430AB}" dt="2022-11-03T00:44:46.202" v="226" actId="20577"/>
          <ac:spMkLst>
            <pc:docMk/>
            <pc:sldMk cId="1959249856" sldId="286"/>
            <ac:spMk id="15" creationId="{863BB09B-C8C1-4354-BC51-D930C951E507}"/>
          </ac:spMkLst>
        </pc:spChg>
        <pc:spChg chg="del">
          <ac:chgData name="Neemias Informatica Lima" userId="b77af7bd85500281" providerId="LiveId" clId="{88520B54-82A9-42A3-BC49-58E043C430AB}" dt="2022-11-03T00:07:44.654" v="89" actId="478"/>
          <ac:spMkLst>
            <pc:docMk/>
            <pc:sldMk cId="1959249856" sldId="286"/>
            <ac:spMk id="19" creationId="{387C7993-C455-9A2C-9273-C04DC6CF0AC9}"/>
          </ac:spMkLst>
        </pc:spChg>
        <pc:spChg chg="del">
          <ac:chgData name="Neemias Informatica Lima" userId="b77af7bd85500281" providerId="LiveId" clId="{88520B54-82A9-42A3-BC49-58E043C430AB}" dt="2022-11-03T00:07:44.654" v="89" actId="478"/>
          <ac:spMkLst>
            <pc:docMk/>
            <pc:sldMk cId="1959249856" sldId="286"/>
            <ac:spMk id="20" creationId="{5AB982A1-9F2A-93FE-3819-5969FCE34165}"/>
          </ac:spMkLst>
        </pc:spChg>
        <pc:picChg chg="add mod">
          <ac:chgData name="Neemias Informatica Lima" userId="b77af7bd85500281" providerId="LiveId" clId="{88520B54-82A9-42A3-BC49-58E043C430AB}" dt="2022-11-03T00:07:45.161" v="90"/>
          <ac:picMkLst>
            <pc:docMk/>
            <pc:sldMk cId="1959249856" sldId="286"/>
            <ac:picMk id="4" creationId="{CC597FA2-FD4F-2277-BD7A-7F51C4F50101}"/>
          </ac:picMkLst>
        </pc:picChg>
        <pc:picChg chg="add mod">
          <ac:chgData name="Neemias Informatica Lima" userId="b77af7bd85500281" providerId="LiveId" clId="{88520B54-82A9-42A3-BC49-58E043C430AB}" dt="2022-11-03T00:07:45.161" v="90"/>
          <ac:picMkLst>
            <pc:docMk/>
            <pc:sldMk cId="1959249856" sldId="286"/>
            <ac:picMk id="5" creationId="{6F49CCFF-4D1D-A065-D837-CD26D5929E49}"/>
          </ac:picMkLst>
        </pc:picChg>
        <pc:picChg chg="del">
          <ac:chgData name="Neemias Informatica Lima" userId="b77af7bd85500281" providerId="LiveId" clId="{88520B54-82A9-42A3-BC49-58E043C430AB}" dt="2022-11-03T00:07:44.654" v="89" actId="478"/>
          <ac:picMkLst>
            <pc:docMk/>
            <pc:sldMk cId="1959249856" sldId="286"/>
            <ac:picMk id="23" creationId="{643E76BC-C878-DA80-06F5-90DA144862B5}"/>
          </ac:picMkLst>
        </pc:picChg>
        <pc:picChg chg="del">
          <ac:chgData name="Neemias Informatica Lima" userId="b77af7bd85500281" providerId="LiveId" clId="{88520B54-82A9-42A3-BC49-58E043C430AB}" dt="2022-11-03T00:07:44.654" v="89" actId="478"/>
          <ac:picMkLst>
            <pc:docMk/>
            <pc:sldMk cId="1959249856" sldId="286"/>
            <ac:picMk id="24" creationId="{25F46719-481C-E7D1-4304-7F703A466B73}"/>
          </ac:picMkLst>
        </pc:picChg>
      </pc:sldChg>
      <pc:sldChg chg="addSp delSp modSp mod">
        <pc:chgData name="Neemias Informatica Lima" userId="b77af7bd85500281" providerId="LiveId" clId="{88520B54-82A9-42A3-BC49-58E043C430AB}" dt="2022-11-03T00:46:39.210" v="253" actId="20577"/>
        <pc:sldMkLst>
          <pc:docMk/>
          <pc:sldMk cId="2857006406" sldId="287"/>
        </pc:sldMkLst>
        <pc:spChg chg="add mod">
          <ac:chgData name="Neemias Informatica Lima" userId="b77af7bd85500281" providerId="LiveId" clId="{88520B54-82A9-42A3-BC49-58E043C430AB}" dt="2022-11-03T00:09:22.025" v="96"/>
          <ac:spMkLst>
            <pc:docMk/>
            <pc:sldMk cId="2857006406" sldId="287"/>
            <ac:spMk id="2" creationId="{30190CB2-F69F-6A96-48AF-4667AADE9D62}"/>
          </ac:spMkLst>
        </pc:spChg>
        <pc:spChg chg="add mod">
          <ac:chgData name="Neemias Informatica Lima" userId="b77af7bd85500281" providerId="LiveId" clId="{88520B54-82A9-42A3-BC49-58E043C430AB}" dt="2022-11-03T00:09:22.025" v="96"/>
          <ac:spMkLst>
            <pc:docMk/>
            <pc:sldMk cId="2857006406" sldId="287"/>
            <ac:spMk id="3" creationId="{DB376BF7-6AD9-7423-F7BA-554C13BDD0C2}"/>
          </ac:spMkLst>
        </pc:spChg>
        <pc:spChg chg="mod">
          <ac:chgData name="Neemias Informatica Lima" userId="b77af7bd85500281" providerId="LiveId" clId="{88520B54-82A9-42A3-BC49-58E043C430AB}" dt="2022-11-03T00:46:39.210" v="253" actId="20577"/>
          <ac:spMkLst>
            <pc:docMk/>
            <pc:sldMk cId="2857006406" sldId="287"/>
            <ac:spMk id="16" creationId="{28D68641-D640-4BD7-9D5B-B3803DCCF9B3}"/>
          </ac:spMkLst>
        </pc:spChg>
        <pc:spChg chg="del">
          <ac:chgData name="Neemias Informatica Lima" userId="b77af7bd85500281" providerId="LiveId" clId="{88520B54-82A9-42A3-BC49-58E043C430AB}" dt="2022-11-03T00:09:21.654" v="95" actId="478"/>
          <ac:spMkLst>
            <pc:docMk/>
            <pc:sldMk cId="2857006406" sldId="287"/>
            <ac:spMk id="17" creationId="{6751E9B5-3C07-B9C1-E29E-B1EA494C8A41}"/>
          </ac:spMkLst>
        </pc:spChg>
        <pc:spChg chg="del">
          <ac:chgData name="Neemias Informatica Lima" userId="b77af7bd85500281" providerId="LiveId" clId="{88520B54-82A9-42A3-BC49-58E043C430AB}" dt="2022-11-03T00:09:21.654" v="95" actId="478"/>
          <ac:spMkLst>
            <pc:docMk/>
            <pc:sldMk cId="2857006406" sldId="287"/>
            <ac:spMk id="19" creationId="{B46F9E12-FE8D-F872-0EDB-EEEF504A6E69}"/>
          </ac:spMkLst>
        </pc:spChg>
        <pc:picChg chg="add mod">
          <ac:chgData name="Neemias Informatica Lima" userId="b77af7bd85500281" providerId="LiveId" clId="{88520B54-82A9-42A3-BC49-58E043C430AB}" dt="2022-11-03T00:09:22.025" v="96"/>
          <ac:picMkLst>
            <pc:docMk/>
            <pc:sldMk cId="2857006406" sldId="287"/>
            <ac:picMk id="4" creationId="{3589F04D-E640-DC07-2FFB-FB64F4DF31B0}"/>
          </ac:picMkLst>
        </pc:picChg>
        <pc:picChg chg="add mod">
          <ac:chgData name="Neemias Informatica Lima" userId="b77af7bd85500281" providerId="LiveId" clId="{88520B54-82A9-42A3-BC49-58E043C430AB}" dt="2022-11-03T00:09:22.025" v="96"/>
          <ac:picMkLst>
            <pc:docMk/>
            <pc:sldMk cId="2857006406" sldId="287"/>
            <ac:picMk id="5" creationId="{2587AF40-2D6F-F693-2FFD-260922B5024A}"/>
          </ac:picMkLst>
        </pc:picChg>
        <pc:picChg chg="del">
          <ac:chgData name="Neemias Informatica Lima" userId="b77af7bd85500281" providerId="LiveId" clId="{88520B54-82A9-42A3-BC49-58E043C430AB}" dt="2022-11-03T00:09:21.654" v="95" actId="478"/>
          <ac:picMkLst>
            <pc:docMk/>
            <pc:sldMk cId="2857006406" sldId="287"/>
            <ac:picMk id="21" creationId="{C4B59F2A-FF88-06B0-002F-C6C924C2F4C0}"/>
          </ac:picMkLst>
        </pc:picChg>
        <pc:picChg chg="del">
          <ac:chgData name="Neemias Informatica Lima" userId="b77af7bd85500281" providerId="LiveId" clId="{88520B54-82A9-42A3-BC49-58E043C430AB}" dt="2022-11-03T00:09:21.654" v="95" actId="478"/>
          <ac:picMkLst>
            <pc:docMk/>
            <pc:sldMk cId="2857006406" sldId="287"/>
            <ac:picMk id="23" creationId="{354791D1-B1AB-A6CA-C891-5EBD405676E4}"/>
          </ac:picMkLst>
        </pc:picChg>
      </pc:sldChg>
      <pc:sldChg chg="addSp delSp modSp mod">
        <pc:chgData name="Neemias Informatica Lima" userId="b77af7bd85500281" providerId="LiveId" clId="{88520B54-82A9-42A3-BC49-58E043C430AB}" dt="2022-11-03T00:35:57.223" v="126"/>
        <pc:sldMkLst>
          <pc:docMk/>
          <pc:sldMk cId="2630436816" sldId="288"/>
        </pc:sldMkLst>
        <pc:spChg chg="add mod">
          <ac:chgData name="Neemias Informatica Lima" userId="b77af7bd85500281" providerId="LiveId" clId="{88520B54-82A9-42A3-BC49-58E043C430AB}" dt="2022-11-03T00:05:22.698" v="66"/>
          <ac:spMkLst>
            <pc:docMk/>
            <pc:sldMk cId="2630436816" sldId="288"/>
            <ac:spMk id="2" creationId="{ED5E2C5E-D515-C7A1-0E45-9ED32A00A4FC}"/>
          </ac:spMkLst>
        </pc:spChg>
        <pc:spChg chg="add mod">
          <ac:chgData name="Neemias Informatica Lima" userId="b77af7bd85500281" providerId="LiveId" clId="{88520B54-82A9-42A3-BC49-58E043C430AB}" dt="2022-11-03T00:05:22.698" v="66"/>
          <ac:spMkLst>
            <pc:docMk/>
            <pc:sldMk cId="2630436816" sldId="288"/>
            <ac:spMk id="3" creationId="{6234C521-A3F7-7431-ECA2-D12BA10AB993}"/>
          </ac:spMkLst>
        </pc:spChg>
        <pc:spChg chg="mod">
          <ac:chgData name="Neemias Informatica Lima" userId="b77af7bd85500281" providerId="LiveId" clId="{88520B54-82A9-42A3-BC49-58E043C430AB}" dt="2022-11-03T00:35:57.223" v="126"/>
          <ac:spMkLst>
            <pc:docMk/>
            <pc:sldMk cId="2630436816" sldId="288"/>
            <ac:spMk id="13" creationId="{00000000-0000-0000-0000-000000000000}"/>
          </ac:spMkLst>
        </pc:spChg>
        <pc:spChg chg="mod">
          <ac:chgData name="Neemias Informatica Lima" userId="b77af7bd85500281" providerId="LiveId" clId="{88520B54-82A9-42A3-BC49-58E043C430AB}" dt="2022-11-03T00:34:55.624" v="111"/>
          <ac:spMkLst>
            <pc:docMk/>
            <pc:sldMk cId="2630436816" sldId="288"/>
            <ac:spMk id="14" creationId="{00000000-0000-0000-0000-000000000000}"/>
          </ac:spMkLst>
        </pc:spChg>
        <pc:spChg chg="del">
          <ac:chgData name="Neemias Informatica Lima" userId="b77af7bd85500281" providerId="LiveId" clId="{88520B54-82A9-42A3-BC49-58E043C430AB}" dt="2022-11-03T00:05:19.501" v="64" actId="478"/>
          <ac:spMkLst>
            <pc:docMk/>
            <pc:sldMk cId="2630436816" sldId="288"/>
            <ac:spMk id="20" creationId="{D6526FEC-EB68-F83D-B431-B52E071AD1E0}"/>
          </ac:spMkLst>
        </pc:spChg>
        <pc:spChg chg="del">
          <ac:chgData name="Neemias Informatica Lima" userId="b77af7bd85500281" providerId="LiveId" clId="{88520B54-82A9-42A3-BC49-58E043C430AB}" dt="2022-11-03T00:05:22.189" v="65" actId="478"/>
          <ac:spMkLst>
            <pc:docMk/>
            <pc:sldMk cId="2630436816" sldId="288"/>
            <ac:spMk id="21" creationId="{5EF49A57-7EC5-1403-D32B-4AC7C6DE07C5}"/>
          </ac:spMkLst>
        </pc:spChg>
        <pc:picChg chg="add mod">
          <ac:chgData name="Neemias Informatica Lima" userId="b77af7bd85500281" providerId="LiveId" clId="{88520B54-82A9-42A3-BC49-58E043C430AB}" dt="2022-11-03T00:05:22.698" v="66"/>
          <ac:picMkLst>
            <pc:docMk/>
            <pc:sldMk cId="2630436816" sldId="288"/>
            <ac:picMk id="4" creationId="{F7A120D6-E2B2-9229-C1C5-98AA3F15143C}"/>
          </ac:picMkLst>
        </pc:picChg>
        <pc:picChg chg="add mod">
          <ac:chgData name="Neemias Informatica Lima" userId="b77af7bd85500281" providerId="LiveId" clId="{88520B54-82A9-42A3-BC49-58E043C430AB}" dt="2022-11-03T00:05:22.698" v="66"/>
          <ac:picMkLst>
            <pc:docMk/>
            <pc:sldMk cId="2630436816" sldId="288"/>
            <ac:picMk id="5" creationId="{877110B8-FABC-C765-1A77-564F6074D66E}"/>
          </ac:picMkLst>
        </pc:picChg>
        <pc:picChg chg="del">
          <ac:chgData name="Neemias Informatica Lima" userId="b77af7bd85500281" providerId="LiveId" clId="{88520B54-82A9-42A3-BC49-58E043C430AB}" dt="2022-11-03T00:05:19.501" v="64" actId="478"/>
          <ac:picMkLst>
            <pc:docMk/>
            <pc:sldMk cId="2630436816" sldId="288"/>
            <ac:picMk id="23" creationId="{33E2C160-9CCF-C365-B85A-15E5426F6009}"/>
          </ac:picMkLst>
        </pc:picChg>
        <pc:picChg chg="del">
          <ac:chgData name="Neemias Informatica Lima" userId="b77af7bd85500281" providerId="LiveId" clId="{88520B54-82A9-42A3-BC49-58E043C430AB}" dt="2022-11-03T00:05:19.501" v="64" actId="478"/>
          <ac:picMkLst>
            <pc:docMk/>
            <pc:sldMk cId="2630436816" sldId="288"/>
            <ac:picMk id="24" creationId="{C12D9D07-D3E0-8905-8CEA-9F9923EBC3CD}"/>
          </ac:picMkLst>
        </pc:picChg>
      </pc:sldChg>
      <pc:sldChg chg="addSp delSp modSp mod">
        <pc:chgData name="Neemias Informatica Lima" userId="b77af7bd85500281" providerId="LiveId" clId="{88520B54-82A9-42A3-BC49-58E043C430AB}" dt="2022-11-03T00:40:22.041" v="158" actId="6549"/>
        <pc:sldMkLst>
          <pc:docMk/>
          <pc:sldMk cId="3032827026" sldId="289"/>
        </pc:sldMkLst>
        <pc:spChg chg="add mod">
          <ac:chgData name="Neemias Informatica Lima" userId="b77af7bd85500281" providerId="LiveId" clId="{88520B54-82A9-42A3-BC49-58E043C430AB}" dt="2022-11-03T00:05:53.689" v="72"/>
          <ac:spMkLst>
            <pc:docMk/>
            <pc:sldMk cId="3032827026" sldId="289"/>
            <ac:spMk id="2" creationId="{5BD05C22-0AE5-584D-5454-3A9A3B1A78EA}"/>
          </ac:spMkLst>
        </pc:spChg>
        <pc:spChg chg="add mod">
          <ac:chgData name="Neemias Informatica Lima" userId="b77af7bd85500281" providerId="LiveId" clId="{88520B54-82A9-42A3-BC49-58E043C430AB}" dt="2022-11-03T00:05:53.689" v="72"/>
          <ac:spMkLst>
            <pc:docMk/>
            <pc:sldMk cId="3032827026" sldId="289"/>
            <ac:spMk id="3" creationId="{3BA32948-7EBA-098A-D46A-16D38A909AF5}"/>
          </ac:spMkLst>
        </pc:spChg>
        <pc:spChg chg="mod">
          <ac:chgData name="Neemias Informatica Lima" userId="b77af7bd85500281" providerId="LiveId" clId="{88520B54-82A9-42A3-BC49-58E043C430AB}" dt="2022-11-03T00:40:22.041" v="158" actId="6549"/>
          <ac:spMkLst>
            <pc:docMk/>
            <pc:sldMk cId="3032827026" sldId="289"/>
            <ac:spMk id="12" creationId="{A64B78EF-EDA8-421A-88C9-45544BBCA9D1}"/>
          </ac:spMkLst>
        </pc:spChg>
        <pc:spChg chg="mod">
          <ac:chgData name="Neemias Informatica Lima" userId="b77af7bd85500281" providerId="LiveId" clId="{88520B54-82A9-42A3-BC49-58E043C430AB}" dt="2022-11-03T00:39:17.881" v="145"/>
          <ac:spMkLst>
            <pc:docMk/>
            <pc:sldMk cId="3032827026" sldId="289"/>
            <ac:spMk id="14" creationId="{00000000-0000-0000-0000-000000000000}"/>
          </ac:spMkLst>
        </pc:spChg>
        <pc:spChg chg="del">
          <ac:chgData name="Neemias Informatica Lima" userId="b77af7bd85500281" providerId="LiveId" clId="{88520B54-82A9-42A3-BC49-58E043C430AB}" dt="2022-11-03T00:05:52.510" v="71" actId="478"/>
          <ac:spMkLst>
            <pc:docMk/>
            <pc:sldMk cId="3032827026" sldId="289"/>
            <ac:spMk id="19" creationId="{816A717C-BA29-AF3F-BB95-FEC1AB764B0B}"/>
          </ac:spMkLst>
        </pc:spChg>
        <pc:spChg chg="del">
          <ac:chgData name="Neemias Informatica Lima" userId="b77af7bd85500281" providerId="LiveId" clId="{88520B54-82A9-42A3-BC49-58E043C430AB}" dt="2022-11-03T00:05:52.510" v="71" actId="478"/>
          <ac:spMkLst>
            <pc:docMk/>
            <pc:sldMk cId="3032827026" sldId="289"/>
            <ac:spMk id="21" creationId="{7A9B1D12-257D-4154-03AB-107BE5D3E1C7}"/>
          </ac:spMkLst>
        </pc:spChg>
        <pc:picChg chg="add mod">
          <ac:chgData name="Neemias Informatica Lima" userId="b77af7bd85500281" providerId="LiveId" clId="{88520B54-82A9-42A3-BC49-58E043C430AB}" dt="2022-11-03T00:05:53.689" v="72"/>
          <ac:picMkLst>
            <pc:docMk/>
            <pc:sldMk cId="3032827026" sldId="289"/>
            <ac:picMk id="4" creationId="{69ED12D6-D1B0-D573-D85D-53CEC6274ABD}"/>
          </ac:picMkLst>
        </pc:picChg>
        <pc:picChg chg="add mod">
          <ac:chgData name="Neemias Informatica Lima" userId="b77af7bd85500281" providerId="LiveId" clId="{88520B54-82A9-42A3-BC49-58E043C430AB}" dt="2022-11-03T00:05:53.689" v="72"/>
          <ac:picMkLst>
            <pc:docMk/>
            <pc:sldMk cId="3032827026" sldId="289"/>
            <ac:picMk id="5" creationId="{9E8A4BE6-F927-AFCA-007B-E0DE1A0AE467}"/>
          </ac:picMkLst>
        </pc:picChg>
        <pc:picChg chg="del">
          <ac:chgData name="Neemias Informatica Lima" userId="b77af7bd85500281" providerId="LiveId" clId="{88520B54-82A9-42A3-BC49-58E043C430AB}" dt="2022-11-03T00:05:52.510" v="71" actId="478"/>
          <ac:picMkLst>
            <pc:docMk/>
            <pc:sldMk cId="3032827026" sldId="289"/>
            <ac:picMk id="22" creationId="{128D03AF-74AD-F678-F769-A1B2BB7EF9EA}"/>
          </ac:picMkLst>
        </pc:picChg>
        <pc:picChg chg="del">
          <ac:chgData name="Neemias Informatica Lima" userId="b77af7bd85500281" providerId="LiveId" clId="{88520B54-82A9-42A3-BC49-58E043C430AB}" dt="2022-11-03T00:05:52.510" v="71" actId="478"/>
          <ac:picMkLst>
            <pc:docMk/>
            <pc:sldMk cId="3032827026" sldId="289"/>
            <ac:picMk id="23" creationId="{5A9AE0D8-71E4-F15F-D001-CC39E1D10BB6}"/>
          </ac:picMkLst>
        </pc:picChg>
      </pc:sldChg>
      <pc:sldChg chg="addSp delSp modSp mod">
        <pc:chgData name="Neemias Informatica Lima" userId="b77af7bd85500281" providerId="LiveId" clId="{88520B54-82A9-42A3-BC49-58E043C430AB}" dt="2022-11-03T00:41:48.042" v="174" actId="14100"/>
        <pc:sldMkLst>
          <pc:docMk/>
          <pc:sldMk cId="3772032319" sldId="290"/>
        </pc:sldMkLst>
        <pc:spChg chg="add mod">
          <ac:chgData name="Neemias Informatica Lima" userId="b77af7bd85500281" providerId="LiveId" clId="{88520B54-82A9-42A3-BC49-58E043C430AB}" dt="2022-11-03T00:06:16.473" v="76"/>
          <ac:spMkLst>
            <pc:docMk/>
            <pc:sldMk cId="3772032319" sldId="290"/>
            <ac:spMk id="2" creationId="{4328107A-83C1-222D-E707-4EF785F7F12A}"/>
          </ac:spMkLst>
        </pc:spChg>
        <pc:spChg chg="add mod">
          <ac:chgData name="Neemias Informatica Lima" userId="b77af7bd85500281" providerId="LiveId" clId="{88520B54-82A9-42A3-BC49-58E043C430AB}" dt="2022-11-03T00:06:16.473" v="76"/>
          <ac:spMkLst>
            <pc:docMk/>
            <pc:sldMk cId="3772032319" sldId="290"/>
            <ac:spMk id="3" creationId="{F1287257-8226-823D-6201-774C9847F783}"/>
          </ac:spMkLst>
        </pc:spChg>
        <pc:spChg chg="mod">
          <ac:chgData name="Neemias Informatica Lima" userId="b77af7bd85500281" providerId="LiveId" clId="{88520B54-82A9-42A3-BC49-58E043C430AB}" dt="2022-11-03T00:41:48.042" v="174" actId="14100"/>
          <ac:spMkLst>
            <pc:docMk/>
            <pc:sldMk cId="3772032319" sldId="290"/>
            <ac:spMk id="12" creationId="{8D5A143D-15FB-4DFE-B0EC-FEEB77A92B2C}"/>
          </ac:spMkLst>
        </pc:spChg>
        <pc:spChg chg="mod">
          <ac:chgData name="Neemias Informatica Lima" userId="b77af7bd85500281" providerId="LiveId" clId="{88520B54-82A9-42A3-BC49-58E043C430AB}" dt="2022-11-03T00:40:48.794" v="164"/>
          <ac:spMkLst>
            <pc:docMk/>
            <pc:sldMk cId="3772032319" sldId="290"/>
            <ac:spMk id="14" creationId="{00000000-0000-0000-0000-000000000000}"/>
          </ac:spMkLst>
        </pc:spChg>
        <pc:spChg chg="del">
          <ac:chgData name="Neemias Informatica Lima" userId="b77af7bd85500281" providerId="LiveId" clId="{88520B54-82A9-42A3-BC49-58E043C430AB}" dt="2022-11-03T00:06:16.142" v="75" actId="478"/>
          <ac:spMkLst>
            <pc:docMk/>
            <pc:sldMk cId="3772032319" sldId="290"/>
            <ac:spMk id="19" creationId="{00C92B14-0C95-8E60-782D-892713F0750E}"/>
          </ac:spMkLst>
        </pc:spChg>
        <pc:spChg chg="del">
          <ac:chgData name="Neemias Informatica Lima" userId="b77af7bd85500281" providerId="LiveId" clId="{88520B54-82A9-42A3-BC49-58E043C430AB}" dt="2022-11-03T00:06:16.142" v="75" actId="478"/>
          <ac:spMkLst>
            <pc:docMk/>
            <pc:sldMk cId="3772032319" sldId="290"/>
            <ac:spMk id="20" creationId="{CD3A8BC1-6772-7699-E2CB-EF07B65FF6DF}"/>
          </ac:spMkLst>
        </pc:spChg>
        <pc:picChg chg="add mod">
          <ac:chgData name="Neemias Informatica Lima" userId="b77af7bd85500281" providerId="LiveId" clId="{88520B54-82A9-42A3-BC49-58E043C430AB}" dt="2022-11-03T00:06:16.473" v="76"/>
          <ac:picMkLst>
            <pc:docMk/>
            <pc:sldMk cId="3772032319" sldId="290"/>
            <ac:picMk id="4" creationId="{94A5ABA2-6C2E-5E01-3244-89849BA1D3E3}"/>
          </ac:picMkLst>
        </pc:picChg>
        <pc:picChg chg="add mod">
          <ac:chgData name="Neemias Informatica Lima" userId="b77af7bd85500281" providerId="LiveId" clId="{88520B54-82A9-42A3-BC49-58E043C430AB}" dt="2022-11-03T00:06:16.473" v="76"/>
          <ac:picMkLst>
            <pc:docMk/>
            <pc:sldMk cId="3772032319" sldId="290"/>
            <ac:picMk id="5" creationId="{0E223C39-F311-EEFE-8EC1-C1DE87B13AE9}"/>
          </ac:picMkLst>
        </pc:picChg>
        <pc:picChg chg="del">
          <ac:chgData name="Neemias Informatica Lima" userId="b77af7bd85500281" providerId="LiveId" clId="{88520B54-82A9-42A3-BC49-58E043C430AB}" dt="2022-11-03T00:06:16.142" v="75" actId="478"/>
          <ac:picMkLst>
            <pc:docMk/>
            <pc:sldMk cId="3772032319" sldId="290"/>
            <ac:picMk id="22" creationId="{A53743F0-0FFC-D21D-11E6-230F3E3D9CE5}"/>
          </ac:picMkLst>
        </pc:picChg>
        <pc:picChg chg="del">
          <ac:chgData name="Neemias Informatica Lima" userId="b77af7bd85500281" providerId="LiveId" clId="{88520B54-82A9-42A3-BC49-58E043C430AB}" dt="2022-11-03T00:06:16.142" v="75" actId="478"/>
          <ac:picMkLst>
            <pc:docMk/>
            <pc:sldMk cId="3772032319" sldId="290"/>
            <ac:picMk id="23" creationId="{70E16F0B-69E1-6EBD-19DF-9BCDB8896616}"/>
          </ac:picMkLst>
        </pc:picChg>
      </pc:sldChg>
      <pc:sldChg chg="addSp delSp modSp mod">
        <pc:chgData name="Neemias Informatica Lima" userId="b77af7bd85500281" providerId="LiveId" clId="{88520B54-82A9-42A3-BC49-58E043C430AB}" dt="2022-11-03T00:43:36.983" v="207"/>
        <pc:sldMkLst>
          <pc:docMk/>
          <pc:sldMk cId="1768216317" sldId="291"/>
        </pc:sldMkLst>
        <pc:spChg chg="add mod">
          <ac:chgData name="Neemias Informatica Lima" userId="b77af7bd85500281" providerId="LiveId" clId="{88520B54-82A9-42A3-BC49-58E043C430AB}" dt="2022-11-03T00:07:33.417" v="88"/>
          <ac:spMkLst>
            <pc:docMk/>
            <pc:sldMk cId="1768216317" sldId="291"/>
            <ac:spMk id="2" creationId="{7A4E58ED-0553-F336-1435-795FF50FB452}"/>
          </ac:spMkLst>
        </pc:spChg>
        <pc:spChg chg="add mod">
          <ac:chgData name="Neemias Informatica Lima" userId="b77af7bd85500281" providerId="LiveId" clId="{88520B54-82A9-42A3-BC49-58E043C430AB}" dt="2022-11-03T00:07:33.417" v="88"/>
          <ac:spMkLst>
            <pc:docMk/>
            <pc:sldMk cId="1768216317" sldId="291"/>
            <ac:spMk id="3" creationId="{A418F0A0-C4B5-FCA5-5EB3-B7A1B7918546}"/>
          </ac:spMkLst>
        </pc:spChg>
        <pc:spChg chg="mod">
          <ac:chgData name="Neemias Informatica Lima" userId="b77af7bd85500281" providerId="LiveId" clId="{88520B54-82A9-42A3-BC49-58E043C430AB}" dt="2022-11-03T00:43:36.983" v="207"/>
          <ac:spMkLst>
            <pc:docMk/>
            <pc:sldMk cId="1768216317" sldId="291"/>
            <ac:spMk id="12" creationId="{FD5EC092-AC81-4728-9A45-4C4BB5B95C65}"/>
          </ac:spMkLst>
        </pc:spChg>
        <pc:spChg chg="mod">
          <ac:chgData name="Neemias Informatica Lima" userId="b77af7bd85500281" providerId="LiveId" clId="{88520B54-82A9-42A3-BC49-58E043C430AB}" dt="2022-11-03T00:42:19.769" v="182"/>
          <ac:spMkLst>
            <pc:docMk/>
            <pc:sldMk cId="1768216317" sldId="291"/>
            <ac:spMk id="14" creationId="{00000000-0000-0000-0000-000000000000}"/>
          </ac:spMkLst>
        </pc:spChg>
        <pc:spChg chg="del">
          <ac:chgData name="Neemias Informatica Lima" userId="b77af7bd85500281" providerId="LiveId" clId="{88520B54-82A9-42A3-BC49-58E043C430AB}" dt="2022-11-03T00:07:33.014" v="87" actId="478"/>
          <ac:spMkLst>
            <pc:docMk/>
            <pc:sldMk cId="1768216317" sldId="291"/>
            <ac:spMk id="19" creationId="{AAAD057F-A1EA-6C53-FD94-27E51E9B4D6F}"/>
          </ac:spMkLst>
        </pc:spChg>
        <pc:spChg chg="del">
          <ac:chgData name="Neemias Informatica Lima" userId="b77af7bd85500281" providerId="LiveId" clId="{88520B54-82A9-42A3-BC49-58E043C430AB}" dt="2022-11-03T00:07:33.014" v="87" actId="478"/>
          <ac:spMkLst>
            <pc:docMk/>
            <pc:sldMk cId="1768216317" sldId="291"/>
            <ac:spMk id="20" creationId="{66E10D6B-3CF9-2CA2-9C20-251E8A5925FB}"/>
          </ac:spMkLst>
        </pc:spChg>
        <pc:picChg chg="add mod">
          <ac:chgData name="Neemias Informatica Lima" userId="b77af7bd85500281" providerId="LiveId" clId="{88520B54-82A9-42A3-BC49-58E043C430AB}" dt="2022-11-03T00:07:33.417" v="88"/>
          <ac:picMkLst>
            <pc:docMk/>
            <pc:sldMk cId="1768216317" sldId="291"/>
            <ac:picMk id="4" creationId="{E78C97A7-55BB-2839-06AD-64E13B539707}"/>
          </ac:picMkLst>
        </pc:picChg>
        <pc:picChg chg="add mod">
          <ac:chgData name="Neemias Informatica Lima" userId="b77af7bd85500281" providerId="LiveId" clId="{88520B54-82A9-42A3-BC49-58E043C430AB}" dt="2022-11-03T00:07:33.417" v="88"/>
          <ac:picMkLst>
            <pc:docMk/>
            <pc:sldMk cId="1768216317" sldId="291"/>
            <ac:picMk id="5" creationId="{599BA734-ABEA-8744-9F6B-93F9113EE17D}"/>
          </ac:picMkLst>
        </pc:picChg>
        <pc:picChg chg="del">
          <ac:chgData name="Neemias Informatica Lima" userId="b77af7bd85500281" providerId="LiveId" clId="{88520B54-82A9-42A3-BC49-58E043C430AB}" dt="2022-11-03T00:07:33.014" v="87" actId="478"/>
          <ac:picMkLst>
            <pc:docMk/>
            <pc:sldMk cId="1768216317" sldId="291"/>
            <ac:picMk id="22" creationId="{4276A418-815A-F3C1-D3C8-E305559F061F}"/>
          </ac:picMkLst>
        </pc:picChg>
        <pc:picChg chg="del">
          <ac:chgData name="Neemias Informatica Lima" userId="b77af7bd85500281" providerId="LiveId" clId="{88520B54-82A9-42A3-BC49-58E043C430AB}" dt="2022-11-03T00:07:33.014" v="87" actId="478"/>
          <ac:picMkLst>
            <pc:docMk/>
            <pc:sldMk cId="1768216317" sldId="291"/>
            <ac:picMk id="23" creationId="{66AA25B6-8D6D-6D0B-79C9-CC8B268E56BB}"/>
          </ac:picMkLst>
        </pc:picChg>
      </pc:sldChg>
      <pc:sldChg chg="addSp delSp modSp mod">
        <pc:chgData name="Neemias Informatica Lima" userId="b77af7bd85500281" providerId="LiveId" clId="{88520B54-82A9-42A3-BC49-58E043C430AB}" dt="2022-11-03T00:45:38.449" v="239"/>
        <pc:sldMkLst>
          <pc:docMk/>
          <pc:sldMk cId="3757265641" sldId="292"/>
        </pc:sldMkLst>
        <pc:spChg chg="add mod">
          <ac:chgData name="Neemias Informatica Lima" userId="b77af7bd85500281" providerId="LiveId" clId="{88520B54-82A9-42A3-BC49-58E043C430AB}" dt="2022-11-03T00:07:57.866" v="92"/>
          <ac:spMkLst>
            <pc:docMk/>
            <pc:sldMk cId="3757265641" sldId="292"/>
            <ac:spMk id="2" creationId="{A0DB44E6-F58E-D2CB-9196-3FBA999267F4}"/>
          </ac:spMkLst>
        </pc:spChg>
        <pc:spChg chg="add mod">
          <ac:chgData name="Neemias Informatica Lima" userId="b77af7bd85500281" providerId="LiveId" clId="{88520B54-82A9-42A3-BC49-58E043C430AB}" dt="2022-11-03T00:07:57.866" v="92"/>
          <ac:spMkLst>
            <pc:docMk/>
            <pc:sldMk cId="3757265641" sldId="292"/>
            <ac:spMk id="3" creationId="{965A8417-251A-448F-1059-583FAAEEEF93}"/>
          </ac:spMkLst>
        </pc:spChg>
        <pc:spChg chg="mod">
          <ac:chgData name="Neemias Informatica Lima" userId="b77af7bd85500281" providerId="LiveId" clId="{88520B54-82A9-42A3-BC49-58E043C430AB}" dt="2022-11-03T00:45:38.449" v="239"/>
          <ac:spMkLst>
            <pc:docMk/>
            <pc:sldMk cId="3757265641" sldId="292"/>
            <ac:spMk id="12" creationId="{1EC42BAA-B890-43DD-B4F0-9AB5685AF2FE}"/>
          </ac:spMkLst>
        </pc:spChg>
        <pc:spChg chg="mod">
          <ac:chgData name="Neemias Informatica Lima" userId="b77af7bd85500281" providerId="LiveId" clId="{88520B54-82A9-42A3-BC49-58E043C430AB}" dt="2022-11-03T00:44:19.757" v="220"/>
          <ac:spMkLst>
            <pc:docMk/>
            <pc:sldMk cId="3757265641" sldId="292"/>
            <ac:spMk id="14" creationId="{00000000-0000-0000-0000-000000000000}"/>
          </ac:spMkLst>
        </pc:spChg>
        <pc:spChg chg="del">
          <ac:chgData name="Neemias Informatica Lima" userId="b77af7bd85500281" providerId="LiveId" clId="{88520B54-82A9-42A3-BC49-58E043C430AB}" dt="2022-11-03T00:07:57.453" v="91" actId="478"/>
          <ac:spMkLst>
            <pc:docMk/>
            <pc:sldMk cId="3757265641" sldId="292"/>
            <ac:spMk id="19" creationId="{11600A93-D245-BD6B-834E-1F48A6117C99}"/>
          </ac:spMkLst>
        </pc:spChg>
        <pc:spChg chg="del">
          <ac:chgData name="Neemias Informatica Lima" userId="b77af7bd85500281" providerId="LiveId" clId="{88520B54-82A9-42A3-BC49-58E043C430AB}" dt="2022-11-03T00:07:57.453" v="91" actId="478"/>
          <ac:spMkLst>
            <pc:docMk/>
            <pc:sldMk cId="3757265641" sldId="292"/>
            <ac:spMk id="20" creationId="{FCD68828-95CD-D6CA-3109-0EEB5D83B0B7}"/>
          </ac:spMkLst>
        </pc:spChg>
        <pc:picChg chg="add mod">
          <ac:chgData name="Neemias Informatica Lima" userId="b77af7bd85500281" providerId="LiveId" clId="{88520B54-82A9-42A3-BC49-58E043C430AB}" dt="2022-11-03T00:07:57.866" v="92"/>
          <ac:picMkLst>
            <pc:docMk/>
            <pc:sldMk cId="3757265641" sldId="292"/>
            <ac:picMk id="4" creationId="{D3796CFA-A66B-827B-7FF8-0C436647E422}"/>
          </ac:picMkLst>
        </pc:picChg>
        <pc:picChg chg="add mod">
          <ac:chgData name="Neemias Informatica Lima" userId="b77af7bd85500281" providerId="LiveId" clId="{88520B54-82A9-42A3-BC49-58E043C430AB}" dt="2022-11-03T00:07:57.866" v="92"/>
          <ac:picMkLst>
            <pc:docMk/>
            <pc:sldMk cId="3757265641" sldId="292"/>
            <ac:picMk id="5" creationId="{C4AB9179-3C2D-A2FE-F400-58AE681347C6}"/>
          </ac:picMkLst>
        </pc:picChg>
        <pc:picChg chg="del">
          <ac:chgData name="Neemias Informatica Lima" userId="b77af7bd85500281" providerId="LiveId" clId="{88520B54-82A9-42A3-BC49-58E043C430AB}" dt="2022-11-03T00:07:57.453" v="91" actId="478"/>
          <ac:picMkLst>
            <pc:docMk/>
            <pc:sldMk cId="3757265641" sldId="292"/>
            <ac:picMk id="22" creationId="{F5F9E04E-23A3-9057-9C6C-D9871FF91F3E}"/>
          </ac:picMkLst>
        </pc:picChg>
        <pc:picChg chg="del">
          <ac:chgData name="Neemias Informatica Lima" userId="b77af7bd85500281" providerId="LiveId" clId="{88520B54-82A9-42A3-BC49-58E043C430AB}" dt="2022-11-03T00:07:57.453" v="91" actId="478"/>
          <ac:picMkLst>
            <pc:docMk/>
            <pc:sldMk cId="3757265641" sldId="292"/>
            <ac:picMk id="23" creationId="{C52A1168-3248-7A4F-74F0-65C74C57551E}"/>
          </ac:picMkLst>
        </pc:picChg>
      </pc:sldChg>
      <pc:sldChg chg="addSp delSp modSp mod">
        <pc:chgData name="Neemias Informatica Lima" userId="b77af7bd85500281" providerId="LiveId" clId="{88520B54-82A9-42A3-BC49-58E043C430AB}" dt="2022-11-03T00:46:12.763" v="249" actId="20577"/>
        <pc:sldMkLst>
          <pc:docMk/>
          <pc:sldMk cId="3114938747" sldId="293"/>
        </pc:sldMkLst>
        <pc:spChg chg="add mod">
          <ac:chgData name="Neemias Informatica Lima" userId="b77af7bd85500281" providerId="LiveId" clId="{88520B54-82A9-42A3-BC49-58E043C430AB}" dt="2022-11-03T00:09:02.746" v="94"/>
          <ac:spMkLst>
            <pc:docMk/>
            <pc:sldMk cId="3114938747" sldId="293"/>
            <ac:spMk id="2" creationId="{707BD544-9DC0-219B-192F-4926D39E14D5}"/>
          </ac:spMkLst>
        </pc:spChg>
        <pc:spChg chg="add mod">
          <ac:chgData name="Neemias Informatica Lima" userId="b77af7bd85500281" providerId="LiveId" clId="{88520B54-82A9-42A3-BC49-58E043C430AB}" dt="2022-11-03T00:09:02.746" v="94"/>
          <ac:spMkLst>
            <pc:docMk/>
            <pc:sldMk cId="3114938747" sldId="293"/>
            <ac:spMk id="3" creationId="{C4BFDC45-8EB1-3FFB-B91A-8B48C0DEF2C5}"/>
          </ac:spMkLst>
        </pc:spChg>
        <pc:spChg chg="mod">
          <ac:chgData name="Neemias Informatica Lima" userId="b77af7bd85500281" providerId="LiveId" clId="{88520B54-82A9-42A3-BC49-58E043C430AB}" dt="2022-11-03T00:46:12.763" v="249" actId="20577"/>
          <ac:spMkLst>
            <pc:docMk/>
            <pc:sldMk cId="3114938747" sldId="293"/>
            <ac:spMk id="16" creationId="{CFC8B9D9-C6ED-4706-A104-65D118A5B7F9}"/>
          </ac:spMkLst>
        </pc:spChg>
        <pc:spChg chg="del">
          <ac:chgData name="Neemias Informatica Lima" userId="b77af7bd85500281" providerId="LiveId" clId="{88520B54-82A9-42A3-BC49-58E043C430AB}" dt="2022-11-03T00:09:00.565" v="93" actId="478"/>
          <ac:spMkLst>
            <pc:docMk/>
            <pc:sldMk cId="3114938747" sldId="293"/>
            <ac:spMk id="19" creationId="{3E159966-457F-0B1E-0FD4-77FA23AAFD56}"/>
          </ac:spMkLst>
        </pc:spChg>
        <pc:spChg chg="del">
          <ac:chgData name="Neemias Informatica Lima" userId="b77af7bd85500281" providerId="LiveId" clId="{88520B54-82A9-42A3-BC49-58E043C430AB}" dt="2022-11-03T00:09:00.565" v="93" actId="478"/>
          <ac:spMkLst>
            <pc:docMk/>
            <pc:sldMk cId="3114938747" sldId="293"/>
            <ac:spMk id="20" creationId="{11FB4594-29C2-BA18-6F24-DD0ED63032B6}"/>
          </ac:spMkLst>
        </pc:spChg>
        <pc:picChg chg="add mod">
          <ac:chgData name="Neemias Informatica Lima" userId="b77af7bd85500281" providerId="LiveId" clId="{88520B54-82A9-42A3-BC49-58E043C430AB}" dt="2022-11-03T00:09:02.746" v="94"/>
          <ac:picMkLst>
            <pc:docMk/>
            <pc:sldMk cId="3114938747" sldId="293"/>
            <ac:picMk id="4" creationId="{D82CB1C8-C947-B595-410B-F44E50AFAF1A}"/>
          </ac:picMkLst>
        </pc:picChg>
        <pc:picChg chg="add mod">
          <ac:chgData name="Neemias Informatica Lima" userId="b77af7bd85500281" providerId="LiveId" clId="{88520B54-82A9-42A3-BC49-58E043C430AB}" dt="2022-11-03T00:09:02.746" v="94"/>
          <ac:picMkLst>
            <pc:docMk/>
            <pc:sldMk cId="3114938747" sldId="293"/>
            <ac:picMk id="5" creationId="{72B65B44-EA53-AAB5-4183-55BDD5BE2BB5}"/>
          </ac:picMkLst>
        </pc:picChg>
        <pc:picChg chg="del">
          <ac:chgData name="Neemias Informatica Lima" userId="b77af7bd85500281" providerId="LiveId" clId="{88520B54-82A9-42A3-BC49-58E043C430AB}" dt="2022-11-03T00:09:00.565" v="93" actId="478"/>
          <ac:picMkLst>
            <pc:docMk/>
            <pc:sldMk cId="3114938747" sldId="293"/>
            <ac:picMk id="22" creationId="{FBFA9D5C-6C26-C88E-ECE7-7608B240F309}"/>
          </ac:picMkLst>
        </pc:picChg>
        <pc:picChg chg="del">
          <ac:chgData name="Neemias Informatica Lima" userId="b77af7bd85500281" providerId="LiveId" clId="{88520B54-82A9-42A3-BC49-58E043C430AB}" dt="2022-11-03T00:09:00.565" v="93" actId="478"/>
          <ac:picMkLst>
            <pc:docMk/>
            <pc:sldMk cId="3114938747" sldId="293"/>
            <ac:picMk id="23" creationId="{A92603AB-D266-0A43-D309-E309C3929705}"/>
          </ac:picMkLst>
        </pc:picChg>
      </pc:sldChg>
    </pc:docChg>
  </pc:docChgLst>
  <pc:docChgLst>
    <pc:chgData name="Neemias Informatica Lima" userId="b77af7bd85500281" providerId="LiveId" clId="{0E738822-0204-43F8-9A75-A0C8A52CADBB}"/>
    <pc:docChg chg="undo redo custSel modSld">
      <pc:chgData name="Neemias Informatica Lima" userId="b77af7bd85500281" providerId="LiveId" clId="{0E738822-0204-43F8-9A75-A0C8A52CADBB}" dt="2024-02-20T17:28:46.609" v="396" actId="20577"/>
      <pc:docMkLst>
        <pc:docMk/>
      </pc:docMkLst>
      <pc:sldChg chg="addSp delSp modSp mod">
        <pc:chgData name="Neemias Informatica Lima" userId="b77af7bd85500281" providerId="LiveId" clId="{0E738822-0204-43F8-9A75-A0C8A52CADBB}" dt="2024-02-20T16:53:04.736" v="60" actId="20577"/>
        <pc:sldMkLst>
          <pc:docMk/>
          <pc:sldMk cId="2232331225" sldId="280"/>
        </pc:sldMkLst>
        <pc:spChg chg="mod">
          <ac:chgData name="Neemias Informatica Lima" userId="b77af7bd85500281" providerId="LiveId" clId="{0E738822-0204-43F8-9A75-A0C8A52CADBB}" dt="2024-02-20T16:50:19.104" v="11" actId="6549"/>
          <ac:spMkLst>
            <pc:docMk/>
            <pc:sldMk cId="2232331225" sldId="280"/>
            <ac:spMk id="6" creationId="{00000000-0000-0000-0000-000000000000}"/>
          </ac:spMkLst>
        </pc:spChg>
        <pc:spChg chg="mod">
          <ac:chgData name="Neemias Informatica Lima" userId="b77af7bd85500281" providerId="LiveId" clId="{0E738822-0204-43F8-9A75-A0C8A52CADBB}" dt="2024-02-20T16:52:45.574" v="58" actId="20577"/>
          <ac:spMkLst>
            <pc:docMk/>
            <pc:sldMk cId="2232331225" sldId="280"/>
            <ac:spMk id="7" creationId="{00000000-0000-0000-0000-000000000000}"/>
          </ac:spMkLst>
        </pc:spChg>
        <pc:spChg chg="mod">
          <ac:chgData name="Neemias Informatica Lima" userId="b77af7bd85500281" providerId="LiveId" clId="{0E738822-0204-43F8-9A75-A0C8A52CADBB}" dt="2024-02-20T16:51:47.523" v="33" actId="6549"/>
          <ac:spMkLst>
            <pc:docMk/>
            <pc:sldMk cId="2232331225" sldId="280"/>
            <ac:spMk id="9" creationId="{00000000-0000-0000-0000-000000000000}"/>
          </ac:spMkLst>
        </pc:spChg>
        <pc:spChg chg="mod">
          <ac:chgData name="Neemias Informatica Lima" userId="b77af7bd85500281" providerId="LiveId" clId="{0E738822-0204-43F8-9A75-A0C8A52CADBB}" dt="2024-02-20T16:51:23.608" v="20" actId="20577"/>
          <ac:spMkLst>
            <pc:docMk/>
            <pc:sldMk cId="2232331225" sldId="280"/>
            <ac:spMk id="11" creationId="{00000000-0000-0000-0000-000000000000}"/>
          </ac:spMkLst>
        </pc:spChg>
        <pc:spChg chg="mod">
          <ac:chgData name="Neemias Informatica Lima" userId="b77af7bd85500281" providerId="LiveId" clId="{0E738822-0204-43F8-9A75-A0C8A52CADBB}" dt="2024-02-20T16:53:04.736" v="60" actId="20577"/>
          <ac:spMkLst>
            <pc:docMk/>
            <pc:sldMk cId="2232331225" sldId="280"/>
            <ac:spMk id="16" creationId="{00000000-0000-0000-0000-000000000000}"/>
          </ac:spMkLst>
        </pc:spChg>
        <pc:picChg chg="add mod">
          <ac:chgData name="Neemias Informatica Lima" userId="b77af7bd85500281" providerId="LiveId" clId="{0E738822-0204-43F8-9A75-A0C8A52CADBB}" dt="2024-02-20T16:51:18.435" v="18" actId="1440"/>
          <ac:picMkLst>
            <pc:docMk/>
            <pc:sldMk cId="2232331225" sldId="280"/>
            <ac:picMk id="3" creationId="{EA23CDDD-0592-BA8F-8FC2-4F47A72894C4}"/>
          </ac:picMkLst>
        </pc:picChg>
        <pc:picChg chg="del">
          <ac:chgData name="Neemias Informatica Lima" userId="b77af7bd85500281" providerId="LiveId" clId="{0E738822-0204-43F8-9A75-A0C8A52CADBB}" dt="2024-02-20T16:49:50.108" v="0" actId="478"/>
          <ac:picMkLst>
            <pc:docMk/>
            <pc:sldMk cId="2232331225" sldId="280"/>
            <ac:picMk id="14" creationId="{9039C93D-003A-5A94-0B1D-9EB5D1D0220B}"/>
          </ac:picMkLst>
        </pc:picChg>
      </pc:sldChg>
      <pc:sldChg chg="addSp delSp modSp mod">
        <pc:chgData name="Neemias Informatica Lima" userId="b77af7bd85500281" providerId="LiveId" clId="{0E738822-0204-43F8-9A75-A0C8A52CADBB}" dt="2024-02-20T16:55:07.228" v="105"/>
        <pc:sldMkLst>
          <pc:docMk/>
          <pc:sldMk cId="2103443556" sldId="281"/>
        </pc:sldMkLst>
        <pc:spChg chg="mod">
          <ac:chgData name="Neemias Informatica Lima" userId="b77af7bd85500281" providerId="LiveId" clId="{0E738822-0204-43F8-9A75-A0C8A52CADBB}" dt="2024-02-20T16:54:15.534" v="90" actId="20577"/>
          <ac:spMkLst>
            <pc:docMk/>
            <pc:sldMk cId="2103443556" sldId="281"/>
            <ac:spMk id="8" creationId="{00000000-0000-0000-0000-000000000000}"/>
          </ac:spMkLst>
        </pc:spChg>
        <pc:spChg chg="mod">
          <ac:chgData name="Neemias Informatica Lima" userId="b77af7bd85500281" providerId="LiveId" clId="{0E738822-0204-43F8-9A75-A0C8A52CADBB}" dt="2024-02-20T16:54:24.599" v="92" actId="20577"/>
          <ac:spMkLst>
            <pc:docMk/>
            <pc:sldMk cId="2103443556" sldId="281"/>
            <ac:spMk id="11" creationId="{00000000-0000-0000-0000-000000000000}"/>
          </ac:spMkLst>
        </pc:spChg>
        <pc:spChg chg="mod">
          <ac:chgData name="Neemias Informatica Lima" userId="b77af7bd85500281" providerId="LiveId" clId="{0E738822-0204-43F8-9A75-A0C8A52CADBB}" dt="2024-02-20T16:55:07.228" v="105"/>
          <ac:spMkLst>
            <pc:docMk/>
            <pc:sldMk cId="2103443556" sldId="281"/>
            <ac:spMk id="18" creationId="{00000000-0000-0000-0000-000000000000}"/>
          </ac:spMkLst>
        </pc:spChg>
        <pc:picChg chg="add mod">
          <ac:chgData name="Neemias Informatica Lima" userId="b77af7bd85500281" providerId="LiveId" clId="{0E738822-0204-43F8-9A75-A0C8A52CADBB}" dt="2024-02-20T16:54:46.804" v="98" actId="14100"/>
          <ac:picMkLst>
            <pc:docMk/>
            <pc:sldMk cId="2103443556" sldId="281"/>
            <ac:picMk id="2" creationId="{7B629915-8571-45EF-512F-DFA68D74875A}"/>
          </ac:picMkLst>
        </pc:picChg>
        <pc:picChg chg="del">
          <ac:chgData name="Neemias Informatica Lima" userId="b77af7bd85500281" providerId="LiveId" clId="{0E738822-0204-43F8-9A75-A0C8A52CADBB}" dt="2024-02-20T16:54:34.087" v="93" actId="478"/>
          <ac:picMkLst>
            <pc:docMk/>
            <pc:sldMk cId="2103443556" sldId="281"/>
            <ac:picMk id="4" creationId="{5E50C07A-91C0-123C-3194-517732FDBBF7}"/>
          </ac:picMkLst>
        </pc:picChg>
      </pc:sldChg>
      <pc:sldChg chg="addSp delSp modSp mod">
        <pc:chgData name="Neemias Informatica Lima" userId="b77af7bd85500281" providerId="LiveId" clId="{0E738822-0204-43F8-9A75-A0C8A52CADBB}" dt="2024-02-20T17:09:34.974" v="162" actId="20577"/>
        <pc:sldMkLst>
          <pc:docMk/>
          <pc:sldMk cId="3683219421" sldId="282"/>
        </pc:sldMkLst>
        <pc:spChg chg="add mod">
          <ac:chgData name="Neemias Informatica Lima" userId="b77af7bd85500281" providerId="LiveId" clId="{0E738822-0204-43F8-9A75-A0C8A52CADBB}" dt="2024-02-20T16:55:26.948" v="109"/>
          <ac:spMkLst>
            <pc:docMk/>
            <pc:sldMk cId="3683219421" sldId="282"/>
            <ac:spMk id="2" creationId="{E93EA094-84BE-ED5C-CF35-52E6770EA19E}"/>
          </ac:spMkLst>
        </pc:spChg>
        <pc:spChg chg="add mod">
          <ac:chgData name="Neemias Informatica Lima" userId="b77af7bd85500281" providerId="LiveId" clId="{0E738822-0204-43F8-9A75-A0C8A52CADBB}" dt="2024-02-20T16:55:26.948" v="109"/>
          <ac:spMkLst>
            <pc:docMk/>
            <pc:sldMk cId="3683219421" sldId="282"/>
            <ac:spMk id="4" creationId="{6861D89A-71F1-B9BF-0E88-D15217C78FB4}"/>
          </ac:spMkLst>
        </pc:spChg>
        <pc:spChg chg="del">
          <ac:chgData name="Neemias Informatica Lima" userId="b77af7bd85500281" providerId="LiveId" clId="{0E738822-0204-43F8-9A75-A0C8A52CADBB}" dt="2024-02-20T16:55:25.934" v="108" actId="478"/>
          <ac:spMkLst>
            <pc:docMk/>
            <pc:sldMk cId="3683219421" sldId="282"/>
            <ac:spMk id="6" creationId="{9637ACB4-762A-635D-FDEA-12397AF3A53F}"/>
          </ac:spMkLst>
        </pc:spChg>
        <pc:spChg chg="del">
          <ac:chgData name="Neemias Informatica Lima" userId="b77af7bd85500281" providerId="LiveId" clId="{0E738822-0204-43F8-9A75-A0C8A52CADBB}" dt="2024-02-20T16:55:25.934" v="108" actId="478"/>
          <ac:spMkLst>
            <pc:docMk/>
            <pc:sldMk cId="3683219421" sldId="282"/>
            <ac:spMk id="7" creationId="{819A9ECA-D30A-D6C9-81C6-EA9DE94C92E9}"/>
          </ac:spMkLst>
        </pc:spChg>
        <pc:spChg chg="mod">
          <ac:chgData name="Neemias Informatica Lima" userId="b77af7bd85500281" providerId="LiveId" clId="{0E738822-0204-43F8-9A75-A0C8A52CADBB}" dt="2024-02-20T17:09:34.974" v="162" actId="20577"/>
          <ac:spMkLst>
            <pc:docMk/>
            <pc:sldMk cId="3683219421" sldId="282"/>
            <ac:spMk id="12" creationId="{00000000-0000-0000-0000-000000000000}"/>
          </ac:spMkLst>
        </pc:spChg>
        <pc:spChg chg="mod">
          <ac:chgData name="Neemias Informatica Lima" userId="b77af7bd85500281" providerId="LiveId" clId="{0E738822-0204-43F8-9A75-A0C8A52CADBB}" dt="2024-02-20T17:08:47.065" v="152"/>
          <ac:spMkLst>
            <pc:docMk/>
            <pc:sldMk cId="3683219421" sldId="282"/>
            <ac:spMk id="14" creationId="{00000000-0000-0000-0000-000000000000}"/>
          </ac:spMkLst>
        </pc:spChg>
        <pc:picChg chg="add mod">
          <ac:chgData name="Neemias Informatica Lima" userId="b77af7bd85500281" providerId="LiveId" clId="{0E738822-0204-43F8-9A75-A0C8A52CADBB}" dt="2024-02-20T16:55:26.948" v="109"/>
          <ac:picMkLst>
            <pc:docMk/>
            <pc:sldMk cId="3683219421" sldId="282"/>
            <ac:picMk id="5" creationId="{4A6FF4E9-A6B3-B1F3-74FB-B34F8BE693D8}"/>
          </ac:picMkLst>
        </pc:picChg>
        <pc:picChg chg="del">
          <ac:chgData name="Neemias Informatica Lima" userId="b77af7bd85500281" providerId="LiveId" clId="{0E738822-0204-43F8-9A75-A0C8A52CADBB}" dt="2024-02-20T16:55:25.934" v="108" actId="478"/>
          <ac:picMkLst>
            <pc:docMk/>
            <pc:sldMk cId="3683219421" sldId="282"/>
            <ac:picMk id="8" creationId="{1B4580B3-E4F0-EABD-596F-401A1270C624}"/>
          </ac:picMkLst>
        </pc:picChg>
      </pc:sldChg>
      <pc:sldChg chg="addSp delSp modSp mod">
        <pc:chgData name="Neemias Informatica Lima" userId="b77af7bd85500281" providerId="LiveId" clId="{0E738822-0204-43F8-9A75-A0C8A52CADBB}" dt="2024-02-20T17:14:52.048" v="200" actId="313"/>
        <pc:sldMkLst>
          <pc:docMk/>
          <pc:sldMk cId="3902406419" sldId="283"/>
        </pc:sldMkLst>
        <pc:spChg chg="add mod">
          <ac:chgData name="Neemias Informatica Lima" userId="b77af7bd85500281" providerId="LiveId" clId="{0E738822-0204-43F8-9A75-A0C8A52CADBB}" dt="2024-02-20T16:55:35.812" v="111"/>
          <ac:spMkLst>
            <pc:docMk/>
            <pc:sldMk cId="3902406419" sldId="283"/>
            <ac:spMk id="2" creationId="{A36E5A6B-AA36-E3C4-E4C4-642E7E66EECA}"/>
          </ac:spMkLst>
        </pc:spChg>
        <pc:spChg chg="add mod">
          <ac:chgData name="Neemias Informatica Lima" userId="b77af7bd85500281" providerId="LiveId" clId="{0E738822-0204-43F8-9A75-A0C8A52CADBB}" dt="2024-02-20T16:55:35.812" v="111"/>
          <ac:spMkLst>
            <pc:docMk/>
            <pc:sldMk cId="3902406419" sldId="283"/>
            <ac:spMk id="3" creationId="{2D739C42-67D0-D63D-5058-0A0D205C588F}"/>
          </ac:spMkLst>
        </pc:spChg>
        <pc:spChg chg="del">
          <ac:chgData name="Neemias Informatica Lima" userId="b77af7bd85500281" providerId="LiveId" clId="{0E738822-0204-43F8-9A75-A0C8A52CADBB}" dt="2024-02-20T16:55:34.444" v="110" actId="478"/>
          <ac:spMkLst>
            <pc:docMk/>
            <pc:sldMk cId="3902406419" sldId="283"/>
            <ac:spMk id="5" creationId="{99F4E7C5-C5B8-5F8D-4A50-2D5763CA661F}"/>
          </ac:spMkLst>
        </pc:spChg>
        <pc:spChg chg="del">
          <ac:chgData name="Neemias Informatica Lima" userId="b77af7bd85500281" providerId="LiveId" clId="{0E738822-0204-43F8-9A75-A0C8A52CADBB}" dt="2024-02-20T16:55:34.444" v="110" actId="478"/>
          <ac:spMkLst>
            <pc:docMk/>
            <pc:sldMk cId="3902406419" sldId="283"/>
            <ac:spMk id="6" creationId="{FABDE56D-3F03-0165-FE61-AF4DC3BC7A2F}"/>
          </ac:spMkLst>
        </pc:spChg>
        <pc:spChg chg="mod">
          <ac:chgData name="Neemias Informatica Lima" userId="b77af7bd85500281" providerId="LiveId" clId="{0E738822-0204-43F8-9A75-A0C8A52CADBB}" dt="2024-02-20T17:10:14.792" v="167"/>
          <ac:spMkLst>
            <pc:docMk/>
            <pc:sldMk cId="3902406419" sldId="283"/>
            <ac:spMk id="14" creationId="{00000000-0000-0000-0000-000000000000}"/>
          </ac:spMkLst>
        </pc:spChg>
        <pc:spChg chg="mod">
          <ac:chgData name="Neemias Informatica Lima" userId="b77af7bd85500281" providerId="LiveId" clId="{0E738822-0204-43F8-9A75-A0C8A52CADBB}" dt="2024-02-20T17:14:52.048" v="200" actId="313"/>
          <ac:spMkLst>
            <pc:docMk/>
            <pc:sldMk cId="3902406419" sldId="283"/>
            <ac:spMk id="15" creationId="{D5C09FDA-172B-4732-BD2E-A9BBEF8B191B}"/>
          </ac:spMkLst>
        </pc:spChg>
        <pc:picChg chg="add mod">
          <ac:chgData name="Neemias Informatica Lima" userId="b77af7bd85500281" providerId="LiveId" clId="{0E738822-0204-43F8-9A75-A0C8A52CADBB}" dt="2024-02-20T16:55:35.812" v="111"/>
          <ac:picMkLst>
            <pc:docMk/>
            <pc:sldMk cId="3902406419" sldId="283"/>
            <ac:picMk id="4" creationId="{4ED879D1-9EBB-93A1-663A-542D4594ADB6}"/>
          </ac:picMkLst>
        </pc:picChg>
        <pc:picChg chg="del">
          <ac:chgData name="Neemias Informatica Lima" userId="b77af7bd85500281" providerId="LiveId" clId="{0E738822-0204-43F8-9A75-A0C8A52CADBB}" dt="2024-02-20T16:55:34.444" v="110" actId="478"/>
          <ac:picMkLst>
            <pc:docMk/>
            <pc:sldMk cId="3902406419" sldId="283"/>
            <ac:picMk id="7" creationId="{5BE3054B-1B45-0790-5E4F-E0F7033FCB0F}"/>
          </ac:picMkLst>
        </pc:picChg>
      </pc:sldChg>
      <pc:sldChg chg="addSp delSp modSp mod">
        <pc:chgData name="Neemias Informatica Lima" userId="b77af7bd85500281" providerId="LiveId" clId="{0E738822-0204-43F8-9A75-A0C8A52CADBB}" dt="2024-02-20T17:19:48.811" v="245" actId="20577"/>
        <pc:sldMkLst>
          <pc:docMk/>
          <pc:sldMk cId="2424059023" sldId="284"/>
        </pc:sldMkLst>
        <pc:spChg chg="add mod">
          <ac:chgData name="Neemias Informatica Lima" userId="b77af7bd85500281" providerId="LiveId" clId="{0E738822-0204-43F8-9A75-A0C8A52CADBB}" dt="2024-02-20T16:56:12.345" v="115"/>
          <ac:spMkLst>
            <pc:docMk/>
            <pc:sldMk cId="2424059023" sldId="284"/>
            <ac:spMk id="2" creationId="{0654C57D-3E63-3A71-31F9-0B1108D13FFC}"/>
          </ac:spMkLst>
        </pc:spChg>
        <pc:spChg chg="add mod">
          <ac:chgData name="Neemias Informatica Lima" userId="b77af7bd85500281" providerId="LiveId" clId="{0E738822-0204-43F8-9A75-A0C8A52CADBB}" dt="2024-02-20T16:56:12.345" v="115"/>
          <ac:spMkLst>
            <pc:docMk/>
            <pc:sldMk cId="2424059023" sldId="284"/>
            <ac:spMk id="3" creationId="{24ED2880-1908-5805-EE1D-30356A2DE593}"/>
          </ac:spMkLst>
        </pc:spChg>
        <pc:spChg chg="del">
          <ac:chgData name="Neemias Informatica Lima" userId="b77af7bd85500281" providerId="LiveId" clId="{0E738822-0204-43F8-9A75-A0C8A52CADBB}" dt="2024-02-20T16:56:11.340" v="114" actId="478"/>
          <ac:spMkLst>
            <pc:docMk/>
            <pc:sldMk cId="2424059023" sldId="284"/>
            <ac:spMk id="5" creationId="{8F4605FB-8D94-A0E2-AF3B-4995C2DD7124}"/>
          </ac:spMkLst>
        </pc:spChg>
        <pc:spChg chg="del">
          <ac:chgData name="Neemias Informatica Lima" userId="b77af7bd85500281" providerId="LiveId" clId="{0E738822-0204-43F8-9A75-A0C8A52CADBB}" dt="2024-02-20T16:56:11.340" v="114" actId="478"/>
          <ac:spMkLst>
            <pc:docMk/>
            <pc:sldMk cId="2424059023" sldId="284"/>
            <ac:spMk id="6" creationId="{66AE90E3-AC57-DD86-AC9B-E74D0C2B036E}"/>
          </ac:spMkLst>
        </pc:spChg>
        <pc:spChg chg="mod">
          <ac:chgData name="Neemias Informatica Lima" userId="b77af7bd85500281" providerId="LiveId" clId="{0E738822-0204-43F8-9A75-A0C8A52CADBB}" dt="2024-02-20T17:19:08.662" v="222"/>
          <ac:spMkLst>
            <pc:docMk/>
            <pc:sldMk cId="2424059023" sldId="284"/>
            <ac:spMk id="14" creationId="{00000000-0000-0000-0000-000000000000}"/>
          </ac:spMkLst>
        </pc:spChg>
        <pc:spChg chg="mod">
          <ac:chgData name="Neemias Informatica Lima" userId="b77af7bd85500281" providerId="LiveId" clId="{0E738822-0204-43F8-9A75-A0C8A52CADBB}" dt="2024-02-20T17:19:48.811" v="245" actId="20577"/>
          <ac:spMkLst>
            <pc:docMk/>
            <pc:sldMk cId="2424059023" sldId="284"/>
            <ac:spMk id="15" creationId="{C3A1BEFC-B9B8-4142-B09F-1F5B330F4265}"/>
          </ac:spMkLst>
        </pc:spChg>
        <pc:picChg chg="add mod">
          <ac:chgData name="Neemias Informatica Lima" userId="b77af7bd85500281" providerId="LiveId" clId="{0E738822-0204-43F8-9A75-A0C8A52CADBB}" dt="2024-02-20T16:56:12.345" v="115"/>
          <ac:picMkLst>
            <pc:docMk/>
            <pc:sldMk cId="2424059023" sldId="284"/>
            <ac:picMk id="4" creationId="{59C05A2A-6129-A78B-3FFB-527712244F3D}"/>
          </ac:picMkLst>
        </pc:picChg>
        <pc:picChg chg="del">
          <ac:chgData name="Neemias Informatica Lima" userId="b77af7bd85500281" providerId="LiveId" clId="{0E738822-0204-43F8-9A75-A0C8A52CADBB}" dt="2024-02-20T16:56:11.340" v="114" actId="478"/>
          <ac:picMkLst>
            <pc:docMk/>
            <pc:sldMk cId="2424059023" sldId="284"/>
            <ac:picMk id="7" creationId="{E893B890-5C6E-F3FD-BF39-8B627571DE15}"/>
          </ac:picMkLst>
        </pc:picChg>
      </pc:sldChg>
      <pc:sldChg chg="addSp delSp modSp mod">
        <pc:chgData name="Neemias Informatica Lima" userId="b77af7bd85500281" providerId="LiveId" clId="{0E738822-0204-43F8-9A75-A0C8A52CADBB}" dt="2024-02-20T17:24:42.630" v="308"/>
        <pc:sldMkLst>
          <pc:docMk/>
          <pc:sldMk cId="2241968852" sldId="285"/>
        </pc:sldMkLst>
        <pc:spChg chg="add mod">
          <ac:chgData name="Neemias Informatica Lima" userId="b77af7bd85500281" providerId="LiveId" clId="{0E738822-0204-43F8-9A75-A0C8A52CADBB}" dt="2024-02-20T16:56:52.751" v="119"/>
          <ac:spMkLst>
            <pc:docMk/>
            <pc:sldMk cId="2241968852" sldId="285"/>
            <ac:spMk id="2" creationId="{97ECC88F-C744-BA90-2332-0BED0B2B0A7F}"/>
          </ac:spMkLst>
        </pc:spChg>
        <pc:spChg chg="add mod">
          <ac:chgData name="Neemias Informatica Lima" userId="b77af7bd85500281" providerId="LiveId" clId="{0E738822-0204-43F8-9A75-A0C8A52CADBB}" dt="2024-02-20T16:56:52.751" v="119"/>
          <ac:spMkLst>
            <pc:docMk/>
            <pc:sldMk cId="2241968852" sldId="285"/>
            <ac:spMk id="3" creationId="{33BEC984-A759-4F1F-8E23-44E7FDD59A9E}"/>
          </ac:spMkLst>
        </pc:spChg>
        <pc:spChg chg="del">
          <ac:chgData name="Neemias Informatica Lima" userId="b77af7bd85500281" providerId="LiveId" clId="{0E738822-0204-43F8-9A75-A0C8A52CADBB}" dt="2024-02-20T16:56:51.720" v="118" actId="478"/>
          <ac:spMkLst>
            <pc:docMk/>
            <pc:sldMk cId="2241968852" sldId="285"/>
            <ac:spMk id="5" creationId="{C6916D47-173B-A170-0371-6D5FAD5BC0B3}"/>
          </ac:spMkLst>
        </pc:spChg>
        <pc:spChg chg="del">
          <ac:chgData name="Neemias Informatica Lima" userId="b77af7bd85500281" providerId="LiveId" clId="{0E738822-0204-43F8-9A75-A0C8A52CADBB}" dt="2024-02-20T16:56:51.720" v="118" actId="478"/>
          <ac:spMkLst>
            <pc:docMk/>
            <pc:sldMk cId="2241968852" sldId="285"/>
            <ac:spMk id="6" creationId="{5E8CB69D-73BB-0BDB-51A4-F4EE1B6D1C04}"/>
          </ac:spMkLst>
        </pc:spChg>
        <pc:spChg chg="mod">
          <ac:chgData name="Neemias Informatica Lima" userId="b77af7bd85500281" providerId="LiveId" clId="{0E738822-0204-43F8-9A75-A0C8A52CADBB}" dt="2024-02-20T17:23:58.964" v="291"/>
          <ac:spMkLst>
            <pc:docMk/>
            <pc:sldMk cId="2241968852" sldId="285"/>
            <ac:spMk id="14" creationId="{00000000-0000-0000-0000-000000000000}"/>
          </ac:spMkLst>
        </pc:spChg>
        <pc:spChg chg="mod">
          <ac:chgData name="Neemias Informatica Lima" userId="b77af7bd85500281" providerId="LiveId" clId="{0E738822-0204-43F8-9A75-A0C8A52CADBB}" dt="2024-02-20T17:24:42.630" v="308"/>
          <ac:spMkLst>
            <pc:docMk/>
            <pc:sldMk cId="2241968852" sldId="285"/>
            <ac:spMk id="15" creationId="{0F091E13-8EAD-4FFB-9473-BC74E5ABDC64}"/>
          </ac:spMkLst>
        </pc:spChg>
        <pc:picChg chg="add mod">
          <ac:chgData name="Neemias Informatica Lima" userId="b77af7bd85500281" providerId="LiveId" clId="{0E738822-0204-43F8-9A75-A0C8A52CADBB}" dt="2024-02-20T16:56:52.751" v="119"/>
          <ac:picMkLst>
            <pc:docMk/>
            <pc:sldMk cId="2241968852" sldId="285"/>
            <ac:picMk id="4" creationId="{425A0613-38AA-C7A2-EE22-40495175D1EA}"/>
          </ac:picMkLst>
        </pc:picChg>
        <pc:picChg chg="del">
          <ac:chgData name="Neemias Informatica Lima" userId="b77af7bd85500281" providerId="LiveId" clId="{0E738822-0204-43F8-9A75-A0C8A52CADBB}" dt="2024-02-20T16:56:51.720" v="118" actId="478"/>
          <ac:picMkLst>
            <pc:docMk/>
            <pc:sldMk cId="2241968852" sldId="285"/>
            <ac:picMk id="7" creationId="{F853418A-E7AD-EB12-B725-FB9A057B06C2}"/>
          </ac:picMkLst>
        </pc:picChg>
      </pc:sldChg>
      <pc:sldChg chg="addSp delSp modSp mod">
        <pc:chgData name="Neemias Informatica Lima" userId="b77af7bd85500281" providerId="LiveId" clId="{0E738822-0204-43F8-9A75-A0C8A52CADBB}" dt="2024-02-20T17:26:27.718" v="348" actId="20577"/>
        <pc:sldMkLst>
          <pc:docMk/>
          <pc:sldMk cId="1959249856" sldId="286"/>
        </pc:sldMkLst>
        <pc:spChg chg="add mod">
          <ac:chgData name="Neemias Informatica Lima" userId="b77af7bd85500281" providerId="LiveId" clId="{0E738822-0204-43F8-9A75-A0C8A52CADBB}" dt="2024-02-20T16:57:07.472" v="123"/>
          <ac:spMkLst>
            <pc:docMk/>
            <pc:sldMk cId="1959249856" sldId="286"/>
            <ac:spMk id="2" creationId="{85892DA3-61C5-5A77-1DE0-BC1A5E0D7360}"/>
          </ac:spMkLst>
        </pc:spChg>
        <pc:spChg chg="add mod">
          <ac:chgData name="Neemias Informatica Lima" userId="b77af7bd85500281" providerId="LiveId" clId="{0E738822-0204-43F8-9A75-A0C8A52CADBB}" dt="2024-02-20T16:57:07.472" v="123"/>
          <ac:spMkLst>
            <pc:docMk/>
            <pc:sldMk cId="1959249856" sldId="286"/>
            <ac:spMk id="3" creationId="{0C0BF29C-FD82-60BE-DD0A-1AC3A6C891CE}"/>
          </ac:spMkLst>
        </pc:spChg>
        <pc:spChg chg="del">
          <ac:chgData name="Neemias Informatica Lima" userId="b77af7bd85500281" providerId="LiveId" clId="{0E738822-0204-43F8-9A75-A0C8A52CADBB}" dt="2024-02-20T16:57:06.418" v="122" actId="478"/>
          <ac:spMkLst>
            <pc:docMk/>
            <pc:sldMk cId="1959249856" sldId="286"/>
            <ac:spMk id="5" creationId="{2F0CFB38-E3F5-B9D9-5E73-0388429F89FC}"/>
          </ac:spMkLst>
        </pc:spChg>
        <pc:spChg chg="del">
          <ac:chgData name="Neemias Informatica Lima" userId="b77af7bd85500281" providerId="LiveId" clId="{0E738822-0204-43F8-9A75-A0C8A52CADBB}" dt="2024-02-20T16:57:06.418" v="122" actId="478"/>
          <ac:spMkLst>
            <pc:docMk/>
            <pc:sldMk cId="1959249856" sldId="286"/>
            <ac:spMk id="6" creationId="{6D14C760-7EAB-140C-C5D6-A56918D05283}"/>
          </ac:spMkLst>
        </pc:spChg>
        <pc:spChg chg="mod">
          <ac:chgData name="Neemias Informatica Lima" userId="b77af7bd85500281" providerId="LiveId" clId="{0E738822-0204-43F8-9A75-A0C8A52CADBB}" dt="2024-02-20T17:25:37.279" v="326"/>
          <ac:spMkLst>
            <pc:docMk/>
            <pc:sldMk cId="1959249856" sldId="286"/>
            <ac:spMk id="14" creationId="{00000000-0000-0000-0000-000000000000}"/>
          </ac:spMkLst>
        </pc:spChg>
        <pc:spChg chg="mod">
          <ac:chgData name="Neemias Informatica Lima" userId="b77af7bd85500281" providerId="LiveId" clId="{0E738822-0204-43F8-9A75-A0C8A52CADBB}" dt="2024-02-20T17:26:27.718" v="348" actId="20577"/>
          <ac:spMkLst>
            <pc:docMk/>
            <pc:sldMk cId="1959249856" sldId="286"/>
            <ac:spMk id="15" creationId="{863BB09B-C8C1-4354-BC51-D930C951E507}"/>
          </ac:spMkLst>
        </pc:spChg>
        <pc:picChg chg="add mod">
          <ac:chgData name="Neemias Informatica Lima" userId="b77af7bd85500281" providerId="LiveId" clId="{0E738822-0204-43F8-9A75-A0C8A52CADBB}" dt="2024-02-20T16:57:07.472" v="123"/>
          <ac:picMkLst>
            <pc:docMk/>
            <pc:sldMk cId="1959249856" sldId="286"/>
            <ac:picMk id="4" creationId="{A1EF4718-34A2-73F4-74BB-2781F1A0FA36}"/>
          </ac:picMkLst>
        </pc:picChg>
        <pc:picChg chg="del">
          <ac:chgData name="Neemias Informatica Lima" userId="b77af7bd85500281" providerId="LiveId" clId="{0E738822-0204-43F8-9A75-A0C8A52CADBB}" dt="2024-02-20T16:57:06.418" v="122" actId="478"/>
          <ac:picMkLst>
            <pc:docMk/>
            <pc:sldMk cId="1959249856" sldId="286"/>
            <ac:picMk id="7" creationId="{4CAD79D9-E4B5-0B27-6BF1-3C3C16C46224}"/>
          </ac:picMkLst>
        </pc:picChg>
      </pc:sldChg>
      <pc:sldChg chg="addSp delSp modSp mod">
        <pc:chgData name="Neemias Informatica Lima" userId="b77af7bd85500281" providerId="LiveId" clId="{0E738822-0204-43F8-9A75-A0C8A52CADBB}" dt="2024-02-20T17:28:46.609" v="396" actId="20577"/>
        <pc:sldMkLst>
          <pc:docMk/>
          <pc:sldMk cId="2857006406" sldId="287"/>
        </pc:sldMkLst>
        <pc:spChg chg="add mod">
          <ac:chgData name="Neemias Informatica Lima" userId="b77af7bd85500281" providerId="LiveId" clId="{0E738822-0204-43F8-9A75-A0C8A52CADBB}" dt="2024-02-20T16:57:34.316" v="129"/>
          <ac:spMkLst>
            <pc:docMk/>
            <pc:sldMk cId="2857006406" sldId="287"/>
            <ac:spMk id="2" creationId="{34BBE7EE-CADD-DA06-8C96-F781BECC74A0}"/>
          </ac:spMkLst>
        </pc:spChg>
        <pc:spChg chg="add mod">
          <ac:chgData name="Neemias Informatica Lima" userId="b77af7bd85500281" providerId="LiveId" clId="{0E738822-0204-43F8-9A75-A0C8A52CADBB}" dt="2024-02-20T16:57:34.316" v="129"/>
          <ac:spMkLst>
            <pc:docMk/>
            <pc:sldMk cId="2857006406" sldId="287"/>
            <ac:spMk id="3" creationId="{9150FA78-FFE0-555A-6EFC-E07374232E4F}"/>
          </ac:spMkLst>
        </pc:spChg>
        <pc:spChg chg="del">
          <ac:chgData name="Neemias Informatica Lima" userId="b77af7bd85500281" providerId="LiveId" clId="{0E738822-0204-43F8-9A75-A0C8A52CADBB}" dt="2024-02-20T16:57:33.286" v="128" actId="478"/>
          <ac:spMkLst>
            <pc:docMk/>
            <pc:sldMk cId="2857006406" sldId="287"/>
            <ac:spMk id="5" creationId="{49C9CECD-E45A-7D3A-A207-74A9C845115C}"/>
          </ac:spMkLst>
        </pc:spChg>
        <pc:spChg chg="del">
          <ac:chgData name="Neemias Informatica Lima" userId="b77af7bd85500281" providerId="LiveId" clId="{0E738822-0204-43F8-9A75-A0C8A52CADBB}" dt="2024-02-20T16:57:33.286" v="128" actId="478"/>
          <ac:spMkLst>
            <pc:docMk/>
            <pc:sldMk cId="2857006406" sldId="287"/>
            <ac:spMk id="6" creationId="{BDC1ADE2-2244-599B-566C-3CC288D6A210}"/>
          </ac:spMkLst>
        </pc:spChg>
        <pc:spChg chg="mod">
          <ac:chgData name="Neemias Informatica Lima" userId="b77af7bd85500281" providerId="LiveId" clId="{0E738822-0204-43F8-9A75-A0C8A52CADBB}" dt="2024-02-20T17:28:46.609" v="396" actId="20577"/>
          <ac:spMkLst>
            <pc:docMk/>
            <pc:sldMk cId="2857006406" sldId="287"/>
            <ac:spMk id="16" creationId="{28D68641-D640-4BD7-9D5B-B3803DCCF9B3}"/>
          </ac:spMkLst>
        </pc:spChg>
        <pc:picChg chg="add mod">
          <ac:chgData name="Neemias Informatica Lima" userId="b77af7bd85500281" providerId="LiveId" clId="{0E738822-0204-43F8-9A75-A0C8A52CADBB}" dt="2024-02-20T16:57:34.316" v="129"/>
          <ac:picMkLst>
            <pc:docMk/>
            <pc:sldMk cId="2857006406" sldId="287"/>
            <ac:picMk id="4" creationId="{14F3BA0D-16CF-F365-AF48-333310134924}"/>
          </ac:picMkLst>
        </pc:picChg>
        <pc:picChg chg="del">
          <ac:chgData name="Neemias Informatica Lima" userId="b77af7bd85500281" providerId="LiveId" clId="{0E738822-0204-43F8-9A75-A0C8A52CADBB}" dt="2024-02-20T16:57:33.286" v="128" actId="478"/>
          <ac:picMkLst>
            <pc:docMk/>
            <pc:sldMk cId="2857006406" sldId="287"/>
            <ac:picMk id="7" creationId="{C6A0D47A-F830-5802-8A79-DA62F2571C6E}"/>
          </ac:picMkLst>
        </pc:picChg>
      </pc:sldChg>
      <pc:sldChg chg="addSp delSp modSp mod">
        <pc:chgData name="Neemias Informatica Lima" userId="b77af7bd85500281" providerId="LiveId" clId="{0E738822-0204-43F8-9A75-A0C8A52CADBB}" dt="2024-02-20T17:08:35.736" v="151"/>
        <pc:sldMkLst>
          <pc:docMk/>
          <pc:sldMk cId="2630436816" sldId="288"/>
        </pc:sldMkLst>
        <pc:spChg chg="add mod">
          <ac:chgData name="Neemias Informatica Lima" userId="b77af7bd85500281" providerId="LiveId" clId="{0E738822-0204-43F8-9A75-A0C8A52CADBB}" dt="2024-02-20T16:55:20.044" v="107"/>
          <ac:spMkLst>
            <pc:docMk/>
            <pc:sldMk cId="2630436816" sldId="288"/>
            <ac:spMk id="2" creationId="{5D9931AB-A1EE-9E1B-E500-A6B25ECE7A65}"/>
          </ac:spMkLst>
        </pc:spChg>
        <pc:spChg chg="add mod">
          <ac:chgData name="Neemias Informatica Lima" userId="b77af7bd85500281" providerId="LiveId" clId="{0E738822-0204-43F8-9A75-A0C8A52CADBB}" dt="2024-02-20T16:55:20.044" v="107"/>
          <ac:spMkLst>
            <pc:docMk/>
            <pc:sldMk cId="2630436816" sldId="288"/>
            <ac:spMk id="3" creationId="{9A4DD270-27FC-A507-4AA1-F7B7CAC3E1F9}"/>
          </ac:spMkLst>
        </pc:spChg>
        <pc:spChg chg="del">
          <ac:chgData name="Neemias Informatica Lima" userId="b77af7bd85500281" providerId="LiveId" clId="{0E738822-0204-43F8-9A75-A0C8A52CADBB}" dt="2024-02-20T16:55:19.070" v="106" actId="478"/>
          <ac:spMkLst>
            <pc:docMk/>
            <pc:sldMk cId="2630436816" sldId="288"/>
            <ac:spMk id="5" creationId="{0361F6E1-54F6-3B56-F426-3A5257CDE79B}"/>
          </ac:spMkLst>
        </pc:spChg>
        <pc:spChg chg="del">
          <ac:chgData name="Neemias Informatica Lima" userId="b77af7bd85500281" providerId="LiveId" clId="{0E738822-0204-43F8-9A75-A0C8A52CADBB}" dt="2024-02-20T16:55:19.070" v="106" actId="478"/>
          <ac:spMkLst>
            <pc:docMk/>
            <pc:sldMk cId="2630436816" sldId="288"/>
            <ac:spMk id="6" creationId="{98BF13D1-6BB1-7F51-09F2-9C96D7BB94D5}"/>
          </ac:spMkLst>
        </pc:spChg>
        <pc:spChg chg="mod">
          <ac:chgData name="Neemias Informatica Lima" userId="b77af7bd85500281" providerId="LiveId" clId="{0E738822-0204-43F8-9A75-A0C8A52CADBB}" dt="2024-02-20T17:08:35.736" v="151"/>
          <ac:spMkLst>
            <pc:docMk/>
            <pc:sldMk cId="2630436816" sldId="288"/>
            <ac:spMk id="13" creationId="{00000000-0000-0000-0000-000000000000}"/>
          </ac:spMkLst>
        </pc:spChg>
        <pc:spChg chg="mod">
          <ac:chgData name="Neemias Informatica Lima" userId="b77af7bd85500281" providerId="LiveId" clId="{0E738822-0204-43F8-9A75-A0C8A52CADBB}" dt="2024-02-20T17:07:16.585" v="132"/>
          <ac:spMkLst>
            <pc:docMk/>
            <pc:sldMk cId="2630436816" sldId="288"/>
            <ac:spMk id="14" creationId="{00000000-0000-0000-0000-000000000000}"/>
          </ac:spMkLst>
        </pc:spChg>
        <pc:picChg chg="add mod">
          <ac:chgData name="Neemias Informatica Lima" userId="b77af7bd85500281" providerId="LiveId" clId="{0E738822-0204-43F8-9A75-A0C8A52CADBB}" dt="2024-02-20T16:55:20.044" v="107"/>
          <ac:picMkLst>
            <pc:docMk/>
            <pc:sldMk cId="2630436816" sldId="288"/>
            <ac:picMk id="4" creationId="{41388232-B860-FA7A-CA50-DA7B05D5BF14}"/>
          </ac:picMkLst>
        </pc:picChg>
        <pc:picChg chg="del">
          <ac:chgData name="Neemias Informatica Lima" userId="b77af7bd85500281" providerId="LiveId" clId="{0E738822-0204-43F8-9A75-A0C8A52CADBB}" dt="2024-02-20T16:55:19.070" v="106" actId="478"/>
          <ac:picMkLst>
            <pc:docMk/>
            <pc:sldMk cId="2630436816" sldId="288"/>
            <ac:picMk id="7" creationId="{EF1A6F14-D60A-51D1-C4B6-21148EF4D37B}"/>
          </ac:picMkLst>
        </pc:picChg>
      </pc:sldChg>
      <pc:sldChg chg="addSp delSp modSp mod">
        <pc:chgData name="Neemias Informatica Lima" userId="b77af7bd85500281" providerId="LiveId" clId="{0E738822-0204-43F8-9A75-A0C8A52CADBB}" dt="2024-02-20T17:16:29.946" v="217"/>
        <pc:sldMkLst>
          <pc:docMk/>
          <pc:sldMk cId="3032827026" sldId="289"/>
        </pc:sldMkLst>
        <pc:spChg chg="add mod">
          <ac:chgData name="Neemias Informatica Lima" userId="b77af7bd85500281" providerId="LiveId" clId="{0E738822-0204-43F8-9A75-A0C8A52CADBB}" dt="2024-02-20T16:56:05.553" v="113"/>
          <ac:spMkLst>
            <pc:docMk/>
            <pc:sldMk cId="3032827026" sldId="289"/>
            <ac:spMk id="2" creationId="{9BDC4E02-CC56-CABD-174F-448868C5143C}"/>
          </ac:spMkLst>
        </pc:spChg>
        <pc:spChg chg="add mod">
          <ac:chgData name="Neemias Informatica Lima" userId="b77af7bd85500281" providerId="LiveId" clId="{0E738822-0204-43F8-9A75-A0C8A52CADBB}" dt="2024-02-20T16:56:05.553" v="113"/>
          <ac:spMkLst>
            <pc:docMk/>
            <pc:sldMk cId="3032827026" sldId="289"/>
            <ac:spMk id="3" creationId="{8EC1FD22-A9E5-FED5-B655-A0209D8F12B8}"/>
          </ac:spMkLst>
        </pc:spChg>
        <pc:spChg chg="del">
          <ac:chgData name="Neemias Informatica Lima" userId="b77af7bd85500281" providerId="LiveId" clId="{0E738822-0204-43F8-9A75-A0C8A52CADBB}" dt="2024-02-20T16:56:04.355" v="112" actId="478"/>
          <ac:spMkLst>
            <pc:docMk/>
            <pc:sldMk cId="3032827026" sldId="289"/>
            <ac:spMk id="5" creationId="{EDBBAAE8-AD4A-97C4-F36B-D5674BCAC5C3}"/>
          </ac:spMkLst>
        </pc:spChg>
        <pc:spChg chg="del">
          <ac:chgData name="Neemias Informatica Lima" userId="b77af7bd85500281" providerId="LiveId" clId="{0E738822-0204-43F8-9A75-A0C8A52CADBB}" dt="2024-02-20T16:56:04.355" v="112" actId="478"/>
          <ac:spMkLst>
            <pc:docMk/>
            <pc:sldMk cId="3032827026" sldId="289"/>
            <ac:spMk id="6" creationId="{88F95B22-0B17-9481-526D-40ED6F40ADA5}"/>
          </ac:spMkLst>
        </pc:spChg>
        <pc:spChg chg="mod">
          <ac:chgData name="Neemias Informatica Lima" userId="b77af7bd85500281" providerId="LiveId" clId="{0E738822-0204-43F8-9A75-A0C8A52CADBB}" dt="2024-02-20T17:16:29.946" v="217"/>
          <ac:spMkLst>
            <pc:docMk/>
            <pc:sldMk cId="3032827026" sldId="289"/>
            <ac:spMk id="12" creationId="{A64B78EF-EDA8-421A-88C9-45544BBCA9D1}"/>
          </ac:spMkLst>
        </pc:spChg>
        <pc:spChg chg="mod">
          <ac:chgData name="Neemias Informatica Lima" userId="b77af7bd85500281" providerId="LiveId" clId="{0E738822-0204-43F8-9A75-A0C8A52CADBB}" dt="2024-02-20T17:10:21.206" v="170"/>
          <ac:spMkLst>
            <pc:docMk/>
            <pc:sldMk cId="3032827026" sldId="289"/>
            <ac:spMk id="14" creationId="{00000000-0000-0000-0000-000000000000}"/>
          </ac:spMkLst>
        </pc:spChg>
        <pc:picChg chg="add mod">
          <ac:chgData name="Neemias Informatica Lima" userId="b77af7bd85500281" providerId="LiveId" clId="{0E738822-0204-43F8-9A75-A0C8A52CADBB}" dt="2024-02-20T16:56:05.553" v="113"/>
          <ac:picMkLst>
            <pc:docMk/>
            <pc:sldMk cId="3032827026" sldId="289"/>
            <ac:picMk id="4" creationId="{6013B298-59FB-6362-C4C7-75FD4AD6799D}"/>
          </ac:picMkLst>
        </pc:picChg>
        <pc:picChg chg="del">
          <ac:chgData name="Neemias Informatica Lima" userId="b77af7bd85500281" providerId="LiveId" clId="{0E738822-0204-43F8-9A75-A0C8A52CADBB}" dt="2024-02-20T16:56:04.355" v="112" actId="478"/>
          <ac:picMkLst>
            <pc:docMk/>
            <pc:sldMk cId="3032827026" sldId="289"/>
            <ac:picMk id="7" creationId="{112D8330-C60A-BDC6-27EF-CA5A53AE2A48}"/>
          </ac:picMkLst>
        </pc:picChg>
      </pc:sldChg>
      <pc:sldChg chg="addSp delSp modSp mod">
        <pc:chgData name="Neemias Informatica Lima" userId="b77af7bd85500281" providerId="LiveId" clId="{0E738822-0204-43F8-9A75-A0C8A52CADBB}" dt="2024-02-20T17:23:36.801" v="286" actId="20577"/>
        <pc:sldMkLst>
          <pc:docMk/>
          <pc:sldMk cId="3772032319" sldId="290"/>
        </pc:sldMkLst>
        <pc:spChg chg="add mod">
          <ac:chgData name="Neemias Informatica Lima" userId="b77af7bd85500281" providerId="LiveId" clId="{0E738822-0204-43F8-9A75-A0C8A52CADBB}" dt="2024-02-20T16:56:35.260" v="117"/>
          <ac:spMkLst>
            <pc:docMk/>
            <pc:sldMk cId="3772032319" sldId="290"/>
            <ac:spMk id="2" creationId="{3E2C86AB-1379-0FEB-5A1A-57ADCFC644E8}"/>
          </ac:spMkLst>
        </pc:spChg>
        <pc:spChg chg="add mod">
          <ac:chgData name="Neemias Informatica Lima" userId="b77af7bd85500281" providerId="LiveId" clId="{0E738822-0204-43F8-9A75-A0C8A52CADBB}" dt="2024-02-20T16:56:35.260" v="117"/>
          <ac:spMkLst>
            <pc:docMk/>
            <pc:sldMk cId="3772032319" sldId="290"/>
            <ac:spMk id="3" creationId="{242F513D-FBFC-CCE5-6A29-3F6EFD68C879}"/>
          </ac:spMkLst>
        </pc:spChg>
        <pc:spChg chg="del">
          <ac:chgData name="Neemias Informatica Lima" userId="b77af7bd85500281" providerId="LiveId" clId="{0E738822-0204-43F8-9A75-A0C8A52CADBB}" dt="2024-02-20T16:56:33.846" v="116" actId="478"/>
          <ac:spMkLst>
            <pc:docMk/>
            <pc:sldMk cId="3772032319" sldId="290"/>
            <ac:spMk id="5" creationId="{7748E928-157E-25F4-F1B0-15CF3C66046D}"/>
          </ac:spMkLst>
        </pc:spChg>
        <pc:spChg chg="del">
          <ac:chgData name="Neemias Informatica Lima" userId="b77af7bd85500281" providerId="LiveId" clId="{0E738822-0204-43F8-9A75-A0C8A52CADBB}" dt="2024-02-20T16:56:33.846" v="116" actId="478"/>
          <ac:spMkLst>
            <pc:docMk/>
            <pc:sldMk cId="3772032319" sldId="290"/>
            <ac:spMk id="6" creationId="{21F33FAF-AC31-9F25-C5DE-618FFB28596F}"/>
          </ac:spMkLst>
        </pc:spChg>
        <pc:spChg chg="mod">
          <ac:chgData name="Neemias Informatica Lima" userId="b77af7bd85500281" providerId="LiveId" clId="{0E738822-0204-43F8-9A75-A0C8A52CADBB}" dt="2024-02-20T17:23:36.801" v="286" actId="20577"/>
          <ac:spMkLst>
            <pc:docMk/>
            <pc:sldMk cId="3772032319" sldId="290"/>
            <ac:spMk id="12" creationId="{8D5A143D-15FB-4DFE-B0EC-FEEB77A92B2C}"/>
          </ac:spMkLst>
        </pc:spChg>
        <pc:spChg chg="mod">
          <ac:chgData name="Neemias Informatica Lima" userId="b77af7bd85500281" providerId="LiveId" clId="{0E738822-0204-43F8-9A75-A0C8A52CADBB}" dt="2024-02-20T17:19:14.837" v="227"/>
          <ac:spMkLst>
            <pc:docMk/>
            <pc:sldMk cId="3772032319" sldId="290"/>
            <ac:spMk id="14" creationId="{00000000-0000-0000-0000-000000000000}"/>
          </ac:spMkLst>
        </pc:spChg>
        <pc:picChg chg="add mod">
          <ac:chgData name="Neemias Informatica Lima" userId="b77af7bd85500281" providerId="LiveId" clId="{0E738822-0204-43F8-9A75-A0C8A52CADBB}" dt="2024-02-20T16:56:35.260" v="117"/>
          <ac:picMkLst>
            <pc:docMk/>
            <pc:sldMk cId="3772032319" sldId="290"/>
            <ac:picMk id="4" creationId="{01A534C2-88F6-D6C8-EB18-3D4C7B59CC73}"/>
          </ac:picMkLst>
        </pc:picChg>
        <pc:picChg chg="del">
          <ac:chgData name="Neemias Informatica Lima" userId="b77af7bd85500281" providerId="LiveId" clId="{0E738822-0204-43F8-9A75-A0C8A52CADBB}" dt="2024-02-20T16:56:33.846" v="116" actId="478"/>
          <ac:picMkLst>
            <pc:docMk/>
            <pc:sldMk cId="3772032319" sldId="290"/>
            <ac:picMk id="7" creationId="{5AEC3517-60F4-65A9-F22B-9BD1B7ECCE5F}"/>
          </ac:picMkLst>
        </pc:picChg>
      </pc:sldChg>
      <pc:sldChg chg="addSp delSp modSp mod">
        <pc:chgData name="Neemias Informatica Lima" userId="b77af7bd85500281" providerId="LiveId" clId="{0E738822-0204-43F8-9A75-A0C8A52CADBB}" dt="2024-02-20T17:25:26.811" v="321"/>
        <pc:sldMkLst>
          <pc:docMk/>
          <pc:sldMk cId="1768216317" sldId="291"/>
        </pc:sldMkLst>
        <pc:spChg chg="add mod">
          <ac:chgData name="Neemias Informatica Lima" userId="b77af7bd85500281" providerId="LiveId" clId="{0E738822-0204-43F8-9A75-A0C8A52CADBB}" dt="2024-02-20T16:57:00.791" v="121"/>
          <ac:spMkLst>
            <pc:docMk/>
            <pc:sldMk cId="1768216317" sldId="291"/>
            <ac:spMk id="2" creationId="{54974A24-6F5E-59E8-83C2-830ACB61507C}"/>
          </ac:spMkLst>
        </pc:spChg>
        <pc:spChg chg="add mod">
          <ac:chgData name="Neemias Informatica Lima" userId="b77af7bd85500281" providerId="LiveId" clId="{0E738822-0204-43F8-9A75-A0C8A52CADBB}" dt="2024-02-20T16:57:00.791" v="121"/>
          <ac:spMkLst>
            <pc:docMk/>
            <pc:sldMk cId="1768216317" sldId="291"/>
            <ac:spMk id="3" creationId="{9E976E02-E9FC-6BF4-F62E-139513CD02E7}"/>
          </ac:spMkLst>
        </pc:spChg>
        <pc:spChg chg="del">
          <ac:chgData name="Neemias Informatica Lima" userId="b77af7bd85500281" providerId="LiveId" clId="{0E738822-0204-43F8-9A75-A0C8A52CADBB}" dt="2024-02-20T16:56:59.754" v="120" actId="478"/>
          <ac:spMkLst>
            <pc:docMk/>
            <pc:sldMk cId="1768216317" sldId="291"/>
            <ac:spMk id="5" creationId="{3335F489-5BE2-67AD-3705-CD00FA4678DB}"/>
          </ac:spMkLst>
        </pc:spChg>
        <pc:spChg chg="del">
          <ac:chgData name="Neemias Informatica Lima" userId="b77af7bd85500281" providerId="LiveId" clId="{0E738822-0204-43F8-9A75-A0C8A52CADBB}" dt="2024-02-20T16:56:59.754" v="120" actId="478"/>
          <ac:spMkLst>
            <pc:docMk/>
            <pc:sldMk cId="1768216317" sldId="291"/>
            <ac:spMk id="6" creationId="{55C9F7F9-F2DD-5368-7E5A-9007BC64C5E7}"/>
          </ac:spMkLst>
        </pc:spChg>
        <pc:spChg chg="mod">
          <ac:chgData name="Neemias Informatica Lima" userId="b77af7bd85500281" providerId="LiveId" clId="{0E738822-0204-43F8-9A75-A0C8A52CADBB}" dt="2024-02-20T17:25:26.811" v="321"/>
          <ac:spMkLst>
            <pc:docMk/>
            <pc:sldMk cId="1768216317" sldId="291"/>
            <ac:spMk id="12" creationId="{FD5EC092-AC81-4728-9A45-4C4BB5B95C65}"/>
          </ac:spMkLst>
        </pc:spChg>
        <pc:spChg chg="mod">
          <ac:chgData name="Neemias Informatica Lima" userId="b77af7bd85500281" providerId="LiveId" clId="{0E738822-0204-43F8-9A75-A0C8A52CADBB}" dt="2024-02-20T17:24:04.822" v="296"/>
          <ac:spMkLst>
            <pc:docMk/>
            <pc:sldMk cId="1768216317" sldId="291"/>
            <ac:spMk id="14" creationId="{00000000-0000-0000-0000-000000000000}"/>
          </ac:spMkLst>
        </pc:spChg>
        <pc:picChg chg="add mod">
          <ac:chgData name="Neemias Informatica Lima" userId="b77af7bd85500281" providerId="LiveId" clId="{0E738822-0204-43F8-9A75-A0C8A52CADBB}" dt="2024-02-20T16:57:00.791" v="121"/>
          <ac:picMkLst>
            <pc:docMk/>
            <pc:sldMk cId="1768216317" sldId="291"/>
            <ac:picMk id="4" creationId="{5EFF77E5-4820-8553-E1C3-91C839473415}"/>
          </ac:picMkLst>
        </pc:picChg>
        <pc:picChg chg="del">
          <ac:chgData name="Neemias Informatica Lima" userId="b77af7bd85500281" providerId="LiveId" clId="{0E738822-0204-43F8-9A75-A0C8A52CADBB}" dt="2024-02-20T16:56:59.754" v="120" actId="478"/>
          <ac:picMkLst>
            <pc:docMk/>
            <pc:sldMk cId="1768216317" sldId="291"/>
            <ac:picMk id="7" creationId="{98E9CFAD-32F7-65CF-699F-87BC8E27FCCF}"/>
          </ac:picMkLst>
        </pc:picChg>
      </pc:sldChg>
      <pc:sldChg chg="addSp delSp modSp mod">
        <pc:chgData name="Neemias Informatica Lima" userId="b77af7bd85500281" providerId="LiveId" clId="{0E738822-0204-43F8-9A75-A0C8A52CADBB}" dt="2024-02-20T17:27:24.788" v="361" actId="20577"/>
        <pc:sldMkLst>
          <pc:docMk/>
          <pc:sldMk cId="3757265641" sldId="292"/>
        </pc:sldMkLst>
        <pc:spChg chg="add mod">
          <ac:chgData name="Neemias Informatica Lima" userId="b77af7bd85500281" providerId="LiveId" clId="{0E738822-0204-43F8-9A75-A0C8A52CADBB}" dt="2024-02-20T16:57:15.289" v="125"/>
          <ac:spMkLst>
            <pc:docMk/>
            <pc:sldMk cId="3757265641" sldId="292"/>
            <ac:spMk id="2" creationId="{5FD0D31B-7361-F0C3-62D3-0EE63FA5A43D}"/>
          </ac:spMkLst>
        </pc:spChg>
        <pc:spChg chg="add mod">
          <ac:chgData name="Neemias Informatica Lima" userId="b77af7bd85500281" providerId="LiveId" clId="{0E738822-0204-43F8-9A75-A0C8A52CADBB}" dt="2024-02-20T16:57:15.289" v="125"/>
          <ac:spMkLst>
            <pc:docMk/>
            <pc:sldMk cId="3757265641" sldId="292"/>
            <ac:spMk id="3" creationId="{E389A403-4D22-4504-BB18-BDD267E5CC61}"/>
          </ac:spMkLst>
        </pc:spChg>
        <pc:spChg chg="del">
          <ac:chgData name="Neemias Informatica Lima" userId="b77af7bd85500281" providerId="LiveId" clId="{0E738822-0204-43F8-9A75-A0C8A52CADBB}" dt="2024-02-20T16:57:14.195" v="124" actId="478"/>
          <ac:spMkLst>
            <pc:docMk/>
            <pc:sldMk cId="3757265641" sldId="292"/>
            <ac:spMk id="5" creationId="{6FCCE2DA-E077-D47D-6210-4E4C4084676A}"/>
          </ac:spMkLst>
        </pc:spChg>
        <pc:spChg chg="del">
          <ac:chgData name="Neemias Informatica Lima" userId="b77af7bd85500281" providerId="LiveId" clId="{0E738822-0204-43F8-9A75-A0C8A52CADBB}" dt="2024-02-20T16:57:14.195" v="124" actId="478"/>
          <ac:spMkLst>
            <pc:docMk/>
            <pc:sldMk cId="3757265641" sldId="292"/>
            <ac:spMk id="6" creationId="{5F4A209C-466E-14D3-2D79-A114F0E136BB}"/>
          </ac:spMkLst>
        </pc:spChg>
        <pc:spChg chg="mod">
          <ac:chgData name="Neemias Informatica Lima" userId="b77af7bd85500281" providerId="LiveId" clId="{0E738822-0204-43F8-9A75-A0C8A52CADBB}" dt="2024-02-20T17:27:24.788" v="361" actId="20577"/>
          <ac:spMkLst>
            <pc:docMk/>
            <pc:sldMk cId="3757265641" sldId="292"/>
            <ac:spMk id="12" creationId="{1EC42BAA-B890-43DD-B4F0-9AB5685AF2FE}"/>
          </ac:spMkLst>
        </pc:spChg>
        <pc:spChg chg="mod">
          <ac:chgData name="Neemias Informatica Lima" userId="b77af7bd85500281" providerId="LiveId" clId="{0E738822-0204-43F8-9A75-A0C8A52CADBB}" dt="2024-02-20T17:25:43.548" v="331"/>
          <ac:spMkLst>
            <pc:docMk/>
            <pc:sldMk cId="3757265641" sldId="292"/>
            <ac:spMk id="14" creationId="{00000000-0000-0000-0000-000000000000}"/>
          </ac:spMkLst>
        </pc:spChg>
        <pc:picChg chg="add mod">
          <ac:chgData name="Neemias Informatica Lima" userId="b77af7bd85500281" providerId="LiveId" clId="{0E738822-0204-43F8-9A75-A0C8A52CADBB}" dt="2024-02-20T16:57:15.289" v="125"/>
          <ac:picMkLst>
            <pc:docMk/>
            <pc:sldMk cId="3757265641" sldId="292"/>
            <ac:picMk id="4" creationId="{0368FE61-6247-BC6F-FA15-632E935643B5}"/>
          </ac:picMkLst>
        </pc:picChg>
        <pc:picChg chg="del">
          <ac:chgData name="Neemias Informatica Lima" userId="b77af7bd85500281" providerId="LiveId" clId="{0E738822-0204-43F8-9A75-A0C8A52CADBB}" dt="2024-02-20T16:57:14.195" v="124" actId="478"/>
          <ac:picMkLst>
            <pc:docMk/>
            <pc:sldMk cId="3757265641" sldId="292"/>
            <ac:picMk id="7" creationId="{AE0E9CDB-9655-6223-7E26-AE6BB4BC25F8}"/>
          </ac:picMkLst>
        </pc:picChg>
      </pc:sldChg>
      <pc:sldChg chg="addSp delSp modSp mod">
        <pc:chgData name="Neemias Informatica Lima" userId="b77af7bd85500281" providerId="LiveId" clId="{0E738822-0204-43F8-9A75-A0C8A52CADBB}" dt="2024-02-20T17:28:20.320" v="389" actId="6549"/>
        <pc:sldMkLst>
          <pc:docMk/>
          <pc:sldMk cId="3114938747" sldId="293"/>
        </pc:sldMkLst>
        <pc:spChg chg="add mod">
          <ac:chgData name="Neemias Informatica Lima" userId="b77af7bd85500281" providerId="LiveId" clId="{0E738822-0204-43F8-9A75-A0C8A52CADBB}" dt="2024-02-20T16:57:22.958" v="127"/>
          <ac:spMkLst>
            <pc:docMk/>
            <pc:sldMk cId="3114938747" sldId="293"/>
            <ac:spMk id="2" creationId="{3EE96EFB-4D6F-A54E-4AB3-69DDE66676F0}"/>
          </ac:spMkLst>
        </pc:spChg>
        <pc:spChg chg="add mod">
          <ac:chgData name="Neemias Informatica Lima" userId="b77af7bd85500281" providerId="LiveId" clId="{0E738822-0204-43F8-9A75-A0C8A52CADBB}" dt="2024-02-20T16:57:22.958" v="127"/>
          <ac:spMkLst>
            <pc:docMk/>
            <pc:sldMk cId="3114938747" sldId="293"/>
            <ac:spMk id="3" creationId="{9999F744-72BC-DB38-AC58-4877576DCC3D}"/>
          </ac:spMkLst>
        </pc:spChg>
        <pc:spChg chg="del">
          <ac:chgData name="Neemias Informatica Lima" userId="b77af7bd85500281" providerId="LiveId" clId="{0E738822-0204-43F8-9A75-A0C8A52CADBB}" dt="2024-02-20T16:57:21.825" v="126" actId="478"/>
          <ac:spMkLst>
            <pc:docMk/>
            <pc:sldMk cId="3114938747" sldId="293"/>
            <ac:spMk id="5" creationId="{E0F8B825-43AF-AD9A-BBDE-F3D1764354C5}"/>
          </ac:spMkLst>
        </pc:spChg>
        <pc:spChg chg="del">
          <ac:chgData name="Neemias Informatica Lima" userId="b77af7bd85500281" providerId="LiveId" clId="{0E738822-0204-43F8-9A75-A0C8A52CADBB}" dt="2024-02-20T16:57:21.825" v="126" actId="478"/>
          <ac:spMkLst>
            <pc:docMk/>
            <pc:sldMk cId="3114938747" sldId="293"/>
            <ac:spMk id="6" creationId="{ED7CD55C-BFCE-4975-A678-D5FBEE835717}"/>
          </ac:spMkLst>
        </pc:spChg>
        <pc:spChg chg="mod">
          <ac:chgData name="Neemias Informatica Lima" userId="b77af7bd85500281" providerId="LiveId" clId="{0E738822-0204-43F8-9A75-A0C8A52CADBB}" dt="2024-02-20T17:28:20.320" v="389" actId="6549"/>
          <ac:spMkLst>
            <pc:docMk/>
            <pc:sldMk cId="3114938747" sldId="293"/>
            <ac:spMk id="16" creationId="{CFC8B9D9-C6ED-4706-A104-65D118A5B7F9}"/>
          </ac:spMkLst>
        </pc:spChg>
        <pc:picChg chg="add mod">
          <ac:chgData name="Neemias Informatica Lima" userId="b77af7bd85500281" providerId="LiveId" clId="{0E738822-0204-43F8-9A75-A0C8A52CADBB}" dt="2024-02-20T16:57:22.958" v="127"/>
          <ac:picMkLst>
            <pc:docMk/>
            <pc:sldMk cId="3114938747" sldId="293"/>
            <ac:picMk id="4" creationId="{0C2C626C-E63D-42A7-E59E-A0BBFCFD90CE}"/>
          </ac:picMkLst>
        </pc:picChg>
        <pc:picChg chg="del">
          <ac:chgData name="Neemias Informatica Lima" userId="b77af7bd85500281" providerId="LiveId" clId="{0E738822-0204-43F8-9A75-A0C8A52CADBB}" dt="2024-02-20T16:57:21.825" v="126" actId="478"/>
          <ac:picMkLst>
            <pc:docMk/>
            <pc:sldMk cId="3114938747" sldId="293"/>
            <ac:picMk id="7" creationId="{5182B1A2-E1F1-011D-438D-A6D61FF80E4B}"/>
          </ac:picMkLst>
        </pc:picChg>
      </pc:sldChg>
    </pc:docChg>
  </pc:docChgLst>
  <pc:docChgLst>
    <pc:chgData name="Neemias Informatica Lima" userId="b77af7bd85500281" providerId="LiveId" clId="{A048D29E-2821-4249-91ED-030985986472}"/>
    <pc:docChg chg="undo redo custSel modSld">
      <pc:chgData name="Neemias Informatica Lima" userId="b77af7bd85500281" providerId="LiveId" clId="{A048D29E-2821-4249-91ED-030985986472}" dt="2024-02-21T10:52:39.809" v="346" actId="20577"/>
      <pc:docMkLst>
        <pc:docMk/>
      </pc:docMkLst>
      <pc:sldChg chg="addSp delSp modSp mod">
        <pc:chgData name="Neemias Informatica Lima" userId="b77af7bd85500281" providerId="LiveId" clId="{A048D29E-2821-4249-91ED-030985986472}" dt="2024-02-21T09:42:51.440" v="53" actId="1037"/>
        <pc:sldMkLst>
          <pc:docMk/>
          <pc:sldMk cId="2232331225" sldId="280"/>
        </pc:sldMkLst>
        <pc:spChg chg="mod">
          <ac:chgData name="Neemias Informatica Lima" userId="b77af7bd85500281" providerId="LiveId" clId="{A048D29E-2821-4249-91ED-030985986472}" dt="2024-02-21T09:40:35.731" v="10"/>
          <ac:spMkLst>
            <pc:docMk/>
            <pc:sldMk cId="2232331225" sldId="280"/>
            <ac:spMk id="6" creationId="{00000000-0000-0000-0000-000000000000}"/>
          </ac:spMkLst>
        </pc:spChg>
        <pc:spChg chg="mod">
          <ac:chgData name="Neemias Informatica Lima" userId="b77af7bd85500281" providerId="LiveId" clId="{A048D29E-2821-4249-91ED-030985986472}" dt="2024-02-21T09:40:26.261" v="5" actId="20577"/>
          <ac:spMkLst>
            <pc:docMk/>
            <pc:sldMk cId="2232331225" sldId="280"/>
            <ac:spMk id="7" creationId="{00000000-0000-0000-0000-000000000000}"/>
          </ac:spMkLst>
        </pc:spChg>
        <pc:spChg chg="mod">
          <ac:chgData name="Neemias Informatica Lima" userId="b77af7bd85500281" providerId="LiveId" clId="{A048D29E-2821-4249-91ED-030985986472}" dt="2024-02-21T09:41:03.878" v="23" actId="20577"/>
          <ac:spMkLst>
            <pc:docMk/>
            <pc:sldMk cId="2232331225" sldId="280"/>
            <ac:spMk id="9" creationId="{00000000-0000-0000-0000-000000000000}"/>
          </ac:spMkLst>
        </pc:spChg>
        <pc:spChg chg="mod">
          <ac:chgData name="Neemias Informatica Lima" userId="b77af7bd85500281" providerId="LiveId" clId="{A048D29E-2821-4249-91ED-030985986472}" dt="2024-02-21T09:40:22.480" v="1" actId="20577"/>
          <ac:spMkLst>
            <pc:docMk/>
            <pc:sldMk cId="2232331225" sldId="280"/>
            <ac:spMk id="11" creationId="{00000000-0000-0000-0000-000000000000}"/>
          </ac:spMkLst>
        </pc:spChg>
        <pc:spChg chg="mod">
          <ac:chgData name="Neemias Informatica Lima" userId="b77af7bd85500281" providerId="LiveId" clId="{A048D29E-2821-4249-91ED-030985986472}" dt="2024-02-21T09:41:50.048" v="35" actId="20577"/>
          <ac:spMkLst>
            <pc:docMk/>
            <pc:sldMk cId="2232331225" sldId="280"/>
            <ac:spMk id="16" creationId="{00000000-0000-0000-0000-000000000000}"/>
          </ac:spMkLst>
        </pc:spChg>
        <pc:picChg chg="add mod">
          <ac:chgData name="Neemias Informatica Lima" userId="b77af7bd85500281" providerId="LiveId" clId="{A048D29E-2821-4249-91ED-030985986472}" dt="2024-02-21T09:42:51.440" v="53" actId="1037"/>
          <ac:picMkLst>
            <pc:docMk/>
            <pc:sldMk cId="2232331225" sldId="280"/>
            <ac:picMk id="3" creationId="{5F775884-772C-7157-8318-F890BAE266AC}"/>
          </ac:picMkLst>
        </pc:picChg>
        <pc:picChg chg="del">
          <ac:chgData name="Neemias Informatica Lima" userId="b77af7bd85500281" providerId="LiveId" clId="{A048D29E-2821-4249-91ED-030985986472}" dt="2024-02-21T09:42:18.300" v="36" actId="478"/>
          <ac:picMkLst>
            <pc:docMk/>
            <pc:sldMk cId="2232331225" sldId="280"/>
            <ac:picMk id="8" creationId="{AA5AD6DA-2170-8489-776A-DB224D1BBF2C}"/>
          </ac:picMkLst>
        </pc:picChg>
      </pc:sldChg>
      <pc:sldChg chg="addSp delSp modSp mod">
        <pc:chgData name="Neemias Informatica Lima" userId="b77af7bd85500281" providerId="LiveId" clId="{A048D29E-2821-4249-91ED-030985986472}" dt="2024-02-21T10:52:39.809" v="346" actId="20577"/>
        <pc:sldMkLst>
          <pc:docMk/>
          <pc:sldMk cId="2103443556" sldId="281"/>
        </pc:sldMkLst>
        <pc:spChg chg="mod">
          <ac:chgData name="Neemias Informatica Lima" userId="b77af7bd85500281" providerId="LiveId" clId="{A048D29E-2821-4249-91ED-030985986472}" dt="2024-02-21T10:52:39.809" v="346" actId="20577"/>
          <ac:spMkLst>
            <pc:docMk/>
            <pc:sldMk cId="2103443556" sldId="281"/>
            <ac:spMk id="8" creationId="{00000000-0000-0000-0000-000000000000}"/>
          </ac:spMkLst>
        </pc:spChg>
        <pc:spChg chg="mod">
          <ac:chgData name="Neemias Informatica Lima" userId="b77af7bd85500281" providerId="LiveId" clId="{A048D29E-2821-4249-91ED-030985986472}" dt="2024-02-21T09:42:58.133" v="56" actId="20577"/>
          <ac:spMkLst>
            <pc:docMk/>
            <pc:sldMk cId="2103443556" sldId="281"/>
            <ac:spMk id="11" creationId="{00000000-0000-0000-0000-000000000000}"/>
          </ac:spMkLst>
        </pc:spChg>
        <pc:spChg chg="mod">
          <ac:chgData name="Neemias Informatica Lima" userId="b77af7bd85500281" providerId="LiveId" clId="{A048D29E-2821-4249-91ED-030985986472}" dt="2024-02-21T09:43:29.031" v="68"/>
          <ac:spMkLst>
            <pc:docMk/>
            <pc:sldMk cId="2103443556" sldId="281"/>
            <ac:spMk id="18" creationId="{00000000-0000-0000-0000-000000000000}"/>
          </ac:spMkLst>
        </pc:spChg>
        <pc:picChg chg="add mod">
          <ac:chgData name="Neemias Informatica Lima" userId="b77af7bd85500281" providerId="LiveId" clId="{A048D29E-2821-4249-91ED-030985986472}" dt="2024-02-21T09:43:08.541" v="61" actId="14100"/>
          <ac:picMkLst>
            <pc:docMk/>
            <pc:sldMk cId="2103443556" sldId="281"/>
            <ac:picMk id="2" creationId="{9C51C8B7-DEC0-D13C-E59E-995267672DF9}"/>
          </ac:picMkLst>
        </pc:picChg>
        <pc:picChg chg="del">
          <ac:chgData name="Neemias Informatica Lima" userId="b77af7bd85500281" providerId="LiveId" clId="{A048D29E-2821-4249-91ED-030985986472}" dt="2024-02-21T09:42:55.820" v="54" actId="478"/>
          <ac:picMkLst>
            <pc:docMk/>
            <pc:sldMk cId="2103443556" sldId="281"/>
            <ac:picMk id="3" creationId="{46359711-6FE9-65F1-CEA2-70A15BD20616}"/>
          </ac:picMkLst>
        </pc:picChg>
      </pc:sldChg>
      <pc:sldChg chg="addSp delSp modSp mod">
        <pc:chgData name="Neemias Informatica Lima" userId="b77af7bd85500281" providerId="LiveId" clId="{A048D29E-2821-4249-91ED-030985986472}" dt="2024-02-21T09:47:18.481" v="154" actId="1035"/>
        <pc:sldMkLst>
          <pc:docMk/>
          <pc:sldMk cId="3683219421" sldId="282"/>
        </pc:sldMkLst>
        <pc:spChg chg="add mod">
          <ac:chgData name="Neemias Informatica Lima" userId="b77af7bd85500281" providerId="LiveId" clId="{A048D29E-2821-4249-91ED-030985986472}" dt="2024-02-21T09:43:44.857" v="72"/>
          <ac:spMkLst>
            <pc:docMk/>
            <pc:sldMk cId="3683219421" sldId="282"/>
            <ac:spMk id="2" creationId="{2E85310A-3EAD-2571-B64D-74E8852679A0}"/>
          </ac:spMkLst>
        </pc:spChg>
        <pc:spChg chg="add mod">
          <ac:chgData name="Neemias Informatica Lima" userId="b77af7bd85500281" providerId="LiveId" clId="{A048D29E-2821-4249-91ED-030985986472}" dt="2024-02-21T09:43:44.857" v="72"/>
          <ac:spMkLst>
            <pc:docMk/>
            <pc:sldMk cId="3683219421" sldId="282"/>
            <ac:spMk id="4" creationId="{E7727AF9-F7DC-06A3-6433-8CCE90CD9597}"/>
          </ac:spMkLst>
        </pc:spChg>
        <pc:spChg chg="del">
          <ac:chgData name="Neemias Informatica Lima" userId="b77af7bd85500281" providerId="LiveId" clId="{A048D29E-2821-4249-91ED-030985986472}" dt="2024-02-21T09:43:44.554" v="71" actId="478"/>
          <ac:spMkLst>
            <pc:docMk/>
            <pc:sldMk cId="3683219421" sldId="282"/>
            <ac:spMk id="6" creationId="{8025EB23-5AF1-EEF9-A5CD-541531C60450}"/>
          </ac:spMkLst>
        </pc:spChg>
        <pc:spChg chg="del">
          <ac:chgData name="Neemias Informatica Lima" userId="b77af7bd85500281" providerId="LiveId" clId="{A048D29E-2821-4249-91ED-030985986472}" dt="2024-02-21T09:43:44.554" v="71" actId="478"/>
          <ac:spMkLst>
            <pc:docMk/>
            <pc:sldMk cId="3683219421" sldId="282"/>
            <ac:spMk id="7" creationId="{BE75FBD4-646E-B4CB-138A-682D3578A343}"/>
          </ac:spMkLst>
        </pc:spChg>
        <pc:spChg chg="mod">
          <ac:chgData name="Neemias Informatica Lima" userId="b77af7bd85500281" providerId="LiveId" clId="{A048D29E-2821-4249-91ED-030985986472}" dt="2024-02-21T09:47:18.481" v="154" actId="1035"/>
          <ac:spMkLst>
            <pc:docMk/>
            <pc:sldMk cId="3683219421" sldId="282"/>
            <ac:spMk id="12" creationId="{00000000-0000-0000-0000-000000000000}"/>
          </ac:spMkLst>
        </pc:spChg>
        <pc:spChg chg="mod">
          <ac:chgData name="Neemias Informatica Lima" userId="b77af7bd85500281" providerId="LiveId" clId="{A048D29E-2821-4249-91ED-030985986472}" dt="2024-02-21T09:45:47.330" v="131"/>
          <ac:spMkLst>
            <pc:docMk/>
            <pc:sldMk cId="3683219421" sldId="282"/>
            <ac:spMk id="14" creationId="{00000000-0000-0000-0000-000000000000}"/>
          </ac:spMkLst>
        </pc:spChg>
        <pc:picChg chg="add mod">
          <ac:chgData name="Neemias Informatica Lima" userId="b77af7bd85500281" providerId="LiveId" clId="{A048D29E-2821-4249-91ED-030985986472}" dt="2024-02-21T09:43:44.857" v="72"/>
          <ac:picMkLst>
            <pc:docMk/>
            <pc:sldMk cId="3683219421" sldId="282"/>
            <ac:picMk id="5" creationId="{22A54038-1F2F-FDF5-846D-796980395C8D}"/>
          </ac:picMkLst>
        </pc:picChg>
        <pc:picChg chg="del">
          <ac:chgData name="Neemias Informatica Lima" userId="b77af7bd85500281" providerId="LiveId" clId="{A048D29E-2821-4249-91ED-030985986472}" dt="2024-02-21T09:43:44.554" v="71" actId="478"/>
          <ac:picMkLst>
            <pc:docMk/>
            <pc:sldMk cId="3683219421" sldId="282"/>
            <ac:picMk id="8" creationId="{A39B8C66-E16E-45C7-63F9-EAE91DFEC060}"/>
          </ac:picMkLst>
        </pc:picChg>
      </pc:sldChg>
      <pc:sldChg chg="addSp delSp modSp mod">
        <pc:chgData name="Neemias Informatica Lima" userId="b77af7bd85500281" providerId="LiveId" clId="{A048D29E-2821-4249-91ED-030985986472}" dt="2024-02-21T09:48:24.404" v="185" actId="20577"/>
        <pc:sldMkLst>
          <pc:docMk/>
          <pc:sldMk cId="3902406419" sldId="283"/>
        </pc:sldMkLst>
        <pc:spChg chg="add mod">
          <ac:chgData name="Neemias Informatica Lima" userId="b77af7bd85500281" providerId="LiveId" clId="{A048D29E-2821-4249-91ED-030985986472}" dt="2024-02-21T09:43:49.752" v="74"/>
          <ac:spMkLst>
            <pc:docMk/>
            <pc:sldMk cId="3902406419" sldId="283"/>
            <ac:spMk id="2" creationId="{9B043968-3CA0-730F-D973-845390E71064}"/>
          </ac:spMkLst>
        </pc:spChg>
        <pc:spChg chg="add mod">
          <ac:chgData name="Neemias Informatica Lima" userId="b77af7bd85500281" providerId="LiveId" clId="{A048D29E-2821-4249-91ED-030985986472}" dt="2024-02-21T09:43:49.752" v="74"/>
          <ac:spMkLst>
            <pc:docMk/>
            <pc:sldMk cId="3902406419" sldId="283"/>
            <ac:spMk id="3" creationId="{3BEDEEF3-0F4E-BF59-0C73-673EC0621C71}"/>
          </ac:spMkLst>
        </pc:spChg>
        <pc:spChg chg="del">
          <ac:chgData name="Neemias Informatica Lima" userId="b77af7bd85500281" providerId="LiveId" clId="{A048D29E-2821-4249-91ED-030985986472}" dt="2024-02-21T09:43:49.443" v="73" actId="478"/>
          <ac:spMkLst>
            <pc:docMk/>
            <pc:sldMk cId="3902406419" sldId="283"/>
            <ac:spMk id="5" creationId="{BD9AE0D3-5269-4775-42AF-12B7C9E7C296}"/>
          </ac:spMkLst>
        </pc:spChg>
        <pc:spChg chg="del">
          <ac:chgData name="Neemias Informatica Lima" userId="b77af7bd85500281" providerId="LiveId" clId="{A048D29E-2821-4249-91ED-030985986472}" dt="2024-02-21T09:43:49.443" v="73" actId="478"/>
          <ac:spMkLst>
            <pc:docMk/>
            <pc:sldMk cId="3902406419" sldId="283"/>
            <ac:spMk id="6" creationId="{0FD89A76-C058-A97F-6C58-4B0E7F7D72EB}"/>
          </ac:spMkLst>
        </pc:spChg>
        <pc:spChg chg="mod">
          <ac:chgData name="Neemias Informatica Lima" userId="b77af7bd85500281" providerId="LiveId" clId="{A048D29E-2821-4249-91ED-030985986472}" dt="2024-02-21T09:47:28.361" v="159"/>
          <ac:spMkLst>
            <pc:docMk/>
            <pc:sldMk cId="3902406419" sldId="283"/>
            <ac:spMk id="14" creationId="{00000000-0000-0000-0000-000000000000}"/>
          </ac:spMkLst>
        </pc:spChg>
        <pc:spChg chg="mod">
          <ac:chgData name="Neemias Informatica Lima" userId="b77af7bd85500281" providerId="LiveId" clId="{A048D29E-2821-4249-91ED-030985986472}" dt="2024-02-21T09:48:24.404" v="185" actId="20577"/>
          <ac:spMkLst>
            <pc:docMk/>
            <pc:sldMk cId="3902406419" sldId="283"/>
            <ac:spMk id="15" creationId="{D5C09FDA-172B-4732-BD2E-A9BBEF8B191B}"/>
          </ac:spMkLst>
        </pc:spChg>
        <pc:picChg chg="add mod">
          <ac:chgData name="Neemias Informatica Lima" userId="b77af7bd85500281" providerId="LiveId" clId="{A048D29E-2821-4249-91ED-030985986472}" dt="2024-02-21T09:43:49.752" v="74"/>
          <ac:picMkLst>
            <pc:docMk/>
            <pc:sldMk cId="3902406419" sldId="283"/>
            <ac:picMk id="4" creationId="{744D7F9F-6125-79C3-6301-288B1D5BF7B1}"/>
          </ac:picMkLst>
        </pc:picChg>
        <pc:picChg chg="del">
          <ac:chgData name="Neemias Informatica Lima" userId="b77af7bd85500281" providerId="LiveId" clId="{A048D29E-2821-4249-91ED-030985986472}" dt="2024-02-21T09:43:49.443" v="73" actId="478"/>
          <ac:picMkLst>
            <pc:docMk/>
            <pc:sldMk cId="3902406419" sldId="283"/>
            <ac:picMk id="7" creationId="{4D4684E3-99D9-C7F0-497B-380C049F5FBE}"/>
          </ac:picMkLst>
        </pc:picChg>
      </pc:sldChg>
      <pc:sldChg chg="addSp delSp modSp mod">
        <pc:chgData name="Neemias Informatica Lima" userId="b77af7bd85500281" providerId="LiveId" clId="{A048D29E-2821-4249-91ED-030985986472}" dt="2024-02-21T09:50:19.671" v="213" actId="20577"/>
        <pc:sldMkLst>
          <pc:docMk/>
          <pc:sldMk cId="2424059023" sldId="284"/>
        </pc:sldMkLst>
        <pc:spChg chg="add mod">
          <ac:chgData name="Neemias Informatica Lima" userId="b77af7bd85500281" providerId="LiveId" clId="{A048D29E-2821-4249-91ED-030985986472}" dt="2024-02-21T09:43:59.550" v="78"/>
          <ac:spMkLst>
            <pc:docMk/>
            <pc:sldMk cId="2424059023" sldId="284"/>
            <ac:spMk id="2" creationId="{6B710410-FA7D-9D02-F7AA-9FDDF2DAAF48}"/>
          </ac:spMkLst>
        </pc:spChg>
        <pc:spChg chg="add mod">
          <ac:chgData name="Neemias Informatica Lima" userId="b77af7bd85500281" providerId="LiveId" clId="{A048D29E-2821-4249-91ED-030985986472}" dt="2024-02-21T09:43:59.550" v="78"/>
          <ac:spMkLst>
            <pc:docMk/>
            <pc:sldMk cId="2424059023" sldId="284"/>
            <ac:spMk id="3" creationId="{C22704CF-C2A2-B9A8-32A7-78C6F1838750}"/>
          </ac:spMkLst>
        </pc:spChg>
        <pc:spChg chg="del">
          <ac:chgData name="Neemias Informatica Lima" userId="b77af7bd85500281" providerId="LiveId" clId="{A048D29E-2821-4249-91ED-030985986472}" dt="2024-02-21T09:43:59.256" v="77" actId="478"/>
          <ac:spMkLst>
            <pc:docMk/>
            <pc:sldMk cId="2424059023" sldId="284"/>
            <ac:spMk id="5" creationId="{B8AA4A93-B7F2-18E7-457C-06471BA1CC68}"/>
          </ac:spMkLst>
        </pc:spChg>
        <pc:spChg chg="del">
          <ac:chgData name="Neemias Informatica Lima" userId="b77af7bd85500281" providerId="LiveId" clId="{A048D29E-2821-4249-91ED-030985986472}" dt="2024-02-21T09:43:59.256" v="77" actId="478"/>
          <ac:spMkLst>
            <pc:docMk/>
            <pc:sldMk cId="2424059023" sldId="284"/>
            <ac:spMk id="6" creationId="{E1717067-D3E3-D3B9-A741-12BD88C4B1C5}"/>
          </ac:spMkLst>
        </pc:spChg>
        <pc:spChg chg="mod">
          <ac:chgData name="Neemias Informatica Lima" userId="b77af7bd85500281" providerId="LiveId" clId="{A048D29E-2821-4249-91ED-030985986472}" dt="2024-02-21T09:49:36.152" v="197"/>
          <ac:spMkLst>
            <pc:docMk/>
            <pc:sldMk cId="2424059023" sldId="284"/>
            <ac:spMk id="14" creationId="{00000000-0000-0000-0000-000000000000}"/>
          </ac:spMkLst>
        </pc:spChg>
        <pc:spChg chg="mod">
          <ac:chgData name="Neemias Informatica Lima" userId="b77af7bd85500281" providerId="LiveId" clId="{A048D29E-2821-4249-91ED-030985986472}" dt="2024-02-21T09:50:19.671" v="213" actId="20577"/>
          <ac:spMkLst>
            <pc:docMk/>
            <pc:sldMk cId="2424059023" sldId="284"/>
            <ac:spMk id="15" creationId="{C3A1BEFC-B9B8-4142-B09F-1F5B330F4265}"/>
          </ac:spMkLst>
        </pc:spChg>
        <pc:picChg chg="add mod">
          <ac:chgData name="Neemias Informatica Lima" userId="b77af7bd85500281" providerId="LiveId" clId="{A048D29E-2821-4249-91ED-030985986472}" dt="2024-02-21T09:43:59.550" v="78"/>
          <ac:picMkLst>
            <pc:docMk/>
            <pc:sldMk cId="2424059023" sldId="284"/>
            <ac:picMk id="4" creationId="{18F1F4D7-7F99-F8F0-0952-2CB31B39F36E}"/>
          </ac:picMkLst>
        </pc:picChg>
        <pc:picChg chg="del">
          <ac:chgData name="Neemias Informatica Lima" userId="b77af7bd85500281" providerId="LiveId" clId="{A048D29E-2821-4249-91ED-030985986472}" dt="2024-02-21T09:43:59.256" v="77" actId="478"/>
          <ac:picMkLst>
            <pc:docMk/>
            <pc:sldMk cId="2424059023" sldId="284"/>
            <ac:picMk id="7" creationId="{8A5E4EF9-EC93-AD1D-0EEE-A623E225AAE4}"/>
          </ac:picMkLst>
        </pc:picChg>
      </pc:sldChg>
      <pc:sldChg chg="addSp delSp modSp mod">
        <pc:chgData name="Neemias Informatica Lima" userId="b77af7bd85500281" providerId="LiveId" clId="{A048D29E-2821-4249-91ED-030985986472}" dt="2024-02-21T09:52:54.602" v="251" actId="6549"/>
        <pc:sldMkLst>
          <pc:docMk/>
          <pc:sldMk cId="2241968852" sldId="285"/>
        </pc:sldMkLst>
        <pc:spChg chg="add mod">
          <ac:chgData name="Neemias Informatica Lima" userId="b77af7bd85500281" providerId="LiveId" clId="{A048D29E-2821-4249-91ED-030985986472}" dt="2024-02-21T09:44:09.142" v="82"/>
          <ac:spMkLst>
            <pc:docMk/>
            <pc:sldMk cId="2241968852" sldId="285"/>
            <ac:spMk id="2" creationId="{3E1DDEDB-02D1-E5E7-0AD5-1F191BDD56A9}"/>
          </ac:spMkLst>
        </pc:spChg>
        <pc:spChg chg="add mod">
          <ac:chgData name="Neemias Informatica Lima" userId="b77af7bd85500281" providerId="LiveId" clId="{A048D29E-2821-4249-91ED-030985986472}" dt="2024-02-21T09:44:09.142" v="82"/>
          <ac:spMkLst>
            <pc:docMk/>
            <pc:sldMk cId="2241968852" sldId="285"/>
            <ac:spMk id="3" creationId="{47059DF1-E108-E478-FB14-798C6E18B3B2}"/>
          </ac:spMkLst>
        </pc:spChg>
        <pc:spChg chg="del">
          <ac:chgData name="Neemias Informatica Lima" userId="b77af7bd85500281" providerId="LiveId" clId="{A048D29E-2821-4249-91ED-030985986472}" dt="2024-02-21T09:44:08.846" v="81" actId="478"/>
          <ac:spMkLst>
            <pc:docMk/>
            <pc:sldMk cId="2241968852" sldId="285"/>
            <ac:spMk id="5" creationId="{C0B9F35E-34CC-5A82-D198-3E6A3802D876}"/>
          </ac:spMkLst>
        </pc:spChg>
        <pc:spChg chg="del">
          <ac:chgData name="Neemias Informatica Lima" userId="b77af7bd85500281" providerId="LiveId" clId="{A048D29E-2821-4249-91ED-030985986472}" dt="2024-02-21T09:44:08.846" v="81" actId="478"/>
          <ac:spMkLst>
            <pc:docMk/>
            <pc:sldMk cId="2241968852" sldId="285"/>
            <ac:spMk id="6" creationId="{B5D94E7E-5AC0-C430-8444-FA63EC68A274}"/>
          </ac:spMkLst>
        </pc:spChg>
        <pc:spChg chg="mod">
          <ac:chgData name="Neemias Informatica Lima" userId="b77af7bd85500281" providerId="LiveId" clId="{A048D29E-2821-4249-91ED-030985986472}" dt="2024-02-21T09:52:01.749" v="232"/>
          <ac:spMkLst>
            <pc:docMk/>
            <pc:sldMk cId="2241968852" sldId="285"/>
            <ac:spMk id="14" creationId="{00000000-0000-0000-0000-000000000000}"/>
          </ac:spMkLst>
        </pc:spChg>
        <pc:spChg chg="mod">
          <ac:chgData name="Neemias Informatica Lima" userId="b77af7bd85500281" providerId="LiveId" clId="{A048D29E-2821-4249-91ED-030985986472}" dt="2024-02-21T09:52:54.602" v="251" actId="6549"/>
          <ac:spMkLst>
            <pc:docMk/>
            <pc:sldMk cId="2241968852" sldId="285"/>
            <ac:spMk id="15" creationId="{0F091E13-8EAD-4FFB-9473-BC74E5ABDC64}"/>
          </ac:spMkLst>
        </pc:spChg>
        <pc:picChg chg="add mod">
          <ac:chgData name="Neemias Informatica Lima" userId="b77af7bd85500281" providerId="LiveId" clId="{A048D29E-2821-4249-91ED-030985986472}" dt="2024-02-21T09:44:09.142" v="82"/>
          <ac:picMkLst>
            <pc:docMk/>
            <pc:sldMk cId="2241968852" sldId="285"/>
            <ac:picMk id="4" creationId="{4B22F6D5-9CE3-84F2-9B9E-4B838DF9ADF2}"/>
          </ac:picMkLst>
        </pc:picChg>
        <pc:picChg chg="del">
          <ac:chgData name="Neemias Informatica Lima" userId="b77af7bd85500281" providerId="LiveId" clId="{A048D29E-2821-4249-91ED-030985986472}" dt="2024-02-21T09:44:08.846" v="81" actId="478"/>
          <ac:picMkLst>
            <pc:docMk/>
            <pc:sldMk cId="2241968852" sldId="285"/>
            <ac:picMk id="7" creationId="{736E82A9-0719-6C99-7416-A00F6A6B8108}"/>
          </ac:picMkLst>
        </pc:picChg>
      </pc:sldChg>
      <pc:sldChg chg="addSp delSp modSp mod">
        <pc:chgData name="Neemias Informatica Lima" userId="b77af7bd85500281" providerId="LiveId" clId="{A048D29E-2821-4249-91ED-030985986472}" dt="2024-02-21T09:56:15.570" v="289" actId="207"/>
        <pc:sldMkLst>
          <pc:docMk/>
          <pc:sldMk cId="1959249856" sldId="286"/>
        </pc:sldMkLst>
        <pc:spChg chg="add mod">
          <ac:chgData name="Neemias Informatica Lima" userId="b77af7bd85500281" providerId="LiveId" clId="{A048D29E-2821-4249-91ED-030985986472}" dt="2024-02-21T09:44:18.512" v="86"/>
          <ac:spMkLst>
            <pc:docMk/>
            <pc:sldMk cId="1959249856" sldId="286"/>
            <ac:spMk id="2" creationId="{6D63FBA6-C3F0-F6E7-878D-CF922FE56F18}"/>
          </ac:spMkLst>
        </pc:spChg>
        <pc:spChg chg="add mod">
          <ac:chgData name="Neemias Informatica Lima" userId="b77af7bd85500281" providerId="LiveId" clId="{A048D29E-2821-4249-91ED-030985986472}" dt="2024-02-21T09:44:18.512" v="86"/>
          <ac:spMkLst>
            <pc:docMk/>
            <pc:sldMk cId="1959249856" sldId="286"/>
            <ac:spMk id="3" creationId="{20EF9CE9-BB0F-B155-145C-AA313564999F}"/>
          </ac:spMkLst>
        </pc:spChg>
        <pc:spChg chg="del">
          <ac:chgData name="Neemias Informatica Lima" userId="b77af7bd85500281" providerId="LiveId" clId="{A048D29E-2821-4249-91ED-030985986472}" dt="2024-02-21T09:44:18.234" v="85" actId="478"/>
          <ac:spMkLst>
            <pc:docMk/>
            <pc:sldMk cId="1959249856" sldId="286"/>
            <ac:spMk id="5" creationId="{936BAE6E-8263-451E-B892-69E0F50366CD}"/>
          </ac:spMkLst>
        </pc:spChg>
        <pc:spChg chg="del">
          <ac:chgData name="Neemias Informatica Lima" userId="b77af7bd85500281" providerId="LiveId" clId="{A048D29E-2821-4249-91ED-030985986472}" dt="2024-02-21T09:44:18.234" v="85" actId="478"/>
          <ac:spMkLst>
            <pc:docMk/>
            <pc:sldMk cId="1959249856" sldId="286"/>
            <ac:spMk id="6" creationId="{343368CB-E7AC-53B4-FAF7-A8459836847A}"/>
          </ac:spMkLst>
        </pc:spChg>
        <pc:spChg chg="mod">
          <ac:chgData name="Neemias Informatica Lima" userId="b77af7bd85500281" providerId="LiveId" clId="{A048D29E-2821-4249-91ED-030985986472}" dt="2024-02-21T09:53:53.194" v="265"/>
          <ac:spMkLst>
            <pc:docMk/>
            <pc:sldMk cId="1959249856" sldId="286"/>
            <ac:spMk id="14" creationId="{00000000-0000-0000-0000-000000000000}"/>
          </ac:spMkLst>
        </pc:spChg>
        <pc:spChg chg="mod">
          <ac:chgData name="Neemias Informatica Lima" userId="b77af7bd85500281" providerId="LiveId" clId="{A048D29E-2821-4249-91ED-030985986472}" dt="2024-02-21T09:56:15.570" v="289" actId="207"/>
          <ac:spMkLst>
            <pc:docMk/>
            <pc:sldMk cId="1959249856" sldId="286"/>
            <ac:spMk id="15" creationId="{863BB09B-C8C1-4354-BC51-D930C951E507}"/>
          </ac:spMkLst>
        </pc:spChg>
        <pc:picChg chg="add mod">
          <ac:chgData name="Neemias Informatica Lima" userId="b77af7bd85500281" providerId="LiveId" clId="{A048D29E-2821-4249-91ED-030985986472}" dt="2024-02-21T09:44:18.512" v="86"/>
          <ac:picMkLst>
            <pc:docMk/>
            <pc:sldMk cId="1959249856" sldId="286"/>
            <ac:picMk id="4" creationId="{85A6734A-E656-B9A1-1059-9BCD0DA51442}"/>
          </ac:picMkLst>
        </pc:picChg>
        <pc:picChg chg="del">
          <ac:chgData name="Neemias Informatica Lima" userId="b77af7bd85500281" providerId="LiveId" clId="{A048D29E-2821-4249-91ED-030985986472}" dt="2024-02-21T09:44:18.234" v="85" actId="478"/>
          <ac:picMkLst>
            <pc:docMk/>
            <pc:sldMk cId="1959249856" sldId="286"/>
            <ac:picMk id="7" creationId="{EFD1A159-EF1C-E71F-086E-36EB4318ED94}"/>
          </ac:picMkLst>
        </pc:picChg>
      </pc:sldChg>
      <pc:sldChg chg="addSp delSp modSp mod">
        <pc:chgData name="Neemias Informatica Lima" userId="b77af7bd85500281" providerId="LiveId" clId="{A048D29E-2821-4249-91ED-030985986472}" dt="2024-02-21T10:51:45.961" v="344" actId="20577"/>
        <pc:sldMkLst>
          <pc:docMk/>
          <pc:sldMk cId="2857006406" sldId="287"/>
        </pc:sldMkLst>
        <pc:spChg chg="add mod">
          <ac:chgData name="Neemias Informatica Lima" userId="b77af7bd85500281" providerId="LiveId" clId="{A048D29E-2821-4249-91ED-030985986472}" dt="2024-02-21T09:44:32.934" v="92"/>
          <ac:spMkLst>
            <pc:docMk/>
            <pc:sldMk cId="2857006406" sldId="287"/>
            <ac:spMk id="2" creationId="{118D6672-3002-0F36-141B-0FDA57137A82}"/>
          </ac:spMkLst>
        </pc:spChg>
        <pc:spChg chg="add mod">
          <ac:chgData name="Neemias Informatica Lima" userId="b77af7bd85500281" providerId="LiveId" clId="{A048D29E-2821-4249-91ED-030985986472}" dt="2024-02-21T09:44:32.934" v="92"/>
          <ac:spMkLst>
            <pc:docMk/>
            <pc:sldMk cId="2857006406" sldId="287"/>
            <ac:spMk id="3" creationId="{8A87C4D7-73BF-B8C9-8CBB-3CF2D609D7ED}"/>
          </ac:spMkLst>
        </pc:spChg>
        <pc:spChg chg="del">
          <ac:chgData name="Neemias Informatica Lima" userId="b77af7bd85500281" providerId="LiveId" clId="{A048D29E-2821-4249-91ED-030985986472}" dt="2024-02-21T09:44:32.705" v="91" actId="478"/>
          <ac:spMkLst>
            <pc:docMk/>
            <pc:sldMk cId="2857006406" sldId="287"/>
            <ac:spMk id="5" creationId="{7635979C-2224-87D5-37E2-18D6E6394017}"/>
          </ac:spMkLst>
        </pc:spChg>
        <pc:spChg chg="del">
          <ac:chgData name="Neemias Informatica Lima" userId="b77af7bd85500281" providerId="LiveId" clId="{A048D29E-2821-4249-91ED-030985986472}" dt="2024-02-21T09:44:32.705" v="91" actId="478"/>
          <ac:spMkLst>
            <pc:docMk/>
            <pc:sldMk cId="2857006406" sldId="287"/>
            <ac:spMk id="6" creationId="{B28DAA68-4538-7089-77D7-2D06C6B707AD}"/>
          </ac:spMkLst>
        </pc:spChg>
        <pc:spChg chg="mod">
          <ac:chgData name="Neemias Informatica Lima" userId="b77af7bd85500281" providerId="LiveId" clId="{A048D29E-2821-4249-91ED-030985986472}" dt="2024-02-21T10:51:45.961" v="344" actId="20577"/>
          <ac:spMkLst>
            <pc:docMk/>
            <pc:sldMk cId="2857006406" sldId="287"/>
            <ac:spMk id="16" creationId="{28D68641-D640-4BD7-9D5B-B3803DCCF9B3}"/>
          </ac:spMkLst>
        </pc:spChg>
        <pc:picChg chg="add mod">
          <ac:chgData name="Neemias Informatica Lima" userId="b77af7bd85500281" providerId="LiveId" clId="{A048D29E-2821-4249-91ED-030985986472}" dt="2024-02-21T09:44:32.934" v="92"/>
          <ac:picMkLst>
            <pc:docMk/>
            <pc:sldMk cId="2857006406" sldId="287"/>
            <ac:picMk id="4" creationId="{3CD2F04F-2452-1E08-1163-F35685590E3B}"/>
          </ac:picMkLst>
        </pc:picChg>
        <pc:picChg chg="del">
          <ac:chgData name="Neemias Informatica Lima" userId="b77af7bd85500281" providerId="LiveId" clId="{A048D29E-2821-4249-91ED-030985986472}" dt="2024-02-21T09:44:32.705" v="91" actId="478"/>
          <ac:picMkLst>
            <pc:docMk/>
            <pc:sldMk cId="2857006406" sldId="287"/>
            <ac:picMk id="7" creationId="{A28DF9C6-E4D7-909E-AA7F-041F8E87DEBB}"/>
          </ac:picMkLst>
        </pc:picChg>
      </pc:sldChg>
      <pc:sldChg chg="addSp delSp modSp mod">
        <pc:chgData name="Neemias Informatica Lima" userId="b77af7bd85500281" providerId="LiveId" clId="{A048D29E-2821-4249-91ED-030985986472}" dt="2024-02-21T09:46:34.750" v="142" actId="20577"/>
        <pc:sldMkLst>
          <pc:docMk/>
          <pc:sldMk cId="2630436816" sldId="288"/>
        </pc:sldMkLst>
        <pc:spChg chg="add mod">
          <ac:chgData name="Neemias Informatica Lima" userId="b77af7bd85500281" providerId="LiveId" clId="{A048D29E-2821-4249-91ED-030985986472}" dt="2024-02-21T09:43:40.023" v="70"/>
          <ac:spMkLst>
            <pc:docMk/>
            <pc:sldMk cId="2630436816" sldId="288"/>
            <ac:spMk id="2" creationId="{30889119-C356-94CB-6F5F-A6A87466FAC6}"/>
          </ac:spMkLst>
        </pc:spChg>
        <pc:spChg chg="add mod">
          <ac:chgData name="Neemias Informatica Lima" userId="b77af7bd85500281" providerId="LiveId" clId="{A048D29E-2821-4249-91ED-030985986472}" dt="2024-02-21T09:43:40.023" v="70"/>
          <ac:spMkLst>
            <pc:docMk/>
            <pc:sldMk cId="2630436816" sldId="288"/>
            <ac:spMk id="3" creationId="{49496019-D0CA-CB15-36AD-3F073522E373}"/>
          </ac:spMkLst>
        </pc:spChg>
        <pc:spChg chg="del">
          <ac:chgData name="Neemias Informatica Lima" userId="b77af7bd85500281" providerId="LiveId" clId="{A048D29E-2821-4249-91ED-030985986472}" dt="2024-02-21T09:43:39.753" v="69" actId="478"/>
          <ac:spMkLst>
            <pc:docMk/>
            <pc:sldMk cId="2630436816" sldId="288"/>
            <ac:spMk id="5" creationId="{917548CB-A4F8-8DFA-5101-BD7954471BAE}"/>
          </ac:spMkLst>
        </pc:spChg>
        <pc:spChg chg="del">
          <ac:chgData name="Neemias Informatica Lima" userId="b77af7bd85500281" providerId="LiveId" clId="{A048D29E-2821-4249-91ED-030985986472}" dt="2024-02-21T09:43:39.753" v="69" actId="478"/>
          <ac:spMkLst>
            <pc:docMk/>
            <pc:sldMk cId="2630436816" sldId="288"/>
            <ac:spMk id="6" creationId="{66CF3B41-8C39-D1E0-70A8-66A8D4129116}"/>
          </ac:spMkLst>
        </pc:spChg>
        <pc:spChg chg="mod">
          <ac:chgData name="Neemias Informatica Lima" userId="b77af7bd85500281" providerId="LiveId" clId="{A048D29E-2821-4249-91ED-030985986472}" dt="2024-02-21T09:46:34.750" v="142" actId="20577"/>
          <ac:spMkLst>
            <pc:docMk/>
            <pc:sldMk cId="2630436816" sldId="288"/>
            <ac:spMk id="13" creationId="{00000000-0000-0000-0000-000000000000}"/>
          </ac:spMkLst>
        </pc:spChg>
        <pc:spChg chg="mod">
          <ac:chgData name="Neemias Informatica Lima" userId="b77af7bd85500281" providerId="LiveId" clId="{A048D29E-2821-4249-91ED-030985986472}" dt="2024-02-21T09:45:42.855" v="126"/>
          <ac:spMkLst>
            <pc:docMk/>
            <pc:sldMk cId="2630436816" sldId="288"/>
            <ac:spMk id="14" creationId="{00000000-0000-0000-0000-000000000000}"/>
          </ac:spMkLst>
        </pc:spChg>
        <pc:picChg chg="add mod">
          <ac:chgData name="Neemias Informatica Lima" userId="b77af7bd85500281" providerId="LiveId" clId="{A048D29E-2821-4249-91ED-030985986472}" dt="2024-02-21T09:43:40.023" v="70"/>
          <ac:picMkLst>
            <pc:docMk/>
            <pc:sldMk cId="2630436816" sldId="288"/>
            <ac:picMk id="4" creationId="{88393AEA-B1E5-C0AB-F599-1DCDF7526693}"/>
          </ac:picMkLst>
        </pc:picChg>
        <pc:picChg chg="del">
          <ac:chgData name="Neemias Informatica Lima" userId="b77af7bd85500281" providerId="LiveId" clId="{A048D29E-2821-4249-91ED-030985986472}" dt="2024-02-21T09:43:39.753" v="69" actId="478"/>
          <ac:picMkLst>
            <pc:docMk/>
            <pc:sldMk cId="2630436816" sldId="288"/>
            <ac:picMk id="7" creationId="{5DB04D94-2913-9B35-E9CA-14571319CD0A}"/>
          </ac:picMkLst>
        </pc:picChg>
      </pc:sldChg>
      <pc:sldChg chg="addSp delSp modSp mod">
        <pc:chgData name="Neemias Informatica Lima" userId="b77af7bd85500281" providerId="LiveId" clId="{A048D29E-2821-4249-91ED-030985986472}" dt="2024-02-21T09:48:55.458" v="194"/>
        <pc:sldMkLst>
          <pc:docMk/>
          <pc:sldMk cId="3032827026" sldId="289"/>
        </pc:sldMkLst>
        <pc:spChg chg="add mod">
          <ac:chgData name="Neemias Informatica Lima" userId="b77af7bd85500281" providerId="LiveId" clId="{A048D29E-2821-4249-91ED-030985986472}" dt="2024-02-21T09:43:54.797" v="76"/>
          <ac:spMkLst>
            <pc:docMk/>
            <pc:sldMk cId="3032827026" sldId="289"/>
            <ac:spMk id="2" creationId="{6E89A964-46DE-8D62-7F3D-7CCB8B3853EF}"/>
          </ac:spMkLst>
        </pc:spChg>
        <pc:spChg chg="add mod">
          <ac:chgData name="Neemias Informatica Lima" userId="b77af7bd85500281" providerId="LiveId" clId="{A048D29E-2821-4249-91ED-030985986472}" dt="2024-02-21T09:43:54.797" v="76"/>
          <ac:spMkLst>
            <pc:docMk/>
            <pc:sldMk cId="3032827026" sldId="289"/>
            <ac:spMk id="3" creationId="{5D4C2659-04BD-3F36-4B02-A02BBB5EB9AE}"/>
          </ac:spMkLst>
        </pc:spChg>
        <pc:spChg chg="del">
          <ac:chgData name="Neemias Informatica Lima" userId="b77af7bd85500281" providerId="LiveId" clId="{A048D29E-2821-4249-91ED-030985986472}" dt="2024-02-21T09:43:54.476" v="75" actId="478"/>
          <ac:spMkLst>
            <pc:docMk/>
            <pc:sldMk cId="3032827026" sldId="289"/>
            <ac:spMk id="5" creationId="{B03018DB-830D-06DC-DEA3-17B00F449029}"/>
          </ac:spMkLst>
        </pc:spChg>
        <pc:spChg chg="del">
          <ac:chgData name="Neemias Informatica Lima" userId="b77af7bd85500281" providerId="LiveId" clId="{A048D29E-2821-4249-91ED-030985986472}" dt="2024-02-21T09:43:54.476" v="75" actId="478"/>
          <ac:spMkLst>
            <pc:docMk/>
            <pc:sldMk cId="3032827026" sldId="289"/>
            <ac:spMk id="6" creationId="{65FABA18-8028-9948-31F6-7CB21D06012C}"/>
          </ac:spMkLst>
        </pc:spChg>
        <pc:spChg chg="mod">
          <ac:chgData name="Neemias Informatica Lima" userId="b77af7bd85500281" providerId="LiveId" clId="{A048D29E-2821-4249-91ED-030985986472}" dt="2024-02-21T09:48:55.458" v="194"/>
          <ac:spMkLst>
            <pc:docMk/>
            <pc:sldMk cId="3032827026" sldId="289"/>
            <ac:spMk id="12" creationId="{A64B78EF-EDA8-421A-88C9-45544BBCA9D1}"/>
          </ac:spMkLst>
        </pc:spChg>
        <pc:spChg chg="mod">
          <ac:chgData name="Neemias Informatica Lima" userId="b77af7bd85500281" providerId="LiveId" clId="{A048D29E-2821-4249-91ED-030985986472}" dt="2024-02-21T09:47:32.738" v="164"/>
          <ac:spMkLst>
            <pc:docMk/>
            <pc:sldMk cId="3032827026" sldId="289"/>
            <ac:spMk id="14" creationId="{00000000-0000-0000-0000-000000000000}"/>
          </ac:spMkLst>
        </pc:spChg>
        <pc:picChg chg="add mod">
          <ac:chgData name="Neemias Informatica Lima" userId="b77af7bd85500281" providerId="LiveId" clId="{A048D29E-2821-4249-91ED-030985986472}" dt="2024-02-21T09:43:54.797" v="76"/>
          <ac:picMkLst>
            <pc:docMk/>
            <pc:sldMk cId="3032827026" sldId="289"/>
            <ac:picMk id="4" creationId="{FA98250C-ECD5-A49F-33CA-B05C5324A1F0}"/>
          </ac:picMkLst>
        </pc:picChg>
        <pc:picChg chg="del">
          <ac:chgData name="Neemias Informatica Lima" userId="b77af7bd85500281" providerId="LiveId" clId="{A048D29E-2821-4249-91ED-030985986472}" dt="2024-02-21T09:43:54.476" v="75" actId="478"/>
          <ac:picMkLst>
            <pc:docMk/>
            <pc:sldMk cId="3032827026" sldId="289"/>
            <ac:picMk id="7" creationId="{9FE5E3D7-946F-E2CF-AC7A-AB226C2A2017}"/>
          </ac:picMkLst>
        </pc:picChg>
      </pc:sldChg>
      <pc:sldChg chg="addSp delSp modSp mod">
        <pc:chgData name="Neemias Informatica Lima" userId="b77af7bd85500281" providerId="LiveId" clId="{A048D29E-2821-4249-91ED-030985986472}" dt="2024-02-21T09:51:49.153" v="227" actId="20577"/>
        <pc:sldMkLst>
          <pc:docMk/>
          <pc:sldMk cId="3772032319" sldId="290"/>
        </pc:sldMkLst>
        <pc:spChg chg="add mod">
          <ac:chgData name="Neemias Informatica Lima" userId="b77af7bd85500281" providerId="LiveId" clId="{A048D29E-2821-4249-91ED-030985986472}" dt="2024-02-21T09:44:04.674" v="80"/>
          <ac:spMkLst>
            <pc:docMk/>
            <pc:sldMk cId="3772032319" sldId="290"/>
            <ac:spMk id="2" creationId="{FF58CD7D-6808-28AE-FE6D-E10440B93B82}"/>
          </ac:spMkLst>
        </pc:spChg>
        <pc:spChg chg="add mod">
          <ac:chgData name="Neemias Informatica Lima" userId="b77af7bd85500281" providerId="LiveId" clId="{A048D29E-2821-4249-91ED-030985986472}" dt="2024-02-21T09:44:04.674" v="80"/>
          <ac:spMkLst>
            <pc:docMk/>
            <pc:sldMk cId="3772032319" sldId="290"/>
            <ac:spMk id="3" creationId="{60A9F2A4-7A27-D2AE-233F-4CB6587D0988}"/>
          </ac:spMkLst>
        </pc:spChg>
        <pc:spChg chg="del">
          <ac:chgData name="Neemias Informatica Lima" userId="b77af7bd85500281" providerId="LiveId" clId="{A048D29E-2821-4249-91ED-030985986472}" dt="2024-02-21T09:44:04.406" v="79" actId="478"/>
          <ac:spMkLst>
            <pc:docMk/>
            <pc:sldMk cId="3772032319" sldId="290"/>
            <ac:spMk id="5" creationId="{C4C9CAED-A6F6-5CB3-F39B-CC65C2CE4F60}"/>
          </ac:spMkLst>
        </pc:spChg>
        <pc:spChg chg="del">
          <ac:chgData name="Neemias Informatica Lima" userId="b77af7bd85500281" providerId="LiveId" clId="{A048D29E-2821-4249-91ED-030985986472}" dt="2024-02-21T09:44:04.406" v="79" actId="478"/>
          <ac:spMkLst>
            <pc:docMk/>
            <pc:sldMk cId="3772032319" sldId="290"/>
            <ac:spMk id="6" creationId="{50E794FB-DE36-1E8A-2E82-69FFF6A9B79C}"/>
          </ac:spMkLst>
        </pc:spChg>
        <pc:spChg chg="mod">
          <ac:chgData name="Neemias Informatica Lima" userId="b77af7bd85500281" providerId="LiveId" clId="{A048D29E-2821-4249-91ED-030985986472}" dt="2024-02-21T09:51:49.153" v="227" actId="20577"/>
          <ac:spMkLst>
            <pc:docMk/>
            <pc:sldMk cId="3772032319" sldId="290"/>
            <ac:spMk id="12" creationId="{8D5A143D-15FB-4DFE-B0EC-FEEB77A92B2C}"/>
          </ac:spMkLst>
        </pc:spChg>
        <pc:spChg chg="mod">
          <ac:chgData name="Neemias Informatica Lima" userId="b77af7bd85500281" providerId="LiveId" clId="{A048D29E-2821-4249-91ED-030985986472}" dt="2024-02-21T09:49:44.738" v="202"/>
          <ac:spMkLst>
            <pc:docMk/>
            <pc:sldMk cId="3772032319" sldId="290"/>
            <ac:spMk id="14" creationId="{00000000-0000-0000-0000-000000000000}"/>
          </ac:spMkLst>
        </pc:spChg>
        <pc:picChg chg="add mod">
          <ac:chgData name="Neemias Informatica Lima" userId="b77af7bd85500281" providerId="LiveId" clId="{A048D29E-2821-4249-91ED-030985986472}" dt="2024-02-21T09:44:04.674" v="80"/>
          <ac:picMkLst>
            <pc:docMk/>
            <pc:sldMk cId="3772032319" sldId="290"/>
            <ac:picMk id="4" creationId="{6A93FC3B-31AF-1EAE-5013-89407F4DA89B}"/>
          </ac:picMkLst>
        </pc:picChg>
        <pc:picChg chg="del">
          <ac:chgData name="Neemias Informatica Lima" userId="b77af7bd85500281" providerId="LiveId" clId="{A048D29E-2821-4249-91ED-030985986472}" dt="2024-02-21T09:44:04.406" v="79" actId="478"/>
          <ac:picMkLst>
            <pc:docMk/>
            <pc:sldMk cId="3772032319" sldId="290"/>
            <ac:picMk id="7" creationId="{7BCD8B20-315F-FF87-D823-94ECF9C8DFA1}"/>
          </ac:picMkLst>
        </pc:picChg>
      </pc:sldChg>
      <pc:sldChg chg="addSp delSp modSp mod">
        <pc:chgData name="Neemias Informatica Lima" userId="b77af7bd85500281" providerId="LiveId" clId="{A048D29E-2821-4249-91ED-030985986472}" dt="2024-02-21T09:53:35.929" v="260" actId="20577"/>
        <pc:sldMkLst>
          <pc:docMk/>
          <pc:sldMk cId="1768216317" sldId="291"/>
        </pc:sldMkLst>
        <pc:spChg chg="add mod">
          <ac:chgData name="Neemias Informatica Lima" userId="b77af7bd85500281" providerId="LiveId" clId="{A048D29E-2821-4249-91ED-030985986472}" dt="2024-02-21T09:44:13.800" v="84"/>
          <ac:spMkLst>
            <pc:docMk/>
            <pc:sldMk cId="1768216317" sldId="291"/>
            <ac:spMk id="2" creationId="{2AF92445-D4D6-0570-CC60-3CE69C62DC4B}"/>
          </ac:spMkLst>
        </pc:spChg>
        <pc:spChg chg="add mod">
          <ac:chgData name="Neemias Informatica Lima" userId="b77af7bd85500281" providerId="LiveId" clId="{A048D29E-2821-4249-91ED-030985986472}" dt="2024-02-21T09:44:13.800" v="84"/>
          <ac:spMkLst>
            <pc:docMk/>
            <pc:sldMk cId="1768216317" sldId="291"/>
            <ac:spMk id="3" creationId="{765ACA15-BD8E-C708-FD3F-B76904708D48}"/>
          </ac:spMkLst>
        </pc:spChg>
        <pc:spChg chg="del">
          <ac:chgData name="Neemias Informatica Lima" userId="b77af7bd85500281" providerId="LiveId" clId="{A048D29E-2821-4249-91ED-030985986472}" dt="2024-02-21T09:44:13.498" v="83" actId="478"/>
          <ac:spMkLst>
            <pc:docMk/>
            <pc:sldMk cId="1768216317" sldId="291"/>
            <ac:spMk id="5" creationId="{650AC758-BA39-FCF6-358E-7C44CAD0C2F8}"/>
          </ac:spMkLst>
        </pc:spChg>
        <pc:spChg chg="del">
          <ac:chgData name="Neemias Informatica Lima" userId="b77af7bd85500281" providerId="LiveId" clId="{A048D29E-2821-4249-91ED-030985986472}" dt="2024-02-21T09:44:13.498" v="83" actId="478"/>
          <ac:spMkLst>
            <pc:docMk/>
            <pc:sldMk cId="1768216317" sldId="291"/>
            <ac:spMk id="6" creationId="{603EA0E6-CC83-89AD-6F76-9C57A15BAAAB}"/>
          </ac:spMkLst>
        </pc:spChg>
        <pc:spChg chg="mod">
          <ac:chgData name="Neemias Informatica Lima" userId="b77af7bd85500281" providerId="LiveId" clId="{A048D29E-2821-4249-91ED-030985986472}" dt="2024-02-21T09:53:35.929" v="260" actId="20577"/>
          <ac:spMkLst>
            <pc:docMk/>
            <pc:sldMk cId="1768216317" sldId="291"/>
            <ac:spMk id="12" creationId="{FD5EC092-AC81-4728-9A45-4C4BB5B95C65}"/>
          </ac:spMkLst>
        </pc:spChg>
        <pc:spChg chg="mod">
          <ac:chgData name="Neemias Informatica Lima" userId="b77af7bd85500281" providerId="LiveId" clId="{A048D29E-2821-4249-91ED-030985986472}" dt="2024-02-21T09:52:06.675" v="235"/>
          <ac:spMkLst>
            <pc:docMk/>
            <pc:sldMk cId="1768216317" sldId="291"/>
            <ac:spMk id="14" creationId="{00000000-0000-0000-0000-000000000000}"/>
          </ac:spMkLst>
        </pc:spChg>
        <pc:picChg chg="add mod">
          <ac:chgData name="Neemias Informatica Lima" userId="b77af7bd85500281" providerId="LiveId" clId="{A048D29E-2821-4249-91ED-030985986472}" dt="2024-02-21T09:44:13.800" v="84"/>
          <ac:picMkLst>
            <pc:docMk/>
            <pc:sldMk cId="1768216317" sldId="291"/>
            <ac:picMk id="4" creationId="{6A2B0A4F-19EE-C413-6596-D5F48CD3D6F1}"/>
          </ac:picMkLst>
        </pc:picChg>
        <pc:picChg chg="del">
          <ac:chgData name="Neemias Informatica Lima" userId="b77af7bd85500281" providerId="LiveId" clId="{A048D29E-2821-4249-91ED-030985986472}" dt="2024-02-21T09:44:13.498" v="83" actId="478"/>
          <ac:picMkLst>
            <pc:docMk/>
            <pc:sldMk cId="1768216317" sldId="291"/>
            <ac:picMk id="7" creationId="{C5F964BE-16E8-F458-DCBE-93A5BB333125}"/>
          </ac:picMkLst>
        </pc:picChg>
      </pc:sldChg>
      <pc:sldChg chg="addSp delSp modSp mod">
        <pc:chgData name="Neemias Informatica Lima" userId="b77af7bd85500281" providerId="LiveId" clId="{A048D29E-2821-4249-91ED-030985986472}" dt="2024-02-21T10:49:59.784" v="318" actId="6549"/>
        <pc:sldMkLst>
          <pc:docMk/>
          <pc:sldMk cId="3757265641" sldId="292"/>
        </pc:sldMkLst>
        <pc:spChg chg="add mod">
          <ac:chgData name="Neemias Informatica Lima" userId="b77af7bd85500281" providerId="LiveId" clId="{A048D29E-2821-4249-91ED-030985986472}" dt="2024-02-21T09:44:23.332" v="88"/>
          <ac:spMkLst>
            <pc:docMk/>
            <pc:sldMk cId="3757265641" sldId="292"/>
            <ac:spMk id="2" creationId="{1B91F151-CFEF-E9DF-4762-8BB81A134C54}"/>
          </ac:spMkLst>
        </pc:spChg>
        <pc:spChg chg="add mod">
          <ac:chgData name="Neemias Informatica Lima" userId="b77af7bd85500281" providerId="LiveId" clId="{A048D29E-2821-4249-91ED-030985986472}" dt="2024-02-21T09:44:23.332" v="88"/>
          <ac:spMkLst>
            <pc:docMk/>
            <pc:sldMk cId="3757265641" sldId="292"/>
            <ac:spMk id="3" creationId="{72FE134E-C585-62DF-41C1-3D8FE707EE8E}"/>
          </ac:spMkLst>
        </pc:spChg>
        <pc:spChg chg="del">
          <ac:chgData name="Neemias Informatica Lima" userId="b77af7bd85500281" providerId="LiveId" clId="{A048D29E-2821-4249-91ED-030985986472}" dt="2024-02-21T09:44:23.072" v="87" actId="478"/>
          <ac:spMkLst>
            <pc:docMk/>
            <pc:sldMk cId="3757265641" sldId="292"/>
            <ac:spMk id="5" creationId="{707ACF27-A054-67A3-A85D-B1C528682056}"/>
          </ac:spMkLst>
        </pc:spChg>
        <pc:spChg chg="del">
          <ac:chgData name="Neemias Informatica Lima" userId="b77af7bd85500281" providerId="LiveId" clId="{A048D29E-2821-4249-91ED-030985986472}" dt="2024-02-21T09:44:23.072" v="87" actId="478"/>
          <ac:spMkLst>
            <pc:docMk/>
            <pc:sldMk cId="3757265641" sldId="292"/>
            <ac:spMk id="6" creationId="{481FFDE2-6943-7E72-21D1-E78E383439D2}"/>
          </ac:spMkLst>
        </pc:spChg>
        <pc:spChg chg="mod">
          <ac:chgData name="Neemias Informatica Lima" userId="b77af7bd85500281" providerId="LiveId" clId="{A048D29E-2821-4249-91ED-030985986472}" dt="2024-02-21T10:49:59.784" v="318" actId="6549"/>
          <ac:spMkLst>
            <pc:docMk/>
            <pc:sldMk cId="3757265641" sldId="292"/>
            <ac:spMk id="12" creationId="{1EC42BAA-B890-43DD-B4F0-9AB5685AF2FE}"/>
          </ac:spMkLst>
        </pc:spChg>
        <pc:spChg chg="mod">
          <ac:chgData name="Neemias Informatica Lima" userId="b77af7bd85500281" providerId="LiveId" clId="{A048D29E-2821-4249-91ED-030985986472}" dt="2024-02-21T09:53:59.360" v="272"/>
          <ac:spMkLst>
            <pc:docMk/>
            <pc:sldMk cId="3757265641" sldId="292"/>
            <ac:spMk id="14" creationId="{00000000-0000-0000-0000-000000000000}"/>
          </ac:spMkLst>
        </pc:spChg>
        <pc:picChg chg="add mod">
          <ac:chgData name="Neemias Informatica Lima" userId="b77af7bd85500281" providerId="LiveId" clId="{A048D29E-2821-4249-91ED-030985986472}" dt="2024-02-21T09:44:23.332" v="88"/>
          <ac:picMkLst>
            <pc:docMk/>
            <pc:sldMk cId="3757265641" sldId="292"/>
            <ac:picMk id="4" creationId="{04237762-F1A9-8FFF-3A15-618435DE8E7B}"/>
          </ac:picMkLst>
        </pc:picChg>
        <pc:picChg chg="del">
          <ac:chgData name="Neemias Informatica Lima" userId="b77af7bd85500281" providerId="LiveId" clId="{A048D29E-2821-4249-91ED-030985986472}" dt="2024-02-21T09:44:23.072" v="87" actId="478"/>
          <ac:picMkLst>
            <pc:docMk/>
            <pc:sldMk cId="3757265641" sldId="292"/>
            <ac:picMk id="7" creationId="{4C85B01F-1DF3-48F2-D73E-E8B2A0211E01}"/>
          </ac:picMkLst>
        </pc:picChg>
      </pc:sldChg>
      <pc:sldChg chg="addSp delSp modSp mod">
        <pc:chgData name="Neemias Informatica Lima" userId="b77af7bd85500281" providerId="LiveId" clId="{A048D29E-2821-4249-91ED-030985986472}" dt="2024-02-21T10:50:36.707" v="327" actId="20577"/>
        <pc:sldMkLst>
          <pc:docMk/>
          <pc:sldMk cId="3114938747" sldId="293"/>
        </pc:sldMkLst>
        <pc:spChg chg="add mod">
          <ac:chgData name="Neemias Informatica Lima" userId="b77af7bd85500281" providerId="LiveId" clId="{A048D29E-2821-4249-91ED-030985986472}" dt="2024-02-21T09:44:28.713" v="90"/>
          <ac:spMkLst>
            <pc:docMk/>
            <pc:sldMk cId="3114938747" sldId="293"/>
            <ac:spMk id="2" creationId="{E8911446-F0CE-E54D-28F1-C3220C155A0C}"/>
          </ac:spMkLst>
        </pc:spChg>
        <pc:spChg chg="add mod">
          <ac:chgData name="Neemias Informatica Lima" userId="b77af7bd85500281" providerId="LiveId" clId="{A048D29E-2821-4249-91ED-030985986472}" dt="2024-02-21T09:44:28.713" v="90"/>
          <ac:spMkLst>
            <pc:docMk/>
            <pc:sldMk cId="3114938747" sldId="293"/>
            <ac:spMk id="3" creationId="{C099C69B-2CAC-8EF7-E390-67A626BD4E06}"/>
          </ac:spMkLst>
        </pc:spChg>
        <pc:spChg chg="del">
          <ac:chgData name="Neemias Informatica Lima" userId="b77af7bd85500281" providerId="LiveId" clId="{A048D29E-2821-4249-91ED-030985986472}" dt="2024-02-21T09:44:28.452" v="89" actId="478"/>
          <ac:spMkLst>
            <pc:docMk/>
            <pc:sldMk cId="3114938747" sldId="293"/>
            <ac:spMk id="5" creationId="{69311968-41FE-07E4-A144-3DD1D45D9449}"/>
          </ac:spMkLst>
        </pc:spChg>
        <pc:spChg chg="del">
          <ac:chgData name="Neemias Informatica Lima" userId="b77af7bd85500281" providerId="LiveId" clId="{A048D29E-2821-4249-91ED-030985986472}" dt="2024-02-21T09:44:28.452" v="89" actId="478"/>
          <ac:spMkLst>
            <pc:docMk/>
            <pc:sldMk cId="3114938747" sldId="293"/>
            <ac:spMk id="6" creationId="{FB659E79-A8FE-D3F0-9514-99CFA5CBD352}"/>
          </ac:spMkLst>
        </pc:spChg>
        <pc:spChg chg="mod">
          <ac:chgData name="Neemias Informatica Lima" userId="b77af7bd85500281" providerId="LiveId" clId="{A048D29E-2821-4249-91ED-030985986472}" dt="2024-02-21T10:50:36.707" v="327" actId="20577"/>
          <ac:spMkLst>
            <pc:docMk/>
            <pc:sldMk cId="3114938747" sldId="293"/>
            <ac:spMk id="16" creationId="{CFC8B9D9-C6ED-4706-A104-65D118A5B7F9}"/>
          </ac:spMkLst>
        </pc:spChg>
        <pc:picChg chg="add mod">
          <ac:chgData name="Neemias Informatica Lima" userId="b77af7bd85500281" providerId="LiveId" clId="{A048D29E-2821-4249-91ED-030985986472}" dt="2024-02-21T09:44:28.713" v="90"/>
          <ac:picMkLst>
            <pc:docMk/>
            <pc:sldMk cId="3114938747" sldId="293"/>
            <ac:picMk id="4" creationId="{784F65E2-4ECE-B61E-FAB5-8C4CC89FEFA1}"/>
          </ac:picMkLst>
        </pc:picChg>
        <pc:picChg chg="del">
          <ac:chgData name="Neemias Informatica Lima" userId="b77af7bd85500281" providerId="LiveId" clId="{A048D29E-2821-4249-91ED-030985986472}" dt="2024-02-21T09:44:28.452" v="89" actId="478"/>
          <ac:picMkLst>
            <pc:docMk/>
            <pc:sldMk cId="3114938747" sldId="293"/>
            <ac:picMk id="7" creationId="{116B7872-C129-339F-AC75-3BC8485398FC}"/>
          </ac:picMkLst>
        </pc:picChg>
      </pc:sldChg>
    </pc:docChg>
  </pc:docChgLst>
  <pc:docChgLst>
    <pc:chgData name="Neemias e Catia Lima" userId="b77af7bd85500281" providerId="LiveId" clId="{8BB4A252-31CD-4F97-8301-FAD4CC2062C4}"/>
    <pc:docChg chg="undo redo custSel modSld">
      <pc:chgData name="Neemias e Catia Lima" userId="b77af7bd85500281" providerId="LiveId" clId="{8BB4A252-31CD-4F97-8301-FAD4CC2062C4}" dt="2021-05-04T17:57:58.539" v="211" actId="20577"/>
      <pc:docMkLst>
        <pc:docMk/>
      </pc:docMkLst>
      <pc:sldChg chg="addSp delSp modSp mod">
        <pc:chgData name="Neemias e Catia Lima" userId="b77af7bd85500281" providerId="LiveId" clId="{8BB4A252-31CD-4F97-8301-FAD4CC2062C4}" dt="2021-05-04T17:56:28.902" v="206" actId="14100"/>
        <pc:sldMkLst>
          <pc:docMk/>
          <pc:sldMk cId="3683219421" sldId="282"/>
        </pc:sldMkLst>
        <pc:spChg chg="mod">
          <ac:chgData name="Neemias e Catia Lima" userId="b77af7bd85500281" providerId="LiveId" clId="{8BB4A252-31CD-4F97-8301-FAD4CC2062C4}" dt="2021-05-04T17:39:47.999" v="44"/>
          <ac:spMkLst>
            <pc:docMk/>
            <pc:sldMk cId="3683219421" sldId="282"/>
            <ac:spMk id="12" creationId="{00000000-0000-0000-0000-000000000000}"/>
          </ac:spMkLst>
        </pc:spChg>
        <pc:spChg chg="mod">
          <ac:chgData name="Neemias e Catia Lima" userId="b77af7bd85500281" providerId="LiveId" clId="{8BB4A252-31CD-4F97-8301-FAD4CC2062C4}" dt="2021-05-04T17:37:26.646" v="10"/>
          <ac:spMkLst>
            <pc:docMk/>
            <pc:sldMk cId="3683219421" sldId="282"/>
            <ac:spMk id="14" creationId="{00000000-0000-0000-0000-000000000000}"/>
          </ac:spMkLst>
        </pc:spChg>
        <pc:picChg chg="del">
          <ac:chgData name="Neemias e Catia Lima" userId="b77af7bd85500281" providerId="LiveId" clId="{8BB4A252-31CD-4F97-8301-FAD4CC2062C4}" dt="2021-05-04T17:56:02.174" v="197" actId="478"/>
          <ac:picMkLst>
            <pc:docMk/>
            <pc:sldMk cId="3683219421" sldId="282"/>
            <ac:picMk id="2050" creationId="{5B7B949A-D585-4A5E-A6F3-F33E8FA11E1D}"/>
          </ac:picMkLst>
        </pc:picChg>
        <pc:picChg chg="add mod">
          <ac:chgData name="Neemias e Catia Lima" userId="b77af7bd85500281" providerId="LiveId" clId="{8BB4A252-31CD-4F97-8301-FAD4CC2062C4}" dt="2021-05-04T17:56:28.902" v="206" actId="14100"/>
          <ac:picMkLst>
            <pc:docMk/>
            <pc:sldMk cId="3683219421" sldId="282"/>
            <ac:picMk id="4098" creationId="{74BBF12A-B1D4-409B-845C-33FB4CA0803C}"/>
          </ac:picMkLst>
        </pc:picChg>
      </pc:sldChg>
      <pc:sldChg chg="addSp delSp modSp mod">
        <pc:chgData name="Neemias e Catia Lima" userId="b77af7bd85500281" providerId="LiveId" clId="{8BB4A252-31CD-4F97-8301-FAD4CC2062C4}" dt="2021-05-04T17:55:35.348" v="196"/>
        <pc:sldMkLst>
          <pc:docMk/>
          <pc:sldMk cId="3902406419" sldId="283"/>
        </pc:sldMkLst>
        <pc:spChg chg="mod">
          <ac:chgData name="Neemias e Catia Lima" userId="b77af7bd85500281" providerId="LiveId" clId="{8BB4A252-31CD-4F97-8301-FAD4CC2062C4}" dt="2021-05-04T17:44:11.760" v="47"/>
          <ac:spMkLst>
            <pc:docMk/>
            <pc:sldMk cId="3902406419" sldId="283"/>
            <ac:spMk id="14" creationId="{00000000-0000-0000-0000-000000000000}"/>
          </ac:spMkLst>
        </pc:spChg>
        <pc:spChg chg="mod">
          <ac:chgData name="Neemias e Catia Lima" userId="b77af7bd85500281" providerId="LiveId" clId="{8BB4A252-31CD-4F97-8301-FAD4CC2062C4}" dt="2021-05-04T17:44:50.388" v="60" actId="6549"/>
          <ac:spMkLst>
            <pc:docMk/>
            <pc:sldMk cId="3902406419" sldId="283"/>
            <ac:spMk id="15" creationId="{D5C09FDA-172B-4732-BD2E-A9BBEF8B191B}"/>
          </ac:spMkLst>
        </pc:spChg>
        <pc:picChg chg="add mod">
          <ac:chgData name="Neemias e Catia Lima" userId="b77af7bd85500281" providerId="LiveId" clId="{8BB4A252-31CD-4F97-8301-FAD4CC2062C4}" dt="2021-05-04T17:55:35.348" v="196"/>
          <ac:picMkLst>
            <pc:docMk/>
            <pc:sldMk cId="3902406419" sldId="283"/>
            <ac:picMk id="19" creationId="{3B0E243C-75D8-4476-B41F-D179231F7960}"/>
          </ac:picMkLst>
        </pc:picChg>
        <pc:picChg chg="del">
          <ac:chgData name="Neemias e Catia Lima" userId="b77af7bd85500281" providerId="LiveId" clId="{8BB4A252-31CD-4F97-8301-FAD4CC2062C4}" dt="2021-05-04T17:55:35.110" v="195" actId="478"/>
          <ac:picMkLst>
            <pc:docMk/>
            <pc:sldMk cId="3902406419" sldId="283"/>
            <ac:picMk id="3074" creationId="{92B70CD2-F9BC-4065-B5CA-4F98F8A66771}"/>
          </ac:picMkLst>
        </pc:picChg>
      </pc:sldChg>
      <pc:sldChg chg="modSp mod">
        <pc:chgData name="Neemias e Catia Lima" userId="b77af7bd85500281" providerId="LiveId" clId="{8BB4A252-31CD-4F97-8301-FAD4CC2062C4}" dt="2021-05-04T17:46:22.208" v="95" actId="20577"/>
        <pc:sldMkLst>
          <pc:docMk/>
          <pc:sldMk cId="2424059023" sldId="284"/>
        </pc:sldMkLst>
        <pc:spChg chg="mod">
          <ac:chgData name="Neemias e Catia Lima" userId="b77af7bd85500281" providerId="LiveId" clId="{8BB4A252-31CD-4F97-8301-FAD4CC2062C4}" dt="2021-05-04T17:45:46.877" v="75"/>
          <ac:spMkLst>
            <pc:docMk/>
            <pc:sldMk cId="2424059023" sldId="284"/>
            <ac:spMk id="14" creationId="{00000000-0000-0000-0000-000000000000}"/>
          </ac:spMkLst>
        </pc:spChg>
        <pc:spChg chg="mod">
          <ac:chgData name="Neemias e Catia Lima" userId="b77af7bd85500281" providerId="LiveId" clId="{8BB4A252-31CD-4F97-8301-FAD4CC2062C4}" dt="2021-05-04T17:46:22.208" v="95" actId="20577"/>
          <ac:spMkLst>
            <pc:docMk/>
            <pc:sldMk cId="2424059023" sldId="284"/>
            <ac:spMk id="15" creationId="{C3A1BEFC-B9B8-4142-B09F-1F5B330F4265}"/>
          </ac:spMkLst>
        </pc:spChg>
      </pc:sldChg>
      <pc:sldChg chg="modSp mod">
        <pc:chgData name="Neemias e Catia Lima" userId="b77af7bd85500281" providerId="LiveId" clId="{8BB4A252-31CD-4F97-8301-FAD4CC2062C4}" dt="2021-05-04T17:48:33.282" v="119" actId="313"/>
        <pc:sldMkLst>
          <pc:docMk/>
          <pc:sldMk cId="2241968852" sldId="285"/>
        </pc:sldMkLst>
        <pc:spChg chg="mod">
          <ac:chgData name="Neemias e Catia Lima" userId="b77af7bd85500281" providerId="LiveId" clId="{8BB4A252-31CD-4F97-8301-FAD4CC2062C4}" dt="2021-05-04T17:47:36.617" v="107"/>
          <ac:spMkLst>
            <pc:docMk/>
            <pc:sldMk cId="2241968852" sldId="285"/>
            <ac:spMk id="14" creationId="{00000000-0000-0000-0000-000000000000}"/>
          </ac:spMkLst>
        </pc:spChg>
        <pc:spChg chg="mod">
          <ac:chgData name="Neemias e Catia Lima" userId="b77af7bd85500281" providerId="LiveId" clId="{8BB4A252-31CD-4F97-8301-FAD4CC2062C4}" dt="2021-05-04T17:48:33.282" v="119" actId="313"/>
          <ac:spMkLst>
            <pc:docMk/>
            <pc:sldMk cId="2241968852" sldId="285"/>
            <ac:spMk id="15" creationId="{0F091E13-8EAD-4FFB-9473-BC74E5ABDC64}"/>
          </ac:spMkLst>
        </pc:spChg>
      </pc:sldChg>
      <pc:sldChg chg="addSp delSp modSp mod">
        <pc:chgData name="Neemias e Catia Lima" userId="b77af7bd85500281" providerId="LiveId" clId="{8BB4A252-31CD-4F97-8301-FAD4CC2062C4}" dt="2021-05-04T17:57:58.539" v="211" actId="20577"/>
        <pc:sldMkLst>
          <pc:docMk/>
          <pc:sldMk cId="1959249856" sldId="286"/>
        </pc:sldMkLst>
        <pc:spChg chg="mod">
          <ac:chgData name="Neemias e Catia Lima" userId="b77af7bd85500281" providerId="LiveId" clId="{8BB4A252-31CD-4F97-8301-FAD4CC2062C4}" dt="2021-05-04T17:49:50.016" v="129"/>
          <ac:spMkLst>
            <pc:docMk/>
            <pc:sldMk cId="1959249856" sldId="286"/>
            <ac:spMk id="14" creationId="{00000000-0000-0000-0000-000000000000}"/>
          </ac:spMkLst>
        </pc:spChg>
        <pc:spChg chg="mod">
          <ac:chgData name="Neemias e Catia Lima" userId="b77af7bd85500281" providerId="LiveId" clId="{8BB4A252-31CD-4F97-8301-FAD4CC2062C4}" dt="2021-05-04T17:57:58.539" v="211" actId="20577"/>
          <ac:spMkLst>
            <pc:docMk/>
            <pc:sldMk cId="1959249856" sldId="286"/>
            <ac:spMk id="15" creationId="{863BB09B-C8C1-4354-BC51-D930C951E507}"/>
          </ac:spMkLst>
        </pc:spChg>
        <pc:picChg chg="add mod">
          <ac:chgData name="Neemias e Catia Lima" userId="b77af7bd85500281" providerId="LiveId" clId="{8BB4A252-31CD-4F97-8301-FAD4CC2062C4}" dt="2021-05-04T17:54:03.141" v="187"/>
          <ac:picMkLst>
            <pc:docMk/>
            <pc:sldMk cId="1959249856" sldId="286"/>
            <ac:picMk id="18" creationId="{1C346599-6376-4B53-909E-BE751BF0ED0F}"/>
          </ac:picMkLst>
        </pc:picChg>
        <pc:picChg chg="del">
          <ac:chgData name="Neemias e Catia Lima" userId="b77af7bd85500281" providerId="LiveId" clId="{8BB4A252-31CD-4F97-8301-FAD4CC2062C4}" dt="2021-05-04T17:54:02.862" v="186" actId="478"/>
          <ac:picMkLst>
            <pc:docMk/>
            <pc:sldMk cId="1959249856" sldId="286"/>
            <ac:picMk id="25" creationId="{6F5DCD9F-0540-4CC4-87F4-40F6F91677A0}"/>
          </ac:picMkLst>
        </pc:picChg>
      </pc:sldChg>
      <pc:sldChg chg="modSp mod">
        <pc:chgData name="Neemias e Catia Lima" userId="b77af7bd85500281" providerId="LiveId" clId="{8BB4A252-31CD-4F97-8301-FAD4CC2062C4}" dt="2021-05-04T17:52:38.775" v="178" actId="20577"/>
        <pc:sldMkLst>
          <pc:docMk/>
          <pc:sldMk cId="2857006406" sldId="287"/>
        </pc:sldMkLst>
        <pc:spChg chg="mod">
          <ac:chgData name="Neemias e Catia Lima" userId="b77af7bd85500281" providerId="LiveId" clId="{8BB4A252-31CD-4F97-8301-FAD4CC2062C4}" dt="2021-05-04T17:52:38.775" v="178" actId="20577"/>
          <ac:spMkLst>
            <pc:docMk/>
            <pc:sldMk cId="2857006406" sldId="287"/>
            <ac:spMk id="16" creationId="{28D68641-D640-4BD7-9D5B-B3803DCCF9B3}"/>
          </ac:spMkLst>
        </pc:spChg>
      </pc:sldChg>
      <pc:sldChg chg="addSp delSp modSp mod">
        <pc:chgData name="Neemias e Catia Lima" userId="b77af7bd85500281" providerId="LiveId" clId="{8BB4A252-31CD-4F97-8301-FAD4CC2062C4}" dt="2021-05-04T17:57:01.301" v="210"/>
        <pc:sldMkLst>
          <pc:docMk/>
          <pc:sldMk cId="2630436816" sldId="288"/>
        </pc:sldMkLst>
        <pc:spChg chg="mod">
          <ac:chgData name="Neemias e Catia Lima" userId="b77af7bd85500281" providerId="LiveId" clId="{8BB4A252-31CD-4F97-8301-FAD4CC2062C4}" dt="2021-05-04T17:38:06.623" v="23" actId="20577"/>
          <ac:spMkLst>
            <pc:docMk/>
            <pc:sldMk cId="2630436816" sldId="288"/>
            <ac:spMk id="13" creationId="{00000000-0000-0000-0000-000000000000}"/>
          </ac:spMkLst>
        </pc:spChg>
        <pc:spChg chg="mod">
          <ac:chgData name="Neemias e Catia Lima" userId="b77af7bd85500281" providerId="LiveId" clId="{8BB4A252-31CD-4F97-8301-FAD4CC2062C4}" dt="2021-05-04T17:37:11.114" v="6"/>
          <ac:spMkLst>
            <pc:docMk/>
            <pc:sldMk cId="2630436816" sldId="288"/>
            <ac:spMk id="14" creationId="{00000000-0000-0000-0000-000000000000}"/>
          </ac:spMkLst>
        </pc:spChg>
        <pc:picChg chg="add mod">
          <ac:chgData name="Neemias e Catia Lima" userId="b77af7bd85500281" providerId="LiveId" clId="{8BB4A252-31CD-4F97-8301-FAD4CC2062C4}" dt="2021-05-04T17:57:01.301" v="210"/>
          <ac:picMkLst>
            <pc:docMk/>
            <pc:sldMk cId="2630436816" sldId="288"/>
            <ac:picMk id="17" creationId="{2962FF35-813B-4E0D-A658-E76E01A1AD44}"/>
          </ac:picMkLst>
        </pc:picChg>
        <pc:picChg chg="add del">
          <ac:chgData name="Neemias e Catia Lima" userId="b77af7bd85500281" providerId="LiveId" clId="{8BB4A252-31CD-4F97-8301-FAD4CC2062C4}" dt="2021-05-04T17:57:00.984" v="209" actId="478"/>
          <ac:picMkLst>
            <pc:docMk/>
            <pc:sldMk cId="2630436816" sldId="288"/>
            <ac:picMk id="25" creationId="{B42D5DCB-433E-4CEF-BFBE-18C0CDEC2F58}"/>
          </ac:picMkLst>
        </pc:picChg>
      </pc:sldChg>
      <pc:sldChg chg="addSp delSp modSp mod">
        <pc:chgData name="Neemias e Catia Lima" userId="b77af7bd85500281" providerId="LiveId" clId="{8BB4A252-31CD-4F97-8301-FAD4CC2062C4}" dt="2021-05-04T17:55:29.838" v="194" actId="1440"/>
        <pc:sldMkLst>
          <pc:docMk/>
          <pc:sldMk cId="3032827026" sldId="289"/>
        </pc:sldMkLst>
        <pc:spChg chg="mod">
          <ac:chgData name="Neemias e Catia Lima" userId="b77af7bd85500281" providerId="LiveId" clId="{8BB4A252-31CD-4F97-8301-FAD4CC2062C4}" dt="2021-05-04T17:45:29.743" v="70" actId="20577"/>
          <ac:spMkLst>
            <pc:docMk/>
            <pc:sldMk cId="3032827026" sldId="289"/>
            <ac:spMk id="12" creationId="{A64B78EF-EDA8-421A-88C9-45544BBCA9D1}"/>
          </ac:spMkLst>
        </pc:spChg>
        <pc:spChg chg="mod">
          <ac:chgData name="Neemias e Catia Lima" userId="b77af7bd85500281" providerId="LiveId" clId="{8BB4A252-31CD-4F97-8301-FAD4CC2062C4}" dt="2021-05-04T17:44:19.262" v="50"/>
          <ac:spMkLst>
            <pc:docMk/>
            <pc:sldMk cId="3032827026" sldId="289"/>
            <ac:spMk id="14" creationId="{00000000-0000-0000-0000-000000000000}"/>
          </ac:spMkLst>
        </pc:spChg>
        <pc:picChg chg="del">
          <ac:chgData name="Neemias e Catia Lima" userId="b77af7bd85500281" providerId="LiveId" clId="{8BB4A252-31CD-4F97-8301-FAD4CC2062C4}" dt="2021-05-04T17:55:12.382" v="188" actId="478"/>
          <ac:picMkLst>
            <pc:docMk/>
            <pc:sldMk cId="3032827026" sldId="289"/>
            <ac:picMk id="24" creationId="{988094A6-621D-4E20-BDB5-E58A9D35F79C}"/>
          </ac:picMkLst>
        </pc:picChg>
        <pc:picChg chg="add mod">
          <ac:chgData name="Neemias e Catia Lima" userId="b77af7bd85500281" providerId="LiveId" clId="{8BB4A252-31CD-4F97-8301-FAD4CC2062C4}" dt="2021-05-04T17:55:29.838" v="194" actId="1440"/>
          <ac:picMkLst>
            <pc:docMk/>
            <pc:sldMk cId="3032827026" sldId="289"/>
            <ac:picMk id="2050" creationId="{CF7D0738-7737-475B-9CE3-C6C0460EF3E7}"/>
          </ac:picMkLst>
        </pc:picChg>
      </pc:sldChg>
      <pc:sldChg chg="modSp mod">
        <pc:chgData name="Neemias e Catia Lima" userId="b77af7bd85500281" providerId="LiveId" clId="{8BB4A252-31CD-4F97-8301-FAD4CC2062C4}" dt="2021-05-04T17:47:00.358" v="104" actId="20577"/>
        <pc:sldMkLst>
          <pc:docMk/>
          <pc:sldMk cId="3772032319" sldId="290"/>
        </pc:sldMkLst>
        <pc:spChg chg="mod">
          <ac:chgData name="Neemias e Catia Lima" userId="b77af7bd85500281" providerId="LiveId" clId="{8BB4A252-31CD-4F97-8301-FAD4CC2062C4}" dt="2021-05-04T17:47:00.358" v="104" actId="20577"/>
          <ac:spMkLst>
            <pc:docMk/>
            <pc:sldMk cId="3772032319" sldId="290"/>
            <ac:spMk id="12" creationId="{8D5A143D-15FB-4DFE-B0EC-FEEB77A92B2C}"/>
          </ac:spMkLst>
        </pc:spChg>
        <pc:spChg chg="mod">
          <ac:chgData name="Neemias e Catia Lima" userId="b77af7bd85500281" providerId="LiveId" clId="{8BB4A252-31CD-4F97-8301-FAD4CC2062C4}" dt="2021-05-04T17:45:54.143" v="80"/>
          <ac:spMkLst>
            <pc:docMk/>
            <pc:sldMk cId="3772032319" sldId="290"/>
            <ac:spMk id="14" creationId="{00000000-0000-0000-0000-000000000000}"/>
          </ac:spMkLst>
        </pc:spChg>
      </pc:sldChg>
      <pc:sldChg chg="modSp mod">
        <pc:chgData name="Neemias e Catia Lima" userId="b77af7bd85500281" providerId="LiveId" clId="{8BB4A252-31CD-4F97-8301-FAD4CC2062C4}" dt="2021-05-04T17:49:14.613" v="126"/>
        <pc:sldMkLst>
          <pc:docMk/>
          <pc:sldMk cId="1768216317" sldId="291"/>
        </pc:sldMkLst>
        <pc:spChg chg="mod">
          <ac:chgData name="Neemias e Catia Lima" userId="b77af7bd85500281" providerId="LiveId" clId="{8BB4A252-31CD-4F97-8301-FAD4CC2062C4}" dt="2021-05-04T17:49:14.613" v="126"/>
          <ac:spMkLst>
            <pc:docMk/>
            <pc:sldMk cId="1768216317" sldId="291"/>
            <ac:spMk id="12" creationId="{FD5EC092-AC81-4728-9A45-4C4BB5B95C65}"/>
          </ac:spMkLst>
        </pc:spChg>
        <pc:spChg chg="mod">
          <ac:chgData name="Neemias e Catia Lima" userId="b77af7bd85500281" providerId="LiveId" clId="{8BB4A252-31CD-4F97-8301-FAD4CC2062C4}" dt="2021-05-04T17:47:43.590" v="108"/>
          <ac:spMkLst>
            <pc:docMk/>
            <pc:sldMk cId="1768216317" sldId="291"/>
            <ac:spMk id="14" creationId="{00000000-0000-0000-0000-000000000000}"/>
          </ac:spMkLst>
        </pc:spChg>
      </pc:sldChg>
      <pc:sldChg chg="addSp delSp modSp mod">
        <pc:chgData name="Neemias e Catia Lima" userId="b77af7bd85500281" providerId="LiveId" clId="{8BB4A252-31CD-4F97-8301-FAD4CC2062C4}" dt="2021-05-04T17:53:58.240" v="185" actId="1440"/>
        <pc:sldMkLst>
          <pc:docMk/>
          <pc:sldMk cId="3757265641" sldId="292"/>
        </pc:sldMkLst>
        <pc:spChg chg="mod">
          <ac:chgData name="Neemias e Catia Lima" userId="b77af7bd85500281" providerId="LiveId" clId="{8BB4A252-31CD-4F97-8301-FAD4CC2062C4}" dt="2021-05-04T17:51:26.683" v="166" actId="20577"/>
          <ac:spMkLst>
            <pc:docMk/>
            <pc:sldMk cId="3757265641" sldId="292"/>
            <ac:spMk id="12" creationId="{1EC42BAA-B890-43DD-B4F0-9AB5685AF2FE}"/>
          </ac:spMkLst>
        </pc:spChg>
        <pc:spChg chg="mod">
          <ac:chgData name="Neemias e Catia Lima" userId="b77af7bd85500281" providerId="LiveId" clId="{8BB4A252-31CD-4F97-8301-FAD4CC2062C4}" dt="2021-05-04T17:49:57.901" v="132"/>
          <ac:spMkLst>
            <pc:docMk/>
            <pc:sldMk cId="3757265641" sldId="292"/>
            <ac:spMk id="14" creationId="{00000000-0000-0000-0000-000000000000}"/>
          </ac:spMkLst>
        </pc:spChg>
        <pc:picChg chg="add mod">
          <ac:chgData name="Neemias e Catia Lima" userId="b77af7bd85500281" providerId="LiveId" clId="{8BB4A252-31CD-4F97-8301-FAD4CC2062C4}" dt="2021-05-04T17:53:58.240" v="185" actId="1440"/>
          <ac:picMkLst>
            <pc:docMk/>
            <pc:sldMk cId="3757265641" sldId="292"/>
            <ac:picMk id="1026" creationId="{7F094247-0380-4F73-BFBA-6F1BAD9B0A27}"/>
          </ac:picMkLst>
        </pc:picChg>
        <pc:picChg chg="del">
          <ac:chgData name="Neemias e Catia Lima" userId="b77af7bd85500281" providerId="LiveId" clId="{8BB4A252-31CD-4F97-8301-FAD4CC2062C4}" dt="2021-05-04T17:53:42.802" v="179" actId="478"/>
          <ac:picMkLst>
            <pc:docMk/>
            <pc:sldMk cId="3757265641" sldId="292"/>
            <ac:picMk id="9218" creationId="{923F9D24-2F88-46BD-8101-4C66A9A3F0FA}"/>
          </ac:picMkLst>
        </pc:picChg>
      </pc:sldChg>
      <pc:sldChg chg="modSp mod">
        <pc:chgData name="Neemias e Catia Lima" userId="b77af7bd85500281" providerId="LiveId" clId="{8BB4A252-31CD-4F97-8301-FAD4CC2062C4}" dt="2021-05-04T17:51:55.987" v="172" actId="20577"/>
        <pc:sldMkLst>
          <pc:docMk/>
          <pc:sldMk cId="3114938747" sldId="293"/>
        </pc:sldMkLst>
        <pc:spChg chg="mod">
          <ac:chgData name="Neemias e Catia Lima" userId="b77af7bd85500281" providerId="LiveId" clId="{8BB4A252-31CD-4F97-8301-FAD4CC2062C4}" dt="2021-05-04T17:51:55.987" v="172" actId="20577"/>
          <ac:spMkLst>
            <pc:docMk/>
            <pc:sldMk cId="3114938747" sldId="293"/>
            <ac:spMk id="16" creationId="{CFC8B9D9-C6ED-4706-A104-65D118A5B7F9}"/>
          </ac:spMkLst>
        </pc:spChg>
      </pc:sldChg>
    </pc:docChg>
  </pc:docChgLst>
  <pc:docChgLst>
    <pc:chgData name="Neemias e Catia Lima" userId="b77af7bd85500281" providerId="LiveId" clId="{16558AB7-4CD9-49A1-B800-C88292BD748F}"/>
    <pc:docChg chg="modSld">
      <pc:chgData name="Neemias e Catia Lima" userId="b77af7bd85500281" providerId="LiveId" clId="{16558AB7-4CD9-49A1-B800-C88292BD748F}" dt="2019-11-16T09:25:23.488" v="0" actId="1440"/>
      <pc:docMkLst>
        <pc:docMk/>
      </pc:docMkLst>
      <pc:sldChg chg="modSp">
        <pc:chgData name="Neemias e Catia Lima" userId="b77af7bd85500281" providerId="LiveId" clId="{16558AB7-4CD9-49A1-B800-C88292BD748F}" dt="2019-11-16T09:25:23.488" v="0" actId="1440"/>
        <pc:sldMkLst>
          <pc:docMk/>
          <pc:sldMk cId="2232331225" sldId="280"/>
        </pc:sldMkLst>
        <pc:picChg chg="mod">
          <ac:chgData name="Neemias e Catia Lima" userId="b77af7bd85500281" providerId="LiveId" clId="{16558AB7-4CD9-49A1-B800-C88292BD748F}" dt="2019-11-16T09:25:23.488" v="0" actId="1440"/>
          <ac:picMkLst>
            <pc:docMk/>
            <pc:sldMk cId="2232331225" sldId="280"/>
            <ac:picMk id="3" creationId="{E81D35A3-A2C0-47C1-8085-B70E51961B8D}"/>
          </ac:picMkLst>
        </pc:picChg>
      </pc:sldChg>
    </pc:docChg>
  </pc:docChgLst>
  <pc:docChgLst>
    <pc:chgData name="Neemias Informatica Lima" userId="b77af7bd85500281" providerId="LiveId" clId="{70BF4EFA-C635-4E02-85A4-EE8AA687EAFE}"/>
    <pc:docChg chg="undo redo custSel modSld">
      <pc:chgData name="Neemias Informatica Lima" userId="b77af7bd85500281" providerId="LiveId" clId="{70BF4EFA-C635-4E02-85A4-EE8AA687EAFE}" dt="2023-07-26T00:07:47.547" v="289" actId="20577"/>
      <pc:docMkLst>
        <pc:docMk/>
      </pc:docMkLst>
      <pc:sldChg chg="addSp delSp modSp mod">
        <pc:chgData name="Neemias Informatica Lima" userId="b77af7bd85500281" providerId="LiveId" clId="{70BF4EFA-C635-4E02-85A4-EE8AA687EAFE}" dt="2023-07-25T23:50:39.029" v="56" actId="20577"/>
        <pc:sldMkLst>
          <pc:docMk/>
          <pc:sldMk cId="2232331225" sldId="280"/>
        </pc:sldMkLst>
        <pc:spChg chg="mod">
          <ac:chgData name="Neemias Informatica Lima" userId="b77af7bd85500281" providerId="LiveId" clId="{70BF4EFA-C635-4E02-85A4-EE8AA687EAFE}" dt="2023-07-25T23:45:53.947" v="6" actId="20577"/>
          <ac:spMkLst>
            <pc:docMk/>
            <pc:sldMk cId="2232331225" sldId="280"/>
            <ac:spMk id="6" creationId="{00000000-0000-0000-0000-000000000000}"/>
          </ac:spMkLst>
        </pc:spChg>
        <pc:spChg chg="mod">
          <ac:chgData name="Neemias Informatica Lima" userId="b77af7bd85500281" providerId="LiveId" clId="{70BF4EFA-C635-4E02-85A4-EE8AA687EAFE}" dt="2023-07-25T23:47:38.496" v="26" actId="20577"/>
          <ac:spMkLst>
            <pc:docMk/>
            <pc:sldMk cId="2232331225" sldId="280"/>
            <ac:spMk id="9" creationId="{00000000-0000-0000-0000-000000000000}"/>
          </ac:spMkLst>
        </pc:spChg>
        <pc:spChg chg="mod">
          <ac:chgData name="Neemias Informatica Lima" userId="b77af7bd85500281" providerId="LiveId" clId="{70BF4EFA-C635-4E02-85A4-EE8AA687EAFE}" dt="2023-07-25T23:50:39.029" v="56" actId="20577"/>
          <ac:spMkLst>
            <pc:docMk/>
            <pc:sldMk cId="2232331225" sldId="280"/>
            <ac:spMk id="16" creationId="{00000000-0000-0000-0000-000000000000}"/>
          </ac:spMkLst>
        </pc:spChg>
        <pc:picChg chg="del">
          <ac:chgData name="Neemias Informatica Lima" userId="b77af7bd85500281" providerId="LiveId" clId="{70BF4EFA-C635-4E02-85A4-EE8AA687EAFE}" dt="2023-07-25T23:46:04.699" v="7" actId="478"/>
          <ac:picMkLst>
            <pc:docMk/>
            <pc:sldMk cId="2232331225" sldId="280"/>
            <ac:picMk id="3" creationId="{94FEF9AA-FC8B-78BB-E2F0-8B77AB652B6F}"/>
          </ac:picMkLst>
        </pc:picChg>
        <pc:picChg chg="add mod">
          <ac:chgData name="Neemias Informatica Lima" userId="b77af7bd85500281" providerId="LiveId" clId="{70BF4EFA-C635-4E02-85A4-EE8AA687EAFE}" dt="2023-07-25T23:47:07.054" v="19" actId="14100"/>
          <ac:picMkLst>
            <pc:docMk/>
            <pc:sldMk cId="2232331225" sldId="280"/>
            <ac:picMk id="4" creationId="{0F0ADB51-F692-DBC1-F27B-4574BD63BA43}"/>
          </ac:picMkLst>
        </pc:picChg>
        <pc:picChg chg="del">
          <ac:chgData name="Neemias Informatica Lima" userId="b77af7bd85500281" providerId="LiveId" clId="{70BF4EFA-C635-4E02-85A4-EE8AA687EAFE}" dt="2023-07-25T23:45:39.905" v="0" actId="478"/>
          <ac:picMkLst>
            <pc:docMk/>
            <pc:sldMk cId="2232331225" sldId="280"/>
            <ac:picMk id="13" creationId="{2CB54BE5-4CF9-ACAD-5D91-B0E064F0866E}"/>
          </ac:picMkLst>
        </pc:picChg>
        <pc:picChg chg="add mod">
          <ac:chgData name="Neemias Informatica Lima" userId="b77af7bd85500281" providerId="LiveId" clId="{70BF4EFA-C635-4E02-85A4-EE8AA687EAFE}" dt="2023-07-25T23:49:19.996" v="36"/>
          <ac:picMkLst>
            <pc:docMk/>
            <pc:sldMk cId="2232331225" sldId="280"/>
            <ac:picMk id="14" creationId="{4956ACF0-5B64-BB6C-250A-31CBE6FF33F4}"/>
          </ac:picMkLst>
        </pc:picChg>
      </pc:sldChg>
      <pc:sldChg chg="addSp delSp modSp mod">
        <pc:chgData name="Neemias Informatica Lima" userId="b77af7bd85500281" providerId="LiveId" clId="{70BF4EFA-C635-4E02-85A4-EE8AA687EAFE}" dt="2023-07-25T23:54:53.499" v="99"/>
        <pc:sldMkLst>
          <pc:docMk/>
          <pc:sldMk cId="2103443556" sldId="281"/>
        </pc:sldMkLst>
        <pc:spChg chg="mod">
          <ac:chgData name="Neemias Informatica Lima" userId="b77af7bd85500281" providerId="LiveId" clId="{70BF4EFA-C635-4E02-85A4-EE8AA687EAFE}" dt="2023-07-25T23:54:53.499" v="99"/>
          <ac:spMkLst>
            <pc:docMk/>
            <pc:sldMk cId="2103443556" sldId="281"/>
            <ac:spMk id="8" creationId="{00000000-0000-0000-0000-000000000000}"/>
          </ac:spMkLst>
        </pc:spChg>
        <pc:spChg chg="mod">
          <ac:chgData name="Neemias Informatica Lima" userId="b77af7bd85500281" providerId="LiveId" clId="{70BF4EFA-C635-4E02-85A4-EE8AA687EAFE}" dt="2023-07-25T23:51:18.859" v="70"/>
          <ac:spMkLst>
            <pc:docMk/>
            <pc:sldMk cId="2103443556" sldId="281"/>
            <ac:spMk id="18" creationId="{00000000-0000-0000-0000-000000000000}"/>
          </ac:spMkLst>
        </pc:spChg>
        <pc:picChg chg="del">
          <ac:chgData name="Neemias Informatica Lima" userId="b77af7bd85500281" providerId="LiveId" clId="{70BF4EFA-C635-4E02-85A4-EE8AA687EAFE}" dt="2023-07-25T23:49:55.114" v="43" actId="478"/>
          <ac:picMkLst>
            <pc:docMk/>
            <pc:sldMk cId="2103443556" sldId="281"/>
            <ac:picMk id="2" creationId="{033884EC-6BAC-E98B-92F9-0F95BFC5D142}"/>
          </ac:picMkLst>
        </pc:picChg>
        <pc:picChg chg="del">
          <ac:chgData name="Neemias Informatica Lima" userId="b77af7bd85500281" providerId="LiveId" clId="{70BF4EFA-C635-4E02-85A4-EE8AA687EAFE}" dt="2023-07-25T23:49:27.305" v="37" actId="478"/>
          <ac:picMkLst>
            <pc:docMk/>
            <pc:sldMk cId="2103443556" sldId="281"/>
            <ac:picMk id="3" creationId="{A660EB47-AC82-BD8B-C43A-AD23DA463620}"/>
          </ac:picMkLst>
        </pc:picChg>
        <pc:picChg chg="add mod">
          <ac:chgData name="Neemias Informatica Lima" userId="b77af7bd85500281" providerId="LiveId" clId="{70BF4EFA-C635-4E02-85A4-EE8AA687EAFE}" dt="2023-07-25T23:49:45.861" v="42" actId="1440"/>
          <ac:picMkLst>
            <pc:docMk/>
            <pc:sldMk cId="2103443556" sldId="281"/>
            <ac:picMk id="4" creationId="{0401683E-6619-33FD-E0CA-0A94716BB2D0}"/>
          </ac:picMkLst>
        </pc:picChg>
        <pc:picChg chg="add mod">
          <ac:chgData name="Neemias Informatica Lima" userId="b77af7bd85500281" providerId="LiveId" clId="{70BF4EFA-C635-4E02-85A4-EE8AA687EAFE}" dt="2023-07-25T23:50:13.048" v="49" actId="14100"/>
          <ac:picMkLst>
            <pc:docMk/>
            <pc:sldMk cId="2103443556" sldId="281"/>
            <ac:picMk id="5" creationId="{F0646410-B1E3-621B-1B89-2DFCB31A465B}"/>
          </ac:picMkLst>
        </pc:picChg>
        <pc:picChg chg="add del mod">
          <ac:chgData name="Neemias Informatica Lima" userId="b77af7bd85500281" providerId="LiveId" clId="{70BF4EFA-C635-4E02-85A4-EE8AA687EAFE}" dt="2023-07-25T23:51:07.773" v="63" actId="478"/>
          <ac:picMkLst>
            <pc:docMk/>
            <pc:sldMk cId="2103443556" sldId="281"/>
            <ac:picMk id="7" creationId="{0CB26EE6-034E-1A00-D2B4-CB5F1E891F27}"/>
          </ac:picMkLst>
        </pc:picChg>
      </pc:sldChg>
      <pc:sldChg chg="addSp delSp modSp mod">
        <pc:chgData name="Neemias Informatica Lima" userId="b77af7bd85500281" providerId="LiveId" clId="{70BF4EFA-C635-4E02-85A4-EE8AA687EAFE}" dt="2023-07-25T23:56:18.942" v="131" actId="20577"/>
        <pc:sldMkLst>
          <pc:docMk/>
          <pc:sldMk cId="3683219421" sldId="282"/>
        </pc:sldMkLst>
        <pc:spChg chg="del">
          <ac:chgData name="Neemias Informatica Lima" userId="b77af7bd85500281" providerId="LiveId" clId="{70BF4EFA-C635-4E02-85A4-EE8AA687EAFE}" dt="2023-07-25T23:51:57.413" v="73" actId="478"/>
          <ac:spMkLst>
            <pc:docMk/>
            <pc:sldMk cId="3683219421" sldId="282"/>
            <ac:spMk id="2" creationId="{3491D5EA-6C15-3D88-0DD4-7DB79CE1D014}"/>
          </ac:spMkLst>
        </pc:spChg>
        <pc:spChg chg="del">
          <ac:chgData name="Neemias Informatica Lima" userId="b77af7bd85500281" providerId="LiveId" clId="{70BF4EFA-C635-4E02-85A4-EE8AA687EAFE}" dt="2023-07-25T23:51:57.413" v="73" actId="478"/>
          <ac:spMkLst>
            <pc:docMk/>
            <pc:sldMk cId="3683219421" sldId="282"/>
            <ac:spMk id="4" creationId="{3F35780F-BA0E-C838-58B7-94B3D250E3A2}"/>
          </ac:spMkLst>
        </pc:spChg>
        <pc:spChg chg="add mod">
          <ac:chgData name="Neemias Informatica Lima" userId="b77af7bd85500281" providerId="LiveId" clId="{70BF4EFA-C635-4E02-85A4-EE8AA687EAFE}" dt="2023-07-25T23:51:58.114" v="74"/>
          <ac:spMkLst>
            <pc:docMk/>
            <pc:sldMk cId="3683219421" sldId="282"/>
            <ac:spMk id="7" creationId="{819A9ECA-D30A-D6C9-81C6-EA9DE94C92E9}"/>
          </ac:spMkLst>
        </pc:spChg>
        <pc:spChg chg="add mod">
          <ac:chgData name="Neemias Informatica Lima" userId="b77af7bd85500281" providerId="LiveId" clId="{70BF4EFA-C635-4E02-85A4-EE8AA687EAFE}" dt="2023-07-25T23:51:58.114" v="74"/>
          <ac:spMkLst>
            <pc:docMk/>
            <pc:sldMk cId="3683219421" sldId="282"/>
            <ac:spMk id="8" creationId="{406832D3-51D0-D681-ABC6-D5AA21F8B4C4}"/>
          </ac:spMkLst>
        </pc:spChg>
        <pc:spChg chg="mod">
          <ac:chgData name="Neemias Informatica Lima" userId="b77af7bd85500281" providerId="LiveId" clId="{70BF4EFA-C635-4E02-85A4-EE8AA687EAFE}" dt="2023-07-25T23:56:18.942" v="131" actId="20577"/>
          <ac:spMkLst>
            <pc:docMk/>
            <pc:sldMk cId="3683219421" sldId="282"/>
            <ac:spMk id="12" creationId="{00000000-0000-0000-0000-000000000000}"/>
          </ac:spMkLst>
        </pc:spChg>
        <pc:spChg chg="mod">
          <ac:chgData name="Neemias Informatica Lima" userId="b77af7bd85500281" providerId="LiveId" clId="{70BF4EFA-C635-4E02-85A4-EE8AA687EAFE}" dt="2023-07-25T23:55:17.440" v="109"/>
          <ac:spMkLst>
            <pc:docMk/>
            <pc:sldMk cId="3683219421" sldId="282"/>
            <ac:spMk id="14" creationId="{00000000-0000-0000-0000-000000000000}"/>
          </ac:spMkLst>
        </pc:spChg>
        <pc:picChg chg="del">
          <ac:chgData name="Neemias Informatica Lima" userId="b77af7bd85500281" providerId="LiveId" clId="{70BF4EFA-C635-4E02-85A4-EE8AA687EAFE}" dt="2023-07-25T23:51:57.413" v="73" actId="478"/>
          <ac:picMkLst>
            <pc:docMk/>
            <pc:sldMk cId="3683219421" sldId="282"/>
            <ac:picMk id="5" creationId="{2074D15B-C433-B3FE-655E-F896186A7E29}"/>
          </ac:picMkLst>
        </pc:picChg>
        <pc:picChg chg="del">
          <ac:chgData name="Neemias Informatica Lima" userId="b77af7bd85500281" providerId="LiveId" clId="{70BF4EFA-C635-4E02-85A4-EE8AA687EAFE}" dt="2023-07-25T23:51:57.413" v="73" actId="478"/>
          <ac:picMkLst>
            <pc:docMk/>
            <pc:sldMk cId="3683219421" sldId="282"/>
            <ac:picMk id="6" creationId="{07BDFE5B-EEF5-3811-2C82-561761550694}"/>
          </ac:picMkLst>
        </pc:picChg>
        <pc:picChg chg="add mod">
          <ac:chgData name="Neemias Informatica Lima" userId="b77af7bd85500281" providerId="LiveId" clId="{70BF4EFA-C635-4E02-85A4-EE8AA687EAFE}" dt="2023-07-25T23:51:58.114" v="74"/>
          <ac:picMkLst>
            <pc:docMk/>
            <pc:sldMk cId="3683219421" sldId="282"/>
            <ac:picMk id="9" creationId="{E4E7D18B-2663-8020-BA36-B88543827227}"/>
          </ac:picMkLst>
        </pc:picChg>
        <pc:picChg chg="add mod">
          <ac:chgData name="Neemias Informatica Lima" userId="b77af7bd85500281" providerId="LiveId" clId="{70BF4EFA-C635-4E02-85A4-EE8AA687EAFE}" dt="2023-07-25T23:51:58.114" v="74"/>
          <ac:picMkLst>
            <pc:docMk/>
            <pc:sldMk cId="3683219421" sldId="282"/>
            <ac:picMk id="11" creationId="{106373A6-913A-FB36-4DC5-2B97F23E5862}"/>
          </ac:picMkLst>
        </pc:picChg>
      </pc:sldChg>
      <pc:sldChg chg="addSp delSp modSp mod">
        <pc:chgData name="Neemias Informatica Lima" userId="b77af7bd85500281" providerId="LiveId" clId="{70BF4EFA-C635-4E02-85A4-EE8AA687EAFE}" dt="2023-07-25T23:57:39.131" v="156" actId="20577"/>
        <pc:sldMkLst>
          <pc:docMk/>
          <pc:sldMk cId="3902406419" sldId="283"/>
        </pc:sldMkLst>
        <pc:spChg chg="del">
          <ac:chgData name="Neemias Informatica Lima" userId="b77af7bd85500281" providerId="LiveId" clId="{70BF4EFA-C635-4E02-85A4-EE8AA687EAFE}" dt="2023-07-25T23:52:11.501" v="75" actId="478"/>
          <ac:spMkLst>
            <pc:docMk/>
            <pc:sldMk cId="3902406419" sldId="283"/>
            <ac:spMk id="2" creationId="{D3F2D1D4-493F-B3EC-6211-0D2D727670AA}"/>
          </ac:spMkLst>
        </pc:spChg>
        <pc:spChg chg="del">
          <ac:chgData name="Neemias Informatica Lima" userId="b77af7bd85500281" providerId="LiveId" clId="{70BF4EFA-C635-4E02-85A4-EE8AA687EAFE}" dt="2023-07-25T23:52:11.501" v="75" actId="478"/>
          <ac:spMkLst>
            <pc:docMk/>
            <pc:sldMk cId="3902406419" sldId="283"/>
            <ac:spMk id="3" creationId="{EA826045-1181-CAD1-2B51-E9311AB30D4F}"/>
          </ac:spMkLst>
        </pc:spChg>
        <pc:spChg chg="add mod">
          <ac:chgData name="Neemias Informatica Lima" userId="b77af7bd85500281" providerId="LiveId" clId="{70BF4EFA-C635-4E02-85A4-EE8AA687EAFE}" dt="2023-07-25T23:52:11.947" v="76"/>
          <ac:spMkLst>
            <pc:docMk/>
            <pc:sldMk cId="3902406419" sldId="283"/>
            <ac:spMk id="6" creationId="{FABDE56D-3F03-0165-FE61-AF4DC3BC7A2F}"/>
          </ac:spMkLst>
        </pc:spChg>
        <pc:spChg chg="add mod">
          <ac:chgData name="Neemias Informatica Lima" userId="b77af7bd85500281" providerId="LiveId" clId="{70BF4EFA-C635-4E02-85A4-EE8AA687EAFE}" dt="2023-07-25T23:52:11.947" v="76"/>
          <ac:spMkLst>
            <pc:docMk/>
            <pc:sldMk cId="3902406419" sldId="283"/>
            <ac:spMk id="7" creationId="{D4068EE0-66FE-857B-0CB9-43EFAF05F80A}"/>
          </ac:spMkLst>
        </pc:spChg>
        <pc:spChg chg="mod">
          <ac:chgData name="Neemias Informatica Lima" userId="b77af7bd85500281" providerId="LiveId" clId="{70BF4EFA-C635-4E02-85A4-EE8AA687EAFE}" dt="2023-07-25T23:56:37.817" v="136"/>
          <ac:spMkLst>
            <pc:docMk/>
            <pc:sldMk cId="3902406419" sldId="283"/>
            <ac:spMk id="14" creationId="{00000000-0000-0000-0000-000000000000}"/>
          </ac:spMkLst>
        </pc:spChg>
        <pc:spChg chg="mod">
          <ac:chgData name="Neemias Informatica Lima" userId="b77af7bd85500281" providerId="LiveId" clId="{70BF4EFA-C635-4E02-85A4-EE8AA687EAFE}" dt="2023-07-25T23:57:39.131" v="156" actId="20577"/>
          <ac:spMkLst>
            <pc:docMk/>
            <pc:sldMk cId="3902406419" sldId="283"/>
            <ac:spMk id="15" creationId="{D5C09FDA-172B-4732-BD2E-A9BBEF8B191B}"/>
          </ac:spMkLst>
        </pc:spChg>
        <pc:picChg chg="del">
          <ac:chgData name="Neemias Informatica Lima" userId="b77af7bd85500281" providerId="LiveId" clId="{70BF4EFA-C635-4E02-85A4-EE8AA687EAFE}" dt="2023-07-25T23:52:11.501" v="75" actId="478"/>
          <ac:picMkLst>
            <pc:docMk/>
            <pc:sldMk cId="3902406419" sldId="283"/>
            <ac:picMk id="4" creationId="{D22E72BF-B0A0-CBCE-3EEA-338FA26238F2}"/>
          </ac:picMkLst>
        </pc:picChg>
        <pc:picChg chg="del">
          <ac:chgData name="Neemias Informatica Lima" userId="b77af7bd85500281" providerId="LiveId" clId="{70BF4EFA-C635-4E02-85A4-EE8AA687EAFE}" dt="2023-07-25T23:52:11.501" v="75" actId="478"/>
          <ac:picMkLst>
            <pc:docMk/>
            <pc:sldMk cId="3902406419" sldId="283"/>
            <ac:picMk id="5" creationId="{B6666158-6DAF-F93A-BD4A-F9D9BC2A85CF}"/>
          </ac:picMkLst>
        </pc:picChg>
        <pc:picChg chg="add mod">
          <ac:chgData name="Neemias Informatica Lima" userId="b77af7bd85500281" providerId="LiveId" clId="{70BF4EFA-C635-4E02-85A4-EE8AA687EAFE}" dt="2023-07-25T23:52:11.947" v="76"/>
          <ac:picMkLst>
            <pc:docMk/>
            <pc:sldMk cId="3902406419" sldId="283"/>
            <ac:picMk id="8" creationId="{5ED0E2B3-CD61-4068-16B9-2A663EE7B7D9}"/>
          </ac:picMkLst>
        </pc:picChg>
        <pc:picChg chg="add mod">
          <ac:chgData name="Neemias Informatica Lima" userId="b77af7bd85500281" providerId="LiveId" clId="{70BF4EFA-C635-4E02-85A4-EE8AA687EAFE}" dt="2023-07-25T23:52:11.947" v="76"/>
          <ac:picMkLst>
            <pc:docMk/>
            <pc:sldMk cId="3902406419" sldId="283"/>
            <ac:picMk id="9" creationId="{18B901A2-6B27-3819-6BC5-4B4074B3EECB}"/>
          </ac:picMkLst>
        </pc:picChg>
      </pc:sldChg>
      <pc:sldChg chg="addSp delSp modSp mod">
        <pc:chgData name="Neemias Informatica Lima" userId="b77af7bd85500281" providerId="LiveId" clId="{70BF4EFA-C635-4E02-85A4-EE8AA687EAFE}" dt="2023-07-26T00:00:16.268" v="191" actId="6549"/>
        <pc:sldMkLst>
          <pc:docMk/>
          <pc:sldMk cId="2424059023" sldId="284"/>
        </pc:sldMkLst>
        <pc:spChg chg="del">
          <ac:chgData name="Neemias Informatica Lima" userId="b77af7bd85500281" providerId="LiveId" clId="{70BF4EFA-C635-4E02-85A4-EE8AA687EAFE}" dt="2023-07-25T23:52:37.561" v="79" actId="478"/>
          <ac:spMkLst>
            <pc:docMk/>
            <pc:sldMk cId="2424059023" sldId="284"/>
            <ac:spMk id="2" creationId="{5448C91B-BD93-B540-0F02-1F19032D0E0D}"/>
          </ac:spMkLst>
        </pc:spChg>
        <pc:spChg chg="del">
          <ac:chgData name="Neemias Informatica Lima" userId="b77af7bd85500281" providerId="LiveId" clId="{70BF4EFA-C635-4E02-85A4-EE8AA687EAFE}" dt="2023-07-25T23:52:37.561" v="79" actId="478"/>
          <ac:spMkLst>
            <pc:docMk/>
            <pc:sldMk cId="2424059023" sldId="284"/>
            <ac:spMk id="3" creationId="{E563B708-1A1D-9AA7-DD96-FB882AF3DA40}"/>
          </ac:spMkLst>
        </pc:spChg>
        <pc:spChg chg="add mod">
          <ac:chgData name="Neemias Informatica Lima" userId="b77af7bd85500281" providerId="LiveId" clId="{70BF4EFA-C635-4E02-85A4-EE8AA687EAFE}" dt="2023-07-25T23:52:38.122" v="80"/>
          <ac:spMkLst>
            <pc:docMk/>
            <pc:sldMk cId="2424059023" sldId="284"/>
            <ac:spMk id="6" creationId="{66AE90E3-AC57-DD86-AC9B-E74D0C2B036E}"/>
          </ac:spMkLst>
        </pc:spChg>
        <pc:spChg chg="add mod">
          <ac:chgData name="Neemias Informatica Lima" userId="b77af7bd85500281" providerId="LiveId" clId="{70BF4EFA-C635-4E02-85A4-EE8AA687EAFE}" dt="2023-07-25T23:52:38.122" v="80"/>
          <ac:spMkLst>
            <pc:docMk/>
            <pc:sldMk cId="2424059023" sldId="284"/>
            <ac:spMk id="7" creationId="{1D466D24-A8FB-06BE-67E0-58F3C8F57E12}"/>
          </ac:spMkLst>
        </pc:spChg>
        <pc:spChg chg="mod">
          <ac:chgData name="Neemias Informatica Lima" userId="b77af7bd85500281" providerId="LiveId" clId="{70BF4EFA-C635-4E02-85A4-EE8AA687EAFE}" dt="2023-07-25T23:58:38.835" v="165" actId="20577"/>
          <ac:spMkLst>
            <pc:docMk/>
            <pc:sldMk cId="2424059023" sldId="284"/>
            <ac:spMk id="14" creationId="{00000000-0000-0000-0000-000000000000}"/>
          </ac:spMkLst>
        </pc:spChg>
        <pc:spChg chg="mod">
          <ac:chgData name="Neemias Informatica Lima" userId="b77af7bd85500281" providerId="LiveId" clId="{70BF4EFA-C635-4E02-85A4-EE8AA687EAFE}" dt="2023-07-26T00:00:16.268" v="191" actId="6549"/>
          <ac:spMkLst>
            <pc:docMk/>
            <pc:sldMk cId="2424059023" sldId="284"/>
            <ac:spMk id="15" creationId="{C3A1BEFC-B9B8-4142-B09F-1F5B330F4265}"/>
          </ac:spMkLst>
        </pc:spChg>
        <pc:picChg chg="del">
          <ac:chgData name="Neemias Informatica Lima" userId="b77af7bd85500281" providerId="LiveId" clId="{70BF4EFA-C635-4E02-85A4-EE8AA687EAFE}" dt="2023-07-25T23:52:37.561" v="79" actId="478"/>
          <ac:picMkLst>
            <pc:docMk/>
            <pc:sldMk cId="2424059023" sldId="284"/>
            <ac:picMk id="4" creationId="{12736DC3-3EF5-5FF0-9751-EA431A7F7D81}"/>
          </ac:picMkLst>
        </pc:picChg>
        <pc:picChg chg="del">
          <ac:chgData name="Neemias Informatica Lima" userId="b77af7bd85500281" providerId="LiveId" clId="{70BF4EFA-C635-4E02-85A4-EE8AA687EAFE}" dt="2023-07-25T23:52:37.561" v="79" actId="478"/>
          <ac:picMkLst>
            <pc:docMk/>
            <pc:sldMk cId="2424059023" sldId="284"/>
            <ac:picMk id="5" creationId="{076D8450-2428-BADD-0B44-188453E51C9E}"/>
          </ac:picMkLst>
        </pc:picChg>
        <pc:picChg chg="add mod">
          <ac:chgData name="Neemias Informatica Lima" userId="b77af7bd85500281" providerId="LiveId" clId="{70BF4EFA-C635-4E02-85A4-EE8AA687EAFE}" dt="2023-07-25T23:52:38.122" v="80"/>
          <ac:picMkLst>
            <pc:docMk/>
            <pc:sldMk cId="2424059023" sldId="284"/>
            <ac:picMk id="8" creationId="{46375442-6DC0-7CDE-49C5-8B0C451DE421}"/>
          </ac:picMkLst>
        </pc:picChg>
        <pc:picChg chg="add mod">
          <ac:chgData name="Neemias Informatica Lima" userId="b77af7bd85500281" providerId="LiveId" clId="{70BF4EFA-C635-4E02-85A4-EE8AA687EAFE}" dt="2023-07-25T23:52:38.122" v="80"/>
          <ac:picMkLst>
            <pc:docMk/>
            <pc:sldMk cId="2424059023" sldId="284"/>
            <ac:picMk id="9" creationId="{2CC0FD82-8D8A-175B-49BD-99EDD91F81FD}"/>
          </ac:picMkLst>
        </pc:picChg>
      </pc:sldChg>
      <pc:sldChg chg="addSp delSp modSp mod">
        <pc:chgData name="Neemias Informatica Lima" userId="b77af7bd85500281" providerId="LiveId" clId="{70BF4EFA-C635-4E02-85A4-EE8AA687EAFE}" dt="2023-07-26T00:02:56.661" v="243" actId="207"/>
        <pc:sldMkLst>
          <pc:docMk/>
          <pc:sldMk cId="2241968852" sldId="285"/>
        </pc:sldMkLst>
        <pc:spChg chg="del">
          <ac:chgData name="Neemias Informatica Lima" userId="b77af7bd85500281" providerId="LiveId" clId="{70BF4EFA-C635-4E02-85A4-EE8AA687EAFE}" dt="2023-07-25T23:52:56.561" v="83" actId="478"/>
          <ac:spMkLst>
            <pc:docMk/>
            <pc:sldMk cId="2241968852" sldId="285"/>
            <ac:spMk id="2" creationId="{F4F771C1-83E3-12C5-DBA1-C1AABF506852}"/>
          </ac:spMkLst>
        </pc:spChg>
        <pc:spChg chg="del">
          <ac:chgData name="Neemias Informatica Lima" userId="b77af7bd85500281" providerId="LiveId" clId="{70BF4EFA-C635-4E02-85A4-EE8AA687EAFE}" dt="2023-07-25T23:52:56.561" v="83" actId="478"/>
          <ac:spMkLst>
            <pc:docMk/>
            <pc:sldMk cId="2241968852" sldId="285"/>
            <ac:spMk id="3" creationId="{0099895D-FE3D-1042-7382-7A86FCF45654}"/>
          </ac:spMkLst>
        </pc:spChg>
        <pc:spChg chg="add mod">
          <ac:chgData name="Neemias Informatica Lima" userId="b77af7bd85500281" providerId="LiveId" clId="{70BF4EFA-C635-4E02-85A4-EE8AA687EAFE}" dt="2023-07-25T23:52:56.910" v="84"/>
          <ac:spMkLst>
            <pc:docMk/>
            <pc:sldMk cId="2241968852" sldId="285"/>
            <ac:spMk id="6" creationId="{5E8CB69D-73BB-0BDB-51A4-F4EE1B6D1C04}"/>
          </ac:spMkLst>
        </pc:spChg>
        <pc:spChg chg="add mod">
          <ac:chgData name="Neemias Informatica Lima" userId="b77af7bd85500281" providerId="LiveId" clId="{70BF4EFA-C635-4E02-85A4-EE8AA687EAFE}" dt="2023-07-25T23:52:56.910" v="84"/>
          <ac:spMkLst>
            <pc:docMk/>
            <pc:sldMk cId="2241968852" sldId="285"/>
            <ac:spMk id="7" creationId="{C062E573-7681-6A57-9D95-178BF7C1444C}"/>
          </ac:spMkLst>
        </pc:spChg>
        <pc:spChg chg="mod">
          <ac:chgData name="Neemias Informatica Lima" userId="b77af7bd85500281" providerId="LiveId" clId="{70BF4EFA-C635-4E02-85A4-EE8AA687EAFE}" dt="2023-07-26T00:01:47.790" v="213"/>
          <ac:spMkLst>
            <pc:docMk/>
            <pc:sldMk cId="2241968852" sldId="285"/>
            <ac:spMk id="14" creationId="{00000000-0000-0000-0000-000000000000}"/>
          </ac:spMkLst>
        </pc:spChg>
        <pc:spChg chg="mod">
          <ac:chgData name="Neemias Informatica Lima" userId="b77af7bd85500281" providerId="LiveId" clId="{70BF4EFA-C635-4E02-85A4-EE8AA687EAFE}" dt="2023-07-26T00:02:56.661" v="243" actId="207"/>
          <ac:spMkLst>
            <pc:docMk/>
            <pc:sldMk cId="2241968852" sldId="285"/>
            <ac:spMk id="15" creationId="{0F091E13-8EAD-4FFB-9473-BC74E5ABDC64}"/>
          </ac:spMkLst>
        </pc:spChg>
        <pc:picChg chg="del">
          <ac:chgData name="Neemias Informatica Lima" userId="b77af7bd85500281" providerId="LiveId" clId="{70BF4EFA-C635-4E02-85A4-EE8AA687EAFE}" dt="2023-07-25T23:52:56.561" v="83" actId="478"/>
          <ac:picMkLst>
            <pc:docMk/>
            <pc:sldMk cId="2241968852" sldId="285"/>
            <ac:picMk id="4" creationId="{26FCE371-1823-90C1-B89D-65B5E05C4D80}"/>
          </ac:picMkLst>
        </pc:picChg>
        <pc:picChg chg="del">
          <ac:chgData name="Neemias Informatica Lima" userId="b77af7bd85500281" providerId="LiveId" clId="{70BF4EFA-C635-4E02-85A4-EE8AA687EAFE}" dt="2023-07-25T23:52:56.561" v="83" actId="478"/>
          <ac:picMkLst>
            <pc:docMk/>
            <pc:sldMk cId="2241968852" sldId="285"/>
            <ac:picMk id="5" creationId="{481AE682-A837-9478-BF33-F11C6C5EBD80}"/>
          </ac:picMkLst>
        </pc:picChg>
        <pc:picChg chg="add mod">
          <ac:chgData name="Neemias Informatica Lima" userId="b77af7bd85500281" providerId="LiveId" clId="{70BF4EFA-C635-4E02-85A4-EE8AA687EAFE}" dt="2023-07-25T23:52:56.910" v="84"/>
          <ac:picMkLst>
            <pc:docMk/>
            <pc:sldMk cId="2241968852" sldId="285"/>
            <ac:picMk id="8" creationId="{7E4811F5-9FDC-8318-34E6-BDE5CC260426}"/>
          </ac:picMkLst>
        </pc:picChg>
        <pc:picChg chg="add mod">
          <ac:chgData name="Neemias Informatica Lima" userId="b77af7bd85500281" providerId="LiveId" clId="{70BF4EFA-C635-4E02-85A4-EE8AA687EAFE}" dt="2023-07-25T23:52:56.910" v="84"/>
          <ac:picMkLst>
            <pc:docMk/>
            <pc:sldMk cId="2241968852" sldId="285"/>
            <ac:picMk id="9" creationId="{07F84724-0C72-5160-F9BC-2C0FBD7797B9}"/>
          </ac:picMkLst>
        </pc:picChg>
      </pc:sldChg>
      <pc:sldChg chg="addSp delSp modSp mod">
        <pc:chgData name="Neemias Informatica Lima" userId="b77af7bd85500281" providerId="LiveId" clId="{70BF4EFA-C635-4E02-85A4-EE8AA687EAFE}" dt="2023-07-26T00:05:24.979" v="270"/>
        <pc:sldMkLst>
          <pc:docMk/>
          <pc:sldMk cId="1959249856" sldId="286"/>
        </pc:sldMkLst>
        <pc:spChg chg="del">
          <ac:chgData name="Neemias Informatica Lima" userId="b77af7bd85500281" providerId="LiveId" clId="{70BF4EFA-C635-4E02-85A4-EE8AA687EAFE}" dt="2023-07-25T23:53:13.741" v="87" actId="478"/>
          <ac:spMkLst>
            <pc:docMk/>
            <pc:sldMk cId="1959249856" sldId="286"/>
            <ac:spMk id="2" creationId="{4B107FD8-FF2C-D912-F2B8-7158E66FA82F}"/>
          </ac:spMkLst>
        </pc:spChg>
        <pc:spChg chg="del">
          <ac:chgData name="Neemias Informatica Lima" userId="b77af7bd85500281" providerId="LiveId" clId="{70BF4EFA-C635-4E02-85A4-EE8AA687EAFE}" dt="2023-07-25T23:53:13.741" v="87" actId="478"/>
          <ac:spMkLst>
            <pc:docMk/>
            <pc:sldMk cId="1959249856" sldId="286"/>
            <ac:spMk id="3" creationId="{030B43DF-D850-F3FF-6DBC-5537A388E7B3}"/>
          </ac:spMkLst>
        </pc:spChg>
        <pc:spChg chg="add mod">
          <ac:chgData name="Neemias Informatica Lima" userId="b77af7bd85500281" providerId="LiveId" clId="{70BF4EFA-C635-4E02-85A4-EE8AA687EAFE}" dt="2023-07-25T23:53:14.122" v="88"/>
          <ac:spMkLst>
            <pc:docMk/>
            <pc:sldMk cId="1959249856" sldId="286"/>
            <ac:spMk id="6" creationId="{6D14C760-7EAB-140C-C5D6-A56918D05283}"/>
          </ac:spMkLst>
        </pc:spChg>
        <pc:spChg chg="add mod">
          <ac:chgData name="Neemias Informatica Lima" userId="b77af7bd85500281" providerId="LiveId" clId="{70BF4EFA-C635-4E02-85A4-EE8AA687EAFE}" dt="2023-07-25T23:53:14.122" v="88"/>
          <ac:spMkLst>
            <pc:docMk/>
            <pc:sldMk cId="1959249856" sldId="286"/>
            <ac:spMk id="7" creationId="{8F3CF0ED-FEE4-E591-139C-653BCBCED841}"/>
          </ac:spMkLst>
        </pc:spChg>
        <pc:spChg chg="mod">
          <ac:chgData name="Neemias Informatica Lima" userId="b77af7bd85500281" providerId="LiveId" clId="{70BF4EFA-C635-4E02-85A4-EE8AA687EAFE}" dt="2023-07-26T00:04:04.592" v="257"/>
          <ac:spMkLst>
            <pc:docMk/>
            <pc:sldMk cId="1959249856" sldId="286"/>
            <ac:spMk id="14" creationId="{00000000-0000-0000-0000-000000000000}"/>
          </ac:spMkLst>
        </pc:spChg>
        <pc:spChg chg="mod">
          <ac:chgData name="Neemias Informatica Lima" userId="b77af7bd85500281" providerId="LiveId" clId="{70BF4EFA-C635-4E02-85A4-EE8AA687EAFE}" dt="2023-07-26T00:05:24.979" v="270"/>
          <ac:spMkLst>
            <pc:docMk/>
            <pc:sldMk cId="1959249856" sldId="286"/>
            <ac:spMk id="15" creationId="{863BB09B-C8C1-4354-BC51-D930C951E507}"/>
          </ac:spMkLst>
        </pc:spChg>
        <pc:picChg chg="del">
          <ac:chgData name="Neemias Informatica Lima" userId="b77af7bd85500281" providerId="LiveId" clId="{70BF4EFA-C635-4E02-85A4-EE8AA687EAFE}" dt="2023-07-25T23:53:13.741" v="87" actId="478"/>
          <ac:picMkLst>
            <pc:docMk/>
            <pc:sldMk cId="1959249856" sldId="286"/>
            <ac:picMk id="4" creationId="{A3502776-9141-DAB8-3C65-B06976C8A3A6}"/>
          </ac:picMkLst>
        </pc:picChg>
        <pc:picChg chg="del">
          <ac:chgData name="Neemias Informatica Lima" userId="b77af7bd85500281" providerId="LiveId" clId="{70BF4EFA-C635-4E02-85A4-EE8AA687EAFE}" dt="2023-07-25T23:53:13.741" v="87" actId="478"/>
          <ac:picMkLst>
            <pc:docMk/>
            <pc:sldMk cId="1959249856" sldId="286"/>
            <ac:picMk id="5" creationId="{F65291AA-D5ED-C2C9-382D-60B59A7DBA75}"/>
          </ac:picMkLst>
        </pc:picChg>
        <pc:picChg chg="add mod">
          <ac:chgData name="Neemias Informatica Lima" userId="b77af7bd85500281" providerId="LiveId" clId="{70BF4EFA-C635-4E02-85A4-EE8AA687EAFE}" dt="2023-07-25T23:53:14.122" v="88"/>
          <ac:picMkLst>
            <pc:docMk/>
            <pc:sldMk cId="1959249856" sldId="286"/>
            <ac:picMk id="8" creationId="{8041C163-EC9F-F965-C4C2-5E44D220DFDD}"/>
          </ac:picMkLst>
        </pc:picChg>
        <pc:picChg chg="add mod">
          <ac:chgData name="Neemias Informatica Lima" userId="b77af7bd85500281" providerId="LiveId" clId="{70BF4EFA-C635-4E02-85A4-EE8AA687EAFE}" dt="2023-07-25T23:53:14.122" v="88"/>
          <ac:picMkLst>
            <pc:docMk/>
            <pc:sldMk cId="1959249856" sldId="286"/>
            <ac:picMk id="9" creationId="{4B738343-EC6D-DDF9-B985-7A0C103826AD}"/>
          </ac:picMkLst>
        </pc:picChg>
      </pc:sldChg>
      <pc:sldChg chg="addSp delSp modSp mod">
        <pc:chgData name="Neemias Informatica Lima" userId="b77af7bd85500281" providerId="LiveId" clId="{70BF4EFA-C635-4E02-85A4-EE8AA687EAFE}" dt="2023-07-26T00:07:33.542" v="287" actId="313"/>
        <pc:sldMkLst>
          <pc:docMk/>
          <pc:sldMk cId="2857006406" sldId="287"/>
        </pc:sldMkLst>
        <pc:spChg chg="del">
          <ac:chgData name="Neemias Informatica Lima" userId="b77af7bd85500281" providerId="LiveId" clId="{70BF4EFA-C635-4E02-85A4-EE8AA687EAFE}" dt="2023-07-25T23:53:37.425" v="93" actId="478"/>
          <ac:spMkLst>
            <pc:docMk/>
            <pc:sldMk cId="2857006406" sldId="287"/>
            <ac:spMk id="2" creationId="{6A3800FE-FEA4-281A-B38B-EBA1FBE51B3E}"/>
          </ac:spMkLst>
        </pc:spChg>
        <pc:spChg chg="del">
          <ac:chgData name="Neemias Informatica Lima" userId="b77af7bd85500281" providerId="LiveId" clId="{70BF4EFA-C635-4E02-85A4-EE8AA687EAFE}" dt="2023-07-25T23:53:37.425" v="93" actId="478"/>
          <ac:spMkLst>
            <pc:docMk/>
            <pc:sldMk cId="2857006406" sldId="287"/>
            <ac:spMk id="3" creationId="{D30C7927-E748-F33E-1525-E02850415F22}"/>
          </ac:spMkLst>
        </pc:spChg>
        <pc:spChg chg="add mod">
          <ac:chgData name="Neemias Informatica Lima" userId="b77af7bd85500281" providerId="LiveId" clId="{70BF4EFA-C635-4E02-85A4-EE8AA687EAFE}" dt="2023-07-25T23:53:37.851" v="94"/>
          <ac:spMkLst>
            <pc:docMk/>
            <pc:sldMk cId="2857006406" sldId="287"/>
            <ac:spMk id="6" creationId="{BDC1ADE2-2244-599B-566C-3CC288D6A210}"/>
          </ac:spMkLst>
        </pc:spChg>
        <pc:spChg chg="add mod">
          <ac:chgData name="Neemias Informatica Lima" userId="b77af7bd85500281" providerId="LiveId" clId="{70BF4EFA-C635-4E02-85A4-EE8AA687EAFE}" dt="2023-07-25T23:53:37.851" v="94"/>
          <ac:spMkLst>
            <pc:docMk/>
            <pc:sldMk cId="2857006406" sldId="287"/>
            <ac:spMk id="7" creationId="{36D26608-E90C-2D57-3619-313CB0CA8FE6}"/>
          </ac:spMkLst>
        </pc:spChg>
        <pc:spChg chg="mod">
          <ac:chgData name="Neemias Informatica Lima" userId="b77af7bd85500281" providerId="LiveId" clId="{70BF4EFA-C635-4E02-85A4-EE8AA687EAFE}" dt="2023-07-26T00:07:33.542" v="287" actId="313"/>
          <ac:spMkLst>
            <pc:docMk/>
            <pc:sldMk cId="2857006406" sldId="287"/>
            <ac:spMk id="16" creationId="{28D68641-D640-4BD7-9D5B-B3803DCCF9B3}"/>
          </ac:spMkLst>
        </pc:spChg>
        <pc:picChg chg="del">
          <ac:chgData name="Neemias Informatica Lima" userId="b77af7bd85500281" providerId="LiveId" clId="{70BF4EFA-C635-4E02-85A4-EE8AA687EAFE}" dt="2023-07-25T23:53:37.425" v="93" actId="478"/>
          <ac:picMkLst>
            <pc:docMk/>
            <pc:sldMk cId="2857006406" sldId="287"/>
            <ac:picMk id="4" creationId="{48740DD9-EFBE-5FDD-1F96-F5159B348663}"/>
          </ac:picMkLst>
        </pc:picChg>
        <pc:picChg chg="del">
          <ac:chgData name="Neemias Informatica Lima" userId="b77af7bd85500281" providerId="LiveId" clId="{70BF4EFA-C635-4E02-85A4-EE8AA687EAFE}" dt="2023-07-25T23:53:37.425" v="93" actId="478"/>
          <ac:picMkLst>
            <pc:docMk/>
            <pc:sldMk cId="2857006406" sldId="287"/>
            <ac:picMk id="5" creationId="{19F96F83-1902-8460-A1D5-DEA60DE57ED7}"/>
          </ac:picMkLst>
        </pc:picChg>
        <pc:picChg chg="add mod">
          <ac:chgData name="Neemias Informatica Lima" userId="b77af7bd85500281" providerId="LiveId" clId="{70BF4EFA-C635-4E02-85A4-EE8AA687EAFE}" dt="2023-07-25T23:53:37.851" v="94"/>
          <ac:picMkLst>
            <pc:docMk/>
            <pc:sldMk cId="2857006406" sldId="287"/>
            <ac:picMk id="8" creationId="{009787A1-6377-2DF2-D88A-51EE249831F1}"/>
          </ac:picMkLst>
        </pc:picChg>
        <pc:picChg chg="add mod">
          <ac:chgData name="Neemias Informatica Lima" userId="b77af7bd85500281" providerId="LiveId" clId="{70BF4EFA-C635-4E02-85A4-EE8AA687EAFE}" dt="2023-07-25T23:53:37.851" v="94"/>
          <ac:picMkLst>
            <pc:docMk/>
            <pc:sldMk cId="2857006406" sldId="287"/>
            <ac:picMk id="9" creationId="{ED201D25-645B-B612-52CC-F8B0E14E3436}"/>
          </ac:picMkLst>
        </pc:picChg>
      </pc:sldChg>
      <pc:sldChg chg="addSp delSp modSp mod">
        <pc:chgData name="Neemias Informatica Lima" userId="b77af7bd85500281" providerId="LiveId" clId="{70BF4EFA-C635-4E02-85A4-EE8AA687EAFE}" dt="2023-07-25T23:55:48.282" v="120" actId="313"/>
        <pc:sldMkLst>
          <pc:docMk/>
          <pc:sldMk cId="2630436816" sldId="288"/>
        </pc:sldMkLst>
        <pc:spChg chg="del">
          <ac:chgData name="Neemias Informatica Lima" userId="b77af7bd85500281" providerId="LiveId" clId="{70BF4EFA-C635-4E02-85A4-EE8AA687EAFE}" dt="2023-07-25T23:51:44.712" v="71" actId="478"/>
          <ac:spMkLst>
            <pc:docMk/>
            <pc:sldMk cId="2630436816" sldId="288"/>
            <ac:spMk id="2" creationId="{EF47AC37-76E0-0D1D-AC73-A8845302AB22}"/>
          </ac:spMkLst>
        </pc:spChg>
        <pc:spChg chg="del">
          <ac:chgData name="Neemias Informatica Lima" userId="b77af7bd85500281" providerId="LiveId" clId="{70BF4EFA-C635-4E02-85A4-EE8AA687EAFE}" dt="2023-07-25T23:51:44.712" v="71" actId="478"/>
          <ac:spMkLst>
            <pc:docMk/>
            <pc:sldMk cId="2630436816" sldId="288"/>
            <ac:spMk id="3" creationId="{9178F071-A7A4-103C-4FED-3AB988353EEC}"/>
          </ac:spMkLst>
        </pc:spChg>
        <pc:spChg chg="add mod">
          <ac:chgData name="Neemias Informatica Lima" userId="b77af7bd85500281" providerId="LiveId" clId="{70BF4EFA-C635-4E02-85A4-EE8AA687EAFE}" dt="2023-07-25T23:51:45.065" v="72"/>
          <ac:spMkLst>
            <pc:docMk/>
            <pc:sldMk cId="2630436816" sldId="288"/>
            <ac:spMk id="6" creationId="{98BF13D1-6BB1-7F51-09F2-9C96D7BB94D5}"/>
          </ac:spMkLst>
        </pc:spChg>
        <pc:spChg chg="add mod">
          <ac:chgData name="Neemias Informatica Lima" userId="b77af7bd85500281" providerId="LiveId" clId="{70BF4EFA-C635-4E02-85A4-EE8AA687EAFE}" dt="2023-07-25T23:51:45.065" v="72"/>
          <ac:spMkLst>
            <pc:docMk/>
            <pc:sldMk cId="2630436816" sldId="288"/>
            <ac:spMk id="7" creationId="{3BCD3BD0-AF48-39F5-9870-CD32DA04448C}"/>
          </ac:spMkLst>
        </pc:spChg>
        <pc:spChg chg="mod">
          <ac:chgData name="Neemias Informatica Lima" userId="b77af7bd85500281" providerId="LiveId" clId="{70BF4EFA-C635-4E02-85A4-EE8AA687EAFE}" dt="2023-07-25T23:55:48.282" v="120" actId="313"/>
          <ac:spMkLst>
            <pc:docMk/>
            <pc:sldMk cId="2630436816" sldId="288"/>
            <ac:spMk id="13" creationId="{00000000-0000-0000-0000-000000000000}"/>
          </ac:spMkLst>
        </pc:spChg>
        <pc:spChg chg="mod">
          <ac:chgData name="Neemias Informatica Lima" userId="b77af7bd85500281" providerId="LiveId" clId="{70BF4EFA-C635-4E02-85A4-EE8AA687EAFE}" dt="2023-07-25T23:55:10.177" v="104"/>
          <ac:spMkLst>
            <pc:docMk/>
            <pc:sldMk cId="2630436816" sldId="288"/>
            <ac:spMk id="14" creationId="{00000000-0000-0000-0000-000000000000}"/>
          </ac:spMkLst>
        </pc:spChg>
        <pc:picChg chg="del">
          <ac:chgData name="Neemias Informatica Lima" userId="b77af7bd85500281" providerId="LiveId" clId="{70BF4EFA-C635-4E02-85A4-EE8AA687EAFE}" dt="2023-07-25T23:51:44.712" v="71" actId="478"/>
          <ac:picMkLst>
            <pc:docMk/>
            <pc:sldMk cId="2630436816" sldId="288"/>
            <ac:picMk id="4" creationId="{FB6D4313-215E-240F-0D3F-C8EC65EE1CEE}"/>
          </ac:picMkLst>
        </pc:picChg>
        <pc:picChg chg="del">
          <ac:chgData name="Neemias Informatica Lima" userId="b77af7bd85500281" providerId="LiveId" clId="{70BF4EFA-C635-4E02-85A4-EE8AA687EAFE}" dt="2023-07-25T23:51:44.712" v="71" actId="478"/>
          <ac:picMkLst>
            <pc:docMk/>
            <pc:sldMk cId="2630436816" sldId="288"/>
            <ac:picMk id="5" creationId="{82E3D6E2-7EE4-C71D-6192-499B9E6DDF88}"/>
          </ac:picMkLst>
        </pc:picChg>
        <pc:picChg chg="add mod">
          <ac:chgData name="Neemias Informatica Lima" userId="b77af7bd85500281" providerId="LiveId" clId="{70BF4EFA-C635-4E02-85A4-EE8AA687EAFE}" dt="2023-07-25T23:51:45.065" v="72"/>
          <ac:picMkLst>
            <pc:docMk/>
            <pc:sldMk cId="2630436816" sldId="288"/>
            <ac:picMk id="8" creationId="{D6392301-8EFC-A362-99BF-276F9FBA7460}"/>
          </ac:picMkLst>
        </pc:picChg>
        <pc:picChg chg="add mod">
          <ac:chgData name="Neemias Informatica Lima" userId="b77af7bd85500281" providerId="LiveId" clId="{70BF4EFA-C635-4E02-85A4-EE8AA687EAFE}" dt="2023-07-25T23:51:45.065" v="72"/>
          <ac:picMkLst>
            <pc:docMk/>
            <pc:sldMk cId="2630436816" sldId="288"/>
            <ac:picMk id="9" creationId="{9C747321-5B1E-1B9C-C7E8-F73806646B4E}"/>
          </ac:picMkLst>
        </pc:picChg>
      </pc:sldChg>
      <pc:sldChg chg="addSp delSp modSp mod">
        <pc:chgData name="Neemias Informatica Lima" userId="b77af7bd85500281" providerId="LiveId" clId="{70BF4EFA-C635-4E02-85A4-EE8AA687EAFE}" dt="2023-07-25T23:58:15.523" v="160" actId="6549"/>
        <pc:sldMkLst>
          <pc:docMk/>
          <pc:sldMk cId="3032827026" sldId="289"/>
        </pc:sldMkLst>
        <pc:spChg chg="del">
          <ac:chgData name="Neemias Informatica Lima" userId="b77af7bd85500281" providerId="LiveId" clId="{70BF4EFA-C635-4E02-85A4-EE8AA687EAFE}" dt="2023-07-25T23:52:27.374" v="77" actId="478"/>
          <ac:spMkLst>
            <pc:docMk/>
            <pc:sldMk cId="3032827026" sldId="289"/>
            <ac:spMk id="2" creationId="{F5580265-5AA2-3AE3-CBED-F6CC3BD6042C}"/>
          </ac:spMkLst>
        </pc:spChg>
        <pc:spChg chg="del">
          <ac:chgData name="Neemias Informatica Lima" userId="b77af7bd85500281" providerId="LiveId" clId="{70BF4EFA-C635-4E02-85A4-EE8AA687EAFE}" dt="2023-07-25T23:52:27.374" v="77" actId="478"/>
          <ac:spMkLst>
            <pc:docMk/>
            <pc:sldMk cId="3032827026" sldId="289"/>
            <ac:spMk id="3" creationId="{662D4E7D-B5EC-9FCE-1C2F-2F47F941B2BC}"/>
          </ac:spMkLst>
        </pc:spChg>
        <pc:spChg chg="add mod">
          <ac:chgData name="Neemias Informatica Lima" userId="b77af7bd85500281" providerId="LiveId" clId="{70BF4EFA-C635-4E02-85A4-EE8AA687EAFE}" dt="2023-07-25T23:52:27.951" v="78"/>
          <ac:spMkLst>
            <pc:docMk/>
            <pc:sldMk cId="3032827026" sldId="289"/>
            <ac:spMk id="6" creationId="{88F95B22-0B17-9481-526D-40ED6F40ADA5}"/>
          </ac:spMkLst>
        </pc:spChg>
        <pc:spChg chg="add mod">
          <ac:chgData name="Neemias Informatica Lima" userId="b77af7bd85500281" providerId="LiveId" clId="{70BF4EFA-C635-4E02-85A4-EE8AA687EAFE}" dt="2023-07-25T23:52:27.951" v="78"/>
          <ac:spMkLst>
            <pc:docMk/>
            <pc:sldMk cId="3032827026" sldId="289"/>
            <ac:spMk id="7" creationId="{35EDF1FD-A111-1684-F827-06A272011522}"/>
          </ac:spMkLst>
        </pc:spChg>
        <pc:spChg chg="mod">
          <ac:chgData name="Neemias Informatica Lima" userId="b77af7bd85500281" providerId="LiveId" clId="{70BF4EFA-C635-4E02-85A4-EE8AA687EAFE}" dt="2023-07-25T23:58:15.523" v="160" actId="6549"/>
          <ac:spMkLst>
            <pc:docMk/>
            <pc:sldMk cId="3032827026" sldId="289"/>
            <ac:spMk id="12" creationId="{A64B78EF-EDA8-421A-88C9-45544BBCA9D1}"/>
          </ac:spMkLst>
        </pc:spChg>
        <pc:spChg chg="mod">
          <ac:chgData name="Neemias Informatica Lima" userId="b77af7bd85500281" providerId="LiveId" clId="{70BF4EFA-C635-4E02-85A4-EE8AA687EAFE}" dt="2023-07-25T23:56:43.703" v="141"/>
          <ac:spMkLst>
            <pc:docMk/>
            <pc:sldMk cId="3032827026" sldId="289"/>
            <ac:spMk id="14" creationId="{00000000-0000-0000-0000-000000000000}"/>
          </ac:spMkLst>
        </pc:spChg>
        <pc:picChg chg="del">
          <ac:chgData name="Neemias Informatica Lima" userId="b77af7bd85500281" providerId="LiveId" clId="{70BF4EFA-C635-4E02-85A4-EE8AA687EAFE}" dt="2023-07-25T23:52:27.374" v="77" actId="478"/>
          <ac:picMkLst>
            <pc:docMk/>
            <pc:sldMk cId="3032827026" sldId="289"/>
            <ac:picMk id="4" creationId="{C201B004-7A1D-2A0E-7751-AD0A2A8B9535}"/>
          </ac:picMkLst>
        </pc:picChg>
        <pc:picChg chg="del">
          <ac:chgData name="Neemias Informatica Lima" userId="b77af7bd85500281" providerId="LiveId" clId="{70BF4EFA-C635-4E02-85A4-EE8AA687EAFE}" dt="2023-07-25T23:52:27.374" v="77" actId="478"/>
          <ac:picMkLst>
            <pc:docMk/>
            <pc:sldMk cId="3032827026" sldId="289"/>
            <ac:picMk id="5" creationId="{DF619252-3A68-36C3-8A02-1BBB1778C807}"/>
          </ac:picMkLst>
        </pc:picChg>
        <pc:picChg chg="add mod">
          <ac:chgData name="Neemias Informatica Lima" userId="b77af7bd85500281" providerId="LiveId" clId="{70BF4EFA-C635-4E02-85A4-EE8AA687EAFE}" dt="2023-07-25T23:52:27.951" v="78"/>
          <ac:picMkLst>
            <pc:docMk/>
            <pc:sldMk cId="3032827026" sldId="289"/>
            <ac:picMk id="8" creationId="{522D4808-B459-4DD8-9C36-9D4282D7B9E5}"/>
          </ac:picMkLst>
        </pc:picChg>
        <pc:picChg chg="add mod">
          <ac:chgData name="Neemias Informatica Lima" userId="b77af7bd85500281" providerId="LiveId" clId="{70BF4EFA-C635-4E02-85A4-EE8AA687EAFE}" dt="2023-07-25T23:52:27.951" v="78"/>
          <ac:picMkLst>
            <pc:docMk/>
            <pc:sldMk cId="3032827026" sldId="289"/>
            <ac:picMk id="9" creationId="{9C1535DA-8A27-1D04-82C9-14E6073D4607}"/>
          </ac:picMkLst>
        </pc:picChg>
      </pc:sldChg>
      <pc:sldChg chg="addSp delSp modSp mod">
        <pc:chgData name="Neemias Informatica Lima" userId="b77af7bd85500281" providerId="LiveId" clId="{70BF4EFA-C635-4E02-85A4-EE8AA687EAFE}" dt="2023-07-26T00:01:12.995" v="208" actId="1035"/>
        <pc:sldMkLst>
          <pc:docMk/>
          <pc:sldMk cId="3772032319" sldId="290"/>
        </pc:sldMkLst>
        <pc:spChg chg="del">
          <ac:chgData name="Neemias Informatica Lima" userId="b77af7bd85500281" providerId="LiveId" clId="{70BF4EFA-C635-4E02-85A4-EE8AA687EAFE}" dt="2023-07-25T23:52:46.037" v="81" actId="478"/>
          <ac:spMkLst>
            <pc:docMk/>
            <pc:sldMk cId="3772032319" sldId="290"/>
            <ac:spMk id="2" creationId="{F893D189-21E4-236D-2998-75E843222639}"/>
          </ac:spMkLst>
        </pc:spChg>
        <pc:spChg chg="del">
          <ac:chgData name="Neemias Informatica Lima" userId="b77af7bd85500281" providerId="LiveId" clId="{70BF4EFA-C635-4E02-85A4-EE8AA687EAFE}" dt="2023-07-25T23:52:46.037" v="81" actId="478"/>
          <ac:spMkLst>
            <pc:docMk/>
            <pc:sldMk cId="3772032319" sldId="290"/>
            <ac:spMk id="3" creationId="{7EEE24F7-3AFD-3D69-5A54-D12264F66391}"/>
          </ac:spMkLst>
        </pc:spChg>
        <pc:spChg chg="add mod">
          <ac:chgData name="Neemias Informatica Lima" userId="b77af7bd85500281" providerId="LiveId" clId="{70BF4EFA-C635-4E02-85A4-EE8AA687EAFE}" dt="2023-07-25T23:52:46.378" v="82"/>
          <ac:spMkLst>
            <pc:docMk/>
            <pc:sldMk cId="3772032319" sldId="290"/>
            <ac:spMk id="6" creationId="{21F33FAF-AC31-9F25-C5DE-618FFB28596F}"/>
          </ac:spMkLst>
        </pc:spChg>
        <pc:spChg chg="add mod">
          <ac:chgData name="Neemias Informatica Lima" userId="b77af7bd85500281" providerId="LiveId" clId="{70BF4EFA-C635-4E02-85A4-EE8AA687EAFE}" dt="2023-07-25T23:52:46.378" v="82"/>
          <ac:spMkLst>
            <pc:docMk/>
            <pc:sldMk cId="3772032319" sldId="290"/>
            <ac:spMk id="7" creationId="{39B58CFE-B762-99AB-3B13-A4C5BADF0865}"/>
          </ac:spMkLst>
        </pc:spChg>
        <pc:spChg chg="mod">
          <ac:chgData name="Neemias Informatica Lima" userId="b77af7bd85500281" providerId="LiveId" clId="{70BF4EFA-C635-4E02-85A4-EE8AA687EAFE}" dt="2023-07-26T00:01:12.995" v="208" actId="1035"/>
          <ac:spMkLst>
            <pc:docMk/>
            <pc:sldMk cId="3772032319" sldId="290"/>
            <ac:spMk id="12" creationId="{8D5A143D-15FB-4DFE-B0EC-FEEB77A92B2C}"/>
          </ac:spMkLst>
        </pc:spChg>
        <pc:spChg chg="mod">
          <ac:chgData name="Neemias Informatica Lima" userId="b77af7bd85500281" providerId="LiveId" clId="{70BF4EFA-C635-4E02-85A4-EE8AA687EAFE}" dt="2023-07-25T23:58:50.451" v="170" actId="20577"/>
          <ac:spMkLst>
            <pc:docMk/>
            <pc:sldMk cId="3772032319" sldId="290"/>
            <ac:spMk id="14" creationId="{00000000-0000-0000-0000-000000000000}"/>
          </ac:spMkLst>
        </pc:spChg>
        <pc:picChg chg="del">
          <ac:chgData name="Neemias Informatica Lima" userId="b77af7bd85500281" providerId="LiveId" clId="{70BF4EFA-C635-4E02-85A4-EE8AA687EAFE}" dt="2023-07-25T23:52:46.037" v="81" actId="478"/>
          <ac:picMkLst>
            <pc:docMk/>
            <pc:sldMk cId="3772032319" sldId="290"/>
            <ac:picMk id="4" creationId="{99874C42-34AB-8FB5-16FD-074885951211}"/>
          </ac:picMkLst>
        </pc:picChg>
        <pc:picChg chg="del">
          <ac:chgData name="Neemias Informatica Lima" userId="b77af7bd85500281" providerId="LiveId" clId="{70BF4EFA-C635-4E02-85A4-EE8AA687EAFE}" dt="2023-07-25T23:52:46.037" v="81" actId="478"/>
          <ac:picMkLst>
            <pc:docMk/>
            <pc:sldMk cId="3772032319" sldId="290"/>
            <ac:picMk id="5" creationId="{0785B292-7DA8-29C6-E61A-E985840933A3}"/>
          </ac:picMkLst>
        </pc:picChg>
        <pc:picChg chg="add mod">
          <ac:chgData name="Neemias Informatica Lima" userId="b77af7bd85500281" providerId="LiveId" clId="{70BF4EFA-C635-4E02-85A4-EE8AA687EAFE}" dt="2023-07-25T23:52:46.378" v="82"/>
          <ac:picMkLst>
            <pc:docMk/>
            <pc:sldMk cId="3772032319" sldId="290"/>
            <ac:picMk id="8" creationId="{82106B95-983B-BBA5-75C9-7C2056B4BD05}"/>
          </ac:picMkLst>
        </pc:picChg>
        <pc:picChg chg="add mod">
          <ac:chgData name="Neemias Informatica Lima" userId="b77af7bd85500281" providerId="LiveId" clId="{70BF4EFA-C635-4E02-85A4-EE8AA687EAFE}" dt="2023-07-25T23:52:46.378" v="82"/>
          <ac:picMkLst>
            <pc:docMk/>
            <pc:sldMk cId="3772032319" sldId="290"/>
            <ac:picMk id="9" creationId="{484F0367-3DEE-B0D8-28C4-5FB1388790EE}"/>
          </ac:picMkLst>
        </pc:picChg>
      </pc:sldChg>
      <pc:sldChg chg="addSp delSp modSp mod">
        <pc:chgData name="Neemias Informatica Lima" userId="b77af7bd85500281" providerId="LiveId" clId="{70BF4EFA-C635-4E02-85A4-EE8AA687EAFE}" dt="2023-07-26T00:03:24.328" v="252"/>
        <pc:sldMkLst>
          <pc:docMk/>
          <pc:sldMk cId="1768216317" sldId="291"/>
        </pc:sldMkLst>
        <pc:spChg chg="del">
          <ac:chgData name="Neemias Informatica Lima" userId="b77af7bd85500281" providerId="LiveId" clId="{70BF4EFA-C635-4E02-85A4-EE8AA687EAFE}" dt="2023-07-25T23:53:04.449" v="85" actId="478"/>
          <ac:spMkLst>
            <pc:docMk/>
            <pc:sldMk cId="1768216317" sldId="291"/>
            <ac:spMk id="2" creationId="{FECC388F-52FD-C696-9DA8-8366C328A147}"/>
          </ac:spMkLst>
        </pc:spChg>
        <pc:spChg chg="del">
          <ac:chgData name="Neemias Informatica Lima" userId="b77af7bd85500281" providerId="LiveId" clId="{70BF4EFA-C635-4E02-85A4-EE8AA687EAFE}" dt="2023-07-25T23:53:04.449" v="85" actId="478"/>
          <ac:spMkLst>
            <pc:docMk/>
            <pc:sldMk cId="1768216317" sldId="291"/>
            <ac:spMk id="3" creationId="{1B565B09-C3A5-96D0-65CC-9AFE89FF4870}"/>
          </ac:spMkLst>
        </pc:spChg>
        <pc:spChg chg="add mod">
          <ac:chgData name="Neemias Informatica Lima" userId="b77af7bd85500281" providerId="LiveId" clId="{70BF4EFA-C635-4E02-85A4-EE8AA687EAFE}" dt="2023-07-25T23:53:04.862" v="86"/>
          <ac:spMkLst>
            <pc:docMk/>
            <pc:sldMk cId="1768216317" sldId="291"/>
            <ac:spMk id="6" creationId="{55C9F7F9-F2DD-5368-7E5A-9007BC64C5E7}"/>
          </ac:spMkLst>
        </pc:spChg>
        <pc:spChg chg="add mod">
          <ac:chgData name="Neemias Informatica Lima" userId="b77af7bd85500281" providerId="LiveId" clId="{70BF4EFA-C635-4E02-85A4-EE8AA687EAFE}" dt="2023-07-25T23:53:04.862" v="86"/>
          <ac:spMkLst>
            <pc:docMk/>
            <pc:sldMk cId="1768216317" sldId="291"/>
            <ac:spMk id="7" creationId="{C5195436-F292-2C09-CD33-60AB3FB774C7}"/>
          </ac:spMkLst>
        </pc:spChg>
        <pc:spChg chg="mod">
          <ac:chgData name="Neemias Informatica Lima" userId="b77af7bd85500281" providerId="LiveId" clId="{70BF4EFA-C635-4E02-85A4-EE8AA687EAFE}" dt="2023-07-26T00:03:24.328" v="252"/>
          <ac:spMkLst>
            <pc:docMk/>
            <pc:sldMk cId="1768216317" sldId="291"/>
            <ac:spMk id="12" creationId="{FD5EC092-AC81-4728-9A45-4C4BB5B95C65}"/>
          </ac:spMkLst>
        </pc:spChg>
        <pc:spChg chg="mod">
          <ac:chgData name="Neemias Informatica Lima" userId="b77af7bd85500281" providerId="LiveId" clId="{70BF4EFA-C635-4E02-85A4-EE8AA687EAFE}" dt="2023-07-26T00:01:54.161" v="218"/>
          <ac:spMkLst>
            <pc:docMk/>
            <pc:sldMk cId="1768216317" sldId="291"/>
            <ac:spMk id="14" creationId="{00000000-0000-0000-0000-000000000000}"/>
          </ac:spMkLst>
        </pc:spChg>
        <pc:picChg chg="del">
          <ac:chgData name="Neemias Informatica Lima" userId="b77af7bd85500281" providerId="LiveId" clId="{70BF4EFA-C635-4E02-85A4-EE8AA687EAFE}" dt="2023-07-25T23:53:04.449" v="85" actId="478"/>
          <ac:picMkLst>
            <pc:docMk/>
            <pc:sldMk cId="1768216317" sldId="291"/>
            <ac:picMk id="4" creationId="{2C97A3C9-C9BE-DD44-696E-3D2DBC4A2730}"/>
          </ac:picMkLst>
        </pc:picChg>
        <pc:picChg chg="del">
          <ac:chgData name="Neemias Informatica Lima" userId="b77af7bd85500281" providerId="LiveId" clId="{70BF4EFA-C635-4E02-85A4-EE8AA687EAFE}" dt="2023-07-25T23:53:04.449" v="85" actId="478"/>
          <ac:picMkLst>
            <pc:docMk/>
            <pc:sldMk cId="1768216317" sldId="291"/>
            <ac:picMk id="5" creationId="{6F585D8B-DFB3-3046-199A-AF99A4A2ED29}"/>
          </ac:picMkLst>
        </pc:picChg>
        <pc:picChg chg="add mod">
          <ac:chgData name="Neemias Informatica Lima" userId="b77af7bd85500281" providerId="LiveId" clId="{70BF4EFA-C635-4E02-85A4-EE8AA687EAFE}" dt="2023-07-25T23:53:04.862" v="86"/>
          <ac:picMkLst>
            <pc:docMk/>
            <pc:sldMk cId="1768216317" sldId="291"/>
            <ac:picMk id="8" creationId="{887E7B1E-7072-9D1D-F43C-B064E7B9031F}"/>
          </ac:picMkLst>
        </pc:picChg>
        <pc:picChg chg="add mod">
          <ac:chgData name="Neemias Informatica Lima" userId="b77af7bd85500281" providerId="LiveId" clId="{70BF4EFA-C635-4E02-85A4-EE8AA687EAFE}" dt="2023-07-25T23:53:04.862" v="86"/>
          <ac:picMkLst>
            <pc:docMk/>
            <pc:sldMk cId="1768216317" sldId="291"/>
            <ac:picMk id="9" creationId="{9CBB4291-AA9D-5B1C-A83E-8AB5BFCF1DC3}"/>
          </ac:picMkLst>
        </pc:picChg>
      </pc:sldChg>
      <pc:sldChg chg="addSp delSp modSp mod">
        <pc:chgData name="Neemias Informatica Lima" userId="b77af7bd85500281" providerId="LiveId" clId="{70BF4EFA-C635-4E02-85A4-EE8AA687EAFE}" dt="2023-07-26T00:07:47.547" v="289" actId="20577"/>
        <pc:sldMkLst>
          <pc:docMk/>
          <pc:sldMk cId="3757265641" sldId="292"/>
        </pc:sldMkLst>
        <pc:spChg chg="del">
          <ac:chgData name="Neemias Informatica Lima" userId="b77af7bd85500281" providerId="LiveId" clId="{70BF4EFA-C635-4E02-85A4-EE8AA687EAFE}" dt="2023-07-25T23:53:22.049" v="89" actId="478"/>
          <ac:spMkLst>
            <pc:docMk/>
            <pc:sldMk cId="3757265641" sldId="292"/>
            <ac:spMk id="2" creationId="{484F34BC-B9E4-5ADF-A90C-E72D16A651BF}"/>
          </ac:spMkLst>
        </pc:spChg>
        <pc:spChg chg="del">
          <ac:chgData name="Neemias Informatica Lima" userId="b77af7bd85500281" providerId="LiveId" clId="{70BF4EFA-C635-4E02-85A4-EE8AA687EAFE}" dt="2023-07-25T23:53:22.049" v="89" actId="478"/>
          <ac:spMkLst>
            <pc:docMk/>
            <pc:sldMk cId="3757265641" sldId="292"/>
            <ac:spMk id="3" creationId="{0F656E3F-F80C-E389-4C0E-0B626BF2E4CC}"/>
          </ac:spMkLst>
        </pc:spChg>
        <pc:spChg chg="add mod">
          <ac:chgData name="Neemias Informatica Lima" userId="b77af7bd85500281" providerId="LiveId" clId="{70BF4EFA-C635-4E02-85A4-EE8AA687EAFE}" dt="2023-07-25T23:53:22.472" v="90"/>
          <ac:spMkLst>
            <pc:docMk/>
            <pc:sldMk cId="3757265641" sldId="292"/>
            <ac:spMk id="6" creationId="{5F4A209C-466E-14D3-2D79-A114F0E136BB}"/>
          </ac:spMkLst>
        </pc:spChg>
        <pc:spChg chg="add mod">
          <ac:chgData name="Neemias Informatica Lima" userId="b77af7bd85500281" providerId="LiveId" clId="{70BF4EFA-C635-4E02-85A4-EE8AA687EAFE}" dt="2023-07-25T23:53:22.472" v="90"/>
          <ac:spMkLst>
            <pc:docMk/>
            <pc:sldMk cId="3757265641" sldId="292"/>
            <ac:spMk id="7" creationId="{40CEF313-9683-AFCD-DDAA-AFDBB05249DD}"/>
          </ac:spMkLst>
        </pc:spChg>
        <pc:spChg chg="mod">
          <ac:chgData name="Neemias Informatica Lima" userId="b77af7bd85500281" providerId="LiveId" clId="{70BF4EFA-C635-4E02-85A4-EE8AA687EAFE}" dt="2023-07-26T00:07:47.547" v="289" actId="20577"/>
          <ac:spMkLst>
            <pc:docMk/>
            <pc:sldMk cId="3757265641" sldId="292"/>
            <ac:spMk id="12" creationId="{1EC42BAA-B890-43DD-B4F0-9AB5685AF2FE}"/>
          </ac:spMkLst>
        </pc:spChg>
        <pc:spChg chg="mod">
          <ac:chgData name="Neemias Informatica Lima" userId="b77af7bd85500281" providerId="LiveId" clId="{70BF4EFA-C635-4E02-85A4-EE8AA687EAFE}" dt="2023-07-26T00:04:37.203" v="260"/>
          <ac:spMkLst>
            <pc:docMk/>
            <pc:sldMk cId="3757265641" sldId="292"/>
            <ac:spMk id="14" creationId="{00000000-0000-0000-0000-000000000000}"/>
          </ac:spMkLst>
        </pc:spChg>
        <pc:picChg chg="del">
          <ac:chgData name="Neemias Informatica Lima" userId="b77af7bd85500281" providerId="LiveId" clId="{70BF4EFA-C635-4E02-85A4-EE8AA687EAFE}" dt="2023-07-25T23:53:22.049" v="89" actId="478"/>
          <ac:picMkLst>
            <pc:docMk/>
            <pc:sldMk cId="3757265641" sldId="292"/>
            <ac:picMk id="4" creationId="{3D0C0BD3-65B0-4FCD-C0AB-3F1B17AD4FF6}"/>
          </ac:picMkLst>
        </pc:picChg>
        <pc:picChg chg="del">
          <ac:chgData name="Neemias Informatica Lima" userId="b77af7bd85500281" providerId="LiveId" clId="{70BF4EFA-C635-4E02-85A4-EE8AA687EAFE}" dt="2023-07-25T23:53:22.049" v="89" actId="478"/>
          <ac:picMkLst>
            <pc:docMk/>
            <pc:sldMk cId="3757265641" sldId="292"/>
            <ac:picMk id="5" creationId="{265E0221-A7B8-DB10-52FB-E13D01FE5076}"/>
          </ac:picMkLst>
        </pc:picChg>
        <pc:picChg chg="add mod">
          <ac:chgData name="Neemias Informatica Lima" userId="b77af7bd85500281" providerId="LiveId" clId="{70BF4EFA-C635-4E02-85A4-EE8AA687EAFE}" dt="2023-07-25T23:53:22.472" v="90"/>
          <ac:picMkLst>
            <pc:docMk/>
            <pc:sldMk cId="3757265641" sldId="292"/>
            <ac:picMk id="8" creationId="{7CE7BCB5-5FB6-AFB3-F1A5-9BC74B812D5C}"/>
          </ac:picMkLst>
        </pc:picChg>
        <pc:picChg chg="add mod">
          <ac:chgData name="Neemias Informatica Lima" userId="b77af7bd85500281" providerId="LiveId" clId="{70BF4EFA-C635-4E02-85A4-EE8AA687EAFE}" dt="2023-07-25T23:53:22.472" v="90"/>
          <ac:picMkLst>
            <pc:docMk/>
            <pc:sldMk cId="3757265641" sldId="292"/>
            <ac:picMk id="9" creationId="{172F24A9-83E8-F295-E61B-CF63A11641F8}"/>
          </ac:picMkLst>
        </pc:picChg>
      </pc:sldChg>
      <pc:sldChg chg="addSp delSp modSp mod">
        <pc:chgData name="Neemias Informatica Lima" userId="b77af7bd85500281" providerId="LiveId" clId="{70BF4EFA-C635-4E02-85A4-EE8AA687EAFE}" dt="2023-07-26T00:06:39.940" v="277"/>
        <pc:sldMkLst>
          <pc:docMk/>
          <pc:sldMk cId="3114938747" sldId="293"/>
        </pc:sldMkLst>
        <pc:spChg chg="del">
          <ac:chgData name="Neemias Informatica Lima" userId="b77af7bd85500281" providerId="LiveId" clId="{70BF4EFA-C635-4E02-85A4-EE8AA687EAFE}" dt="2023-07-25T23:53:29.653" v="91" actId="478"/>
          <ac:spMkLst>
            <pc:docMk/>
            <pc:sldMk cId="3114938747" sldId="293"/>
            <ac:spMk id="2" creationId="{86194473-DE93-792A-66D7-CAC736A8C24B}"/>
          </ac:spMkLst>
        </pc:spChg>
        <pc:spChg chg="del">
          <ac:chgData name="Neemias Informatica Lima" userId="b77af7bd85500281" providerId="LiveId" clId="{70BF4EFA-C635-4E02-85A4-EE8AA687EAFE}" dt="2023-07-25T23:53:29.653" v="91" actId="478"/>
          <ac:spMkLst>
            <pc:docMk/>
            <pc:sldMk cId="3114938747" sldId="293"/>
            <ac:spMk id="3" creationId="{07FBBBE7-E681-C09F-D99E-85138969986A}"/>
          </ac:spMkLst>
        </pc:spChg>
        <pc:spChg chg="add mod">
          <ac:chgData name="Neemias Informatica Lima" userId="b77af7bd85500281" providerId="LiveId" clId="{70BF4EFA-C635-4E02-85A4-EE8AA687EAFE}" dt="2023-07-25T23:53:30.042" v="92"/>
          <ac:spMkLst>
            <pc:docMk/>
            <pc:sldMk cId="3114938747" sldId="293"/>
            <ac:spMk id="6" creationId="{ED7CD55C-BFCE-4975-A678-D5FBEE835717}"/>
          </ac:spMkLst>
        </pc:spChg>
        <pc:spChg chg="add mod">
          <ac:chgData name="Neemias Informatica Lima" userId="b77af7bd85500281" providerId="LiveId" clId="{70BF4EFA-C635-4E02-85A4-EE8AA687EAFE}" dt="2023-07-25T23:53:30.042" v="92"/>
          <ac:spMkLst>
            <pc:docMk/>
            <pc:sldMk cId="3114938747" sldId="293"/>
            <ac:spMk id="7" creationId="{45EDCD87-2A4D-8B7E-889D-6868FFDC6627}"/>
          </ac:spMkLst>
        </pc:spChg>
        <pc:spChg chg="mod">
          <ac:chgData name="Neemias Informatica Lima" userId="b77af7bd85500281" providerId="LiveId" clId="{70BF4EFA-C635-4E02-85A4-EE8AA687EAFE}" dt="2023-07-26T00:06:39.940" v="277"/>
          <ac:spMkLst>
            <pc:docMk/>
            <pc:sldMk cId="3114938747" sldId="293"/>
            <ac:spMk id="16" creationId="{CFC8B9D9-C6ED-4706-A104-65D118A5B7F9}"/>
          </ac:spMkLst>
        </pc:spChg>
        <pc:picChg chg="del">
          <ac:chgData name="Neemias Informatica Lima" userId="b77af7bd85500281" providerId="LiveId" clId="{70BF4EFA-C635-4E02-85A4-EE8AA687EAFE}" dt="2023-07-25T23:53:29.653" v="91" actId="478"/>
          <ac:picMkLst>
            <pc:docMk/>
            <pc:sldMk cId="3114938747" sldId="293"/>
            <ac:picMk id="4" creationId="{F593D162-ED26-E470-5A4F-ADEEC2CBB496}"/>
          </ac:picMkLst>
        </pc:picChg>
        <pc:picChg chg="del">
          <ac:chgData name="Neemias Informatica Lima" userId="b77af7bd85500281" providerId="LiveId" clId="{70BF4EFA-C635-4E02-85A4-EE8AA687EAFE}" dt="2023-07-25T23:53:29.653" v="91" actId="478"/>
          <ac:picMkLst>
            <pc:docMk/>
            <pc:sldMk cId="3114938747" sldId="293"/>
            <ac:picMk id="5" creationId="{D218B5AB-2C22-F59F-3423-6485EDA8FD94}"/>
          </ac:picMkLst>
        </pc:picChg>
        <pc:picChg chg="add mod">
          <ac:chgData name="Neemias Informatica Lima" userId="b77af7bd85500281" providerId="LiveId" clId="{70BF4EFA-C635-4E02-85A4-EE8AA687EAFE}" dt="2023-07-25T23:53:30.042" v="92"/>
          <ac:picMkLst>
            <pc:docMk/>
            <pc:sldMk cId="3114938747" sldId="293"/>
            <ac:picMk id="8" creationId="{677298EA-ADB1-978C-E4B2-FA55276E596E}"/>
          </ac:picMkLst>
        </pc:picChg>
        <pc:picChg chg="add mod">
          <ac:chgData name="Neemias Informatica Lima" userId="b77af7bd85500281" providerId="LiveId" clId="{70BF4EFA-C635-4E02-85A4-EE8AA687EAFE}" dt="2023-07-25T23:53:30.042" v="92"/>
          <ac:picMkLst>
            <pc:docMk/>
            <pc:sldMk cId="3114938747" sldId="293"/>
            <ac:picMk id="9" creationId="{2511B223-4BA1-B017-9EF0-572CF550D65E}"/>
          </ac:picMkLst>
        </pc:picChg>
      </pc:sldChg>
    </pc:docChg>
  </pc:docChgLst>
  <pc:docChgLst>
    <pc:chgData name="Neemias e Catia Lima" userId="b77af7bd85500281" providerId="LiveId" clId="{7CAA8B05-7AA4-4452-96DD-61B717C24125}"/>
    <pc:docChg chg="modSld">
      <pc:chgData name="Neemias e Catia Lima" userId="b77af7bd85500281" providerId="LiveId" clId="{7CAA8B05-7AA4-4452-96DD-61B717C24125}" dt="2019-11-20T00:40:43.657" v="2" actId="1440"/>
      <pc:docMkLst>
        <pc:docMk/>
      </pc:docMkLst>
      <pc:sldChg chg="modSp">
        <pc:chgData name="Neemias e Catia Lima" userId="b77af7bd85500281" providerId="LiveId" clId="{7CAA8B05-7AA4-4452-96DD-61B717C24125}" dt="2019-11-20T00:40:43.657" v="2" actId="1440"/>
        <pc:sldMkLst>
          <pc:docMk/>
          <pc:sldMk cId="2232331225" sldId="280"/>
        </pc:sldMkLst>
        <pc:picChg chg="mod">
          <ac:chgData name="Neemias e Catia Lima" userId="b77af7bd85500281" providerId="LiveId" clId="{7CAA8B05-7AA4-4452-96DD-61B717C24125}" dt="2019-11-20T00:40:43.657" v="2" actId="1440"/>
          <ac:picMkLst>
            <pc:docMk/>
            <pc:sldMk cId="2232331225" sldId="280"/>
            <ac:picMk id="3" creationId="{E81D35A3-A2C0-47C1-8085-B70E51961B8D}"/>
          </ac:picMkLst>
        </pc:picChg>
        <pc:picChg chg="mod">
          <ac:chgData name="Neemias e Catia Lima" userId="b77af7bd85500281" providerId="LiveId" clId="{7CAA8B05-7AA4-4452-96DD-61B717C24125}" dt="2019-11-01T17:39:01.632" v="1"/>
          <ac:picMkLst>
            <pc:docMk/>
            <pc:sldMk cId="2232331225" sldId="280"/>
            <ac:picMk id="4" creationId="{5A350337-6EB5-49FE-AA00-D708B43A9F0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66959F-D557-4AD2-8488-6D988692D220}" type="datetimeFigureOut">
              <a:rPr lang="pt-BR" smtClean="0"/>
              <a:t>23/02/2024</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72852-4DE7-44D3-8A7F-56C27570EADE}" type="slidenum">
              <a:rPr lang="pt-BR" smtClean="0"/>
              <a:t>‹nº›</a:t>
            </a:fld>
            <a:endParaRPr lang="pt-BR"/>
          </a:p>
        </p:txBody>
      </p:sp>
    </p:spTree>
    <p:extLst>
      <p:ext uri="{BB962C8B-B14F-4D97-AF65-F5344CB8AC3E}">
        <p14:creationId xmlns:p14="http://schemas.microsoft.com/office/powerpoint/2010/main" val="984453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4D8A3-0553-4624-98E0-EE1E1EA2DF94}" type="datetimeFigureOut">
              <a:rPr lang="pt-BR" smtClean="0"/>
              <a:t>23/02/2024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DDF94-5BF5-43EC-9ABE-4C4ADD279200}" type="slidenum">
              <a:rPr lang="pt-BR" smtClean="0"/>
              <a:t>‹nº›</a:t>
            </a:fld>
            <a:endParaRPr lang="pt-BR"/>
          </a:p>
        </p:txBody>
      </p:sp>
    </p:spTree>
    <p:extLst>
      <p:ext uri="{BB962C8B-B14F-4D97-AF65-F5344CB8AC3E}">
        <p14:creationId xmlns:p14="http://schemas.microsoft.com/office/powerpoint/2010/main" val="303772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1</a:t>
            </a:fld>
            <a:endParaRPr lang="pt-BR"/>
          </a:p>
        </p:txBody>
      </p:sp>
    </p:spTree>
    <p:extLst>
      <p:ext uri="{BB962C8B-B14F-4D97-AF65-F5344CB8AC3E}">
        <p14:creationId xmlns:p14="http://schemas.microsoft.com/office/powerpoint/2010/main" val="1987669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2</a:t>
            </a:fld>
            <a:endParaRPr lang="pt-BR"/>
          </a:p>
        </p:txBody>
      </p:sp>
    </p:spTree>
    <p:extLst>
      <p:ext uri="{BB962C8B-B14F-4D97-AF65-F5344CB8AC3E}">
        <p14:creationId xmlns:p14="http://schemas.microsoft.com/office/powerpoint/2010/main" val="225263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3</a:t>
            </a:fld>
            <a:endParaRPr lang="pt-BR"/>
          </a:p>
        </p:txBody>
      </p:sp>
    </p:spTree>
    <p:extLst>
      <p:ext uri="{BB962C8B-B14F-4D97-AF65-F5344CB8AC3E}">
        <p14:creationId xmlns:p14="http://schemas.microsoft.com/office/powerpoint/2010/main" val="379656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5</a:t>
            </a:fld>
            <a:endParaRPr lang="pt-BR"/>
          </a:p>
        </p:txBody>
      </p:sp>
    </p:spTree>
    <p:extLst>
      <p:ext uri="{BB962C8B-B14F-4D97-AF65-F5344CB8AC3E}">
        <p14:creationId xmlns:p14="http://schemas.microsoft.com/office/powerpoint/2010/main" val="1787445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4DDDF94-5BF5-43EC-9ABE-4C4ADD279200}" type="slidenum">
              <a:rPr lang="pt-BR" smtClean="0"/>
              <a:t>7</a:t>
            </a:fld>
            <a:endParaRPr lang="pt-BR"/>
          </a:p>
        </p:txBody>
      </p:sp>
    </p:spTree>
    <p:extLst>
      <p:ext uri="{BB962C8B-B14F-4D97-AF65-F5344CB8AC3E}">
        <p14:creationId xmlns:p14="http://schemas.microsoft.com/office/powerpoint/2010/main" val="1552372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4DDDF94-5BF5-43EC-9ABE-4C4ADD279200}" type="slidenum">
              <a:rPr lang="pt-BR" smtClean="0"/>
              <a:t>11</a:t>
            </a:fld>
            <a:endParaRPr lang="pt-BR"/>
          </a:p>
        </p:txBody>
      </p:sp>
    </p:spTree>
    <p:extLst>
      <p:ext uri="{BB962C8B-B14F-4D97-AF65-F5344CB8AC3E}">
        <p14:creationId xmlns:p14="http://schemas.microsoft.com/office/powerpoint/2010/main" val="3999430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4532" y="570268"/>
            <a:ext cx="7558207" cy="2679573"/>
          </a:xfrm>
        </p:spPr>
        <p:txBody>
          <a:bodyPr anchor="b">
            <a:normAutofit/>
          </a:bodyPr>
          <a:lstStyle>
            <a:lvl1pPr algn="l">
              <a:lnSpc>
                <a:spcPct val="85000"/>
              </a:lnSpc>
              <a:defRPr sz="6011" spc="-38"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826614" y="3347903"/>
            <a:ext cx="7558207" cy="858838"/>
          </a:xfrm>
        </p:spPr>
        <p:txBody>
          <a:bodyPr lIns="91440" rIns="91440">
            <a:normAutofit/>
          </a:bodyPr>
          <a:lstStyle>
            <a:lvl1pPr marL="0" indent="0" algn="l">
              <a:buNone/>
              <a:defRPr sz="1803" cap="all" spc="150" baseline="0">
                <a:solidFill>
                  <a:schemeClr val="tx2"/>
                </a:solidFill>
                <a:latin typeface="+mj-lt"/>
              </a:defRPr>
            </a:lvl1pPr>
            <a:lvl2pPr marL="343540" indent="0" algn="ctr">
              <a:buNone/>
              <a:defRPr sz="1803"/>
            </a:lvl2pPr>
            <a:lvl3pPr marL="687080" indent="0" algn="ctr">
              <a:buNone/>
              <a:defRPr sz="1803"/>
            </a:lvl3pPr>
            <a:lvl4pPr marL="1030620" indent="0" algn="ctr">
              <a:buNone/>
              <a:defRPr sz="1503"/>
            </a:lvl4pPr>
            <a:lvl5pPr marL="1374160" indent="0" algn="ctr">
              <a:buNone/>
              <a:defRPr sz="1503"/>
            </a:lvl5pPr>
            <a:lvl6pPr marL="1717700" indent="0" algn="ctr">
              <a:buNone/>
              <a:defRPr sz="1503"/>
            </a:lvl6pPr>
            <a:lvl7pPr marL="2061240" indent="0" algn="ctr">
              <a:buNone/>
              <a:defRPr sz="1503"/>
            </a:lvl7pPr>
            <a:lvl8pPr marL="2404781" indent="0" algn="ctr">
              <a:buNone/>
              <a:defRPr sz="1503"/>
            </a:lvl8pPr>
            <a:lvl9pPr marL="2748321" indent="0" algn="ctr">
              <a:buNone/>
              <a:defRPr sz="1503"/>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907473" y="3263583"/>
            <a:ext cx="742078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6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74943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56172" y="311660"/>
            <a:ext cx="1975440" cy="4326062"/>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9851" y="311660"/>
            <a:ext cx="5811803" cy="4326063"/>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386287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TS">
    <p:bg>
      <p:bgPr>
        <a:solidFill>
          <a:schemeClr val="bg1"/>
        </a:solidFill>
        <a:effectLst/>
      </p:bgPr>
    </p:bg>
    <p:spTree>
      <p:nvGrpSpPr>
        <p:cNvPr id="1" name=""/>
        <p:cNvGrpSpPr/>
        <p:nvPr/>
      </p:nvGrpSpPr>
      <p:grpSpPr>
        <a:xfrm>
          <a:off x="0" y="0"/>
          <a:ext cx="0" cy="0"/>
          <a:chOff x="0" y="0"/>
          <a:chExt cx="0" cy="0"/>
        </a:xfrm>
      </p:grpSpPr>
      <p:sp>
        <p:nvSpPr>
          <p:cNvPr id="4" name="Espaço Reservado para Título 1"/>
          <p:cNvSpPr>
            <a:spLocks noGrp="1"/>
          </p:cNvSpPr>
          <p:nvPr>
            <p:ph type="title" hasCustomPrompt="1"/>
          </p:nvPr>
        </p:nvSpPr>
        <p:spPr>
          <a:xfrm>
            <a:off x="2340525" y="0"/>
            <a:ext cx="6820938" cy="1496392"/>
          </a:xfrm>
          <a:prstGeom prst="rect">
            <a:avLst/>
          </a:prstGeom>
        </p:spPr>
        <p:txBody>
          <a:bodyPr vert="horz" lIns="91440" tIns="45720" rIns="91440" bIns="45720" rtlCol="0" anchor="ctr">
            <a:noAutofit/>
          </a:bodyPr>
          <a:lstStyle>
            <a:lvl1pPr>
              <a:defRPr sz="5333" b="1" cap="all" baseline="0">
                <a:solidFill>
                  <a:schemeClr val="bg1"/>
                </a:solidFill>
                <a:latin typeface="+mn-lt"/>
              </a:defRPr>
            </a:lvl1pPr>
          </a:lstStyle>
          <a:p>
            <a:r>
              <a:rPr lang="pt-BR" dirty="0"/>
              <a:t>título mestre</a:t>
            </a:r>
          </a:p>
        </p:txBody>
      </p:sp>
      <p:sp>
        <p:nvSpPr>
          <p:cNvPr id="3" name="Espaço Reservado para Imagem 5"/>
          <p:cNvSpPr>
            <a:spLocks noGrp="1"/>
          </p:cNvSpPr>
          <p:nvPr>
            <p:ph type="pic" sz="quarter" idx="11"/>
          </p:nvPr>
        </p:nvSpPr>
        <p:spPr>
          <a:xfrm>
            <a:off x="0" y="1496393"/>
            <a:ext cx="9161463" cy="3656633"/>
          </a:xfrm>
          <a:ln>
            <a:noFill/>
          </a:ln>
        </p:spPr>
        <p:txBody>
          <a:bodyPr/>
          <a:lstStyle/>
          <a:p>
            <a:endParaRPr lang="pt-BR" dirty="0"/>
          </a:p>
        </p:txBody>
      </p:sp>
      <p:sp>
        <p:nvSpPr>
          <p:cNvPr id="5" name="Espaço Reservado para Texto 4"/>
          <p:cNvSpPr>
            <a:spLocks noGrp="1"/>
          </p:cNvSpPr>
          <p:nvPr>
            <p:ph type="body" sz="quarter" idx="12" hasCustomPrompt="1"/>
          </p:nvPr>
        </p:nvSpPr>
        <p:spPr>
          <a:xfrm>
            <a:off x="0" y="0"/>
            <a:ext cx="2336800" cy="1465943"/>
          </a:xfrm>
        </p:spPr>
        <p:txBody>
          <a:bodyPr anchor="ctr">
            <a:normAutofit/>
          </a:bodyPr>
          <a:lstStyle>
            <a:lvl1pPr marL="0" indent="0" algn="ctr">
              <a:buNone/>
              <a:defRPr sz="6000" b="1">
                <a:solidFill>
                  <a:schemeClr val="bg1"/>
                </a:solidFill>
              </a:defRPr>
            </a:lvl1pPr>
          </a:lstStyle>
          <a:p>
            <a:pPr lvl="0"/>
            <a:r>
              <a:rPr lang="pt-BR" dirty="0"/>
              <a:t>00</a:t>
            </a:r>
          </a:p>
        </p:txBody>
      </p:sp>
    </p:spTree>
    <p:extLst>
      <p:ext uri="{BB962C8B-B14F-4D97-AF65-F5344CB8AC3E}">
        <p14:creationId xmlns:p14="http://schemas.microsoft.com/office/powerpoint/2010/main" val="38528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‹nº›</a:t>
            </a:fld>
            <a:endParaRPr lang="en-US" dirty="0"/>
          </a:p>
        </p:txBody>
      </p:sp>
    </p:spTree>
    <p:extLst>
      <p:ext uri="{BB962C8B-B14F-4D97-AF65-F5344CB8AC3E}">
        <p14:creationId xmlns:p14="http://schemas.microsoft.com/office/powerpoint/2010/main" val="341148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4532" y="570268"/>
            <a:ext cx="7558207" cy="2679573"/>
          </a:xfrm>
        </p:spPr>
        <p:txBody>
          <a:bodyPr anchor="b" anchorCtr="0">
            <a:normAutofit/>
          </a:bodyPr>
          <a:lstStyle>
            <a:lvl1pPr>
              <a:lnSpc>
                <a:spcPct val="85000"/>
              </a:lnSpc>
              <a:defRPr sz="6011"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824532" y="3346031"/>
            <a:ext cx="7558207" cy="858838"/>
          </a:xfrm>
        </p:spPr>
        <p:txBody>
          <a:bodyPr lIns="91440" rIns="91440" anchor="t" anchorCtr="0">
            <a:normAutofit/>
          </a:bodyPr>
          <a:lstStyle>
            <a:lvl1pPr marL="0" indent="0">
              <a:buNone/>
              <a:defRPr sz="1803" cap="all" spc="150" baseline="0">
                <a:solidFill>
                  <a:schemeClr val="tx2"/>
                </a:solidFill>
                <a:latin typeface="+mj-lt"/>
              </a:defRPr>
            </a:lvl1pPr>
            <a:lvl2pPr marL="343540" indent="0">
              <a:buNone/>
              <a:defRPr sz="1353">
                <a:solidFill>
                  <a:schemeClr val="tx1">
                    <a:tint val="75000"/>
                  </a:schemeClr>
                </a:solidFill>
              </a:defRPr>
            </a:lvl2pPr>
            <a:lvl3pPr marL="687080" indent="0">
              <a:buNone/>
              <a:defRPr sz="1202">
                <a:solidFill>
                  <a:schemeClr val="tx1">
                    <a:tint val="75000"/>
                  </a:schemeClr>
                </a:solidFill>
              </a:defRPr>
            </a:lvl3pPr>
            <a:lvl4pPr marL="1030620" indent="0">
              <a:buNone/>
              <a:defRPr sz="1052">
                <a:solidFill>
                  <a:schemeClr val="tx1">
                    <a:tint val="75000"/>
                  </a:schemeClr>
                </a:solidFill>
              </a:defRPr>
            </a:lvl4pPr>
            <a:lvl5pPr marL="1374160" indent="0">
              <a:buNone/>
              <a:defRPr sz="1052">
                <a:solidFill>
                  <a:schemeClr val="tx1">
                    <a:tint val="75000"/>
                  </a:schemeClr>
                </a:solidFill>
              </a:defRPr>
            </a:lvl5pPr>
            <a:lvl6pPr marL="1717700" indent="0">
              <a:buNone/>
              <a:defRPr sz="1052">
                <a:solidFill>
                  <a:schemeClr val="tx1">
                    <a:tint val="75000"/>
                  </a:schemeClr>
                </a:solidFill>
              </a:defRPr>
            </a:lvl6pPr>
            <a:lvl7pPr marL="2061240" indent="0">
              <a:buNone/>
              <a:defRPr sz="1052">
                <a:solidFill>
                  <a:schemeClr val="tx1">
                    <a:tint val="75000"/>
                  </a:schemeClr>
                </a:solidFill>
              </a:defRPr>
            </a:lvl7pPr>
            <a:lvl8pPr marL="2404781" indent="0">
              <a:buNone/>
              <a:defRPr sz="1052">
                <a:solidFill>
                  <a:schemeClr val="tx1">
                    <a:tint val="75000"/>
                  </a:schemeClr>
                </a:solidFill>
              </a:defRPr>
            </a:lvl8pPr>
            <a:lvl9pPr marL="2748321" indent="0">
              <a:buNone/>
              <a:defRPr sz="1052">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20EBB0C4-6273-4C6E-B9BD-2EDC30F1CD52}"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907473" y="3263583"/>
            <a:ext cx="742078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67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824532" y="215351"/>
            <a:ext cx="7558207" cy="1090083"/>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824531" y="1386864"/>
            <a:ext cx="3710393" cy="30231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72346" y="1386865"/>
            <a:ext cx="3710393" cy="30231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182252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824532" y="215351"/>
            <a:ext cx="7558207" cy="109008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24531" y="1387103"/>
            <a:ext cx="3710393" cy="553234"/>
          </a:xfrm>
        </p:spPr>
        <p:txBody>
          <a:bodyPr lIns="91440" rIns="91440" anchor="ctr">
            <a:normAutofit/>
          </a:bodyPr>
          <a:lstStyle>
            <a:lvl1pPr marL="0" indent="0">
              <a:buNone/>
              <a:defRPr sz="1503" b="0" cap="all" baseline="0">
                <a:solidFill>
                  <a:schemeClr val="tx2"/>
                </a:solidFill>
              </a:defRPr>
            </a:lvl1pPr>
            <a:lvl2pPr marL="343540" indent="0">
              <a:buNone/>
              <a:defRPr sz="1503" b="1"/>
            </a:lvl2pPr>
            <a:lvl3pPr marL="687080" indent="0">
              <a:buNone/>
              <a:defRPr sz="1353" b="1"/>
            </a:lvl3pPr>
            <a:lvl4pPr marL="1030620" indent="0">
              <a:buNone/>
              <a:defRPr sz="1202" b="1"/>
            </a:lvl4pPr>
            <a:lvl5pPr marL="1374160" indent="0">
              <a:buNone/>
              <a:defRPr sz="1202" b="1"/>
            </a:lvl5pPr>
            <a:lvl6pPr marL="1717700" indent="0">
              <a:buNone/>
              <a:defRPr sz="1202" b="1"/>
            </a:lvl6pPr>
            <a:lvl7pPr marL="2061240" indent="0">
              <a:buNone/>
              <a:defRPr sz="1202" b="1"/>
            </a:lvl7pPr>
            <a:lvl8pPr marL="2404781" indent="0">
              <a:buNone/>
              <a:defRPr sz="1202" b="1"/>
            </a:lvl8pPr>
            <a:lvl9pPr marL="2748321" indent="0">
              <a:buNone/>
              <a:defRPr sz="1202" b="1"/>
            </a:lvl9pPr>
          </a:lstStyle>
          <a:p>
            <a:pPr lvl="0"/>
            <a:r>
              <a:rPr lang="pt-BR"/>
              <a:t>Editar estilos de texto Mestre</a:t>
            </a:r>
          </a:p>
        </p:txBody>
      </p:sp>
      <p:sp>
        <p:nvSpPr>
          <p:cNvPr id="4" name="Content Placeholder 3"/>
          <p:cNvSpPr>
            <a:spLocks noGrp="1"/>
          </p:cNvSpPr>
          <p:nvPr>
            <p:ph sz="half" idx="2"/>
          </p:nvPr>
        </p:nvSpPr>
        <p:spPr>
          <a:xfrm>
            <a:off x="824531" y="1940337"/>
            <a:ext cx="3710393" cy="253834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72346" y="1387103"/>
            <a:ext cx="3710393" cy="553234"/>
          </a:xfrm>
        </p:spPr>
        <p:txBody>
          <a:bodyPr lIns="91440" rIns="91440" anchor="ctr">
            <a:normAutofit/>
          </a:bodyPr>
          <a:lstStyle>
            <a:lvl1pPr marL="0" indent="0">
              <a:buNone/>
              <a:defRPr sz="1503" b="0" cap="all" baseline="0">
                <a:solidFill>
                  <a:schemeClr val="tx2"/>
                </a:solidFill>
              </a:defRPr>
            </a:lvl1pPr>
            <a:lvl2pPr marL="343540" indent="0">
              <a:buNone/>
              <a:defRPr sz="1503" b="1"/>
            </a:lvl2pPr>
            <a:lvl3pPr marL="687080" indent="0">
              <a:buNone/>
              <a:defRPr sz="1353" b="1"/>
            </a:lvl3pPr>
            <a:lvl4pPr marL="1030620" indent="0">
              <a:buNone/>
              <a:defRPr sz="1202" b="1"/>
            </a:lvl4pPr>
            <a:lvl5pPr marL="1374160" indent="0">
              <a:buNone/>
              <a:defRPr sz="1202" b="1"/>
            </a:lvl5pPr>
            <a:lvl6pPr marL="1717700" indent="0">
              <a:buNone/>
              <a:defRPr sz="1202" b="1"/>
            </a:lvl6pPr>
            <a:lvl7pPr marL="2061240" indent="0">
              <a:buNone/>
              <a:defRPr sz="1202" b="1"/>
            </a:lvl7pPr>
            <a:lvl8pPr marL="2404781" indent="0">
              <a:buNone/>
              <a:defRPr sz="1202" b="1"/>
            </a:lvl8pPr>
            <a:lvl9pPr marL="2748321" indent="0">
              <a:buNone/>
              <a:defRPr sz="1202" b="1"/>
            </a:lvl9pPr>
          </a:lstStyle>
          <a:p>
            <a:pPr lvl="0"/>
            <a:r>
              <a:rPr lang="pt-BR"/>
              <a:t>Editar estilos de texto Mestre</a:t>
            </a:r>
          </a:p>
        </p:txBody>
      </p:sp>
      <p:sp>
        <p:nvSpPr>
          <p:cNvPr id="6" name="Content Placeholder 5"/>
          <p:cNvSpPr>
            <a:spLocks noGrp="1"/>
          </p:cNvSpPr>
          <p:nvPr>
            <p:ph sz="quarter" idx="4"/>
          </p:nvPr>
        </p:nvSpPr>
        <p:spPr>
          <a:xfrm>
            <a:off x="4672346" y="1940337"/>
            <a:ext cx="3710393" cy="253834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402139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91896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2386" y="4809490"/>
            <a:ext cx="9159077"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9535"/>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65444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3" y="0"/>
            <a:ext cx="3043895" cy="51530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5840" y="0"/>
            <a:ext cx="48098" cy="51530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3555" y="446595"/>
            <a:ext cx="2404884" cy="1717675"/>
          </a:xfrm>
        </p:spPr>
        <p:txBody>
          <a:bodyPr anchor="b">
            <a:normAutofit/>
          </a:bodyPr>
          <a:lstStyle>
            <a:lvl1pPr>
              <a:defRPr sz="2705"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3607326" y="549656"/>
            <a:ext cx="4878479" cy="395065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43555" y="2198624"/>
            <a:ext cx="2404884" cy="2539036"/>
          </a:xfrm>
        </p:spPr>
        <p:txBody>
          <a:bodyPr lIns="91440" rIns="91440">
            <a:normAutofit/>
          </a:bodyPr>
          <a:lstStyle>
            <a:lvl1pPr marL="0" indent="0">
              <a:buNone/>
              <a:defRPr sz="1127">
                <a:solidFill>
                  <a:srgbClr val="FFFFFF"/>
                </a:solidFill>
              </a:defRPr>
            </a:lvl1pPr>
            <a:lvl2pPr marL="343540" indent="0">
              <a:buNone/>
              <a:defRPr sz="902"/>
            </a:lvl2pPr>
            <a:lvl3pPr marL="687080" indent="0">
              <a:buNone/>
              <a:defRPr sz="751"/>
            </a:lvl3pPr>
            <a:lvl4pPr marL="1030620" indent="0">
              <a:buNone/>
              <a:defRPr sz="676"/>
            </a:lvl4pPr>
            <a:lvl5pPr marL="1374160" indent="0">
              <a:buNone/>
              <a:defRPr sz="676"/>
            </a:lvl5pPr>
            <a:lvl6pPr marL="1717700" indent="0">
              <a:buNone/>
              <a:defRPr sz="676"/>
            </a:lvl6pPr>
            <a:lvl7pPr marL="2061240" indent="0">
              <a:buNone/>
              <a:defRPr sz="676"/>
            </a:lvl7pPr>
            <a:lvl8pPr marL="2404781" indent="0">
              <a:buNone/>
              <a:defRPr sz="676"/>
            </a:lvl8pPr>
            <a:lvl9pPr marL="2748321" indent="0">
              <a:buNone/>
              <a:defRPr sz="676"/>
            </a:lvl9pPr>
          </a:lstStyle>
          <a:p>
            <a:pPr lvl="0"/>
            <a:r>
              <a:rPr lang="pt-BR"/>
              <a:t>Editar estilos de texto Mestre</a:t>
            </a:r>
          </a:p>
        </p:txBody>
      </p:sp>
      <p:sp>
        <p:nvSpPr>
          <p:cNvPr id="5" name="Date Placeholder 4"/>
          <p:cNvSpPr>
            <a:spLocks noGrp="1"/>
          </p:cNvSpPr>
          <p:nvPr>
            <p:ph type="dt" sz="half" idx="10"/>
          </p:nvPr>
        </p:nvSpPr>
        <p:spPr>
          <a:xfrm>
            <a:off x="349801" y="4853811"/>
            <a:ext cx="1967633" cy="274351"/>
          </a:xfrm>
        </p:spPr>
        <p:txBody>
          <a:bodyPr/>
          <a:lstStyle>
            <a:lvl1pPr algn="l">
              <a:defRPr/>
            </a:lvl1pPr>
          </a:lstStyle>
          <a:p>
            <a:fld id="{32ABBEA6-7C60-4B02-AE87-00D78D8422AF}" type="datetimeFigureOut">
              <a:rPr lang="en-US" dirty="0"/>
              <a:t>2/23/2024</a:t>
            </a:fld>
            <a:endParaRPr lang="en-US" dirty="0"/>
          </a:p>
        </p:txBody>
      </p:sp>
      <p:sp>
        <p:nvSpPr>
          <p:cNvPr id="6" name="Footer Placeholder 5"/>
          <p:cNvSpPr>
            <a:spLocks noGrp="1"/>
          </p:cNvSpPr>
          <p:nvPr>
            <p:ph type="ftr" sz="quarter" idx="11"/>
          </p:nvPr>
        </p:nvSpPr>
        <p:spPr>
          <a:xfrm>
            <a:off x="3607326" y="4853811"/>
            <a:ext cx="3492808" cy="274351"/>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62118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3721629"/>
            <a:ext cx="9159077" cy="14313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93133"/>
            <a:ext cx="9159077" cy="48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4531" y="3813239"/>
            <a:ext cx="7599434" cy="618363"/>
          </a:xfrm>
        </p:spPr>
        <p:txBody>
          <a:bodyPr lIns="91440" tIns="0" rIns="91440" bIns="0" anchor="b">
            <a:noAutofit/>
          </a:bodyPr>
          <a:lstStyle>
            <a:lvl1pPr>
              <a:defRPr sz="2705"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 y="0"/>
            <a:ext cx="9161452" cy="3693133"/>
          </a:xfrm>
          <a:blipFill>
            <a:blip r:embed="rId2"/>
            <a:stretch>
              <a:fillRect/>
            </a:stretch>
          </a:blipFill>
        </p:spPr>
        <p:txBody>
          <a:bodyPr lIns="457200" tIns="457200" anchor="t"/>
          <a:lstStyle>
            <a:lvl1pPr marL="0" indent="0">
              <a:buNone/>
              <a:defRPr sz="2404">
                <a:solidFill>
                  <a:schemeClr val="bg1"/>
                </a:solidFill>
              </a:defRPr>
            </a:lvl1pPr>
            <a:lvl2pPr marL="343540" indent="0">
              <a:buNone/>
              <a:defRPr sz="2104"/>
            </a:lvl2pPr>
            <a:lvl3pPr marL="687080" indent="0">
              <a:buNone/>
              <a:defRPr sz="1803"/>
            </a:lvl3pPr>
            <a:lvl4pPr marL="1030620" indent="0">
              <a:buNone/>
              <a:defRPr sz="1503"/>
            </a:lvl4pPr>
            <a:lvl5pPr marL="1374160" indent="0">
              <a:buNone/>
              <a:defRPr sz="1503"/>
            </a:lvl5pPr>
            <a:lvl6pPr marL="1717700" indent="0">
              <a:buNone/>
              <a:defRPr sz="1503"/>
            </a:lvl6pPr>
            <a:lvl7pPr marL="2061240" indent="0">
              <a:buNone/>
              <a:defRPr sz="1503"/>
            </a:lvl7pPr>
            <a:lvl8pPr marL="2404781" indent="0">
              <a:buNone/>
              <a:defRPr sz="1503"/>
            </a:lvl8pPr>
            <a:lvl9pPr marL="2748321" indent="0">
              <a:buNone/>
              <a:defRPr sz="1503"/>
            </a:lvl9pPr>
          </a:lstStyle>
          <a:p>
            <a:r>
              <a:rPr lang="pt-BR"/>
              <a:t>Clique no ícone para adicionar uma imagem</a:t>
            </a:r>
            <a:endParaRPr lang="en-US" dirty="0"/>
          </a:p>
        </p:txBody>
      </p:sp>
      <p:sp>
        <p:nvSpPr>
          <p:cNvPr id="4" name="Text Placeholder 3"/>
          <p:cNvSpPr>
            <a:spLocks noGrp="1"/>
          </p:cNvSpPr>
          <p:nvPr>
            <p:ph type="body" sz="half" idx="2"/>
          </p:nvPr>
        </p:nvSpPr>
        <p:spPr>
          <a:xfrm>
            <a:off x="824531" y="4438471"/>
            <a:ext cx="7599434" cy="446596"/>
          </a:xfrm>
        </p:spPr>
        <p:txBody>
          <a:bodyPr lIns="91440" tIns="0" rIns="91440" bIns="0">
            <a:normAutofit/>
          </a:bodyPr>
          <a:lstStyle>
            <a:lvl1pPr marL="0" indent="0">
              <a:spcBef>
                <a:spcPts val="0"/>
              </a:spcBef>
              <a:spcAft>
                <a:spcPts val="451"/>
              </a:spcAft>
              <a:buNone/>
              <a:defRPr sz="1127">
                <a:solidFill>
                  <a:srgbClr val="FFFFFF"/>
                </a:solidFill>
              </a:defRPr>
            </a:lvl1pPr>
            <a:lvl2pPr marL="343540" indent="0">
              <a:buNone/>
              <a:defRPr sz="902"/>
            </a:lvl2pPr>
            <a:lvl3pPr marL="687080" indent="0">
              <a:buNone/>
              <a:defRPr sz="751"/>
            </a:lvl3pPr>
            <a:lvl4pPr marL="1030620" indent="0">
              <a:buNone/>
              <a:defRPr sz="676"/>
            </a:lvl4pPr>
            <a:lvl5pPr marL="1374160" indent="0">
              <a:buNone/>
              <a:defRPr sz="676"/>
            </a:lvl5pPr>
            <a:lvl6pPr marL="1717700" indent="0">
              <a:buNone/>
              <a:defRPr sz="676"/>
            </a:lvl6pPr>
            <a:lvl7pPr marL="2061240" indent="0">
              <a:buNone/>
              <a:defRPr sz="676"/>
            </a:lvl7pPr>
            <a:lvl8pPr marL="2404781" indent="0">
              <a:buNone/>
              <a:defRPr sz="676"/>
            </a:lvl8pPr>
            <a:lvl9pPr marL="2748321" indent="0">
              <a:buNone/>
              <a:defRPr sz="676"/>
            </a:lvl9pPr>
          </a:lstStyle>
          <a:p>
            <a:pPr lvl="0"/>
            <a:r>
              <a:rPr lang="pt-BR"/>
              <a:t>Editar estilos de texto Mestre</a:t>
            </a:r>
          </a:p>
        </p:txBody>
      </p:sp>
      <p:sp>
        <p:nvSpPr>
          <p:cNvPr id="5" name="Date Placeholder 4"/>
          <p:cNvSpPr>
            <a:spLocks noGrp="1"/>
          </p:cNvSpPr>
          <p:nvPr>
            <p:ph type="dt" sz="half" idx="10"/>
          </p:nvPr>
        </p:nvSpPr>
        <p:spPr/>
        <p:txBody>
          <a:bodyPr/>
          <a:lstStyle/>
          <a:p>
            <a:fld id="{C9CAD897-D46E-4AD2-BD9B-49DD3E640873}"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84202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9490"/>
            <a:ext cx="9161463" cy="343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9535"/>
            <a:ext cx="9161464" cy="495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4532" y="215351"/>
            <a:ext cx="7558207" cy="1090083"/>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824532" y="1386864"/>
            <a:ext cx="7558207" cy="3023108"/>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24532" y="4853811"/>
            <a:ext cx="1857744" cy="274351"/>
          </a:xfrm>
          <a:prstGeom prst="rect">
            <a:avLst/>
          </a:prstGeom>
        </p:spPr>
        <p:txBody>
          <a:bodyPr vert="horz" lIns="91440" tIns="45720" rIns="91440" bIns="45720" rtlCol="0" anchor="ctr"/>
          <a:lstStyle>
            <a:lvl1pPr algn="l">
              <a:defRPr sz="676">
                <a:solidFill>
                  <a:srgbClr val="FFFFFF"/>
                </a:solidFill>
              </a:defRPr>
            </a:lvl1pPr>
          </a:lstStyle>
          <a:p>
            <a:fld id="{98624D31-43A5-475A-80CF-332C9F6DCF35}" type="datetimeFigureOut">
              <a:rPr lang="en-US" dirty="0"/>
              <a:t>2/23/2024</a:t>
            </a:fld>
            <a:endParaRPr lang="en-US" dirty="0"/>
          </a:p>
        </p:txBody>
      </p:sp>
      <p:sp>
        <p:nvSpPr>
          <p:cNvPr id="5" name="Footer Placeholder 4"/>
          <p:cNvSpPr>
            <a:spLocks noGrp="1"/>
          </p:cNvSpPr>
          <p:nvPr>
            <p:ph type="ftr" sz="quarter" idx="3"/>
          </p:nvPr>
        </p:nvSpPr>
        <p:spPr>
          <a:xfrm>
            <a:off x="2769919" y="4853811"/>
            <a:ext cx="3624011" cy="274351"/>
          </a:xfrm>
          <a:prstGeom prst="rect">
            <a:avLst/>
          </a:prstGeom>
        </p:spPr>
        <p:txBody>
          <a:bodyPr vert="horz" lIns="91440" tIns="45720" rIns="91440" bIns="45720" rtlCol="0" anchor="ctr"/>
          <a:lstStyle>
            <a:lvl1pPr algn="ctr">
              <a:defRPr sz="676"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39525" y="4853811"/>
            <a:ext cx="985898" cy="274351"/>
          </a:xfrm>
          <a:prstGeom prst="rect">
            <a:avLst/>
          </a:prstGeom>
        </p:spPr>
        <p:txBody>
          <a:bodyPr vert="horz" lIns="91440" tIns="45720" rIns="91440" bIns="45720" rtlCol="0" anchor="ctr"/>
          <a:lstStyle>
            <a:lvl1pPr algn="r">
              <a:defRPr sz="789">
                <a:solidFill>
                  <a:srgbClr val="FFFFFF"/>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172358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7080" rtl="0" eaLnBrk="1" latinLnBrk="0" hangingPunct="1">
        <a:lnSpc>
          <a:spcPct val="85000"/>
        </a:lnSpc>
        <a:spcBef>
          <a:spcPct val="0"/>
        </a:spcBef>
        <a:buNone/>
        <a:defRPr sz="3607" kern="1200" spc="-38" baseline="0">
          <a:solidFill>
            <a:schemeClr val="tx1">
              <a:lumMod val="75000"/>
              <a:lumOff val="25000"/>
            </a:schemeClr>
          </a:solidFill>
          <a:latin typeface="+mj-lt"/>
          <a:ea typeface="+mj-ea"/>
          <a:cs typeface="+mj-cs"/>
        </a:defRPr>
      </a:lvl1pPr>
    </p:titleStyle>
    <p:bodyStyle>
      <a:lvl1pPr marL="68708" indent="-68708" algn="l" defTabSz="687080" rtl="0" eaLnBrk="1" latinLnBrk="0" hangingPunct="1">
        <a:lnSpc>
          <a:spcPct val="90000"/>
        </a:lnSpc>
        <a:spcBef>
          <a:spcPts val="902"/>
        </a:spcBef>
        <a:spcAft>
          <a:spcPts val="150"/>
        </a:spcAft>
        <a:buClr>
          <a:schemeClr val="accent1"/>
        </a:buClr>
        <a:buSzPct val="100000"/>
        <a:buFont typeface="Calibri" panose="020F0502020204030204" pitchFamily="34" charset="0"/>
        <a:buChar char=" "/>
        <a:defRPr sz="1503" kern="1200">
          <a:solidFill>
            <a:schemeClr val="tx1">
              <a:lumMod val="75000"/>
              <a:lumOff val="25000"/>
            </a:schemeClr>
          </a:solidFill>
          <a:latin typeface="+mn-lt"/>
          <a:ea typeface="+mn-ea"/>
          <a:cs typeface="+mn-cs"/>
        </a:defRPr>
      </a:lvl1pPr>
      <a:lvl2pPr marL="288574" indent="-137416" algn="l" defTabSz="687080" rtl="0" eaLnBrk="1" latinLnBrk="0" hangingPunct="1">
        <a:lnSpc>
          <a:spcPct val="90000"/>
        </a:lnSpc>
        <a:spcBef>
          <a:spcPts val="150"/>
        </a:spcBef>
        <a:spcAft>
          <a:spcPts val="301"/>
        </a:spcAft>
        <a:buClr>
          <a:schemeClr val="accent1"/>
        </a:buClr>
        <a:buFont typeface="Calibri" pitchFamily="34" charset="0"/>
        <a:buChar char="◦"/>
        <a:defRPr sz="1353" kern="1200">
          <a:solidFill>
            <a:schemeClr val="tx1">
              <a:lumMod val="75000"/>
              <a:lumOff val="25000"/>
            </a:schemeClr>
          </a:solidFill>
          <a:latin typeface="+mn-lt"/>
          <a:ea typeface="+mn-ea"/>
          <a:cs typeface="+mn-cs"/>
        </a:defRPr>
      </a:lvl2pPr>
      <a:lvl3pPr marL="425990"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3pPr>
      <a:lvl4pPr marL="563406"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4pPr>
      <a:lvl5pPr marL="700822" indent="-137416"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5pPr>
      <a:lvl6pPr marL="82654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6pPr>
      <a:lvl7pPr marL="97682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7pPr>
      <a:lvl8pPr marL="112710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8pPr>
      <a:lvl9pPr marL="1277380" indent="-171770" algn="l" defTabSz="687080" rtl="0" eaLnBrk="1" latinLnBrk="0" hangingPunct="1">
        <a:lnSpc>
          <a:spcPct val="90000"/>
        </a:lnSpc>
        <a:spcBef>
          <a:spcPts val="150"/>
        </a:spcBef>
        <a:spcAft>
          <a:spcPts val="301"/>
        </a:spcAft>
        <a:buClr>
          <a:schemeClr val="accent1"/>
        </a:buClr>
        <a:buFont typeface="Calibri" pitchFamily="34" charset="0"/>
        <a:buChar char="◦"/>
        <a:defRPr sz="1052" kern="1200">
          <a:solidFill>
            <a:schemeClr val="tx1">
              <a:lumMod val="75000"/>
              <a:lumOff val="25000"/>
            </a:schemeClr>
          </a:solidFill>
          <a:latin typeface="+mn-lt"/>
          <a:ea typeface="+mn-ea"/>
          <a:cs typeface="+mn-cs"/>
        </a:defRPr>
      </a:lvl9pPr>
    </p:bodyStyle>
    <p:otherStyle>
      <a:defPPr>
        <a:defRPr lang="en-US"/>
      </a:defPPr>
      <a:lvl1pPr marL="0" algn="l" defTabSz="687080" rtl="0" eaLnBrk="1" latinLnBrk="0" hangingPunct="1">
        <a:defRPr sz="1353" kern="1200">
          <a:solidFill>
            <a:schemeClr val="tx1"/>
          </a:solidFill>
          <a:latin typeface="+mn-lt"/>
          <a:ea typeface="+mn-ea"/>
          <a:cs typeface="+mn-cs"/>
        </a:defRPr>
      </a:lvl1pPr>
      <a:lvl2pPr marL="343540" algn="l" defTabSz="687080" rtl="0" eaLnBrk="1" latinLnBrk="0" hangingPunct="1">
        <a:defRPr sz="1353" kern="1200">
          <a:solidFill>
            <a:schemeClr val="tx1"/>
          </a:solidFill>
          <a:latin typeface="+mn-lt"/>
          <a:ea typeface="+mn-ea"/>
          <a:cs typeface="+mn-cs"/>
        </a:defRPr>
      </a:lvl2pPr>
      <a:lvl3pPr marL="687080" algn="l" defTabSz="687080" rtl="0" eaLnBrk="1" latinLnBrk="0" hangingPunct="1">
        <a:defRPr sz="1353" kern="1200">
          <a:solidFill>
            <a:schemeClr val="tx1"/>
          </a:solidFill>
          <a:latin typeface="+mn-lt"/>
          <a:ea typeface="+mn-ea"/>
          <a:cs typeface="+mn-cs"/>
        </a:defRPr>
      </a:lvl3pPr>
      <a:lvl4pPr marL="1030620" algn="l" defTabSz="687080" rtl="0" eaLnBrk="1" latinLnBrk="0" hangingPunct="1">
        <a:defRPr sz="1353" kern="1200">
          <a:solidFill>
            <a:schemeClr val="tx1"/>
          </a:solidFill>
          <a:latin typeface="+mn-lt"/>
          <a:ea typeface="+mn-ea"/>
          <a:cs typeface="+mn-cs"/>
        </a:defRPr>
      </a:lvl4pPr>
      <a:lvl5pPr marL="1374160" algn="l" defTabSz="687080" rtl="0" eaLnBrk="1" latinLnBrk="0" hangingPunct="1">
        <a:defRPr sz="1353" kern="1200">
          <a:solidFill>
            <a:schemeClr val="tx1"/>
          </a:solidFill>
          <a:latin typeface="+mn-lt"/>
          <a:ea typeface="+mn-ea"/>
          <a:cs typeface="+mn-cs"/>
        </a:defRPr>
      </a:lvl5pPr>
      <a:lvl6pPr marL="1717700" algn="l" defTabSz="687080" rtl="0" eaLnBrk="1" latinLnBrk="0" hangingPunct="1">
        <a:defRPr sz="1353" kern="1200">
          <a:solidFill>
            <a:schemeClr val="tx1"/>
          </a:solidFill>
          <a:latin typeface="+mn-lt"/>
          <a:ea typeface="+mn-ea"/>
          <a:cs typeface="+mn-cs"/>
        </a:defRPr>
      </a:lvl6pPr>
      <a:lvl7pPr marL="2061240" algn="l" defTabSz="687080" rtl="0" eaLnBrk="1" latinLnBrk="0" hangingPunct="1">
        <a:defRPr sz="1353" kern="1200">
          <a:solidFill>
            <a:schemeClr val="tx1"/>
          </a:solidFill>
          <a:latin typeface="+mn-lt"/>
          <a:ea typeface="+mn-ea"/>
          <a:cs typeface="+mn-cs"/>
        </a:defRPr>
      </a:lvl7pPr>
      <a:lvl8pPr marL="2404781" algn="l" defTabSz="687080" rtl="0" eaLnBrk="1" latinLnBrk="0" hangingPunct="1">
        <a:defRPr sz="1353" kern="1200">
          <a:solidFill>
            <a:schemeClr val="tx1"/>
          </a:solidFill>
          <a:latin typeface="+mn-lt"/>
          <a:ea typeface="+mn-ea"/>
          <a:cs typeface="+mn-cs"/>
        </a:defRPr>
      </a:lvl8pPr>
      <a:lvl9pPr marL="2748321" algn="l" defTabSz="687080" rtl="0" eaLnBrk="1" latinLnBrk="0" hangingPunct="1">
        <a:defRPr sz="13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50000">
              <a:srgbClr val="334E2F">
                <a:tint val="44500"/>
                <a:satMod val="160000"/>
              </a:srgbClr>
            </a:gs>
            <a:gs pos="100000">
              <a:schemeClr val="bg1"/>
            </a:gs>
          </a:gsLst>
          <a:lin ang="2700000" scaled="1"/>
        </a:gradFill>
        <a:effectLst/>
      </p:bgPr>
    </p:bg>
    <p:spTree>
      <p:nvGrpSpPr>
        <p:cNvPr id="1" name=""/>
        <p:cNvGrpSpPr/>
        <p:nvPr/>
      </p:nvGrpSpPr>
      <p:grpSpPr>
        <a:xfrm>
          <a:off x="0" y="0"/>
          <a:ext cx="0" cy="0"/>
          <a:chOff x="0" y="0"/>
          <a:chExt cx="0" cy="0"/>
        </a:xfrm>
      </p:grpSpPr>
      <p:sp>
        <p:nvSpPr>
          <p:cNvPr id="5" name="Retângulo 4"/>
          <p:cNvSpPr/>
          <p:nvPr/>
        </p:nvSpPr>
        <p:spPr>
          <a:xfrm>
            <a:off x="-1" y="4896247"/>
            <a:ext cx="9161463" cy="303609"/>
          </a:xfrm>
          <a:prstGeom prst="rect">
            <a:avLst/>
          </a:prstGeom>
          <a:gradFill flip="none" rotWithShape="1">
            <a:gsLst>
              <a:gs pos="0">
                <a:srgbClr val="452643"/>
              </a:gs>
              <a:gs pos="50000">
                <a:srgbClr val="334E2F">
                  <a:tint val="44500"/>
                  <a:satMod val="160000"/>
                </a:srgbClr>
              </a:gs>
              <a:gs pos="100000">
                <a:srgbClr val="334E2F">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sz="1020">
              <a:gradFill flip="none" rotWithShape="1">
                <a:gsLst>
                  <a:gs pos="0">
                    <a:srgbClr val="344F2E">
                      <a:tint val="66000"/>
                      <a:satMod val="160000"/>
                    </a:srgbClr>
                  </a:gs>
                  <a:gs pos="50000">
                    <a:srgbClr val="344F2E">
                      <a:tint val="44500"/>
                      <a:satMod val="160000"/>
                    </a:srgbClr>
                  </a:gs>
                  <a:gs pos="100000">
                    <a:srgbClr val="344F2E">
                      <a:tint val="23500"/>
                      <a:satMod val="160000"/>
                    </a:srgbClr>
                  </a:gs>
                </a:gsLst>
                <a:path path="circle">
                  <a:fillToRect l="100000" b="100000"/>
                </a:path>
                <a:tileRect t="-100000" r="-100000"/>
              </a:gradFill>
            </a:endParaRPr>
          </a:p>
        </p:txBody>
      </p:sp>
      <p:sp>
        <p:nvSpPr>
          <p:cNvPr id="6" name="CaixaDeTexto 5"/>
          <p:cNvSpPr txBox="1">
            <a:spLocks noChangeArrowheads="1"/>
          </p:cNvSpPr>
          <p:nvPr/>
        </p:nvSpPr>
        <p:spPr bwMode="auto">
          <a:xfrm>
            <a:off x="1505499" y="14389"/>
            <a:ext cx="76559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pt-BR" altLang="pt-BR" dirty="0">
                <a:ln w="0"/>
                <a:solidFill>
                  <a:srgbClr val="01354D"/>
                </a:solidFill>
                <a:effectLst>
                  <a:outerShdw blurRad="38100" dist="19050" dir="2700000" algn="tl" rotWithShape="0">
                    <a:schemeClr val="dk1">
                      <a:alpha val="40000"/>
                    </a:schemeClr>
                  </a:outerShdw>
                </a:effectLst>
                <a:latin typeface="Arial Black" panose="020B0A04020102020204" pitchFamily="34" charset="0"/>
              </a:rPr>
              <a:t>As duas testemunhas</a:t>
            </a:r>
          </a:p>
        </p:txBody>
      </p:sp>
      <p:sp>
        <p:nvSpPr>
          <p:cNvPr id="7" name="Lágrima 6"/>
          <p:cNvSpPr/>
          <p:nvPr/>
        </p:nvSpPr>
        <p:spPr>
          <a:xfrm>
            <a:off x="116660" y="3820923"/>
            <a:ext cx="1200767" cy="1066698"/>
          </a:xfrm>
          <a:prstGeom prst="teardrop">
            <a:avLst/>
          </a:prstGeom>
          <a:gradFill>
            <a:gsLst>
              <a:gs pos="0">
                <a:schemeClr val="bg1"/>
              </a:gs>
              <a:gs pos="50000">
                <a:schemeClr val="bg1"/>
              </a:gs>
              <a:gs pos="100000">
                <a:srgbClr val="452643"/>
              </a:gs>
            </a:gsLst>
          </a:gradFill>
          <a:ln w="3175"/>
        </p:spPr>
        <p:style>
          <a:lnRef idx="0">
            <a:schemeClr val="accent1"/>
          </a:lnRef>
          <a:fillRef idx="3">
            <a:schemeClr val="accent1"/>
          </a:fillRef>
          <a:effectRef idx="3">
            <a:schemeClr val="accent1"/>
          </a:effectRef>
          <a:fontRef idx="minor">
            <a:schemeClr val="lt1"/>
          </a:fontRef>
        </p:style>
        <p:txBody>
          <a:bodyPr anchor="ctr"/>
          <a:lstStyle/>
          <a:p>
            <a:pPr algn="ctr">
              <a:defRPr/>
            </a:pPr>
            <a:r>
              <a:rPr lang="pt-BR" sz="3600" dirty="0">
                <a:solidFill>
                  <a:srgbClr val="452643"/>
                </a:solidFill>
                <a:latin typeface="Arial Black" panose="020B0A04020102020204" pitchFamily="34" charset="0"/>
              </a:rPr>
              <a:t>06</a:t>
            </a:r>
            <a:endParaRPr lang="pt-BR" sz="1020" dirty="0">
              <a:solidFill>
                <a:srgbClr val="452643"/>
              </a:solidFill>
              <a:latin typeface="Arial Black" panose="020B0A04020102020204" pitchFamily="34" charset="0"/>
            </a:endParaRPr>
          </a:p>
        </p:txBody>
      </p:sp>
      <p:sp>
        <p:nvSpPr>
          <p:cNvPr id="9" name="Retângulo 8"/>
          <p:cNvSpPr>
            <a:spLocks noChangeArrowheads="1"/>
          </p:cNvSpPr>
          <p:nvPr/>
        </p:nvSpPr>
        <p:spPr bwMode="auto">
          <a:xfrm>
            <a:off x="1505498" y="3369790"/>
            <a:ext cx="7644148" cy="646331"/>
          </a:xfrm>
          <a:prstGeom prst="rect">
            <a:avLst/>
          </a:prstGeom>
          <a:gradFill flip="none" rotWithShape="1">
            <a:gsLst>
              <a:gs pos="0">
                <a:schemeClr val="bg1"/>
              </a:gs>
              <a:gs pos="50000">
                <a:srgbClr val="334E2F">
                  <a:tint val="44500"/>
                  <a:satMod val="160000"/>
                </a:srgbClr>
              </a:gs>
              <a:gs pos="100000">
                <a:srgbClr val="808080"/>
              </a:gs>
            </a:gsLst>
            <a:lin ang="2700000" scaled="1"/>
            <a:tileRect/>
          </a:gra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rgbClr val="000099"/>
                </a:solidFill>
                <a:latin typeface="Arial Black" panose="020B0A04020102020204" pitchFamily="34" charset="0"/>
                <a:cs typeface="Arial" panose="020B0604020202020204" pitchFamily="34" charset="0"/>
              </a:rPr>
              <a:t>VERSO PARA MEMORIZAR: </a:t>
            </a:r>
            <a:br>
              <a:rPr lang="pt-BR" altLang="pt-BR" sz="1200" dirty="0">
                <a:latin typeface="Arial Black" panose="020B0A04020102020204" pitchFamily="34" charset="0"/>
                <a:cs typeface="Arial" panose="020B0604020202020204" pitchFamily="34" charset="0"/>
              </a:rPr>
            </a:br>
            <a:r>
              <a:rPr lang="pt-BR" altLang="pt-BR" sz="1200" i="1" dirty="0">
                <a:latin typeface="Arial Black" panose="020B0A04020102020204" pitchFamily="34" charset="0"/>
                <a:cs typeface="Arial" panose="020B0604020202020204" pitchFamily="34" charset="0"/>
              </a:rPr>
              <a:t>"A erva seca e as flores caem, mas a palavra do nosso Deus permanece para sempre” (</a:t>
            </a:r>
            <a:r>
              <a:rPr lang="pt-BR" altLang="pt-BR" sz="1200" i="1" dirty="0" err="1">
                <a:latin typeface="Arial Black" panose="020B0A04020102020204" pitchFamily="34" charset="0"/>
                <a:cs typeface="Arial" panose="020B0604020202020204" pitchFamily="34" charset="0"/>
              </a:rPr>
              <a:t>Is</a:t>
            </a:r>
            <a:r>
              <a:rPr lang="pt-BR" altLang="pt-BR" sz="1200" i="1" dirty="0">
                <a:latin typeface="Arial Black" panose="020B0A04020102020204" pitchFamily="34" charset="0"/>
                <a:cs typeface="Arial" panose="020B0604020202020204" pitchFamily="34" charset="0"/>
              </a:rPr>
              <a:t> 40:8).</a:t>
            </a:r>
            <a:endParaRPr lang="pt-BR" altLang="pt-BR" sz="1200" dirty="0">
              <a:latin typeface="Arial Black" panose="020B0A04020102020204" pitchFamily="34" charset="0"/>
              <a:cs typeface="Arial" panose="020B0604020202020204" pitchFamily="34" charset="0"/>
            </a:endParaRPr>
          </a:p>
        </p:txBody>
      </p:sp>
      <p:sp>
        <p:nvSpPr>
          <p:cNvPr id="10" name="Retângulo 9"/>
          <p:cNvSpPr/>
          <p:nvPr/>
        </p:nvSpPr>
        <p:spPr>
          <a:xfrm>
            <a:off x="7643004" y="4998104"/>
            <a:ext cx="1397478" cy="117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pt-BR" sz="900" b="1" dirty="0">
                <a:solidFill>
                  <a:srgbClr val="D4FF7D"/>
                </a:solidFill>
              </a:rPr>
              <a:t>design Neemias Lima</a:t>
            </a:r>
          </a:p>
        </p:txBody>
      </p:sp>
      <p:pic>
        <p:nvPicPr>
          <p:cNvPr id="12" name="Picture 13" descr="Imagem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962" y="2556259"/>
            <a:ext cx="1089329" cy="1089329"/>
          </a:xfrm>
          <a:prstGeom prst="rect">
            <a:avLst/>
          </a:prstGeom>
          <a:noFill/>
          <a:effectLst>
            <a:glow rad="63500">
              <a:schemeClr val="accent5">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1" name="CaixaDeTexto 6"/>
          <p:cNvSpPr txBox="1">
            <a:spLocks noChangeArrowheads="1"/>
          </p:cNvSpPr>
          <p:nvPr/>
        </p:nvSpPr>
        <p:spPr bwMode="auto">
          <a:xfrm>
            <a:off x="3388752" y="2851020"/>
            <a:ext cx="4158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defRPr/>
            </a:pPr>
            <a:r>
              <a:rPr lang="pt-BR" altLang="pt-BR" sz="2800" dirty="0">
                <a:ln w="0"/>
                <a:solidFill>
                  <a:srgbClr val="002060"/>
                </a:solidFill>
                <a:effectLst>
                  <a:outerShdw blurRad="38100" dist="19050" dir="2700000" algn="tl" rotWithShape="0">
                    <a:schemeClr val="dk1">
                      <a:alpha val="40000"/>
                    </a:schemeClr>
                  </a:outerShdw>
                </a:effectLst>
                <a:latin typeface="Arial Black" panose="020B0A04020102020204" pitchFamily="34" charset="0"/>
              </a:rPr>
              <a:t>LIÇÃO 06</a:t>
            </a:r>
          </a:p>
        </p:txBody>
      </p:sp>
      <p:sp>
        <p:nvSpPr>
          <p:cNvPr id="16" name="Retângulo 15"/>
          <p:cNvSpPr>
            <a:spLocks noChangeArrowheads="1"/>
          </p:cNvSpPr>
          <p:nvPr/>
        </p:nvSpPr>
        <p:spPr bwMode="auto">
          <a:xfrm>
            <a:off x="1517314" y="4289360"/>
            <a:ext cx="7644148" cy="461665"/>
          </a:xfrm>
          <a:prstGeom prst="rect">
            <a:avLst/>
          </a:prstGeom>
          <a:gradFill flip="none" rotWithShape="1">
            <a:gsLst>
              <a:gs pos="0">
                <a:schemeClr val="bg1"/>
              </a:gs>
              <a:gs pos="50000">
                <a:srgbClr val="334E2F">
                  <a:tint val="44500"/>
                  <a:satMod val="160000"/>
                </a:srgbClr>
              </a:gs>
              <a:gs pos="100000">
                <a:schemeClr val="bg1"/>
              </a:gs>
            </a:gsLst>
            <a:lin ang="2700000" scaled="1"/>
            <a:tileRect/>
          </a:gra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latin typeface="Arial Black" panose="020B0A04020102020204" pitchFamily="34" charset="0"/>
                <a:cs typeface="Arial" panose="020B0604020202020204" pitchFamily="34" charset="0"/>
              </a:rPr>
              <a:t>LEITURAS DA SEMANA: </a:t>
            </a:r>
            <a:r>
              <a:rPr lang="da-DK" altLang="pt-BR" sz="1200" dirty="0">
                <a:latin typeface="Arial Black" panose="020B0A04020102020204" pitchFamily="34" charset="0"/>
                <a:cs typeface="Arial" panose="020B0604020202020204" pitchFamily="34" charset="0"/>
              </a:rPr>
              <a:t>Ap 11:3-6; Zc 4:14; Ap 12:5, 6,14,15; Dn 7:25; Is 54:17; S1119:89; Ap 11:15-18</a:t>
            </a:r>
            <a:endParaRPr lang="pt-BR" altLang="pt-BR" sz="1200" dirty="0">
              <a:latin typeface="Arial Black" panose="020B0A04020102020204" pitchFamily="34" charset="0"/>
              <a:cs typeface="Arial" panose="020B0604020202020204" pitchFamily="34" charset="0"/>
            </a:endParaRPr>
          </a:p>
        </p:txBody>
      </p:sp>
      <p:pic>
        <p:nvPicPr>
          <p:cNvPr id="4" name="Imagem 3" descr="Uma imagem contendo Interface gráfica do usuário&#10;&#10;Descrição gerada automaticamente">
            <a:extLst>
              <a:ext uri="{FF2B5EF4-FFF2-40B4-BE49-F238E27FC236}">
                <a16:creationId xmlns:a16="http://schemas.microsoft.com/office/drawing/2014/main" id="{1E5F7F84-E301-F4F4-F4D6-D4EF93B7A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6" y="14389"/>
            <a:ext cx="1411515" cy="22473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Imagem 7">
            <a:extLst>
              <a:ext uri="{FF2B5EF4-FFF2-40B4-BE49-F238E27FC236}">
                <a16:creationId xmlns:a16="http://schemas.microsoft.com/office/drawing/2014/main" id="{009943F9-1E8A-22B3-5313-47B5813B361D}"/>
              </a:ext>
            </a:extLst>
          </p:cNvPr>
          <p:cNvPicPr>
            <a:picLocks noChangeAspect="1"/>
          </p:cNvPicPr>
          <p:nvPr/>
        </p:nvPicPr>
        <p:blipFill>
          <a:blip r:embed="rId5">
            <a:duotone>
              <a:schemeClr val="accent1">
                <a:shade val="45000"/>
                <a:satMod val="135000"/>
              </a:schemeClr>
              <a:prstClr val="white"/>
            </a:duotone>
            <a:extLst>
              <a:ext uri="{BEBA8EAE-BF5A-486C-A8C5-ECC9F3942E4B}">
                <a14:imgProps xmlns:a14="http://schemas.microsoft.com/office/drawing/2010/main">
                  <a14:imgLayer r:embed="rId6">
                    <a14:imgEffect>
                      <a14:brightnessContrast contrast="40000"/>
                    </a14:imgEffect>
                  </a14:imgLayer>
                </a14:imgProps>
              </a:ext>
            </a:extLst>
          </a:blip>
          <a:stretch>
            <a:fillRect/>
          </a:stretch>
        </p:blipFill>
        <p:spPr>
          <a:xfrm>
            <a:off x="3983831" y="536122"/>
            <a:ext cx="2758939" cy="2314898"/>
          </a:xfrm>
          <a:prstGeom prst="rect">
            <a:avLst/>
          </a:prstGeom>
          <a:ln>
            <a:noFill/>
          </a:ln>
          <a:effectLst>
            <a:softEdge rad="112500"/>
          </a:effectLst>
        </p:spPr>
      </p:pic>
    </p:spTree>
    <p:extLst>
      <p:ext uri="{BB962C8B-B14F-4D97-AF65-F5344CB8AC3E}">
        <p14:creationId xmlns:p14="http://schemas.microsoft.com/office/powerpoint/2010/main" val="2232331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Quarta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As duas testemunhas ressuscitam</a:t>
            </a:r>
            <a:endParaRPr lang="pt-BR" sz="2000" dirty="0">
              <a:solidFill>
                <a:schemeClr val="tx1"/>
              </a:solidFill>
            </a:endParaRPr>
          </a:p>
        </p:txBody>
      </p:sp>
      <p:sp>
        <p:nvSpPr>
          <p:cNvPr id="12" name="CaixaDeTexto 10">
            <a:extLst>
              <a:ext uri="{FF2B5EF4-FFF2-40B4-BE49-F238E27FC236}">
                <a16:creationId xmlns:a16="http://schemas.microsoft.com/office/drawing/2014/main" id="{FD5EC092-AC81-4728-9A45-4C4BB5B95C65}"/>
              </a:ext>
            </a:extLst>
          </p:cNvPr>
          <p:cNvSpPr txBox="1">
            <a:spLocks noChangeArrowheads="1"/>
          </p:cNvSpPr>
          <p:nvPr/>
        </p:nvSpPr>
        <p:spPr bwMode="auto">
          <a:xfrm>
            <a:off x="24368" y="1204807"/>
            <a:ext cx="826247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No fim da Revolução Francesa, a Palavra de Deus, de forma figurada, voltaria à vida. Haveria um reavivamento. Grande temor cairia sobre os que vissem a Palavra divina mais uma vez se tornar o poder vivo para a salvação. No fim do século 18, Deus levantou homens e mulheres comprometidos em levar o evangelho até os confins da Terra. Pessoas espalharam a mensagem da Bíblia rapidamente, como William Carey, que viajou para a índia e traduziu a Bíblia para dezenas de dialetos indianos. Impulsionados pelo poder da Bíblia, missionários foram enviados ao redor do mundo. A Bíblia pode ser atacada ou suprimida, mas nunca será erradicada. Alguns cristãos professos minam sua autoridade, questionando partes da Bíblia ou enfatizando seus elementos humanos para que ela perca seu selo divino, e a verdade é boicotada. Que não sejamos seduzidos pelos ataques à Bíblia. Ela ainda está viva, falando ao coração, dando vida nova aos que querem ouvi-la e seguir seus ensinamentos.</a:t>
            </a:r>
          </a:p>
        </p:txBody>
      </p:sp>
      <p:sp>
        <p:nvSpPr>
          <p:cNvPr id="13" name="Texto Explicativo: Seta para Baixo 12">
            <a:extLst>
              <a:ext uri="{FF2B5EF4-FFF2-40B4-BE49-F238E27FC236}">
                <a16:creationId xmlns:a16="http://schemas.microsoft.com/office/drawing/2014/main" id="{8F9DEEC4-F272-4BE4-ADE9-AC33A0C6738C}"/>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r>
              <a:rPr lang="pt-BR" altLang="pt-BR" dirty="0">
                <a:solidFill>
                  <a:srgbClr val="800080"/>
                </a:solidFill>
                <a:latin typeface="Arial Black" panose="020B0A04020102020204" pitchFamily="34" charset="0"/>
                <a:cs typeface="Arial" panose="020B0604020202020204" pitchFamily="34" charset="0"/>
              </a:rPr>
              <a:t>:</a:t>
            </a:r>
          </a:p>
        </p:txBody>
      </p:sp>
      <p:pic>
        <p:nvPicPr>
          <p:cNvPr id="8" name="Imagem 7" descr="Uma imagem contendo Interface gráfica do usuário&#10;&#10;Descrição gerada automaticamente">
            <a:extLst>
              <a:ext uri="{FF2B5EF4-FFF2-40B4-BE49-F238E27FC236}">
                <a16:creationId xmlns:a16="http://schemas.microsoft.com/office/drawing/2014/main" id="{9D5DAD65-571D-5D64-AD1F-E078DAF31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B6AFE31B-8464-E157-1809-D04E08A48875}"/>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01D32D73-A15E-2FBB-30B2-BCAF9DDBA826}"/>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72CAF7BF-A894-D6A7-35C7-1E828777094C}"/>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176821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7FF57"/>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Quinta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Verdade triunfante</a:t>
            </a:r>
            <a:endParaRPr lang="pt-BR" sz="2000" dirty="0">
              <a:solidFill>
                <a:schemeClr val="tx1"/>
              </a:solidFill>
            </a:endParaRPr>
          </a:p>
        </p:txBody>
      </p:sp>
      <p:sp>
        <p:nvSpPr>
          <p:cNvPr id="15" name="CaixaDeTexto 15">
            <a:extLst>
              <a:ext uri="{FF2B5EF4-FFF2-40B4-BE49-F238E27FC236}">
                <a16:creationId xmlns:a16="http://schemas.microsoft.com/office/drawing/2014/main" id="{863BB09B-C8C1-4354-BC51-D930C951E507}"/>
              </a:ext>
            </a:extLst>
          </p:cNvPr>
          <p:cNvSpPr txBox="1">
            <a:spLocks noChangeArrowheads="1"/>
          </p:cNvSpPr>
          <p:nvPr/>
        </p:nvSpPr>
        <p:spPr bwMode="auto">
          <a:xfrm>
            <a:off x="33429" y="1208029"/>
            <a:ext cx="8148873"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6. Leia Apocalipse 11:15-18. Que eventos ocorrem no final dos tempos, ao soar a sétima trombeta?</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7. O que João viu aberto no Céu? O que mais ele viu nesse espaço celestial?</a:t>
            </a:r>
          </a:p>
          <a:p>
            <a:pPr algn="just">
              <a:lnSpc>
                <a:spcPct val="100000"/>
              </a:lnSpc>
              <a:spcBef>
                <a:spcPct val="0"/>
              </a:spcBef>
              <a:buNone/>
            </a:pPr>
            <a:r>
              <a:rPr lang="pt-BR" altLang="pt-BR" sz="1500" dirty="0" err="1">
                <a:solidFill>
                  <a:srgbClr val="C00000"/>
                </a:solidFill>
                <a:latin typeface="Arial Black" panose="020B0A04020102020204" pitchFamily="34" charset="0"/>
                <a:cs typeface="Arial" panose="020B0604020202020204" pitchFamily="34" charset="0"/>
              </a:rPr>
              <a:t>Ap</a:t>
            </a:r>
            <a:r>
              <a:rPr lang="pt-BR" altLang="pt-BR" sz="1500" dirty="0">
                <a:solidFill>
                  <a:srgbClr val="C00000"/>
                </a:solidFill>
                <a:latin typeface="Arial Black" panose="020B0A04020102020204" pitchFamily="34" charset="0"/>
                <a:cs typeface="Arial" panose="020B0604020202020204" pitchFamily="34" charset="0"/>
              </a:rPr>
              <a:t> 11:19</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Como o contraste impressionante entre a impiedade da Revolução Francesa e o glorioso clímax retratado em Apocalipse 11 fala a nós no presente?</a:t>
            </a:r>
          </a:p>
        </p:txBody>
      </p:sp>
      <p:sp>
        <p:nvSpPr>
          <p:cNvPr id="22" name="Texto Explicativo: Seta para Baixo 21">
            <a:extLst>
              <a:ext uri="{FF2B5EF4-FFF2-40B4-BE49-F238E27FC236}">
                <a16:creationId xmlns:a16="http://schemas.microsoft.com/office/drawing/2014/main" id="{64174D21-4722-4ED0-8E26-BF7FE60A20B4}"/>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A9796CBB-22E7-3A22-9793-6F0BAC5865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A61587D3-3CDC-1C1A-9373-5B92BB4C6771}"/>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21035F67-67D0-089E-FFB9-3C7F772903B2}"/>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E5D22789-07EA-B4C2-C1BB-14A5D6566D48}"/>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195924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7FF57"/>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C00000"/>
                </a:solidFill>
                <a:latin typeface="Arial Black" panose="020B0A04020102020204" pitchFamily="34" charset="0"/>
              </a:rPr>
              <a:t>Quinta</a:t>
            </a:r>
            <a:endParaRPr lang="pt-BR" dirty="0">
              <a:solidFill>
                <a:srgbClr val="C00000"/>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Verdade triunfante</a:t>
            </a:r>
            <a:endParaRPr lang="pt-BR" sz="2000" dirty="0">
              <a:solidFill>
                <a:schemeClr val="tx1"/>
              </a:solidFill>
            </a:endParaRPr>
          </a:p>
        </p:txBody>
      </p:sp>
      <p:sp>
        <p:nvSpPr>
          <p:cNvPr id="12" name="CaixaDeTexto 10">
            <a:extLst>
              <a:ext uri="{FF2B5EF4-FFF2-40B4-BE49-F238E27FC236}">
                <a16:creationId xmlns:a16="http://schemas.microsoft.com/office/drawing/2014/main" id="{1EC42BAA-B890-43DD-B4F0-9AB5685AF2FE}"/>
              </a:ext>
            </a:extLst>
          </p:cNvPr>
          <p:cNvSpPr txBox="1">
            <a:spLocks noChangeArrowheads="1"/>
          </p:cNvSpPr>
          <p:nvPr/>
        </p:nvSpPr>
        <p:spPr bwMode="auto">
          <a:xfrm>
            <a:off x="24368" y="1217872"/>
            <a:ext cx="8262473"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Os reinos do mundo se tornam do nosso Senhor vitorioso. O mal é derrotado. Jesus vence, e Satanás perde. A justiça triunfa. A verdade reina. Devemos prestar atenção à seguinte instrução: “Aquilo que é edificado sobre a autoridade do homem será destruído; mas o que está alicerçado na rocha da imutável Palavra de Deus permanecerá para sempre” (Ellen G. White, O Grande Conflito [CPB, 2021], p. 243). O templo de Deus no Céu foi aberto. Ao contemplar o lugar santíssimo, ele viu a arca da aliança. No santuário do AT, que era um modelo do original celestial, a glória de Deus era revelada entre as duas figuras angélicas na tampa da arca. Dentro da arca estava a lei. Embora sejamos salvos somente pela graça mediante a fé, a obediência à lei revela se nossa fé é genuína. A lei é a base ou o padrão do juízo (</a:t>
            </a:r>
            <a:r>
              <a:rPr lang="pt-BR" altLang="pt-BR" sz="1600" dirty="0" err="1">
                <a:latin typeface="Arial Black" panose="020B0A04020102020204" pitchFamily="34" charset="0"/>
                <a:cs typeface="Arial" panose="020B0604020202020204" pitchFamily="34" charset="0"/>
              </a:rPr>
              <a:t>Tg</a:t>
            </a:r>
            <a:r>
              <a:rPr lang="pt-BR" altLang="pt-BR" sz="1600" dirty="0">
                <a:latin typeface="Arial Black" panose="020B0A04020102020204" pitchFamily="34" charset="0"/>
                <a:cs typeface="Arial" panose="020B0604020202020204" pitchFamily="34" charset="0"/>
              </a:rPr>
              <a:t> 2:12). Isso se torna especialmente importante no fim dos tempos (</a:t>
            </a:r>
            <a:r>
              <a:rPr lang="pt-BR" altLang="pt-BR" sz="1600" dirty="0" err="1">
                <a:latin typeface="Arial Black" panose="020B0A04020102020204" pitchFamily="34" charset="0"/>
                <a:cs typeface="Arial" panose="020B0604020202020204" pitchFamily="34" charset="0"/>
              </a:rPr>
              <a:t>Ap</a:t>
            </a:r>
            <a:r>
              <a:rPr lang="pt-BR" altLang="pt-BR" sz="1600" dirty="0">
                <a:latin typeface="Arial Black" panose="020B0A04020102020204" pitchFamily="34" charset="0"/>
                <a:cs typeface="Arial" panose="020B0604020202020204" pitchFamily="34" charset="0"/>
              </a:rPr>
              <a:t> 12:17; 14:12).</a:t>
            </a:r>
          </a:p>
        </p:txBody>
      </p:sp>
      <p:sp>
        <p:nvSpPr>
          <p:cNvPr id="13" name="Texto Explicativo: Seta para Baixo 12">
            <a:extLst>
              <a:ext uri="{FF2B5EF4-FFF2-40B4-BE49-F238E27FC236}">
                <a16:creationId xmlns:a16="http://schemas.microsoft.com/office/drawing/2014/main" id="{5A2D000F-51B5-40E7-85F2-B3B1E407E184}"/>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8" name="Imagem 7" descr="Uma imagem contendo Interface gráfica do usuário&#10;&#10;Descrição gerada automaticamente">
            <a:extLst>
              <a:ext uri="{FF2B5EF4-FFF2-40B4-BE49-F238E27FC236}">
                <a16:creationId xmlns:a16="http://schemas.microsoft.com/office/drawing/2014/main" id="{E0418568-43B7-F807-B6B8-529B97E2A4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043DC70F-0AEF-0724-2203-92E60C210166}"/>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6438FE06-D09E-D98D-8D7C-2D42261E1330}"/>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945744B3-9A60-F254-38DC-F0914D73E241}"/>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375726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Sexta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Estudo adicional</a:t>
            </a:r>
          </a:p>
        </p:txBody>
      </p:sp>
      <p:sp>
        <p:nvSpPr>
          <p:cNvPr id="16" name="CaixaDeTexto 10">
            <a:extLst>
              <a:ext uri="{FF2B5EF4-FFF2-40B4-BE49-F238E27FC236}">
                <a16:creationId xmlns:a16="http://schemas.microsoft.com/office/drawing/2014/main" id="{CFC8B9D9-C6ED-4706-A104-65D118A5B7F9}"/>
              </a:ext>
            </a:extLst>
          </p:cNvPr>
          <p:cNvSpPr txBox="1">
            <a:spLocks noChangeArrowheads="1"/>
          </p:cNvSpPr>
          <p:nvPr/>
        </p:nvSpPr>
        <p:spPr bwMode="auto">
          <a:xfrm>
            <a:off x="24368" y="1199202"/>
            <a:ext cx="8253604"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Quando a Bíblia foi proscrita pela autoridade religiosa e secular; quando seu testemunho foi deturpado, e homens e demônios empenharam todos os esforços para descobrir como desviar da Palavra a mente do povo; quando os que ousavam proclamar suas sagradas verdades eram perseguidos, traídos, torturados, confinados nas celas das masmorras, martirizados por sua fé ou obrigados a fugir para a fortaleza das montanhas e para as grutas e cavernas da Terra - foi então que as fiéis testemunhas profetizaram vestidas de pano de saco. Contudo, continuaram com seu testemunho por todo o período de 1.260 anos. Nos mais obscuros tempos, houve fiéis que amavam a Palavra de Deus e eram zelosos por Sua honra” (Ellen G. White, O Grande Conflito [CPB, 2021], p. 227, 228).</a:t>
            </a:r>
          </a:p>
        </p:txBody>
      </p:sp>
      <p:sp>
        <p:nvSpPr>
          <p:cNvPr id="17" name="Texto Explicativo: Seta para Baixo 16">
            <a:extLst>
              <a:ext uri="{FF2B5EF4-FFF2-40B4-BE49-F238E27FC236}">
                <a16:creationId xmlns:a16="http://schemas.microsoft.com/office/drawing/2014/main" id="{D14EECB8-05F1-4A74-9BB3-16EDDC2598FA}"/>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r>
              <a:rPr lang="pt-BR" altLang="pt-BR" dirty="0">
                <a:solidFill>
                  <a:srgbClr val="800080"/>
                </a:solidFill>
                <a:latin typeface="Arial Black" panose="020B0A04020102020204" pitchFamily="34" charset="0"/>
                <a:cs typeface="Arial" panose="020B0604020202020204" pitchFamily="34" charset="0"/>
              </a:rPr>
              <a:t>:</a:t>
            </a:r>
          </a:p>
        </p:txBody>
      </p:sp>
      <p:pic>
        <p:nvPicPr>
          <p:cNvPr id="8" name="Imagem 7" descr="Uma imagem contendo Interface gráfica do usuário&#10;&#10;Descrição gerada automaticamente">
            <a:extLst>
              <a:ext uri="{FF2B5EF4-FFF2-40B4-BE49-F238E27FC236}">
                <a16:creationId xmlns:a16="http://schemas.microsoft.com/office/drawing/2014/main" id="{F13E9188-98CD-6CBE-21F5-1813083F62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5F7FC810-116E-FCB8-197D-2FB2492AFB9E}"/>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FBD5E810-356A-642B-480C-1D6D1BC01107}"/>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178B53E0-982F-E70F-B86D-472909AB9DE1}"/>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311493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Sexta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B0B0B0"/>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Estudo adicional</a:t>
            </a:r>
          </a:p>
        </p:txBody>
      </p:sp>
      <p:sp>
        <p:nvSpPr>
          <p:cNvPr id="16" name="CaixaDeTexto 15">
            <a:extLst>
              <a:ext uri="{FF2B5EF4-FFF2-40B4-BE49-F238E27FC236}">
                <a16:creationId xmlns:a16="http://schemas.microsoft.com/office/drawing/2014/main" id="{28D68641-D640-4BD7-9D5B-B3803DCCF9B3}"/>
              </a:ext>
            </a:extLst>
          </p:cNvPr>
          <p:cNvSpPr txBox="1">
            <a:spLocks noChangeArrowheads="1"/>
          </p:cNvSpPr>
          <p:nvPr/>
        </p:nvSpPr>
        <p:spPr bwMode="auto">
          <a:xfrm>
            <a:off x="33430" y="1208029"/>
            <a:ext cx="8180404"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1. Como os princípios do grande conflito são revelados na Revolução Francesa? </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2. Ao defender o ateísmo, alguém escreveu: “Somos livres para estabelecer nossos objetivos e nos aventurar em qualquer fronteira intelectual sem se preocupar com placas de ‘entrada proibida’”. Essas </a:t>
            </a:r>
            <a:r>
              <a:rPr lang="pt-BR" altLang="pt-BR" sz="1500" dirty="0" err="1">
                <a:solidFill>
                  <a:srgbClr val="C00000"/>
                </a:solidFill>
                <a:latin typeface="Arial Black" panose="020B0A04020102020204" pitchFamily="34" charset="0"/>
                <a:cs typeface="Arial" panose="020B0604020202020204" pitchFamily="34" charset="0"/>
              </a:rPr>
              <a:t>idéias</a:t>
            </a:r>
            <a:r>
              <a:rPr lang="pt-BR" altLang="pt-BR" sz="1500" dirty="0">
                <a:solidFill>
                  <a:srgbClr val="C00000"/>
                </a:solidFill>
                <a:latin typeface="Arial Black" panose="020B0A04020102020204" pitchFamily="34" charset="0"/>
                <a:cs typeface="Arial" panose="020B0604020202020204" pitchFamily="34" charset="0"/>
              </a:rPr>
              <a:t> explicam o que ocorreu na Revolução Francesa?</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3. O que há de significativo na visão do santuário em relação aos eventos finais?</a:t>
            </a:r>
            <a:endParaRPr lang="pt-BR" altLang="pt-BR" sz="1500" dirty="0">
              <a:solidFill>
                <a:srgbClr val="800080"/>
              </a:solidFill>
              <a:latin typeface="Arial Black" panose="020B0A04020102020204" pitchFamily="34" charset="0"/>
              <a:cs typeface="Arial" panose="020B0604020202020204" pitchFamily="34" charset="0"/>
            </a:endParaRPr>
          </a:p>
        </p:txBody>
      </p:sp>
      <p:sp>
        <p:nvSpPr>
          <p:cNvPr id="22" name="Texto Explicativo: Seta para Baixo 21">
            <a:extLst>
              <a:ext uri="{FF2B5EF4-FFF2-40B4-BE49-F238E27FC236}">
                <a16:creationId xmlns:a16="http://schemas.microsoft.com/office/drawing/2014/main" id="{27F11C40-92CA-4A98-A472-02A20A1065D7}"/>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ABFB088B-E860-7126-4318-BCD320D15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29EB7D6A-30E1-9226-F768-126864DB830B}"/>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CAC6E923-A58A-31AA-1AD0-CAC0E2EC98C7}"/>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2EAB579B-9453-B982-1CB1-228646A3C6A5}"/>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2857006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8" name="CaixaDeTexto 10"/>
          <p:cNvSpPr txBox="1">
            <a:spLocks noChangeArrowheads="1"/>
          </p:cNvSpPr>
          <p:nvPr/>
        </p:nvSpPr>
        <p:spPr bwMode="auto">
          <a:xfrm>
            <a:off x="45777" y="1080957"/>
            <a:ext cx="8175940" cy="33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50" dirty="0">
                <a:latin typeface="Arial Black" panose="020B0A04020102020204" pitchFamily="34" charset="0"/>
                <a:cs typeface="Arial" panose="020B0604020202020204" pitchFamily="34" charset="0"/>
              </a:rPr>
              <a:t>- Ao longo dos séculos, a Bíblia foi dissecada, posta em dúvida e descartada. Foi acorrentada em mosteiros, queimada em praças e rasgada. Os crentes foram ridicularizados, presos e martirizados. No entanto, a Palavra de Deus prevaleceu.</a:t>
            </a:r>
          </a:p>
          <a:p>
            <a:pPr algn="just">
              <a:lnSpc>
                <a:spcPct val="100000"/>
              </a:lnSpc>
              <a:spcBef>
                <a:spcPct val="0"/>
              </a:spcBef>
              <a:buNone/>
            </a:pPr>
            <a:r>
              <a:rPr lang="pt-BR" altLang="pt-BR" sz="1650" dirty="0">
                <a:latin typeface="Arial Black" panose="020B0A04020102020204" pitchFamily="34" charset="0"/>
                <a:cs typeface="Arial" panose="020B0604020202020204" pitchFamily="34" charset="0"/>
              </a:rPr>
              <a:t>A igreja medieval perseguiu fiéis. Contudo, a Bíblia iluminou as trevas. Quando William </a:t>
            </a:r>
            <a:r>
              <a:rPr lang="pt-BR" altLang="pt-BR" sz="1650" dirty="0" err="1">
                <a:latin typeface="Arial Black" panose="020B0A04020102020204" pitchFamily="34" charset="0"/>
                <a:cs typeface="Arial" panose="020B0604020202020204" pitchFamily="34" charset="0"/>
              </a:rPr>
              <a:t>Tyndale</a:t>
            </a:r>
            <a:r>
              <a:rPr lang="pt-BR" altLang="pt-BR" sz="1650" dirty="0">
                <a:latin typeface="Arial Black" panose="020B0A04020102020204" pitchFamily="34" charset="0"/>
                <a:cs typeface="Arial" panose="020B0604020202020204" pitchFamily="34" charset="0"/>
              </a:rPr>
              <a:t> foi julgado por sua fé, lhe perguntaram quem o havia ajudado a espalhar a Bíblia. Ele respondeu: “o bispo de Durham”. Os </a:t>
            </a:r>
            <a:r>
              <a:rPr lang="pt-BR" altLang="pt-BR" sz="1650" dirty="0" err="1">
                <a:latin typeface="Arial Black" panose="020B0A04020102020204" pitchFamily="34" charset="0"/>
                <a:cs typeface="Arial" panose="020B0604020202020204" pitchFamily="34" charset="0"/>
              </a:rPr>
              <a:t>juizes</a:t>
            </a:r>
            <a:r>
              <a:rPr lang="pt-BR" altLang="pt-BR" sz="1650" dirty="0">
                <a:latin typeface="Arial Black" panose="020B0A04020102020204" pitchFamily="34" charset="0"/>
                <a:cs typeface="Arial" panose="020B0604020202020204" pitchFamily="34" charset="0"/>
              </a:rPr>
              <a:t> ficaram chocados. </a:t>
            </a:r>
            <a:r>
              <a:rPr lang="pt-BR" altLang="pt-BR" sz="1650" dirty="0" err="1">
                <a:latin typeface="Arial Black" panose="020B0A04020102020204" pitchFamily="34" charset="0"/>
                <a:cs typeface="Arial" panose="020B0604020202020204" pitchFamily="34" charset="0"/>
              </a:rPr>
              <a:t>Tyndale</a:t>
            </a:r>
            <a:r>
              <a:rPr lang="pt-BR" altLang="pt-BR" sz="1650" dirty="0">
                <a:latin typeface="Arial Black" panose="020B0A04020102020204" pitchFamily="34" charset="0"/>
                <a:cs typeface="Arial" panose="020B0604020202020204" pitchFamily="34" charset="0"/>
              </a:rPr>
              <a:t> explicou que o bispo havia comprado um lote de exemplares</a:t>
            </a:r>
          </a:p>
          <a:p>
            <a:pPr algn="just">
              <a:lnSpc>
                <a:spcPct val="100000"/>
              </a:lnSpc>
              <a:spcBef>
                <a:spcPct val="0"/>
              </a:spcBef>
              <a:buNone/>
            </a:pPr>
            <a:r>
              <a:rPr lang="pt-BR" altLang="pt-BR" sz="1650" dirty="0">
                <a:latin typeface="Arial Black" panose="020B0A04020102020204" pitchFamily="34" charset="0"/>
                <a:cs typeface="Arial" panose="020B0604020202020204" pitchFamily="34" charset="0"/>
              </a:rPr>
              <a:t>de sua tradução da Bíblia e o queimou publicamente. O bispo não sabia que estava ajudando a causa da verdade, pois havia comprado as Bíblias a um preço alto. Com a compra, </a:t>
            </a:r>
            <a:r>
              <a:rPr lang="pt-BR" altLang="pt-BR" sz="1650" dirty="0" err="1">
                <a:latin typeface="Arial Black" panose="020B0A04020102020204" pitchFamily="34" charset="0"/>
                <a:cs typeface="Arial" panose="020B0604020202020204" pitchFamily="34" charset="0"/>
              </a:rPr>
              <a:t>Tyndale</a:t>
            </a:r>
            <a:r>
              <a:rPr lang="pt-BR" altLang="pt-BR" sz="1650" dirty="0">
                <a:latin typeface="Arial Black" panose="020B0A04020102020204" pitchFamily="34" charset="0"/>
                <a:cs typeface="Arial" panose="020B0604020202020204" pitchFamily="34" charset="0"/>
              </a:rPr>
              <a:t> imprimiu muito mais Bíblias do que aquelas que foram queimadas.</a:t>
            </a:r>
          </a:p>
        </p:txBody>
      </p:sp>
      <p:sp>
        <p:nvSpPr>
          <p:cNvPr id="10" name="Arredondar Retângulo em um Canto Diagonal 9"/>
          <p:cNvSpPr/>
          <p:nvPr/>
        </p:nvSpPr>
        <p:spPr>
          <a:xfrm>
            <a:off x="64294" y="220380"/>
            <a:ext cx="1489166" cy="444137"/>
          </a:xfrm>
          <a:prstGeom prst="round2DiagRect">
            <a:avLst>
              <a:gd name="adj1" fmla="val 16667"/>
              <a:gd name="adj2" fmla="val 33333"/>
            </a:avLst>
          </a:prstGeom>
          <a:gradFill>
            <a:gsLst>
              <a:gs pos="0">
                <a:srgbClr val="D0E2D3"/>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Sábado</a:t>
            </a:r>
            <a:endParaRPr lang="pt-BR" dirty="0">
              <a:solidFill>
                <a:schemeClr val="bg2">
                  <a:lumMod val="25000"/>
                </a:schemeClr>
              </a:solidFill>
            </a:endParaRPr>
          </a:p>
        </p:txBody>
      </p:sp>
      <p:sp>
        <p:nvSpPr>
          <p:cNvPr id="11" name="Retângulo 10"/>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14" name="Pentágono 13"/>
          <p:cNvSpPr/>
          <p:nvPr/>
        </p:nvSpPr>
        <p:spPr>
          <a:xfrm>
            <a:off x="1688022" y="172635"/>
            <a:ext cx="5597118" cy="566825"/>
          </a:xfrm>
          <a:prstGeom prst="homePlate">
            <a:avLst>
              <a:gd name="adj" fmla="val 22345"/>
            </a:avLst>
          </a:prstGeom>
          <a:gradFill>
            <a:gsLst>
              <a:gs pos="0">
                <a:srgbClr val="D0E2D3"/>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tx1"/>
                </a:solidFill>
                <a:latin typeface="Arial Black" panose="020B0A04020102020204" pitchFamily="34" charset="0"/>
              </a:rPr>
              <a:t>INTRODUÇÃO</a:t>
            </a:r>
            <a:endParaRPr lang="pt-BR" dirty="0">
              <a:solidFill>
                <a:schemeClr val="tx1"/>
              </a:solidFill>
            </a:endParaRPr>
          </a:p>
        </p:txBody>
      </p:sp>
      <p:sp>
        <p:nvSpPr>
          <p:cNvPr id="18" name="Retângulo 17"/>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5" name="Imagem 4" descr="Uma imagem contendo Interface gráfica do usuário&#10;&#10;Descrição gerada automaticamente">
            <a:extLst>
              <a:ext uri="{FF2B5EF4-FFF2-40B4-BE49-F238E27FC236}">
                <a16:creationId xmlns:a16="http://schemas.microsoft.com/office/drawing/2014/main" id="{AE5CDBEB-0648-60BA-F6E4-ECAD73D381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Imagem 2">
            <a:extLst>
              <a:ext uri="{FF2B5EF4-FFF2-40B4-BE49-F238E27FC236}">
                <a16:creationId xmlns:a16="http://schemas.microsoft.com/office/drawing/2014/main" id="{50165502-445F-D24A-18B0-23D29B431381}"/>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210344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FF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59995"/>
            <a:ext cx="1489166" cy="444137"/>
          </a:xfrm>
          <a:prstGeom prst="round2DiagRect">
            <a:avLst>
              <a:gd name="adj1" fmla="val 16667"/>
              <a:gd name="adj2" fmla="val 33333"/>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002060"/>
                </a:solidFill>
                <a:latin typeface="Arial Black" panose="020B0A04020102020204" pitchFamily="34" charset="0"/>
              </a:rPr>
              <a:t>Domingo</a:t>
            </a:r>
            <a:endParaRPr lang="pt-BR" dirty="0">
              <a:solidFill>
                <a:srgbClr val="002060"/>
              </a:solidFill>
            </a:endParaRPr>
          </a:p>
        </p:txBody>
      </p:sp>
      <p:sp>
        <p:nvSpPr>
          <p:cNvPr id="14" name="Pentágono 13"/>
          <p:cNvSpPr/>
          <p:nvPr/>
        </p:nvSpPr>
        <p:spPr>
          <a:xfrm>
            <a:off x="1688022" y="103625"/>
            <a:ext cx="5597118" cy="566825"/>
          </a:xfrm>
          <a:prstGeom prst="homePlate">
            <a:avLst>
              <a:gd name="adj" fmla="val 22345"/>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Duas testemunhas</a:t>
            </a:r>
            <a:endParaRPr lang="pt-BR" sz="2000" dirty="0">
              <a:solidFill>
                <a:schemeClr val="tx1"/>
              </a:solidFill>
            </a:endParaRPr>
          </a:p>
        </p:txBody>
      </p:sp>
      <p:sp>
        <p:nvSpPr>
          <p:cNvPr id="13" name="CaixaDeTexto 15"/>
          <p:cNvSpPr txBox="1">
            <a:spLocks noChangeArrowheads="1"/>
          </p:cNvSpPr>
          <p:nvPr/>
        </p:nvSpPr>
        <p:spPr bwMode="auto">
          <a:xfrm>
            <a:off x="33430" y="1268189"/>
            <a:ext cx="8244542"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1. Quais são as cinco características das duas testemunhas? </a:t>
            </a:r>
            <a:r>
              <a:rPr lang="pt-BR" altLang="pt-BR" sz="1500" dirty="0" err="1">
                <a:solidFill>
                  <a:srgbClr val="C00000"/>
                </a:solidFill>
                <a:latin typeface="Arial Black" panose="020B0A04020102020204" pitchFamily="34" charset="0"/>
                <a:cs typeface="Arial" panose="020B0604020202020204" pitchFamily="34" charset="0"/>
              </a:rPr>
              <a:t>Ap</a:t>
            </a:r>
            <a:r>
              <a:rPr lang="pt-BR" altLang="pt-BR" sz="1500" dirty="0">
                <a:solidFill>
                  <a:srgbClr val="C00000"/>
                </a:solidFill>
                <a:latin typeface="Arial Black" panose="020B0A04020102020204" pitchFamily="34" charset="0"/>
                <a:cs typeface="Arial" panose="020B0604020202020204" pitchFamily="34" charset="0"/>
              </a:rPr>
              <a:t> 11:3-6</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Alguns minimizam o AT como irrelevante. Qual é o erro dessa atitude?</a:t>
            </a:r>
          </a:p>
        </p:txBody>
      </p:sp>
      <p:sp>
        <p:nvSpPr>
          <p:cNvPr id="15" name="Texto Explicativo: Seta para Baixo 14">
            <a:extLst>
              <a:ext uri="{FF2B5EF4-FFF2-40B4-BE49-F238E27FC236}">
                <a16:creationId xmlns:a16="http://schemas.microsoft.com/office/drawing/2014/main" id="{9EF323A3-E3B5-474A-8077-D78C396E1C05}"/>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78AD38F7-1777-2E0C-FD31-F2F74E58B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tângulo 5">
            <a:extLst>
              <a:ext uri="{FF2B5EF4-FFF2-40B4-BE49-F238E27FC236}">
                <a16:creationId xmlns:a16="http://schemas.microsoft.com/office/drawing/2014/main" id="{D9A15907-9E61-A474-1C1D-0CBA0B444E27}"/>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618C89FD-F8A5-635E-E47F-E65D8C9D50F5}"/>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
        <p:nvSpPr>
          <p:cNvPr id="2" name="Retângulo 1">
            <a:extLst>
              <a:ext uri="{FF2B5EF4-FFF2-40B4-BE49-F238E27FC236}">
                <a16:creationId xmlns:a16="http://schemas.microsoft.com/office/drawing/2014/main" id="{4B8F44DA-672B-B449-018B-30D171443EE7}"/>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Tree>
    <p:extLst>
      <p:ext uri="{BB962C8B-B14F-4D97-AF65-F5344CB8AC3E}">
        <p14:creationId xmlns:p14="http://schemas.microsoft.com/office/powerpoint/2010/main" val="263043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FF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59995"/>
            <a:ext cx="1489166" cy="444137"/>
          </a:xfrm>
          <a:prstGeom prst="round2DiagRect">
            <a:avLst>
              <a:gd name="adj1" fmla="val 16667"/>
              <a:gd name="adj2" fmla="val 33333"/>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rgbClr val="002060"/>
                </a:solidFill>
                <a:latin typeface="Arial Black" panose="020B0A04020102020204" pitchFamily="34" charset="0"/>
              </a:rPr>
              <a:t>Domingo</a:t>
            </a:r>
            <a:endParaRPr lang="pt-BR" dirty="0">
              <a:solidFill>
                <a:srgbClr val="002060"/>
              </a:solidFill>
            </a:endParaRPr>
          </a:p>
        </p:txBody>
      </p:sp>
      <p:sp>
        <p:nvSpPr>
          <p:cNvPr id="14" name="Pentágono 13"/>
          <p:cNvSpPr/>
          <p:nvPr/>
        </p:nvSpPr>
        <p:spPr>
          <a:xfrm>
            <a:off x="1688022" y="103625"/>
            <a:ext cx="5597118" cy="566825"/>
          </a:xfrm>
          <a:prstGeom prst="homePlate">
            <a:avLst>
              <a:gd name="adj" fmla="val 22345"/>
            </a:avLst>
          </a:prstGeom>
          <a:gradFill>
            <a:gsLst>
              <a:gs pos="0">
                <a:srgbClr val="B3F1FF"/>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Duas testemunhas</a:t>
            </a:r>
            <a:endParaRPr lang="pt-BR" sz="2000" dirty="0">
              <a:solidFill>
                <a:schemeClr val="tx1"/>
              </a:solidFill>
            </a:endParaRPr>
          </a:p>
        </p:txBody>
      </p:sp>
      <p:sp>
        <p:nvSpPr>
          <p:cNvPr id="12" name="CaixaDeTexto 10"/>
          <p:cNvSpPr txBox="1">
            <a:spLocks noChangeArrowheads="1"/>
          </p:cNvSpPr>
          <p:nvPr/>
        </p:nvSpPr>
        <p:spPr bwMode="auto">
          <a:xfrm>
            <a:off x="24368" y="1122824"/>
            <a:ext cx="8253604"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Essas duas testemunhas podem profetizar e impedir que a chuva caia pelo tempo que previrem. Podem transformar água em sangue e ferir a Terra com pragas. Pela Palavra de Deus, Elias disse que nenhuma chuva cairia sobre Israel e, em resposta à sua oração, não houve chuva por três anos e meio (</a:t>
            </a:r>
            <a:r>
              <a:rPr lang="pt-BR" altLang="pt-BR" sz="1600" dirty="0" err="1">
                <a:latin typeface="Arial Black" panose="020B0A04020102020204" pitchFamily="34" charset="0"/>
                <a:cs typeface="Arial" panose="020B0604020202020204" pitchFamily="34" charset="0"/>
              </a:rPr>
              <a:t>Tg</a:t>
            </a:r>
            <a:r>
              <a:rPr lang="pt-BR" altLang="pt-BR" sz="1600" dirty="0">
                <a:latin typeface="Arial Black" panose="020B0A04020102020204" pitchFamily="34" charset="0"/>
                <a:cs typeface="Arial" panose="020B0604020202020204" pitchFamily="34" charset="0"/>
              </a:rPr>
              <a:t> 5:17). Então ele orou e a chuva voltou, enquanto os falsos profetas de Baal falharam em acabar com a seca (</a:t>
            </a:r>
            <a:r>
              <a:rPr lang="pt-BR" altLang="pt-BR" sz="1600" dirty="0" err="1">
                <a:latin typeface="Arial Black" panose="020B0A04020102020204" pitchFamily="34" charset="0"/>
                <a:cs typeface="Arial" panose="020B0604020202020204" pitchFamily="34" charset="0"/>
              </a:rPr>
              <a:t>lRs</a:t>
            </a:r>
            <a:r>
              <a:rPr lang="pt-BR" altLang="pt-BR" sz="1600" dirty="0">
                <a:latin typeface="Arial Black" panose="020B0A04020102020204" pitchFamily="34" charset="0"/>
                <a:cs typeface="Arial" panose="020B0604020202020204" pitchFamily="34" charset="0"/>
              </a:rPr>
              <a:t> 17; 18). Moisés, pela Palavra de Deus, anunciou dez pragas sobre os egípcios, incluindo transformar água em sangue, pois o Faraó se recusou a deixar o povo de Deus ir (</a:t>
            </a:r>
            <a:r>
              <a:rPr lang="pt-BR" altLang="pt-BR" sz="1600" dirty="0" err="1">
                <a:latin typeface="Arial Black" panose="020B0A04020102020204" pitchFamily="34" charset="0"/>
                <a:cs typeface="Arial" panose="020B0604020202020204" pitchFamily="34" charset="0"/>
              </a:rPr>
              <a:t>Ex</a:t>
            </a:r>
            <a:r>
              <a:rPr lang="pt-BR" altLang="pt-BR" sz="1600" dirty="0">
                <a:latin typeface="Arial Black" panose="020B0A04020102020204" pitchFamily="34" charset="0"/>
                <a:cs typeface="Arial" panose="020B0604020202020204" pitchFamily="34" charset="0"/>
              </a:rPr>
              <a:t> 7). </a:t>
            </a:r>
          </a:p>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Quem são essas duas testemunhas? Tendo em vista esses pontos bíblicos e as características dadas em Apocalipse 11, concluímos que as duas testemunhas devem ser as Escrituras do AT e do NT, que comunicam a luz e a verdade de Deus ao mundo.</a:t>
            </a:r>
          </a:p>
        </p:txBody>
      </p:sp>
      <p:sp>
        <p:nvSpPr>
          <p:cNvPr id="3" name="Texto Explicativo: Seta para Baixo 2">
            <a:extLst>
              <a:ext uri="{FF2B5EF4-FFF2-40B4-BE49-F238E27FC236}">
                <a16:creationId xmlns:a16="http://schemas.microsoft.com/office/drawing/2014/main" id="{F514AFE6-CB97-49B3-AF4A-9109ED6B83CE}"/>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9" name="Imagem 8" descr="Uma imagem contendo Interface gráfica do usuário&#10;&#10;Descrição gerada automaticamente">
            <a:extLst>
              <a:ext uri="{FF2B5EF4-FFF2-40B4-BE49-F238E27FC236}">
                <a16:creationId xmlns:a16="http://schemas.microsoft.com/office/drawing/2014/main" id="{6AA875DB-3E67-6C3D-8120-4ED4B54520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tângulo 6">
            <a:extLst>
              <a:ext uri="{FF2B5EF4-FFF2-40B4-BE49-F238E27FC236}">
                <a16:creationId xmlns:a16="http://schemas.microsoft.com/office/drawing/2014/main" id="{B1A3D200-DDA1-1BAE-BD3E-2A9B0A0B849D}"/>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8" name="Imagem 7">
            <a:extLst>
              <a:ext uri="{FF2B5EF4-FFF2-40B4-BE49-F238E27FC236}">
                <a16:creationId xmlns:a16="http://schemas.microsoft.com/office/drawing/2014/main" id="{EBC97658-B7A2-BF59-7128-C5BE587DDF44}"/>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
        <p:nvSpPr>
          <p:cNvPr id="2" name="Retângulo 1">
            <a:extLst>
              <a:ext uri="{FF2B5EF4-FFF2-40B4-BE49-F238E27FC236}">
                <a16:creationId xmlns:a16="http://schemas.microsoft.com/office/drawing/2014/main" id="{F1600955-FCDB-798E-21CF-35C53DECA859}"/>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Tree>
    <p:extLst>
      <p:ext uri="{BB962C8B-B14F-4D97-AF65-F5344CB8AC3E}">
        <p14:creationId xmlns:p14="http://schemas.microsoft.com/office/powerpoint/2010/main" val="368321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CC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Segunda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Períodos de tempo proféticos</a:t>
            </a:r>
            <a:endParaRPr lang="pt-BR" sz="2000" dirty="0">
              <a:solidFill>
                <a:schemeClr val="tx1"/>
              </a:solidFill>
            </a:endParaRPr>
          </a:p>
        </p:txBody>
      </p:sp>
      <p:sp>
        <p:nvSpPr>
          <p:cNvPr id="15" name="CaixaDeTexto 15">
            <a:extLst>
              <a:ext uri="{FF2B5EF4-FFF2-40B4-BE49-F238E27FC236}">
                <a16:creationId xmlns:a16="http://schemas.microsoft.com/office/drawing/2014/main" id="{D5C09FDA-172B-4732-BD2E-A9BBEF8B191B}"/>
              </a:ext>
            </a:extLst>
          </p:cNvPr>
          <p:cNvSpPr txBox="1">
            <a:spLocks noChangeArrowheads="1"/>
          </p:cNvSpPr>
          <p:nvPr/>
        </p:nvSpPr>
        <p:spPr bwMode="auto">
          <a:xfrm>
            <a:off x="33430" y="1208029"/>
            <a:ext cx="8140991"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2. Compare Apocalipse 11:3; 12:5,6,14,15 com Daniel 7:25. Que semelhanças há nesses períodos proféticos?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Que ensinos defendidos pelos cristãos são baseados na tradição e não na Bíblia?</a:t>
            </a:r>
          </a:p>
        </p:txBody>
      </p:sp>
      <p:sp>
        <p:nvSpPr>
          <p:cNvPr id="22" name="Texto Explicativo: Seta para Baixo 21">
            <a:extLst>
              <a:ext uri="{FF2B5EF4-FFF2-40B4-BE49-F238E27FC236}">
                <a16:creationId xmlns:a16="http://schemas.microsoft.com/office/drawing/2014/main" id="{BDD13C62-4DCC-4E38-8F64-0DE6F4ED90DE}"/>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548A4B08-BF03-DB14-9CC7-65212DE8BE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64CB1FE2-BA30-8279-776E-7DC9BC620210}"/>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D23702ED-8FD0-4052-DBE0-1090D1287F77}"/>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18A228B3-A576-C8DA-5663-09CD11C65D26}"/>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390240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CCFF"/>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Segunda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B9B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Períodos de tempo proféticos</a:t>
            </a:r>
            <a:endParaRPr lang="pt-BR" sz="2000" dirty="0">
              <a:solidFill>
                <a:schemeClr val="tx1"/>
              </a:solidFill>
            </a:endParaRPr>
          </a:p>
        </p:txBody>
      </p:sp>
      <p:sp>
        <p:nvSpPr>
          <p:cNvPr id="12" name="CaixaDeTexto 10">
            <a:extLst>
              <a:ext uri="{FF2B5EF4-FFF2-40B4-BE49-F238E27FC236}">
                <a16:creationId xmlns:a16="http://schemas.microsoft.com/office/drawing/2014/main" id="{A64B78EF-EDA8-421A-88C9-45544BBCA9D1}"/>
              </a:ext>
            </a:extLst>
          </p:cNvPr>
          <p:cNvSpPr txBox="1">
            <a:spLocks noChangeArrowheads="1"/>
          </p:cNvSpPr>
          <p:nvPr/>
        </p:nvSpPr>
        <p:spPr bwMode="auto">
          <a:xfrm>
            <a:off x="24368" y="1132745"/>
            <a:ext cx="819734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As duas testemunhas profetizaram “durante mil duzentos e sessenta dias, vestidas de pano de saco” (</a:t>
            </a:r>
            <a:r>
              <a:rPr lang="pt-BR" altLang="pt-BR" sz="1600" dirty="0" err="1">
                <a:latin typeface="Arial Black" panose="020B0A04020102020204" pitchFamily="34" charset="0"/>
                <a:cs typeface="Arial" panose="020B0604020202020204" pitchFamily="34" charset="0"/>
              </a:rPr>
              <a:t>Ap</a:t>
            </a:r>
            <a:r>
              <a:rPr lang="pt-BR" altLang="pt-BR" sz="1600" dirty="0">
                <a:latin typeface="Arial Black" panose="020B0A04020102020204" pitchFamily="34" charset="0"/>
                <a:cs typeface="Arial" panose="020B0604020202020204" pitchFamily="34" charset="0"/>
              </a:rPr>
              <a:t> 11:3). Esse é o mesmo período dos quarenta e dois meses durante os quais os “gentios” (que se opõem à verdade) pisariam a cidade santa (</a:t>
            </a:r>
            <a:r>
              <a:rPr lang="pt-BR" altLang="pt-BR" sz="1600" dirty="0" err="1">
                <a:latin typeface="Arial Black" panose="020B0A04020102020204" pitchFamily="34" charset="0"/>
                <a:cs typeface="Arial" panose="020B0604020202020204" pitchFamily="34" charset="0"/>
              </a:rPr>
              <a:t>Ap</a:t>
            </a:r>
            <a:r>
              <a:rPr lang="pt-BR" altLang="pt-BR" sz="1600" dirty="0">
                <a:latin typeface="Arial Black" panose="020B0A04020102020204" pitchFamily="34" charset="0"/>
                <a:cs typeface="Arial" panose="020B0604020202020204" pitchFamily="34" charset="0"/>
              </a:rPr>
              <a:t> 11:2). Os inimigos de Deus pisam a divina verdade por 1.260 dias (42 x 30 = 1.260, cada dia simboliza um ano), e as duas testemunhas profetizam contra eles nesse período.  Durante esses 1.260 anos proféticos, a Palavra de Deus - Suas duas testemunhas - foi revestida de pano de saco. Suas verdades estavam escondidas sob uma vasta pilha de tradições e rituais. Essas duas testemunhas ainda profetizavam; a Bíblia ainda falava. Havia aqueles que a apreciavam e viviam de acordo com seus preceitos. Mas, em comparação com as massas na Europa, eram poucos. Os valdenses, João </a:t>
            </a:r>
            <a:r>
              <a:rPr lang="pt-BR" altLang="pt-BR" sz="1600" dirty="0" err="1">
                <a:latin typeface="Arial Black" panose="020B0A04020102020204" pitchFamily="34" charset="0"/>
                <a:cs typeface="Arial" panose="020B0604020202020204" pitchFamily="34" charset="0"/>
              </a:rPr>
              <a:t>Hus</a:t>
            </a:r>
            <a:r>
              <a:rPr lang="pt-BR" altLang="pt-BR" sz="1600" dirty="0">
                <a:latin typeface="Arial Black" panose="020B0A04020102020204" pitchFamily="34" charset="0"/>
                <a:cs typeface="Arial" panose="020B0604020202020204" pitchFamily="34" charset="0"/>
              </a:rPr>
              <a:t>, Jerônimo, Martinho Lutero, Ulrico </a:t>
            </a:r>
            <a:r>
              <a:rPr lang="pt-BR" altLang="pt-BR" sz="1600" dirty="0" err="1">
                <a:latin typeface="Arial Black" panose="020B0A04020102020204" pitchFamily="34" charset="0"/>
                <a:cs typeface="Arial" panose="020B0604020202020204" pitchFamily="34" charset="0"/>
              </a:rPr>
              <a:t>Zuínglio</a:t>
            </a:r>
            <a:r>
              <a:rPr lang="pt-BR" altLang="pt-BR" sz="1600" dirty="0">
                <a:latin typeface="Arial Black" panose="020B0A04020102020204" pitchFamily="34" charset="0"/>
                <a:cs typeface="Arial" panose="020B0604020202020204" pitchFamily="34" charset="0"/>
              </a:rPr>
              <a:t>, João Calvino, João e Carlos Wesley e muitos outros reformadores foram fiéis à Palavra de Deus como a entendiam.</a:t>
            </a:r>
          </a:p>
        </p:txBody>
      </p:sp>
      <p:sp>
        <p:nvSpPr>
          <p:cNvPr id="13" name="Texto Explicativo: Seta para Baixo 12">
            <a:extLst>
              <a:ext uri="{FF2B5EF4-FFF2-40B4-BE49-F238E27FC236}">
                <a16:creationId xmlns:a16="http://schemas.microsoft.com/office/drawing/2014/main" id="{0D166226-26B4-450D-9EDE-E579CA78EEF8}"/>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8" name="Imagem 7" descr="Uma imagem contendo Interface gráfica do usuário&#10;&#10;Descrição gerada automaticamente">
            <a:extLst>
              <a:ext uri="{FF2B5EF4-FFF2-40B4-BE49-F238E27FC236}">
                <a16:creationId xmlns:a16="http://schemas.microsoft.com/office/drawing/2014/main" id="{67868905-11E4-7B86-1903-4ADA624FC1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D4A067D2-F394-0DBD-FBD1-63247C724824}"/>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E8239E33-1287-F609-7F39-33C3E1110587}"/>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89459701-C0BF-E965-7576-E0A535A584A2}"/>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303282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9A3"/>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Terça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As duas testemunhas são mortas</a:t>
            </a:r>
            <a:endParaRPr lang="pt-BR" sz="2000" dirty="0">
              <a:solidFill>
                <a:schemeClr val="tx1"/>
              </a:solidFill>
            </a:endParaRPr>
          </a:p>
        </p:txBody>
      </p:sp>
      <p:sp>
        <p:nvSpPr>
          <p:cNvPr id="15" name="CaixaDeTexto 15">
            <a:extLst>
              <a:ext uri="{FF2B5EF4-FFF2-40B4-BE49-F238E27FC236}">
                <a16:creationId xmlns:a16="http://schemas.microsoft.com/office/drawing/2014/main" id="{C3A1BEFC-B9B8-4142-B09F-1F5B330F4265}"/>
              </a:ext>
            </a:extLst>
          </p:cNvPr>
          <p:cNvSpPr txBox="1">
            <a:spLocks noChangeArrowheads="1"/>
          </p:cNvSpPr>
          <p:nvPr/>
        </p:nvSpPr>
        <p:spPr bwMode="auto">
          <a:xfrm>
            <a:off x="33430" y="1208029"/>
            <a:ext cx="8244542"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3. O que aconteceria com as duas testemunhas (AT e NT)? </a:t>
            </a:r>
            <a:r>
              <a:rPr lang="pt-BR" altLang="pt-BR" sz="1500" dirty="0" err="1">
                <a:solidFill>
                  <a:srgbClr val="C00000"/>
                </a:solidFill>
                <a:latin typeface="Arial Black" panose="020B0A04020102020204" pitchFamily="34" charset="0"/>
                <a:cs typeface="Arial" panose="020B0604020202020204" pitchFamily="34" charset="0"/>
              </a:rPr>
              <a:t>Ap</a:t>
            </a:r>
            <a:r>
              <a:rPr lang="pt-BR" altLang="pt-BR" sz="1500" dirty="0">
                <a:solidFill>
                  <a:srgbClr val="C00000"/>
                </a:solidFill>
                <a:latin typeface="Arial Black" panose="020B0A04020102020204" pitchFamily="34" charset="0"/>
                <a:cs typeface="Arial" panose="020B0604020202020204" pitchFamily="34" charset="0"/>
              </a:rPr>
              <a:t> 11:7-9</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p:txBody>
      </p:sp>
      <p:sp>
        <p:nvSpPr>
          <p:cNvPr id="22" name="Texto Explicativo: Seta para Baixo 21">
            <a:extLst>
              <a:ext uri="{FF2B5EF4-FFF2-40B4-BE49-F238E27FC236}">
                <a16:creationId xmlns:a16="http://schemas.microsoft.com/office/drawing/2014/main" id="{8BEA5E99-E373-4CFD-85F3-CA3E79AA58FA}"/>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50558775-9F80-ECBD-AD92-83283D753A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78268D53-E738-79EB-0EEA-089FC74705BD}"/>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5A203651-4300-8AD6-09F4-E104FAEEE322}"/>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B66C3DCE-9FAE-1414-BC5C-8929E9382711}"/>
              </a:ext>
            </a:extLst>
          </p:cNvPr>
          <p:cNvPicPr>
            <a:picLocks noChangeAspect="1"/>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242405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E9A3"/>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Terça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FFD5AB"/>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As duas testemunhas são mortas</a:t>
            </a:r>
          </a:p>
        </p:txBody>
      </p:sp>
      <p:sp>
        <p:nvSpPr>
          <p:cNvPr id="12" name="CaixaDeTexto 10">
            <a:extLst>
              <a:ext uri="{FF2B5EF4-FFF2-40B4-BE49-F238E27FC236}">
                <a16:creationId xmlns:a16="http://schemas.microsoft.com/office/drawing/2014/main" id="{8D5A143D-15FB-4DFE-B0EC-FEEB77A92B2C}"/>
              </a:ext>
            </a:extLst>
          </p:cNvPr>
          <p:cNvSpPr txBox="1">
            <a:spLocks noChangeArrowheads="1"/>
          </p:cNvSpPr>
          <p:nvPr/>
        </p:nvSpPr>
        <p:spPr bwMode="auto">
          <a:xfrm>
            <a:off x="24368" y="1146378"/>
            <a:ext cx="823326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600" dirty="0">
                <a:latin typeface="Arial Black" panose="020B0A04020102020204" pitchFamily="34" charset="0"/>
                <a:cs typeface="Arial" panose="020B0604020202020204" pitchFamily="34" charset="0"/>
              </a:rPr>
              <a:t>- Em 538 d.C., Roma pagã havia ruído. Justiniano entregou a autoridade civil, política e religiosa ao papa </a:t>
            </a:r>
            <a:r>
              <a:rPr lang="pt-BR" altLang="pt-BR" sz="1600" dirty="0" err="1">
                <a:latin typeface="Arial Black" panose="020B0A04020102020204" pitchFamily="34" charset="0"/>
                <a:cs typeface="Arial" panose="020B0604020202020204" pitchFamily="34" charset="0"/>
              </a:rPr>
              <a:t>Vigílio</a:t>
            </a:r>
            <a:r>
              <a:rPr lang="pt-BR" altLang="pt-BR" sz="1600" dirty="0">
                <a:latin typeface="Arial Black" panose="020B0A04020102020204" pitchFamily="34" charset="0"/>
                <a:cs typeface="Arial" panose="020B0604020202020204" pitchFamily="34" charset="0"/>
              </a:rPr>
              <a:t>. Começava o período de domínio da igreja medieval, que continuou até 1798 d.C. O general francês </a:t>
            </a:r>
            <a:r>
              <a:rPr lang="pt-BR" altLang="pt-BR" sz="1600" dirty="0" err="1">
                <a:latin typeface="Arial Black" panose="020B0A04020102020204" pitchFamily="34" charset="0"/>
                <a:cs typeface="Arial" panose="020B0604020202020204" pitchFamily="34" charset="0"/>
              </a:rPr>
              <a:t>Berthier</a:t>
            </a:r>
            <a:r>
              <a:rPr lang="pt-BR" altLang="pt-BR" sz="1600" dirty="0">
                <a:latin typeface="Arial Black" panose="020B0A04020102020204" pitchFamily="34" charset="0"/>
                <a:cs typeface="Arial" panose="020B0604020202020204" pitchFamily="34" charset="0"/>
              </a:rPr>
              <a:t>, sob o comando de Napoleão, marchou para Roma em 10 de fevereiro de 1798. O papa Pio VI foi preso e levado para a França, onde morreu. Essa data marca o fim dos 1.260 anos da autoridade papal. Mais de 500 anos antes de Cristo, Daniel previu com precisão os eventos que ocorreriam mais de 2.300 anos depois. Podemos confiar nas profecias bíblicas. Os corpos das duas testemunhas não seriam sepultados durante “três dias e meio” (</a:t>
            </a:r>
            <a:r>
              <a:rPr lang="pt-BR" altLang="pt-BR" sz="1600" dirty="0" err="1">
                <a:latin typeface="Arial Black" panose="020B0A04020102020204" pitchFamily="34" charset="0"/>
                <a:cs typeface="Arial" panose="020B0604020202020204" pitchFamily="34" charset="0"/>
              </a:rPr>
              <a:t>Ap</a:t>
            </a:r>
            <a:r>
              <a:rPr lang="pt-BR" altLang="pt-BR" sz="1600" dirty="0">
                <a:latin typeface="Arial Black" panose="020B0A04020102020204" pitchFamily="34" charset="0"/>
                <a:cs typeface="Arial" panose="020B0604020202020204" pitchFamily="34" charset="0"/>
              </a:rPr>
              <a:t> 11:9), ou seja, três anos e meio literais. O ateísmo esteve em seu auge na Revolução Francesa por cerca de três anos e meio. Esse período se estendeu de 26 de novembro de 1793, quando um decreto de Paris aboliu a religião, a 17 de junho de 1797, data em que o governo francês removeu suas leis religiosas restritivas.</a:t>
            </a:r>
          </a:p>
        </p:txBody>
      </p:sp>
      <p:sp>
        <p:nvSpPr>
          <p:cNvPr id="13" name="Texto Explicativo: Seta para Baixo 12">
            <a:extLst>
              <a:ext uri="{FF2B5EF4-FFF2-40B4-BE49-F238E27FC236}">
                <a16:creationId xmlns:a16="http://schemas.microsoft.com/office/drawing/2014/main" id="{A584AFCD-A7C5-4294-814D-F53BEF238F5B}"/>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COMENTÁRIOS:</a:t>
            </a:r>
          </a:p>
        </p:txBody>
      </p:sp>
      <p:pic>
        <p:nvPicPr>
          <p:cNvPr id="8" name="Imagem 7" descr="Uma imagem contendo Interface gráfica do usuário&#10;&#10;Descrição gerada automaticamente">
            <a:extLst>
              <a:ext uri="{FF2B5EF4-FFF2-40B4-BE49-F238E27FC236}">
                <a16:creationId xmlns:a16="http://schemas.microsoft.com/office/drawing/2014/main" id="{5ECF9D35-7A19-8675-4812-98C47B713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85A204CF-BE05-A49D-E084-5A580383ACB8}"/>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DEF18B7B-BBEB-3CDD-E289-6C3F141B30B7}"/>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4F7AE466-E0C9-B62F-9DC8-1E2BAD76EB58}"/>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377203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FF66"/>
            </a:gs>
            <a:gs pos="50000">
              <a:schemeClr val="bg1"/>
            </a:gs>
            <a:gs pos="100000">
              <a:schemeClr val="bg1"/>
            </a:gs>
          </a:gsLst>
          <a:lin ang="2700000" scaled="1"/>
        </a:gradFill>
        <a:effectLst/>
      </p:bgPr>
    </p:bg>
    <p:spTree>
      <p:nvGrpSpPr>
        <p:cNvPr id="1" name=""/>
        <p:cNvGrpSpPr/>
        <p:nvPr/>
      </p:nvGrpSpPr>
      <p:grpSpPr>
        <a:xfrm>
          <a:off x="0" y="0"/>
          <a:ext cx="0" cy="0"/>
          <a:chOff x="0" y="0"/>
          <a:chExt cx="0" cy="0"/>
        </a:xfrm>
      </p:grpSpPr>
      <p:sp>
        <p:nvSpPr>
          <p:cNvPr id="10" name="Arredondar Retângulo em um Canto Diagonal 9"/>
          <p:cNvSpPr/>
          <p:nvPr/>
        </p:nvSpPr>
        <p:spPr>
          <a:xfrm>
            <a:off x="64294" y="108239"/>
            <a:ext cx="1489166" cy="444137"/>
          </a:xfrm>
          <a:prstGeom prst="round2DiagRect">
            <a:avLst>
              <a:gd name="adj1" fmla="val 16667"/>
              <a:gd name="adj2" fmla="val 33333"/>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2">
                    <a:lumMod val="25000"/>
                  </a:schemeClr>
                </a:solidFill>
                <a:latin typeface="Arial Black" panose="020B0A04020102020204" pitchFamily="34" charset="0"/>
              </a:rPr>
              <a:t>Quarta</a:t>
            </a:r>
            <a:endParaRPr lang="pt-BR" dirty="0">
              <a:solidFill>
                <a:schemeClr val="bg2">
                  <a:lumMod val="25000"/>
                </a:schemeClr>
              </a:solidFill>
            </a:endParaRPr>
          </a:p>
        </p:txBody>
      </p:sp>
      <p:sp>
        <p:nvSpPr>
          <p:cNvPr id="14" name="Pentágono 13"/>
          <p:cNvSpPr/>
          <p:nvPr/>
        </p:nvSpPr>
        <p:spPr>
          <a:xfrm>
            <a:off x="1688022" y="69121"/>
            <a:ext cx="5597118" cy="566825"/>
          </a:xfrm>
          <a:prstGeom prst="homePlate">
            <a:avLst>
              <a:gd name="adj" fmla="val 22345"/>
            </a:avLst>
          </a:prstGeom>
          <a:gradFill>
            <a:gsLst>
              <a:gs pos="0">
                <a:srgbClr val="E8FB79"/>
              </a:gs>
              <a:gs pos="50000">
                <a:schemeClr val="bg1"/>
              </a:gs>
              <a:gs pos="100000">
                <a:schemeClr val="bg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solidFill>
                  <a:schemeClr val="tx1"/>
                </a:solidFill>
                <a:latin typeface="Arial Black" panose="020B0A04020102020204" pitchFamily="34" charset="0"/>
              </a:rPr>
              <a:t>As duas testemunhas ressuscitam</a:t>
            </a:r>
            <a:endParaRPr lang="pt-BR" sz="2000" dirty="0">
              <a:solidFill>
                <a:schemeClr val="tx1"/>
              </a:solidFill>
            </a:endParaRPr>
          </a:p>
        </p:txBody>
      </p:sp>
      <p:sp>
        <p:nvSpPr>
          <p:cNvPr id="15" name="CaixaDeTexto 15">
            <a:extLst>
              <a:ext uri="{FF2B5EF4-FFF2-40B4-BE49-F238E27FC236}">
                <a16:creationId xmlns:a16="http://schemas.microsoft.com/office/drawing/2014/main" id="{0F091E13-8EAD-4FFB-9473-BC74E5ABDC64}"/>
              </a:ext>
            </a:extLst>
          </p:cNvPr>
          <p:cNvSpPr txBox="1">
            <a:spLocks noChangeArrowheads="1"/>
          </p:cNvSpPr>
          <p:nvPr/>
        </p:nvSpPr>
        <p:spPr bwMode="auto">
          <a:xfrm>
            <a:off x="33429" y="1208029"/>
            <a:ext cx="8224593"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4. Leia Apocalipse 11:11. Que predição foi feita sobre a Palavra de Deus?</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C00000"/>
                </a:solidFill>
                <a:latin typeface="Arial Black" panose="020B0A04020102020204" pitchFamily="34" charset="0"/>
                <a:cs typeface="Arial" panose="020B0604020202020204" pitchFamily="34" charset="0"/>
              </a:rPr>
              <a:t>5. O que o salmista disse sobre a Bíblia? Sl119:89; 111:7, 8</a:t>
            </a: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endParaRPr lang="pt-BR" altLang="pt-BR" sz="1500" dirty="0">
              <a:solidFill>
                <a:srgbClr val="C00000"/>
              </a:solidFill>
              <a:latin typeface="Arial Black" panose="020B0A04020102020204" pitchFamily="34" charset="0"/>
              <a:cs typeface="Arial" panose="020B0604020202020204" pitchFamily="34" charset="0"/>
            </a:endParaRPr>
          </a:p>
          <a:p>
            <a:pPr algn="just">
              <a:lnSpc>
                <a:spcPct val="100000"/>
              </a:lnSpc>
              <a:spcBef>
                <a:spcPct val="0"/>
              </a:spcBef>
              <a:buNone/>
            </a:pPr>
            <a:r>
              <a:rPr lang="pt-BR" altLang="pt-BR" sz="1500" dirty="0">
                <a:solidFill>
                  <a:srgbClr val="000099"/>
                </a:solidFill>
                <a:latin typeface="Arial Black" panose="020B0A04020102020204" pitchFamily="34" charset="0"/>
                <a:cs typeface="Arial" panose="020B0604020202020204" pitchFamily="34" charset="0"/>
              </a:rPr>
              <a:t>Que profecias falam a você, pessoalmente, e porquê?</a:t>
            </a:r>
          </a:p>
        </p:txBody>
      </p:sp>
      <p:sp>
        <p:nvSpPr>
          <p:cNvPr id="22" name="Texto Explicativo: Seta para Baixo 21">
            <a:extLst>
              <a:ext uri="{FF2B5EF4-FFF2-40B4-BE49-F238E27FC236}">
                <a16:creationId xmlns:a16="http://schemas.microsoft.com/office/drawing/2014/main" id="{5F0C11AF-133D-4271-81DD-D9F8BAF7AF95}"/>
              </a:ext>
            </a:extLst>
          </p:cNvPr>
          <p:cNvSpPr/>
          <p:nvPr/>
        </p:nvSpPr>
        <p:spPr>
          <a:xfrm>
            <a:off x="73026" y="717939"/>
            <a:ext cx="7075032" cy="532868"/>
          </a:xfrm>
          <a:prstGeom prst="downArrowCallout">
            <a:avLst>
              <a:gd name="adj1" fmla="val 11453"/>
              <a:gd name="adj2" fmla="val 25000"/>
              <a:gd name="adj3" fmla="val 25000"/>
              <a:gd name="adj4" fmla="val 64977"/>
            </a:avLst>
          </a:prstGeom>
          <a:gradFill flip="none" rotWithShape="1">
            <a:gsLst>
              <a:gs pos="0">
                <a:schemeClr val="accent2">
                  <a:lumMod val="75000"/>
                </a:schemeClr>
              </a:gs>
              <a:gs pos="50000">
                <a:schemeClr val="bg2"/>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pt-BR" dirty="0">
                <a:solidFill>
                  <a:schemeClr val="bg2">
                    <a:lumMod val="25000"/>
                  </a:schemeClr>
                </a:solidFill>
                <a:latin typeface="Arial Black" panose="020B0A04020102020204" pitchFamily="34" charset="0"/>
                <a:cs typeface="Arial" panose="020B0604020202020204" pitchFamily="34" charset="0"/>
              </a:rPr>
              <a:t>PERGUNTAS:</a:t>
            </a:r>
          </a:p>
        </p:txBody>
      </p:sp>
      <p:pic>
        <p:nvPicPr>
          <p:cNvPr id="8" name="Imagem 7" descr="Uma imagem contendo Interface gráfica do usuário&#10;&#10;Descrição gerada automaticamente">
            <a:extLst>
              <a:ext uri="{FF2B5EF4-FFF2-40B4-BE49-F238E27FC236}">
                <a16:creationId xmlns:a16="http://schemas.microsoft.com/office/drawing/2014/main" id="{8CA136F5-F830-F2D5-2504-4BDC4589D3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717" y="3648317"/>
            <a:ext cx="939746" cy="1227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ângulo 4">
            <a:extLst>
              <a:ext uri="{FF2B5EF4-FFF2-40B4-BE49-F238E27FC236}">
                <a16:creationId xmlns:a16="http://schemas.microsoft.com/office/drawing/2014/main" id="{88440405-0A27-2855-D046-B9E868718C1B}"/>
              </a:ext>
            </a:extLst>
          </p:cNvPr>
          <p:cNvSpPr/>
          <p:nvPr/>
        </p:nvSpPr>
        <p:spPr>
          <a:xfrm>
            <a:off x="7617067" y="817838"/>
            <a:ext cx="1364476" cy="369332"/>
          </a:xfrm>
          <a:prstGeom prst="rect">
            <a:avLst/>
          </a:prstGeom>
        </p:spPr>
        <p:txBody>
          <a:bodyPr wrap="none">
            <a:spAutoFit/>
          </a:bodyPr>
          <a:lstStyle/>
          <a:p>
            <a:r>
              <a:rPr lang="pt-BR" dirty="0">
                <a:solidFill>
                  <a:srgbClr val="452643"/>
                </a:solidFill>
                <a:latin typeface="Arial Black" panose="020B0A04020102020204" pitchFamily="34" charset="0"/>
              </a:rPr>
              <a:t>LIÇÃO 06</a:t>
            </a:r>
            <a:endParaRPr lang="pt-BR" dirty="0">
              <a:solidFill>
                <a:srgbClr val="452643"/>
              </a:solidFill>
            </a:endParaRPr>
          </a:p>
        </p:txBody>
      </p:sp>
      <p:sp>
        <p:nvSpPr>
          <p:cNvPr id="6" name="Retângulo 5">
            <a:extLst>
              <a:ext uri="{FF2B5EF4-FFF2-40B4-BE49-F238E27FC236}">
                <a16:creationId xmlns:a16="http://schemas.microsoft.com/office/drawing/2014/main" id="{22AECFDA-73E3-CD92-032F-41C880190E40}"/>
              </a:ext>
            </a:extLst>
          </p:cNvPr>
          <p:cNvSpPr>
            <a:spLocks noChangeArrowheads="1"/>
          </p:cNvSpPr>
          <p:nvPr/>
        </p:nvSpPr>
        <p:spPr bwMode="auto">
          <a:xfrm>
            <a:off x="19946" y="4845704"/>
            <a:ext cx="8639958" cy="276999"/>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pt-BR" altLang="pt-BR" sz="1200" dirty="0">
                <a:solidFill>
                  <a:schemeClr val="accent2">
                    <a:lumMod val="20000"/>
                    <a:lumOff val="80000"/>
                  </a:schemeClr>
                </a:solidFill>
                <a:latin typeface="Arial Black" panose="020B0A04020102020204" pitchFamily="34" charset="0"/>
                <a:cs typeface="Arial" panose="020B0604020202020204" pitchFamily="34" charset="0"/>
              </a:rPr>
              <a:t>LEITURAS DA SEMANA: </a:t>
            </a:r>
            <a:r>
              <a:rPr lang="da-DK" altLang="pt-BR" sz="1200" dirty="0">
                <a:solidFill>
                  <a:schemeClr val="accent2">
                    <a:lumMod val="20000"/>
                    <a:lumOff val="80000"/>
                  </a:schemeClr>
                </a:solidFill>
                <a:latin typeface="Arial Black" panose="020B0A04020102020204" pitchFamily="34" charset="0"/>
                <a:cs typeface="Arial" panose="020B0604020202020204" pitchFamily="34" charset="0"/>
              </a:rPr>
              <a:t>Ap 11:3-6; Zc 4:14; Ap 12:5, 6,14,15; Dn 7:25; Is 54:17; S1119:89; Ap 11:15-18</a:t>
            </a:r>
            <a:endParaRPr lang="pt-BR" altLang="pt-BR" sz="1200" dirty="0">
              <a:solidFill>
                <a:schemeClr val="accent2">
                  <a:lumMod val="20000"/>
                  <a:lumOff val="80000"/>
                </a:schemeClr>
              </a:solidFill>
              <a:latin typeface="Arial Black" panose="020B0A04020102020204" pitchFamily="34" charset="0"/>
              <a:cs typeface="Arial" panose="020B0604020202020204" pitchFamily="34" charset="0"/>
            </a:endParaRPr>
          </a:p>
        </p:txBody>
      </p:sp>
      <p:pic>
        <p:nvPicPr>
          <p:cNvPr id="7" name="Imagem 6">
            <a:extLst>
              <a:ext uri="{FF2B5EF4-FFF2-40B4-BE49-F238E27FC236}">
                <a16:creationId xmlns:a16="http://schemas.microsoft.com/office/drawing/2014/main" id="{6D8C88DB-C23F-EF2F-D30D-8A622603E42E}"/>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7569215" y="-900"/>
            <a:ext cx="1364476" cy="855908"/>
          </a:xfrm>
          <a:prstGeom prst="rect">
            <a:avLst/>
          </a:prstGeom>
          <a:ln>
            <a:noFill/>
          </a:ln>
          <a:effectLst>
            <a:softEdge rad="112500"/>
          </a:effectLst>
        </p:spPr>
      </p:pic>
    </p:spTree>
    <p:extLst>
      <p:ext uri="{BB962C8B-B14F-4D97-AF65-F5344CB8AC3E}">
        <p14:creationId xmlns:p14="http://schemas.microsoft.com/office/powerpoint/2010/main" val="2241968852"/>
      </p:ext>
    </p:extLst>
  </p:cSld>
  <p:clrMapOvr>
    <a:masterClrMapping/>
  </p:clrMapOvr>
</p:sld>
</file>

<file path=ppt/theme/theme1.xml><?xml version="1.0" encoding="utf-8"?>
<a:theme xmlns:a="http://schemas.openxmlformats.org/drawingml/2006/main" name="Retrospectiva">
  <a:themeElements>
    <a:clrScheme name="Vermelh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3789</TotalTime>
  <Words>1996</Words>
  <Application>Microsoft Office PowerPoint</Application>
  <PresentationFormat>Personalizar</PresentationFormat>
  <Paragraphs>152</Paragraphs>
  <Slides>14</Slides>
  <Notes>6</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Arial Black</vt:lpstr>
      <vt:lpstr>Calibri</vt:lpstr>
      <vt:lpstr>Calibri Light</vt:lpstr>
      <vt:lpstr>Retrospectiva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marcos</dc:creator>
  <cp:lastModifiedBy>Neemias Informatica Lima</cp:lastModifiedBy>
  <cp:revision>241</cp:revision>
  <dcterms:created xsi:type="dcterms:W3CDTF">2014-05-23T17:49:12Z</dcterms:created>
  <dcterms:modified xsi:type="dcterms:W3CDTF">2024-02-23T20:34:56Z</dcterms:modified>
</cp:coreProperties>
</file>