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F1C9C-5698-43DE-BBC1-CDF22B3029BB}" v="32" dt="2024-02-23T20:39:36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-154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48:51.791" v="625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20:38:14.619" v="385" actId="20577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20:35:39.340" v="326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36:01.706" v="338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38:14.619" v="385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20:37:26.746" v="368" actId="1440"/>
          <ac:picMkLst>
            <pc:docMk/>
            <pc:sldMk cId="2232331225" sldId="280"/>
            <ac:picMk id="3" creationId="{8245029C-41CC-1D37-22CD-E61C5530C886}"/>
          </ac:picMkLst>
        </pc:picChg>
        <pc:picChg chg="add del mod">
          <ac:chgData name="Neemias Informatica Lima" userId="b77af7bd85500281" providerId="LiveId" clId="{98FF1C9C-5698-43DE-BBC1-CDF22B3029BB}" dt="2024-02-23T20:37:03.414" v="349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20:40:20.404" v="432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20:40:20.404" v="43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38:08.818" v="384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20:37:52.717" v="377" actId="14100"/>
          <ac:picMkLst>
            <pc:docMk/>
            <pc:sldMk cId="2103443556" sldId="281"/>
            <ac:picMk id="2" creationId="{B84758E6-BEEC-EA85-4BA2-53D458D9BDCC}"/>
          </ac:picMkLst>
        </pc:picChg>
        <pc:picChg chg="add del mod">
          <ac:chgData name="Neemias Informatica Lima" userId="b77af7bd85500281" providerId="LiveId" clId="{98FF1C9C-5698-43DE-BBC1-CDF22B3029BB}" dt="2024-02-23T20:37:33.713" v="369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42:14.964" v="468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98FF1C9C-5698-43DE-BBC1-CDF22B3029BB}" dt="2024-02-23T20:38:50.172" v="389"/>
          <ac:spMkLst>
            <pc:docMk/>
            <pc:sldMk cId="3683219421" sldId="282"/>
            <ac:spMk id="2" creationId="{F70E049D-1081-75B2-9E23-154298F8A8F4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del mod">
          <ac:chgData name="Neemias Informatica Lima" userId="b77af7bd85500281" providerId="LiveId" clId="{98FF1C9C-5698-43DE-BBC1-CDF22B3029BB}" dt="2024-02-23T20:38:49.823" v="388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42:14.964" v="468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1:17.313" v="44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8:50.172" v="389"/>
          <ac:picMkLst>
            <pc:docMk/>
            <pc:sldMk cId="3683219421" sldId="282"/>
            <ac:picMk id="4" creationId="{895C2C6C-8EBC-0C68-3079-40034FEECD74}"/>
          </ac:picMkLst>
        </pc:pic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del mod">
          <ac:chgData name="Neemias Informatica Lima" userId="b77af7bd85500281" providerId="LiveId" clId="{98FF1C9C-5698-43DE-BBC1-CDF22B3029BB}" dt="2024-02-23T20:38:49.823" v="388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43:06.344" v="488"/>
        <pc:sldMkLst>
          <pc:docMk/>
          <pc:sldMk cId="3902406419" sldId="283"/>
        </pc:sldMkLst>
        <pc:spChg chg="add mod">
          <ac:chgData name="Neemias Informatica Lima" userId="b77af7bd85500281" providerId="LiveId" clId="{98FF1C9C-5698-43DE-BBC1-CDF22B3029BB}" dt="2024-02-23T20:38:54.901" v="391"/>
          <ac:spMkLst>
            <pc:docMk/>
            <pc:sldMk cId="3902406419" sldId="283"/>
            <ac:spMk id="2" creationId="{71BA50D3-25B5-D0A0-D4BB-A53B40ED41B5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del mod">
          <ac:chgData name="Neemias Informatica Lima" userId="b77af7bd85500281" providerId="LiveId" clId="{98FF1C9C-5698-43DE-BBC1-CDF22B3029BB}" dt="2024-02-23T20:38:54.552" v="390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42:28.178" v="473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3:06.344" v="488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98FF1C9C-5698-43DE-BBC1-CDF22B3029BB}" dt="2024-02-23T20:38:54.901" v="391"/>
          <ac:picMkLst>
            <pc:docMk/>
            <pc:sldMk cId="3902406419" sldId="283"/>
            <ac:picMk id="3" creationId="{74FBC2EA-00E4-E4D2-45A4-5C200B67A20D}"/>
          </ac:picMkLst>
        </pc:pic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del mod">
          <ac:chgData name="Neemias Informatica Lima" userId="b77af7bd85500281" providerId="LiveId" clId="{98FF1C9C-5698-43DE-BBC1-CDF22B3029BB}" dt="2024-02-23T20:38:54.552" v="390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48:51.791" v="625" actId="20577"/>
        <pc:sldMkLst>
          <pc:docMk/>
          <pc:sldMk cId="2424059023" sldId="284"/>
        </pc:sldMkLst>
        <pc:spChg chg="add mod">
          <ac:chgData name="Neemias Informatica Lima" userId="b77af7bd85500281" providerId="LiveId" clId="{98FF1C9C-5698-43DE-BBC1-CDF22B3029BB}" dt="2024-02-23T20:39:04.207" v="395"/>
          <ac:spMkLst>
            <pc:docMk/>
            <pc:sldMk cId="2424059023" sldId="284"/>
            <ac:spMk id="2" creationId="{4251CB86-DD62-ED2A-DA1B-59D29D2F09BA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del mod">
          <ac:chgData name="Neemias Informatica Lima" userId="b77af7bd85500281" providerId="LiveId" clId="{98FF1C9C-5698-43DE-BBC1-CDF22B3029BB}" dt="2024-02-23T20:39:03.873" v="394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44:04.599" v="50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8:51.791" v="62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98FF1C9C-5698-43DE-BBC1-CDF22B3029BB}" dt="2024-02-23T20:39:04.207" v="395"/>
          <ac:picMkLst>
            <pc:docMk/>
            <pc:sldMk cId="2424059023" sldId="284"/>
            <ac:picMk id="3" creationId="{4262A751-D257-F6D4-F4A0-D9DFF9FC9643}"/>
          </ac:picMkLst>
        </pc:pic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del mod">
          <ac:chgData name="Neemias Informatica Lima" userId="b77af7bd85500281" providerId="LiveId" clId="{98FF1C9C-5698-43DE-BBC1-CDF22B3029BB}" dt="2024-02-23T20:39:03.873" v="394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45:42.523" v="541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98FF1C9C-5698-43DE-BBC1-CDF22B3029BB}" dt="2024-02-23T20:39:14.023" v="399"/>
          <ac:spMkLst>
            <pc:docMk/>
            <pc:sldMk cId="2241968852" sldId="285"/>
            <ac:spMk id="2" creationId="{62778B4E-35B6-E11F-2DE6-40C6D2349F3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del mod">
          <ac:chgData name="Neemias Informatica Lima" userId="b77af7bd85500281" providerId="LiveId" clId="{98FF1C9C-5698-43DE-BBC1-CDF22B3029BB}" dt="2024-02-23T20:39:13.690" v="398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44:59.197" v="52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5:42.523" v="541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98FF1C9C-5698-43DE-BBC1-CDF22B3029BB}" dt="2024-02-23T20:39:14.023" v="399"/>
          <ac:picMkLst>
            <pc:docMk/>
            <pc:sldMk cId="2241968852" sldId="285"/>
            <ac:picMk id="3" creationId="{E185F50C-C7C4-CCF9-7687-E760B6128E25}"/>
          </ac:picMkLst>
        </pc:pic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del mod">
          <ac:chgData name="Neemias Informatica Lima" userId="b77af7bd85500281" providerId="LiveId" clId="{98FF1C9C-5698-43DE-BBC1-CDF22B3029BB}" dt="2024-02-23T20:39:13.690" v="398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47:22.884" v="591" actId="20577"/>
        <pc:sldMkLst>
          <pc:docMk/>
          <pc:sldMk cId="1959249856" sldId="286"/>
        </pc:sldMkLst>
        <pc:spChg chg="add mod">
          <ac:chgData name="Neemias Informatica Lima" userId="b77af7bd85500281" providerId="LiveId" clId="{98FF1C9C-5698-43DE-BBC1-CDF22B3029BB}" dt="2024-02-23T20:39:23.193" v="403"/>
          <ac:spMkLst>
            <pc:docMk/>
            <pc:sldMk cId="1959249856" sldId="286"/>
            <ac:spMk id="2" creationId="{30A21C79-1785-70F5-7208-C68B9D152CF1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del mod">
          <ac:chgData name="Neemias Informatica Lima" userId="b77af7bd85500281" providerId="LiveId" clId="{98FF1C9C-5698-43DE-BBC1-CDF22B3029BB}" dt="2024-02-23T20:39:22.919" v="402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46:33.726" v="56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7:22.884" v="59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98FF1C9C-5698-43DE-BBC1-CDF22B3029BB}" dt="2024-02-23T20:39:23.193" v="403"/>
          <ac:picMkLst>
            <pc:docMk/>
            <pc:sldMk cId="1959249856" sldId="286"/>
            <ac:picMk id="3" creationId="{05B94B66-6025-05F2-A0D5-736CC32D4E34}"/>
          </ac:picMkLst>
        </pc:pic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del mod">
          <ac:chgData name="Neemias Informatica Lima" userId="b77af7bd85500281" providerId="LiveId" clId="{98FF1C9C-5698-43DE-BBC1-CDF22B3029BB}" dt="2024-02-23T20:39:22.919" v="402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48:28.884" v="622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98FF1C9C-5698-43DE-BBC1-CDF22B3029BB}" dt="2024-02-23T20:39:36.046" v="409"/>
          <ac:spMkLst>
            <pc:docMk/>
            <pc:sldMk cId="2857006406" sldId="287"/>
            <ac:spMk id="2" creationId="{BF58339D-D749-74D4-5F94-F41F569CC6A0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del mod">
          <ac:chgData name="Neemias Informatica Lima" userId="b77af7bd85500281" providerId="LiveId" clId="{98FF1C9C-5698-43DE-BBC1-CDF22B3029BB}" dt="2024-02-23T20:39:35.745" v="408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48:28.884" v="62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98FF1C9C-5698-43DE-BBC1-CDF22B3029BB}" dt="2024-02-23T20:39:36.046" v="409"/>
          <ac:picMkLst>
            <pc:docMk/>
            <pc:sldMk cId="2857006406" sldId="287"/>
            <ac:picMk id="3" creationId="{393A2150-E75C-5848-93D0-1E878E8B23C0}"/>
          </ac:picMkLst>
        </pc:pic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del mod">
          <ac:chgData name="Neemias Informatica Lima" userId="b77af7bd85500281" providerId="LiveId" clId="{98FF1C9C-5698-43DE-BBC1-CDF22B3029BB}" dt="2024-02-23T20:39:35.745" v="408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20:41:40.963" v="456" actId="20577"/>
        <pc:sldMkLst>
          <pc:docMk/>
          <pc:sldMk cId="2630436816" sldId="288"/>
        </pc:sldMkLst>
        <pc:spChg chg="add mod">
          <ac:chgData name="Neemias Informatica Lima" userId="b77af7bd85500281" providerId="LiveId" clId="{98FF1C9C-5698-43DE-BBC1-CDF22B3029BB}" dt="2024-02-23T20:38:29.322" v="387"/>
          <ac:spMkLst>
            <pc:docMk/>
            <pc:sldMk cId="2630436816" sldId="288"/>
            <ac:spMk id="2" creationId="{2370D6BE-22F0-9C86-146E-9DF4F83D009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del mod">
          <ac:chgData name="Neemias Informatica Lima" userId="b77af7bd85500281" providerId="LiveId" clId="{98FF1C9C-5698-43DE-BBC1-CDF22B3029BB}" dt="2024-02-23T20:38:29.012" v="386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20:41:40.963" v="45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41:13.325" v="43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8:29.322" v="387"/>
          <ac:picMkLst>
            <pc:docMk/>
            <pc:sldMk cId="2630436816" sldId="288"/>
            <ac:picMk id="3" creationId="{5F9F1BF4-8E51-A6F8-8D80-4A57A5AB4722}"/>
          </ac:picMkLst>
        </pc:pic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del mod">
          <ac:chgData name="Neemias Informatica Lima" userId="b77af7bd85500281" providerId="LiveId" clId="{98FF1C9C-5698-43DE-BBC1-CDF22B3029BB}" dt="2024-02-23T20:38:29.012" v="386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43:54.745" v="500"/>
        <pc:sldMkLst>
          <pc:docMk/>
          <pc:sldMk cId="3032827026" sldId="289"/>
        </pc:sldMkLst>
        <pc:spChg chg="add mod">
          <ac:chgData name="Neemias Informatica Lima" userId="b77af7bd85500281" providerId="LiveId" clId="{98FF1C9C-5698-43DE-BBC1-CDF22B3029BB}" dt="2024-02-23T20:38:59.327" v="393"/>
          <ac:spMkLst>
            <pc:docMk/>
            <pc:sldMk cId="3032827026" sldId="289"/>
            <ac:spMk id="2" creationId="{22E5B291-0AA9-B8B4-1F38-657BE5523FCB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del mod">
          <ac:chgData name="Neemias Informatica Lima" userId="b77af7bd85500281" providerId="LiveId" clId="{98FF1C9C-5698-43DE-BBC1-CDF22B3029BB}" dt="2024-02-23T20:38:58.940" v="392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43:54.745" v="50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42:32.410" v="478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8:59.327" v="393"/>
          <ac:picMkLst>
            <pc:docMk/>
            <pc:sldMk cId="3032827026" sldId="289"/>
            <ac:picMk id="3" creationId="{2F421F64-36E1-C4B9-F7BF-547D685A5800}"/>
          </ac:picMkLst>
        </pc:pic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del mod">
          <ac:chgData name="Neemias Informatica Lima" userId="b77af7bd85500281" providerId="LiveId" clId="{98FF1C9C-5698-43DE-BBC1-CDF22B3029BB}" dt="2024-02-23T20:38:58.940" v="392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44:41.701" v="518"/>
        <pc:sldMkLst>
          <pc:docMk/>
          <pc:sldMk cId="3772032319" sldId="290"/>
        </pc:sldMkLst>
        <pc:spChg chg="add mod">
          <ac:chgData name="Neemias Informatica Lima" userId="b77af7bd85500281" providerId="LiveId" clId="{98FF1C9C-5698-43DE-BBC1-CDF22B3029BB}" dt="2024-02-23T20:39:08.823" v="397"/>
          <ac:spMkLst>
            <pc:docMk/>
            <pc:sldMk cId="3772032319" sldId="290"/>
            <ac:spMk id="2" creationId="{891624D8-E5F4-4C0A-D906-34DDBA80A12F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del mod">
          <ac:chgData name="Neemias Informatica Lima" userId="b77af7bd85500281" providerId="LiveId" clId="{98FF1C9C-5698-43DE-BBC1-CDF22B3029BB}" dt="2024-02-23T20:39:08.505" v="396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44:41.701" v="518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44:10.622" v="508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9:08.823" v="397"/>
          <ac:picMkLst>
            <pc:docMk/>
            <pc:sldMk cId="3772032319" sldId="290"/>
            <ac:picMk id="3" creationId="{8EC5173B-77EC-F032-B374-5A0132AF47BE}"/>
          </ac:picMkLst>
        </pc:pic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del mod">
          <ac:chgData name="Neemias Informatica Lima" userId="b77af7bd85500281" providerId="LiveId" clId="{98FF1C9C-5698-43DE-BBC1-CDF22B3029BB}" dt="2024-02-23T20:39:08.505" v="396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46:20.957" v="555" actId="20577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98FF1C9C-5698-43DE-BBC1-CDF22B3029BB}" dt="2024-02-23T20:39:18.888" v="401"/>
          <ac:spMkLst>
            <pc:docMk/>
            <pc:sldMk cId="1768216317" sldId="291"/>
            <ac:spMk id="2" creationId="{FEECBCB7-4319-4D0B-ABD3-0C9C088B3B56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del mod">
          <ac:chgData name="Neemias Informatica Lima" userId="b77af7bd85500281" providerId="LiveId" clId="{98FF1C9C-5698-43DE-BBC1-CDF22B3029BB}" dt="2024-02-23T20:39:18.555" v="400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46:20.957" v="55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45:05.829" v="52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9:18.888" v="401"/>
          <ac:picMkLst>
            <pc:docMk/>
            <pc:sldMk cId="1768216317" sldId="291"/>
            <ac:picMk id="3" creationId="{13E5721B-A07A-ED6C-CCD3-7A16A63C2181}"/>
          </ac:picMkLst>
        </pc:pic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del mod">
          <ac:chgData name="Neemias Informatica Lima" userId="b77af7bd85500281" providerId="LiveId" clId="{98FF1C9C-5698-43DE-BBC1-CDF22B3029BB}" dt="2024-02-23T20:39:18.555" v="400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48:38.615" v="623" actId="313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98FF1C9C-5698-43DE-BBC1-CDF22B3029BB}" dt="2024-02-23T20:39:27.524" v="405"/>
          <ac:spMkLst>
            <pc:docMk/>
            <pc:sldMk cId="3757265641" sldId="292"/>
            <ac:spMk id="2" creationId="{48596550-9B96-E0CF-8FA8-A870F980A71A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del mod">
          <ac:chgData name="Neemias Informatica Lima" userId="b77af7bd85500281" providerId="LiveId" clId="{98FF1C9C-5698-43DE-BBC1-CDF22B3029BB}" dt="2024-02-23T20:39:27.232" v="404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48:38.615" v="623" actId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46:39.165" v="567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98FF1C9C-5698-43DE-BBC1-CDF22B3029BB}" dt="2024-02-23T20:39:27.524" v="405"/>
          <ac:picMkLst>
            <pc:docMk/>
            <pc:sldMk cId="3757265641" sldId="292"/>
            <ac:picMk id="3" creationId="{434BD8E1-5026-3988-C551-3D0AD6970F5F}"/>
          </ac:picMkLst>
        </pc:pic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del mod">
          <ac:chgData name="Neemias Informatica Lima" userId="b77af7bd85500281" providerId="LiveId" clId="{98FF1C9C-5698-43DE-BBC1-CDF22B3029BB}" dt="2024-02-23T20:39:27.232" v="404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47:58.509" v="602" actId="6549"/>
        <pc:sldMkLst>
          <pc:docMk/>
          <pc:sldMk cId="3114938747" sldId="293"/>
        </pc:sldMkLst>
        <pc:spChg chg="add mod">
          <ac:chgData name="Neemias Informatica Lima" userId="b77af7bd85500281" providerId="LiveId" clId="{98FF1C9C-5698-43DE-BBC1-CDF22B3029BB}" dt="2024-02-23T20:39:32.077" v="407"/>
          <ac:spMkLst>
            <pc:docMk/>
            <pc:sldMk cId="3114938747" sldId="293"/>
            <ac:spMk id="2" creationId="{B4F97BE9-59D8-7FA5-AA62-7390EE2EF4BD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del mod">
          <ac:chgData name="Neemias Informatica Lima" userId="b77af7bd85500281" providerId="LiveId" clId="{98FF1C9C-5698-43DE-BBC1-CDF22B3029BB}" dt="2024-02-23T20:39:31.784" v="406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47:58.509" v="602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98FF1C9C-5698-43DE-BBC1-CDF22B3029BB}" dt="2024-02-23T20:39:32.077" v="407"/>
          <ac:picMkLst>
            <pc:docMk/>
            <pc:sldMk cId="3114938747" sldId="293"/>
            <ac:picMk id="3" creationId="{C63EB327-F56B-3B9A-0D9D-0BF2B819A84C}"/>
          </ac:picMkLst>
        </pc:pic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del mod">
          <ac:chgData name="Neemias Informatica Lima" userId="b77af7bd85500281" providerId="LiveId" clId="{98FF1C9C-5698-43DE-BBC1-CDF22B3029BB}" dt="2024-02-23T20:39:31.784" v="406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Fé contra todas as dificuldades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05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6979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"Guardo a Tua palavra no meu coração para não pecar contra Ti" (Sl119:11).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51020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05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289360"/>
            <a:ext cx="7644148" cy="46166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245029C-41CC-1D37-22CD-E61C5530C88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78957" y="558889"/>
            <a:ext cx="3082757" cy="2332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Somente Cristo, somente a graça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Martinho Lutero e os reformadores protestantes descobriram Cristo, e Ele somente, como fonte de salvação. Ao ler o NT, Lutero comoveu-se com a bondade divina. Ficou surpreso com o desejo de Deus de salvar toda a humanidade. A visão popular ensinada pelos líderes da igreja era que a salvação era uma combinação de obra humana com obra divina. Lutero descobriu que a morte de Cristo na cruz era suficiente para todos.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“Cristo foi tratado como nós merecíamos, para que pudéssemos receber o tratamento a que Ele tinha direito. Foi condenado pelos nossos pecados, nos quais não tinha participação, para que fôssemos justificados por Sua justiça, na qual não tínhamos parte. Sofreu a morte que era nossa, para que recebêssemos a vida que era Dele” (Ellen G. White, O Desejado de Todas as Nações [CPB, 2021], p. 14).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B6AFE31B-8464-E157-1809-D04E08A48875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EECBCB7-4319-4D0B-ABD3-0C9C088B3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13E5721B-A07A-ED6C-CCD3-7A16A63C21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Obediência: o fruto da fé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Leia Romanos 3:27-31; 6:15-18; 8:1,2.0 que esses versos nos ensinam sobre a salvação somente por meio da justiça de Cristo?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Leia 1 Pedro 2:2; 2 Pedro 3:18; Colossenses 1:10; Efésios 4:18-24. Que verdades vitais essas passagens revelam sobre a vida cristã?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Quando você olha para si mesmo, que esperança de salvação você tem?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61587D3-3CDC-1C1A-9373-5B92BB4C6771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0A21C79-1785-70F5-7208-C68B9D152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5B94B66-6025-05F2-A0D5-736CC32D4E3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Obediência: o fruto da fé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Os reformadores estudaram a Palavra sistematicamente para descobrir mais verdades. Não contentes com o estado das coisas, nem com uma experiência religiosa rígida com pouco ou nenhum crescimento, ansiavam conhecer mais a Cristo. Na Idade Média, muitos fiéis à Bíblia pagaram um preço alto por seu compromisso. Foram torturados, presos, exilados e executados. Suas propriedades foram confiscadas, suas casas queimadas, suas terras devastadas e suas famílias perseguidas. Quando foram expulsos de suas casas, buscavam uma cidade “da qual Deus é o arquiteto e construtor”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Hb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11:10). Quando foram torturados, abençoaram seus algozes e, quando definharam em masmorras escuras e úmidas, reivindicaram as promessas de Deus de um futuro mais brilhante. Embora o corpo estivesse preso, eram livres em Cristo, livres nas verdades de Sua Palavra, livres na esperança de Seu breve retorno.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043DC70F-0AEF-0724-2203-92E60C210166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8596550-9B96-E0CF-8FA8-A870F980A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34BD8E1-5026-3988-C551-3D0AD6970F5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" Os fiéis servos de Deus não estavam lutando sozinhos. Enquanto ‘principados’, ‘potestades’ e 'forças espirituais do mal, nas regiões celestes’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6:12) se aliavam contra eles, o Senhor não Se esquecia de Seu povo. Se seus olhos pudessem ser abertos, teriam visto uma prova da presença e do auxílio divinos, como foi concedida ao profeta no passado. Quando o servo de Eliseu mostrou ao seu senhor o exército hostil que os cercava, excluindo toda possibilidade de escape, o profeta orou: ‘Senhor, peço-Te que lhe abras os olhos para que veja’ (2Rs 6:17). E ele viu que a montanha estava cheia de carros e cavalos de fogo; o exército do Céu estava pronto para proteger o homem de Deus. Da mesma forma, os anjos guardaram os obreiros na causa da Reforma” (Ellen G. White, O Grande Conflito [CPB, 2021], p. 176).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F7FC810-116E-FCB8-197D-2FB2492AFB9E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4F97BE9-59D8-7FA5-AA62-7390EE2EF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C63EB327-F56B-3B9A-0D9D-0BF2B819A84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Como explicar o equilíbrio entre graça e lei, fé e boas obras?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O que é legalismo? Por que é fácil cair no legalismo? Ele é prejudicial à fé cristã?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Qual é o perigo de não entender corretamente o conceito de “salvação pela graça”?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O que alguns querem dizer quando usam o termo “graça barata”?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9EB7D6A-30E1-9226-F768-126864DB830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F58339D-D749-74D4-5F94-F41F569CC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93A2150-E75C-5848-93D0-1E878E8B23C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80957"/>
            <a:ext cx="817594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Mas os homens, as mulheres e as crianças da Reforma Protestante eram diferentes. Eles tinham um propósito duradouro pelo qual valia a pena viver. Aquilo em que acreditavam importava e não estavam dispostos a comprometer a sua integridade. Negar crenças era negar a própria identidade. Nesta semana, com exemplos da Reforma, veremos como os ensinos bíblicos transformadores dão base para o verdadeiro significado da vida. Compreender essas verdades nos preparará para a crise final no conflito entre o bem e o mal. Fomos chamados a continuar a batalha dos reformadores. Podemos descobrir o Deus grande o suficiente para todos os desafios, Aquele que dá sentido e propósito à vida como nada no mundo jamais poderia dar.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B84758E6-BEEC-EA85-4BA2-53D458D9BDC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Palavra de Deus somente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Qual foi a atitude de Davi em relação às Escrituras? Como isso impactou os reformadores e a nós? S1119:103,104,147,162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 que maneira as Escrituras o consolam na provação?</a:t>
            </a: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599723C-3432-9DF4-C802-90CA44248BE3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70D6BE-22F0-9C86-146E-9DF4F83D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F9F1BF4-8E51-A6F8-8D80-4A57A5AB47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A Palavra de Deus somente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 Bíblia foi a base da fé dos reformadores e a essência de seus ensinos. Eles entendiam que lidavam com a inspirada “Palavra de Deus, a qual vive e é permanente”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lPe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1:23). Amavam cada palavra. Quando liam suas páginas e acreditavam em suas promessas, a fé deles era fortalecida. “O mesmo se dá quanto a todas as promessas da Palavra de Deus. Os reformadores encheram a mente com as Escrituras. Viveram pela Palavra, e muitos morreram por causa dela. Não eram cristãos casuais, complacentes e descuidados. Sabiam que, sem o poder da Palavra, não resistiriam ao mal. A paixão 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Wycliffe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era traduzir a Bíblia para o inglês a fim de que as pessoas pudessem lê-la e entendê-la. Visto que isso era ilegal, ele foi julgado, condenado como herege e sentenciado à morte. Em seu julgamento,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Wycliffe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fez um apelo. ‘“Com quem vocês pensam que estão lutando?’, disse ao concluir. ‘Com um idoso à beira da sepultura? Não! Com a Verdade - Verdade que é mais forte do que vocês e os vencerá”’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22934883-FF7A-D794-0D1B-91558191C4A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70E049D-1081-75B2-9E23-154298F8A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95C2C6C-8EBC-0C68-3079-40034FEECD7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Transmitindo a Palavra de Deus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Ao proclamar a verdade, que confiança Paulo tinha apesar dos desafios que enfrentava? 2Co 4:1-6; 2:14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Leia Daniel 12:3 e Apocalipse 14:13. Como esses textos se aplicam à vida de </a:t>
            </a:r>
            <a:r>
              <a:rPr lang="pt-BR" altLang="pt-BR" sz="1500" dirty="0" err="1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Tyndale</a:t>
            </a: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? Eles nos encorajam a respeito da oportunidade que temos de influenciar outros para a eternidade?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64CB1FE2-BA30-8279-776E-7DC9BC620210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1BA50D3-25B5-D0A0-D4BB-A53B40ED4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4FBC2EA-00E4-E4D2-45A4-5C200B67A20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Transmitindo a Palavra de Deus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 apóstolo Paulo enfrentou enormes dificuldades em sua obra de difundir o evangelho; no entanto, ele confiava que a Palavra de Deus triunfaria, “porque”, como disse, “nada podemos contra a verdade, senão a favor da verdade” (2Co 13:8).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Os reformadores enfrentaram dificuldades semelhantes; porém, pela fé, foram fiéis à Palavra. Um exemplo de coragem diante de probabilidades esmagadoras é William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Tyndale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. O maior desejo 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Tyndale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era dar à Inglaterra uma tradução precisa e legível da Bíblia. Ele decidiu traduzir a Bíblia das línguas originais e corrigir alguns erros na tradução 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Wycliffe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de cerca de 140 anos antes. Quatro anos após sua morte, quatro traduções inglesas da Bíblia foram publicadas. Em 1611, a versão King James da Bíblia foi impressa. Os 54 estudiosos que realizaram o trabalho se basearam grandemente na tradução de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Tyndale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para o inglês.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4A067D2-F394-0DBD-FBD1-63247C724824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2E5B291-0AA9-B8B4-1F38-657BE552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F421F64-36E1-C4B9-F7BF-547D685A58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Iluminados pelo Espírito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Que princípios podemos tirar dos seguintes textos a respeito de como devemos interpretar a Bíblia?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14:25, 26; 16:13-15; 2Pe 1:20, 21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78268D53-E738-79EB-0EEA-089FC74705BD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251CB86-DD62-ED2A-DA1B-59D29D2F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262A751-D257-F6D4-F4A0-D9DFF9FC964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Iluminados pelo Espírito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Os reformadores vijam claramente que o Espírito Santo - não os sacerdotes, prelados e papas - era o intérprete infalível das Escrituras. Em um interessante diálogo, Maria, rainha da Escócia, disse a John Knox, reformador escocês: ‘“Você interpreta as Escrituras de uma maneira, e eles [os professores católicos romanos] as interpretam de outra; em quem deverei acreditar e quem deverá ser juiz nesse assunto?’ ‘Creia em Deus, que claramente fala em Sua Palavra’, respondeu o reformador; ‘e, além do que a Palavra lhe ensina, não creia nem em um nem em outro. A Palavra de Deus é clara por si mesma; e se aparecer qualquer dificuldade em algum lugar, o Espírito Santo, que nunca é contrário a Si mesmo, em outros lugares explicará a questão de maneira mais clara, de modo que não poderá ficar dúvida a não ser para os que obstinadamente permanecem na ignorância”’ (Ellen G. White, O Grande Conflito [CPB, 2021], p. 213, 214).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5A204CF-BE05-A49D-E084-5A580383ACB8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91624D8-E5F4-4C0A-D906-34DDBA80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EC5173B-77EC-F032-B374-5A0132AF47B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Somente Cristo, somente a graça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Como funciona o plano da salvação?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 24; 6:23; 5:8-10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 a salvação é a obra de Deus, que papel as boas obras desempenham na vida cristã? Como afirmara importância das boas obras sem torná-las o fundamento da esperança?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88440405-0A27-2855-D046-B9E868718C1B}"/>
              </a:ext>
            </a:extLst>
          </p:cNvPr>
          <p:cNvSpPr/>
          <p:nvPr/>
        </p:nvSpPr>
        <p:spPr>
          <a:xfrm>
            <a:off x="7617067" y="817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05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2778B4E-35B6-E11F-2DE6-40C6D2349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Sl119:162;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Jo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16:13-15; 2Pe 1:20, 21;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Ef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2:8, 9;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3:23,24; 6:15-18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185F50C-C7C4-CCF9-7687-E760B6128E2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0"/>
            <a:ext cx="1364476" cy="8007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3801</TotalTime>
  <Words>1974</Words>
  <Application>Microsoft Office PowerPoint</Application>
  <PresentationFormat>Personalizar</PresentationFormat>
  <Paragraphs>151</Paragraphs>
  <Slides>14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2024-02-23T20:49:01Z</dcterms:modified>
</cp:coreProperties>
</file>