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38822-0204-43F8-9A75-A0C8A52CADBB}" v="15" dt="2024-02-20T16:57:34.316"/>
    <p1510:client id="{8705B063-2491-4060-933C-1606E6D942F3}" v="17" dt="2024-02-20T18:08:50.869"/>
    <p1510:client id="{A048D29E-2821-4249-91ED-030985986472}" v="21" dt="2024-02-21T09:48:52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0"/>
  </p:normalViewPr>
  <p:slideViewPr>
    <p:cSldViewPr snapToGrid="0">
      <p:cViewPr>
        <p:scale>
          <a:sx n="100" d="100"/>
          <a:sy n="100" d="100"/>
        </p:scale>
        <p:origin x="1147" y="115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30:06.460" v="81" actId="207"/>
        <pc:sldMkLst>
          <pc:docMk/>
          <pc:sldMk cId="2232331225" sldId="280"/>
        </pc:sldMkLst>
        <pc:spChg chg="mod">
          <ac:chgData name="Neemias e Catia Lima" userId="b77af7bd85500281" providerId="LiveId" clId="{77F20749-B77A-4301-BF25-60421B40E703}" dt="2021-02-05T16:23:24.859" v="14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23:40.550" v="1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06.460" v="81" actId="20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77F20749-B77A-4301-BF25-60421B40E703}" dt="2021-02-05T16:21:52.271" v="0" actId="478"/>
          <ac:picMkLst>
            <pc:docMk/>
            <pc:sldMk cId="2232331225" sldId="280"/>
            <ac:picMk id="2" creationId="{84350001-FD95-472F-84F5-F1EA7CC47AF3}"/>
          </ac:picMkLst>
        </pc:picChg>
        <pc:picChg chg="add mod">
          <ac:chgData name="Neemias e Catia Lima" userId="b77af7bd85500281" providerId="LiveId" clId="{77F20749-B77A-4301-BF25-60421B40E703}" dt="2021-02-05T16:22:14.081" v="5" actId="14100"/>
          <ac:picMkLst>
            <pc:docMk/>
            <pc:sldMk cId="2232331225" sldId="280"/>
            <ac:picMk id="4" creationId="{0758D784-1597-4B8F-AF84-7C5AAA7AF4D4}"/>
          </ac:picMkLst>
        </pc:picChg>
        <pc:picChg chg="del">
          <ac:chgData name="Neemias e Catia Lima" userId="b77af7bd85500281" providerId="LiveId" clId="{77F20749-B77A-4301-BF25-60421B40E703}" dt="2021-02-05T16:22:22.168" v="6" actId="478"/>
          <ac:picMkLst>
            <pc:docMk/>
            <pc:sldMk cId="2232331225" sldId="280"/>
            <ac:picMk id="8" creationId="{2BCB6830-9CED-4942-A04D-C3BACDB3E461}"/>
          </ac:picMkLst>
        </pc:picChg>
        <pc:picChg chg="add mod">
          <ac:chgData name="Neemias e Catia Lima" userId="b77af7bd85500281" providerId="LiveId" clId="{77F20749-B77A-4301-BF25-60421B40E703}" dt="2021-02-05T16:24:57.608" v="2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  <pc:sldChg chg="addSp delSp modSp mod">
        <pc:chgData name="Neemias e Catia Lima" userId="b77af7bd85500281" providerId="LiveId" clId="{77F20749-B77A-4301-BF25-60421B40E703}" dt="2021-02-05T16:45:23.210" v="151" actId="1440"/>
        <pc:sldMkLst>
          <pc:docMk/>
          <pc:sldMk cId="3683219421" sldId="282"/>
        </pc:sldMkLst>
        <pc:spChg chg="mod">
          <ac:chgData name="Neemias e Catia Lima" userId="b77af7bd85500281" providerId="LiveId" clId="{77F20749-B77A-4301-BF25-60421B40E703}" dt="2021-02-05T16:44:05.963" v="146" actId="1036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18.519" v="127"/>
          <ac:spMkLst>
            <pc:docMk/>
            <pc:sldMk cId="3683219421" sldId="28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28.339" v="85" actId="478"/>
          <ac:spMkLst>
            <pc:docMk/>
            <pc:sldMk cId="3683219421" sldId="282"/>
            <ac:spMk id="15" creationId="{D49BE37B-BBE4-464A-8408-599E22F0CD7C}"/>
          </ac:spMkLst>
        </pc:spChg>
        <pc:spChg chg="del">
          <ac:chgData name="Neemias e Catia Lima" userId="b77af7bd85500281" providerId="LiveId" clId="{77F20749-B77A-4301-BF25-60421B40E703}" dt="2021-02-05T16:27:12.901" v="41" actId="478"/>
          <ac:spMkLst>
            <pc:docMk/>
            <pc:sldMk cId="3683219421" sldId="282"/>
            <ac:spMk id="17" creationId="{9F836FB7-D293-4873-BF3F-014CC6ED303A}"/>
          </ac:spMkLst>
        </pc:spChg>
        <pc:spChg chg="add mod">
          <ac:chgData name="Neemias e Catia Lima" userId="b77af7bd85500281" providerId="LiveId" clId="{77F20749-B77A-4301-BF25-60421B40E703}" dt="2021-02-05T16:30:28.648" v="86"/>
          <ac:spMkLst>
            <pc:docMk/>
            <pc:sldMk cId="3683219421" sldId="282"/>
            <ac:spMk id="22" creationId="{D2D8A74B-2CA5-4233-9A56-01AED1D8D103}"/>
          </ac:spMkLst>
        </pc:spChg>
        <pc:picChg chg="del">
          <ac:chgData name="Neemias e Catia Lima" userId="b77af7bd85500281" providerId="LiveId" clId="{77F20749-B77A-4301-BF25-60421B40E703}" dt="2021-02-05T16:45:06.106" v="147" actId="478"/>
          <ac:picMkLst>
            <pc:docMk/>
            <pc:sldMk cId="3683219421" sldId="282"/>
            <ac:picMk id="2" creationId="{E584816F-FB09-4F10-8A56-2C5B7CDBCCEB}"/>
          </ac:picMkLst>
        </pc:picChg>
        <pc:picChg chg="del">
          <ac:chgData name="Neemias e Catia Lima" userId="b77af7bd85500281" providerId="LiveId" clId="{77F20749-B77A-4301-BF25-60421B40E703}" dt="2021-02-05T16:27:06.501" v="40" actId="478"/>
          <ac:picMkLst>
            <pc:docMk/>
            <pc:sldMk cId="3683219421" sldId="282"/>
            <ac:picMk id="18" creationId="{9795D0CC-FE6D-4B91-9BAA-F99CA9DC943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19" creationId="{BAD575A9-3957-442A-903D-0126834CBDB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20" creationId="{06433064-A1CF-4682-B5B0-644F12C61525}"/>
          </ac:picMkLst>
        </pc:picChg>
        <pc:picChg chg="del">
          <ac:chgData name="Neemias e Catia Lima" userId="b77af7bd85500281" providerId="LiveId" clId="{77F20749-B77A-4301-BF25-60421B40E703}" dt="2021-02-05T16:27:12.901" v="41" actId="478"/>
          <ac:picMkLst>
            <pc:docMk/>
            <pc:sldMk cId="3683219421" sldId="282"/>
            <ac:picMk id="21" creationId="{02BBE3DE-77D5-4981-9CDC-D6E2F7993D7D}"/>
          </ac:picMkLst>
        </pc:picChg>
        <pc:picChg chg="add mod">
          <ac:chgData name="Neemias e Catia Lima" userId="b77af7bd85500281" providerId="LiveId" clId="{77F20749-B77A-4301-BF25-60421B40E703}" dt="2021-02-05T16:45:23.210" v="151" actId="1440"/>
          <ac:picMkLst>
            <pc:docMk/>
            <pc:sldMk cId="3683219421" sldId="282"/>
            <ac:picMk id="2050" creationId="{5B7B949A-D585-4A5E-A6F3-F33E8FA11E1D}"/>
          </ac:picMkLst>
        </pc:picChg>
      </pc:sldChg>
      <pc:sldChg chg="addSp delSp modSp mod">
        <pc:chgData name="Neemias e Catia Lima" userId="b77af7bd85500281" providerId="LiveId" clId="{77F20749-B77A-4301-BF25-60421B40E703}" dt="2021-02-05T16:52:57.893" v="169" actId="1440"/>
        <pc:sldMkLst>
          <pc:docMk/>
          <pc:sldMk cId="3902406419" sldId="283"/>
        </pc:sldMkLst>
        <pc:spChg chg="add del mod">
          <ac:chgData name="Neemias e Catia Lima" userId="b77af7bd85500281" providerId="LiveId" clId="{77F20749-B77A-4301-BF25-60421B40E703}" dt="2021-02-05T16:30:32.483" v="87" actId="478"/>
          <ac:spMkLst>
            <pc:docMk/>
            <pc:sldMk cId="3902406419" sldId="283"/>
            <ac:spMk id="12" creationId="{3AD487C3-8AE2-410D-BC6D-128CE36A2681}"/>
          </ac:spMkLst>
        </pc:spChg>
        <pc:spChg chg="mod">
          <ac:chgData name="Neemias e Catia Lima" userId="b77af7bd85500281" providerId="LiveId" clId="{77F20749-B77A-4301-BF25-60421B40E703}" dt="2021-02-05T16:45:56.748" v="15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6:51.781" v="164" actId="20577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e Catia Lima" userId="b77af7bd85500281" providerId="LiveId" clId="{77F20749-B77A-4301-BF25-60421B40E703}" dt="2021-02-05T16:27:24.429" v="44" actId="478"/>
          <ac:spMkLst>
            <pc:docMk/>
            <pc:sldMk cId="3902406419" sldId="283"/>
            <ac:spMk id="17" creationId="{B74277F4-CF37-446F-A2EF-F45FE70C5E17}"/>
          </ac:spMkLst>
        </pc:spChg>
        <pc:spChg chg="add mod">
          <ac:chgData name="Neemias e Catia Lima" userId="b77af7bd85500281" providerId="LiveId" clId="{77F20749-B77A-4301-BF25-60421B40E703}" dt="2021-02-05T16:30:32.848" v="88"/>
          <ac:spMkLst>
            <pc:docMk/>
            <pc:sldMk cId="3902406419" sldId="283"/>
            <ac:spMk id="24" creationId="{8E71D80C-BBB3-4BC0-BED3-A04F07E499D6}"/>
          </ac:spMkLst>
        </pc:spChg>
        <pc:picChg chg="del">
          <ac:chgData name="Neemias e Catia Lima" userId="b77af7bd85500281" providerId="LiveId" clId="{77F20749-B77A-4301-BF25-60421B40E703}" dt="2021-02-05T16:27:25.660" v="45" actId="478"/>
          <ac:picMkLst>
            <pc:docMk/>
            <pc:sldMk cId="3902406419" sldId="283"/>
            <ac:picMk id="18" creationId="{50A8D356-0103-47F8-9860-F6978153742F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19" creationId="{B6489B6C-6DB8-4C27-B1B0-C409600C1BF2}"/>
          </ac:picMkLst>
        </pc:picChg>
        <pc:picChg chg="del">
          <ac:chgData name="Neemias e Catia Lima" userId="b77af7bd85500281" providerId="LiveId" clId="{77F20749-B77A-4301-BF25-60421B40E703}" dt="2021-02-05T16:27:22.876" v="43" actId="478"/>
          <ac:picMkLst>
            <pc:docMk/>
            <pc:sldMk cId="3902406419" sldId="283"/>
            <ac:picMk id="20" creationId="{D499AEE1-23D8-482E-A9DA-A9D5DE032220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21" creationId="{8ECFC189-39F6-4240-A36C-C9877B211B6F}"/>
          </ac:picMkLst>
        </pc:picChg>
        <pc:picChg chg="del">
          <ac:chgData name="Neemias e Catia Lima" userId="b77af7bd85500281" providerId="LiveId" clId="{77F20749-B77A-4301-BF25-60421B40E703}" dt="2021-02-05T16:52:44.149" v="165" actId="478"/>
          <ac:picMkLst>
            <pc:docMk/>
            <pc:sldMk cId="3902406419" sldId="283"/>
            <ac:picMk id="23" creationId="{78D1C679-9F62-401B-BE7E-13A07441402B}"/>
          </ac:picMkLst>
        </pc:picChg>
        <pc:picChg chg="add mod">
          <ac:chgData name="Neemias e Catia Lima" userId="b77af7bd85500281" providerId="LiveId" clId="{77F20749-B77A-4301-BF25-60421B40E703}" dt="2021-02-05T16:52:57.893" v="169" actId="1440"/>
          <ac:picMkLst>
            <pc:docMk/>
            <pc:sldMk cId="3902406419" sldId="283"/>
            <ac:picMk id="3074" creationId="{92B70CD2-F9BC-4065-B5CA-4F98F8A66771}"/>
          </ac:picMkLst>
        </pc:picChg>
      </pc:sldChg>
      <pc:sldChg chg="addSp delSp modSp mod">
        <pc:chgData name="Neemias e Catia Lima" userId="b77af7bd85500281" providerId="LiveId" clId="{77F20749-B77A-4301-BF25-60421B40E703}" dt="2021-02-05T16:58:19.231" v="220"/>
        <pc:sldMkLst>
          <pc:docMk/>
          <pc:sldMk cId="2424059023" sldId="284"/>
        </pc:sldMkLst>
        <pc:spChg chg="mod">
          <ac:chgData name="Neemias e Catia Lima" userId="b77af7bd85500281" providerId="LiveId" clId="{77F20749-B77A-4301-BF25-60421B40E703}" dt="2021-02-05T16:54:19.825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6:07.890" v="199" actId="207"/>
          <ac:spMkLst>
            <pc:docMk/>
            <pc:sldMk cId="2424059023" sldId="284"/>
            <ac:spMk id="15" creationId="{C3A1BEFC-B9B8-4142-B09F-1F5B330F4265}"/>
          </ac:spMkLst>
        </pc:spChg>
        <pc:spChg chg="add del mod">
          <ac:chgData name="Neemias e Catia Lima" userId="b77af7bd85500281" providerId="LiveId" clId="{77F20749-B77A-4301-BF25-60421B40E703}" dt="2021-02-05T16:30:40.251" v="91" actId="478"/>
          <ac:spMkLst>
            <pc:docMk/>
            <pc:sldMk cId="2424059023" sldId="284"/>
            <ac:spMk id="16" creationId="{388DCB83-902A-4472-A805-2BE8656F0BC0}"/>
          </ac:spMkLst>
        </pc:spChg>
        <pc:spChg chg="del">
          <ac:chgData name="Neemias e Catia Lima" userId="b77af7bd85500281" providerId="LiveId" clId="{77F20749-B77A-4301-BF25-60421B40E703}" dt="2021-02-05T16:27:45.405" v="51" actId="478"/>
          <ac:spMkLst>
            <pc:docMk/>
            <pc:sldMk cId="2424059023" sldId="284"/>
            <ac:spMk id="17" creationId="{71D807EC-41FF-4434-A806-D9E0A63B0608}"/>
          </ac:spMkLst>
        </pc:spChg>
        <pc:spChg chg="add mod">
          <ac:chgData name="Neemias e Catia Lima" userId="b77af7bd85500281" providerId="LiveId" clId="{77F20749-B77A-4301-BF25-60421B40E703}" dt="2021-02-05T16:30:40.529" v="92"/>
          <ac:spMkLst>
            <pc:docMk/>
            <pc:sldMk cId="2424059023" sldId="284"/>
            <ac:spMk id="20" creationId="{3813CF3B-75B7-4DB6-8D85-A0B062D6E699}"/>
          </ac:spMkLst>
        </pc:sp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8" creationId="{CF8C9485-4DA0-4098-AA50-540AACC4B372}"/>
          </ac:picMkLst>
        </pc:pic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9" creationId="{F0359B73-2EDD-4331-BF02-48D144B8E73B}"/>
          </ac:picMkLst>
        </pc:picChg>
        <pc:picChg chg="del">
          <ac:chgData name="Neemias e Catia Lima" userId="b77af7bd85500281" providerId="LiveId" clId="{77F20749-B77A-4301-BF25-60421B40E703}" dt="2021-02-05T16:27:47.100" v="52" actId="478"/>
          <ac:picMkLst>
            <pc:docMk/>
            <pc:sldMk cId="2424059023" sldId="284"/>
            <ac:picMk id="21" creationId="{00991CD2-959D-4F52-B434-0548C207FBE9}"/>
          </ac:picMkLst>
        </pc:picChg>
        <pc:picChg chg="del">
          <ac:chgData name="Neemias e Catia Lima" userId="b77af7bd85500281" providerId="LiveId" clId="{77F20749-B77A-4301-BF25-60421B40E703}" dt="2021-02-05T16:27:45.405" v="51" actId="478"/>
          <ac:picMkLst>
            <pc:docMk/>
            <pc:sldMk cId="2424059023" sldId="284"/>
            <ac:picMk id="23" creationId="{973B2D5A-D591-4137-8A5A-D01072326D2D}"/>
          </ac:picMkLst>
        </pc:picChg>
        <pc:picChg chg="del">
          <ac:chgData name="Neemias e Catia Lima" userId="b77af7bd85500281" providerId="LiveId" clId="{77F20749-B77A-4301-BF25-60421B40E703}" dt="2021-02-05T16:58:18.922" v="219" actId="478"/>
          <ac:picMkLst>
            <pc:docMk/>
            <pc:sldMk cId="2424059023" sldId="284"/>
            <ac:picMk id="24" creationId="{1CE012E9-A8CE-4A2F-A8C0-2C743F61828C}"/>
          </ac:picMkLst>
        </pc:picChg>
        <pc:picChg chg="add mod">
          <ac:chgData name="Neemias e Catia Lima" userId="b77af7bd85500281" providerId="LiveId" clId="{77F20749-B77A-4301-BF25-60421B40E703}" dt="2021-02-05T16:58:19.231" v="220"/>
          <ac:picMkLst>
            <pc:docMk/>
            <pc:sldMk cId="2424059023" sldId="284"/>
            <ac:picMk id="25" creationId="{0CD769EB-56A2-49A4-AE9A-5B2A57094BF4}"/>
          </ac:picMkLst>
        </pc:picChg>
      </pc:sldChg>
      <pc:sldChg chg="addSp delSp modSp mod">
        <pc:chgData name="Neemias e Catia Lima" userId="b77af7bd85500281" providerId="LiveId" clId="{77F20749-B77A-4301-BF25-60421B40E703}" dt="2021-02-05T17:01:22.526" v="290"/>
        <pc:sldMkLst>
          <pc:docMk/>
          <pc:sldMk cId="2241968852" sldId="285"/>
        </pc:sldMkLst>
        <pc:spChg chg="mod">
          <ac:chgData name="Neemias e Catia Lima" userId="b77af7bd85500281" providerId="LiveId" clId="{77F20749-B77A-4301-BF25-60421B40E703}" dt="2021-02-05T16:58:51.850" v="227" actId="205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9:47.339" v="245" actId="313"/>
          <ac:spMkLst>
            <pc:docMk/>
            <pc:sldMk cId="2241968852" sldId="285"/>
            <ac:spMk id="15" creationId="{0F091E13-8EAD-4FFB-9473-BC74E5ABDC64}"/>
          </ac:spMkLst>
        </pc:spChg>
        <pc:spChg chg="add del mod">
          <ac:chgData name="Neemias e Catia Lima" userId="b77af7bd85500281" providerId="LiveId" clId="{77F20749-B77A-4301-BF25-60421B40E703}" dt="2021-02-05T16:30:47.500" v="95" actId="478"/>
          <ac:spMkLst>
            <pc:docMk/>
            <pc:sldMk cId="2241968852" sldId="285"/>
            <ac:spMk id="16" creationId="{B100248E-93CD-4EEC-BEC8-1E1D42149EE9}"/>
          </ac:spMkLst>
        </pc:spChg>
        <pc:spChg chg="add mod">
          <ac:chgData name="Neemias e Catia Lima" userId="b77af7bd85500281" providerId="LiveId" clId="{77F20749-B77A-4301-BF25-60421B40E703}" dt="2021-02-05T16:30:47.727" v="96"/>
          <ac:spMkLst>
            <pc:docMk/>
            <pc:sldMk cId="2241968852" sldId="285"/>
            <ac:spMk id="19" creationId="{E2E0CE26-1F45-4D68-A14E-2839903ECED1}"/>
          </ac:spMkLst>
        </pc:spChg>
        <pc:spChg chg="del">
          <ac:chgData name="Neemias e Catia Lima" userId="b77af7bd85500281" providerId="LiveId" clId="{77F20749-B77A-4301-BF25-60421B40E703}" dt="2021-02-05T16:28:07.251" v="59" actId="478"/>
          <ac:spMkLst>
            <pc:docMk/>
            <pc:sldMk cId="2241968852" sldId="285"/>
            <ac:spMk id="20" creationId="{267CB1C3-5D04-4DD8-BED5-B4D04D60E3AF}"/>
          </ac:spMkLst>
        </pc:sp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7" creationId="{B193407A-3161-41BD-8968-C03FDE0EC7DD}"/>
          </ac:picMkLst>
        </pc:pic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8" creationId="{872C2F0F-6944-43E0-83B4-5E07F9F088FF}"/>
          </ac:picMkLst>
        </pc:picChg>
        <pc:picChg chg="del">
          <ac:chgData name="Neemias e Catia Lima" userId="b77af7bd85500281" providerId="LiveId" clId="{77F20749-B77A-4301-BF25-60421B40E703}" dt="2021-02-05T16:28:03.077" v="57" actId="478"/>
          <ac:picMkLst>
            <pc:docMk/>
            <pc:sldMk cId="2241968852" sldId="285"/>
            <ac:picMk id="21" creationId="{BC92D456-536C-4816-8A0F-AD799230BB69}"/>
          </ac:picMkLst>
        </pc:picChg>
        <pc:picChg chg="del">
          <ac:chgData name="Neemias e Catia Lima" userId="b77af7bd85500281" providerId="LiveId" clId="{77F20749-B77A-4301-BF25-60421B40E703}" dt="2021-02-05T16:28:05.812" v="58" actId="478"/>
          <ac:picMkLst>
            <pc:docMk/>
            <pc:sldMk cId="2241968852" sldId="285"/>
            <ac:picMk id="23" creationId="{0E5AAD51-8A35-4B09-96BC-6C76F38DE775}"/>
          </ac:picMkLst>
        </pc:picChg>
        <pc:picChg chg="del">
          <ac:chgData name="Neemias e Catia Lima" userId="b77af7bd85500281" providerId="LiveId" clId="{77F20749-B77A-4301-BF25-60421B40E703}" dt="2021-02-05T17:01:22.272" v="289" actId="478"/>
          <ac:picMkLst>
            <pc:docMk/>
            <pc:sldMk cId="2241968852" sldId="285"/>
            <ac:picMk id="24" creationId="{0494AE0A-E16E-4316-8A03-4995D87BF47A}"/>
          </ac:picMkLst>
        </pc:picChg>
        <pc:picChg chg="add mod">
          <ac:chgData name="Neemias e Catia Lima" userId="b77af7bd85500281" providerId="LiveId" clId="{77F20749-B77A-4301-BF25-60421B40E703}" dt="2021-02-05T17:01:22.526" v="290"/>
          <ac:picMkLst>
            <pc:docMk/>
            <pc:sldMk cId="2241968852" sldId="285"/>
            <ac:picMk id="25" creationId="{6EF02F80-8DF2-4109-AFF3-B8A65CA7B793}"/>
          </ac:picMkLst>
        </pc:picChg>
      </pc:sldChg>
      <pc:sldChg chg="addSp delSp modSp mod">
        <pc:chgData name="Neemias e Catia Lima" userId="b77af7bd85500281" providerId="LiveId" clId="{77F20749-B77A-4301-BF25-60421B40E703}" dt="2021-02-05T17:06:30.225" v="346"/>
        <pc:sldMkLst>
          <pc:docMk/>
          <pc:sldMk cId="1959249856" sldId="286"/>
        </pc:sldMkLst>
        <pc:spChg chg="mod">
          <ac:chgData name="Neemias e Catia Lima" userId="b77af7bd85500281" providerId="LiveId" clId="{77F20749-B77A-4301-BF25-60421B40E703}" dt="2021-02-05T17:01:39.787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7:02:59.616" v="314" actId="20577"/>
          <ac:spMkLst>
            <pc:docMk/>
            <pc:sldMk cId="1959249856" sldId="286"/>
            <ac:spMk id="15" creationId="{863BB09B-C8C1-4354-BC51-D930C951E507}"/>
          </ac:spMkLst>
        </pc:spChg>
        <pc:spChg chg="add del mod">
          <ac:chgData name="Neemias e Catia Lima" userId="b77af7bd85500281" providerId="LiveId" clId="{77F20749-B77A-4301-BF25-60421B40E703}" dt="2021-02-05T16:30:55.555" v="99" actId="478"/>
          <ac:spMkLst>
            <pc:docMk/>
            <pc:sldMk cId="1959249856" sldId="286"/>
            <ac:spMk id="16" creationId="{A4A16D69-93E2-4B93-9F76-377F8B9ED1C6}"/>
          </ac:spMkLst>
        </pc:spChg>
        <pc:spChg chg="del">
          <ac:chgData name="Neemias e Catia Lima" userId="b77af7bd85500281" providerId="LiveId" clId="{77F20749-B77A-4301-BF25-60421B40E703}" dt="2021-02-05T16:28:38.228" v="67" actId="478"/>
          <ac:spMkLst>
            <pc:docMk/>
            <pc:sldMk cId="1959249856" sldId="286"/>
            <ac:spMk id="20" creationId="{5526030F-5CA7-45D7-BA64-2EB55890BB5F}"/>
          </ac:spMkLst>
        </pc:spChg>
        <pc:spChg chg="add mod">
          <ac:chgData name="Neemias e Catia Lima" userId="b77af7bd85500281" providerId="LiveId" clId="{77F20749-B77A-4301-BF25-60421B40E703}" dt="2021-02-05T16:30:55.944" v="100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77F20749-B77A-4301-BF25-60421B40E703}" dt="2021-02-05T17:06:29.940" v="345" actId="478"/>
          <ac:picMkLst>
            <pc:docMk/>
            <pc:sldMk cId="1959249856" sldId="286"/>
            <ac:picMk id="17" creationId="{4A5164D5-0D45-4639-BEDE-5C723CB32C35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8" creationId="{C177EA06-53E3-493D-9225-573319401251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9" creationId="{BC9CC994-A681-4CBA-9733-27DD898D0B89}"/>
          </ac:picMkLst>
        </pc:picChg>
        <pc:picChg chg="del">
          <ac:chgData name="Neemias e Catia Lima" userId="b77af7bd85500281" providerId="LiveId" clId="{77F20749-B77A-4301-BF25-60421B40E703}" dt="2021-02-05T16:28:34.164" v="65" actId="478"/>
          <ac:picMkLst>
            <pc:docMk/>
            <pc:sldMk cId="1959249856" sldId="286"/>
            <ac:picMk id="21" creationId="{0CCD0223-9547-4EB0-AA41-6D383ADC6476}"/>
          </ac:picMkLst>
        </pc:picChg>
        <pc:picChg chg="del">
          <ac:chgData name="Neemias e Catia Lima" userId="b77af7bd85500281" providerId="LiveId" clId="{77F20749-B77A-4301-BF25-60421B40E703}" dt="2021-02-05T16:28:35.324" v="66" actId="478"/>
          <ac:picMkLst>
            <pc:docMk/>
            <pc:sldMk cId="1959249856" sldId="286"/>
            <ac:picMk id="23" creationId="{894D2BE0-BFAD-4CF7-9E30-F3673AE8917B}"/>
          </ac:picMkLst>
        </pc:picChg>
        <pc:picChg chg="add mod">
          <ac:chgData name="Neemias e Catia Lima" userId="b77af7bd85500281" providerId="LiveId" clId="{77F20749-B77A-4301-BF25-60421B40E703}" dt="2021-02-05T17:06:30.225" v="346"/>
          <ac:picMkLst>
            <pc:docMk/>
            <pc:sldMk cId="1959249856" sldId="286"/>
            <ac:picMk id="25" creationId="{6F5DCD9F-0540-4CC4-87F4-40F6F91677A0}"/>
          </ac:picMkLst>
        </pc:picChg>
      </pc:sldChg>
      <pc:sldChg chg="addSp delSp modSp mod">
        <pc:chgData name="Neemias e Catia Lima" userId="b77af7bd85500281" providerId="LiveId" clId="{77F20749-B77A-4301-BF25-60421B40E703}" dt="2021-02-05T17:08:19.958" v="360" actId="20577"/>
        <pc:sldMkLst>
          <pc:docMk/>
          <pc:sldMk cId="2857006406" sldId="287"/>
        </pc:sldMkLst>
        <pc:spChg chg="del">
          <ac:chgData name="Neemias e Catia Lima" userId="b77af7bd85500281" providerId="LiveId" clId="{77F20749-B77A-4301-BF25-60421B40E703}" dt="2021-02-05T16:29:07.572" v="79" actId="478"/>
          <ac:spMkLst>
            <pc:docMk/>
            <pc:sldMk cId="2857006406" sldId="287"/>
            <ac:spMk id="15" creationId="{6B461F7E-C89A-4409-8525-6D52D918DEA0}"/>
          </ac:spMkLst>
        </pc:spChg>
        <pc:spChg chg="mod">
          <ac:chgData name="Neemias e Catia Lima" userId="b77af7bd85500281" providerId="LiveId" clId="{77F20749-B77A-4301-BF25-60421B40E703}" dt="2021-02-05T17:08:19.958" v="360" actId="20577"/>
          <ac:spMkLst>
            <pc:docMk/>
            <pc:sldMk cId="2857006406" sldId="287"/>
            <ac:spMk id="16" creationId="{28D68641-D640-4BD7-9D5B-B3803DCCF9B3}"/>
          </ac:spMkLst>
        </pc:spChg>
        <pc:spChg chg="add del mod">
          <ac:chgData name="Neemias e Catia Lima" userId="b77af7bd85500281" providerId="LiveId" clId="{77F20749-B77A-4301-BF25-60421B40E703}" dt="2021-02-05T16:31:09.954" v="105" actId="478"/>
          <ac:spMkLst>
            <pc:docMk/>
            <pc:sldMk cId="2857006406" sldId="287"/>
            <ac:spMk id="17" creationId="{B47AD62D-044B-4CFE-AF21-52F1F1BB96AC}"/>
          </ac:spMkLst>
        </pc:spChg>
        <pc:spChg chg="add mod">
          <ac:chgData name="Neemias e Catia Lima" userId="b77af7bd85500281" providerId="LiveId" clId="{77F20749-B77A-4301-BF25-60421B40E703}" dt="2021-02-05T16:31:10.239" v="106"/>
          <ac:spMkLst>
            <pc:docMk/>
            <pc:sldMk cId="2857006406" sldId="287"/>
            <ac:spMk id="23" creationId="{7DB3738B-E0BD-4F51-A4EE-23323AEAC830}"/>
          </ac:spMkLst>
        </pc:sp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8" creationId="{5B11211E-C927-4E14-83F6-24B7EDDC780A}"/>
          </ac:picMkLst>
        </pc:pic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9" creationId="{2FCF8F42-042B-4EB6-B62F-CDBE2A0296FC}"/>
          </ac:picMkLst>
        </pc:picChg>
        <pc:picChg chg="del">
          <ac:chgData name="Neemias e Catia Lima" userId="b77af7bd85500281" providerId="LiveId" clId="{77F20749-B77A-4301-BF25-60421B40E703}" dt="2021-02-05T16:29:05.092" v="77" actId="478"/>
          <ac:picMkLst>
            <pc:docMk/>
            <pc:sldMk cId="2857006406" sldId="287"/>
            <ac:picMk id="20" creationId="{5DD17D35-02EF-4C90-B72B-D73C7CDF9FDF}"/>
          </ac:picMkLst>
        </pc:picChg>
        <pc:picChg chg="del">
          <ac:chgData name="Neemias e Catia Lima" userId="b77af7bd85500281" providerId="LiveId" clId="{77F20749-B77A-4301-BF25-60421B40E703}" dt="2021-02-05T16:29:06.036" v="78" actId="47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 mod">
        <pc:chgData name="Neemias e Catia Lima" userId="b77af7bd85500281" providerId="LiveId" clId="{77F20749-B77A-4301-BF25-60421B40E703}" dt="2021-02-05T16:45:32.653" v="153"/>
        <pc:sldMkLst>
          <pc:docMk/>
          <pc:sldMk cId="2630436816" sldId="288"/>
        </pc:sldMkLst>
        <pc:spChg chg="add del mod">
          <ac:chgData name="Neemias e Catia Lima" userId="b77af7bd85500281" providerId="LiveId" clId="{77F20749-B77A-4301-BF25-60421B40E703}" dt="2021-02-05T16:30:23.579" v="83" actId="478"/>
          <ac:spMkLst>
            <pc:docMk/>
            <pc:sldMk cId="2630436816" sldId="288"/>
            <ac:spMk id="12" creationId="{429BBD7E-4893-484B-954B-C200BDC571B6}"/>
          </ac:spMkLst>
        </pc:spChg>
        <pc:spChg chg="mod">
          <ac:chgData name="Neemias e Catia Lima" userId="b77af7bd85500281" providerId="LiveId" clId="{77F20749-B77A-4301-BF25-60421B40E703}" dt="2021-02-05T16:43:23.325" v="13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07.072" v="124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01.317" v="38" actId="478"/>
          <ac:spMkLst>
            <pc:docMk/>
            <pc:sldMk cId="2630436816" sldId="288"/>
            <ac:spMk id="19" creationId="{42E7CD78-976A-44AC-8590-0E79BD194D45}"/>
          </ac:spMkLst>
        </pc:spChg>
        <pc:spChg chg="add mod">
          <ac:chgData name="Neemias e Catia Lima" userId="b77af7bd85500281" providerId="LiveId" clId="{77F20749-B77A-4301-BF25-60421B40E703}" dt="2021-02-05T16:30:24.024" v="84"/>
          <ac:spMkLst>
            <pc:docMk/>
            <pc:sldMk cId="2630436816" sldId="288"/>
            <ac:spMk id="24" creationId="{62898820-C50B-49BA-BCAD-1B77F45AA8D0}"/>
          </ac:spMkLst>
        </pc:sp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7" creationId="{8912F2D1-2832-4CC9-88E2-018CE9716162}"/>
          </ac:picMkLst>
        </pc:pic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8" creationId="{50B3A59D-544E-4F04-AE3F-A9F7D0971A0E}"/>
          </ac:picMkLst>
        </pc:picChg>
        <pc:picChg chg="del">
          <ac:chgData name="Neemias e Catia Lima" userId="b77af7bd85500281" providerId="LiveId" clId="{77F20749-B77A-4301-BF25-60421B40E703}" dt="2021-02-05T16:26:52.812" v="36" actId="478"/>
          <ac:picMkLst>
            <pc:docMk/>
            <pc:sldMk cId="2630436816" sldId="288"/>
            <ac:picMk id="20" creationId="{B84FA315-F8B8-4AA5-A2F4-D46BD78040E0}"/>
          </ac:picMkLst>
        </pc:picChg>
        <pc:picChg chg="del">
          <ac:chgData name="Neemias e Catia Lima" userId="b77af7bd85500281" providerId="LiveId" clId="{77F20749-B77A-4301-BF25-60421B40E703}" dt="2021-02-05T16:26:57.228" v="37" actId="478"/>
          <ac:picMkLst>
            <pc:docMk/>
            <pc:sldMk cId="2630436816" sldId="288"/>
            <ac:picMk id="22" creationId="{51728EE1-CD15-4886-A75D-3FD46E864C1A}"/>
          </ac:picMkLst>
        </pc:picChg>
        <pc:picChg chg="del">
          <ac:chgData name="Neemias e Catia Lima" userId="b77af7bd85500281" providerId="LiveId" clId="{77F20749-B77A-4301-BF25-60421B40E703}" dt="2021-02-05T16:45:32.361" v="152" actId="478"/>
          <ac:picMkLst>
            <pc:docMk/>
            <pc:sldMk cId="2630436816" sldId="288"/>
            <ac:picMk id="23" creationId="{0E8F958F-0ED9-4C62-87D7-EA7DBD33081F}"/>
          </ac:picMkLst>
        </pc:picChg>
        <pc:picChg chg="add mod">
          <ac:chgData name="Neemias e Catia Lima" userId="b77af7bd85500281" providerId="LiveId" clId="{77F20749-B77A-4301-BF25-60421B40E703}" dt="2021-02-05T16:45:32.653" v="153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77F20749-B77A-4301-BF25-60421B40E703}" dt="2021-02-05T16:53:28.709" v="175" actId="20577"/>
        <pc:sldMkLst>
          <pc:docMk/>
          <pc:sldMk cId="3032827026" sldId="289"/>
        </pc:sldMkLst>
        <pc:spChg chg="mod">
          <ac:chgData name="Neemias e Catia Lima" userId="b77af7bd85500281" providerId="LiveId" clId="{77F20749-B77A-4301-BF25-60421B40E703}" dt="2021-02-05T16:53:28.709" v="175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77F20749-B77A-4301-BF25-60421B40E703}" dt="2021-02-05T16:46:02.109" v="159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36.501" v="48" actId="478"/>
          <ac:spMkLst>
            <pc:docMk/>
            <pc:sldMk cId="3032827026" sldId="289"/>
            <ac:spMk id="17" creationId="{70931E9A-39F7-4C6C-B471-9EE717088FF3}"/>
          </ac:spMkLst>
        </pc:spChg>
        <pc:spChg chg="add del mod">
          <ac:chgData name="Neemias e Catia Lima" userId="b77af7bd85500281" providerId="LiveId" clId="{77F20749-B77A-4301-BF25-60421B40E703}" dt="2021-02-05T16:30:36.155" v="89" actId="478"/>
          <ac:spMkLst>
            <pc:docMk/>
            <pc:sldMk cId="3032827026" sldId="289"/>
            <ac:spMk id="18" creationId="{E7489D49-7A64-4E09-8465-0E5A047AD57B}"/>
          </ac:spMkLst>
        </pc:spChg>
        <pc:spChg chg="add mod">
          <ac:chgData name="Neemias e Catia Lima" userId="b77af7bd85500281" providerId="LiveId" clId="{77F20749-B77A-4301-BF25-60421B40E703}" dt="2021-02-05T16:30:36.424" v="90"/>
          <ac:spMkLst>
            <pc:docMk/>
            <pc:sldMk cId="3032827026" sldId="289"/>
            <ac:spMk id="21" creationId="{7F8D65C8-ABE6-415C-81C4-14DB491FDEE3}"/>
          </ac:spMkLst>
        </pc:sp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19" creationId="{C7A14A65-4BE6-44B3-A564-CC32A6B889DF}"/>
          </ac:picMkLst>
        </pc:pic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20" creationId="{F74F4650-88F4-4881-8F82-866FB1B9A3D9}"/>
          </ac:picMkLst>
        </pc:picChg>
        <pc:picChg chg="del">
          <ac:chgData name="Neemias e Catia Lima" userId="b77af7bd85500281" providerId="LiveId" clId="{77F20749-B77A-4301-BF25-60421B40E703}" dt="2021-02-05T16:27:38.773" v="49" actId="478"/>
          <ac:picMkLst>
            <pc:docMk/>
            <pc:sldMk cId="3032827026" sldId="289"/>
            <ac:picMk id="22" creationId="{B216CAB5-1E5B-44C3-9275-8EE237C1DD43}"/>
          </ac:picMkLst>
        </pc:picChg>
        <pc:picChg chg="del">
          <ac:chgData name="Neemias e Catia Lima" userId="b77af7bd85500281" providerId="LiveId" clId="{77F20749-B77A-4301-BF25-60421B40E703}" dt="2021-02-05T16:27:32.281" v="47" actId="478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77F20749-B77A-4301-BF25-60421B40E703}" dt="2021-02-05T16:53:03.890" v="171"/>
          <ac:picMkLst>
            <pc:docMk/>
            <pc:sldMk cId="3032827026" sldId="289"/>
            <ac:picMk id="24" creationId="{988094A6-621D-4E20-BDB5-E58A9D35F79C}"/>
          </ac:picMkLst>
        </pc:picChg>
        <pc:picChg chg="del">
          <ac:chgData name="Neemias e Catia Lima" userId="b77af7bd85500281" providerId="LiveId" clId="{77F20749-B77A-4301-BF25-60421B40E703}" dt="2021-02-05T16:53:03.525" v="170" actId="478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 mod">
        <pc:chgData name="Neemias e Catia Lima" userId="b77af7bd85500281" providerId="LiveId" clId="{77F20749-B77A-4301-BF25-60421B40E703}" dt="2021-02-05T16:58:10.994" v="218" actId="1440"/>
        <pc:sldMkLst>
          <pc:docMk/>
          <pc:sldMk cId="3772032319" sldId="290"/>
        </pc:sldMkLst>
        <pc:spChg chg="mod">
          <ac:chgData name="Neemias e Catia Lima" userId="b77af7bd85500281" providerId="LiveId" clId="{77F20749-B77A-4301-BF25-60421B40E703}" dt="2021-02-05T16:57:17.517" v="207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77F20749-B77A-4301-BF25-60421B40E703}" dt="2021-02-05T16:54:25.624" v="183"/>
          <ac:spMkLst>
            <pc:docMk/>
            <pc:sldMk cId="3772032319" sldId="290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43.995" v="93" actId="478"/>
          <ac:spMkLst>
            <pc:docMk/>
            <pc:sldMk cId="3772032319" sldId="290"/>
            <ac:spMk id="15" creationId="{07519702-7917-49B0-AD20-D771085C06DF}"/>
          </ac:spMkLst>
        </pc:spChg>
        <pc:spChg chg="del">
          <ac:chgData name="Neemias e Catia Lima" userId="b77af7bd85500281" providerId="LiveId" clId="{77F20749-B77A-4301-BF25-60421B40E703}" dt="2021-02-05T16:27:55.476" v="55" actId="478"/>
          <ac:spMkLst>
            <pc:docMk/>
            <pc:sldMk cId="3772032319" sldId="290"/>
            <ac:spMk id="19" creationId="{A77264CA-2E8D-4296-8606-D8EF6CE8B281}"/>
          </ac:spMkLst>
        </pc:spChg>
        <pc:spChg chg="add mod">
          <ac:chgData name="Neemias e Catia Lima" userId="b77af7bd85500281" providerId="LiveId" clId="{77F20749-B77A-4301-BF25-60421B40E703}" dt="2021-02-05T16:30:44.224" v="94"/>
          <ac:spMkLst>
            <pc:docMk/>
            <pc:sldMk cId="3772032319" sldId="290"/>
            <ac:spMk id="24" creationId="{74968B2C-8BDE-45DF-84CE-80FD8BA889CA}"/>
          </ac:spMkLst>
        </pc:sp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6" creationId="{12414F0B-CABF-4DB6-BEC2-9658A3B449C2}"/>
          </ac:picMkLst>
        </pc:pic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8" creationId="{04093B17-9E39-45C6-8BCE-E9BAE6506FE6}"/>
          </ac:picMkLst>
        </pc:picChg>
        <pc:picChg chg="del">
          <ac:chgData name="Neemias e Catia Lima" userId="b77af7bd85500281" providerId="LiveId" clId="{77F20749-B77A-4301-BF25-60421B40E703}" dt="2021-02-05T16:27:51.445" v="54" actId="478"/>
          <ac:picMkLst>
            <pc:docMk/>
            <pc:sldMk cId="3772032319" sldId="290"/>
            <ac:picMk id="20" creationId="{EFF3D9C1-551C-4E01-95C0-7C336266B925}"/>
          </ac:picMkLst>
        </pc:picChg>
        <pc:picChg chg="del">
          <ac:chgData name="Neemias e Catia Lima" userId="b77af7bd85500281" providerId="LiveId" clId="{77F20749-B77A-4301-BF25-60421B40E703}" dt="2021-02-05T16:27:55.476" v="55" actId="478"/>
          <ac:picMkLst>
            <pc:docMk/>
            <pc:sldMk cId="3772032319" sldId="290"/>
            <ac:picMk id="22" creationId="{1B941EC7-9AD7-40EC-94F8-D6BDC76A41F7}"/>
          </ac:picMkLst>
        </pc:picChg>
        <pc:picChg chg="del">
          <ac:chgData name="Neemias e Catia Lima" userId="b77af7bd85500281" providerId="LiveId" clId="{77F20749-B77A-4301-BF25-60421B40E703}" dt="2021-02-05T16:57:34.570" v="208" actId="478"/>
          <ac:picMkLst>
            <pc:docMk/>
            <pc:sldMk cId="3772032319" sldId="290"/>
            <ac:picMk id="23" creationId="{AE8756B3-5979-4BBE-BFA0-85042E3A7247}"/>
          </ac:picMkLst>
        </pc:picChg>
        <pc:picChg chg="add mod">
          <ac:chgData name="Neemias e Catia Lima" userId="b77af7bd85500281" providerId="LiveId" clId="{77F20749-B77A-4301-BF25-60421B40E703}" dt="2021-02-05T16:58:10.994" v="218" actId="1440"/>
          <ac:picMkLst>
            <pc:docMk/>
            <pc:sldMk cId="3772032319" sldId="290"/>
            <ac:picMk id="5122" creationId="{F1C8B8D7-29E0-4DF3-8EC6-4DFFC1865D8F}"/>
          </ac:picMkLst>
        </pc:picChg>
      </pc:sldChg>
      <pc:sldChg chg="addSp delSp modSp mod">
        <pc:chgData name="Neemias e Catia Lima" userId="b77af7bd85500281" providerId="LiveId" clId="{77F20749-B77A-4301-BF25-60421B40E703}" dt="2021-02-05T17:01:15.824" v="288" actId="1036"/>
        <pc:sldMkLst>
          <pc:docMk/>
          <pc:sldMk cId="1768216317" sldId="291"/>
        </pc:sldMkLst>
        <pc:spChg chg="mod">
          <ac:chgData name="Neemias e Catia Lima" userId="b77af7bd85500281" providerId="LiveId" clId="{77F20749-B77A-4301-BF25-60421B40E703}" dt="2021-02-05T17:00:42.678" v="26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77F20749-B77A-4301-BF25-60421B40E703}" dt="2021-02-05T16:59:03.657" v="232" actId="20577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8:28.164" v="63" actId="478"/>
          <ac:spMkLst>
            <pc:docMk/>
            <pc:sldMk cId="1768216317" sldId="291"/>
            <ac:spMk id="16" creationId="{A7D6ED1D-546F-4C68-94D3-B23D9119E812}"/>
          </ac:spMkLst>
        </pc:spChg>
        <pc:spChg chg="add del mod">
          <ac:chgData name="Neemias e Catia Lima" userId="b77af7bd85500281" providerId="LiveId" clId="{77F20749-B77A-4301-BF25-60421B40E703}" dt="2021-02-05T16:30:51.723" v="97" actId="478"/>
          <ac:spMkLst>
            <pc:docMk/>
            <pc:sldMk cId="1768216317" sldId="291"/>
            <ac:spMk id="18" creationId="{D391DAA1-4F44-40F2-96D6-98DB1AE140B1}"/>
          </ac:spMkLst>
        </pc:spChg>
        <pc:spChg chg="add mod">
          <ac:chgData name="Neemias e Catia Lima" userId="b77af7bd85500281" providerId="LiveId" clId="{77F20749-B77A-4301-BF25-60421B40E703}" dt="2021-02-05T16:30:51.994" v="98"/>
          <ac:spMkLst>
            <pc:docMk/>
            <pc:sldMk cId="1768216317" sldId="291"/>
            <ac:spMk id="23" creationId="{229FF26D-8F3E-47D3-A7A4-A9006C959F88}"/>
          </ac:spMkLst>
        </pc:sp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19" creationId="{725FE7C6-109F-4630-B892-52A0CCB09FFE}"/>
          </ac:picMkLst>
        </pc:pic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20" creationId="{8F4BCA0C-CA2D-469C-9C41-6A1D1A7FEA4B}"/>
          </ac:picMkLst>
        </pc:picChg>
        <pc:picChg chg="del">
          <ac:chgData name="Neemias e Catia Lima" userId="b77af7bd85500281" providerId="LiveId" clId="{77F20749-B77A-4301-BF25-60421B40E703}" dt="2021-02-05T16:28:23.757" v="61" actId="478"/>
          <ac:picMkLst>
            <pc:docMk/>
            <pc:sldMk cId="1768216317" sldId="291"/>
            <ac:picMk id="21" creationId="{248952B7-8171-4EDF-9B1C-EDA2EFEAE2E4}"/>
          </ac:picMkLst>
        </pc:picChg>
        <pc:picChg chg="del">
          <ac:chgData name="Neemias e Catia Lima" userId="b77af7bd85500281" providerId="LiveId" clId="{77F20749-B77A-4301-BF25-60421B40E703}" dt="2021-02-05T16:28:26.828" v="62" actId="478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77F20749-B77A-4301-BF25-60421B40E703}" dt="2021-02-05T17:01:02.064" v="268" actId="478"/>
          <ac:picMkLst>
            <pc:docMk/>
            <pc:sldMk cId="1768216317" sldId="291"/>
            <ac:picMk id="4098" creationId="{91F029EA-6997-4840-AD10-E4615F6B1633}"/>
          </ac:picMkLst>
        </pc:picChg>
        <pc:picChg chg="add mod">
          <ac:chgData name="Neemias e Catia Lima" userId="b77af7bd85500281" providerId="LiveId" clId="{77F20749-B77A-4301-BF25-60421B40E703}" dt="2021-02-05T17:01:15.824" v="288" actId="1036"/>
          <ac:picMkLst>
            <pc:docMk/>
            <pc:sldMk cId="1768216317" sldId="291"/>
            <ac:picMk id="7170" creationId="{575D8C05-4999-4150-ACA9-5E29FF82F4DC}"/>
          </ac:picMkLst>
        </pc:picChg>
      </pc:sldChg>
      <pc:sldChg chg="addSp delSp modSp mod">
        <pc:chgData name="Neemias e Catia Lima" userId="b77af7bd85500281" providerId="LiveId" clId="{77F20749-B77A-4301-BF25-60421B40E703}" dt="2021-02-05T17:06:19.381" v="344" actId="1036"/>
        <pc:sldMkLst>
          <pc:docMk/>
          <pc:sldMk cId="3757265641" sldId="292"/>
        </pc:sldMkLst>
        <pc:spChg chg="mod">
          <ac:chgData name="Neemias e Catia Lima" userId="b77af7bd85500281" providerId="LiveId" clId="{77F20749-B77A-4301-BF25-60421B40E703}" dt="2021-02-05T17:04:25.258" v="332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77F20749-B77A-4301-BF25-60421B40E703}" dt="2021-02-05T17:01:44.335" v="296"/>
          <ac:spMkLst>
            <pc:docMk/>
            <pc:sldMk cId="3757265641" sldId="29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1:01.379" v="101" actId="478"/>
          <ac:spMkLst>
            <pc:docMk/>
            <pc:sldMk cId="3757265641" sldId="292"/>
            <ac:spMk id="16" creationId="{A7B31EE9-FE18-43C3-A068-E5B7FD855624}"/>
          </ac:spMkLst>
        </pc:spChg>
        <pc:spChg chg="del">
          <ac:chgData name="Neemias e Catia Lima" userId="b77af7bd85500281" providerId="LiveId" clId="{77F20749-B77A-4301-BF25-60421B40E703}" dt="2021-02-05T16:28:51.300" v="71" actId="478"/>
          <ac:spMkLst>
            <pc:docMk/>
            <pc:sldMk cId="3757265641" sldId="292"/>
            <ac:spMk id="20" creationId="{C6DD4677-4E3A-4C0A-84CE-FF74597155EC}"/>
          </ac:spMkLst>
        </pc:spChg>
        <pc:spChg chg="add mod">
          <ac:chgData name="Neemias e Catia Lima" userId="b77af7bd85500281" providerId="LiveId" clId="{77F20749-B77A-4301-BF25-60421B40E703}" dt="2021-02-05T16:31:01.685" v="102"/>
          <ac:spMkLst>
            <pc:docMk/>
            <pc:sldMk cId="3757265641" sldId="292"/>
            <ac:spMk id="23" creationId="{9109A1A0-AC06-41DE-A7AB-C0688B34C450}"/>
          </ac:spMkLst>
        </pc:sp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8" creationId="{E1A2143D-EA52-46E7-A4E7-50CA8A97CA8A}"/>
          </ac:picMkLst>
        </pc:pic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9" creationId="{962415E7-661E-464C-9AF7-179248D7FB7F}"/>
          </ac:picMkLst>
        </pc:picChg>
        <pc:picChg chg="del">
          <ac:chgData name="Neemias e Catia Lima" userId="b77af7bd85500281" providerId="LiveId" clId="{77F20749-B77A-4301-BF25-60421B40E703}" dt="2021-02-05T16:28:47.644" v="69" actId="478"/>
          <ac:picMkLst>
            <pc:docMk/>
            <pc:sldMk cId="3757265641" sldId="292"/>
            <ac:picMk id="21" creationId="{CFE1ADC2-DEB3-48EE-9063-6C7A81CA0EB8}"/>
          </ac:picMkLst>
        </pc:picChg>
        <pc:picChg chg="del">
          <ac:chgData name="Neemias e Catia Lima" userId="b77af7bd85500281" providerId="LiveId" clId="{77F20749-B77A-4301-BF25-60421B40E703}" dt="2021-02-05T16:28:48.412" v="70" actId="478"/>
          <ac:picMkLst>
            <pc:docMk/>
            <pc:sldMk cId="3757265641" sldId="292"/>
            <ac:picMk id="22" creationId="{EFB6FBEB-2B5D-4FC9-A9B8-805F422C3FB3}"/>
          </ac:picMkLst>
        </pc:picChg>
        <pc:picChg chg="del">
          <ac:chgData name="Neemias e Catia Lima" userId="b77af7bd85500281" providerId="LiveId" clId="{77F20749-B77A-4301-BF25-60421B40E703}" dt="2021-02-05T17:05:39.140" v="333" actId="478"/>
          <ac:picMkLst>
            <pc:docMk/>
            <pc:sldMk cId="3757265641" sldId="292"/>
            <ac:picMk id="6146" creationId="{53E99AB8-301F-467E-B173-E75E7DECCD1F}"/>
          </ac:picMkLst>
        </pc:picChg>
        <pc:picChg chg="add mod">
          <ac:chgData name="Neemias e Catia Lima" userId="b77af7bd85500281" providerId="LiveId" clId="{77F20749-B77A-4301-BF25-60421B40E703}" dt="2021-02-05T17:06:19.381" v="344" actId="1036"/>
          <ac:picMkLst>
            <pc:docMk/>
            <pc:sldMk cId="3757265641" sldId="292"/>
            <ac:picMk id="9218" creationId="{923F9D24-2F88-46BD-8101-4C66A9A3F0FA}"/>
          </ac:picMkLst>
        </pc:picChg>
      </pc:sldChg>
      <pc:sldChg chg="addSp delSp modSp mod">
        <pc:chgData name="Neemias e Catia Lima" userId="b77af7bd85500281" providerId="LiveId" clId="{77F20749-B77A-4301-BF25-60421B40E703}" dt="2021-02-05T17:07:47.544" v="351"/>
        <pc:sldMkLst>
          <pc:docMk/>
          <pc:sldMk cId="3114938747" sldId="293"/>
        </pc:sldMkLst>
        <pc:spChg chg="del">
          <ac:chgData name="Neemias e Catia Lima" userId="b77af7bd85500281" providerId="LiveId" clId="{77F20749-B77A-4301-BF25-60421B40E703}" dt="2021-02-05T16:28:58.108" v="75" actId="478"/>
          <ac:spMkLst>
            <pc:docMk/>
            <pc:sldMk cId="3114938747" sldId="293"/>
            <ac:spMk id="15" creationId="{EEEDD8BE-97A2-45E5-BD91-23CD4464BAE2}"/>
          </ac:spMkLst>
        </pc:spChg>
        <pc:spChg chg="mod">
          <ac:chgData name="Neemias e Catia Lima" userId="b77af7bd85500281" providerId="LiveId" clId="{77F20749-B77A-4301-BF25-60421B40E703}" dt="2021-02-05T17:07:47.544" v="351"/>
          <ac:spMkLst>
            <pc:docMk/>
            <pc:sldMk cId="3114938747" sldId="293"/>
            <ac:spMk id="16" creationId="{CFC8B9D9-C6ED-4706-A104-65D118A5B7F9}"/>
          </ac:spMkLst>
        </pc:spChg>
        <pc:spChg chg="add del mod">
          <ac:chgData name="Neemias e Catia Lima" userId="b77af7bd85500281" providerId="LiveId" clId="{77F20749-B77A-4301-BF25-60421B40E703}" dt="2021-02-05T16:31:06.107" v="103" actId="478"/>
          <ac:spMkLst>
            <pc:docMk/>
            <pc:sldMk cId="3114938747" sldId="293"/>
            <ac:spMk id="18" creationId="{4F0155CB-2140-4B0F-967A-882177225201}"/>
          </ac:spMkLst>
        </pc:spChg>
        <pc:spChg chg="add mod">
          <ac:chgData name="Neemias e Catia Lima" userId="b77af7bd85500281" providerId="LiveId" clId="{77F20749-B77A-4301-BF25-60421B40E703}" dt="2021-02-05T16:31:06.378" v="104"/>
          <ac:spMkLst>
            <pc:docMk/>
            <pc:sldMk cId="3114938747" sldId="293"/>
            <ac:spMk id="23" creationId="{168642ED-E31E-486E-8FE1-F6C511EB2F9B}"/>
          </ac:spMkLst>
        </pc:sp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19" creationId="{8044FC40-DB5C-4D3A-90CD-1A9669F382C5}"/>
          </ac:picMkLst>
        </pc:pic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20" creationId="{A826F740-995D-4D1C-9A86-769B445A9F4C}"/>
          </ac:picMkLst>
        </pc:picChg>
        <pc:picChg chg="del">
          <ac:chgData name="Neemias e Catia Lima" userId="b77af7bd85500281" providerId="LiveId" clId="{77F20749-B77A-4301-BF25-60421B40E703}" dt="2021-02-05T16:28:56.212" v="73" actId="478"/>
          <ac:picMkLst>
            <pc:docMk/>
            <pc:sldMk cId="3114938747" sldId="293"/>
            <ac:picMk id="21" creationId="{AEA4776F-532B-4951-85B9-CBA495B97BF4}"/>
          </ac:picMkLst>
        </pc:picChg>
        <pc:picChg chg="del">
          <ac:chgData name="Neemias e Catia Lima" userId="b77af7bd85500281" providerId="LiveId" clId="{77F20749-B77A-4301-BF25-60421B40E703}" dt="2021-02-05T16:28:56.868" v="74" actId="478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  <pc:sldChg chg="addSp delSp modSp mod">
        <pc:chgData name="Neemias Informatica Lima" userId="b77af7bd85500281" providerId="LiveId" clId="{67D08E85-DA52-4500-9366-709A01A58869}" dt="2023-02-12T23:43:26.039" v="34" actId="1440"/>
        <pc:sldMkLst>
          <pc:docMk/>
          <pc:sldMk cId="2232331225" sldId="280"/>
        </pc:sldMkLst>
        <pc:spChg chg="mod">
          <ac:chgData name="Neemias Informatica Lima" userId="b77af7bd85500281" providerId="LiveId" clId="{67D08E85-DA52-4500-9366-709A01A58869}" dt="2023-02-12T23:43:12.305" v="33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36.009" v="25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44.691" v="28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39:23.641" v="7" actId="478"/>
          <ac:picMkLst>
            <pc:docMk/>
            <pc:sldMk cId="2232331225" sldId="280"/>
            <ac:picMk id="3" creationId="{357C7B3F-BD2E-AB7E-10EB-BAD6DD50E7A7}"/>
          </ac:picMkLst>
        </pc:picChg>
        <pc:picChg chg="add mod">
          <ac:chgData name="Neemias Informatica Lima" userId="b77af7bd85500281" providerId="LiveId" clId="{67D08E85-DA52-4500-9366-709A01A58869}" dt="2023-02-12T23:39:26.188" v="8" actId="1076"/>
          <ac:picMkLst>
            <pc:docMk/>
            <pc:sldMk cId="2232331225" sldId="280"/>
            <ac:picMk id="4" creationId="{C6F3A0BC-C3CC-4334-B492-5E2DD50216FF}"/>
          </ac:picMkLst>
        </pc:picChg>
        <pc:picChg chg="del">
          <ac:chgData name="Neemias Informatica Lima" userId="b77af7bd85500281" providerId="LiveId" clId="{67D08E85-DA52-4500-9366-709A01A58869}" dt="2023-02-12T23:39:59.493" v="9" actId="478"/>
          <ac:picMkLst>
            <pc:docMk/>
            <pc:sldMk cId="2232331225" sldId="280"/>
            <ac:picMk id="13" creationId="{4CAB6FDA-3BA3-11A9-92E7-82DBFC7035BD}"/>
          </ac:picMkLst>
        </pc:picChg>
        <pc:picChg chg="add mod">
          <ac:chgData name="Neemias Informatica Lima" userId="b77af7bd85500281" providerId="LiveId" clId="{67D08E85-DA52-4500-9366-709A01A58869}" dt="2023-02-12T23:43:26.039" v="34" actId="1440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67D08E85-DA52-4500-9366-709A01A58869}" dt="2023-02-12T23:56:13.404" v="255" actId="6549"/>
        <pc:sldMkLst>
          <pc:docMk/>
          <pc:sldMk cId="2103443556" sldId="281"/>
        </pc:sldMkLst>
        <pc:spChg chg="mod">
          <ac:chgData name="Neemias Informatica Lima" userId="b77af7bd85500281" providerId="LiveId" clId="{67D08E85-DA52-4500-9366-709A01A58869}" dt="2023-02-12T23:56:13.404" v="255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3:53.682" v="38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4:28.809" v="43" actId="478"/>
          <ac:picMkLst>
            <pc:docMk/>
            <pc:sldMk cId="2103443556" sldId="281"/>
            <ac:picMk id="2" creationId="{83F58DA6-0CBC-3FB8-DA88-B72D7392B9AE}"/>
          </ac:picMkLst>
        </pc:picChg>
        <pc:picChg chg="del">
          <ac:chgData name="Neemias Informatica Lima" userId="b77af7bd85500281" providerId="LiveId" clId="{67D08E85-DA52-4500-9366-709A01A58869}" dt="2023-02-12T23:44:02.304" v="39" actId="478"/>
          <ac:picMkLst>
            <pc:docMk/>
            <pc:sldMk cId="2103443556" sldId="281"/>
            <ac:picMk id="3" creationId="{F49570C7-A113-A678-6305-5DD2D0DCB942}"/>
          </ac:picMkLst>
        </pc:picChg>
        <pc:picChg chg="add mod">
          <ac:chgData name="Neemias Informatica Lima" userId="b77af7bd85500281" providerId="LiveId" clId="{67D08E85-DA52-4500-9366-709A01A58869}" dt="2023-02-12T23:44:08.770" v="42" actId="14100"/>
          <ac:picMkLst>
            <pc:docMk/>
            <pc:sldMk cId="2103443556" sldId="281"/>
            <ac:picMk id="4" creationId="{854ADA26-F7B5-E851-A19C-B33C3766DE7B}"/>
          </ac:picMkLst>
        </pc:picChg>
        <pc:picChg chg="add mod">
          <ac:chgData name="Neemias Informatica Lima" userId="b77af7bd85500281" providerId="LiveId" clId="{67D08E85-DA52-4500-9366-709A01A58869}" dt="2023-02-12T23:44:43.828" v="50" actId="1037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67D08E85-DA52-4500-9366-709A01A58869}" dt="2023-02-12T23:48:25.792" v="115"/>
        <pc:sldMkLst>
          <pc:docMk/>
          <pc:sldMk cId="3683219421" sldId="282"/>
        </pc:sldMkLst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2" creationId="{1C9C029D-9F7E-59EB-7D97-AE3C4DEF7A1F}"/>
          </ac:spMkLst>
        </pc:spChg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4" creationId="{0ACD4FE8-0FB3-DEF9-E952-6F2B2FE7E622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7" creationId="{C2E85F08-0CB1-61E0-16E5-105FD77AC54C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67D08E85-DA52-4500-9366-709A01A58869}" dt="2023-02-12T23:48:25.792" v="11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30.146" v="9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5" creationId="{2751C383-E816-AE2A-6374-722941101A36}"/>
          </ac:picMkLst>
        </pc:pic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6" creationId="{F5890864-04D7-A6F0-DE98-98C6033A4E54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9" creationId="{23C4DCDC-7522-A0DF-E1C2-2ADF7565FCB9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67D08E85-DA52-4500-9366-709A01A58869}" dt="2023-02-12T23:49:36.374" v="144" actId="207"/>
        <pc:sldMkLst>
          <pc:docMk/>
          <pc:sldMk cId="3902406419" sldId="283"/>
        </pc:sldMkLst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2" creationId="{D88BD668-7F1F-2AE3-3C00-7DBC4EF53153}"/>
          </ac:spMkLst>
        </pc:spChg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3" creationId="{747716D4-7329-CA80-1DE2-16B7F1FF2047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6" creationId="{31C842B8-AC36-71E9-A516-F73D5CA0B538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67D08E85-DA52-4500-9366-709A01A58869}" dt="2023-02-12T23:48:36.741" v="12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9:36.374" v="144" actId="20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4" creationId="{EC420E64-DCEA-8F1E-2BF3-37A69DAD7F77}"/>
          </ac:picMkLst>
        </pc:pic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5" creationId="{89FC7583-ED25-F725-DD3D-7E2647D6D873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8" creationId="{625EFE89-F78B-EBB1-9CB0-1CBF1C2F67A9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07.672" v="177"/>
        <pc:sldMkLst>
          <pc:docMk/>
          <pc:sldMk cId="2424059023" sldId="284"/>
        </pc:sldMkLst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2" creationId="{C686CA8A-D3C0-C1D6-6E9C-77F482E7261F}"/>
          </ac:spMkLst>
        </pc:spChg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3" creationId="{058CE0CD-27AC-DDCA-6726-05BFB8F59F92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6" creationId="{5CEC55D4-D87E-D6C2-9F70-538D42029517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67D08E85-DA52-4500-9366-709A01A58869}" dt="2023-02-12T23:50:40.498" v="16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1:07.672" v="1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4" creationId="{8F80192C-BF49-A4D8-1B4F-6EE99DAF555A}"/>
          </ac:picMkLst>
        </pc:pic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5" creationId="{555945AA-4EBD-BE25-AABC-B2C38DC6ECE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8" creationId="{8702EECD-51D1-C70A-D2BD-B45C94B0A28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28.920" v="205" actId="20577"/>
        <pc:sldMkLst>
          <pc:docMk/>
          <pc:sldMk cId="2241968852" sldId="285"/>
        </pc:sldMkLst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2" creationId="{E1206968-400B-5C94-D865-88123E5ED0EA}"/>
          </ac:spMkLst>
        </pc:spChg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3" creationId="{8B4B812B-5D20-AF2D-E03D-583E2267FE2F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6" creationId="{A9C6F8CF-246A-570A-03D6-8187EFBEDB89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67D08E85-DA52-4500-9366-709A01A58869}" dt="2023-02-12T23:51:51.167" v="18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2:28.920" v="205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4" creationId="{41CB568F-2909-5705-C551-BC8C33B27D95}"/>
          </ac:picMkLst>
        </pc:pic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5" creationId="{1BA36714-53AD-66B4-1CEE-08B210D334AF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8" creationId="{628B461B-6DC0-A68F-1777-A9F031191FB2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08.072" v="230"/>
        <pc:sldMkLst>
          <pc:docMk/>
          <pc:sldMk cId="1959249856" sldId="286"/>
        </pc:sldMkLst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2" creationId="{DEA700FC-83C8-2605-485E-50D061C7B75F}"/>
          </ac:spMkLst>
        </pc:spChg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3" creationId="{5720F88F-7EE6-42C3-FCB3-16C133F24E65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6" creationId="{8B442EF4-B652-BE37-EDAF-703F58551CC9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67D08E85-DA52-4500-9366-709A01A58869}" dt="2023-02-12T23:53:30.663" v="219" actId="2057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4:08.072" v="23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4" creationId="{CC597FA2-FD4F-2277-BD7A-7F51C4F50101}"/>
          </ac:picMkLst>
        </pc:pic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5" creationId="{6F49CCFF-4D1D-A065-D837-CD26D5929E49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8" creationId="{7406FDB4-0976-5055-EF78-8A993A889BC4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17.976" v="251" actId="20577"/>
        <pc:sldMkLst>
          <pc:docMk/>
          <pc:sldMk cId="2857006406" sldId="287"/>
        </pc:sldMkLst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2" creationId="{30190CB2-F69F-6A96-48AF-4667AADE9D62}"/>
          </ac:spMkLst>
        </pc:spChg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3" creationId="{DB376BF7-6AD9-7423-F7BA-554C13BDD0C2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6" creationId="{F56EA440-74E2-8F79-3D05-31E9A0F64533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67D08E85-DA52-4500-9366-709A01A58869}" dt="2023-02-12T23:55:17.976" v="251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4" creationId="{3589F04D-E640-DC07-2FFB-FB64F4DF31B0}"/>
          </ac:picMkLst>
        </pc:pic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5" creationId="{2587AF40-2D6F-F693-2FFD-260922B5024A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8" creationId="{8799D3B6-F708-8339-7DAE-3EF83B8223A7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67D08E85-DA52-4500-9366-709A01A58869}" dt="2023-02-12T23:47:58.689" v="106" actId="20577"/>
        <pc:sldMkLst>
          <pc:docMk/>
          <pc:sldMk cId="2630436816" sldId="288"/>
        </pc:sldMkLst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2" creationId="{ED5E2C5E-D515-C7A1-0E45-9ED32A00A4FC}"/>
          </ac:spMkLst>
        </pc:spChg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3" creationId="{6234C521-A3F7-7431-ECA2-D12BA10AB993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6" creationId="{5D71EAA3-7893-4D45-9E3A-97E239802F34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67D08E85-DA52-4500-9366-709A01A58869}" dt="2023-02-12T23:47:58.689" v="10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23.288" v="88" actId="20577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4" creationId="{F7A120D6-E2B2-9229-C1C5-98AA3F15143C}"/>
          </ac:picMkLst>
        </pc:pic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5" creationId="{877110B8-FABC-C765-1A77-564F6074D66E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8" creationId="{E000AF40-C1C2-04BD-4D53-043502258A45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54.821" v="252" actId="313"/>
        <pc:sldMkLst>
          <pc:docMk/>
          <pc:sldMk cId="3032827026" sldId="289"/>
        </pc:sldMkLst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2" creationId="{5BD05C22-0AE5-584D-5454-3A9A3B1A78EA}"/>
          </ac:spMkLst>
        </pc:spChg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3" creationId="{3BA32948-7EBA-098A-D46A-16D38A909AF5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6" creationId="{C0E9B510-CD9B-0467-06A1-BA5BD27B8EDF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67D08E85-DA52-4500-9366-709A01A58869}" dt="2023-02-12T23:55:54.821" v="25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67D08E85-DA52-4500-9366-709A01A58869}" dt="2023-02-12T23:48:41.865" v="12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4" creationId="{69ED12D6-D1B0-D573-D85D-53CEC6274ABD}"/>
          </ac:picMkLst>
        </pc:pic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5" creationId="{9E8A4BE6-F927-AFCA-007B-E0DE1A0AE467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8" creationId="{68E5EA0E-2BAA-3576-FEFB-129C7962811C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32.364" v="184"/>
        <pc:sldMkLst>
          <pc:docMk/>
          <pc:sldMk cId="3772032319" sldId="290"/>
        </pc:sldMkLst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2" creationId="{4328107A-83C1-222D-E707-4EF785F7F12A}"/>
          </ac:spMkLst>
        </pc:spChg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3" creationId="{F1287257-8226-823D-6201-774C9847F783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6" creationId="{258F165C-FFE4-7265-61FA-76E816404C85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67D08E85-DA52-4500-9366-709A01A58869}" dt="2023-02-12T23:51:32.364" v="18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67D08E85-DA52-4500-9366-709A01A58869}" dt="2023-02-12T23:50:49.132" v="16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4" creationId="{94A5ABA2-6C2E-5E01-3244-89849BA1D3E3}"/>
          </ac:picMkLst>
        </pc:pic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5" creationId="{0E223C39-F311-EEFE-8EC1-C1DE87B13AE9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8" creationId="{90BA5F3F-4950-8D41-DDF5-375F2C88ED93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54.859" v="215" actId="20577"/>
        <pc:sldMkLst>
          <pc:docMk/>
          <pc:sldMk cId="1768216317" sldId="291"/>
        </pc:sldMkLst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2" creationId="{7A4E58ED-0553-F336-1435-795FF50FB452}"/>
          </ac:spMkLst>
        </pc:spChg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3" creationId="{A418F0A0-C4B5-FCA5-5EB3-B7A1B7918546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6" creationId="{7FF482E2-B248-B3C5-CFE6-8E5A6D7EA78B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67D08E85-DA52-4500-9366-709A01A58869}" dt="2023-02-12T23:52:54.859" v="21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67D08E85-DA52-4500-9366-709A01A58869}" dt="2023-02-12T23:51:56.932" v="19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4" creationId="{E78C97A7-55BB-2839-06AD-64E13B539707}"/>
          </ac:picMkLst>
        </pc:pic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5" creationId="{599BA734-ABEA-8744-9F6B-93F9113EE17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8" creationId="{890E538E-07EC-A376-4929-1D0B7D103AA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46.444" v="241"/>
        <pc:sldMkLst>
          <pc:docMk/>
          <pc:sldMk cId="3757265641" sldId="292"/>
        </pc:sldMkLst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2" creationId="{A0DB44E6-F58E-D2CB-9196-3FBA999267F4}"/>
          </ac:spMkLst>
        </pc:spChg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3" creationId="{965A8417-251A-448F-1059-583FAAEEEF93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6" creationId="{BD2981D2-B240-9160-03D8-C6391CE84956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67D08E85-DA52-4500-9366-709A01A58869}" dt="2023-02-12T23:54:46.444" v="241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67D08E85-DA52-4500-9366-709A01A58869}" dt="2023-02-12T23:53:37.289" v="22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4" creationId="{D3796CFA-A66B-827B-7FF8-0C436647E422}"/>
          </ac:picMkLst>
        </pc:pic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5" creationId="{C4AB9179-3C2D-A2FE-F400-58AE681347C6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8" creationId="{58AC132A-C8EC-76E6-23C4-A3185DFF610B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59.736" v="246"/>
        <pc:sldMkLst>
          <pc:docMk/>
          <pc:sldMk cId="3114938747" sldId="293"/>
        </pc:sldMkLst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2" creationId="{707BD544-9DC0-219B-192F-4926D39E14D5}"/>
          </ac:spMkLst>
        </pc:spChg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3" creationId="{C4BFDC45-8EB1-3FFB-B91A-8B48C0DEF2C5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6" creationId="{AE3566F7-D159-9510-BDE7-73790CC5C2D3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67D08E85-DA52-4500-9366-709A01A58869}" dt="2023-02-12T23:54:59.736" v="24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4" creationId="{D82CB1C8-C947-B595-410B-F44E50AFAF1A}"/>
          </ac:picMkLst>
        </pc:pic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5" creationId="{72B65B44-EA53-AAB5-4183-55BDD5BE2BB5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8" creationId="{DB07F899-5E02-C3D0-31DF-0D33300DD741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  <pc:sldChg chg="addSp delSp modSp mod">
        <pc:chgData name="Neemias e Catia Lima" userId="b77af7bd85500281" providerId="LiveId" clId="{66E88CED-EB25-4063-A036-6CF037D4BC01}" dt="2021-04-25T10:14:03.500" v="46" actId="14100"/>
        <pc:sldMkLst>
          <pc:docMk/>
          <pc:sldMk cId="2232331225" sldId="280"/>
        </pc:sldMkLst>
        <pc:spChg chg="mod">
          <ac:chgData name="Neemias e Catia Lima" userId="b77af7bd85500281" providerId="LiveId" clId="{66E88CED-EB25-4063-A036-6CF037D4BC01}" dt="2021-04-25T10:12:13.261" v="2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3:17.757" v="3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2:39.257" v="30" actId="1036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03.500" v="46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66E88CED-EB25-4063-A036-6CF037D4BC01}" dt="2021-04-25T10:08:26.398" v="4" actId="1440"/>
          <ac:picMkLst>
            <pc:docMk/>
            <pc:sldMk cId="2232331225" sldId="280"/>
            <ac:picMk id="3" creationId="{AB1EF268-9E2F-4213-B8B5-263AC3FC07C1}"/>
          </ac:picMkLst>
        </pc:picChg>
        <pc:picChg chg="del">
          <ac:chgData name="Neemias e Catia Lima" userId="b77af7bd85500281" providerId="LiveId" clId="{66E88CED-EB25-4063-A036-6CF037D4BC01}" dt="2021-04-25T10:08:12.399" v="0" actId="478"/>
          <ac:picMkLst>
            <pc:docMk/>
            <pc:sldMk cId="2232331225" sldId="280"/>
            <ac:picMk id="4" creationId="{0758D784-1597-4B8F-AF84-7C5AAA7AF4D4}"/>
          </ac:picMkLst>
        </pc:picChg>
        <pc:picChg chg="add mod">
          <ac:chgData name="Neemias e Catia Lima" userId="b77af7bd85500281" providerId="LiveId" clId="{66E88CED-EB25-4063-A036-6CF037D4BC01}" dt="2021-04-25T10:12:55.546" v="34" actId="14100"/>
          <ac:picMkLst>
            <pc:docMk/>
            <pc:sldMk cId="2232331225" sldId="280"/>
            <ac:picMk id="13" creationId="{F0777F7F-1700-4211-B4E1-14FFED49C148}"/>
          </ac:picMkLst>
        </pc:picChg>
        <pc:picChg chg="del">
          <ac:chgData name="Neemias e Catia Lima" userId="b77af7bd85500281" providerId="LiveId" clId="{66E88CED-EB25-4063-A036-6CF037D4BC01}" dt="2021-04-25T10:11:05.681" v="14" actId="47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66E88CED-EB25-4063-A036-6CF037D4BC01}" dt="2021-04-25T10:21:39.343" v="114" actId="1440"/>
        <pc:sldMkLst>
          <pc:docMk/>
          <pc:sldMk cId="2103443556" sldId="281"/>
        </pc:sldMkLst>
        <pc:spChg chg="add del">
          <ac:chgData name="Neemias e Catia Lima" userId="b77af7bd85500281" providerId="LiveId" clId="{66E88CED-EB25-4063-A036-6CF037D4BC01}" dt="2021-04-25T10:20:55.550" v="107"/>
          <ac:spMkLst>
            <pc:docMk/>
            <pc:sldMk cId="2103443556" sldId="281"/>
            <ac:spMk id="4" creationId="{97387214-262E-42FD-9635-97CF8B5AA48B}"/>
          </ac:spMkLst>
        </pc:spChg>
        <pc:spChg chg="mod">
          <ac:chgData name="Neemias e Catia Lima" userId="b77af7bd85500281" providerId="LiveId" clId="{66E88CED-EB25-4063-A036-6CF037D4BC01}" dt="2021-04-25T10:19:52.653" v="10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23.958" v="5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66E88CED-EB25-4063-A036-6CF037D4BC01}" dt="2021-04-25T10:20:38.120" v="105" actId="478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66E88CED-EB25-4063-A036-6CF037D4BC01}" dt="2021-04-25T10:21:39.343" v="114" actId="1440"/>
          <ac:picMkLst>
            <pc:docMk/>
            <pc:sldMk cId="2103443556" sldId="281"/>
            <ac:picMk id="6" creationId="{9C2BDEC3-5B8E-4368-ACAF-35511A23935B}"/>
          </ac:picMkLst>
        </pc:picChg>
        <pc:picChg chg="del">
          <ac:chgData name="Neemias e Catia Lima" userId="b77af7bd85500281" providerId="LiveId" clId="{66E88CED-EB25-4063-A036-6CF037D4BC01}" dt="2021-04-25T10:09:56.212" v="6" actId="478"/>
          <ac:picMkLst>
            <pc:docMk/>
            <pc:sldMk cId="2103443556" sldId="281"/>
            <ac:picMk id="12" creationId="{F73680B5-D453-4C89-A02F-E4FA939E8D4B}"/>
          </ac:picMkLst>
        </pc:picChg>
        <pc:picChg chg="del">
          <ac:chgData name="Neemias e Catia Lima" userId="b77af7bd85500281" providerId="LiveId" clId="{66E88CED-EB25-4063-A036-6CF037D4BC01}" dt="2021-04-25T10:14:30.668" v="52" actId="478"/>
          <ac:picMkLst>
            <pc:docMk/>
            <pc:sldMk cId="2103443556" sldId="281"/>
            <ac:picMk id="13" creationId="{208373B7-B0F3-42EA-9693-9BE1FA5E3F07}"/>
          </ac:picMkLst>
        </pc:picChg>
        <pc:picChg chg="add mod">
          <ac:chgData name="Neemias e Catia Lima" userId="b77af7bd85500281" providerId="LiveId" clId="{66E88CED-EB25-4063-A036-6CF037D4BC01}" dt="2021-04-25T10:10:23.738" v="13" actId="14100"/>
          <ac:picMkLst>
            <pc:docMk/>
            <pc:sldMk cId="2103443556" sldId="281"/>
            <ac:picMk id="15" creationId="{B6BEDBB8-6BD7-4298-8DA4-A0215189B5E7}"/>
          </ac:picMkLst>
        </pc:picChg>
        <pc:picChg chg="add mod">
          <ac:chgData name="Neemias e Catia Lima" userId="b77af7bd85500281" providerId="LiveId" clId="{66E88CED-EB25-4063-A036-6CF037D4BC01}" dt="2021-04-25T10:15:34.544" v="68" actId="1037"/>
          <ac:picMkLst>
            <pc:docMk/>
            <pc:sldMk cId="2103443556" sldId="281"/>
            <ac:picMk id="16" creationId="{526DEBA6-A2CD-4647-B674-1E2A6DB5C4AA}"/>
          </ac:picMkLst>
        </pc:picChg>
      </pc:sldChg>
      <pc:sldChg chg="addSp delSp modSp mod">
        <pc:chgData name="Neemias e Catia Lima" userId="b77af7bd85500281" providerId="LiveId" clId="{66E88CED-EB25-4063-A036-6CF037D4BC01}" dt="2021-04-25T10:16:21.675" v="72"/>
        <pc:sldMkLst>
          <pc:docMk/>
          <pc:sldMk cId="3683219421" sldId="282"/>
        </pc:sldMkLst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5" creationId="{834FC239-74FD-41F6-B0FF-52E13106B3C7}"/>
          </ac:spMkLst>
        </pc:spChg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7" creationId="{5FE506DC-D962-407A-A48E-646AFB906F5C}"/>
          </ac:spMkLst>
        </pc:spChg>
        <pc:spChg chg="del">
          <ac:chgData name="Neemias e Catia Lima" userId="b77af7bd85500281" providerId="LiveId" clId="{66E88CED-EB25-4063-A036-6CF037D4BC01}" dt="2021-04-25T10:16:20.995" v="71" actId="478"/>
          <ac:spMkLst>
            <pc:docMk/>
            <pc:sldMk cId="3683219421" sldId="282"/>
            <ac:spMk id="22" creationId="{D2D8A74B-2CA5-4233-9A56-01AED1D8D103}"/>
          </ac:spMkLst>
        </pc:sp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18" creationId="{EDD29A2A-89B7-4468-9AE1-847380515A70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19" creationId="{BAD575A9-3957-442A-903D-0126834CBDBF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20" creationId="{06433064-A1CF-4682-B5B0-644F12C61525}"/>
          </ac:picMkLst>
        </pc:pic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21" creationId="{C372667F-BCC6-4972-8A31-802F9A2FC8CE}"/>
          </ac:picMkLst>
        </pc:picChg>
      </pc:sldChg>
      <pc:sldChg chg="addSp delSp modSp mod">
        <pc:chgData name="Neemias e Catia Lima" userId="b77af7bd85500281" providerId="LiveId" clId="{66E88CED-EB25-4063-A036-6CF037D4BC01}" dt="2021-04-25T10:16:40.291" v="74"/>
        <pc:sldMkLst>
          <pc:docMk/>
          <pc:sldMk cId="3902406419" sldId="283"/>
        </pc:sldMkLst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2" creationId="{C3290409-560D-477C-A157-B9CAC6A6FBEA}"/>
          </ac:spMkLst>
        </pc:spChg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7" creationId="{EB7F8A88-B906-4396-AD44-F3357B3E72F9}"/>
          </ac:spMkLst>
        </pc:spChg>
        <pc:spChg chg="del">
          <ac:chgData name="Neemias e Catia Lima" userId="b77af7bd85500281" providerId="LiveId" clId="{66E88CED-EB25-4063-A036-6CF037D4BC01}" dt="2021-04-25T10:16:39.586" v="73" actId="478"/>
          <ac:spMkLst>
            <pc:docMk/>
            <pc:sldMk cId="3902406419" sldId="283"/>
            <ac:spMk id="24" creationId="{8E71D80C-BBB3-4BC0-BED3-A04F07E499D6}"/>
          </ac:spMkLst>
        </pc:sp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18" creationId="{156BA565-75DF-42AA-BE60-5EF276903F22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19" creationId="{B6489B6C-6DB8-4C27-B1B0-C409600C1BF2}"/>
          </ac:picMkLst>
        </pc:pic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20" creationId="{6748B8A3-F13F-4F4D-A994-D64DDE4537DD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21" creationId="{8ECFC189-39F6-4240-A36C-C9877B211B6F}"/>
          </ac:picMkLst>
        </pc:picChg>
      </pc:sldChg>
      <pc:sldChg chg="addSp delSp modSp mod">
        <pc:chgData name="Neemias e Catia Lima" userId="b77af7bd85500281" providerId="LiveId" clId="{66E88CED-EB25-4063-A036-6CF037D4BC01}" dt="2021-04-25T10:17:07.827" v="78"/>
        <pc:sldMkLst>
          <pc:docMk/>
          <pc:sldMk cId="2424059023" sldId="284"/>
        </pc:sldMkLst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6" creationId="{71827421-4296-4A1A-BE3C-979111292EBE}"/>
          </ac:spMkLst>
        </pc:spChg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7" creationId="{C845DFF0-2581-4FC6-AB44-4987F63544A7}"/>
          </ac:spMkLst>
        </pc:spChg>
        <pc:spChg chg="del">
          <ac:chgData name="Neemias e Catia Lima" userId="b77af7bd85500281" providerId="LiveId" clId="{66E88CED-EB25-4063-A036-6CF037D4BC01}" dt="2021-04-25T10:17:07.186" v="77" actId="478"/>
          <ac:spMkLst>
            <pc:docMk/>
            <pc:sldMk cId="2424059023" sldId="284"/>
            <ac:spMk id="20" creationId="{3813CF3B-75B7-4DB6-8D85-A0B062D6E699}"/>
          </ac:spMkLst>
        </pc:sp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8" creationId="{CF8C9485-4DA0-4098-AA50-540AACC4B372}"/>
          </ac:picMkLst>
        </pc:pic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9" creationId="{F0359B73-2EDD-4331-BF02-48D144B8E73B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1" creationId="{C2CAC771-9431-4625-AE81-F7F4E142B675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3" creationId="{0C26A93D-90DF-4CD5-9DDC-FC50C3270327}"/>
          </ac:picMkLst>
        </pc:picChg>
      </pc:sldChg>
      <pc:sldChg chg="addSp delSp modSp mod">
        <pc:chgData name="Neemias e Catia Lima" userId="b77af7bd85500281" providerId="LiveId" clId="{66E88CED-EB25-4063-A036-6CF037D4BC01}" dt="2021-04-25T10:17:29.252" v="82"/>
        <pc:sldMkLst>
          <pc:docMk/>
          <pc:sldMk cId="2241968852" sldId="285"/>
        </pc:sldMkLst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16" creationId="{246A5F12-9088-446D-8B34-3C1FCF9F3F82}"/>
          </ac:spMkLst>
        </pc:spChg>
        <pc:spChg chg="del">
          <ac:chgData name="Neemias e Catia Lima" userId="b77af7bd85500281" providerId="LiveId" clId="{66E88CED-EB25-4063-A036-6CF037D4BC01}" dt="2021-04-25T10:17:28.638" v="81" actId="478"/>
          <ac:spMkLst>
            <pc:docMk/>
            <pc:sldMk cId="2241968852" sldId="285"/>
            <ac:spMk id="19" creationId="{E2E0CE26-1F45-4D68-A14E-2839903ECED1}"/>
          </ac:spMkLst>
        </pc:spChg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20" creationId="{27D90F3E-6036-414B-BB3F-CF216D1C3FB0}"/>
          </ac:spMkLst>
        </pc:sp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7" creationId="{B193407A-3161-41BD-8968-C03FDE0EC7DD}"/>
          </ac:picMkLst>
        </pc:pic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8" creationId="{872C2F0F-6944-43E0-83B4-5E07F9F088FF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1" creationId="{E6E2ABBD-175C-4F65-B12F-E624FA534472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3" creationId="{ED39F6F1-C89D-42F1-9EBB-B85DB177DFD6}"/>
          </ac:picMkLst>
        </pc:picChg>
      </pc:sldChg>
      <pc:sldChg chg="addSp delSp modSp mod">
        <pc:chgData name="Neemias e Catia Lima" userId="b77af7bd85500281" providerId="LiveId" clId="{66E88CED-EB25-4063-A036-6CF037D4BC01}" dt="2021-04-25T10:17:53.602" v="86"/>
        <pc:sldMkLst>
          <pc:docMk/>
          <pc:sldMk cId="1959249856" sldId="286"/>
        </pc:sldMkLst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6" creationId="{C7D6AD51-2907-44E0-9FFE-8B978050442C}"/>
          </ac:spMkLst>
        </pc:spChg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7" creationId="{88DDBE8F-8735-4C65-92E3-8B9AD03BF961}"/>
          </ac:spMkLst>
        </pc:spChg>
        <pc:spChg chg="del">
          <ac:chgData name="Neemias e Catia Lima" userId="b77af7bd85500281" providerId="LiveId" clId="{66E88CED-EB25-4063-A036-6CF037D4BC01}" dt="2021-04-25T10:17:52.946" v="85" actId="478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8" creationId="{C177EA06-53E3-493D-9225-573319401251}"/>
          </ac:picMkLst>
        </pc:pic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9" creationId="{BC9CC994-A681-4CBA-9733-27DD898D0B89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0" creationId="{0A4C4AFD-ADF0-4D3D-B102-A4DE2538E075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1" creationId="{7AA4B699-144F-40E0-A847-E2FB03D819D0}"/>
          </ac:picMkLst>
        </pc:picChg>
      </pc:sldChg>
      <pc:sldChg chg="addSp delSp modSp mod">
        <pc:chgData name="Neemias e Catia Lima" userId="b77af7bd85500281" providerId="LiveId" clId="{66E88CED-EB25-4063-A036-6CF037D4BC01}" dt="2021-04-25T10:18:29.177" v="92"/>
        <pc:sldMkLst>
          <pc:docMk/>
          <pc:sldMk cId="2857006406" sldId="287"/>
        </pc:sldMkLst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5" creationId="{4BB5D5AE-9BBB-46E1-B054-D735791E4AA6}"/>
          </ac:spMkLst>
        </pc:spChg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7" creationId="{1517DE9C-D46F-4E5E-AF54-DA68CCB9ED9A}"/>
          </ac:spMkLst>
        </pc:spChg>
        <pc:spChg chg="del">
          <ac:chgData name="Neemias e Catia Lima" userId="b77af7bd85500281" providerId="LiveId" clId="{66E88CED-EB25-4063-A036-6CF037D4BC01}" dt="2021-04-25T10:18:28.589" v="91" actId="478"/>
          <ac:spMkLst>
            <pc:docMk/>
            <pc:sldMk cId="2857006406" sldId="287"/>
            <ac:spMk id="23" creationId="{7DB3738B-E0BD-4F51-A4EE-23323AEAC830}"/>
          </ac:spMkLst>
        </pc:sp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8" creationId="{5B11211E-C927-4E14-83F6-24B7EDDC780A}"/>
          </ac:picMkLst>
        </pc:pic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9" creationId="{2FCF8F42-042B-4EB6-B62F-CDBE2A0296FC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0" creationId="{1D97B2F8-C537-451E-BB41-C0C4A42654AE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1" creationId="{3EB010AC-8ED3-4193-A9E2-55276A9A2ED9}"/>
          </ac:picMkLst>
        </pc:picChg>
      </pc:sldChg>
      <pc:sldChg chg="addSp delSp modSp mod">
        <pc:chgData name="Neemias e Catia Lima" userId="b77af7bd85500281" providerId="LiveId" clId="{66E88CED-EB25-4063-A036-6CF037D4BC01}" dt="2021-04-25T10:22:17.348" v="138" actId="20577"/>
        <pc:sldMkLst>
          <pc:docMk/>
          <pc:sldMk cId="2630436816" sldId="288"/>
        </pc:sldMkLst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2" creationId="{0A14A823-5A89-4788-84BD-C30FEF6879C8}"/>
          </ac:spMkLst>
        </pc:spChg>
        <pc:spChg chg="mod">
          <ac:chgData name="Neemias e Catia Lima" userId="b77af7bd85500281" providerId="LiveId" clId="{66E88CED-EB25-4063-A036-6CF037D4BC01}" dt="2021-04-25T10:22:17.348" v="138" actId="20577"/>
          <ac:spMkLst>
            <pc:docMk/>
            <pc:sldMk cId="2630436816" sldId="288"/>
            <ac:spMk id="14" creationId="{00000000-0000-0000-0000-000000000000}"/>
          </ac:spMkLst>
        </pc:spChg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9" creationId="{AD8EFDCC-6896-45B7-96B1-D2DA1F0B8064}"/>
          </ac:spMkLst>
        </pc:spChg>
        <pc:spChg chg="del">
          <ac:chgData name="Neemias e Catia Lima" userId="b77af7bd85500281" providerId="LiveId" clId="{66E88CED-EB25-4063-A036-6CF037D4BC01}" dt="2021-04-25T10:16:04.369" v="69" actId="478"/>
          <ac:spMkLst>
            <pc:docMk/>
            <pc:sldMk cId="2630436816" sldId="288"/>
            <ac:spMk id="24" creationId="{62898820-C50B-49BA-BCAD-1B77F45AA8D0}"/>
          </ac:spMkLst>
        </pc:sp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7" creationId="{8912F2D1-2832-4CC9-88E2-018CE9716162}"/>
          </ac:picMkLst>
        </pc:pic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8" creationId="{50B3A59D-544E-4F04-AE3F-A9F7D0971A0E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0" creationId="{CA73DAAD-FF02-45BA-B8D1-B4E99DB32BC3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2" creationId="{1C65574D-66E3-4912-BDFF-4248E7C6EE02}"/>
          </ac:picMkLst>
        </pc:picChg>
      </pc:sldChg>
      <pc:sldChg chg="addSp delSp modSp mod">
        <pc:chgData name="Neemias e Catia Lima" userId="b77af7bd85500281" providerId="LiveId" clId="{66E88CED-EB25-4063-A036-6CF037D4BC01}" dt="2021-04-25T10:16:56.111" v="76"/>
        <pc:sldMkLst>
          <pc:docMk/>
          <pc:sldMk cId="3032827026" sldId="289"/>
        </pc:sldMkLst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7" creationId="{7ABD93F4-81F5-4C92-B6D7-EA55E30F1104}"/>
          </ac:spMkLst>
        </pc:spChg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8" creationId="{CBF89CF5-EEBE-4972-A473-2227F95E0CC7}"/>
          </ac:spMkLst>
        </pc:spChg>
        <pc:spChg chg="del">
          <ac:chgData name="Neemias e Catia Lima" userId="b77af7bd85500281" providerId="LiveId" clId="{66E88CED-EB25-4063-A036-6CF037D4BC01}" dt="2021-04-25T10:16:55.473" v="75" actId="478"/>
          <ac:spMkLst>
            <pc:docMk/>
            <pc:sldMk cId="3032827026" sldId="289"/>
            <ac:spMk id="21" creationId="{7F8D65C8-ABE6-415C-81C4-14DB491FDEE3}"/>
          </ac:spMkLst>
        </pc:sp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19" creationId="{C7A14A65-4BE6-44B3-A564-CC32A6B889DF}"/>
          </ac:picMkLst>
        </pc:pic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20" creationId="{F74F4650-88F4-4881-8F82-866FB1B9A3D9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2" creationId="{F6589BB4-9464-4A9F-B75E-048A143997D1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3" creationId="{78AE393B-D22B-43B4-9A6A-37780B1444A1}"/>
          </ac:picMkLst>
        </pc:picChg>
      </pc:sldChg>
      <pc:sldChg chg="addSp delSp modSp mod">
        <pc:chgData name="Neemias e Catia Lima" userId="b77af7bd85500281" providerId="LiveId" clId="{66E88CED-EB25-4063-A036-6CF037D4BC01}" dt="2021-04-25T10:17:17.670" v="80"/>
        <pc:sldMkLst>
          <pc:docMk/>
          <pc:sldMk cId="3772032319" sldId="290"/>
        </pc:sldMkLst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5" creationId="{6A7FF78E-BDB1-4D55-B7F7-9859FD2B47C7}"/>
          </ac:spMkLst>
        </pc:spChg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9" creationId="{FBE1A34C-F070-4CD5-9A8C-1DF4896677C2}"/>
          </ac:spMkLst>
        </pc:spChg>
        <pc:spChg chg="del">
          <ac:chgData name="Neemias e Catia Lima" userId="b77af7bd85500281" providerId="LiveId" clId="{66E88CED-EB25-4063-A036-6CF037D4BC01}" dt="2021-04-25T10:17:17.097" v="79" actId="478"/>
          <ac:spMkLst>
            <pc:docMk/>
            <pc:sldMk cId="3772032319" sldId="290"/>
            <ac:spMk id="24" creationId="{74968B2C-8BDE-45DF-84CE-80FD8BA889CA}"/>
          </ac:spMkLst>
        </pc:sp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6" creationId="{12414F0B-CABF-4DB6-BEC2-9658A3B449C2}"/>
          </ac:picMkLst>
        </pc:pic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8" creationId="{04093B17-9E39-45C6-8BCE-E9BAE6506FE6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0" creationId="{6842D9A1-B098-4A60-98AC-BCDEB6CCA819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2" creationId="{A37ED2F7-BEE4-48C5-AAE0-D85AC967C927}"/>
          </ac:picMkLst>
        </pc:picChg>
      </pc:sldChg>
      <pc:sldChg chg="addSp delSp modSp mod">
        <pc:chgData name="Neemias e Catia Lima" userId="b77af7bd85500281" providerId="LiveId" clId="{66E88CED-EB25-4063-A036-6CF037D4BC01}" dt="2021-04-25T10:17:40.739" v="84"/>
        <pc:sldMkLst>
          <pc:docMk/>
          <pc:sldMk cId="1768216317" sldId="291"/>
        </pc:sldMkLst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6" creationId="{7239DD75-1939-4316-9F21-5176C07B524E}"/>
          </ac:spMkLst>
        </pc:spChg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8" creationId="{152C1F28-AB17-4707-B1D3-092DECDA20CF}"/>
          </ac:spMkLst>
        </pc:spChg>
        <pc:spChg chg="del">
          <ac:chgData name="Neemias e Catia Lima" userId="b77af7bd85500281" providerId="LiveId" clId="{66E88CED-EB25-4063-A036-6CF037D4BC01}" dt="2021-04-25T10:17:40.168" v="83" actId="478"/>
          <ac:spMkLst>
            <pc:docMk/>
            <pc:sldMk cId="1768216317" sldId="291"/>
            <ac:spMk id="23" creationId="{229FF26D-8F3E-47D3-A7A4-A9006C959F88}"/>
          </ac:spMkLst>
        </pc:sp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19" creationId="{725FE7C6-109F-4630-B892-52A0CCB09FFE}"/>
          </ac:picMkLst>
        </pc:pic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20" creationId="{8F4BCA0C-CA2D-469C-9C41-6A1D1A7FEA4B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1" creationId="{CE4F7F57-D222-4C73-BF97-97D690D47D6A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2" creationId="{71DD7588-BF27-4D85-B770-A35A22551DC2}"/>
          </ac:picMkLst>
        </pc:picChg>
      </pc:sldChg>
      <pc:sldChg chg="addSp delSp modSp mod">
        <pc:chgData name="Neemias e Catia Lima" userId="b77af7bd85500281" providerId="LiveId" clId="{66E88CED-EB25-4063-A036-6CF037D4BC01}" dt="2021-04-25T10:18:09.630" v="88"/>
        <pc:sldMkLst>
          <pc:docMk/>
          <pc:sldMk cId="3757265641" sldId="292"/>
        </pc:sldMkLst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16" creationId="{219CD554-FC1D-4796-BEBB-DFFA36313BE4}"/>
          </ac:spMkLst>
        </pc:spChg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20" creationId="{ECC754C2-1D86-4FDF-BBBA-36F0FB823A2F}"/>
          </ac:spMkLst>
        </pc:spChg>
        <pc:spChg chg="del">
          <ac:chgData name="Neemias e Catia Lima" userId="b77af7bd85500281" providerId="LiveId" clId="{66E88CED-EB25-4063-A036-6CF037D4BC01}" dt="2021-04-25T10:18:09.005" v="87" actId="478"/>
          <ac:spMkLst>
            <pc:docMk/>
            <pc:sldMk cId="3757265641" sldId="292"/>
            <ac:spMk id="23" creationId="{9109A1A0-AC06-41DE-A7AB-C0688B34C450}"/>
          </ac:spMkLst>
        </pc:sp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8" creationId="{E1A2143D-EA52-46E7-A4E7-50CA8A97CA8A}"/>
          </ac:picMkLst>
        </pc:pic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9" creationId="{962415E7-661E-464C-9AF7-179248D7FB7F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1" creationId="{BAD7D191-F1F6-451E-AF69-98E37A188598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2" creationId="{50F3F568-03BF-415D-B3CF-704B3A2F840C}"/>
          </ac:picMkLst>
        </pc:picChg>
      </pc:sldChg>
      <pc:sldChg chg="addSp delSp modSp mod">
        <pc:chgData name="Neemias e Catia Lima" userId="b77af7bd85500281" providerId="LiveId" clId="{66E88CED-EB25-4063-A036-6CF037D4BC01}" dt="2021-04-25T10:18:21.506" v="90"/>
        <pc:sldMkLst>
          <pc:docMk/>
          <pc:sldMk cId="3114938747" sldId="293"/>
        </pc:sldMkLst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5" creationId="{59CD4B13-D399-4A4D-A2F7-421F99AE5CE7}"/>
          </ac:spMkLst>
        </pc:spChg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8" creationId="{D9E8F8F3-44CA-4DA6-A84E-50643020835B}"/>
          </ac:spMkLst>
        </pc:spChg>
        <pc:spChg chg="del">
          <ac:chgData name="Neemias e Catia Lima" userId="b77af7bd85500281" providerId="LiveId" clId="{66E88CED-EB25-4063-A036-6CF037D4BC01}" dt="2021-04-25T10:18:20.938" v="89" actId="478"/>
          <ac:spMkLst>
            <pc:docMk/>
            <pc:sldMk cId="3114938747" sldId="293"/>
            <ac:spMk id="23" creationId="{168642ED-E31E-486E-8FE1-F6C511EB2F9B}"/>
          </ac:spMkLst>
        </pc:sp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19" creationId="{8044FC40-DB5C-4D3A-90CD-1A9669F382C5}"/>
          </ac:picMkLst>
        </pc:pic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20" creationId="{A826F740-995D-4D1C-9A86-769B445A9F4C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1" creationId="{782541E6-593D-4207-AAF4-57A1DEF6E40D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2" creationId="{70CBA0EC-BBAF-455F-A711-7DCBB544F42F}"/>
          </ac:picMkLst>
        </pc:pic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4:06.527" v="122" actId="313"/>
        <pc:sldMkLst>
          <pc:docMk/>
          <pc:sldMk cId="2103443556" sldId="281"/>
        </pc:sldMkLst>
        <pc:spChg chg="mod">
          <ac:chgData name="Neemias e Catia Lima" userId="b77af7bd85500281" providerId="LiveId" clId="{C1ABD5EA-79EA-4C20-9877-9384152A0C22}" dt="2020-10-29T09:34:06.527" v="122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44.139" v="5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C1ABD5EA-79EA-4C20-9877-9384152A0C22}" dt="2020-10-29T09:22:41.262" v="76" actId="478"/>
          <ac:picMkLst>
            <pc:docMk/>
            <pc:sldMk cId="2103443556" sldId="281"/>
            <ac:picMk id="12" creationId="{E699580A-9C3E-45F4-81D1-69559C93D0D0}"/>
          </ac:picMkLst>
        </pc:picChg>
        <pc:picChg chg="del">
          <ac:chgData name="Neemias e Catia Lima" userId="b77af7bd85500281" providerId="LiveId" clId="{C1ABD5EA-79EA-4C20-9877-9384152A0C22}" dt="2020-10-29T09:21:59.875" v="57" actId="478"/>
          <ac:picMkLst>
            <pc:docMk/>
            <pc:sldMk cId="2103443556" sldId="281"/>
            <ac:picMk id="13" creationId="{B9F9DAAF-DCCD-456E-AAD2-69C6344364F9}"/>
          </ac:picMkLst>
        </pc:picChg>
        <pc:picChg chg="add mod">
          <ac:chgData name="Neemias e Catia Lima" userId="b77af7bd85500281" providerId="LiveId" clId="{C1ABD5EA-79EA-4C20-9877-9384152A0C22}" dt="2020-10-29T09:22:24.985" v="75" actId="1037"/>
          <ac:picMkLst>
            <pc:docMk/>
            <pc:sldMk cId="2103443556" sldId="281"/>
            <ac:picMk id="15" creationId="{5F6E0530-AC92-4C37-A191-0CC6D9F08A11}"/>
          </ac:picMkLst>
        </pc:picChg>
        <pc:picChg chg="add del">
          <ac:chgData name="Neemias e Catia Lima" userId="b77af7bd85500281" providerId="LiveId" clId="{C1ABD5EA-79EA-4C20-9877-9384152A0C22}" dt="2020-10-29T09:22:55.456" v="78" actId="478"/>
          <ac:picMkLst>
            <pc:docMk/>
            <pc:sldMk cId="2103443556" sldId="281"/>
            <ac:picMk id="16" creationId="{F1135179-37D7-4417-AF55-E67AD6C08DA4}"/>
          </ac:picMkLst>
        </pc:picChg>
        <pc:picChg chg="add mod">
          <ac:chgData name="Neemias e Catia Lima" userId="b77af7bd85500281" providerId="LiveId" clId="{C1ABD5EA-79EA-4C20-9877-9384152A0C22}" dt="2020-10-29T09:23:14.390" v="83" actId="14100"/>
          <ac:picMkLst>
            <pc:docMk/>
            <pc:sldMk cId="2103443556" sldId="281"/>
            <ac:picMk id="17" creationId="{04849132-96E0-49CB-92E6-723365C4EBAA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0:39.029" v="56" actId="20577"/>
        <pc:sldMkLst>
          <pc:docMk/>
          <pc:sldMk cId="2232331225" sldId="280"/>
        </pc:sldMkLst>
        <pc:spChg chg="mod">
          <ac:chgData name="Neemias Informatica Lima" userId="b77af7bd85500281" providerId="LiveId" clId="{70BF4EFA-C635-4E02-85A4-EE8AA687EAFE}" dt="2023-07-25T23:45:53.947" v="6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47:38.496" v="2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0:39.029" v="56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6:04.699" v="7" actId="478"/>
          <ac:picMkLst>
            <pc:docMk/>
            <pc:sldMk cId="2232331225" sldId="280"/>
            <ac:picMk id="3" creationId="{94FEF9AA-FC8B-78BB-E2F0-8B77AB652B6F}"/>
          </ac:picMkLst>
        </pc:picChg>
        <pc:picChg chg="add mod">
          <ac:chgData name="Neemias Informatica Lima" userId="b77af7bd85500281" providerId="LiveId" clId="{70BF4EFA-C635-4E02-85A4-EE8AA687EAFE}" dt="2023-07-25T23:47:07.054" v="19" actId="14100"/>
          <ac:picMkLst>
            <pc:docMk/>
            <pc:sldMk cId="2232331225" sldId="280"/>
            <ac:picMk id="4" creationId="{0F0ADB51-F692-DBC1-F27B-4574BD63BA43}"/>
          </ac:picMkLst>
        </pc:picChg>
        <pc:picChg chg="del">
          <ac:chgData name="Neemias Informatica Lima" userId="b77af7bd85500281" providerId="LiveId" clId="{70BF4EFA-C635-4E02-85A4-EE8AA687EAFE}" dt="2023-07-25T23:45:39.905" v="0" actId="478"/>
          <ac:picMkLst>
            <pc:docMk/>
            <pc:sldMk cId="2232331225" sldId="280"/>
            <ac:picMk id="13" creationId="{2CB54BE5-4CF9-ACAD-5D91-B0E064F0866E}"/>
          </ac:picMkLst>
        </pc:picChg>
        <pc:picChg chg="add mod">
          <ac:chgData name="Neemias Informatica Lima" userId="b77af7bd85500281" providerId="LiveId" clId="{70BF4EFA-C635-4E02-85A4-EE8AA687EAFE}" dt="2023-07-25T23:49:19.996" v="36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  <pc:sldChg chg="addSp delSp modSp mod">
        <pc:chgData name="Neemias Informatica Lima" userId="b77af7bd85500281" providerId="LiveId" clId="{70BF4EFA-C635-4E02-85A4-EE8AA687EAFE}" dt="2023-07-25T23:56:18.942" v="131" actId="20577"/>
        <pc:sldMkLst>
          <pc:docMk/>
          <pc:sldMk cId="3683219421" sldId="282"/>
        </pc:sldMkLst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2" creationId="{3491D5EA-6C15-3D88-0DD4-7DB79CE1D014}"/>
          </ac:spMkLst>
        </pc:spChg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4" creationId="{3F35780F-BA0E-C838-58B7-94B3D250E3A2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70BF4EFA-C635-4E02-85A4-EE8AA687EAFE}" dt="2023-07-25T23:56:18.942" v="13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7.440" v="109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5" creationId="{2074D15B-C433-B3FE-655E-F896186A7E29}"/>
          </ac:picMkLst>
        </pc:pic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6" creationId="{07BDFE5B-EEF5-3811-2C82-561761550694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9" creationId="{E4E7D18B-2663-8020-BA36-B88543827227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70BF4EFA-C635-4E02-85A4-EE8AA687EAFE}" dt="2023-07-25T23:57:39.131" v="156" actId="20577"/>
        <pc:sldMkLst>
          <pc:docMk/>
          <pc:sldMk cId="3902406419" sldId="283"/>
        </pc:sldMkLst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2" creationId="{D3F2D1D4-493F-B3EC-6211-0D2D727670AA}"/>
          </ac:spMkLst>
        </pc:spChg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3" creationId="{EA826045-1181-CAD1-2B51-E9311AB30D4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70BF4EFA-C635-4E02-85A4-EE8AA687EAFE}" dt="2023-07-25T23:56:37.817" v="13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7:39.131" v="156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4" creationId="{D22E72BF-B0A0-CBCE-3EEA-338FA26238F2}"/>
          </ac:picMkLst>
        </pc:pic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5" creationId="{B6666158-6DAF-F93A-BD4A-F9D9BC2A85CF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8" creationId="{5ED0E2B3-CD61-4068-16B9-2A663EE7B7D9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70BF4EFA-C635-4E02-85A4-EE8AA687EAFE}" dt="2023-07-26T00:00:16.268" v="191" actId="6549"/>
        <pc:sldMkLst>
          <pc:docMk/>
          <pc:sldMk cId="2424059023" sldId="284"/>
        </pc:sldMkLst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2" creationId="{5448C91B-BD93-B540-0F02-1F19032D0E0D}"/>
          </ac:spMkLst>
        </pc:spChg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3" creationId="{E563B708-1A1D-9AA7-DD96-FB882AF3DA40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70BF4EFA-C635-4E02-85A4-EE8AA687EAFE}" dt="2023-07-25T23:58:38.835" v="165" actId="2057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0:16.268" v="191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4" creationId="{12736DC3-3EF5-5FF0-9751-EA431A7F7D81}"/>
          </ac:picMkLst>
        </pc:pic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5" creationId="{076D8450-2428-BADD-0B44-188453E51C9E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8" creationId="{46375442-6DC0-7CDE-49C5-8B0C451DE421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2:56.661" v="243" actId="207"/>
        <pc:sldMkLst>
          <pc:docMk/>
          <pc:sldMk cId="2241968852" sldId="285"/>
        </pc:sldMkLst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2" creationId="{F4F771C1-83E3-12C5-DBA1-C1AABF506852}"/>
          </ac:spMkLst>
        </pc:spChg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3" creationId="{0099895D-FE3D-1042-7382-7A86FCF4565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70BF4EFA-C635-4E02-85A4-EE8AA687EAFE}" dt="2023-07-26T00:01:47.790" v="21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2:56.661" v="243" actId="20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4" creationId="{26FCE371-1823-90C1-B89D-65B5E05C4D80}"/>
          </ac:picMkLst>
        </pc:pic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5" creationId="{481AE682-A837-9478-BF33-F11C6C5EBD80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8" creationId="{7E4811F5-9FDC-8318-34E6-BDE5CC260426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70BF4EFA-C635-4E02-85A4-EE8AA687EAFE}" dt="2023-07-26T00:05:24.979" v="270"/>
        <pc:sldMkLst>
          <pc:docMk/>
          <pc:sldMk cId="1959249856" sldId="286"/>
        </pc:sldMkLst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2" creationId="{4B107FD8-FF2C-D912-F2B8-7158E66FA82F}"/>
          </ac:spMkLst>
        </pc:spChg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3" creationId="{030B43DF-D850-F3FF-6DBC-5537A388E7B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70BF4EFA-C635-4E02-85A4-EE8AA687EAFE}" dt="2023-07-26T00:04:04.592" v="25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5:24.979" v="27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4" creationId="{A3502776-9141-DAB8-3C65-B06976C8A3A6}"/>
          </ac:picMkLst>
        </pc:pic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5" creationId="{F65291AA-D5ED-C2C9-382D-60B59A7DBA75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8" creationId="{8041C163-EC9F-F965-C4C2-5E44D220DFDD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33.542" v="287" actId="313"/>
        <pc:sldMkLst>
          <pc:docMk/>
          <pc:sldMk cId="2857006406" sldId="287"/>
        </pc:sldMkLst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2" creationId="{6A3800FE-FEA4-281A-B38B-EBA1FBE51B3E}"/>
          </ac:spMkLst>
        </pc:spChg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3" creationId="{D30C7927-E748-F33E-1525-E02850415F22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70BF4EFA-C635-4E02-85A4-EE8AA687EAFE}" dt="2023-07-26T00:07:33.542" v="287" actId="313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4" creationId="{48740DD9-EFBE-5FDD-1F96-F5159B348663}"/>
          </ac:picMkLst>
        </pc:pic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5" creationId="{19F96F83-1902-8460-A1D5-DEA60DE57ED7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8" creationId="{009787A1-6377-2DF2-D88A-51EE249831F1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70BF4EFA-C635-4E02-85A4-EE8AA687EAFE}" dt="2023-07-25T23:55:48.282" v="120" actId="313"/>
        <pc:sldMkLst>
          <pc:docMk/>
          <pc:sldMk cId="2630436816" sldId="288"/>
        </pc:sldMkLst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2" creationId="{EF47AC37-76E0-0D1D-AC73-A8845302AB22}"/>
          </ac:spMkLst>
        </pc:spChg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3" creationId="{9178F071-A7A4-103C-4FED-3AB988353EEC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70BF4EFA-C635-4E02-85A4-EE8AA687EAFE}" dt="2023-07-25T23:55:48.282" v="120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0.177" v="104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4" creationId="{FB6D4313-215E-240F-0D3F-C8EC65EE1CEE}"/>
          </ac:picMkLst>
        </pc:pic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5" creationId="{82E3D6E2-7EE4-C71D-6192-499B9E6DDF88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8" creationId="{D6392301-8EFC-A362-99BF-276F9FBA7460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70BF4EFA-C635-4E02-85A4-EE8AA687EAFE}" dt="2023-07-25T23:58:15.523" v="160" actId="6549"/>
        <pc:sldMkLst>
          <pc:docMk/>
          <pc:sldMk cId="3032827026" sldId="289"/>
        </pc:sldMkLst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2" creationId="{F5580265-5AA2-3AE3-CBED-F6CC3BD6042C}"/>
          </ac:spMkLst>
        </pc:spChg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3" creationId="{662D4E7D-B5EC-9FCE-1C2F-2F47F941B2BC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70BF4EFA-C635-4E02-85A4-EE8AA687EAFE}" dt="2023-07-25T23:58:15.523" v="160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70BF4EFA-C635-4E02-85A4-EE8AA687EAFE}" dt="2023-07-25T23:56:43.703" v="141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4" creationId="{C201B004-7A1D-2A0E-7751-AD0A2A8B9535}"/>
          </ac:picMkLst>
        </pc:pic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5" creationId="{DF619252-3A68-36C3-8A02-1BBB1778C807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8" creationId="{522D4808-B459-4DD8-9C36-9D4282D7B9E5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70BF4EFA-C635-4E02-85A4-EE8AA687EAFE}" dt="2023-07-26T00:01:12.995" v="208" actId="1035"/>
        <pc:sldMkLst>
          <pc:docMk/>
          <pc:sldMk cId="3772032319" sldId="290"/>
        </pc:sldMkLst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2" creationId="{F893D189-21E4-236D-2998-75E843222639}"/>
          </ac:spMkLst>
        </pc:spChg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3" creationId="{7EEE24F7-3AFD-3D69-5A54-D12264F66391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70BF4EFA-C635-4E02-85A4-EE8AA687EAFE}" dt="2023-07-26T00:01:12.995" v="208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70BF4EFA-C635-4E02-85A4-EE8AA687EAFE}" dt="2023-07-25T23:58:50.451" v="170" actId="2057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4" creationId="{99874C42-34AB-8FB5-16FD-074885951211}"/>
          </ac:picMkLst>
        </pc:pic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5" creationId="{0785B292-7DA8-29C6-E61A-E985840933A3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8" creationId="{82106B95-983B-BBA5-75C9-7C2056B4BD05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70BF4EFA-C635-4E02-85A4-EE8AA687EAFE}" dt="2023-07-26T00:03:24.328" v="252"/>
        <pc:sldMkLst>
          <pc:docMk/>
          <pc:sldMk cId="1768216317" sldId="291"/>
        </pc:sldMkLst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2" creationId="{FECC388F-52FD-C696-9DA8-8366C328A147}"/>
          </ac:spMkLst>
        </pc:spChg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3" creationId="{1B565B09-C3A5-96D0-65CC-9AFE89FF4870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70BF4EFA-C635-4E02-85A4-EE8AA687EAFE}" dt="2023-07-26T00:03:24.328" v="252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70BF4EFA-C635-4E02-85A4-EE8AA687EAFE}" dt="2023-07-26T00:01:54.161" v="21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4" creationId="{2C97A3C9-C9BE-DD44-696E-3D2DBC4A2730}"/>
          </ac:picMkLst>
        </pc:pic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5" creationId="{6F585D8B-DFB3-3046-199A-AF99A4A2ED29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8" creationId="{887E7B1E-7072-9D1D-F43C-B064E7B9031F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47.547" v="289" actId="20577"/>
        <pc:sldMkLst>
          <pc:docMk/>
          <pc:sldMk cId="3757265641" sldId="292"/>
        </pc:sldMkLst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2" creationId="{484F34BC-B9E4-5ADF-A90C-E72D16A651BF}"/>
          </ac:spMkLst>
        </pc:spChg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3" creationId="{0F656E3F-F80C-E389-4C0E-0B626BF2E4CC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6" creationId="{5F4A209C-466E-14D3-2D79-A114F0E136BB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70BF4EFA-C635-4E02-85A4-EE8AA687EAFE}" dt="2023-07-26T00:07:47.547" v="289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70BF4EFA-C635-4E02-85A4-EE8AA687EAFE}" dt="2023-07-26T00:04:37.203" v="26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4" creationId="{3D0C0BD3-65B0-4FCD-C0AB-3F1B17AD4FF6}"/>
          </ac:picMkLst>
        </pc:pic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5" creationId="{265E0221-A7B8-DB10-52FB-E13D01FE5076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8" creationId="{7CE7BCB5-5FB6-AFB3-F1A5-9BC74B812D5C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70BF4EFA-C635-4E02-85A4-EE8AA687EAFE}" dt="2023-07-26T00:06:39.940" v="277"/>
        <pc:sldMkLst>
          <pc:docMk/>
          <pc:sldMk cId="3114938747" sldId="293"/>
        </pc:sldMkLst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2" creationId="{86194473-DE93-792A-66D7-CAC736A8C24B}"/>
          </ac:spMkLst>
        </pc:spChg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3" creationId="{07FBBBE7-E681-C09F-D99E-85138969986A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70BF4EFA-C635-4E02-85A4-EE8AA687EAFE}" dt="2023-07-26T00:06:39.940" v="2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4" creationId="{F593D162-ED26-E470-5A4F-ADEEC2CBB496}"/>
          </ac:picMkLst>
        </pc:pic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5" creationId="{D218B5AB-2C22-F59F-3423-6485EDA8FD94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8" creationId="{677298EA-ADB1-978C-E4B2-FA55276E596E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Informatica Lima" userId="b77af7bd85500281" providerId="LiveId" clId="{8705B063-2491-4060-933C-1606E6D942F3}"/>
    <pc:docChg chg="undo redo custSel modSld">
      <pc:chgData name="Neemias Informatica Lima" userId="b77af7bd85500281" providerId="LiveId" clId="{8705B063-2491-4060-933C-1606E6D942F3}" dt="2024-02-20T18:12:52.062" v="338" actId="20577"/>
      <pc:docMkLst>
        <pc:docMk/>
      </pc:docMkLst>
      <pc:sldChg chg="addSp delSp modSp mod">
        <pc:chgData name="Neemias Informatica Lima" userId="b77af7bd85500281" providerId="LiveId" clId="{8705B063-2491-4060-933C-1606E6D942F3}" dt="2024-02-20T17:44:18.887" v="107" actId="20577"/>
        <pc:sldMkLst>
          <pc:docMk/>
          <pc:sldMk cId="2232331225" sldId="280"/>
        </pc:sldMkLst>
        <pc:spChg chg="mod">
          <ac:chgData name="Neemias Informatica Lima" userId="b77af7bd85500281" providerId="LiveId" clId="{8705B063-2491-4060-933C-1606E6D942F3}" dt="2024-02-20T17:33:04.298" v="12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9.240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4:18.887" v="10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0.407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4:48.071" v="35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33:10.947" v="13" actId="478"/>
          <ac:picMkLst>
            <pc:docMk/>
            <pc:sldMk cId="2232331225" sldId="280"/>
            <ac:picMk id="3" creationId="{EA23CDDD-0592-BA8F-8FC2-4F47A72894C4}"/>
          </ac:picMkLst>
        </pc:picChg>
        <pc:picChg chg="add mod">
          <ac:chgData name="Neemias Informatica Lima" userId="b77af7bd85500281" providerId="LiveId" clId="{8705B063-2491-4060-933C-1606E6D942F3}" dt="2024-02-20T17:37:58.900" v="46" actId="14100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24.718" v="337" actId="20577"/>
        <pc:sldMkLst>
          <pc:docMk/>
          <pc:sldMk cId="2103443556" sldId="281"/>
        </pc:sldMkLst>
        <pc:spChg chg="mod">
          <ac:chgData name="Neemias Informatica Lima" userId="b77af7bd85500281" providerId="LiveId" clId="{8705B063-2491-4060-933C-1606E6D942F3}" dt="2024-02-20T18:12:24.718" v="337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9:53.826" v="48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1:13.588" v="73" actId="6549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0:15.080" v="49" actId="478"/>
          <ac:picMkLst>
            <pc:docMk/>
            <pc:sldMk cId="2103443556" sldId="281"/>
            <ac:picMk id="2" creationId="{7B629915-8571-45EF-512F-DFA68D74875A}"/>
          </ac:picMkLst>
        </pc:picChg>
        <pc:picChg chg="add mod">
          <ac:chgData name="Neemias Informatica Lima" userId="b77af7bd85500281" providerId="LiveId" clId="{8705B063-2491-4060-933C-1606E6D942F3}" dt="2024-02-20T17:40:26.672" v="54" actId="1076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8705B063-2491-4060-933C-1606E6D942F3}" dt="2024-02-20T17:56:43.854" v="180"/>
        <pc:sldMkLst>
          <pc:docMk/>
          <pc:sldMk cId="3683219421" sldId="282"/>
        </pc:sldMkLst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2" creationId="{E93EA094-84BE-ED5C-CF35-52E6770EA19E}"/>
          </ac:spMkLst>
        </pc:spChg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4" creationId="{6861D89A-71F1-B9BF-0E88-D15217C78FB4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6" creationId="{8025EB23-5AF1-EEF9-A5CD-541531C60450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8705B063-2491-4060-933C-1606E6D942F3}" dt="2024-02-20T17:56:43.854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52.112" v="14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7.322" v="76" actId="478"/>
          <ac:picMkLst>
            <pc:docMk/>
            <pc:sldMk cId="3683219421" sldId="282"/>
            <ac:picMk id="5" creationId="{4A6FF4E9-A6B3-B1F3-74FB-B34F8BE693D8}"/>
          </ac:picMkLst>
        </pc:picChg>
        <pc:picChg chg="add mod">
          <ac:chgData name="Neemias Informatica Lima" userId="b77af7bd85500281" providerId="LiveId" clId="{8705B063-2491-4060-933C-1606E6D942F3}" dt="2024-02-20T17:41:37.672" v="77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8705B063-2491-4060-933C-1606E6D942F3}" dt="2024-02-20T18:01:40.866" v="207" actId="20577"/>
        <pc:sldMkLst>
          <pc:docMk/>
          <pc:sldMk cId="3902406419" sldId="283"/>
        </pc:sldMkLst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2" creationId="{A36E5A6B-AA36-E3C4-E4C4-642E7E66EECA}"/>
          </ac:spMkLst>
        </pc:spChg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3" creationId="{2D739C42-67D0-D63D-5058-0A0D205C588F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5" creationId="{BD9AE0D3-5269-4775-42AF-12B7C9E7C296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8705B063-2491-4060-933C-1606E6D942F3}" dt="2024-02-20T17:57:04.469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1:40.866" v="20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705B063-2491-4060-933C-1606E6D942F3}" dt="2024-02-20T17:41:47.139" v="78" actId="478"/>
          <ac:picMkLst>
            <pc:docMk/>
            <pc:sldMk cId="3902406419" sldId="283"/>
            <ac:picMk id="4" creationId="{4ED879D1-9EBB-93A1-663A-542D4594ADB6}"/>
          </ac:picMkLst>
        </pc:picChg>
        <pc:picChg chg="add mod">
          <ac:chgData name="Neemias Informatica Lima" userId="b77af7bd85500281" providerId="LiveId" clId="{8705B063-2491-4060-933C-1606E6D942F3}" dt="2024-02-20T17:41:47.464" v="79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14.295" v="227" actId="20577"/>
        <pc:sldMkLst>
          <pc:docMk/>
          <pc:sldMk cId="2424059023" sldId="284"/>
        </pc:sldMkLst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2" creationId="{0654C57D-3E63-3A71-31F9-0B1108D13FFC}"/>
          </ac:spMkLst>
        </pc:spChg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3" creationId="{24ED2880-1908-5805-EE1D-30356A2DE593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5" creationId="{B8AA4A93-B7F2-18E7-457C-06471BA1CC68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8705B063-2491-4060-933C-1606E6D942F3}" dt="2024-02-20T18:05:29.473" v="213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6:14.295" v="227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705B063-2491-4060-933C-1606E6D942F3}" dt="2024-02-20T17:41:57.584" v="82" actId="478"/>
          <ac:picMkLst>
            <pc:docMk/>
            <pc:sldMk cId="2424059023" sldId="284"/>
            <ac:picMk id="4" creationId="{59C05A2A-6129-A78B-3FFB-527712244F3D}"/>
          </ac:picMkLst>
        </pc:picChg>
        <pc:picChg chg="add mod">
          <ac:chgData name="Neemias Informatica Lima" userId="b77af7bd85500281" providerId="LiveId" clId="{8705B063-2491-4060-933C-1606E6D942F3}" dt="2024-02-20T17:41:57.935" v="83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8705B063-2491-4060-933C-1606E6D942F3}" dt="2024-02-20T18:07:45.626" v="260" actId="20577"/>
        <pc:sldMkLst>
          <pc:docMk/>
          <pc:sldMk cId="2241968852" sldId="285"/>
        </pc:sldMkLst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2" creationId="{97ECC88F-C744-BA90-2332-0BED0B2B0A7F}"/>
          </ac:spMkLst>
        </pc:spChg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3" creationId="{33BEC984-A759-4F1F-8E23-44E7FDD59A9E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5" creationId="{C0B9F35E-34CC-5A82-D198-3E6A3802D876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8705B063-2491-4060-933C-1606E6D942F3}" dt="2024-02-20T18:07:04.532" v="24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7:45.626" v="26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705B063-2491-4060-933C-1606E6D942F3}" dt="2024-02-20T17:42:08.691" v="86" actId="478"/>
          <ac:picMkLst>
            <pc:docMk/>
            <pc:sldMk cId="2241968852" sldId="285"/>
            <ac:picMk id="4" creationId="{425A0613-38AA-C7A2-EE22-40495175D1EA}"/>
          </ac:picMkLst>
        </pc:picChg>
        <pc:picChg chg="add mod">
          <ac:chgData name="Neemias Informatica Lima" userId="b77af7bd85500281" providerId="LiveId" clId="{8705B063-2491-4060-933C-1606E6D942F3}" dt="2024-02-20T17:42:09.024" v="87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52.062" v="338" actId="20577"/>
        <pc:sldMkLst>
          <pc:docMk/>
          <pc:sldMk cId="1959249856" sldId="286"/>
        </pc:sldMkLst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2" creationId="{85892DA3-61C5-5A77-1DE0-BC1A5E0D7360}"/>
          </ac:spMkLst>
        </pc:spChg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3" creationId="{0C0BF29C-FD82-60BE-DD0A-1AC3A6C891CE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5" creationId="{936BAE6E-8263-451E-B892-69E0F50366CD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8705B063-2491-4060-933C-1606E6D942F3}" dt="2024-02-20T18:09:25.492" v="284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12:52.062" v="338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705B063-2491-4060-933C-1606E6D942F3}" dt="2024-02-20T17:42:21.460" v="90" actId="478"/>
          <ac:picMkLst>
            <pc:docMk/>
            <pc:sldMk cId="1959249856" sldId="286"/>
            <ac:picMk id="4" creationId="{A1EF4718-34A2-73F4-74BB-2781F1A0FA36}"/>
          </ac:picMkLst>
        </pc:picChg>
        <pc:picChg chg="add mod">
          <ac:chgData name="Neemias Informatica Lima" userId="b77af7bd85500281" providerId="LiveId" clId="{8705B063-2491-4060-933C-1606E6D942F3}" dt="2024-02-20T17:42:21.802" v="91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8705B063-2491-4060-933C-1606E6D942F3}" dt="2024-02-20T18:11:58.136" v="335" actId="20577"/>
        <pc:sldMkLst>
          <pc:docMk/>
          <pc:sldMk cId="2857006406" sldId="287"/>
        </pc:sldMkLst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2" creationId="{34BBE7EE-CADD-DA06-8C96-F781BECC74A0}"/>
          </ac:spMkLst>
        </pc:spChg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3" creationId="{9150FA78-FFE0-555A-6EFC-E07374232E4F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5" creationId="{7635979C-2224-87D5-37E2-18D6E6394017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8705B063-2491-4060-933C-1606E6D942F3}" dt="2024-02-20T18:11:58.136" v="335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705B063-2491-4060-933C-1606E6D942F3}" dt="2024-02-20T17:42:37.698" v="96" actId="478"/>
          <ac:picMkLst>
            <pc:docMk/>
            <pc:sldMk cId="2857006406" sldId="287"/>
            <ac:picMk id="4" creationId="{14F3BA0D-16CF-F365-AF48-333310134924}"/>
          </ac:picMkLst>
        </pc:picChg>
        <pc:picChg chg="add mod">
          <ac:chgData name="Neemias Informatica Lima" userId="b77af7bd85500281" providerId="LiveId" clId="{8705B063-2491-4060-933C-1606E6D942F3}" dt="2024-02-20T17:42:38.088" v="97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8705B063-2491-4060-933C-1606E6D942F3}" dt="2024-02-20T17:55:59.803" v="167" actId="20577"/>
        <pc:sldMkLst>
          <pc:docMk/>
          <pc:sldMk cId="2630436816" sldId="288"/>
        </pc:sldMkLst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2" creationId="{5D9931AB-A1EE-9E1B-E500-A6B25ECE7A65}"/>
          </ac:spMkLst>
        </pc:spChg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3" creationId="{9A4DD270-27FC-A507-4AA1-F7B7CAC3E1F9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5" creationId="{917548CB-A4F8-8DFA-5101-BD7954471BAE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8705B063-2491-4060-933C-1606E6D942F3}" dt="2024-02-20T17:55:59.803" v="167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47.034" v="14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1.749" v="74" actId="478"/>
          <ac:picMkLst>
            <pc:docMk/>
            <pc:sldMk cId="2630436816" sldId="288"/>
            <ac:picMk id="4" creationId="{41388232-B860-FA7A-CA50-DA7B05D5BF14}"/>
          </ac:picMkLst>
        </pc:picChg>
        <pc:picChg chg="add mod">
          <ac:chgData name="Neemias Informatica Lima" userId="b77af7bd85500281" providerId="LiveId" clId="{8705B063-2491-4060-933C-1606E6D942F3}" dt="2024-02-20T17:41:32.091" v="75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8705B063-2491-4060-933C-1606E6D942F3}" dt="2024-02-20T18:02:45.207" v="210"/>
        <pc:sldMkLst>
          <pc:docMk/>
          <pc:sldMk cId="3032827026" sldId="289"/>
        </pc:sldMkLst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2" creationId="{9BDC4E02-CC56-CABD-174F-448868C5143C}"/>
          </ac:spMkLst>
        </pc:spChg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3" creationId="{8EC1FD22-A9E5-FED5-B655-A0209D8F12B8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5" creationId="{B03018DB-830D-06DC-DEA3-17B00F449029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8705B063-2491-4060-933C-1606E6D942F3}" dt="2024-02-20T18:02:45.207" v="21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705B063-2491-4060-933C-1606E6D942F3}" dt="2024-02-20T17:57:27.412" v="186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52.453" v="80" actId="478"/>
          <ac:picMkLst>
            <pc:docMk/>
            <pc:sldMk cId="3032827026" sldId="289"/>
            <ac:picMk id="4" creationId="{6013B298-59FB-6362-C4C7-75FD4AD6799D}"/>
          </ac:picMkLst>
        </pc:picChg>
        <pc:picChg chg="add mod">
          <ac:chgData name="Neemias Informatica Lima" userId="b77af7bd85500281" providerId="LiveId" clId="{8705B063-2491-4060-933C-1606E6D942F3}" dt="2024-02-20T17:41:52.730" v="81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43.991" v="237" actId="6549"/>
        <pc:sldMkLst>
          <pc:docMk/>
          <pc:sldMk cId="3772032319" sldId="290"/>
        </pc:sldMkLst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2" creationId="{3E2C86AB-1379-0FEB-5A1A-57ADCFC644E8}"/>
          </ac:spMkLst>
        </pc:spChg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3" creationId="{242F513D-FBFC-CCE5-6A29-3F6EFD68C879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5" creationId="{C4C9CAED-A6F6-5CB3-F39B-CC65C2CE4F60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8705B063-2491-4060-933C-1606E6D942F3}" dt="2024-02-20T18:06:43.991" v="237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705B063-2491-4060-933C-1606E6D942F3}" dt="2024-02-20T18:05:34.801" v="216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03.025" v="84" actId="478"/>
          <ac:picMkLst>
            <pc:docMk/>
            <pc:sldMk cId="3772032319" sldId="290"/>
            <ac:picMk id="4" creationId="{01A534C2-88F6-D6C8-EB18-3D4C7B59CC73}"/>
          </ac:picMkLst>
        </pc:picChg>
        <pc:picChg chg="add mod">
          <ac:chgData name="Neemias Informatica Lima" userId="b77af7bd85500281" providerId="LiveId" clId="{8705B063-2491-4060-933C-1606E6D942F3}" dt="2024-02-20T17:42:03.383" v="85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8705B063-2491-4060-933C-1606E6D942F3}" dt="2024-02-20T18:09:05.853" v="281" actId="6549"/>
        <pc:sldMkLst>
          <pc:docMk/>
          <pc:sldMk cId="1768216317" sldId="291"/>
        </pc:sldMkLst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2" creationId="{54974A24-6F5E-59E8-83C2-830ACB61507C}"/>
          </ac:spMkLst>
        </pc:spChg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3" creationId="{9E976E02-E9FC-6BF4-F62E-139513CD02E7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5" creationId="{650AC758-BA39-FCF6-358E-7C44CAD0C2F8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8705B063-2491-4060-933C-1606E6D942F3}" dt="2024-02-20T18:09:05.853" v="28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705B063-2491-4060-933C-1606E6D942F3}" dt="2024-02-20T18:07:10.257" v="247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16.255" v="88" actId="478"/>
          <ac:picMkLst>
            <pc:docMk/>
            <pc:sldMk cId="1768216317" sldId="291"/>
            <ac:picMk id="4" creationId="{5EFF77E5-4820-8553-E1C3-91C839473415}"/>
          </ac:picMkLst>
        </pc:picChg>
        <pc:picChg chg="add mod">
          <ac:chgData name="Neemias Informatica Lima" userId="b77af7bd85500281" providerId="LiveId" clId="{8705B063-2491-4060-933C-1606E6D942F3}" dt="2024-02-20T17:42:16.556" v="89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35.533" v="313"/>
        <pc:sldMkLst>
          <pc:docMk/>
          <pc:sldMk cId="3757265641" sldId="292"/>
        </pc:sldMkLst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2" creationId="{5FD0D31B-7361-F0C3-62D3-0EE63FA5A43D}"/>
          </ac:spMkLst>
        </pc:spChg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3" creationId="{E389A403-4D22-4504-BB18-BDD267E5CC61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5" creationId="{707ACF27-A054-67A3-A85D-B1C528682056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8705B063-2491-4060-933C-1606E6D942F3}" dt="2024-02-20T18:10:35.533" v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705B063-2491-4060-933C-1606E6D942F3}" dt="2024-02-20T18:09:30.840" v="289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26.908" v="92" actId="478"/>
          <ac:picMkLst>
            <pc:docMk/>
            <pc:sldMk cId="3757265641" sldId="292"/>
            <ac:picMk id="4" creationId="{0368FE61-6247-BC6F-FA15-632E935643B5}"/>
          </ac:picMkLst>
        </pc:picChg>
        <pc:picChg chg="add mod">
          <ac:chgData name="Neemias Informatica Lima" userId="b77af7bd85500281" providerId="LiveId" clId="{8705B063-2491-4060-933C-1606E6D942F3}" dt="2024-02-20T17:42:27.290" v="93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49.848" v="316"/>
        <pc:sldMkLst>
          <pc:docMk/>
          <pc:sldMk cId="3114938747" sldId="293"/>
        </pc:sldMkLst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2" creationId="{3EE96EFB-4D6F-A54E-4AB3-69DDE66676F0}"/>
          </ac:spMkLst>
        </pc:spChg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3" creationId="{9999F744-72BC-DB38-AC58-4877576DCC3D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5" creationId="{69311968-41FE-07E4-A144-3DD1D45D9449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8705B063-2491-4060-933C-1606E6D942F3}" dt="2024-02-20T18:10:49.848" v="31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705B063-2491-4060-933C-1606E6D942F3}" dt="2024-02-20T17:42:32.738" v="94" actId="478"/>
          <ac:picMkLst>
            <pc:docMk/>
            <pc:sldMk cId="3114938747" sldId="293"/>
            <ac:picMk id="4" creationId="{0C2C626C-E63D-42A7-E59E-A0BBFCFD90CE}"/>
          </ac:picMkLst>
        </pc:picChg>
        <pc:picChg chg="add mod">
          <ac:chgData name="Neemias Informatica Lima" userId="b77af7bd85500281" providerId="LiveId" clId="{8705B063-2491-4060-933C-1606E6D942F3}" dt="2024-02-20T17:42:33.071" v="95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  <pc:sldChg chg="modSp mod">
        <pc:chgData name="Neemias e Catia Lima" userId="b77af7bd85500281" providerId="LiveId" clId="{EF129372-3DF4-423B-A58F-E7438F022423}" dt="2020-11-01T10:21:45.678" v="91" actId="20577"/>
        <pc:sldMkLst>
          <pc:docMk/>
          <pc:sldMk cId="2241968852" sldId="285"/>
        </pc:sldMkLst>
        <pc:spChg chg="mod">
          <ac:chgData name="Neemias e Catia Lima" userId="b77af7bd85500281" providerId="LiveId" clId="{EF129372-3DF4-423B-A58F-E7438F022423}" dt="2020-11-01T10:21:45.678" v="91" actId="20577"/>
          <ac:spMkLst>
            <pc:docMk/>
            <pc:sldMk cId="2241968852" sldId="285"/>
            <ac:spMk id="15" creationId="{0F091E13-8EAD-4FFB-9473-BC74E5ABDC64}"/>
          </ac:spMkLst>
        </pc:spChg>
      </pc:sldChg>
      <pc:sldChg chg="modSp mod">
        <pc:chgData name="Neemias e Catia Lima" userId="b77af7bd85500281" providerId="LiveId" clId="{EF129372-3DF4-423B-A58F-E7438F022423}" dt="2020-11-01T10:16:20.379" v="28" actId="313"/>
        <pc:sldMkLst>
          <pc:docMk/>
          <pc:sldMk cId="1959249856" sldId="286"/>
        </pc:sldMkLst>
        <pc:spChg chg="mod">
          <ac:chgData name="Neemias e Catia Lima" userId="b77af7bd85500281" providerId="LiveId" clId="{EF129372-3DF4-423B-A58F-E7438F022423}" dt="2020-11-01T10:14:52.256" v="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EF129372-3DF4-423B-A58F-E7438F022423}" dt="2020-11-01T10:16:20.379" v="28" actId="313"/>
          <ac:spMkLst>
            <pc:docMk/>
            <pc:sldMk cId="1959249856" sldId="286"/>
            <ac:spMk id="15" creationId="{863BB09B-C8C1-4354-BC51-D930C951E507}"/>
          </ac:spMkLst>
        </pc:spChg>
      </pc:sldChg>
      <pc:sldChg chg="modSp mod">
        <pc:chgData name="Neemias e Catia Lima" userId="b77af7bd85500281" providerId="LiveId" clId="{EF129372-3DF4-423B-A58F-E7438F022423}" dt="2020-11-01T10:21:12.064" v="89" actId="20577"/>
        <pc:sldMkLst>
          <pc:docMk/>
          <pc:sldMk cId="2857006406" sldId="287"/>
        </pc:sldMkLst>
        <pc:spChg chg="mod">
          <ac:chgData name="Neemias e Catia Lima" userId="b77af7bd85500281" providerId="LiveId" clId="{EF129372-3DF4-423B-A58F-E7438F022423}" dt="2020-11-01T10:21:12.064" v="89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modSp mod">
        <pc:chgData name="Neemias e Catia Lima" userId="b77af7bd85500281" providerId="LiveId" clId="{EF129372-3DF4-423B-A58F-E7438F022423}" dt="2020-11-01T10:19:46.587" v="80" actId="20577"/>
        <pc:sldMkLst>
          <pc:docMk/>
          <pc:sldMk cId="3757265641" sldId="292"/>
        </pc:sldMkLst>
        <pc:spChg chg="mod">
          <ac:chgData name="Neemias e Catia Lima" userId="b77af7bd85500281" providerId="LiveId" clId="{EF129372-3DF4-423B-A58F-E7438F022423}" dt="2020-11-01T10:19:46.587" v="8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EF129372-3DF4-423B-A58F-E7438F022423}" dt="2020-11-01T10:15:03.154" v="5"/>
          <ac:spMkLst>
            <pc:docMk/>
            <pc:sldMk cId="3757265641" sldId="292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EF129372-3DF4-423B-A58F-E7438F022423}" dt="2020-11-01T10:20:27.023" v="83"/>
        <pc:sldMkLst>
          <pc:docMk/>
          <pc:sldMk cId="3114938747" sldId="293"/>
        </pc:sldMkLst>
        <pc:spChg chg="mod">
          <ac:chgData name="Neemias e Catia Lima" userId="b77af7bd85500281" providerId="LiveId" clId="{EF129372-3DF4-423B-A58F-E7438F022423}" dt="2020-11-01T10:20:27.023" v="83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0E738822-0204-43F8-9A75-A0C8A52CADBB}"/>
    <pc:docChg chg="undo redo custSel modSld">
      <pc:chgData name="Neemias Informatica Lima" userId="b77af7bd85500281" providerId="LiveId" clId="{0E738822-0204-43F8-9A75-A0C8A52CADBB}" dt="2024-02-20T17:28:46.609" v="396" actId="20577"/>
      <pc:docMkLst>
        <pc:docMk/>
      </pc:docMkLst>
      <pc:sldChg chg="addSp delSp modSp mod">
        <pc:chgData name="Neemias Informatica Lima" userId="b77af7bd85500281" providerId="LiveId" clId="{0E738822-0204-43F8-9A75-A0C8A52CADBB}" dt="2024-02-20T16:53:04.736" v="60" actId="20577"/>
        <pc:sldMkLst>
          <pc:docMk/>
          <pc:sldMk cId="2232331225" sldId="280"/>
        </pc:sldMkLst>
        <pc:spChg chg="mod">
          <ac:chgData name="Neemias Informatica Lima" userId="b77af7bd85500281" providerId="LiveId" clId="{0E738822-0204-43F8-9A75-A0C8A52CADBB}" dt="2024-02-20T16:50:19.104" v="1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2:45.574" v="5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47.523" v="3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23.608" v="2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3:04.736" v="6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1:18.435" v="18" actId="1440"/>
          <ac:picMkLst>
            <pc:docMk/>
            <pc:sldMk cId="2232331225" sldId="280"/>
            <ac:picMk id="3" creationId="{EA23CDDD-0592-BA8F-8FC2-4F47A72894C4}"/>
          </ac:picMkLst>
        </pc:picChg>
        <pc:picChg chg="del">
          <ac:chgData name="Neemias Informatica Lima" userId="b77af7bd85500281" providerId="LiveId" clId="{0E738822-0204-43F8-9A75-A0C8A52CADBB}" dt="2024-02-20T16:49:50.108" v="0" actId="478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0E738822-0204-43F8-9A75-A0C8A52CADBB}" dt="2024-02-20T16:55:07.228" v="105"/>
        <pc:sldMkLst>
          <pc:docMk/>
          <pc:sldMk cId="2103443556" sldId="281"/>
        </pc:sldMkLst>
        <pc:spChg chg="mod">
          <ac:chgData name="Neemias Informatica Lima" userId="b77af7bd85500281" providerId="LiveId" clId="{0E738822-0204-43F8-9A75-A0C8A52CADBB}" dt="2024-02-20T16:54:15.534" v="90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4:24.599" v="9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5:07.228" v="105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4:46.804" v="98" actId="14100"/>
          <ac:picMkLst>
            <pc:docMk/>
            <pc:sldMk cId="2103443556" sldId="281"/>
            <ac:picMk id="2" creationId="{7B629915-8571-45EF-512F-DFA68D74875A}"/>
          </ac:picMkLst>
        </pc:picChg>
        <pc:picChg chg="del">
          <ac:chgData name="Neemias Informatica Lima" userId="b77af7bd85500281" providerId="LiveId" clId="{0E738822-0204-43F8-9A75-A0C8A52CADBB}" dt="2024-02-20T16:54:34.087" v="93" actId="478"/>
          <ac:picMkLst>
            <pc:docMk/>
            <pc:sldMk cId="2103443556" sldId="281"/>
            <ac:picMk id="4" creationId="{5E50C07A-91C0-123C-3194-517732FDBBF7}"/>
          </ac:picMkLst>
        </pc:picChg>
      </pc:sldChg>
      <pc:sldChg chg="addSp delSp modSp mod">
        <pc:chgData name="Neemias Informatica Lima" userId="b77af7bd85500281" providerId="LiveId" clId="{0E738822-0204-43F8-9A75-A0C8A52CADBB}" dt="2024-02-20T17:09:34.974" v="162" actId="20577"/>
        <pc:sldMkLst>
          <pc:docMk/>
          <pc:sldMk cId="3683219421" sldId="282"/>
        </pc:sldMkLst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2" creationId="{E93EA094-84BE-ED5C-CF35-52E6770EA19E}"/>
          </ac:spMkLst>
        </pc:spChg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4" creationId="{6861D89A-71F1-B9BF-0E88-D15217C78FB4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6" creationId="{9637ACB4-762A-635D-FDEA-12397AF3A53F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7" creationId="{819A9ECA-D30A-D6C9-81C6-EA9DE94C92E9}"/>
          </ac:spMkLst>
        </pc:spChg>
        <pc:spChg chg="mod">
          <ac:chgData name="Neemias Informatica Lima" userId="b77af7bd85500281" providerId="LiveId" clId="{0E738822-0204-43F8-9A75-A0C8A52CADBB}" dt="2024-02-20T17:09:34.974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8:47.065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6.948" v="109"/>
          <ac:picMkLst>
            <pc:docMk/>
            <pc:sldMk cId="3683219421" sldId="282"/>
            <ac:picMk id="5" creationId="{4A6FF4E9-A6B3-B1F3-74FB-B34F8BE693D8}"/>
          </ac:picMkLst>
        </pc:picChg>
        <pc:picChg chg="del">
          <ac:chgData name="Neemias Informatica Lima" userId="b77af7bd85500281" providerId="LiveId" clId="{0E738822-0204-43F8-9A75-A0C8A52CADBB}" dt="2024-02-20T16:55:25.934" v="108" actId="478"/>
          <ac:picMkLst>
            <pc:docMk/>
            <pc:sldMk cId="3683219421" sldId="282"/>
            <ac:picMk id="8" creationId="{1B4580B3-E4F0-EABD-596F-401A1270C6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14:52.048" v="200" actId="313"/>
        <pc:sldMkLst>
          <pc:docMk/>
          <pc:sldMk cId="3902406419" sldId="283"/>
        </pc:sldMkLst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2" creationId="{A36E5A6B-AA36-E3C4-E4C4-642E7E66EECA}"/>
          </ac:spMkLst>
        </pc:spChg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3" creationId="{2D739C42-67D0-D63D-5058-0A0D205C588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5" creationId="{99F4E7C5-C5B8-5F8D-4A50-2D5763CA661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6" creationId="{FABDE56D-3F03-0165-FE61-AF4DC3BC7A2F}"/>
          </ac:spMkLst>
        </pc:spChg>
        <pc:spChg chg="mod">
          <ac:chgData name="Neemias Informatica Lima" userId="b77af7bd85500281" providerId="LiveId" clId="{0E738822-0204-43F8-9A75-A0C8A52CADBB}" dt="2024-02-20T17:10:14.792" v="16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4:52.048" v="200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0E738822-0204-43F8-9A75-A0C8A52CADBB}" dt="2024-02-20T16:55:35.812" v="111"/>
          <ac:picMkLst>
            <pc:docMk/>
            <pc:sldMk cId="3902406419" sldId="283"/>
            <ac:picMk id="4" creationId="{4ED879D1-9EBB-93A1-663A-542D4594ADB6}"/>
          </ac:picMkLst>
        </pc:picChg>
        <pc:picChg chg="del">
          <ac:chgData name="Neemias Informatica Lima" userId="b77af7bd85500281" providerId="LiveId" clId="{0E738822-0204-43F8-9A75-A0C8A52CADBB}" dt="2024-02-20T16:55:34.444" v="110" actId="478"/>
          <ac:picMkLst>
            <pc:docMk/>
            <pc:sldMk cId="3902406419" sldId="283"/>
            <ac:picMk id="7" creationId="{5BE3054B-1B45-0790-5E4F-E0F7033FCB0F}"/>
          </ac:picMkLst>
        </pc:picChg>
      </pc:sldChg>
      <pc:sldChg chg="addSp delSp modSp mod">
        <pc:chgData name="Neemias Informatica Lima" userId="b77af7bd85500281" providerId="LiveId" clId="{0E738822-0204-43F8-9A75-A0C8A52CADBB}" dt="2024-02-20T17:19:48.811" v="245" actId="20577"/>
        <pc:sldMkLst>
          <pc:docMk/>
          <pc:sldMk cId="2424059023" sldId="284"/>
        </pc:sldMkLst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2" creationId="{0654C57D-3E63-3A71-31F9-0B1108D13FFC}"/>
          </ac:spMkLst>
        </pc:spChg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3" creationId="{24ED2880-1908-5805-EE1D-30356A2DE593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5" creationId="{8F4605FB-8D94-A0E2-AF3B-4995C2DD7124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6" creationId="{66AE90E3-AC57-DD86-AC9B-E74D0C2B036E}"/>
          </ac:spMkLst>
        </pc:spChg>
        <pc:spChg chg="mod">
          <ac:chgData name="Neemias Informatica Lima" userId="b77af7bd85500281" providerId="LiveId" clId="{0E738822-0204-43F8-9A75-A0C8A52CADBB}" dt="2024-02-20T17:19:08.662" v="22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9:48.811" v="24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0E738822-0204-43F8-9A75-A0C8A52CADBB}" dt="2024-02-20T16:56:12.345" v="115"/>
          <ac:picMkLst>
            <pc:docMk/>
            <pc:sldMk cId="2424059023" sldId="284"/>
            <ac:picMk id="4" creationId="{59C05A2A-6129-A78B-3FFB-527712244F3D}"/>
          </ac:picMkLst>
        </pc:picChg>
        <pc:picChg chg="del">
          <ac:chgData name="Neemias Informatica Lima" userId="b77af7bd85500281" providerId="LiveId" clId="{0E738822-0204-43F8-9A75-A0C8A52CADBB}" dt="2024-02-20T16:56:11.340" v="114" actId="478"/>
          <ac:picMkLst>
            <pc:docMk/>
            <pc:sldMk cId="2424059023" sldId="284"/>
            <ac:picMk id="7" creationId="{E893B890-5C6E-F3FD-BF39-8B627571DE15}"/>
          </ac:picMkLst>
        </pc:picChg>
      </pc:sldChg>
      <pc:sldChg chg="addSp delSp modSp mod">
        <pc:chgData name="Neemias Informatica Lima" userId="b77af7bd85500281" providerId="LiveId" clId="{0E738822-0204-43F8-9A75-A0C8A52CADBB}" dt="2024-02-20T17:24:42.630" v="308"/>
        <pc:sldMkLst>
          <pc:docMk/>
          <pc:sldMk cId="2241968852" sldId="285"/>
        </pc:sldMkLst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2" creationId="{97ECC88F-C744-BA90-2332-0BED0B2B0A7F}"/>
          </ac:spMkLst>
        </pc:spChg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3" creationId="{33BEC984-A759-4F1F-8E23-44E7FDD59A9E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5" creationId="{C6916D47-173B-A170-0371-6D5FAD5BC0B3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6" creationId="{5E8CB69D-73BB-0BDB-51A4-F4EE1B6D1C04}"/>
          </ac:spMkLst>
        </pc:spChg>
        <pc:spChg chg="mod">
          <ac:chgData name="Neemias Informatica Lima" userId="b77af7bd85500281" providerId="LiveId" clId="{0E738822-0204-43F8-9A75-A0C8A52CADBB}" dt="2024-02-20T17:23:58.964" v="291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4:42.630" v="308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0E738822-0204-43F8-9A75-A0C8A52CADBB}" dt="2024-02-20T16:56:52.751" v="119"/>
          <ac:picMkLst>
            <pc:docMk/>
            <pc:sldMk cId="2241968852" sldId="285"/>
            <ac:picMk id="4" creationId="{425A0613-38AA-C7A2-EE22-40495175D1EA}"/>
          </ac:picMkLst>
        </pc:picChg>
        <pc:picChg chg="del">
          <ac:chgData name="Neemias Informatica Lima" userId="b77af7bd85500281" providerId="LiveId" clId="{0E738822-0204-43F8-9A75-A0C8A52CADBB}" dt="2024-02-20T16:56:51.720" v="118" actId="478"/>
          <ac:picMkLst>
            <pc:docMk/>
            <pc:sldMk cId="2241968852" sldId="285"/>
            <ac:picMk id="7" creationId="{F853418A-E7AD-EB12-B725-FB9A057B06C2}"/>
          </ac:picMkLst>
        </pc:picChg>
      </pc:sldChg>
      <pc:sldChg chg="addSp delSp modSp mod">
        <pc:chgData name="Neemias Informatica Lima" userId="b77af7bd85500281" providerId="LiveId" clId="{0E738822-0204-43F8-9A75-A0C8A52CADBB}" dt="2024-02-20T17:26:27.718" v="348" actId="20577"/>
        <pc:sldMkLst>
          <pc:docMk/>
          <pc:sldMk cId="1959249856" sldId="286"/>
        </pc:sldMkLst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2" creationId="{85892DA3-61C5-5A77-1DE0-BC1A5E0D7360}"/>
          </ac:spMkLst>
        </pc:spChg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3" creationId="{0C0BF29C-FD82-60BE-DD0A-1AC3A6C891CE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5" creationId="{2F0CFB38-E3F5-B9D9-5E73-0388429F89FC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6" creationId="{6D14C760-7EAB-140C-C5D6-A56918D05283}"/>
          </ac:spMkLst>
        </pc:spChg>
        <pc:spChg chg="mod">
          <ac:chgData name="Neemias Informatica Lima" userId="b77af7bd85500281" providerId="LiveId" clId="{0E738822-0204-43F8-9A75-A0C8A52CADBB}" dt="2024-02-20T17:25:37.279" v="32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6:27.718" v="348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0E738822-0204-43F8-9A75-A0C8A52CADBB}" dt="2024-02-20T16:57:07.472" v="123"/>
          <ac:picMkLst>
            <pc:docMk/>
            <pc:sldMk cId="1959249856" sldId="286"/>
            <ac:picMk id="4" creationId="{A1EF4718-34A2-73F4-74BB-2781F1A0FA36}"/>
          </ac:picMkLst>
        </pc:picChg>
        <pc:picChg chg="del">
          <ac:chgData name="Neemias Informatica Lima" userId="b77af7bd85500281" providerId="LiveId" clId="{0E738822-0204-43F8-9A75-A0C8A52CADBB}" dt="2024-02-20T16:57:06.418" v="122" actId="478"/>
          <ac:picMkLst>
            <pc:docMk/>
            <pc:sldMk cId="1959249856" sldId="286"/>
            <ac:picMk id="7" creationId="{4CAD79D9-E4B5-0B27-6BF1-3C3C16C462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46.609" v="396" actId="20577"/>
        <pc:sldMkLst>
          <pc:docMk/>
          <pc:sldMk cId="2857006406" sldId="287"/>
        </pc:sldMkLst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2" creationId="{34BBE7EE-CADD-DA06-8C96-F781BECC74A0}"/>
          </ac:spMkLst>
        </pc:spChg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3" creationId="{9150FA78-FFE0-555A-6EFC-E07374232E4F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5" creationId="{49C9CECD-E45A-7D3A-A207-74A9C845115C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6" creationId="{BDC1ADE2-2244-599B-566C-3CC288D6A210}"/>
          </ac:spMkLst>
        </pc:spChg>
        <pc:spChg chg="mod">
          <ac:chgData name="Neemias Informatica Lima" userId="b77af7bd85500281" providerId="LiveId" clId="{0E738822-0204-43F8-9A75-A0C8A52CADBB}" dt="2024-02-20T17:28:46.609" v="396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0E738822-0204-43F8-9A75-A0C8A52CADBB}" dt="2024-02-20T16:57:34.316" v="129"/>
          <ac:picMkLst>
            <pc:docMk/>
            <pc:sldMk cId="2857006406" sldId="287"/>
            <ac:picMk id="4" creationId="{14F3BA0D-16CF-F365-AF48-333310134924}"/>
          </ac:picMkLst>
        </pc:picChg>
        <pc:picChg chg="del">
          <ac:chgData name="Neemias Informatica Lima" userId="b77af7bd85500281" providerId="LiveId" clId="{0E738822-0204-43F8-9A75-A0C8A52CADBB}" dt="2024-02-20T16:57:33.286" v="128" actId="478"/>
          <ac:picMkLst>
            <pc:docMk/>
            <pc:sldMk cId="2857006406" sldId="287"/>
            <ac:picMk id="7" creationId="{C6A0D47A-F830-5802-8A79-DA62F2571C6E}"/>
          </ac:picMkLst>
        </pc:picChg>
      </pc:sldChg>
      <pc:sldChg chg="addSp delSp modSp mod">
        <pc:chgData name="Neemias Informatica Lima" userId="b77af7bd85500281" providerId="LiveId" clId="{0E738822-0204-43F8-9A75-A0C8A52CADBB}" dt="2024-02-20T17:08:35.736" v="151"/>
        <pc:sldMkLst>
          <pc:docMk/>
          <pc:sldMk cId="2630436816" sldId="288"/>
        </pc:sldMkLst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2" creationId="{5D9931AB-A1EE-9E1B-E500-A6B25ECE7A65}"/>
          </ac:spMkLst>
        </pc:spChg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3" creationId="{9A4DD270-27FC-A507-4AA1-F7B7CAC3E1F9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5" creationId="{0361F6E1-54F6-3B56-F426-3A5257CDE79B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6" creationId="{98BF13D1-6BB1-7F51-09F2-9C96D7BB94D5}"/>
          </ac:spMkLst>
        </pc:spChg>
        <pc:spChg chg="mod">
          <ac:chgData name="Neemias Informatica Lima" userId="b77af7bd85500281" providerId="LiveId" clId="{0E738822-0204-43F8-9A75-A0C8A52CADBB}" dt="2024-02-20T17:08:35.736" v="151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7:16.585" v="13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0.044" v="107"/>
          <ac:picMkLst>
            <pc:docMk/>
            <pc:sldMk cId="2630436816" sldId="288"/>
            <ac:picMk id="4" creationId="{41388232-B860-FA7A-CA50-DA7B05D5BF14}"/>
          </ac:picMkLst>
        </pc:picChg>
        <pc:picChg chg="del">
          <ac:chgData name="Neemias Informatica Lima" userId="b77af7bd85500281" providerId="LiveId" clId="{0E738822-0204-43F8-9A75-A0C8A52CADBB}" dt="2024-02-20T16:55:19.070" v="106" actId="478"/>
          <ac:picMkLst>
            <pc:docMk/>
            <pc:sldMk cId="2630436816" sldId="288"/>
            <ac:picMk id="7" creationId="{EF1A6F14-D60A-51D1-C4B6-21148EF4D37B}"/>
          </ac:picMkLst>
        </pc:picChg>
      </pc:sldChg>
      <pc:sldChg chg="addSp delSp modSp mod">
        <pc:chgData name="Neemias Informatica Lima" userId="b77af7bd85500281" providerId="LiveId" clId="{0E738822-0204-43F8-9A75-A0C8A52CADBB}" dt="2024-02-20T17:16:29.946" v="217"/>
        <pc:sldMkLst>
          <pc:docMk/>
          <pc:sldMk cId="3032827026" sldId="289"/>
        </pc:sldMkLst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2" creationId="{9BDC4E02-CC56-CABD-174F-448868C5143C}"/>
          </ac:spMkLst>
        </pc:spChg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3" creationId="{8EC1FD22-A9E5-FED5-B655-A0209D8F12B8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5" creationId="{EDBBAAE8-AD4A-97C4-F36B-D5674BCAC5C3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6" creationId="{88F95B22-0B17-9481-526D-40ED6F40ADA5}"/>
          </ac:spMkLst>
        </pc:spChg>
        <pc:spChg chg="mod">
          <ac:chgData name="Neemias Informatica Lima" userId="b77af7bd85500281" providerId="LiveId" clId="{0E738822-0204-43F8-9A75-A0C8A52CADBB}" dt="2024-02-20T17:16:29.946" v="21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0E738822-0204-43F8-9A75-A0C8A52CADBB}" dt="2024-02-20T17:10:21.206" v="170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05.553" v="113"/>
          <ac:picMkLst>
            <pc:docMk/>
            <pc:sldMk cId="3032827026" sldId="289"/>
            <ac:picMk id="4" creationId="{6013B298-59FB-6362-C4C7-75FD4AD6799D}"/>
          </ac:picMkLst>
        </pc:picChg>
        <pc:picChg chg="del">
          <ac:chgData name="Neemias Informatica Lima" userId="b77af7bd85500281" providerId="LiveId" clId="{0E738822-0204-43F8-9A75-A0C8A52CADBB}" dt="2024-02-20T16:56:04.355" v="112" actId="478"/>
          <ac:picMkLst>
            <pc:docMk/>
            <pc:sldMk cId="3032827026" sldId="289"/>
            <ac:picMk id="7" creationId="{112D8330-C60A-BDC6-27EF-CA5A53AE2A4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3:36.801" v="286" actId="20577"/>
        <pc:sldMkLst>
          <pc:docMk/>
          <pc:sldMk cId="3772032319" sldId="290"/>
        </pc:sldMkLst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2" creationId="{3E2C86AB-1379-0FEB-5A1A-57ADCFC644E8}"/>
          </ac:spMkLst>
        </pc:spChg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3" creationId="{242F513D-FBFC-CCE5-6A29-3F6EFD68C879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5" creationId="{7748E928-157E-25F4-F1B0-15CF3C66046D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6" creationId="{21F33FAF-AC31-9F25-C5DE-618FFB28596F}"/>
          </ac:spMkLst>
        </pc:spChg>
        <pc:spChg chg="mod">
          <ac:chgData name="Neemias Informatica Lima" userId="b77af7bd85500281" providerId="LiveId" clId="{0E738822-0204-43F8-9A75-A0C8A52CADBB}" dt="2024-02-20T17:23:36.801" v="286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0E738822-0204-43F8-9A75-A0C8A52CADBB}" dt="2024-02-20T17:19:14.837" v="22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35.260" v="117"/>
          <ac:picMkLst>
            <pc:docMk/>
            <pc:sldMk cId="3772032319" sldId="290"/>
            <ac:picMk id="4" creationId="{01A534C2-88F6-D6C8-EB18-3D4C7B59CC73}"/>
          </ac:picMkLst>
        </pc:picChg>
        <pc:picChg chg="del">
          <ac:chgData name="Neemias Informatica Lima" userId="b77af7bd85500281" providerId="LiveId" clId="{0E738822-0204-43F8-9A75-A0C8A52CADBB}" dt="2024-02-20T16:56:33.846" v="116" actId="478"/>
          <ac:picMkLst>
            <pc:docMk/>
            <pc:sldMk cId="3772032319" sldId="290"/>
            <ac:picMk id="7" creationId="{5AEC3517-60F4-65A9-F22B-9BD1B7ECCE5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5:26.811" v="321"/>
        <pc:sldMkLst>
          <pc:docMk/>
          <pc:sldMk cId="1768216317" sldId="291"/>
        </pc:sldMkLst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2" creationId="{54974A24-6F5E-59E8-83C2-830ACB61507C}"/>
          </ac:spMkLst>
        </pc:spChg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3" creationId="{9E976E02-E9FC-6BF4-F62E-139513CD02E7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5" creationId="{3335F489-5BE2-67AD-3705-CD00FA4678DB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6" creationId="{55C9F7F9-F2DD-5368-7E5A-9007BC64C5E7}"/>
          </ac:spMkLst>
        </pc:spChg>
        <pc:spChg chg="mod">
          <ac:chgData name="Neemias Informatica Lima" userId="b77af7bd85500281" providerId="LiveId" clId="{0E738822-0204-43F8-9A75-A0C8A52CADBB}" dt="2024-02-20T17:25:26.811" v="321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0E738822-0204-43F8-9A75-A0C8A52CADBB}" dt="2024-02-20T17:24:04.822" v="29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00.791" v="121"/>
          <ac:picMkLst>
            <pc:docMk/>
            <pc:sldMk cId="1768216317" sldId="291"/>
            <ac:picMk id="4" creationId="{5EFF77E5-4820-8553-E1C3-91C839473415}"/>
          </ac:picMkLst>
        </pc:picChg>
        <pc:picChg chg="del">
          <ac:chgData name="Neemias Informatica Lima" userId="b77af7bd85500281" providerId="LiveId" clId="{0E738822-0204-43F8-9A75-A0C8A52CADBB}" dt="2024-02-20T16:56:59.754" v="120" actId="478"/>
          <ac:picMkLst>
            <pc:docMk/>
            <pc:sldMk cId="1768216317" sldId="291"/>
            <ac:picMk id="7" creationId="{98E9CFAD-32F7-65CF-699F-87BC8E27FCC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7:24.788" v="361" actId="20577"/>
        <pc:sldMkLst>
          <pc:docMk/>
          <pc:sldMk cId="3757265641" sldId="292"/>
        </pc:sldMkLst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2" creationId="{5FD0D31B-7361-F0C3-62D3-0EE63FA5A43D}"/>
          </ac:spMkLst>
        </pc:spChg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3" creationId="{E389A403-4D22-4504-BB18-BDD267E5CC61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5" creationId="{6FCCE2DA-E077-D47D-6210-4E4C4084676A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0E738822-0204-43F8-9A75-A0C8A52CADBB}" dt="2024-02-20T17:27:24.788" v="361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0E738822-0204-43F8-9A75-A0C8A52CADBB}" dt="2024-02-20T17:25:43.548" v="331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15.289" v="125"/>
          <ac:picMkLst>
            <pc:docMk/>
            <pc:sldMk cId="3757265641" sldId="292"/>
            <ac:picMk id="4" creationId="{0368FE61-6247-BC6F-FA15-632E935643B5}"/>
          </ac:picMkLst>
        </pc:picChg>
        <pc:picChg chg="del">
          <ac:chgData name="Neemias Informatica Lima" userId="b77af7bd85500281" providerId="LiveId" clId="{0E738822-0204-43F8-9A75-A0C8A52CADBB}" dt="2024-02-20T16:57:14.195" v="124" actId="478"/>
          <ac:picMkLst>
            <pc:docMk/>
            <pc:sldMk cId="3757265641" sldId="292"/>
            <ac:picMk id="7" creationId="{AE0E9CDB-9655-6223-7E26-AE6BB4BC25F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20.320" v="389" actId="6549"/>
        <pc:sldMkLst>
          <pc:docMk/>
          <pc:sldMk cId="3114938747" sldId="293"/>
        </pc:sldMkLst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2" creationId="{3EE96EFB-4D6F-A54E-4AB3-69DDE66676F0}"/>
          </ac:spMkLst>
        </pc:spChg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3" creationId="{9999F744-72BC-DB38-AC58-4877576DCC3D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5" creationId="{E0F8B825-43AF-AD9A-BBDE-F3D1764354C5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6" creationId="{ED7CD55C-BFCE-4975-A678-D5FBEE835717}"/>
          </ac:spMkLst>
        </pc:spChg>
        <pc:spChg chg="mod">
          <ac:chgData name="Neemias Informatica Lima" userId="b77af7bd85500281" providerId="LiveId" clId="{0E738822-0204-43F8-9A75-A0C8A52CADBB}" dt="2024-02-20T17:28:20.320" v="389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0E738822-0204-43F8-9A75-A0C8A52CADBB}" dt="2024-02-20T16:57:22.958" v="127"/>
          <ac:picMkLst>
            <pc:docMk/>
            <pc:sldMk cId="3114938747" sldId="293"/>
            <ac:picMk id="4" creationId="{0C2C626C-E63D-42A7-E59E-A0BBFCFD90CE}"/>
          </ac:picMkLst>
        </pc:picChg>
        <pc:picChg chg="del">
          <ac:chgData name="Neemias Informatica Lima" userId="b77af7bd85500281" providerId="LiveId" clId="{0E738822-0204-43F8-9A75-A0C8A52CADBB}" dt="2024-02-20T16:57:21.825" v="126" actId="478"/>
          <ac:picMkLst>
            <pc:docMk/>
            <pc:sldMk cId="3114938747" sldId="293"/>
            <ac:picMk id="7" creationId="{5182B1A2-E1F1-011D-438D-A6D61FF80E4B}"/>
          </ac:picMkLst>
        </pc:picChg>
      </pc:sldChg>
    </pc:docChg>
  </pc:docChgLst>
  <pc:docChgLst>
    <pc:chgData name="Neemias Informatica Lima" userId="b77af7bd85500281" providerId="LiveId" clId="{A048D29E-2821-4249-91ED-030985986472}"/>
    <pc:docChg chg="undo redo custSel modSld">
      <pc:chgData name="Neemias Informatica Lima" userId="b77af7bd85500281" providerId="LiveId" clId="{A048D29E-2821-4249-91ED-030985986472}" dt="2024-02-21T10:52:39.809" v="346" actId="20577"/>
      <pc:docMkLst>
        <pc:docMk/>
      </pc:docMkLst>
      <pc:sldChg chg="addSp delSp modSp mod">
        <pc:chgData name="Neemias Informatica Lima" userId="b77af7bd85500281" providerId="LiveId" clId="{A048D29E-2821-4249-91ED-030985986472}" dt="2024-02-21T09:42:51.440" v="53" actId="1037"/>
        <pc:sldMkLst>
          <pc:docMk/>
          <pc:sldMk cId="2232331225" sldId="280"/>
        </pc:sldMkLst>
        <pc:spChg chg="mod">
          <ac:chgData name="Neemias Informatica Lima" userId="b77af7bd85500281" providerId="LiveId" clId="{A048D29E-2821-4249-91ED-030985986472}" dt="2024-02-21T09:40:35.73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6.261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03.878" v="23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2.480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50.048" v="35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2:51.440" v="53" actId="1037"/>
          <ac:picMkLst>
            <pc:docMk/>
            <pc:sldMk cId="2232331225" sldId="280"/>
            <ac:picMk id="3" creationId="{5F775884-772C-7157-8318-F890BAE266AC}"/>
          </ac:picMkLst>
        </pc:picChg>
        <pc:picChg chg="del">
          <ac:chgData name="Neemias Informatica Lima" userId="b77af7bd85500281" providerId="LiveId" clId="{A048D29E-2821-4249-91ED-030985986472}" dt="2024-02-21T09:42:18.300" v="36" actId="478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A048D29E-2821-4249-91ED-030985986472}" dt="2024-02-21T10:52:39.809" v="346" actId="20577"/>
        <pc:sldMkLst>
          <pc:docMk/>
          <pc:sldMk cId="2103443556" sldId="281"/>
        </pc:sldMkLst>
        <pc:spChg chg="mod">
          <ac:chgData name="Neemias Informatica Lima" userId="b77af7bd85500281" providerId="LiveId" clId="{A048D29E-2821-4249-91ED-030985986472}" dt="2024-02-21T10:52:39.809" v="346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2:58.133" v="5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3:29.031" v="68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08.541" v="61" actId="14100"/>
          <ac:picMkLst>
            <pc:docMk/>
            <pc:sldMk cId="2103443556" sldId="281"/>
            <ac:picMk id="2" creationId="{9C51C8B7-DEC0-D13C-E59E-995267672DF9}"/>
          </ac:picMkLst>
        </pc:picChg>
        <pc:picChg chg="del">
          <ac:chgData name="Neemias Informatica Lima" userId="b77af7bd85500281" providerId="LiveId" clId="{A048D29E-2821-4249-91ED-030985986472}" dt="2024-02-21T09:42:55.820" v="54" actId="478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A048D29E-2821-4249-91ED-030985986472}" dt="2024-02-21T09:47:18.481" v="154" actId="1035"/>
        <pc:sldMkLst>
          <pc:docMk/>
          <pc:sldMk cId="3683219421" sldId="282"/>
        </pc:sldMkLst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2" creationId="{2E85310A-3EAD-2571-B64D-74E8852679A0}"/>
          </ac:spMkLst>
        </pc:spChg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4" creationId="{E7727AF9-F7DC-06A3-6433-8CCE90CD9597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6" creationId="{8025EB23-5AF1-EEF9-A5CD-541531C60450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A048D29E-2821-4249-91ED-030985986472}" dt="2024-02-21T09:47:18.481" v="154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7.330" v="13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4.857" v="72"/>
          <ac:picMkLst>
            <pc:docMk/>
            <pc:sldMk cId="3683219421" sldId="282"/>
            <ac:picMk id="5" creationId="{22A54038-1F2F-FDF5-846D-796980395C8D}"/>
          </ac:picMkLst>
        </pc:picChg>
        <pc:picChg chg="del">
          <ac:chgData name="Neemias Informatica Lima" userId="b77af7bd85500281" providerId="LiveId" clId="{A048D29E-2821-4249-91ED-030985986472}" dt="2024-02-21T09:43:44.554" v="71" actId="478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24.404" v="185" actId="20577"/>
        <pc:sldMkLst>
          <pc:docMk/>
          <pc:sldMk cId="3902406419" sldId="283"/>
        </pc:sldMkLst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2" creationId="{9B043968-3CA0-730F-D973-845390E71064}"/>
          </ac:spMkLst>
        </pc:spChg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3" creationId="{3BEDEEF3-0F4E-BF59-0C73-673EC0621C71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5" creationId="{BD9AE0D3-5269-4775-42AF-12B7C9E7C296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A048D29E-2821-4249-91ED-030985986472}" dt="2024-02-21T09:47:28.361" v="15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8:24.404" v="18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048D29E-2821-4249-91ED-030985986472}" dt="2024-02-21T09:43:49.752" v="74"/>
          <ac:picMkLst>
            <pc:docMk/>
            <pc:sldMk cId="3902406419" sldId="283"/>
            <ac:picMk id="4" creationId="{744D7F9F-6125-79C3-6301-288B1D5BF7B1}"/>
          </ac:picMkLst>
        </pc:picChg>
        <pc:picChg chg="del">
          <ac:chgData name="Neemias Informatica Lima" userId="b77af7bd85500281" providerId="LiveId" clId="{A048D29E-2821-4249-91ED-030985986472}" dt="2024-02-21T09:43:49.443" v="73" actId="478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A048D29E-2821-4249-91ED-030985986472}" dt="2024-02-21T09:50:19.671" v="213" actId="20577"/>
        <pc:sldMkLst>
          <pc:docMk/>
          <pc:sldMk cId="2424059023" sldId="284"/>
        </pc:sldMkLst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2" creationId="{6B710410-FA7D-9D02-F7AA-9FDDF2DAAF48}"/>
          </ac:spMkLst>
        </pc:spChg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3" creationId="{C22704CF-C2A2-B9A8-32A7-78C6F1838750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5" creationId="{B8AA4A93-B7F2-18E7-457C-06471BA1CC68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A048D29E-2821-4249-91ED-030985986472}" dt="2024-02-21T09:49:36.152" v="19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0:19.671" v="213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048D29E-2821-4249-91ED-030985986472}" dt="2024-02-21T09:43:59.550" v="78"/>
          <ac:picMkLst>
            <pc:docMk/>
            <pc:sldMk cId="2424059023" sldId="284"/>
            <ac:picMk id="4" creationId="{18F1F4D7-7F99-F8F0-0952-2CB31B39F36E}"/>
          </ac:picMkLst>
        </pc:picChg>
        <pc:picChg chg="del">
          <ac:chgData name="Neemias Informatica Lima" userId="b77af7bd85500281" providerId="LiveId" clId="{A048D29E-2821-4249-91ED-030985986472}" dt="2024-02-21T09:43:59.256" v="77" actId="478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A048D29E-2821-4249-91ED-030985986472}" dt="2024-02-21T09:52:54.602" v="251" actId="6549"/>
        <pc:sldMkLst>
          <pc:docMk/>
          <pc:sldMk cId="2241968852" sldId="285"/>
        </pc:sldMkLst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2" creationId="{3E1DDEDB-02D1-E5E7-0AD5-1F191BDD56A9}"/>
          </ac:spMkLst>
        </pc:spChg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3" creationId="{47059DF1-E108-E478-FB14-798C6E18B3B2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5" creationId="{C0B9F35E-34CC-5A82-D198-3E6A3802D876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A048D29E-2821-4249-91ED-030985986472}" dt="2024-02-21T09:52:01.749" v="23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2:54.602" v="25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048D29E-2821-4249-91ED-030985986472}" dt="2024-02-21T09:44:09.142" v="82"/>
          <ac:picMkLst>
            <pc:docMk/>
            <pc:sldMk cId="2241968852" sldId="285"/>
            <ac:picMk id="4" creationId="{4B22F6D5-9CE3-84F2-9B9E-4B838DF9ADF2}"/>
          </ac:picMkLst>
        </pc:picChg>
        <pc:picChg chg="del">
          <ac:chgData name="Neemias Informatica Lima" userId="b77af7bd85500281" providerId="LiveId" clId="{A048D29E-2821-4249-91ED-030985986472}" dt="2024-02-21T09:44:08.846" v="81" actId="478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A048D29E-2821-4249-91ED-030985986472}" dt="2024-02-21T09:56:15.570" v="289" actId="207"/>
        <pc:sldMkLst>
          <pc:docMk/>
          <pc:sldMk cId="1959249856" sldId="286"/>
        </pc:sldMkLst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2" creationId="{6D63FBA6-C3F0-F6E7-878D-CF922FE56F18}"/>
          </ac:spMkLst>
        </pc:spChg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3" creationId="{20EF9CE9-BB0F-B155-145C-AA313564999F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5" creationId="{936BAE6E-8263-451E-B892-69E0F50366CD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A048D29E-2821-4249-91ED-030985986472}" dt="2024-02-21T09:53:53.194" v="26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6:15.570" v="289" actId="20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048D29E-2821-4249-91ED-030985986472}" dt="2024-02-21T09:44:18.512" v="86"/>
          <ac:picMkLst>
            <pc:docMk/>
            <pc:sldMk cId="1959249856" sldId="286"/>
            <ac:picMk id="4" creationId="{85A6734A-E656-B9A1-1059-9BCD0DA51442}"/>
          </ac:picMkLst>
        </pc:picChg>
        <pc:picChg chg="del">
          <ac:chgData name="Neemias Informatica Lima" userId="b77af7bd85500281" providerId="LiveId" clId="{A048D29E-2821-4249-91ED-030985986472}" dt="2024-02-21T09:44:18.234" v="85" actId="478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A048D29E-2821-4249-91ED-030985986472}" dt="2024-02-21T10:51:45.961" v="344" actId="20577"/>
        <pc:sldMkLst>
          <pc:docMk/>
          <pc:sldMk cId="2857006406" sldId="287"/>
        </pc:sldMkLst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2" creationId="{118D6672-3002-0F36-141B-0FDA57137A82}"/>
          </ac:spMkLst>
        </pc:spChg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3" creationId="{8A87C4D7-73BF-B8C9-8CBB-3CF2D609D7ED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5" creationId="{7635979C-2224-87D5-37E2-18D6E6394017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A048D29E-2821-4249-91ED-030985986472}" dt="2024-02-21T10:51:45.961" v="344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048D29E-2821-4249-91ED-030985986472}" dt="2024-02-21T09:44:32.934" v="92"/>
          <ac:picMkLst>
            <pc:docMk/>
            <pc:sldMk cId="2857006406" sldId="287"/>
            <ac:picMk id="4" creationId="{3CD2F04F-2452-1E08-1163-F35685590E3B}"/>
          </ac:picMkLst>
        </pc:picChg>
        <pc:picChg chg="del">
          <ac:chgData name="Neemias Informatica Lima" userId="b77af7bd85500281" providerId="LiveId" clId="{A048D29E-2821-4249-91ED-030985986472}" dt="2024-02-21T09:44:32.705" v="91" actId="478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A048D29E-2821-4249-91ED-030985986472}" dt="2024-02-21T09:46:34.750" v="142" actId="20577"/>
        <pc:sldMkLst>
          <pc:docMk/>
          <pc:sldMk cId="2630436816" sldId="288"/>
        </pc:sldMkLst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2" creationId="{30889119-C356-94CB-6F5F-A6A87466FAC6}"/>
          </ac:spMkLst>
        </pc:spChg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3" creationId="{49496019-D0CA-CB15-36AD-3F073522E373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5" creationId="{917548CB-A4F8-8DFA-5101-BD7954471BAE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A048D29E-2821-4249-91ED-030985986472}" dt="2024-02-21T09:46:34.750" v="142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2.855" v="12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0.023" v="70"/>
          <ac:picMkLst>
            <pc:docMk/>
            <pc:sldMk cId="2630436816" sldId="288"/>
            <ac:picMk id="4" creationId="{88393AEA-B1E5-C0AB-F599-1DCDF7526693}"/>
          </ac:picMkLst>
        </pc:picChg>
        <pc:picChg chg="del">
          <ac:chgData name="Neemias Informatica Lima" userId="b77af7bd85500281" providerId="LiveId" clId="{A048D29E-2821-4249-91ED-030985986472}" dt="2024-02-21T09:43:39.753" v="69" actId="478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55.458" v="194"/>
        <pc:sldMkLst>
          <pc:docMk/>
          <pc:sldMk cId="3032827026" sldId="289"/>
        </pc:sldMkLst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2" creationId="{6E89A964-46DE-8D62-7F3D-7CCB8B3853EF}"/>
          </ac:spMkLst>
        </pc:spChg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3" creationId="{5D4C2659-04BD-3F36-4B02-A02BBB5EB9AE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5" creationId="{B03018DB-830D-06DC-DEA3-17B00F449029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A048D29E-2821-4249-91ED-030985986472}" dt="2024-02-21T09:48:55.458" v="194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048D29E-2821-4249-91ED-030985986472}" dt="2024-02-21T09:47:32.738" v="16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54.797" v="76"/>
          <ac:picMkLst>
            <pc:docMk/>
            <pc:sldMk cId="3032827026" sldId="289"/>
            <ac:picMk id="4" creationId="{FA98250C-ECD5-A49F-33CA-B05C5324A1F0}"/>
          </ac:picMkLst>
        </pc:picChg>
        <pc:picChg chg="del">
          <ac:chgData name="Neemias Informatica Lima" userId="b77af7bd85500281" providerId="LiveId" clId="{A048D29E-2821-4249-91ED-030985986472}" dt="2024-02-21T09:43:54.476" v="75" actId="478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A048D29E-2821-4249-91ED-030985986472}" dt="2024-02-21T09:51:49.153" v="227" actId="20577"/>
        <pc:sldMkLst>
          <pc:docMk/>
          <pc:sldMk cId="3772032319" sldId="290"/>
        </pc:sldMkLst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2" creationId="{FF58CD7D-6808-28AE-FE6D-E10440B93B82}"/>
          </ac:spMkLst>
        </pc:spChg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3" creationId="{60A9F2A4-7A27-D2AE-233F-4CB6587D0988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5" creationId="{C4C9CAED-A6F6-5CB3-F39B-CC65C2CE4F60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A048D29E-2821-4249-91ED-030985986472}" dt="2024-02-21T09:51:49.153" v="227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048D29E-2821-4249-91ED-030985986472}" dt="2024-02-21T09:49:44.738" v="20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04.674" v="80"/>
          <ac:picMkLst>
            <pc:docMk/>
            <pc:sldMk cId="3772032319" sldId="290"/>
            <ac:picMk id="4" creationId="{6A93FC3B-31AF-1EAE-5013-89407F4DA89B}"/>
          </ac:picMkLst>
        </pc:picChg>
        <pc:picChg chg="del">
          <ac:chgData name="Neemias Informatica Lima" userId="b77af7bd85500281" providerId="LiveId" clId="{A048D29E-2821-4249-91ED-030985986472}" dt="2024-02-21T09:44:04.406" v="79" actId="478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A048D29E-2821-4249-91ED-030985986472}" dt="2024-02-21T09:53:35.929" v="260" actId="20577"/>
        <pc:sldMkLst>
          <pc:docMk/>
          <pc:sldMk cId="1768216317" sldId="291"/>
        </pc:sldMkLst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2" creationId="{2AF92445-D4D6-0570-CC60-3CE69C62DC4B}"/>
          </ac:spMkLst>
        </pc:spChg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3" creationId="{765ACA15-BD8E-C708-FD3F-B76904708D4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5" creationId="{650AC758-BA39-FCF6-358E-7C44CAD0C2F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A048D29E-2821-4249-91ED-030985986472}" dt="2024-02-21T09:53:35.929" v="260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048D29E-2821-4249-91ED-030985986472}" dt="2024-02-21T09:52:06.675" v="235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13.800" v="84"/>
          <ac:picMkLst>
            <pc:docMk/>
            <pc:sldMk cId="1768216317" sldId="291"/>
            <ac:picMk id="4" creationId="{6A2B0A4F-19EE-C413-6596-D5F48CD3D6F1}"/>
          </ac:picMkLst>
        </pc:picChg>
        <pc:picChg chg="del">
          <ac:chgData name="Neemias Informatica Lima" userId="b77af7bd85500281" providerId="LiveId" clId="{A048D29E-2821-4249-91ED-030985986472}" dt="2024-02-21T09:44:13.498" v="83" actId="478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A048D29E-2821-4249-91ED-030985986472}" dt="2024-02-21T10:49:59.784" v="318" actId="6549"/>
        <pc:sldMkLst>
          <pc:docMk/>
          <pc:sldMk cId="3757265641" sldId="292"/>
        </pc:sldMkLst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2" creationId="{1B91F151-CFEF-E9DF-4762-8BB81A134C54}"/>
          </ac:spMkLst>
        </pc:spChg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3" creationId="{72FE134E-C585-62DF-41C1-3D8FE707EE8E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5" creationId="{707ACF27-A054-67A3-A85D-B1C528682056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A048D29E-2821-4249-91ED-030985986472}" dt="2024-02-21T10:49:59.784" v="318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048D29E-2821-4249-91ED-030985986472}" dt="2024-02-21T09:53:59.360" v="27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23.332" v="88"/>
          <ac:picMkLst>
            <pc:docMk/>
            <pc:sldMk cId="3757265641" sldId="292"/>
            <ac:picMk id="4" creationId="{04237762-F1A9-8FFF-3A15-618435DE8E7B}"/>
          </ac:picMkLst>
        </pc:picChg>
        <pc:picChg chg="del">
          <ac:chgData name="Neemias Informatica Lima" userId="b77af7bd85500281" providerId="LiveId" clId="{A048D29E-2821-4249-91ED-030985986472}" dt="2024-02-21T09:44:23.072" v="87" actId="478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A048D29E-2821-4249-91ED-030985986472}" dt="2024-02-21T10:50:36.707" v="327" actId="20577"/>
        <pc:sldMkLst>
          <pc:docMk/>
          <pc:sldMk cId="3114938747" sldId="293"/>
        </pc:sldMkLst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2" creationId="{E8911446-F0CE-E54D-28F1-C3220C155A0C}"/>
          </ac:spMkLst>
        </pc:spChg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3" creationId="{C099C69B-2CAC-8EF7-E390-67A626BD4E06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5" creationId="{69311968-41FE-07E4-A144-3DD1D45D9449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A048D29E-2821-4249-91ED-030985986472}" dt="2024-02-21T10:50:36.707" v="327" actId="20577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048D29E-2821-4249-91ED-030985986472}" dt="2024-02-21T09:44:28.713" v="90"/>
          <ac:picMkLst>
            <pc:docMk/>
            <pc:sldMk cId="3114938747" sldId="293"/>
            <ac:picMk id="4" creationId="{784F65E2-4ECE-B61E-FAB5-8C4CC89FEFA1}"/>
          </ac:picMkLst>
        </pc:picChg>
        <pc:picChg chg="del">
          <ac:chgData name="Neemias Informatica Lima" userId="b77af7bd85500281" providerId="LiveId" clId="{A048D29E-2821-4249-91ED-030985986472}" dt="2024-02-21T09:44:28.452" v="89" actId="478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  <pc:sldChg chg="addSp delSp modSp mod">
        <pc:chgData name="Neemias Informatica Lima" userId="b77af7bd85500281" providerId="LiveId" clId="{88520B54-82A9-42A3-BC49-58E043C430AB}" dt="2022-11-02T23:53:44.867" v="38"/>
        <pc:sldMkLst>
          <pc:docMk/>
          <pc:sldMk cId="2232331225" sldId="280"/>
        </pc:sldMkLst>
        <pc:spChg chg="mod">
          <ac:chgData name="Neemias Informatica Lima" userId="b77af7bd85500281" providerId="LiveId" clId="{88520B54-82A9-42A3-BC49-58E043C430AB}" dt="2022-11-02T23:47:06.120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9:28.367" v="2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8:56.957" v="24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46:32.915" v="7" actId="1076"/>
          <ac:picMkLst>
            <pc:docMk/>
            <pc:sldMk cId="2232331225" sldId="280"/>
            <ac:picMk id="3" creationId="{357C7B3F-BD2E-AB7E-10EB-BAD6DD50E7A7}"/>
          </ac:picMkLst>
        </pc:picChg>
        <pc:picChg chg="del">
          <ac:chgData name="Neemias Informatica Lima" userId="b77af7bd85500281" providerId="LiveId" clId="{88520B54-82A9-42A3-BC49-58E043C430AB}" dt="2022-11-02T23:46:26.760" v="6" actId="478"/>
          <ac:picMkLst>
            <pc:docMk/>
            <pc:sldMk cId="2232331225" sldId="280"/>
            <ac:picMk id="4" creationId="{4B4273A5-AB6A-D615-30E8-0FF6C5B3049D}"/>
          </ac:picMkLst>
        </pc:picChg>
        <pc:picChg chg="add mod">
          <ac:chgData name="Neemias Informatica Lima" userId="b77af7bd85500281" providerId="LiveId" clId="{88520B54-82A9-42A3-BC49-58E043C430AB}" dt="2022-11-02T23:53:44.867" v="38"/>
          <ac:picMkLst>
            <pc:docMk/>
            <pc:sldMk cId="2232331225" sldId="280"/>
            <ac:picMk id="13" creationId="{4CAB6FDA-3BA3-11A9-92E7-82DBFC7035BD}"/>
          </ac:picMkLst>
        </pc:picChg>
        <pc:picChg chg="del">
          <ac:chgData name="Neemias Informatica Lima" userId="b77af7bd85500281" providerId="LiveId" clId="{88520B54-82A9-42A3-BC49-58E043C430AB}" dt="2022-11-02T23:48:00.135" v="16" actId="478"/>
          <ac:picMkLst>
            <pc:docMk/>
            <pc:sldMk cId="2232331225" sldId="280"/>
            <ac:picMk id="14" creationId="{09F8BC57-6388-0C56-DC99-61616FE0AAEA}"/>
          </ac:picMkLst>
        </pc:picChg>
      </pc:sldChg>
      <pc:sldChg chg="addSp delSp modSp mod">
        <pc:chgData name="Neemias Informatica Lima" userId="b77af7bd85500281" providerId="LiveId" clId="{88520B54-82A9-42A3-BC49-58E043C430AB}" dt="2022-11-03T00:23:41.693" v="108" actId="6549"/>
        <pc:sldMkLst>
          <pc:docMk/>
          <pc:sldMk cId="2103443556" sldId="281"/>
        </pc:sldMkLst>
        <pc:spChg chg="mod">
          <ac:chgData name="Neemias Informatica Lima" userId="b77af7bd85500281" providerId="LiveId" clId="{88520B54-82A9-42A3-BC49-58E043C430AB}" dt="2022-11-03T00:23:41.693" v="10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01:08.507" v="48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58:06.884" v="44" actId="14100"/>
          <ac:picMkLst>
            <pc:docMk/>
            <pc:sldMk cId="2103443556" sldId="281"/>
            <ac:picMk id="2" creationId="{83F58DA6-0CBC-3FB8-DA88-B72D7392B9AE}"/>
          </ac:picMkLst>
        </pc:picChg>
        <pc:picChg chg="add mod">
          <ac:chgData name="Neemias Informatica Lima" userId="b77af7bd85500281" providerId="LiveId" clId="{88520B54-82A9-42A3-BC49-58E043C430AB}" dt="2022-11-03T00:03:16.742" v="63" actId="1038"/>
          <ac:picMkLst>
            <pc:docMk/>
            <pc:sldMk cId="2103443556" sldId="281"/>
            <ac:picMk id="3" creationId="{F49570C7-A113-A678-6305-5DD2D0DCB942}"/>
          </ac:picMkLst>
        </pc:picChg>
        <pc:picChg chg="del">
          <ac:chgData name="Neemias Informatica Lima" userId="b77af7bd85500281" providerId="LiveId" clId="{88520B54-82A9-42A3-BC49-58E043C430AB}" dt="2022-11-02T23:57:44.781" v="39" actId="478"/>
          <ac:picMkLst>
            <pc:docMk/>
            <pc:sldMk cId="2103443556" sldId="281"/>
            <ac:picMk id="12" creationId="{D09963E5-8B2E-E145-DDF5-46C52412620C}"/>
          </ac:picMkLst>
        </pc:picChg>
        <pc:picChg chg="del">
          <ac:chgData name="Neemias Informatica Lima" userId="b77af7bd85500281" providerId="LiveId" clId="{88520B54-82A9-42A3-BC49-58E043C430AB}" dt="2022-11-03T00:03:06.838" v="55" actId="478"/>
          <ac:picMkLst>
            <pc:docMk/>
            <pc:sldMk cId="2103443556" sldId="281"/>
            <ac:picMk id="13" creationId="{4F6CBAF4-ABA1-A5B8-BACC-1D85CAF9D153}"/>
          </ac:picMkLst>
        </pc:picChg>
      </pc:sldChg>
      <pc:sldChg chg="addSp delSp modSp mod">
        <pc:chgData name="Neemias Informatica Lima" userId="b77af7bd85500281" providerId="LiveId" clId="{88520B54-82A9-42A3-BC49-58E043C430AB}" dt="2022-11-03T00:38:53.446" v="139" actId="20577"/>
        <pc:sldMkLst>
          <pc:docMk/>
          <pc:sldMk cId="3683219421" sldId="282"/>
        </pc:sldMkLst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2" creationId="{1C9C029D-9F7E-59EB-7D97-AE3C4DEF7A1F}"/>
          </ac:spMkLst>
        </pc:spChg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4" creationId="{0ACD4FE8-0FB3-DEF9-E952-6F2B2FE7E622}"/>
          </ac:spMkLst>
        </pc:spChg>
        <pc:spChg chg="mod">
          <ac:chgData name="Neemias Informatica Lima" userId="b77af7bd85500281" providerId="LiveId" clId="{88520B54-82A9-42A3-BC49-58E043C430AB}" dt="2022-11-03T00:38:53.446" v="139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5:01.328" v="114"/>
          <ac:spMkLst>
            <pc:docMk/>
            <pc:sldMk cId="3683219421" sldId="28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8" creationId="{9F1D3AA1-38DD-4E05-8F1D-84A75359B716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9" creationId="{24E6A572-7F48-44FD-EB61-74B6A81632C2}"/>
          </ac:spMkLst>
        </pc:sp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5" creationId="{2751C383-E816-AE2A-6374-722941101A36}"/>
          </ac:picMkLst>
        </pc:pic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6" creationId="{F5890864-04D7-A6F0-DE98-98C6033A4E54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1" creationId="{A77C6FE8-86E7-BE98-D472-870B782DF71F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2" creationId="{CBBE69CD-6B1B-71F5-5112-E694CD0DCA88}"/>
          </ac:picMkLst>
        </pc:picChg>
      </pc:sldChg>
      <pc:sldChg chg="addSp delSp modSp mod">
        <pc:chgData name="Neemias Informatica Lima" userId="b77af7bd85500281" providerId="LiveId" clId="{88520B54-82A9-42A3-BC49-58E043C430AB}" dt="2022-11-03T00:39:49.477" v="151"/>
        <pc:sldMkLst>
          <pc:docMk/>
          <pc:sldMk cId="3902406419" sldId="283"/>
        </pc:sldMkLst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2" creationId="{D88BD668-7F1F-2AE3-3C00-7DBC4EF53153}"/>
          </ac:spMkLst>
        </pc:spChg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3" creationId="{747716D4-7329-CA80-1DE2-16B7F1FF2047}"/>
          </ac:spMkLst>
        </pc:spChg>
        <pc:spChg chg="mod">
          <ac:chgData name="Neemias Informatica Lima" userId="b77af7bd85500281" providerId="LiveId" clId="{88520B54-82A9-42A3-BC49-58E043C430AB}" dt="2022-11-03T00:39:12.765" v="14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9:49.477" v="151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19" creationId="{3F6C734C-8D4A-D0D4-2312-AE2E4BDD23BF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21" creationId="{88813284-6EA8-5FC1-C883-B6D66386147A}"/>
          </ac:spMkLst>
        </pc:sp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4" creationId="{EC420E64-DCEA-8F1E-2BF3-37A69DAD7F77}"/>
          </ac:picMkLst>
        </pc:pic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5" creationId="{89FC7583-ED25-F725-DD3D-7E2647D6D873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3" creationId="{A3AC8448-D682-73A4-3671-C62F1AAFD02E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4" creationId="{82A89DC5-14CC-A657-30C1-2667D69769BA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21.548" v="168" actId="20577"/>
        <pc:sldMkLst>
          <pc:docMk/>
          <pc:sldMk cId="2424059023" sldId="284"/>
        </pc:sldMkLst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2" creationId="{C686CA8A-D3C0-C1D6-6E9C-77F482E7261F}"/>
          </ac:spMkLst>
        </pc:spChg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3" creationId="{058CE0CD-27AC-DDCA-6726-05BFB8F59F92}"/>
          </ac:spMkLst>
        </pc:spChg>
        <pc:spChg chg="mod">
          <ac:chgData name="Neemias Informatica Lima" userId="b77af7bd85500281" providerId="LiveId" clId="{88520B54-82A9-42A3-BC49-58E043C430AB}" dt="2022-11-03T00:40:41.786" v="16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1:21.548" v="168" actId="20577"/>
          <ac:spMkLst>
            <pc:docMk/>
            <pc:sldMk cId="2424059023" sldId="284"/>
            <ac:spMk id="15" creationId="{C3A1BEFC-B9B8-4142-B09F-1F5B330F4265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5" creationId="{F1038972-0797-D559-8B5F-A0FD2C628DB2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6" creationId="{48F6DC35-4D54-E7B9-891C-B45D4BEF800C}"/>
          </ac:spMkLst>
        </pc:sp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4" creationId="{8F80192C-BF49-A4D8-1B4F-6EE99DAF555A}"/>
          </ac:picMkLst>
        </pc:pic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5" creationId="{555945AA-4EBD-BE25-AABC-B2C38DC6ECEF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7" creationId="{4921CBAF-AEA2-9B16-1E4C-A1A6A3E6F295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8" creationId="{189C9364-EF98-F7C8-8EF7-F4C2AB4B4BC0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02.563" v="198" actId="20577"/>
        <pc:sldMkLst>
          <pc:docMk/>
          <pc:sldMk cId="2241968852" sldId="285"/>
        </pc:sldMkLst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2" creationId="{E1206968-400B-5C94-D865-88123E5ED0EA}"/>
          </ac:spMkLst>
        </pc:spChg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3" creationId="{8B4B812B-5D20-AF2D-E03D-583E2267FE2F}"/>
          </ac:spMkLst>
        </pc:spChg>
        <pc:spChg chg="mod">
          <ac:chgData name="Neemias Informatica Lima" userId="b77af7bd85500281" providerId="LiveId" clId="{88520B54-82A9-42A3-BC49-58E043C430AB}" dt="2022-11-03T00:42:14.689" v="1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3:02.563" v="198" actId="20577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0" creationId="{15B94819-4A1B-680D-87F8-6C6E84139A39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1" creationId="{7E3F948D-8B5B-0638-A09B-E439EF9101DA}"/>
          </ac:spMkLst>
        </pc:spChg>
        <pc:picChg chg="add mod">
          <ac:chgData name="Neemias Informatica Lima" userId="b77af7bd85500281" providerId="LiveId" clId="{88520B54-82A9-42A3-BC49-58E043C430AB}" dt="2022-11-03T00:06:45.105" v="78"/>
          <ac:picMkLst>
            <pc:docMk/>
            <pc:sldMk cId="2241968852" sldId="285"/>
            <ac:picMk id="4" creationId="{41CB568F-2909-5705-C551-BC8C33B27D95}"/>
          </ac:picMkLst>
        </pc:picChg>
        <pc:picChg chg="add mod">
          <ac:chgData name="Neemias Informatica Lima" userId="b77af7bd85500281" providerId="LiveId" clId="{88520B54-82A9-42A3-BC49-58E043C430AB}" dt="2022-11-03T00:07:00.070" v="86" actId="1038"/>
          <ac:picMkLst>
            <pc:docMk/>
            <pc:sldMk cId="2241968852" sldId="285"/>
            <ac:picMk id="5" creationId="{1BA36714-53AD-66B4-1CEE-08B210D334AF}"/>
          </ac:picMkLst>
        </pc:picChg>
        <pc:picChg chg="del">
          <ac:chgData name="Neemias Informatica Lima" userId="b77af7bd85500281" providerId="LiveId" clId="{88520B54-82A9-42A3-BC49-58E043C430AB}" dt="2022-11-03T00:06:50.774" v="81" actId="478"/>
          <ac:picMkLst>
            <pc:docMk/>
            <pc:sldMk cId="2241968852" sldId="285"/>
            <ac:picMk id="17" creationId="{8D25678F-A623-6407-E24B-47282DC3F2D4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3" creationId="{00DD47A8-DFB3-8359-117B-A1F291C04EC5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4" creationId="{8039E5DF-DACF-D668-5178-23A7B5F6E4C9}"/>
          </ac:picMkLst>
        </pc:picChg>
      </pc:sldChg>
      <pc:sldChg chg="addSp delSp modSp mod">
        <pc:chgData name="Neemias Informatica Lima" userId="b77af7bd85500281" providerId="LiveId" clId="{88520B54-82A9-42A3-BC49-58E043C430AB}" dt="2022-11-03T00:44:46.202" v="226" actId="20577"/>
        <pc:sldMkLst>
          <pc:docMk/>
          <pc:sldMk cId="1959249856" sldId="286"/>
        </pc:sldMkLst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2" creationId="{DEA700FC-83C8-2605-485E-50D061C7B75F}"/>
          </ac:spMkLst>
        </pc:spChg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3" creationId="{5720F88F-7EE6-42C3-FCB3-16C133F24E65}"/>
          </ac:spMkLst>
        </pc:spChg>
        <pc:spChg chg="mod">
          <ac:chgData name="Neemias Informatica Lima" userId="b77af7bd85500281" providerId="LiveId" clId="{88520B54-82A9-42A3-BC49-58E043C430AB}" dt="2022-11-03T00:43:49.369" v="21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4:46.202" v="226" actId="20577"/>
          <ac:spMkLst>
            <pc:docMk/>
            <pc:sldMk cId="1959249856" sldId="286"/>
            <ac:spMk id="15" creationId="{863BB09B-C8C1-4354-BC51-D930C951E507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19" creationId="{387C7993-C455-9A2C-9273-C04DC6CF0AC9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20" creationId="{5AB982A1-9F2A-93FE-3819-5969FCE34165}"/>
          </ac:spMkLst>
        </pc:sp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4" creationId="{CC597FA2-FD4F-2277-BD7A-7F51C4F50101}"/>
          </ac:picMkLst>
        </pc:pic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5" creationId="{6F49CCFF-4D1D-A065-D837-CD26D5929E49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3" creationId="{643E76BC-C878-DA80-06F5-90DA144862B5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4" creationId="{25F46719-481C-E7D1-4304-7F703A466B73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39.210" v="253" actId="20577"/>
        <pc:sldMkLst>
          <pc:docMk/>
          <pc:sldMk cId="2857006406" sldId="287"/>
        </pc:sldMkLst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2" creationId="{30190CB2-F69F-6A96-48AF-4667AADE9D62}"/>
          </ac:spMkLst>
        </pc:spChg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3" creationId="{DB376BF7-6AD9-7423-F7BA-554C13BDD0C2}"/>
          </ac:spMkLst>
        </pc:spChg>
        <pc:spChg chg="mod">
          <ac:chgData name="Neemias Informatica Lima" userId="b77af7bd85500281" providerId="LiveId" clId="{88520B54-82A9-42A3-BC49-58E043C430AB}" dt="2022-11-03T00:46:39.210" v="253" actId="20577"/>
          <ac:spMkLst>
            <pc:docMk/>
            <pc:sldMk cId="2857006406" sldId="287"/>
            <ac:spMk id="16" creationId="{28D68641-D640-4BD7-9D5B-B3803DCCF9B3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7" creationId="{6751E9B5-3C07-B9C1-E29E-B1EA494C8A41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9" creationId="{B46F9E12-FE8D-F872-0EDB-EEEF504A6E69}"/>
          </ac:spMkLst>
        </pc:sp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4" creationId="{3589F04D-E640-DC07-2FFB-FB64F4DF31B0}"/>
          </ac:picMkLst>
        </pc:pic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5" creationId="{2587AF40-2D6F-F693-2FFD-260922B5024A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1" creationId="{C4B59F2A-FF88-06B0-002F-C6C924C2F4C0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3" creationId="{354791D1-B1AB-A6CA-C891-5EBD405676E4}"/>
          </ac:picMkLst>
        </pc:picChg>
      </pc:sldChg>
      <pc:sldChg chg="addSp delSp modSp mod">
        <pc:chgData name="Neemias Informatica Lima" userId="b77af7bd85500281" providerId="LiveId" clId="{88520B54-82A9-42A3-BC49-58E043C430AB}" dt="2022-11-03T00:35:57.223" v="126"/>
        <pc:sldMkLst>
          <pc:docMk/>
          <pc:sldMk cId="2630436816" sldId="288"/>
        </pc:sldMkLst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2" creationId="{ED5E2C5E-D515-C7A1-0E45-9ED32A00A4FC}"/>
          </ac:spMkLst>
        </pc:spChg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3" creationId="{6234C521-A3F7-7431-ECA2-D12BA10AB993}"/>
          </ac:spMkLst>
        </pc:spChg>
        <pc:spChg chg="mod">
          <ac:chgData name="Neemias Informatica Lima" userId="b77af7bd85500281" providerId="LiveId" clId="{88520B54-82A9-42A3-BC49-58E043C430AB}" dt="2022-11-03T00:35:57.223" v="126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4:55.624" v="111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19.501" v="64" actId="478"/>
          <ac:spMkLst>
            <pc:docMk/>
            <pc:sldMk cId="2630436816" sldId="288"/>
            <ac:spMk id="20" creationId="{D6526FEC-EB68-F83D-B431-B52E071AD1E0}"/>
          </ac:spMkLst>
        </pc:spChg>
        <pc:spChg chg="del">
          <ac:chgData name="Neemias Informatica Lima" userId="b77af7bd85500281" providerId="LiveId" clId="{88520B54-82A9-42A3-BC49-58E043C430AB}" dt="2022-11-03T00:05:22.189" v="65" actId="478"/>
          <ac:spMkLst>
            <pc:docMk/>
            <pc:sldMk cId="2630436816" sldId="288"/>
            <ac:spMk id="21" creationId="{5EF49A57-7EC5-1403-D32B-4AC7C6DE07C5}"/>
          </ac:spMkLst>
        </pc:sp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4" creationId="{F7A120D6-E2B2-9229-C1C5-98AA3F15143C}"/>
          </ac:picMkLst>
        </pc:pic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5" creationId="{877110B8-FABC-C765-1A77-564F6074D66E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3" creationId="{33E2C160-9CCF-C365-B85A-15E5426F6009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4" creationId="{C12D9D07-D3E0-8905-8CEA-9F9923EBC3CD}"/>
          </ac:picMkLst>
        </pc:picChg>
      </pc:sldChg>
      <pc:sldChg chg="addSp delSp modSp mod">
        <pc:chgData name="Neemias Informatica Lima" userId="b77af7bd85500281" providerId="LiveId" clId="{88520B54-82A9-42A3-BC49-58E043C430AB}" dt="2022-11-03T00:40:22.041" v="158" actId="6549"/>
        <pc:sldMkLst>
          <pc:docMk/>
          <pc:sldMk cId="3032827026" sldId="289"/>
        </pc:sldMkLst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2" creationId="{5BD05C22-0AE5-584D-5454-3A9A3B1A78EA}"/>
          </ac:spMkLst>
        </pc:spChg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3" creationId="{3BA32948-7EBA-098A-D46A-16D38A909AF5}"/>
          </ac:spMkLst>
        </pc:spChg>
        <pc:spChg chg="mod">
          <ac:chgData name="Neemias Informatica Lima" userId="b77af7bd85500281" providerId="LiveId" clId="{88520B54-82A9-42A3-BC49-58E043C430AB}" dt="2022-11-03T00:40:22.041" v="158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520B54-82A9-42A3-BC49-58E043C430AB}" dt="2022-11-03T00:39:17.881" v="145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19" creationId="{816A717C-BA29-AF3F-BB95-FEC1AB764B0B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21" creationId="{7A9B1D12-257D-4154-03AB-107BE5D3E1C7}"/>
          </ac:spMkLst>
        </pc:sp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4" creationId="{69ED12D6-D1B0-D573-D85D-53CEC6274ABD}"/>
          </ac:picMkLst>
        </pc:pic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5" creationId="{9E8A4BE6-F927-AFCA-007B-E0DE1A0AE467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2" creationId="{128D03AF-74AD-F678-F769-A1B2BB7EF9EA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3" creationId="{5A9AE0D8-71E4-F15F-D001-CC39E1D10BB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48.042" v="174" actId="14100"/>
        <pc:sldMkLst>
          <pc:docMk/>
          <pc:sldMk cId="3772032319" sldId="290"/>
        </pc:sldMkLst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2" creationId="{4328107A-83C1-222D-E707-4EF785F7F12A}"/>
          </ac:spMkLst>
        </pc:spChg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3" creationId="{F1287257-8226-823D-6201-774C9847F783}"/>
          </ac:spMkLst>
        </pc:spChg>
        <pc:spChg chg="mod">
          <ac:chgData name="Neemias Informatica Lima" userId="b77af7bd85500281" providerId="LiveId" clId="{88520B54-82A9-42A3-BC49-58E043C430AB}" dt="2022-11-03T00:41:48.042" v="174" actId="141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520B54-82A9-42A3-BC49-58E043C430AB}" dt="2022-11-03T00:40:48.794" v="164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19" creationId="{00C92B14-0C95-8E60-782D-892713F0750E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20" creationId="{CD3A8BC1-6772-7699-E2CB-EF07B65FF6DF}"/>
          </ac:spMkLst>
        </pc:sp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4" creationId="{94A5ABA2-6C2E-5E01-3244-89849BA1D3E3}"/>
          </ac:picMkLst>
        </pc:pic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5" creationId="{0E223C39-F311-EEFE-8EC1-C1DE87B13AE9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2" creationId="{A53743F0-0FFC-D21D-11E6-230F3E3D9CE5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3" creationId="{70E16F0B-69E1-6EBD-19DF-9BCDB889661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36.983" v="207"/>
        <pc:sldMkLst>
          <pc:docMk/>
          <pc:sldMk cId="1768216317" sldId="291"/>
        </pc:sldMkLst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2" creationId="{7A4E58ED-0553-F336-1435-795FF50FB452}"/>
          </ac:spMkLst>
        </pc:spChg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3" creationId="{A418F0A0-C4B5-FCA5-5EB3-B7A1B7918546}"/>
          </ac:spMkLst>
        </pc:spChg>
        <pc:spChg chg="mod">
          <ac:chgData name="Neemias Informatica Lima" userId="b77af7bd85500281" providerId="LiveId" clId="{88520B54-82A9-42A3-BC49-58E043C430AB}" dt="2022-11-03T00:43:36.983" v="20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520B54-82A9-42A3-BC49-58E043C430AB}" dt="2022-11-03T00:42:19.769" v="182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19" creationId="{AAAD057F-A1EA-6C53-FD94-27E51E9B4D6F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20" creationId="{66E10D6B-3CF9-2CA2-9C20-251E8A5925FB}"/>
          </ac:spMkLst>
        </pc:sp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4" creationId="{E78C97A7-55BB-2839-06AD-64E13B539707}"/>
          </ac:picMkLst>
        </pc:pic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5" creationId="{599BA734-ABEA-8744-9F6B-93F9113EE17D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2" creationId="{4276A418-815A-F3C1-D3C8-E305559F061F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3" creationId="{66AA25B6-8D6D-6D0B-79C9-CC8B268E56BB}"/>
          </ac:picMkLst>
        </pc:picChg>
      </pc:sldChg>
      <pc:sldChg chg="addSp delSp modSp mod">
        <pc:chgData name="Neemias Informatica Lima" userId="b77af7bd85500281" providerId="LiveId" clId="{88520B54-82A9-42A3-BC49-58E043C430AB}" dt="2022-11-03T00:45:38.449" v="239"/>
        <pc:sldMkLst>
          <pc:docMk/>
          <pc:sldMk cId="3757265641" sldId="292"/>
        </pc:sldMkLst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2" creationId="{A0DB44E6-F58E-D2CB-9196-3FBA999267F4}"/>
          </ac:spMkLst>
        </pc:spChg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3" creationId="{965A8417-251A-448F-1059-583FAAEEEF93}"/>
          </ac:spMkLst>
        </pc:spChg>
        <pc:spChg chg="mod">
          <ac:chgData name="Neemias Informatica Lima" userId="b77af7bd85500281" providerId="LiveId" clId="{88520B54-82A9-42A3-BC49-58E043C430AB}" dt="2022-11-03T00:45:38.449" v="23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520B54-82A9-42A3-BC49-58E043C430AB}" dt="2022-11-03T00:44:19.757" v="220"/>
          <ac:spMkLst>
            <pc:docMk/>
            <pc:sldMk cId="3757265641" sldId="29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19" creationId="{11600A93-D245-BD6B-834E-1F48A6117C99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20" creationId="{FCD68828-95CD-D6CA-3109-0EEB5D83B0B7}"/>
          </ac:spMkLst>
        </pc:sp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4" creationId="{D3796CFA-A66B-827B-7FF8-0C436647E422}"/>
          </ac:picMkLst>
        </pc:pic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5" creationId="{C4AB9179-3C2D-A2FE-F400-58AE681347C6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2" creationId="{F5F9E04E-23A3-9057-9C6C-D9871FF91F3E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3" creationId="{C52A1168-3248-7A4F-74F0-65C74C57551E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12.763" v="249" actId="20577"/>
        <pc:sldMkLst>
          <pc:docMk/>
          <pc:sldMk cId="3114938747" sldId="293"/>
        </pc:sldMkLst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2" creationId="{707BD544-9DC0-219B-192F-4926D39E14D5}"/>
          </ac:spMkLst>
        </pc:spChg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3" creationId="{C4BFDC45-8EB1-3FFB-B91A-8B48C0DEF2C5}"/>
          </ac:spMkLst>
        </pc:spChg>
        <pc:spChg chg="mod">
          <ac:chgData name="Neemias Informatica Lima" userId="b77af7bd85500281" providerId="LiveId" clId="{88520B54-82A9-42A3-BC49-58E043C430AB}" dt="2022-11-03T00:46:12.763" v="249" actId="20577"/>
          <ac:spMkLst>
            <pc:docMk/>
            <pc:sldMk cId="3114938747" sldId="293"/>
            <ac:spMk id="16" creationId="{CFC8B9D9-C6ED-4706-A104-65D118A5B7F9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19" creationId="{3E159966-457F-0B1E-0FD4-77FA23AAFD56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20" creationId="{11FB4594-29C2-BA18-6F24-DD0ED63032B6}"/>
          </ac:spMkLst>
        </pc:sp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4" creationId="{D82CB1C8-C947-B595-410B-F44E50AFAF1A}"/>
          </ac:picMkLst>
        </pc:pic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5" creationId="{72B65B44-EA53-AAB5-4183-55BDD5BE2BB5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2" creationId="{FBFA9D5C-6C26-C88E-ECE7-7608B240F309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3" creationId="{A92603AB-D266-0A43-D309-E309C3929705}"/>
          </ac:picMkLst>
        </pc:picChg>
      </pc:sldChg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Em defesa da verdade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04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69790"/>
            <a:ext cx="7644148" cy="83099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"E assim como Moisés levantou a serpente no deserto, assim também é necessário que o Filho do Homem seja levantado, para que todo o que Nele crê tenha a vida eterna" (</a:t>
            </a:r>
            <a:r>
              <a:rPr lang="pt-BR" altLang="pt-BR" sz="1200" i="1" dirty="0" err="1"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 3:14,15).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51020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04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289360"/>
            <a:ext cx="7644148" cy="46166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E5F7F84-E301-F4F4-F4D6-D4EF93B7A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" y="14389"/>
            <a:ext cx="1411515" cy="2247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F775884-772C-7157-8318-F890BAE266A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6671" y="557561"/>
            <a:ext cx="3216032" cy="2308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estrela da manhã da Reforma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Os reformadores desejavam compartilhar a verdade que alegrava seu coração. John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Wycliffe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passou a vida traduzindo a Bíblia para o inglês por duas razões: A Palavra o transformou, e o amor de Cristo o motivou a compartilhar o que aprendeu.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Antes de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Wycliffe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, havia muito pouco da Bíblia em inglês. O reformador morreu antes que Roma chegasse até ele, mas o papado desenterrou seus restos mortais, queimou-os e jogou suas cinzas no rio Swift. Mas, assim como essas cinzas foram espalhadas pela água, a Bíblia, a água da vida, se espalhou por toda parte como resultado de sua obra. Dessa forma, Deus o usou - “a estrela da manhã da Reforma”.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D5DAD65-571D-5D64-AD1F-E078DAF3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AF92445-D4D6-0570-CC60-3CE69C62DC4B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65ACA15-BD8E-C708-FD3F-B76904708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A2B0A4F-19EE-C413-6596-D5F48CD3D6F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Animados pela esperança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 Leia Hebreus 2:14,15. Como os crentes da Idade Média experimentaram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 realidade do grande conflito?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8. Leia João 5:24; 11:25, 26 e 1 João 5:11-13. Que garantias essas promessas lhe dão? Como elas nos ajudam nas provações?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que significa perder tudo por Cristo? O que se perde? (Mc 8:36). O que aprendemos com os valdenses e reformadores que pode nos sustentar no conflito final?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9796CBB-22E7-3A22-9793-6F0BAC58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6D63FBA6-C3F0-F6E7-878D-CF922FE56F18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0EF9CE9-BB0F-B155-145C-AA3135649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5A6734A-E656-B9A1-1059-9BCD0DA5144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Animados pela esperança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26247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Oque encorajava os fiéis valdenses durante as perseguições? O que deu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a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Hus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e Jerônimo,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Tyndale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e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Latimer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coragem para enfrentar as chamas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e a espada? Fé nas promessas de Deus. Eles creram na promessa: “Porque Eu vivo, vocês também viverão”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14:19). Consideravam a força de Cristo suficiente para as maiores provações da vida. Encontravam alegria até mesmo na comunhão com Cristo em Seus sofrimentos. E sua fidelidade foi um poderoso testemunho para o mundo. Eles olharam além do presente. Sabiam, pela ressurreição de Cristo, que a morte era um inimigo derrotado. Para eles, o domínio da morte fora quebrado. Eles se apegaram às promessas da Palavra de Deus e foram vitoriosos.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Hus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não vacilou diante da prisão, da injustiça e da morte. Ele definhou na prisão por meses.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0418568-43B7-F807-B6B8-529B97E2A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B91F151-CFEF-E9DF-4762-8BB81A134C54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2FE134E-C585-62DF-41C1-3D8FE707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4237762-F1A9-8FFF-3A15-618435DE8E7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99202"/>
            <a:ext cx="825360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Eles não receberam toda a luz que devia ser dada ao mundo. Por meio desses servos, Deus estava guiando o povo para fora das trevas do catolicismo; porém, havia muitos e grandes obstáculos a serem superados por eles, e Ele os guiou, passo a passo, conforme podiam suportar. Não estavam preparados para receber toda a luz de uma vez [...]. Como o impactante brilho do Sol do meio-dia sobre os que durante muito tempo permaneceram no escuro, causaria rejeição. Portanto, Deus a revelou aos dirigentes pouco a pouco, à medida que podia ser recebida pelo povo. [...] Outros fiéis obreiros deveriam surgir para guiar o povo ainda mais longe no caminho da Reforma” (Ellen G. White, O Grande Conflito [CPB, 2021], p. 86, 87).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13E9188-98CD-6CBE-21F5-1813083F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8911446-F0CE-E54D-28F1-C3220C155A0C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099C69B-2CAC-8EF7-E390-67A626BD4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84F65E2-4ECE-B61E-FAB5-8C4CC89FEFA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O que é “luz progressiva”? Por que Deus revela a verdade gradualmente? Como esses princípios se aplicam à igreja de Deus hoje?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As novas descobertas da verdade se relacionam com verdades anteriores que o povo de Deu? compreendeu? Por que a nova luz nunca deve contradizer a antiga luz?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A cultura promove valores, ideias e códigos morais que entram em conflito com o que a Bíblia ensina. Como lidamos com esses desafios? Podemos ser bons cidadãos e, ao mesmo tempo, não sucumbir a valores distorcidos que a cultura proclama?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Como a carta de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Hus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impacta seu pensamento? O que o impressiona nessa carta?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BFB088B-E860-7126-4318-BCD320D1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18D6672-3002-0F36-141B-0FDA57137A82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A87C4D7-73BF-B8C9-8CBB-3CF2D609D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CD2F04F-2452-1E08-1163-F35685590E3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45777" y="1080957"/>
            <a:ext cx="8175940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Uma vez por ano, os cidadãos de Esmirna deviam queimar incenso aos deuses romanos. No 2a século, Esmirna tinha uma comunidade cristã, e muitos não obedeciam à ordem. Policarpo, líder da igreja,-foi martirizado na praça de Esmirna, queimado na fogueira por se recusar a trair seu Senhor queimando incenso aos deuses. Quando lhe pediram que repudiasse a Cristo, ele disse: “Eu O servi por 86 anos, e Ele não me fez nada de errado. Como posso falar mal do meu Rei que me salvou?” Muitos enfrentaram o martírio em vez de desistir da fé em Cristo. O sacrifício deles reaviva nossa coragem. O seu compromisso renova a nossa devoção. Nesta semana, estudaremos princípios bíblicos que motivaram os valdenses e os reformadores como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Hus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e Jerônimo a permanecer fiéis diante da ameaça de morte pelo mesmo poder que matou Policarpo: Roma papal.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E5CDBEB-0648-60BA-F6E4-ECAD73D38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9C51C8B7-DEC0-D13C-E59E-995267672DF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Perseguidos, mas triunfantes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Leia Daniel 7:23-25; Apocalipse 12:6,14. A que períodos de tempo proféticos essas passagens se referem?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Como o cumprimento das profecias bíblicas fortalece sua fé?</a:t>
            </a: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8AD38F7-1777-2E0C-FD31-F2F74E58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0889119-C356-94CB-6F5F-A6A87466FAC6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9496019-D0CA-CB15-36AD-3F073522E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8393AEA-B1E5-C0AB-F599-1DCDF752669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Perseguidos, mas triunfantes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22824"/>
            <a:ext cx="82536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Sempre que o povo permanece fiel a Deus, Satanás se enfurece. A perseguição vem em seguida. Daniel descreveu um tempo em que a igreja medieval faria guerra contra o povo de Deus e o oprimiria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Dn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7:21, 25). João descreveu esse mesmo período como um tempo em que a igreja seria forçada a fugir para o deserto, onde seria “sustentada durante um tempo, tempos e metade de um tempo”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12:14). “A mulher [a igreja], porém, fugiu para o deserto, onde Deus lhe havia preparado um lugar”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12:6). Os fiéis foram sustentados no deserto. A Palavra os fortaleceu é sustentou, à medida que o conflito se alastrava nesse longo e sombrio período de dominação papal. Os 1.260 dias e o tempo, tempos e a metade de um tempo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12:6,14) se referem ao mesmo período (3,5 tempos ou anos x 360 dias/ano = 1.260 dias). A profecia bíblica é frequentemente escrita em símbolos. Nas porções proféticas de Daniel e Apocalipse, um dia profético equivale a um ano literal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Nm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14:34;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Ez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4:6).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9" name="Imagem 8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AA875DB-3E67-6C3D-8120-4ED4B545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E85310A-3EAD-2571-B64D-74E8852679A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7727AF9-F7DC-06A3-6433-8CCE90CD9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2A54038-1F2F-FDF5-846D-796980395C8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luz vence a escuridão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Leia Judas 3,4. Que advertência há nessa passagem e como ela se aplica à igreja cristã em todos os tempos?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Que promessa Deus faz aos fiéis em face da própria morte?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2:10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que encoraja você nas dificuldades? Que promessas reivindica nesses momentos?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48A4B08-BF03-DB14-9CC7-65212DE8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B043968-3CA0-730F-D973-845390E71064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BEDEEF3-0F4E-BF59-0C73-673EC0621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44D7F9F-6125-79C3-6301-288B1D5BF7B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luz vence a escuridão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Por muitos séculos, pessoas como os valdenses permaneceram como campeões da verdade. Eles acreditavam que Cristo era seu único Mediador e a Bíblia sua única fonte de autoridade. “Em cada época houve testemunhas de Deus - pessoas que guardavam no seu íntimo a fé em Cristo como único mediador entre Deus e o homem, que mantinham as Escrituras Sagradas como a única regra de vida e santificavam o verdadeiro sábado” (Ellen G. White, O Grande Conflito [CPB, 2021], p. 52). As palavras de Apocalipse 2:10 foram escritas para a igreja em Esmirna. Um dos deuses padroeiros da cidade era Dionísio, o deus da festa e da fertilidade. Quando os sacerdotes de Dionísio morriam, colocava-se uma coroa na cabeça deles em seu cortejo fúnebre. João compara essa coroa terrena colocada por ocasião da morte com a coroa da vida, que será colocada na cabeça dos vitoriosos sobre as forças do mal.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7868905-11E4-7B86-1903-4ADA624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6E89A964-46DE-8D62-7F3D-7CCB8B3853EF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D4C2659-04BD-3F36-4B02-A02BBB5EB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A98250C-ECD5-A49F-33CA-B05C5324A1F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Coragem para permanecer em pé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Compare Atos 5:28-32; Efésios 6:10-12; Apocalipse 3:11. Que princípio básico se encontra nesses textos?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Como podemos, refletindo a luz de Cristo, resplandecer em nossa comunidade?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0558775-9F80-ECBD-AD92-83283D75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6B710410-FA7D-9D02-F7AA-9FDDF2DAAF48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22704CF-C2A2-B9A8-32A7-78C6F1838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8F1F4D7-7F99-F8F0-0952-2CB31B39F3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Coragem para permanecer em pé</a:t>
            </a: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Uma das características dos valdenses e dos reformadores era a lealdade absoluta a Deus, a obediência à autoridade das Escrituras e o compromisso com a supremacia de Cristo, não com o papado. A mente deles estava cheia de histórias de fé e coragem. Jovens eram instruídos por seus pais a memorizar grandes porções das Escrituras. Equipes de copistas da Bíblia trabalhavam juntas. Muitos desses jovens viajavam na Europa como mercadores compartilhando a verdade. Alguns se matriculavam em universidades e, à medida que a oportunidade surgia, compartilhavam partes das Escrituras com os colegas. Guiados pelo Espírito Santo, quando sentiam receptividade de alguém sincero, distribuíam partes da Bíblia.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CF9D35-7A19-8675-4812-98C47B713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FF58CD7D-6808-28AE-FE6D-E10440B93B82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0A9F2A4-7A27-D2AE-233F-4CB6587D0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A93FC3B-31AF-1EAE-5013-89407F4DA89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estrela da manhã da Reforma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Que atitudes de Davi e Jeremias em relação à Palavra de Deus foram a pedra angular da Reforma? S119:7-11; 119:140,162; Jr 15:16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Que conselho Paulo deu a Timóteo a respeito da Palavra? 2Tm 2:1-3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CA136F5-F830-F2D5-2504-4BDC4589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E1DDEDB-02D1-E5E7-0AD5-1F191BDD56A9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04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7059DF1-E108-E478-FB14-798C6E18B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da-DK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 7:23-25; Ap 12:6,14; Jd 3,4; Ap 2:10; At 5:28-32; Sl19:7-11; 1Jo 5:11-13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B22F6D5-9CE3-84F2-9B9E-4B838DF9ADF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4399" y="0"/>
            <a:ext cx="1467143" cy="844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3757</TotalTime>
  <Words>1956</Words>
  <Application>Microsoft Office PowerPoint</Application>
  <PresentationFormat>Personalizar</PresentationFormat>
  <Paragraphs>151</Paragraphs>
  <Slides>14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 Black</vt:lpstr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2024-02-21T10:52:46Z</dcterms:modified>
</cp:coreProperties>
</file>