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16"/>
  </p:notesMasterIdLst>
  <p:handoutMasterIdLst>
    <p:handoutMasterId r:id="rId17"/>
  </p:handoutMasterIdLst>
  <p:sldIdLst>
    <p:sldId id="280" r:id="rId2"/>
    <p:sldId id="281" r:id="rId3"/>
    <p:sldId id="288" r:id="rId4"/>
    <p:sldId id="282" r:id="rId5"/>
    <p:sldId id="283" r:id="rId6"/>
    <p:sldId id="289" r:id="rId7"/>
    <p:sldId id="284" r:id="rId8"/>
    <p:sldId id="290" r:id="rId9"/>
    <p:sldId id="285" r:id="rId10"/>
    <p:sldId id="291" r:id="rId11"/>
    <p:sldId id="286" r:id="rId12"/>
    <p:sldId id="292" r:id="rId13"/>
    <p:sldId id="293" r:id="rId14"/>
    <p:sldId id="287" r:id="rId15"/>
  </p:sldIdLst>
  <p:sldSz cx="9161463" cy="5153025"/>
  <p:notesSz cx="6858000" cy="9144000"/>
  <p:embeddedFontLst>
    <p:embeddedFont>
      <p:font typeface="Arial Black" panose="020B0A04020102020204" pitchFamily="34" charset="0"/>
      <p:regular r:id="rId18"/>
      <p:bold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3" userDrawn="1">
          <p15:clr>
            <a:srgbClr val="A4A3A4"/>
          </p15:clr>
        </p15:guide>
        <p15:guide id="2" pos="28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1354D"/>
    <a:srgbClr val="F36139"/>
    <a:srgbClr val="CC0066"/>
    <a:srgbClr val="99CCFF"/>
    <a:srgbClr val="FFFF66"/>
    <a:srgbClr val="FF9797"/>
    <a:srgbClr val="57FF57"/>
    <a:srgbClr val="FFE9A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38822-0204-43F8-9A75-A0C8A52CADBB}" v="15" dt="2024-02-20T16:57:34.316"/>
    <p1510:client id="{8705B063-2491-4060-933C-1606E6D942F3}" v="17" dt="2024-02-20T18:08:50.869"/>
    <p1510:client id="{D2B5DD86-8EAF-4E0F-B3C6-EEAF7EF1CCCE}" v="21" dt="2024-02-20T10:52:28.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94660"/>
  </p:normalViewPr>
  <p:slideViewPr>
    <p:cSldViewPr snapToGrid="0">
      <p:cViewPr varScale="1">
        <p:scale>
          <a:sx n="103" d="100"/>
          <a:sy n="103" d="100"/>
        </p:scale>
        <p:origin x="1075" y="67"/>
      </p:cViewPr>
      <p:guideLst>
        <p:guide orient="horz" pos="1623"/>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mias e Catia Lima" userId="b77af7bd85500281" providerId="LiveId" clId="{EF129372-3DF4-423B-A58F-E7438F022423}"/>
    <pc:docChg chg="undo redo custSel modSld">
      <pc:chgData name="Neemias e Catia Lima" userId="b77af7bd85500281" providerId="LiveId" clId="{EF129372-3DF4-423B-A58F-E7438F022423}" dt="2020-11-01T10:21:45.678" v="91" actId="20577"/>
      <pc:docMkLst>
        <pc:docMk/>
      </pc:docMkLst>
      <pc:sldChg chg="modSp mod">
        <pc:chgData name="Neemias e Catia Lima" userId="b77af7bd85500281" providerId="LiveId" clId="{EF129372-3DF4-423B-A58F-E7438F022423}" dt="2020-11-01T10:21:45.678" v="91" actId="20577"/>
        <pc:sldMkLst>
          <pc:docMk/>
          <pc:sldMk cId="2241968852" sldId="285"/>
        </pc:sldMkLst>
        <pc:spChg chg="mod">
          <ac:chgData name="Neemias e Catia Lima" userId="b77af7bd85500281" providerId="LiveId" clId="{EF129372-3DF4-423B-A58F-E7438F022423}" dt="2020-11-01T10:21:45.678" v="91" actId="20577"/>
          <ac:spMkLst>
            <pc:docMk/>
            <pc:sldMk cId="2241968852" sldId="285"/>
            <ac:spMk id="15" creationId="{0F091E13-8EAD-4FFB-9473-BC74E5ABDC64}"/>
          </ac:spMkLst>
        </pc:spChg>
      </pc:sldChg>
      <pc:sldChg chg="modSp mod">
        <pc:chgData name="Neemias e Catia Lima" userId="b77af7bd85500281" providerId="LiveId" clId="{EF129372-3DF4-423B-A58F-E7438F022423}" dt="2020-11-01T10:16:20.379" v="28" actId="313"/>
        <pc:sldMkLst>
          <pc:docMk/>
          <pc:sldMk cId="1959249856" sldId="286"/>
        </pc:sldMkLst>
        <pc:spChg chg="mod">
          <ac:chgData name="Neemias e Catia Lima" userId="b77af7bd85500281" providerId="LiveId" clId="{EF129372-3DF4-423B-A58F-E7438F022423}" dt="2020-11-01T10:14:52.256" v="2"/>
          <ac:spMkLst>
            <pc:docMk/>
            <pc:sldMk cId="1959249856" sldId="286"/>
            <ac:spMk id="14" creationId="{00000000-0000-0000-0000-000000000000}"/>
          </ac:spMkLst>
        </pc:spChg>
        <pc:spChg chg="mod">
          <ac:chgData name="Neemias e Catia Lima" userId="b77af7bd85500281" providerId="LiveId" clId="{EF129372-3DF4-423B-A58F-E7438F022423}" dt="2020-11-01T10:16:20.379" v="28" actId="313"/>
          <ac:spMkLst>
            <pc:docMk/>
            <pc:sldMk cId="1959249856" sldId="286"/>
            <ac:spMk id="15" creationId="{863BB09B-C8C1-4354-BC51-D930C951E507}"/>
          </ac:spMkLst>
        </pc:spChg>
      </pc:sldChg>
      <pc:sldChg chg="modSp mod">
        <pc:chgData name="Neemias e Catia Lima" userId="b77af7bd85500281" providerId="LiveId" clId="{EF129372-3DF4-423B-A58F-E7438F022423}" dt="2020-11-01T10:21:12.064" v="89" actId="20577"/>
        <pc:sldMkLst>
          <pc:docMk/>
          <pc:sldMk cId="2857006406" sldId="287"/>
        </pc:sldMkLst>
        <pc:spChg chg="mod">
          <ac:chgData name="Neemias e Catia Lima" userId="b77af7bd85500281" providerId="LiveId" clId="{EF129372-3DF4-423B-A58F-E7438F022423}" dt="2020-11-01T10:21:12.064" v="89" actId="20577"/>
          <ac:spMkLst>
            <pc:docMk/>
            <pc:sldMk cId="2857006406" sldId="287"/>
            <ac:spMk id="16" creationId="{28D68641-D640-4BD7-9D5B-B3803DCCF9B3}"/>
          </ac:spMkLst>
        </pc:spChg>
      </pc:sldChg>
      <pc:sldChg chg="modSp mod">
        <pc:chgData name="Neemias e Catia Lima" userId="b77af7bd85500281" providerId="LiveId" clId="{EF129372-3DF4-423B-A58F-E7438F022423}" dt="2020-11-01T10:19:46.587" v="80" actId="20577"/>
        <pc:sldMkLst>
          <pc:docMk/>
          <pc:sldMk cId="3757265641" sldId="292"/>
        </pc:sldMkLst>
        <pc:spChg chg="mod">
          <ac:chgData name="Neemias e Catia Lima" userId="b77af7bd85500281" providerId="LiveId" clId="{EF129372-3DF4-423B-A58F-E7438F022423}" dt="2020-11-01T10:19:46.587" v="80" actId="20577"/>
          <ac:spMkLst>
            <pc:docMk/>
            <pc:sldMk cId="3757265641" sldId="292"/>
            <ac:spMk id="12" creationId="{1EC42BAA-B890-43DD-B4F0-9AB5685AF2FE}"/>
          </ac:spMkLst>
        </pc:spChg>
        <pc:spChg chg="mod">
          <ac:chgData name="Neemias e Catia Lima" userId="b77af7bd85500281" providerId="LiveId" clId="{EF129372-3DF4-423B-A58F-E7438F022423}" dt="2020-11-01T10:15:03.154" v="5"/>
          <ac:spMkLst>
            <pc:docMk/>
            <pc:sldMk cId="3757265641" sldId="292"/>
            <ac:spMk id="14" creationId="{00000000-0000-0000-0000-000000000000}"/>
          </ac:spMkLst>
        </pc:spChg>
      </pc:sldChg>
      <pc:sldChg chg="modSp mod">
        <pc:chgData name="Neemias e Catia Lima" userId="b77af7bd85500281" providerId="LiveId" clId="{EF129372-3DF4-423B-A58F-E7438F022423}" dt="2020-11-01T10:20:27.023" v="83"/>
        <pc:sldMkLst>
          <pc:docMk/>
          <pc:sldMk cId="3114938747" sldId="293"/>
        </pc:sldMkLst>
        <pc:spChg chg="mod">
          <ac:chgData name="Neemias e Catia Lima" userId="b77af7bd85500281" providerId="LiveId" clId="{EF129372-3DF4-423B-A58F-E7438F022423}" dt="2020-11-01T10:20:27.023" v="83"/>
          <ac:spMkLst>
            <pc:docMk/>
            <pc:sldMk cId="3114938747" sldId="293"/>
            <ac:spMk id="16" creationId="{CFC8B9D9-C6ED-4706-A104-65D118A5B7F9}"/>
          </ac:spMkLst>
        </pc:spChg>
      </pc:sldChg>
    </pc:docChg>
  </pc:docChgLst>
  <pc:docChgLst>
    <pc:chgData name="Neemias e Catia Lima" userId="b77af7bd85500281" providerId="LiveId" clId="{8BB4A252-31CD-4F97-8301-FAD4CC2062C4}"/>
    <pc:docChg chg="undo redo custSel modSld">
      <pc:chgData name="Neemias e Catia Lima" userId="b77af7bd85500281" providerId="LiveId" clId="{8BB4A252-31CD-4F97-8301-FAD4CC2062C4}" dt="2021-05-04T17:57:58.539" v="211" actId="20577"/>
      <pc:docMkLst>
        <pc:docMk/>
      </pc:docMkLst>
      <pc:sldChg chg="addSp delSp modSp mod">
        <pc:chgData name="Neemias e Catia Lima" userId="b77af7bd85500281" providerId="LiveId" clId="{8BB4A252-31CD-4F97-8301-FAD4CC2062C4}" dt="2021-05-04T17:56:28.902" v="206" actId="14100"/>
        <pc:sldMkLst>
          <pc:docMk/>
          <pc:sldMk cId="3683219421" sldId="282"/>
        </pc:sldMkLst>
        <pc:spChg chg="mod">
          <ac:chgData name="Neemias e Catia Lima" userId="b77af7bd85500281" providerId="LiveId" clId="{8BB4A252-31CD-4F97-8301-FAD4CC2062C4}" dt="2021-05-04T17:39:47.999" v="44"/>
          <ac:spMkLst>
            <pc:docMk/>
            <pc:sldMk cId="3683219421" sldId="282"/>
            <ac:spMk id="12" creationId="{00000000-0000-0000-0000-000000000000}"/>
          </ac:spMkLst>
        </pc:spChg>
        <pc:spChg chg="mod">
          <ac:chgData name="Neemias e Catia Lima" userId="b77af7bd85500281" providerId="LiveId" clId="{8BB4A252-31CD-4F97-8301-FAD4CC2062C4}" dt="2021-05-04T17:37:26.646" v="10"/>
          <ac:spMkLst>
            <pc:docMk/>
            <pc:sldMk cId="3683219421" sldId="282"/>
            <ac:spMk id="14" creationId="{00000000-0000-0000-0000-000000000000}"/>
          </ac:spMkLst>
        </pc:spChg>
        <pc:picChg chg="del">
          <ac:chgData name="Neemias e Catia Lima" userId="b77af7bd85500281" providerId="LiveId" clId="{8BB4A252-31CD-4F97-8301-FAD4CC2062C4}" dt="2021-05-04T17:56:02.174" v="197" actId="478"/>
          <ac:picMkLst>
            <pc:docMk/>
            <pc:sldMk cId="3683219421" sldId="282"/>
            <ac:picMk id="2050" creationId="{5B7B949A-D585-4A5E-A6F3-F33E8FA11E1D}"/>
          </ac:picMkLst>
        </pc:picChg>
        <pc:picChg chg="add mod">
          <ac:chgData name="Neemias e Catia Lima" userId="b77af7bd85500281" providerId="LiveId" clId="{8BB4A252-31CD-4F97-8301-FAD4CC2062C4}" dt="2021-05-04T17:56:28.902" v="206" actId="14100"/>
          <ac:picMkLst>
            <pc:docMk/>
            <pc:sldMk cId="3683219421" sldId="282"/>
            <ac:picMk id="4098" creationId="{74BBF12A-B1D4-409B-845C-33FB4CA0803C}"/>
          </ac:picMkLst>
        </pc:picChg>
      </pc:sldChg>
      <pc:sldChg chg="addSp delSp modSp mod">
        <pc:chgData name="Neemias e Catia Lima" userId="b77af7bd85500281" providerId="LiveId" clId="{8BB4A252-31CD-4F97-8301-FAD4CC2062C4}" dt="2021-05-04T17:55:35.348" v="196"/>
        <pc:sldMkLst>
          <pc:docMk/>
          <pc:sldMk cId="3902406419" sldId="283"/>
        </pc:sldMkLst>
        <pc:spChg chg="mod">
          <ac:chgData name="Neemias e Catia Lima" userId="b77af7bd85500281" providerId="LiveId" clId="{8BB4A252-31CD-4F97-8301-FAD4CC2062C4}" dt="2021-05-04T17:44:11.760" v="47"/>
          <ac:spMkLst>
            <pc:docMk/>
            <pc:sldMk cId="3902406419" sldId="283"/>
            <ac:spMk id="14" creationId="{00000000-0000-0000-0000-000000000000}"/>
          </ac:spMkLst>
        </pc:spChg>
        <pc:spChg chg="mod">
          <ac:chgData name="Neemias e Catia Lima" userId="b77af7bd85500281" providerId="LiveId" clId="{8BB4A252-31CD-4F97-8301-FAD4CC2062C4}" dt="2021-05-04T17:44:50.388" v="60" actId="6549"/>
          <ac:spMkLst>
            <pc:docMk/>
            <pc:sldMk cId="3902406419" sldId="283"/>
            <ac:spMk id="15" creationId="{D5C09FDA-172B-4732-BD2E-A9BBEF8B191B}"/>
          </ac:spMkLst>
        </pc:spChg>
        <pc:picChg chg="add mod">
          <ac:chgData name="Neemias e Catia Lima" userId="b77af7bd85500281" providerId="LiveId" clId="{8BB4A252-31CD-4F97-8301-FAD4CC2062C4}" dt="2021-05-04T17:55:35.348" v="196"/>
          <ac:picMkLst>
            <pc:docMk/>
            <pc:sldMk cId="3902406419" sldId="283"/>
            <ac:picMk id="19" creationId="{3B0E243C-75D8-4476-B41F-D179231F7960}"/>
          </ac:picMkLst>
        </pc:picChg>
        <pc:picChg chg="del">
          <ac:chgData name="Neemias e Catia Lima" userId="b77af7bd85500281" providerId="LiveId" clId="{8BB4A252-31CD-4F97-8301-FAD4CC2062C4}" dt="2021-05-04T17:55:35.110" v="195" actId="478"/>
          <ac:picMkLst>
            <pc:docMk/>
            <pc:sldMk cId="3902406419" sldId="283"/>
            <ac:picMk id="3074" creationId="{92B70CD2-F9BC-4065-B5CA-4F98F8A66771}"/>
          </ac:picMkLst>
        </pc:picChg>
      </pc:sldChg>
      <pc:sldChg chg="modSp mod">
        <pc:chgData name="Neemias e Catia Lima" userId="b77af7bd85500281" providerId="LiveId" clId="{8BB4A252-31CD-4F97-8301-FAD4CC2062C4}" dt="2021-05-04T17:46:22.208" v="95" actId="20577"/>
        <pc:sldMkLst>
          <pc:docMk/>
          <pc:sldMk cId="2424059023" sldId="284"/>
        </pc:sldMkLst>
        <pc:spChg chg="mod">
          <ac:chgData name="Neemias e Catia Lima" userId="b77af7bd85500281" providerId="LiveId" clId="{8BB4A252-31CD-4F97-8301-FAD4CC2062C4}" dt="2021-05-04T17:45:46.877" v="75"/>
          <ac:spMkLst>
            <pc:docMk/>
            <pc:sldMk cId="2424059023" sldId="284"/>
            <ac:spMk id="14" creationId="{00000000-0000-0000-0000-000000000000}"/>
          </ac:spMkLst>
        </pc:spChg>
        <pc:spChg chg="mod">
          <ac:chgData name="Neemias e Catia Lima" userId="b77af7bd85500281" providerId="LiveId" clId="{8BB4A252-31CD-4F97-8301-FAD4CC2062C4}" dt="2021-05-04T17:46:22.208" v="95" actId="20577"/>
          <ac:spMkLst>
            <pc:docMk/>
            <pc:sldMk cId="2424059023" sldId="284"/>
            <ac:spMk id="15" creationId="{C3A1BEFC-B9B8-4142-B09F-1F5B330F4265}"/>
          </ac:spMkLst>
        </pc:spChg>
      </pc:sldChg>
      <pc:sldChg chg="modSp mod">
        <pc:chgData name="Neemias e Catia Lima" userId="b77af7bd85500281" providerId="LiveId" clId="{8BB4A252-31CD-4F97-8301-FAD4CC2062C4}" dt="2021-05-04T17:48:33.282" v="119" actId="313"/>
        <pc:sldMkLst>
          <pc:docMk/>
          <pc:sldMk cId="2241968852" sldId="285"/>
        </pc:sldMkLst>
        <pc:spChg chg="mod">
          <ac:chgData name="Neemias e Catia Lima" userId="b77af7bd85500281" providerId="LiveId" clId="{8BB4A252-31CD-4F97-8301-FAD4CC2062C4}" dt="2021-05-04T17:47:36.617" v="107"/>
          <ac:spMkLst>
            <pc:docMk/>
            <pc:sldMk cId="2241968852" sldId="285"/>
            <ac:spMk id="14" creationId="{00000000-0000-0000-0000-000000000000}"/>
          </ac:spMkLst>
        </pc:spChg>
        <pc:spChg chg="mod">
          <ac:chgData name="Neemias e Catia Lima" userId="b77af7bd85500281" providerId="LiveId" clId="{8BB4A252-31CD-4F97-8301-FAD4CC2062C4}" dt="2021-05-04T17:48:33.282" v="119" actId="313"/>
          <ac:spMkLst>
            <pc:docMk/>
            <pc:sldMk cId="2241968852" sldId="285"/>
            <ac:spMk id="15" creationId="{0F091E13-8EAD-4FFB-9473-BC74E5ABDC64}"/>
          </ac:spMkLst>
        </pc:spChg>
      </pc:sldChg>
      <pc:sldChg chg="addSp delSp modSp mod">
        <pc:chgData name="Neemias e Catia Lima" userId="b77af7bd85500281" providerId="LiveId" clId="{8BB4A252-31CD-4F97-8301-FAD4CC2062C4}" dt="2021-05-04T17:57:58.539" v="211" actId="20577"/>
        <pc:sldMkLst>
          <pc:docMk/>
          <pc:sldMk cId="1959249856" sldId="286"/>
        </pc:sldMkLst>
        <pc:spChg chg="mod">
          <ac:chgData name="Neemias e Catia Lima" userId="b77af7bd85500281" providerId="LiveId" clId="{8BB4A252-31CD-4F97-8301-FAD4CC2062C4}" dt="2021-05-04T17:49:50.016" v="129"/>
          <ac:spMkLst>
            <pc:docMk/>
            <pc:sldMk cId="1959249856" sldId="286"/>
            <ac:spMk id="14" creationId="{00000000-0000-0000-0000-000000000000}"/>
          </ac:spMkLst>
        </pc:spChg>
        <pc:spChg chg="mod">
          <ac:chgData name="Neemias e Catia Lima" userId="b77af7bd85500281" providerId="LiveId" clId="{8BB4A252-31CD-4F97-8301-FAD4CC2062C4}" dt="2021-05-04T17:57:58.539" v="211" actId="20577"/>
          <ac:spMkLst>
            <pc:docMk/>
            <pc:sldMk cId="1959249856" sldId="286"/>
            <ac:spMk id="15" creationId="{863BB09B-C8C1-4354-BC51-D930C951E507}"/>
          </ac:spMkLst>
        </pc:spChg>
        <pc:picChg chg="add mod">
          <ac:chgData name="Neemias e Catia Lima" userId="b77af7bd85500281" providerId="LiveId" clId="{8BB4A252-31CD-4F97-8301-FAD4CC2062C4}" dt="2021-05-04T17:54:03.141" v="187"/>
          <ac:picMkLst>
            <pc:docMk/>
            <pc:sldMk cId="1959249856" sldId="286"/>
            <ac:picMk id="18" creationId="{1C346599-6376-4B53-909E-BE751BF0ED0F}"/>
          </ac:picMkLst>
        </pc:picChg>
        <pc:picChg chg="del">
          <ac:chgData name="Neemias e Catia Lima" userId="b77af7bd85500281" providerId="LiveId" clId="{8BB4A252-31CD-4F97-8301-FAD4CC2062C4}" dt="2021-05-04T17:54:02.862" v="186" actId="478"/>
          <ac:picMkLst>
            <pc:docMk/>
            <pc:sldMk cId="1959249856" sldId="286"/>
            <ac:picMk id="25" creationId="{6F5DCD9F-0540-4CC4-87F4-40F6F91677A0}"/>
          </ac:picMkLst>
        </pc:picChg>
      </pc:sldChg>
      <pc:sldChg chg="modSp mod">
        <pc:chgData name="Neemias e Catia Lima" userId="b77af7bd85500281" providerId="LiveId" clId="{8BB4A252-31CD-4F97-8301-FAD4CC2062C4}" dt="2021-05-04T17:52:38.775" v="178" actId="20577"/>
        <pc:sldMkLst>
          <pc:docMk/>
          <pc:sldMk cId="2857006406" sldId="287"/>
        </pc:sldMkLst>
        <pc:spChg chg="mod">
          <ac:chgData name="Neemias e Catia Lima" userId="b77af7bd85500281" providerId="LiveId" clId="{8BB4A252-31CD-4F97-8301-FAD4CC2062C4}" dt="2021-05-04T17:52:38.775" v="178" actId="20577"/>
          <ac:spMkLst>
            <pc:docMk/>
            <pc:sldMk cId="2857006406" sldId="287"/>
            <ac:spMk id="16" creationId="{28D68641-D640-4BD7-9D5B-B3803DCCF9B3}"/>
          </ac:spMkLst>
        </pc:spChg>
      </pc:sldChg>
      <pc:sldChg chg="addSp delSp modSp mod">
        <pc:chgData name="Neemias e Catia Lima" userId="b77af7bd85500281" providerId="LiveId" clId="{8BB4A252-31CD-4F97-8301-FAD4CC2062C4}" dt="2021-05-04T17:57:01.301" v="210"/>
        <pc:sldMkLst>
          <pc:docMk/>
          <pc:sldMk cId="2630436816" sldId="288"/>
        </pc:sldMkLst>
        <pc:spChg chg="mod">
          <ac:chgData name="Neemias e Catia Lima" userId="b77af7bd85500281" providerId="LiveId" clId="{8BB4A252-31CD-4F97-8301-FAD4CC2062C4}" dt="2021-05-04T17:38:06.623" v="23" actId="20577"/>
          <ac:spMkLst>
            <pc:docMk/>
            <pc:sldMk cId="2630436816" sldId="288"/>
            <ac:spMk id="13" creationId="{00000000-0000-0000-0000-000000000000}"/>
          </ac:spMkLst>
        </pc:spChg>
        <pc:spChg chg="mod">
          <ac:chgData name="Neemias e Catia Lima" userId="b77af7bd85500281" providerId="LiveId" clId="{8BB4A252-31CD-4F97-8301-FAD4CC2062C4}" dt="2021-05-04T17:37:11.114" v="6"/>
          <ac:spMkLst>
            <pc:docMk/>
            <pc:sldMk cId="2630436816" sldId="288"/>
            <ac:spMk id="14" creationId="{00000000-0000-0000-0000-000000000000}"/>
          </ac:spMkLst>
        </pc:spChg>
        <pc:picChg chg="add mod">
          <ac:chgData name="Neemias e Catia Lima" userId="b77af7bd85500281" providerId="LiveId" clId="{8BB4A252-31CD-4F97-8301-FAD4CC2062C4}" dt="2021-05-04T17:57:01.301" v="210"/>
          <ac:picMkLst>
            <pc:docMk/>
            <pc:sldMk cId="2630436816" sldId="288"/>
            <ac:picMk id="17" creationId="{2962FF35-813B-4E0D-A658-E76E01A1AD44}"/>
          </ac:picMkLst>
        </pc:picChg>
        <pc:picChg chg="add del">
          <ac:chgData name="Neemias e Catia Lima" userId="b77af7bd85500281" providerId="LiveId" clId="{8BB4A252-31CD-4F97-8301-FAD4CC2062C4}" dt="2021-05-04T17:57:00.984" v="209" actId="478"/>
          <ac:picMkLst>
            <pc:docMk/>
            <pc:sldMk cId="2630436816" sldId="288"/>
            <ac:picMk id="25" creationId="{B42D5DCB-433E-4CEF-BFBE-18C0CDEC2F58}"/>
          </ac:picMkLst>
        </pc:picChg>
      </pc:sldChg>
      <pc:sldChg chg="addSp delSp modSp mod">
        <pc:chgData name="Neemias e Catia Lima" userId="b77af7bd85500281" providerId="LiveId" clId="{8BB4A252-31CD-4F97-8301-FAD4CC2062C4}" dt="2021-05-04T17:55:29.838" v="194" actId="1440"/>
        <pc:sldMkLst>
          <pc:docMk/>
          <pc:sldMk cId="3032827026" sldId="289"/>
        </pc:sldMkLst>
        <pc:spChg chg="mod">
          <ac:chgData name="Neemias e Catia Lima" userId="b77af7bd85500281" providerId="LiveId" clId="{8BB4A252-31CD-4F97-8301-FAD4CC2062C4}" dt="2021-05-04T17:45:29.743" v="70" actId="20577"/>
          <ac:spMkLst>
            <pc:docMk/>
            <pc:sldMk cId="3032827026" sldId="289"/>
            <ac:spMk id="12" creationId="{A64B78EF-EDA8-421A-88C9-45544BBCA9D1}"/>
          </ac:spMkLst>
        </pc:spChg>
        <pc:spChg chg="mod">
          <ac:chgData name="Neemias e Catia Lima" userId="b77af7bd85500281" providerId="LiveId" clId="{8BB4A252-31CD-4F97-8301-FAD4CC2062C4}" dt="2021-05-04T17:44:19.262" v="50"/>
          <ac:spMkLst>
            <pc:docMk/>
            <pc:sldMk cId="3032827026" sldId="289"/>
            <ac:spMk id="14" creationId="{00000000-0000-0000-0000-000000000000}"/>
          </ac:spMkLst>
        </pc:spChg>
        <pc:picChg chg="del">
          <ac:chgData name="Neemias e Catia Lima" userId="b77af7bd85500281" providerId="LiveId" clId="{8BB4A252-31CD-4F97-8301-FAD4CC2062C4}" dt="2021-05-04T17:55:12.382" v="188" actId="478"/>
          <ac:picMkLst>
            <pc:docMk/>
            <pc:sldMk cId="3032827026" sldId="289"/>
            <ac:picMk id="24" creationId="{988094A6-621D-4E20-BDB5-E58A9D35F79C}"/>
          </ac:picMkLst>
        </pc:picChg>
        <pc:picChg chg="add mod">
          <ac:chgData name="Neemias e Catia Lima" userId="b77af7bd85500281" providerId="LiveId" clId="{8BB4A252-31CD-4F97-8301-FAD4CC2062C4}" dt="2021-05-04T17:55:29.838" v="194" actId="1440"/>
          <ac:picMkLst>
            <pc:docMk/>
            <pc:sldMk cId="3032827026" sldId="289"/>
            <ac:picMk id="2050" creationId="{CF7D0738-7737-475B-9CE3-C6C0460EF3E7}"/>
          </ac:picMkLst>
        </pc:picChg>
      </pc:sldChg>
      <pc:sldChg chg="modSp mod">
        <pc:chgData name="Neemias e Catia Lima" userId="b77af7bd85500281" providerId="LiveId" clId="{8BB4A252-31CD-4F97-8301-FAD4CC2062C4}" dt="2021-05-04T17:47:00.358" v="104" actId="20577"/>
        <pc:sldMkLst>
          <pc:docMk/>
          <pc:sldMk cId="3772032319" sldId="290"/>
        </pc:sldMkLst>
        <pc:spChg chg="mod">
          <ac:chgData name="Neemias e Catia Lima" userId="b77af7bd85500281" providerId="LiveId" clId="{8BB4A252-31CD-4F97-8301-FAD4CC2062C4}" dt="2021-05-04T17:47:00.358" v="104" actId="20577"/>
          <ac:spMkLst>
            <pc:docMk/>
            <pc:sldMk cId="3772032319" sldId="290"/>
            <ac:spMk id="12" creationId="{8D5A143D-15FB-4DFE-B0EC-FEEB77A92B2C}"/>
          </ac:spMkLst>
        </pc:spChg>
        <pc:spChg chg="mod">
          <ac:chgData name="Neemias e Catia Lima" userId="b77af7bd85500281" providerId="LiveId" clId="{8BB4A252-31CD-4F97-8301-FAD4CC2062C4}" dt="2021-05-04T17:45:54.143" v="80"/>
          <ac:spMkLst>
            <pc:docMk/>
            <pc:sldMk cId="3772032319" sldId="290"/>
            <ac:spMk id="14" creationId="{00000000-0000-0000-0000-000000000000}"/>
          </ac:spMkLst>
        </pc:spChg>
      </pc:sldChg>
      <pc:sldChg chg="modSp mod">
        <pc:chgData name="Neemias e Catia Lima" userId="b77af7bd85500281" providerId="LiveId" clId="{8BB4A252-31CD-4F97-8301-FAD4CC2062C4}" dt="2021-05-04T17:49:14.613" v="126"/>
        <pc:sldMkLst>
          <pc:docMk/>
          <pc:sldMk cId="1768216317" sldId="291"/>
        </pc:sldMkLst>
        <pc:spChg chg="mod">
          <ac:chgData name="Neemias e Catia Lima" userId="b77af7bd85500281" providerId="LiveId" clId="{8BB4A252-31CD-4F97-8301-FAD4CC2062C4}" dt="2021-05-04T17:49:14.613" v="126"/>
          <ac:spMkLst>
            <pc:docMk/>
            <pc:sldMk cId="1768216317" sldId="291"/>
            <ac:spMk id="12" creationId="{FD5EC092-AC81-4728-9A45-4C4BB5B95C65}"/>
          </ac:spMkLst>
        </pc:spChg>
        <pc:spChg chg="mod">
          <ac:chgData name="Neemias e Catia Lima" userId="b77af7bd85500281" providerId="LiveId" clId="{8BB4A252-31CD-4F97-8301-FAD4CC2062C4}" dt="2021-05-04T17:47:43.590" v="108"/>
          <ac:spMkLst>
            <pc:docMk/>
            <pc:sldMk cId="1768216317" sldId="291"/>
            <ac:spMk id="14" creationId="{00000000-0000-0000-0000-000000000000}"/>
          </ac:spMkLst>
        </pc:spChg>
      </pc:sldChg>
      <pc:sldChg chg="addSp delSp modSp mod">
        <pc:chgData name="Neemias e Catia Lima" userId="b77af7bd85500281" providerId="LiveId" clId="{8BB4A252-31CD-4F97-8301-FAD4CC2062C4}" dt="2021-05-04T17:53:58.240" v="185" actId="1440"/>
        <pc:sldMkLst>
          <pc:docMk/>
          <pc:sldMk cId="3757265641" sldId="292"/>
        </pc:sldMkLst>
        <pc:spChg chg="mod">
          <ac:chgData name="Neemias e Catia Lima" userId="b77af7bd85500281" providerId="LiveId" clId="{8BB4A252-31CD-4F97-8301-FAD4CC2062C4}" dt="2021-05-04T17:51:26.683" v="166" actId="20577"/>
          <ac:spMkLst>
            <pc:docMk/>
            <pc:sldMk cId="3757265641" sldId="292"/>
            <ac:spMk id="12" creationId="{1EC42BAA-B890-43DD-B4F0-9AB5685AF2FE}"/>
          </ac:spMkLst>
        </pc:spChg>
        <pc:spChg chg="mod">
          <ac:chgData name="Neemias e Catia Lima" userId="b77af7bd85500281" providerId="LiveId" clId="{8BB4A252-31CD-4F97-8301-FAD4CC2062C4}" dt="2021-05-04T17:49:57.901" v="132"/>
          <ac:spMkLst>
            <pc:docMk/>
            <pc:sldMk cId="3757265641" sldId="292"/>
            <ac:spMk id="14" creationId="{00000000-0000-0000-0000-000000000000}"/>
          </ac:spMkLst>
        </pc:spChg>
        <pc:picChg chg="add mod">
          <ac:chgData name="Neemias e Catia Lima" userId="b77af7bd85500281" providerId="LiveId" clId="{8BB4A252-31CD-4F97-8301-FAD4CC2062C4}" dt="2021-05-04T17:53:58.240" v="185" actId="1440"/>
          <ac:picMkLst>
            <pc:docMk/>
            <pc:sldMk cId="3757265641" sldId="292"/>
            <ac:picMk id="1026" creationId="{7F094247-0380-4F73-BFBA-6F1BAD9B0A27}"/>
          </ac:picMkLst>
        </pc:picChg>
        <pc:picChg chg="del">
          <ac:chgData name="Neemias e Catia Lima" userId="b77af7bd85500281" providerId="LiveId" clId="{8BB4A252-31CD-4F97-8301-FAD4CC2062C4}" dt="2021-05-04T17:53:42.802" v="179" actId="478"/>
          <ac:picMkLst>
            <pc:docMk/>
            <pc:sldMk cId="3757265641" sldId="292"/>
            <ac:picMk id="9218" creationId="{923F9D24-2F88-46BD-8101-4C66A9A3F0FA}"/>
          </ac:picMkLst>
        </pc:picChg>
      </pc:sldChg>
      <pc:sldChg chg="modSp mod">
        <pc:chgData name="Neemias e Catia Lima" userId="b77af7bd85500281" providerId="LiveId" clId="{8BB4A252-31CD-4F97-8301-FAD4CC2062C4}" dt="2021-05-04T17:51:55.987" v="172" actId="20577"/>
        <pc:sldMkLst>
          <pc:docMk/>
          <pc:sldMk cId="3114938747" sldId="293"/>
        </pc:sldMkLst>
        <pc:spChg chg="mod">
          <ac:chgData name="Neemias e Catia Lima" userId="b77af7bd85500281" providerId="LiveId" clId="{8BB4A252-31CD-4F97-8301-FAD4CC2062C4}" dt="2021-05-04T17:51:55.987" v="172" actId="20577"/>
          <ac:spMkLst>
            <pc:docMk/>
            <pc:sldMk cId="3114938747" sldId="293"/>
            <ac:spMk id="16" creationId="{CFC8B9D9-C6ED-4706-A104-65D118A5B7F9}"/>
          </ac:spMkLst>
        </pc:spChg>
      </pc:sldChg>
    </pc:docChg>
  </pc:docChgLst>
  <pc:docChgLst>
    <pc:chgData name="Neemias e Catia Lima" userId="b77af7bd85500281" providerId="LiveId" clId="{9BD10400-1A0A-4E76-B31A-1E27EAB56E75}"/>
    <pc:docChg chg="undo custSel modSld">
      <pc:chgData name="Neemias e Catia Lima" userId="b77af7bd85500281" providerId="LiveId" clId="{9BD10400-1A0A-4E76-B31A-1E27EAB56E75}" dt="2019-10-20T09:48:46.961" v="138"/>
      <pc:docMkLst>
        <pc:docMk/>
      </pc:docMkLst>
      <pc:sldChg chg="addSp delSp modSp">
        <pc:chgData name="Neemias e Catia Lima" userId="b77af7bd85500281" providerId="LiveId" clId="{9BD10400-1A0A-4E76-B31A-1E27EAB56E75}" dt="2019-10-20T09:43:08.258" v="58" actId="20577"/>
        <pc:sldMkLst>
          <pc:docMk/>
          <pc:sldMk cId="2232331225" sldId="280"/>
        </pc:sldMkLst>
        <pc:spChg chg="mod">
          <ac:chgData name="Neemias e Catia Lima" userId="b77af7bd85500281" providerId="LiveId" clId="{9BD10400-1A0A-4E76-B31A-1E27EAB56E75}" dt="2019-10-20T09:40:49.779" v="30" actId="6549"/>
          <ac:spMkLst>
            <pc:docMk/>
            <pc:sldMk cId="2232331225" sldId="280"/>
            <ac:spMk id="6" creationId="{00000000-0000-0000-0000-000000000000}"/>
          </ac:spMkLst>
        </pc:spChg>
        <pc:spChg chg="mod">
          <ac:chgData name="Neemias e Catia Lima" userId="b77af7bd85500281" providerId="LiveId" clId="{9BD10400-1A0A-4E76-B31A-1E27EAB56E75}" dt="2019-10-20T09:41:44.046" v="44" actId="20577"/>
          <ac:spMkLst>
            <pc:docMk/>
            <pc:sldMk cId="2232331225" sldId="280"/>
            <ac:spMk id="9" creationId="{00000000-0000-0000-0000-000000000000}"/>
          </ac:spMkLst>
        </pc:spChg>
        <pc:spChg chg="mod">
          <ac:chgData name="Neemias e Catia Lima" userId="b77af7bd85500281" providerId="LiveId" clId="{9BD10400-1A0A-4E76-B31A-1E27EAB56E75}" dt="2019-10-20T09:43:08.258" v="58" actId="20577"/>
          <ac:spMkLst>
            <pc:docMk/>
            <pc:sldMk cId="2232331225" sldId="280"/>
            <ac:spMk id="16" creationId="{00000000-0000-0000-0000-000000000000}"/>
          </ac:spMkLst>
        </pc:spChg>
        <pc:picChg chg="del">
          <ac:chgData name="Neemias e Catia Lima" userId="b77af7bd85500281" providerId="LiveId" clId="{9BD10400-1A0A-4E76-B31A-1E27EAB56E75}" dt="2019-10-20T09:36:32.245" v="0" actId="478"/>
          <ac:picMkLst>
            <pc:docMk/>
            <pc:sldMk cId="2232331225" sldId="280"/>
            <ac:picMk id="2" creationId="{48F720AC-B6F6-4BC6-ACC9-26859EEFCCC6}"/>
          </ac:picMkLst>
        </pc:picChg>
        <pc:picChg chg="add mod">
          <ac:chgData name="Neemias e Catia Lima" userId="b77af7bd85500281" providerId="LiveId" clId="{9BD10400-1A0A-4E76-B31A-1E27EAB56E75}" dt="2019-10-20T09:37:09.345" v="16" actId="14100"/>
          <ac:picMkLst>
            <pc:docMk/>
            <pc:sldMk cId="2232331225" sldId="280"/>
            <ac:picMk id="3" creationId="{E81D35A3-A2C0-47C1-8085-B70E51961B8D}"/>
          </ac:picMkLst>
        </pc:picChg>
        <pc:picChg chg="add mod">
          <ac:chgData name="Neemias e Catia Lima" userId="b77af7bd85500281" providerId="LiveId" clId="{9BD10400-1A0A-4E76-B31A-1E27EAB56E75}" dt="2019-10-20T09:39:16.197" v="25" actId="1440"/>
          <ac:picMkLst>
            <pc:docMk/>
            <pc:sldMk cId="2232331225" sldId="280"/>
            <ac:picMk id="4" creationId="{5A350337-6EB5-49FE-AA00-D708B43A9F02}"/>
          </ac:picMkLst>
        </pc:picChg>
        <pc:picChg chg="del">
          <ac:chgData name="Neemias e Catia Lima" userId="b77af7bd85500281" providerId="LiveId" clId="{9BD10400-1A0A-4E76-B31A-1E27EAB56E75}" dt="2019-10-20T09:38:00.303" v="17" actId="478"/>
          <ac:picMkLst>
            <pc:docMk/>
            <pc:sldMk cId="2232331225" sldId="280"/>
            <ac:picMk id="8" creationId="{6151917D-8475-4FBB-91BB-00170498BAD0}"/>
          </ac:picMkLst>
        </pc:picChg>
      </pc:sldChg>
      <pc:sldChg chg="addSp delSp modSp">
        <pc:chgData name="Neemias e Catia Lima" userId="b77af7bd85500281" providerId="LiveId" clId="{9BD10400-1A0A-4E76-B31A-1E27EAB56E75}" dt="2019-10-20T09:45:07.466" v="88" actId="14100"/>
        <pc:sldMkLst>
          <pc:docMk/>
          <pc:sldMk cId="2103443556" sldId="281"/>
        </pc:sldMkLst>
        <pc:spChg chg="mod">
          <ac:chgData name="Neemias e Catia Lima" userId="b77af7bd85500281" providerId="LiveId" clId="{9BD10400-1A0A-4E76-B31A-1E27EAB56E75}" dt="2019-10-20T09:43:42.308" v="62" actId="207"/>
          <ac:spMkLst>
            <pc:docMk/>
            <pc:sldMk cId="2103443556" sldId="281"/>
            <ac:spMk id="18" creationId="{00000000-0000-0000-0000-000000000000}"/>
          </ac:spMkLst>
        </pc:spChg>
        <pc:picChg chg="add mod">
          <ac:chgData name="Neemias e Catia Lima" userId="b77af7bd85500281" providerId="LiveId" clId="{9BD10400-1A0A-4E76-B31A-1E27EAB56E75}" dt="2019-10-20T09:44:40.495" v="80" actId="14100"/>
          <ac:picMkLst>
            <pc:docMk/>
            <pc:sldMk cId="2103443556" sldId="281"/>
            <ac:picMk id="12" creationId="{E699580A-9C3E-45F4-81D1-69559C93D0D0}"/>
          </ac:picMkLst>
        </pc:picChg>
        <pc:picChg chg="add mod">
          <ac:chgData name="Neemias e Catia Lima" userId="b77af7bd85500281" providerId="LiveId" clId="{9BD10400-1A0A-4E76-B31A-1E27EAB56E75}" dt="2019-10-20T09:45:07.466" v="88" actId="14100"/>
          <ac:picMkLst>
            <pc:docMk/>
            <pc:sldMk cId="2103443556" sldId="281"/>
            <ac:picMk id="13" creationId="{B9F9DAAF-DCCD-456E-AAD2-69C6344364F9}"/>
          </ac:picMkLst>
        </pc:picChg>
        <pc:picChg chg="del">
          <ac:chgData name="Neemias e Catia Lima" userId="b77af7bd85500281" providerId="LiveId" clId="{9BD10400-1A0A-4E76-B31A-1E27EAB56E75}" dt="2019-10-20T09:43:57.530" v="63" actId="478"/>
          <ac:picMkLst>
            <pc:docMk/>
            <pc:sldMk cId="2103443556" sldId="281"/>
            <ac:picMk id="15" creationId="{32F28BB7-5FA1-40F0-90E3-96C813787A1B}"/>
          </ac:picMkLst>
        </pc:picChg>
        <pc:picChg chg="del">
          <ac:chgData name="Neemias e Catia Lima" userId="b77af7bd85500281" providerId="LiveId" clId="{9BD10400-1A0A-4E76-B31A-1E27EAB56E75}" dt="2019-10-20T09:44:51.613" v="81" actId="478"/>
          <ac:picMkLst>
            <pc:docMk/>
            <pc:sldMk cId="2103443556" sldId="281"/>
            <ac:picMk id="16" creationId="{0760105A-B88E-49CD-AE02-62A6A23ECEE6}"/>
          </ac:picMkLst>
        </pc:picChg>
      </pc:sldChg>
      <pc:sldChg chg="addSp delSp">
        <pc:chgData name="Neemias e Catia Lima" userId="b77af7bd85500281" providerId="LiveId" clId="{9BD10400-1A0A-4E76-B31A-1E27EAB56E75}" dt="2019-10-20T09:46:02.387" v="97"/>
        <pc:sldMkLst>
          <pc:docMk/>
          <pc:sldMk cId="3683219421" sldId="282"/>
        </pc:sldMkLst>
        <pc:spChg chg="add">
          <ac:chgData name="Neemias e Catia Lima" userId="b77af7bd85500281" providerId="LiveId" clId="{9BD10400-1A0A-4E76-B31A-1E27EAB56E75}" dt="2019-10-20T09:46:02.387" v="97"/>
          <ac:spMkLst>
            <pc:docMk/>
            <pc:sldMk cId="3683219421" sldId="282"/>
            <ac:spMk id="15" creationId="{81166CFE-DD64-4AB1-AD26-B9EF2D693240}"/>
          </ac:spMkLst>
        </pc:spChg>
        <pc:spChg chg="del">
          <ac:chgData name="Neemias e Catia Lima" userId="b77af7bd85500281" providerId="LiveId" clId="{9BD10400-1A0A-4E76-B31A-1E27EAB56E75}" dt="2019-10-20T09:46:01.755" v="96" actId="478"/>
          <ac:spMkLst>
            <pc:docMk/>
            <pc:sldMk cId="3683219421" sldId="282"/>
            <ac:spMk id="17" creationId="{1C70B27E-3292-47F3-A29F-BA0FCA1F7314}"/>
          </ac:spMkLst>
        </pc:spChg>
        <pc:picChg chg="del">
          <ac:chgData name="Neemias e Catia Lima" userId="b77af7bd85500281" providerId="LiveId" clId="{9BD10400-1A0A-4E76-B31A-1E27EAB56E75}" dt="2019-10-20T09:45:59.241" v="95" actId="478"/>
          <ac:picMkLst>
            <pc:docMk/>
            <pc:sldMk cId="3683219421" sldId="282"/>
            <ac:picMk id="18" creationId="{0ECFAF6D-0DEF-4666-8042-F868582AD6F9}"/>
          </ac:picMkLst>
        </pc:picChg>
        <pc:picChg chg="add">
          <ac:chgData name="Neemias e Catia Lima" userId="b77af7bd85500281" providerId="LiveId" clId="{9BD10400-1A0A-4E76-B31A-1E27EAB56E75}" dt="2019-10-20T09:46:02.387" v="97"/>
          <ac:picMkLst>
            <pc:docMk/>
            <pc:sldMk cId="3683219421" sldId="282"/>
            <ac:picMk id="19" creationId="{FBBB2E4E-C6CD-44C4-965D-9362CB705E85}"/>
          </ac:picMkLst>
        </pc:picChg>
        <pc:picChg chg="add">
          <ac:chgData name="Neemias e Catia Lima" userId="b77af7bd85500281" providerId="LiveId" clId="{9BD10400-1A0A-4E76-B31A-1E27EAB56E75}" dt="2019-10-20T09:46:02.387" v="97"/>
          <ac:picMkLst>
            <pc:docMk/>
            <pc:sldMk cId="3683219421" sldId="282"/>
            <ac:picMk id="20" creationId="{8F2236B4-A5F4-4E73-AC1B-796B73CB5843}"/>
          </ac:picMkLst>
        </pc:picChg>
        <pc:picChg chg="del">
          <ac:chgData name="Neemias e Catia Lima" userId="b77af7bd85500281" providerId="LiveId" clId="{9BD10400-1A0A-4E76-B31A-1E27EAB56E75}" dt="2019-10-20T09:45:52.644" v="94" actId="478"/>
          <ac:picMkLst>
            <pc:docMk/>
            <pc:sldMk cId="3683219421" sldId="282"/>
            <ac:picMk id="21" creationId="{8AB09F77-E74D-41D9-9CD1-BDA9F1981F29}"/>
          </ac:picMkLst>
        </pc:picChg>
      </pc:sldChg>
      <pc:sldChg chg="addSp delSp">
        <pc:chgData name="Neemias e Catia Lima" userId="b77af7bd85500281" providerId="LiveId" clId="{9BD10400-1A0A-4E76-B31A-1E27EAB56E75}" dt="2019-10-20T09:46:24.341" v="101"/>
        <pc:sldMkLst>
          <pc:docMk/>
          <pc:sldMk cId="3902406419" sldId="283"/>
        </pc:sldMkLst>
        <pc:spChg chg="add">
          <ac:chgData name="Neemias e Catia Lima" userId="b77af7bd85500281" providerId="LiveId" clId="{9BD10400-1A0A-4E76-B31A-1E27EAB56E75}" dt="2019-10-20T09:46:24.341" v="101"/>
          <ac:spMkLst>
            <pc:docMk/>
            <pc:sldMk cId="3902406419" sldId="283"/>
            <ac:spMk id="12" creationId="{8C4F9DFC-7017-4B85-A749-B767D6D50402}"/>
          </ac:spMkLst>
        </pc:spChg>
        <pc:spChg chg="del">
          <ac:chgData name="Neemias e Catia Lima" userId="b77af7bd85500281" providerId="LiveId" clId="{9BD10400-1A0A-4E76-B31A-1E27EAB56E75}" dt="2019-10-20T09:46:23.381" v="100" actId="478"/>
          <ac:spMkLst>
            <pc:docMk/>
            <pc:sldMk cId="3902406419" sldId="283"/>
            <ac:spMk id="17" creationId="{C85C8A7D-5A99-456A-AA3F-ABE1708CE538}"/>
          </ac:spMkLst>
        </pc:spChg>
        <pc:picChg chg="del">
          <ac:chgData name="Neemias e Catia Lima" userId="b77af7bd85500281" providerId="LiveId" clId="{9BD10400-1A0A-4E76-B31A-1E27EAB56E75}" dt="2019-10-20T09:46:21.248" v="99" actId="478"/>
          <ac:picMkLst>
            <pc:docMk/>
            <pc:sldMk cId="3902406419" sldId="283"/>
            <ac:picMk id="18" creationId="{0AC91D42-3664-4ED0-A2FB-78F212991B38}"/>
          </ac:picMkLst>
        </pc:picChg>
        <pc:picChg chg="add">
          <ac:chgData name="Neemias e Catia Lima" userId="b77af7bd85500281" providerId="LiveId" clId="{9BD10400-1A0A-4E76-B31A-1E27EAB56E75}" dt="2019-10-20T09:46:24.341" v="101"/>
          <ac:picMkLst>
            <pc:docMk/>
            <pc:sldMk cId="3902406419" sldId="283"/>
            <ac:picMk id="19" creationId="{64871F36-F116-415D-BC70-2A155A8FBAB8}"/>
          </ac:picMkLst>
        </pc:picChg>
        <pc:picChg chg="del">
          <ac:chgData name="Neemias e Catia Lima" userId="b77af7bd85500281" providerId="LiveId" clId="{9BD10400-1A0A-4E76-B31A-1E27EAB56E75}" dt="2019-10-20T09:46:13.959" v="98" actId="478"/>
          <ac:picMkLst>
            <pc:docMk/>
            <pc:sldMk cId="3902406419" sldId="283"/>
            <ac:picMk id="20" creationId="{CCB1605F-712A-41EE-BAD1-DEFC6B3ADBE8}"/>
          </ac:picMkLst>
        </pc:picChg>
        <pc:picChg chg="add">
          <ac:chgData name="Neemias e Catia Lima" userId="b77af7bd85500281" providerId="LiveId" clId="{9BD10400-1A0A-4E76-B31A-1E27EAB56E75}" dt="2019-10-20T09:46:24.341" v="101"/>
          <ac:picMkLst>
            <pc:docMk/>
            <pc:sldMk cId="3902406419" sldId="283"/>
            <ac:picMk id="21" creationId="{2BCD2E65-875D-4B9B-A39A-3684E752AB58}"/>
          </ac:picMkLst>
        </pc:picChg>
      </pc:sldChg>
      <pc:sldChg chg="addSp delSp modSp">
        <pc:chgData name="Neemias e Catia Lima" userId="b77af7bd85500281" providerId="LiveId" clId="{9BD10400-1A0A-4E76-B31A-1E27EAB56E75}" dt="2019-10-20T09:47:19.681" v="110"/>
        <pc:sldMkLst>
          <pc:docMk/>
          <pc:sldMk cId="2424059023" sldId="284"/>
        </pc:sldMkLst>
        <pc:spChg chg="del mod">
          <ac:chgData name="Neemias e Catia Lima" userId="b77af7bd85500281" providerId="LiveId" clId="{9BD10400-1A0A-4E76-B31A-1E27EAB56E75}" dt="2019-10-20T09:47:18.382" v="109" actId="478"/>
          <ac:spMkLst>
            <pc:docMk/>
            <pc:sldMk cId="2424059023" sldId="284"/>
            <ac:spMk id="16" creationId="{F335A567-874F-4C49-BC78-F6541D72D466}"/>
          </ac:spMkLst>
        </pc:spChg>
        <pc:spChg chg="add">
          <ac:chgData name="Neemias e Catia Lima" userId="b77af7bd85500281" providerId="LiveId" clId="{9BD10400-1A0A-4E76-B31A-1E27EAB56E75}" dt="2019-10-20T09:47:19.681" v="110"/>
          <ac:spMkLst>
            <pc:docMk/>
            <pc:sldMk cId="2424059023" sldId="284"/>
            <ac:spMk id="18" creationId="{E2378788-1854-49BF-BB9B-3B451F82E91F}"/>
          </ac:spMkLst>
        </pc:spChg>
        <pc:picChg chg="add">
          <ac:chgData name="Neemias e Catia Lima" userId="b77af7bd85500281" providerId="LiveId" clId="{9BD10400-1A0A-4E76-B31A-1E27EAB56E75}" dt="2019-10-20T09:47:19.681" v="110"/>
          <ac:picMkLst>
            <pc:docMk/>
            <pc:sldMk cId="2424059023" sldId="284"/>
            <ac:picMk id="19" creationId="{ED9326E6-985B-4F66-910B-561B06E7D678}"/>
          </ac:picMkLst>
        </pc:picChg>
        <pc:picChg chg="add">
          <ac:chgData name="Neemias e Catia Lima" userId="b77af7bd85500281" providerId="LiveId" clId="{9BD10400-1A0A-4E76-B31A-1E27EAB56E75}" dt="2019-10-20T09:47:19.681" v="110"/>
          <ac:picMkLst>
            <pc:docMk/>
            <pc:sldMk cId="2424059023" sldId="284"/>
            <ac:picMk id="20" creationId="{A482EDEF-AE68-4647-883F-D8948BDD1EDB}"/>
          </ac:picMkLst>
        </pc:picChg>
        <pc:picChg chg="del">
          <ac:chgData name="Neemias e Catia Lima" userId="b77af7bd85500281" providerId="LiveId" clId="{9BD10400-1A0A-4E76-B31A-1E27EAB56E75}" dt="2019-10-20T09:47:13.174" v="107" actId="478"/>
          <ac:picMkLst>
            <pc:docMk/>
            <pc:sldMk cId="2424059023" sldId="284"/>
            <ac:picMk id="24" creationId="{8EA85CF7-FABA-48D1-A352-1FB3488468AC}"/>
          </ac:picMkLst>
        </pc:picChg>
        <pc:picChg chg="del">
          <ac:chgData name="Neemias e Catia Lima" userId="b77af7bd85500281" providerId="LiveId" clId="{9BD10400-1A0A-4E76-B31A-1E27EAB56E75}" dt="2019-10-20T09:47:06.683" v="106" actId="478"/>
          <ac:picMkLst>
            <pc:docMk/>
            <pc:sldMk cId="2424059023" sldId="284"/>
            <ac:picMk id="25" creationId="{2A1FAA7C-4ABE-49A2-A26F-D8366914E255}"/>
          </ac:picMkLst>
        </pc:picChg>
      </pc:sldChg>
      <pc:sldChg chg="addSp delSp">
        <pc:chgData name="Neemias e Catia Lima" userId="b77af7bd85500281" providerId="LiveId" clId="{9BD10400-1A0A-4E76-B31A-1E27EAB56E75}" dt="2019-10-20T09:47:51.954" v="118"/>
        <pc:sldMkLst>
          <pc:docMk/>
          <pc:sldMk cId="2241968852" sldId="285"/>
        </pc:sldMkLst>
        <pc:spChg chg="add">
          <ac:chgData name="Neemias e Catia Lima" userId="b77af7bd85500281" providerId="LiveId" clId="{9BD10400-1A0A-4E76-B31A-1E27EAB56E75}" dt="2019-10-20T09:47:51.954" v="118"/>
          <ac:spMkLst>
            <pc:docMk/>
            <pc:sldMk cId="2241968852" sldId="285"/>
            <ac:spMk id="16" creationId="{4158BB93-095E-4043-8548-6F77AC6C8270}"/>
          </ac:spMkLst>
        </pc:spChg>
        <pc:spChg chg="del">
          <ac:chgData name="Neemias e Catia Lima" userId="b77af7bd85500281" providerId="LiveId" clId="{9BD10400-1A0A-4E76-B31A-1E27EAB56E75}" dt="2019-10-20T09:47:51.035" v="117" actId="478"/>
          <ac:spMkLst>
            <pc:docMk/>
            <pc:sldMk cId="2241968852" sldId="285"/>
            <ac:spMk id="17" creationId="{E4153240-A40D-49B2-8C3C-FBD4676D04CC}"/>
          </ac:spMkLst>
        </pc:spChg>
        <pc:picChg chg="add">
          <ac:chgData name="Neemias e Catia Lima" userId="b77af7bd85500281" providerId="LiveId" clId="{9BD10400-1A0A-4E76-B31A-1E27EAB56E75}" dt="2019-10-20T09:47:51.954" v="118"/>
          <ac:picMkLst>
            <pc:docMk/>
            <pc:sldMk cId="2241968852" sldId="285"/>
            <ac:picMk id="18" creationId="{20C19529-5FBC-419E-8A6B-209D5A911F4D}"/>
          </ac:picMkLst>
        </pc:picChg>
        <pc:picChg chg="add">
          <ac:chgData name="Neemias e Catia Lima" userId="b77af7bd85500281" providerId="LiveId" clId="{9BD10400-1A0A-4E76-B31A-1E27EAB56E75}" dt="2019-10-20T09:47:51.954" v="118"/>
          <ac:picMkLst>
            <pc:docMk/>
            <pc:sldMk cId="2241968852" sldId="285"/>
            <ac:picMk id="19" creationId="{855D96F1-8E05-4655-A9EB-03B58388374B}"/>
          </ac:picMkLst>
        </pc:picChg>
        <pc:picChg chg="del">
          <ac:chgData name="Neemias e Catia Lima" userId="b77af7bd85500281" providerId="LiveId" clId="{9BD10400-1A0A-4E76-B31A-1E27EAB56E75}" dt="2019-10-20T09:47:45.094" v="116" actId="478"/>
          <ac:picMkLst>
            <pc:docMk/>
            <pc:sldMk cId="2241968852" sldId="285"/>
            <ac:picMk id="21" creationId="{CBD6E39B-82F9-4738-9E18-8EBC80FD2E3F}"/>
          </ac:picMkLst>
        </pc:picChg>
        <pc:picChg chg="del">
          <ac:chgData name="Neemias e Catia Lima" userId="b77af7bd85500281" providerId="LiveId" clId="{9BD10400-1A0A-4E76-B31A-1E27EAB56E75}" dt="2019-10-20T09:47:41.185" v="115" actId="478"/>
          <ac:picMkLst>
            <pc:docMk/>
            <pc:sldMk cId="2241968852" sldId="285"/>
            <ac:picMk id="25" creationId="{085DDC97-82CD-4BEE-BCB8-B46C6E5567F3}"/>
          </ac:picMkLst>
        </pc:picChg>
      </pc:sldChg>
      <pc:sldChg chg="addSp delSp">
        <pc:chgData name="Neemias e Catia Lima" userId="b77af7bd85500281" providerId="LiveId" clId="{9BD10400-1A0A-4E76-B31A-1E27EAB56E75}" dt="2019-10-20T09:48:16.268" v="126"/>
        <pc:sldMkLst>
          <pc:docMk/>
          <pc:sldMk cId="1959249856" sldId="286"/>
        </pc:sldMkLst>
        <pc:spChg chg="add">
          <ac:chgData name="Neemias e Catia Lima" userId="b77af7bd85500281" providerId="LiveId" clId="{9BD10400-1A0A-4E76-B31A-1E27EAB56E75}" dt="2019-10-20T09:48:16.268" v="126"/>
          <ac:spMkLst>
            <pc:docMk/>
            <pc:sldMk cId="1959249856" sldId="286"/>
            <ac:spMk id="16" creationId="{B88A9F0D-E7BC-49EE-92CD-95FD33639E1A}"/>
          </ac:spMkLst>
        </pc:spChg>
        <pc:spChg chg="del">
          <ac:chgData name="Neemias e Catia Lima" userId="b77af7bd85500281" providerId="LiveId" clId="{9BD10400-1A0A-4E76-B31A-1E27EAB56E75}" dt="2019-10-20T09:48:15.466" v="125" actId="478"/>
          <ac:spMkLst>
            <pc:docMk/>
            <pc:sldMk cId="1959249856" sldId="286"/>
            <ac:spMk id="21" creationId="{47B48909-5F2C-45F0-9B31-717E5922A59B}"/>
          </ac:spMkLst>
        </pc:spChg>
        <pc:picChg chg="add">
          <ac:chgData name="Neemias e Catia Lima" userId="b77af7bd85500281" providerId="LiveId" clId="{9BD10400-1A0A-4E76-B31A-1E27EAB56E75}" dt="2019-10-20T09:48:16.268" v="126"/>
          <ac:picMkLst>
            <pc:docMk/>
            <pc:sldMk cId="1959249856" sldId="286"/>
            <ac:picMk id="18" creationId="{CD62B14D-707E-4FED-8D95-672B57734141}"/>
          </ac:picMkLst>
        </pc:picChg>
        <pc:picChg chg="add">
          <ac:chgData name="Neemias e Catia Lima" userId="b77af7bd85500281" providerId="LiveId" clId="{9BD10400-1A0A-4E76-B31A-1E27EAB56E75}" dt="2019-10-20T09:48:16.268" v="126"/>
          <ac:picMkLst>
            <pc:docMk/>
            <pc:sldMk cId="1959249856" sldId="286"/>
            <ac:picMk id="19" creationId="{5EEB0D6F-127E-4558-829C-D5755A979A92}"/>
          </ac:picMkLst>
        </pc:picChg>
        <pc:picChg chg="del">
          <ac:chgData name="Neemias e Catia Lima" userId="b77af7bd85500281" providerId="LiveId" clId="{9BD10400-1A0A-4E76-B31A-1E27EAB56E75}" dt="2019-10-20T09:48:13.210" v="124" actId="478"/>
          <ac:picMkLst>
            <pc:docMk/>
            <pc:sldMk cId="1959249856" sldId="286"/>
            <ac:picMk id="24" creationId="{7B919A19-8474-448A-838F-E5EE25892980}"/>
          </ac:picMkLst>
        </pc:picChg>
        <pc:picChg chg="del">
          <ac:chgData name="Neemias e Catia Lima" userId="b77af7bd85500281" providerId="LiveId" clId="{9BD10400-1A0A-4E76-B31A-1E27EAB56E75}" dt="2019-10-20T09:48:09.433" v="123" actId="478"/>
          <ac:picMkLst>
            <pc:docMk/>
            <pc:sldMk cId="1959249856" sldId="286"/>
            <ac:picMk id="25" creationId="{F8BDCC99-60E5-4357-8C12-1136D3F117CA}"/>
          </ac:picMkLst>
        </pc:picChg>
      </pc:sldChg>
      <pc:sldChg chg="addSp delSp">
        <pc:chgData name="Neemias e Catia Lima" userId="b77af7bd85500281" providerId="LiveId" clId="{9BD10400-1A0A-4E76-B31A-1E27EAB56E75}" dt="2019-10-20T09:48:46.961" v="138"/>
        <pc:sldMkLst>
          <pc:docMk/>
          <pc:sldMk cId="2857006406" sldId="287"/>
        </pc:sldMkLst>
        <pc:spChg chg="del">
          <ac:chgData name="Neemias e Catia Lima" userId="b77af7bd85500281" providerId="LiveId" clId="{9BD10400-1A0A-4E76-B31A-1E27EAB56E75}" dt="2019-10-20T09:48:46.446" v="137" actId="478"/>
          <ac:spMkLst>
            <pc:docMk/>
            <pc:sldMk cId="2857006406" sldId="287"/>
            <ac:spMk id="15" creationId="{5BF7DF38-30FA-46E6-A3C9-984C99CF2236}"/>
          </ac:spMkLst>
        </pc:spChg>
        <pc:spChg chg="add">
          <ac:chgData name="Neemias e Catia Lima" userId="b77af7bd85500281" providerId="LiveId" clId="{9BD10400-1A0A-4E76-B31A-1E27EAB56E75}" dt="2019-10-20T09:48:46.961" v="138"/>
          <ac:spMkLst>
            <pc:docMk/>
            <pc:sldMk cId="2857006406" sldId="287"/>
            <ac:spMk id="17" creationId="{4787891C-AADF-4CEC-AE5B-81C22BDF0699}"/>
          </ac:spMkLst>
        </pc:spChg>
        <pc:picChg chg="add">
          <ac:chgData name="Neemias e Catia Lima" userId="b77af7bd85500281" providerId="LiveId" clId="{9BD10400-1A0A-4E76-B31A-1E27EAB56E75}" dt="2019-10-20T09:48:46.961" v="138"/>
          <ac:picMkLst>
            <pc:docMk/>
            <pc:sldMk cId="2857006406" sldId="287"/>
            <ac:picMk id="18" creationId="{A6296839-36BA-4224-8400-835F9D6D20C2}"/>
          </ac:picMkLst>
        </pc:picChg>
        <pc:picChg chg="add">
          <ac:chgData name="Neemias e Catia Lima" userId="b77af7bd85500281" providerId="LiveId" clId="{9BD10400-1A0A-4E76-B31A-1E27EAB56E75}" dt="2019-10-20T09:48:46.961" v="138"/>
          <ac:picMkLst>
            <pc:docMk/>
            <pc:sldMk cId="2857006406" sldId="287"/>
            <ac:picMk id="19" creationId="{E8BBA7D6-65B8-48E3-BA6E-BD11F042A1F2}"/>
          </ac:picMkLst>
        </pc:picChg>
        <pc:picChg chg="del">
          <ac:chgData name="Neemias e Catia Lima" userId="b77af7bd85500281" providerId="LiveId" clId="{9BD10400-1A0A-4E76-B31A-1E27EAB56E75}" dt="2019-10-20T09:48:44.427" v="136" actId="478"/>
          <ac:picMkLst>
            <pc:docMk/>
            <pc:sldMk cId="2857006406" sldId="287"/>
            <ac:picMk id="23" creationId="{9114DE0E-BE50-42A8-BEFD-C93034038022}"/>
          </ac:picMkLst>
        </pc:picChg>
        <pc:picChg chg="del">
          <ac:chgData name="Neemias e Catia Lima" userId="b77af7bd85500281" providerId="LiveId" clId="{9BD10400-1A0A-4E76-B31A-1E27EAB56E75}" dt="2019-10-20T09:48:42.471" v="135" actId="478"/>
          <ac:picMkLst>
            <pc:docMk/>
            <pc:sldMk cId="2857006406" sldId="287"/>
            <ac:picMk id="24" creationId="{B9077BAB-2261-4A8C-A095-E5D545EA352E}"/>
          </ac:picMkLst>
        </pc:picChg>
      </pc:sldChg>
      <pc:sldChg chg="addSp delSp">
        <pc:chgData name="Neemias e Catia Lima" userId="b77af7bd85500281" providerId="LiveId" clId="{9BD10400-1A0A-4E76-B31A-1E27EAB56E75}" dt="2019-10-20T09:45:45.251" v="93"/>
        <pc:sldMkLst>
          <pc:docMk/>
          <pc:sldMk cId="2630436816" sldId="288"/>
        </pc:sldMkLst>
        <pc:spChg chg="add">
          <ac:chgData name="Neemias e Catia Lima" userId="b77af7bd85500281" providerId="LiveId" clId="{9BD10400-1A0A-4E76-B31A-1E27EAB56E75}" dt="2019-10-20T09:45:45.251" v="93"/>
          <ac:spMkLst>
            <pc:docMk/>
            <pc:sldMk cId="2630436816" sldId="288"/>
            <ac:spMk id="12" creationId="{C730150B-70CD-4942-A54B-20305FD3FE91}"/>
          </ac:spMkLst>
        </pc:spChg>
        <pc:spChg chg="del">
          <ac:chgData name="Neemias e Catia Lima" userId="b77af7bd85500281" providerId="LiveId" clId="{9BD10400-1A0A-4E76-B31A-1E27EAB56E75}" dt="2019-10-20T09:45:44.609" v="92" actId="478"/>
          <ac:spMkLst>
            <pc:docMk/>
            <pc:sldMk cId="2630436816" sldId="288"/>
            <ac:spMk id="22" creationId="{BCE07AC8-137E-434C-81F8-DEE19E2D7E6B}"/>
          </ac:spMkLst>
        </pc:spChg>
        <pc:picChg chg="del">
          <ac:chgData name="Neemias e Catia Lima" userId="b77af7bd85500281" providerId="LiveId" clId="{9BD10400-1A0A-4E76-B31A-1E27EAB56E75}" dt="2019-10-20T09:45:40.231" v="90" actId="478"/>
          <ac:picMkLst>
            <pc:docMk/>
            <pc:sldMk cId="2630436816" sldId="288"/>
            <ac:picMk id="2" creationId="{566C3968-A415-4A6C-8930-7E4607409FB5}"/>
          </ac:picMkLst>
        </pc:picChg>
        <pc:picChg chg="add">
          <ac:chgData name="Neemias e Catia Lima" userId="b77af7bd85500281" providerId="LiveId" clId="{9BD10400-1A0A-4E76-B31A-1E27EAB56E75}" dt="2019-10-20T09:45:45.251" v="93"/>
          <ac:picMkLst>
            <pc:docMk/>
            <pc:sldMk cId="2630436816" sldId="288"/>
            <ac:picMk id="17" creationId="{B857C57F-46B6-423D-ADE4-954BCB53E737}"/>
          </ac:picMkLst>
        </pc:picChg>
        <pc:picChg chg="add">
          <ac:chgData name="Neemias e Catia Lima" userId="b77af7bd85500281" providerId="LiveId" clId="{9BD10400-1A0A-4E76-B31A-1E27EAB56E75}" dt="2019-10-20T09:45:45.251" v="93"/>
          <ac:picMkLst>
            <pc:docMk/>
            <pc:sldMk cId="2630436816" sldId="288"/>
            <ac:picMk id="18" creationId="{D0D1D77B-24F3-4623-8807-7CF849011E1C}"/>
          </ac:picMkLst>
        </pc:picChg>
        <pc:picChg chg="del">
          <ac:chgData name="Neemias e Catia Lima" userId="b77af7bd85500281" providerId="LiveId" clId="{9BD10400-1A0A-4E76-B31A-1E27EAB56E75}" dt="2019-10-20T09:45:41.809" v="91" actId="478"/>
          <ac:picMkLst>
            <pc:docMk/>
            <pc:sldMk cId="2630436816" sldId="288"/>
            <ac:picMk id="23" creationId="{0A5F14DF-9B62-451E-B152-1994540E767B}"/>
          </ac:picMkLst>
        </pc:picChg>
        <pc:picChg chg="del">
          <ac:chgData name="Neemias e Catia Lima" userId="b77af7bd85500281" providerId="LiveId" clId="{9BD10400-1A0A-4E76-B31A-1E27EAB56E75}" dt="2019-10-20T09:45:35.920" v="89" actId="478"/>
          <ac:picMkLst>
            <pc:docMk/>
            <pc:sldMk cId="2630436816" sldId="288"/>
            <ac:picMk id="24" creationId="{66149083-DA33-4CC9-8D7C-1F23525CA1DF}"/>
          </ac:picMkLst>
        </pc:picChg>
      </pc:sldChg>
      <pc:sldChg chg="addSp delSp">
        <pc:chgData name="Neemias e Catia Lima" userId="b77af7bd85500281" providerId="LiveId" clId="{9BD10400-1A0A-4E76-B31A-1E27EAB56E75}" dt="2019-10-20T09:46:59.832" v="105"/>
        <pc:sldMkLst>
          <pc:docMk/>
          <pc:sldMk cId="3032827026" sldId="289"/>
        </pc:sldMkLst>
        <pc:spChg chg="del">
          <ac:chgData name="Neemias e Catia Lima" userId="b77af7bd85500281" providerId="LiveId" clId="{9BD10400-1A0A-4E76-B31A-1E27EAB56E75}" dt="2019-10-20T09:46:59.226" v="104" actId="478"/>
          <ac:spMkLst>
            <pc:docMk/>
            <pc:sldMk cId="3032827026" sldId="289"/>
            <ac:spMk id="17" creationId="{D2CAE8FC-4041-4AD8-8075-0A48CC1EDB3C}"/>
          </ac:spMkLst>
        </pc:spChg>
        <pc:spChg chg="add">
          <ac:chgData name="Neemias e Catia Lima" userId="b77af7bd85500281" providerId="LiveId" clId="{9BD10400-1A0A-4E76-B31A-1E27EAB56E75}" dt="2019-10-20T09:46:59.832" v="105"/>
          <ac:spMkLst>
            <pc:docMk/>
            <pc:sldMk cId="3032827026" sldId="289"/>
            <ac:spMk id="19" creationId="{2D375C1E-F577-4B35-AF3A-DF0FDAE36152}"/>
          </ac:spMkLst>
        </pc:spChg>
        <pc:picChg chg="add">
          <ac:chgData name="Neemias e Catia Lima" userId="b77af7bd85500281" providerId="LiveId" clId="{9BD10400-1A0A-4E76-B31A-1E27EAB56E75}" dt="2019-10-20T09:46:59.832" v="105"/>
          <ac:picMkLst>
            <pc:docMk/>
            <pc:sldMk cId="3032827026" sldId="289"/>
            <ac:picMk id="20" creationId="{4F53148D-D2EC-4426-A6A2-D37A0CEA2D5A}"/>
          </ac:picMkLst>
        </pc:picChg>
        <pc:picChg chg="add">
          <ac:chgData name="Neemias e Catia Lima" userId="b77af7bd85500281" providerId="LiveId" clId="{9BD10400-1A0A-4E76-B31A-1E27EAB56E75}" dt="2019-10-20T09:46:59.832" v="105"/>
          <ac:picMkLst>
            <pc:docMk/>
            <pc:sldMk cId="3032827026" sldId="289"/>
            <ac:picMk id="21" creationId="{82BDC2EA-F863-404A-8190-E64EE6DD022B}"/>
          </ac:picMkLst>
        </pc:picChg>
        <pc:picChg chg="del">
          <ac:chgData name="Neemias e Catia Lima" userId="b77af7bd85500281" providerId="LiveId" clId="{9BD10400-1A0A-4E76-B31A-1E27EAB56E75}" dt="2019-10-20T09:46:57.049" v="103" actId="478"/>
          <ac:picMkLst>
            <pc:docMk/>
            <pc:sldMk cId="3032827026" sldId="289"/>
            <ac:picMk id="23" creationId="{30F56AE0-350F-46DA-94DF-E03A81EA586C}"/>
          </ac:picMkLst>
        </pc:picChg>
        <pc:picChg chg="del">
          <ac:chgData name="Neemias e Catia Lima" userId="b77af7bd85500281" providerId="LiveId" clId="{9BD10400-1A0A-4E76-B31A-1E27EAB56E75}" dt="2019-10-20T09:46:51.979" v="102" actId="478"/>
          <ac:picMkLst>
            <pc:docMk/>
            <pc:sldMk cId="3032827026" sldId="289"/>
            <ac:picMk id="24" creationId="{6ECB5315-E4D4-43D1-A245-6BF9DC66283F}"/>
          </ac:picMkLst>
        </pc:picChg>
      </pc:sldChg>
      <pc:sldChg chg="addSp delSp">
        <pc:chgData name="Neemias e Catia Lima" userId="b77af7bd85500281" providerId="LiveId" clId="{9BD10400-1A0A-4E76-B31A-1E27EAB56E75}" dt="2019-10-20T09:47:36.747" v="114"/>
        <pc:sldMkLst>
          <pc:docMk/>
          <pc:sldMk cId="3772032319" sldId="290"/>
        </pc:sldMkLst>
        <pc:spChg chg="add">
          <ac:chgData name="Neemias e Catia Lima" userId="b77af7bd85500281" providerId="LiveId" clId="{9BD10400-1A0A-4E76-B31A-1E27EAB56E75}" dt="2019-10-20T09:47:36.747" v="114"/>
          <ac:spMkLst>
            <pc:docMk/>
            <pc:sldMk cId="3772032319" sldId="290"/>
            <ac:spMk id="15" creationId="{E476916A-BB25-4008-9C2C-58EA459633B4}"/>
          </ac:spMkLst>
        </pc:spChg>
        <pc:spChg chg="del">
          <ac:chgData name="Neemias e Catia Lima" userId="b77af7bd85500281" providerId="LiveId" clId="{9BD10400-1A0A-4E76-B31A-1E27EAB56E75}" dt="2019-10-20T09:47:35.824" v="113" actId="478"/>
          <ac:spMkLst>
            <pc:docMk/>
            <pc:sldMk cId="3772032319" sldId="290"/>
            <ac:spMk id="22" creationId="{3009482E-BA7D-4F95-96CB-DAE7ADAA3587}"/>
          </ac:spMkLst>
        </pc:spChg>
        <pc:picChg chg="add">
          <ac:chgData name="Neemias e Catia Lima" userId="b77af7bd85500281" providerId="LiveId" clId="{9BD10400-1A0A-4E76-B31A-1E27EAB56E75}" dt="2019-10-20T09:47:36.747" v="114"/>
          <ac:picMkLst>
            <pc:docMk/>
            <pc:sldMk cId="3772032319" sldId="290"/>
            <ac:picMk id="16" creationId="{1E40DAE9-718D-4E5C-9906-3978CEB77BA2}"/>
          </ac:picMkLst>
        </pc:picChg>
        <pc:picChg chg="add">
          <ac:chgData name="Neemias e Catia Lima" userId="b77af7bd85500281" providerId="LiveId" clId="{9BD10400-1A0A-4E76-B31A-1E27EAB56E75}" dt="2019-10-20T09:47:36.747" v="114"/>
          <ac:picMkLst>
            <pc:docMk/>
            <pc:sldMk cId="3772032319" sldId="290"/>
            <ac:picMk id="18" creationId="{9A54C4BA-3022-489E-BB55-6DC017315D79}"/>
          </ac:picMkLst>
        </pc:picChg>
        <pc:picChg chg="del">
          <ac:chgData name="Neemias e Catia Lima" userId="b77af7bd85500281" providerId="LiveId" clId="{9BD10400-1A0A-4E76-B31A-1E27EAB56E75}" dt="2019-10-20T09:47:31.745" v="112" actId="478"/>
          <ac:picMkLst>
            <pc:docMk/>
            <pc:sldMk cId="3772032319" sldId="290"/>
            <ac:picMk id="23" creationId="{790283E9-E943-46A6-9D07-8EE78C3AD8AC}"/>
          </ac:picMkLst>
        </pc:picChg>
        <pc:picChg chg="del">
          <ac:chgData name="Neemias e Catia Lima" userId="b77af7bd85500281" providerId="LiveId" clId="{9BD10400-1A0A-4E76-B31A-1E27EAB56E75}" dt="2019-10-20T09:47:25.188" v="111" actId="478"/>
          <ac:picMkLst>
            <pc:docMk/>
            <pc:sldMk cId="3772032319" sldId="290"/>
            <ac:picMk id="24" creationId="{B8A5C3A7-90F3-47A4-B2D1-DF599D261072}"/>
          </ac:picMkLst>
        </pc:picChg>
      </pc:sldChg>
      <pc:sldChg chg="addSp delSp">
        <pc:chgData name="Neemias e Catia Lima" userId="b77af7bd85500281" providerId="LiveId" clId="{9BD10400-1A0A-4E76-B31A-1E27EAB56E75}" dt="2019-10-20T09:48:05.399" v="122"/>
        <pc:sldMkLst>
          <pc:docMk/>
          <pc:sldMk cId="1768216317" sldId="291"/>
        </pc:sldMkLst>
        <pc:spChg chg="add">
          <ac:chgData name="Neemias e Catia Lima" userId="b77af7bd85500281" providerId="LiveId" clId="{9BD10400-1A0A-4E76-B31A-1E27EAB56E75}" dt="2019-10-20T09:48:05.399" v="122"/>
          <ac:spMkLst>
            <pc:docMk/>
            <pc:sldMk cId="1768216317" sldId="291"/>
            <ac:spMk id="18" creationId="{48A1D82C-F9FC-48DD-8A8C-42585BF803A9}"/>
          </ac:spMkLst>
        </pc:spChg>
        <pc:spChg chg="del">
          <ac:chgData name="Neemias e Catia Lima" userId="b77af7bd85500281" providerId="LiveId" clId="{9BD10400-1A0A-4E76-B31A-1E27EAB56E75}" dt="2019-10-20T09:48:04.605" v="121" actId="478"/>
          <ac:spMkLst>
            <pc:docMk/>
            <pc:sldMk cId="1768216317" sldId="291"/>
            <ac:spMk id="22" creationId="{1D188B65-6B7D-45DF-9201-12F9A1D1630F}"/>
          </ac:spMkLst>
        </pc:spChg>
        <pc:picChg chg="add">
          <ac:chgData name="Neemias e Catia Lima" userId="b77af7bd85500281" providerId="LiveId" clId="{9BD10400-1A0A-4E76-B31A-1E27EAB56E75}" dt="2019-10-20T09:48:05.399" v="122"/>
          <ac:picMkLst>
            <pc:docMk/>
            <pc:sldMk cId="1768216317" sldId="291"/>
            <ac:picMk id="19" creationId="{4A219333-35AE-4034-93DF-9C96A6A10E6D}"/>
          </ac:picMkLst>
        </pc:picChg>
        <pc:picChg chg="add">
          <ac:chgData name="Neemias e Catia Lima" userId="b77af7bd85500281" providerId="LiveId" clId="{9BD10400-1A0A-4E76-B31A-1E27EAB56E75}" dt="2019-10-20T09:48:05.399" v="122"/>
          <ac:picMkLst>
            <pc:docMk/>
            <pc:sldMk cId="1768216317" sldId="291"/>
            <ac:picMk id="20" creationId="{EABD1B52-9439-4F5A-A50E-23AB6523731E}"/>
          </ac:picMkLst>
        </pc:picChg>
        <pc:picChg chg="del">
          <ac:chgData name="Neemias e Catia Lima" userId="b77af7bd85500281" providerId="LiveId" clId="{9BD10400-1A0A-4E76-B31A-1E27EAB56E75}" dt="2019-10-20T09:48:02.158" v="120" actId="478"/>
          <ac:picMkLst>
            <pc:docMk/>
            <pc:sldMk cId="1768216317" sldId="291"/>
            <ac:picMk id="23" creationId="{C6782E62-6DEC-4B1D-AE02-C1851404EEF2}"/>
          </ac:picMkLst>
        </pc:picChg>
        <pc:picChg chg="del">
          <ac:chgData name="Neemias e Catia Lima" userId="b77af7bd85500281" providerId="LiveId" clId="{9BD10400-1A0A-4E76-B31A-1E27EAB56E75}" dt="2019-10-20T09:47:57.472" v="119" actId="478"/>
          <ac:picMkLst>
            <pc:docMk/>
            <pc:sldMk cId="1768216317" sldId="291"/>
            <ac:picMk id="24" creationId="{A1C11B97-07FD-41DC-8998-23C92E9F1E20}"/>
          </ac:picMkLst>
        </pc:picChg>
      </pc:sldChg>
      <pc:sldChg chg="addSp delSp">
        <pc:chgData name="Neemias e Catia Lima" userId="b77af7bd85500281" providerId="LiveId" clId="{9BD10400-1A0A-4E76-B31A-1E27EAB56E75}" dt="2019-10-20T09:48:26.858" v="130"/>
        <pc:sldMkLst>
          <pc:docMk/>
          <pc:sldMk cId="3757265641" sldId="292"/>
        </pc:sldMkLst>
        <pc:spChg chg="add">
          <ac:chgData name="Neemias e Catia Lima" userId="b77af7bd85500281" providerId="LiveId" clId="{9BD10400-1A0A-4E76-B31A-1E27EAB56E75}" dt="2019-10-20T09:48:26.858" v="130"/>
          <ac:spMkLst>
            <pc:docMk/>
            <pc:sldMk cId="3757265641" sldId="292"/>
            <ac:spMk id="16" creationId="{B85912FA-B035-4D4C-ABA1-52D9C43D5179}"/>
          </ac:spMkLst>
        </pc:spChg>
        <pc:spChg chg="del">
          <ac:chgData name="Neemias e Catia Lima" userId="b77af7bd85500281" providerId="LiveId" clId="{9BD10400-1A0A-4E76-B31A-1E27EAB56E75}" dt="2019-10-20T09:48:26.230" v="129" actId="478"/>
          <ac:spMkLst>
            <pc:docMk/>
            <pc:sldMk cId="3757265641" sldId="292"/>
            <ac:spMk id="22" creationId="{34BC2FBA-9954-4EFC-9D19-ADC76EDED1AC}"/>
          </ac:spMkLst>
        </pc:spChg>
        <pc:picChg chg="add">
          <ac:chgData name="Neemias e Catia Lima" userId="b77af7bd85500281" providerId="LiveId" clId="{9BD10400-1A0A-4E76-B31A-1E27EAB56E75}" dt="2019-10-20T09:48:26.858" v="130"/>
          <ac:picMkLst>
            <pc:docMk/>
            <pc:sldMk cId="3757265641" sldId="292"/>
            <ac:picMk id="18" creationId="{5EF44C72-9C6D-435D-AD51-763D01878F3B}"/>
          </ac:picMkLst>
        </pc:picChg>
        <pc:picChg chg="add">
          <ac:chgData name="Neemias e Catia Lima" userId="b77af7bd85500281" providerId="LiveId" clId="{9BD10400-1A0A-4E76-B31A-1E27EAB56E75}" dt="2019-10-20T09:48:26.858" v="130"/>
          <ac:picMkLst>
            <pc:docMk/>
            <pc:sldMk cId="3757265641" sldId="292"/>
            <ac:picMk id="19" creationId="{9BE5D88C-8E6A-4816-B2A8-167F82624350}"/>
          </ac:picMkLst>
        </pc:picChg>
        <pc:picChg chg="del">
          <ac:chgData name="Neemias e Catia Lima" userId="b77af7bd85500281" providerId="LiveId" clId="{9BD10400-1A0A-4E76-B31A-1E27EAB56E75}" dt="2019-10-20T09:48:23.889" v="128" actId="478"/>
          <ac:picMkLst>
            <pc:docMk/>
            <pc:sldMk cId="3757265641" sldId="292"/>
            <ac:picMk id="23" creationId="{2116EAA9-0216-4815-AF7E-09C77F2E61CE}"/>
          </ac:picMkLst>
        </pc:picChg>
        <pc:picChg chg="del">
          <ac:chgData name="Neemias e Catia Lima" userId="b77af7bd85500281" providerId="LiveId" clId="{9BD10400-1A0A-4E76-B31A-1E27EAB56E75}" dt="2019-10-20T09:48:20.188" v="127" actId="478"/>
          <ac:picMkLst>
            <pc:docMk/>
            <pc:sldMk cId="3757265641" sldId="292"/>
            <ac:picMk id="24" creationId="{F026655F-6FD5-4A25-80FC-D3F32C8CEF8C}"/>
          </ac:picMkLst>
        </pc:picChg>
      </pc:sldChg>
      <pc:sldChg chg="addSp delSp">
        <pc:chgData name="Neemias e Catia Lima" userId="b77af7bd85500281" providerId="LiveId" clId="{9BD10400-1A0A-4E76-B31A-1E27EAB56E75}" dt="2019-10-20T09:48:37.249" v="134"/>
        <pc:sldMkLst>
          <pc:docMk/>
          <pc:sldMk cId="3114938747" sldId="293"/>
        </pc:sldMkLst>
        <pc:spChg chg="del">
          <ac:chgData name="Neemias e Catia Lima" userId="b77af7bd85500281" providerId="LiveId" clId="{9BD10400-1A0A-4E76-B31A-1E27EAB56E75}" dt="2019-10-20T09:48:36.737" v="133" actId="478"/>
          <ac:spMkLst>
            <pc:docMk/>
            <pc:sldMk cId="3114938747" sldId="293"/>
            <ac:spMk id="15" creationId="{44B846F4-54FD-43C1-B397-B3886E01EE3F}"/>
          </ac:spMkLst>
        </pc:spChg>
        <pc:spChg chg="add">
          <ac:chgData name="Neemias e Catia Lima" userId="b77af7bd85500281" providerId="LiveId" clId="{9BD10400-1A0A-4E76-B31A-1E27EAB56E75}" dt="2019-10-20T09:48:37.249" v="134"/>
          <ac:spMkLst>
            <pc:docMk/>
            <pc:sldMk cId="3114938747" sldId="293"/>
            <ac:spMk id="18" creationId="{155FF450-40DD-4592-B57C-DFE25DF749D4}"/>
          </ac:spMkLst>
        </pc:spChg>
        <pc:picChg chg="add">
          <ac:chgData name="Neemias e Catia Lima" userId="b77af7bd85500281" providerId="LiveId" clId="{9BD10400-1A0A-4E76-B31A-1E27EAB56E75}" dt="2019-10-20T09:48:37.249" v="134"/>
          <ac:picMkLst>
            <pc:docMk/>
            <pc:sldMk cId="3114938747" sldId="293"/>
            <ac:picMk id="19" creationId="{D83D194E-9F31-447C-801D-94D9CD3F5A84}"/>
          </ac:picMkLst>
        </pc:picChg>
        <pc:picChg chg="add">
          <ac:chgData name="Neemias e Catia Lima" userId="b77af7bd85500281" providerId="LiveId" clId="{9BD10400-1A0A-4E76-B31A-1E27EAB56E75}" dt="2019-10-20T09:48:37.249" v="134"/>
          <ac:picMkLst>
            <pc:docMk/>
            <pc:sldMk cId="3114938747" sldId="293"/>
            <ac:picMk id="20" creationId="{A6122E69-2638-4D13-B16D-4D901CD8D076}"/>
          </ac:picMkLst>
        </pc:picChg>
        <pc:picChg chg="del">
          <ac:chgData name="Neemias e Catia Lima" userId="b77af7bd85500281" providerId="LiveId" clId="{9BD10400-1A0A-4E76-B31A-1E27EAB56E75}" dt="2019-10-20T09:48:32.303" v="131" actId="478"/>
          <ac:picMkLst>
            <pc:docMk/>
            <pc:sldMk cId="3114938747" sldId="293"/>
            <ac:picMk id="23" creationId="{B36CB7B1-6856-41DA-9278-5D709DF6211C}"/>
          </ac:picMkLst>
        </pc:picChg>
        <pc:picChg chg="del">
          <ac:chgData name="Neemias e Catia Lima" userId="b77af7bd85500281" providerId="LiveId" clId="{9BD10400-1A0A-4E76-B31A-1E27EAB56E75}" dt="2019-10-20T09:48:34.752" v="132" actId="478"/>
          <ac:picMkLst>
            <pc:docMk/>
            <pc:sldMk cId="3114938747" sldId="293"/>
            <ac:picMk id="24" creationId="{15584D41-6CA4-4926-BFA7-F47262E35ADE}"/>
          </ac:picMkLst>
        </pc:picChg>
      </pc:sldChg>
    </pc:docChg>
  </pc:docChgLst>
  <pc:docChgLst>
    <pc:chgData name="Neemias e Catia Lima" userId="b77af7bd85500281" providerId="LiveId" clId="{9C8C53DD-A5F2-42B9-BB02-9475D8BD173C}"/>
    <pc:docChg chg="custSel modSld sldOrd">
      <pc:chgData name="Neemias e Catia Lima" userId="b77af7bd85500281" providerId="LiveId" clId="{9C8C53DD-A5F2-42B9-BB02-9475D8BD173C}" dt="2019-10-25T10:02:57.860" v="293"/>
      <pc:docMkLst>
        <pc:docMk/>
      </pc:docMkLst>
      <pc:sldChg chg="modSp">
        <pc:chgData name="Neemias e Catia Lima" userId="b77af7bd85500281" providerId="LiveId" clId="{9C8C53DD-A5F2-42B9-BB02-9475D8BD173C}" dt="2019-10-25T09:26:23.814" v="28" actId="6549"/>
        <pc:sldMkLst>
          <pc:docMk/>
          <pc:sldMk cId="2103443556" sldId="281"/>
        </pc:sldMkLst>
        <pc:spChg chg="mod">
          <ac:chgData name="Neemias e Catia Lima" userId="b77af7bd85500281" providerId="LiveId" clId="{9C8C53DD-A5F2-42B9-BB02-9475D8BD173C}" dt="2019-10-25T09:26:23.814" v="28" actId="6549"/>
          <ac:spMkLst>
            <pc:docMk/>
            <pc:sldMk cId="2103443556" sldId="281"/>
            <ac:spMk id="8" creationId="{00000000-0000-0000-0000-000000000000}"/>
          </ac:spMkLst>
        </pc:spChg>
      </pc:sldChg>
      <pc:sldChg chg="addSp delSp modSp">
        <pc:chgData name="Neemias e Catia Lima" userId="b77af7bd85500281" providerId="LiveId" clId="{9C8C53DD-A5F2-42B9-BB02-9475D8BD173C}" dt="2019-10-25T09:36:10.725" v="127" actId="1440"/>
        <pc:sldMkLst>
          <pc:docMk/>
          <pc:sldMk cId="3683219421" sldId="282"/>
        </pc:sldMkLst>
        <pc:spChg chg="mod">
          <ac:chgData name="Neemias e Catia Lima" userId="b77af7bd85500281" providerId="LiveId" clId="{9C8C53DD-A5F2-42B9-BB02-9475D8BD173C}" dt="2019-10-25T09:33:46.911" v="116" actId="6549"/>
          <ac:spMkLst>
            <pc:docMk/>
            <pc:sldMk cId="3683219421" sldId="282"/>
            <ac:spMk id="12" creationId="{00000000-0000-0000-0000-000000000000}"/>
          </ac:spMkLst>
        </pc:spChg>
        <pc:spChg chg="mod">
          <ac:chgData name="Neemias e Catia Lima" userId="b77af7bd85500281" providerId="LiveId" clId="{9C8C53DD-A5F2-42B9-BB02-9475D8BD173C}" dt="2019-10-25T09:28:30.545" v="54"/>
          <ac:spMkLst>
            <pc:docMk/>
            <pc:sldMk cId="3683219421" sldId="282"/>
            <ac:spMk id="14" creationId="{00000000-0000-0000-0000-000000000000}"/>
          </ac:spMkLst>
        </pc:spChg>
        <pc:picChg chg="del">
          <ac:chgData name="Neemias e Catia Lima" userId="b77af7bd85500281" providerId="LiveId" clId="{9C8C53DD-A5F2-42B9-BB02-9475D8BD173C}" dt="2019-10-25T09:35:33.824" v="117" actId="478"/>
          <ac:picMkLst>
            <pc:docMk/>
            <pc:sldMk cId="3683219421" sldId="282"/>
            <ac:picMk id="25" creationId="{97127AD8-0ADE-4DCD-B226-182DC6095F75}"/>
          </ac:picMkLst>
        </pc:picChg>
        <pc:picChg chg="add mod">
          <ac:chgData name="Neemias e Catia Lima" userId="b77af7bd85500281" providerId="LiveId" clId="{9C8C53DD-A5F2-42B9-BB02-9475D8BD173C}" dt="2019-10-25T09:36:10.725" v="127" actId="1440"/>
          <ac:picMkLst>
            <pc:docMk/>
            <pc:sldMk cId="3683219421" sldId="282"/>
            <ac:picMk id="1026" creationId="{DD78910C-68B7-4B03-AF48-C884639015D1}"/>
          </ac:picMkLst>
        </pc:picChg>
      </pc:sldChg>
      <pc:sldChg chg="addSp modSp">
        <pc:chgData name="Neemias e Catia Lima" userId="b77af7bd85500281" providerId="LiveId" clId="{9C8C53DD-A5F2-42B9-BB02-9475D8BD173C}" dt="2019-10-25T09:45:10.905" v="169" actId="732"/>
        <pc:sldMkLst>
          <pc:docMk/>
          <pc:sldMk cId="3902406419" sldId="283"/>
        </pc:sldMkLst>
        <pc:spChg chg="mod">
          <ac:chgData name="Neemias e Catia Lima" userId="b77af7bd85500281" providerId="LiveId" clId="{9C8C53DD-A5F2-42B9-BB02-9475D8BD173C}" dt="2019-10-25T09:40:22.975" v="131"/>
          <ac:spMkLst>
            <pc:docMk/>
            <pc:sldMk cId="3902406419" sldId="283"/>
            <ac:spMk id="14" creationId="{00000000-0000-0000-0000-000000000000}"/>
          </ac:spMkLst>
        </pc:spChg>
        <pc:spChg chg="mod">
          <ac:chgData name="Neemias e Catia Lima" userId="b77af7bd85500281" providerId="LiveId" clId="{9C8C53DD-A5F2-42B9-BB02-9475D8BD173C}" dt="2019-10-25T09:41:02.505" v="137" actId="20577"/>
          <ac:spMkLst>
            <pc:docMk/>
            <pc:sldMk cId="3902406419" sldId="283"/>
            <ac:spMk id="15" creationId="{D5C09FDA-172B-4732-BD2E-A9BBEF8B191B}"/>
          </ac:spMkLst>
        </pc:spChg>
        <pc:picChg chg="add mod modCrop">
          <ac:chgData name="Neemias e Catia Lima" userId="b77af7bd85500281" providerId="LiveId" clId="{9C8C53DD-A5F2-42B9-BB02-9475D8BD173C}" dt="2019-10-25T09:45:10.905" v="169" actId="732"/>
          <ac:picMkLst>
            <pc:docMk/>
            <pc:sldMk cId="3902406419" sldId="283"/>
            <ac:picMk id="2" creationId="{0E7AA2C1-6AE7-4BE9-B99A-175A76178F88}"/>
          </ac:picMkLst>
        </pc:picChg>
      </pc:sldChg>
      <pc:sldChg chg="addSp delSp modSp">
        <pc:chgData name="Neemias e Catia Lima" userId="b77af7bd85500281" providerId="LiveId" clId="{9C8C53DD-A5F2-42B9-BB02-9475D8BD173C}" dt="2019-10-25T09:57:58.381" v="258"/>
        <pc:sldMkLst>
          <pc:docMk/>
          <pc:sldMk cId="2424059023" sldId="284"/>
        </pc:sldMkLst>
        <pc:spChg chg="mod">
          <ac:chgData name="Neemias e Catia Lima" userId="b77af7bd85500281" providerId="LiveId" clId="{9C8C53DD-A5F2-42B9-BB02-9475D8BD173C}" dt="2019-10-25T09:45:59.299" v="171"/>
          <ac:spMkLst>
            <pc:docMk/>
            <pc:sldMk cId="2424059023" sldId="284"/>
            <ac:spMk id="14" creationId="{00000000-0000-0000-0000-000000000000}"/>
          </ac:spMkLst>
        </pc:spChg>
        <pc:spChg chg="mod">
          <ac:chgData name="Neemias e Catia Lima" userId="b77af7bd85500281" providerId="LiveId" clId="{9C8C53DD-A5F2-42B9-BB02-9475D8BD173C}" dt="2019-10-25T09:46:51.841" v="180" actId="6549"/>
          <ac:spMkLst>
            <pc:docMk/>
            <pc:sldMk cId="2424059023" sldId="284"/>
            <ac:spMk id="15" creationId="{C3A1BEFC-B9B8-4142-B09F-1F5B330F4265}"/>
          </ac:spMkLst>
        </pc:spChg>
        <pc:picChg chg="add">
          <ac:chgData name="Neemias e Catia Lima" userId="b77af7bd85500281" providerId="LiveId" clId="{9C8C53DD-A5F2-42B9-BB02-9475D8BD173C}" dt="2019-10-25T09:57:58.381" v="258"/>
          <ac:picMkLst>
            <pc:docMk/>
            <pc:sldMk cId="2424059023" sldId="284"/>
            <ac:picMk id="16" creationId="{7149A764-A194-4E73-B46C-36F072484E5D}"/>
          </ac:picMkLst>
        </pc:picChg>
        <pc:picChg chg="del">
          <ac:chgData name="Neemias e Catia Lima" userId="b77af7bd85500281" providerId="LiveId" clId="{9C8C53DD-A5F2-42B9-BB02-9475D8BD173C}" dt="2019-10-25T09:57:58.023" v="257" actId="478"/>
          <ac:picMkLst>
            <pc:docMk/>
            <pc:sldMk cId="2424059023" sldId="284"/>
            <ac:picMk id="17" creationId="{C60AEC74-BA5E-4E03-AA45-FC11AC8799BD}"/>
          </ac:picMkLst>
        </pc:picChg>
      </pc:sldChg>
      <pc:sldChg chg="addSp delSp modSp ord">
        <pc:chgData name="Neemias e Catia Lima" userId="b77af7bd85500281" providerId="LiveId" clId="{9C8C53DD-A5F2-42B9-BB02-9475D8BD173C}" dt="2019-10-25T09:56:10.288" v="243"/>
        <pc:sldMkLst>
          <pc:docMk/>
          <pc:sldMk cId="2241968852" sldId="285"/>
        </pc:sldMkLst>
        <pc:spChg chg="mod">
          <ac:chgData name="Neemias e Catia Lima" userId="b77af7bd85500281" providerId="LiveId" clId="{9C8C53DD-A5F2-42B9-BB02-9475D8BD173C}" dt="2019-10-25T09:51:25.601" v="206"/>
          <ac:spMkLst>
            <pc:docMk/>
            <pc:sldMk cId="2241968852" sldId="285"/>
            <ac:spMk id="14" creationId="{00000000-0000-0000-0000-000000000000}"/>
          </ac:spMkLst>
        </pc:spChg>
        <pc:spChg chg="mod">
          <ac:chgData name="Neemias e Catia Lima" userId="b77af7bd85500281" providerId="LiveId" clId="{9C8C53DD-A5F2-42B9-BB02-9475D8BD173C}" dt="2019-10-25T09:52:22.176" v="214"/>
          <ac:spMkLst>
            <pc:docMk/>
            <pc:sldMk cId="2241968852" sldId="285"/>
            <ac:spMk id="15" creationId="{0F091E13-8EAD-4FFB-9473-BC74E5ABDC64}"/>
          </ac:spMkLst>
        </pc:spChg>
        <pc:picChg chg="add">
          <ac:chgData name="Neemias e Catia Lima" userId="b77af7bd85500281" providerId="LiveId" clId="{9C8C53DD-A5F2-42B9-BB02-9475D8BD173C}" dt="2019-10-25T09:56:10.288" v="243"/>
          <ac:picMkLst>
            <pc:docMk/>
            <pc:sldMk cId="2241968852" sldId="285"/>
            <ac:picMk id="17" creationId="{40C9162B-917F-40AA-B704-F9949FAC5EBE}"/>
          </ac:picMkLst>
        </pc:picChg>
        <pc:picChg chg="del">
          <ac:chgData name="Neemias e Catia Lima" userId="b77af7bd85500281" providerId="LiveId" clId="{9C8C53DD-A5F2-42B9-BB02-9475D8BD173C}" dt="2019-10-25T09:56:09.427" v="242" actId="478"/>
          <ac:picMkLst>
            <pc:docMk/>
            <pc:sldMk cId="2241968852" sldId="285"/>
            <ac:picMk id="4098" creationId="{FD0272F7-17A6-42F3-A637-A1E8C4824432}"/>
          </ac:picMkLst>
        </pc:picChg>
      </pc:sldChg>
      <pc:sldChg chg="modSp">
        <pc:chgData name="Neemias e Catia Lima" userId="b77af7bd85500281" providerId="LiveId" clId="{9C8C53DD-A5F2-42B9-BB02-9475D8BD173C}" dt="2019-10-25T10:00:20.044" v="271" actId="20577"/>
        <pc:sldMkLst>
          <pc:docMk/>
          <pc:sldMk cId="1959249856" sldId="286"/>
        </pc:sldMkLst>
        <pc:spChg chg="mod">
          <ac:chgData name="Neemias e Catia Lima" userId="b77af7bd85500281" providerId="LiveId" clId="{9C8C53DD-A5F2-42B9-BB02-9475D8BD173C}" dt="2019-10-25T09:58:47.569" v="260"/>
          <ac:spMkLst>
            <pc:docMk/>
            <pc:sldMk cId="1959249856" sldId="286"/>
            <ac:spMk id="14" creationId="{00000000-0000-0000-0000-000000000000}"/>
          </ac:spMkLst>
        </pc:spChg>
        <pc:spChg chg="mod">
          <ac:chgData name="Neemias e Catia Lima" userId="b77af7bd85500281" providerId="LiveId" clId="{9C8C53DD-A5F2-42B9-BB02-9475D8BD173C}" dt="2019-10-25T10:00:20.044" v="271" actId="20577"/>
          <ac:spMkLst>
            <pc:docMk/>
            <pc:sldMk cId="1959249856" sldId="286"/>
            <ac:spMk id="15" creationId="{863BB09B-C8C1-4354-BC51-D930C951E507}"/>
          </ac:spMkLst>
        </pc:spChg>
      </pc:sldChg>
      <pc:sldChg chg="modSp">
        <pc:chgData name="Neemias e Catia Lima" userId="b77af7bd85500281" providerId="LiveId" clId="{9C8C53DD-A5F2-42B9-BB02-9475D8BD173C}" dt="2019-10-25T10:02:57.860" v="293"/>
        <pc:sldMkLst>
          <pc:docMk/>
          <pc:sldMk cId="2857006406" sldId="287"/>
        </pc:sldMkLst>
        <pc:spChg chg="mod">
          <ac:chgData name="Neemias e Catia Lima" userId="b77af7bd85500281" providerId="LiveId" clId="{9C8C53DD-A5F2-42B9-BB02-9475D8BD173C}" dt="2019-10-25T10:02:57.860" v="293"/>
          <ac:spMkLst>
            <pc:docMk/>
            <pc:sldMk cId="2857006406" sldId="287"/>
            <ac:spMk id="16" creationId="{28D68641-D640-4BD7-9D5B-B3803DCCF9B3}"/>
          </ac:spMkLst>
        </pc:spChg>
      </pc:sldChg>
      <pc:sldChg chg="addSp modSp">
        <pc:chgData name="Neemias e Catia Lima" userId="b77af7bd85500281" providerId="LiveId" clId="{9C8C53DD-A5F2-42B9-BB02-9475D8BD173C}" dt="2019-10-25T09:36:38.731" v="129" actId="14100"/>
        <pc:sldMkLst>
          <pc:docMk/>
          <pc:sldMk cId="2630436816" sldId="288"/>
        </pc:sldMkLst>
        <pc:spChg chg="mod">
          <ac:chgData name="Neemias e Catia Lima" userId="b77af7bd85500281" providerId="LiveId" clId="{9C8C53DD-A5F2-42B9-BB02-9475D8BD173C}" dt="2019-10-25T09:36:38.731" v="129" actId="14100"/>
          <ac:spMkLst>
            <pc:docMk/>
            <pc:sldMk cId="2630436816" sldId="288"/>
            <ac:spMk id="13" creationId="{00000000-0000-0000-0000-000000000000}"/>
          </ac:spMkLst>
        </pc:spChg>
        <pc:spChg chg="mod">
          <ac:chgData name="Neemias e Catia Lima" userId="b77af7bd85500281" providerId="LiveId" clId="{9C8C53DD-A5F2-42B9-BB02-9475D8BD173C}" dt="2019-10-25T09:27:01.398" v="34" actId="20577"/>
          <ac:spMkLst>
            <pc:docMk/>
            <pc:sldMk cId="2630436816" sldId="288"/>
            <ac:spMk id="14" creationId="{00000000-0000-0000-0000-000000000000}"/>
          </ac:spMkLst>
        </pc:spChg>
        <pc:picChg chg="add">
          <ac:chgData name="Neemias e Catia Lima" userId="b77af7bd85500281" providerId="LiveId" clId="{9C8C53DD-A5F2-42B9-BB02-9475D8BD173C}" dt="2019-10-25T09:36:27.410" v="128"/>
          <ac:picMkLst>
            <pc:docMk/>
            <pc:sldMk cId="2630436816" sldId="288"/>
            <ac:picMk id="11" creationId="{102A43F1-1323-4AD9-B151-36ABAE35DD53}"/>
          </ac:picMkLst>
        </pc:picChg>
      </pc:sldChg>
      <pc:sldChg chg="modSp">
        <pc:chgData name="Neemias e Catia Lima" userId="b77af7bd85500281" providerId="LiveId" clId="{9C8C53DD-A5F2-42B9-BB02-9475D8BD173C}" dt="2019-10-25T09:43:13.934" v="152" actId="20577"/>
        <pc:sldMkLst>
          <pc:docMk/>
          <pc:sldMk cId="3032827026" sldId="289"/>
        </pc:sldMkLst>
        <pc:spChg chg="mod">
          <ac:chgData name="Neemias e Catia Lima" userId="b77af7bd85500281" providerId="LiveId" clId="{9C8C53DD-A5F2-42B9-BB02-9475D8BD173C}" dt="2019-10-25T09:43:13.934" v="152" actId="20577"/>
          <ac:spMkLst>
            <pc:docMk/>
            <pc:sldMk cId="3032827026" sldId="289"/>
            <ac:spMk id="12" creationId="{A64B78EF-EDA8-421A-88C9-45544BBCA9D1}"/>
          </ac:spMkLst>
        </pc:spChg>
        <pc:spChg chg="mod">
          <ac:chgData name="Neemias e Catia Lima" userId="b77af7bd85500281" providerId="LiveId" clId="{9C8C53DD-A5F2-42B9-BB02-9475D8BD173C}" dt="2019-10-25T09:40:29.480" v="133"/>
          <ac:spMkLst>
            <pc:docMk/>
            <pc:sldMk cId="3032827026" sldId="289"/>
            <ac:spMk id="14" creationId="{00000000-0000-0000-0000-000000000000}"/>
          </ac:spMkLst>
        </pc:spChg>
      </pc:sldChg>
      <pc:sldChg chg="addSp delSp modSp">
        <pc:chgData name="Neemias e Catia Lima" userId="b77af7bd85500281" providerId="LiveId" clId="{9C8C53DD-A5F2-42B9-BB02-9475D8BD173C}" dt="2019-10-25T09:57:54.431" v="256" actId="1440"/>
        <pc:sldMkLst>
          <pc:docMk/>
          <pc:sldMk cId="3772032319" sldId="290"/>
        </pc:sldMkLst>
        <pc:spChg chg="mod">
          <ac:chgData name="Neemias e Catia Lima" userId="b77af7bd85500281" providerId="LiveId" clId="{9C8C53DD-A5F2-42B9-BB02-9475D8BD173C}" dt="2019-10-25T09:50:19.225" v="204"/>
          <ac:spMkLst>
            <pc:docMk/>
            <pc:sldMk cId="3772032319" sldId="290"/>
            <ac:spMk id="12" creationId="{8D5A143D-15FB-4DFE-B0EC-FEEB77A92B2C}"/>
          </ac:spMkLst>
        </pc:spChg>
        <pc:spChg chg="mod">
          <ac:chgData name="Neemias e Catia Lima" userId="b77af7bd85500281" providerId="LiveId" clId="{9C8C53DD-A5F2-42B9-BB02-9475D8BD173C}" dt="2019-10-25T09:46:06.135" v="173"/>
          <ac:spMkLst>
            <pc:docMk/>
            <pc:sldMk cId="3772032319" sldId="290"/>
            <ac:spMk id="14" creationId="{00000000-0000-0000-0000-000000000000}"/>
          </ac:spMkLst>
        </pc:spChg>
        <pc:picChg chg="del">
          <ac:chgData name="Neemias e Catia Lima" userId="b77af7bd85500281" providerId="LiveId" clId="{9C8C53DD-A5F2-42B9-BB02-9475D8BD173C}" dt="2019-10-25T09:57:33.971" v="244" actId="478"/>
          <ac:picMkLst>
            <pc:docMk/>
            <pc:sldMk cId="3772032319" sldId="290"/>
            <ac:picMk id="2050" creationId="{3E1F8323-15E5-4073-88EC-8C43BE3AB970}"/>
          </ac:picMkLst>
        </pc:picChg>
        <pc:picChg chg="add mod">
          <ac:chgData name="Neemias e Catia Lima" userId="b77af7bd85500281" providerId="LiveId" clId="{9C8C53DD-A5F2-42B9-BB02-9475D8BD173C}" dt="2019-10-25T09:57:54.431" v="256" actId="1440"/>
          <ac:picMkLst>
            <pc:docMk/>
            <pc:sldMk cId="3772032319" sldId="290"/>
            <ac:picMk id="4098" creationId="{A37400EC-B8BC-485B-8860-FE86B92B0258}"/>
          </ac:picMkLst>
        </pc:picChg>
      </pc:sldChg>
      <pc:sldChg chg="addSp delSp modSp">
        <pc:chgData name="Neemias e Catia Lima" userId="b77af7bd85500281" providerId="LiveId" clId="{9C8C53DD-A5F2-42B9-BB02-9475D8BD173C}" dt="2019-10-25T09:55:50.268" v="241" actId="1440"/>
        <pc:sldMkLst>
          <pc:docMk/>
          <pc:sldMk cId="1768216317" sldId="291"/>
        </pc:sldMkLst>
        <pc:spChg chg="mod">
          <ac:chgData name="Neemias e Catia Lima" userId="b77af7bd85500281" providerId="LiveId" clId="{9C8C53DD-A5F2-42B9-BB02-9475D8BD173C}" dt="2019-10-25T09:54:37.200" v="234" actId="20577"/>
          <ac:spMkLst>
            <pc:docMk/>
            <pc:sldMk cId="1768216317" sldId="291"/>
            <ac:spMk id="12" creationId="{FD5EC092-AC81-4728-9A45-4C4BB5B95C65}"/>
          </ac:spMkLst>
        </pc:spChg>
        <pc:spChg chg="mod">
          <ac:chgData name="Neemias e Catia Lima" userId="b77af7bd85500281" providerId="LiveId" clId="{9C8C53DD-A5F2-42B9-BB02-9475D8BD173C}" dt="2019-10-25T09:51:35.339" v="208"/>
          <ac:spMkLst>
            <pc:docMk/>
            <pc:sldMk cId="1768216317" sldId="291"/>
            <ac:spMk id="14" creationId="{00000000-0000-0000-0000-000000000000}"/>
          </ac:spMkLst>
        </pc:spChg>
        <pc:picChg chg="del">
          <ac:chgData name="Neemias e Catia Lima" userId="b77af7bd85500281" providerId="LiveId" clId="{9C8C53DD-A5F2-42B9-BB02-9475D8BD173C}" dt="2019-10-25T09:55:26.253" v="235" actId="478"/>
          <ac:picMkLst>
            <pc:docMk/>
            <pc:sldMk cId="1768216317" sldId="291"/>
            <ac:picMk id="16" creationId="{8B81A202-2972-4577-BC80-0260253A9EEC}"/>
          </ac:picMkLst>
        </pc:picChg>
        <pc:picChg chg="add mod">
          <ac:chgData name="Neemias e Catia Lima" userId="b77af7bd85500281" providerId="LiveId" clId="{9C8C53DD-A5F2-42B9-BB02-9475D8BD173C}" dt="2019-10-25T09:55:50.268" v="241" actId="1440"/>
          <ac:picMkLst>
            <pc:docMk/>
            <pc:sldMk cId="1768216317" sldId="291"/>
            <ac:picMk id="2050" creationId="{4F7C354A-29EA-4A48-AE0D-515B7CCEB97D}"/>
          </ac:picMkLst>
        </pc:picChg>
      </pc:sldChg>
      <pc:sldChg chg="modSp">
        <pc:chgData name="Neemias e Catia Lima" userId="b77af7bd85500281" providerId="LiveId" clId="{9C8C53DD-A5F2-42B9-BB02-9475D8BD173C}" dt="2019-10-25T10:01:16.922" v="284" actId="20577"/>
        <pc:sldMkLst>
          <pc:docMk/>
          <pc:sldMk cId="3757265641" sldId="292"/>
        </pc:sldMkLst>
        <pc:spChg chg="mod">
          <ac:chgData name="Neemias e Catia Lima" userId="b77af7bd85500281" providerId="LiveId" clId="{9C8C53DD-A5F2-42B9-BB02-9475D8BD173C}" dt="2019-10-25T10:01:16.922" v="284" actId="20577"/>
          <ac:spMkLst>
            <pc:docMk/>
            <pc:sldMk cId="3757265641" sldId="292"/>
            <ac:spMk id="12" creationId="{1EC42BAA-B890-43DD-B4F0-9AB5685AF2FE}"/>
          </ac:spMkLst>
        </pc:spChg>
        <pc:spChg chg="mod">
          <ac:chgData name="Neemias e Catia Lima" userId="b77af7bd85500281" providerId="LiveId" clId="{9C8C53DD-A5F2-42B9-BB02-9475D8BD173C}" dt="2019-10-25T09:59:01.763" v="262"/>
          <ac:spMkLst>
            <pc:docMk/>
            <pc:sldMk cId="3757265641" sldId="292"/>
            <ac:spMk id="14" creationId="{00000000-0000-0000-0000-000000000000}"/>
          </ac:spMkLst>
        </pc:spChg>
      </pc:sldChg>
      <pc:sldChg chg="modSp">
        <pc:chgData name="Neemias e Catia Lima" userId="b77af7bd85500281" providerId="LiveId" clId="{9C8C53DD-A5F2-42B9-BB02-9475D8BD173C}" dt="2019-10-25T10:02:00.477" v="288" actId="6549"/>
        <pc:sldMkLst>
          <pc:docMk/>
          <pc:sldMk cId="3114938747" sldId="293"/>
        </pc:sldMkLst>
        <pc:spChg chg="mod">
          <ac:chgData name="Neemias e Catia Lima" userId="b77af7bd85500281" providerId="LiveId" clId="{9C8C53DD-A5F2-42B9-BB02-9475D8BD173C}" dt="2019-10-25T10:02:00.477" v="288" actId="6549"/>
          <ac:spMkLst>
            <pc:docMk/>
            <pc:sldMk cId="3114938747" sldId="293"/>
            <ac:spMk id="16" creationId="{CFC8B9D9-C6ED-4706-A104-65D118A5B7F9}"/>
          </ac:spMkLst>
        </pc:spChg>
      </pc:sldChg>
    </pc:docChg>
  </pc:docChgLst>
  <pc:docChgLst>
    <pc:chgData name="Neemias e Catia Lima" userId="b77af7bd85500281" providerId="LiveId" clId="{7CAA8B05-7AA4-4452-96DD-61B717C24125}"/>
    <pc:docChg chg="modSld">
      <pc:chgData name="Neemias e Catia Lima" userId="b77af7bd85500281" providerId="LiveId" clId="{7CAA8B05-7AA4-4452-96DD-61B717C24125}" dt="2019-11-20T00:40:43.657" v="2" actId="1440"/>
      <pc:docMkLst>
        <pc:docMk/>
      </pc:docMkLst>
      <pc:sldChg chg="modSp">
        <pc:chgData name="Neemias e Catia Lima" userId="b77af7bd85500281" providerId="LiveId" clId="{7CAA8B05-7AA4-4452-96DD-61B717C24125}" dt="2019-11-20T00:40:43.657" v="2" actId="1440"/>
        <pc:sldMkLst>
          <pc:docMk/>
          <pc:sldMk cId="2232331225" sldId="280"/>
        </pc:sldMkLst>
        <pc:picChg chg="mod">
          <ac:chgData name="Neemias e Catia Lima" userId="b77af7bd85500281" providerId="LiveId" clId="{7CAA8B05-7AA4-4452-96DD-61B717C24125}" dt="2019-11-20T00:40:43.657" v="2" actId="1440"/>
          <ac:picMkLst>
            <pc:docMk/>
            <pc:sldMk cId="2232331225" sldId="280"/>
            <ac:picMk id="3" creationId="{E81D35A3-A2C0-47C1-8085-B70E51961B8D}"/>
          </ac:picMkLst>
        </pc:picChg>
        <pc:picChg chg="mod">
          <ac:chgData name="Neemias e Catia Lima" userId="b77af7bd85500281" providerId="LiveId" clId="{7CAA8B05-7AA4-4452-96DD-61B717C24125}" dt="2019-11-01T17:39:01.632" v="1"/>
          <ac:picMkLst>
            <pc:docMk/>
            <pc:sldMk cId="2232331225" sldId="280"/>
            <ac:picMk id="4" creationId="{5A350337-6EB5-49FE-AA00-D708B43A9F02}"/>
          </ac:picMkLst>
        </pc:picChg>
      </pc:sldChg>
    </pc:docChg>
  </pc:docChgLst>
  <pc:docChgLst>
    <pc:chgData name="Neemias Informatica Lima" userId="b77af7bd85500281" providerId="LiveId" clId="{D2B5DD86-8EAF-4E0F-B3C6-EEAF7EF1CCCE}"/>
    <pc:docChg chg="undo redo custSel modSld">
      <pc:chgData name="Neemias Informatica Lima" userId="b77af7bd85500281" providerId="LiveId" clId="{D2B5DD86-8EAF-4E0F-B3C6-EEAF7EF1CCCE}" dt="2024-02-20T10:59:46.410" v="372" actId="313"/>
      <pc:docMkLst>
        <pc:docMk/>
      </pc:docMkLst>
      <pc:sldChg chg="addSp delSp modSp mod">
        <pc:chgData name="Neemias Informatica Lima" userId="b77af7bd85500281" providerId="LiveId" clId="{D2B5DD86-8EAF-4E0F-B3C6-EEAF7EF1CCCE}" dt="2024-02-20T10:37:58.609" v="47" actId="20577"/>
        <pc:sldMkLst>
          <pc:docMk/>
          <pc:sldMk cId="2232331225" sldId="280"/>
        </pc:sldMkLst>
        <pc:spChg chg="mod">
          <ac:chgData name="Neemias Informatica Lima" userId="b77af7bd85500281" providerId="LiveId" clId="{D2B5DD86-8EAF-4E0F-B3C6-EEAF7EF1CCCE}" dt="2024-02-20T09:50:47.073" v="12"/>
          <ac:spMkLst>
            <pc:docMk/>
            <pc:sldMk cId="2232331225" sldId="280"/>
            <ac:spMk id="6" creationId="{00000000-0000-0000-0000-000000000000}"/>
          </ac:spMkLst>
        </pc:spChg>
        <pc:spChg chg="mod">
          <ac:chgData name="Neemias Informatica Lima" userId="b77af7bd85500281" providerId="LiveId" clId="{D2B5DD86-8EAF-4E0F-B3C6-EEAF7EF1CCCE}" dt="2024-02-20T10:37:40.407" v="36" actId="6549"/>
          <ac:spMkLst>
            <pc:docMk/>
            <pc:sldMk cId="2232331225" sldId="280"/>
            <ac:spMk id="9" creationId="{00000000-0000-0000-0000-000000000000}"/>
          </ac:spMkLst>
        </pc:spChg>
        <pc:spChg chg="mod">
          <ac:chgData name="Neemias Informatica Lima" userId="b77af7bd85500281" providerId="LiveId" clId="{D2B5DD86-8EAF-4E0F-B3C6-EEAF7EF1CCCE}" dt="2024-02-20T10:37:58.609" v="47" actId="20577"/>
          <ac:spMkLst>
            <pc:docMk/>
            <pc:sldMk cId="2232331225" sldId="280"/>
            <ac:spMk id="16" creationId="{00000000-0000-0000-0000-000000000000}"/>
          </ac:spMkLst>
        </pc:spChg>
        <pc:picChg chg="del">
          <ac:chgData name="Neemias Informatica Lima" userId="b77af7bd85500281" providerId="LiveId" clId="{D2B5DD86-8EAF-4E0F-B3C6-EEAF7EF1CCCE}" dt="2024-02-20T09:50:29.161" v="5" actId="478"/>
          <ac:picMkLst>
            <pc:docMk/>
            <pc:sldMk cId="2232331225" sldId="280"/>
            <ac:picMk id="3" creationId="{8459030A-0354-25B2-74E5-139FB0FFBF57}"/>
          </ac:picMkLst>
        </pc:picChg>
        <pc:picChg chg="add mod">
          <ac:chgData name="Neemias Informatica Lima" userId="b77af7bd85500281" providerId="LiveId" clId="{D2B5DD86-8EAF-4E0F-B3C6-EEAF7EF1CCCE}" dt="2024-02-20T09:50:35.199" v="7" actId="14100"/>
          <ac:picMkLst>
            <pc:docMk/>
            <pc:sldMk cId="2232331225" sldId="280"/>
            <ac:picMk id="4" creationId="{1E5F7F84-E301-F4F4-F4D6-D4EF93B7AEF1}"/>
          </ac:picMkLst>
        </pc:picChg>
        <pc:picChg chg="del">
          <ac:chgData name="Neemias Informatica Lima" userId="b77af7bd85500281" providerId="LiveId" clId="{D2B5DD86-8EAF-4E0F-B3C6-EEAF7EF1CCCE}" dt="2024-02-20T09:50:50.603" v="13" actId="478"/>
          <ac:picMkLst>
            <pc:docMk/>
            <pc:sldMk cId="2232331225" sldId="280"/>
            <ac:picMk id="13" creationId="{90782C93-E4CD-857C-516D-47799A5B8721}"/>
          </ac:picMkLst>
        </pc:picChg>
        <pc:picChg chg="add mod">
          <ac:chgData name="Neemias Informatica Lima" userId="b77af7bd85500281" providerId="LiveId" clId="{D2B5DD86-8EAF-4E0F-B3C6-EEAF7EF1CCCE}" dt="2024-02-20T09:52:15.893" v="21"/>
          <ac:picMkLst>
            <pc:docMk/>
            <pc:sldMk cId="2232331225" sldId="280"/>
            <ac:picMk id="14" creationId="{9039C93D-003A-5A94-0B1D-9EB5D1D0220B}"/>
          </ac:picMkLst>
        </pc:picChg>
      </pc:sldChg>
      <pc:sldChg chg="addSp delSp modSp mod">
        <pc:chgData name="Neemias Informatica Lima" userId="b77af7bd85500281" providerId="LiveId" clId="{D2B5DD86-8EAF-4E0F-B3C6-EEAF7EF1CCCE}" dt="2024-02-20T10:42:41.550" v="128" actId="6549"/>
        <pc:sldMkLst>
          <pc:docMk/>
          <pc:sldMk cId="2103443556" sldId="281"/>
        </pc:sldMkLst>
        <pc:spChg chg="mod">
          <ac:chgData name="Neemias Informatica Lima" userId="b77af7bd85500281" providerId="LiveId" clId="{D2B5DD86-8EAF-4E0F-B3C6-EEAF7EF1CCCE}" dt="2024-02-20T10:42:41.550" v="128" actId="6549"/>
          <ac:spMkLst>
            <pc:docMk/>
            <pc:sldMk cId="2103443556" sldId="281"/>
            <ac:spMk id="8" creationId="{00000000-0000-0000-0000-000000000000}"/>
          </ac:spMkLst>
        </pc:spChg>
        <pc:spChg chg="mod">
          <ac:chgData name="Neemias Informatica Lima" userId="b77af7bd85500281" providerId="LiveId" clId="{D2B5DD86-8EAF-4E0F-B3C6-EEAF7EF1CCCE}" dt="2024-02-20T10:40:12.177" v="77" actId="1036"/>
          <ac:spMkLst>
            <pc:docMk/>
            <pc:sldMk cId="2103443556" sldId="281"/>
            <ac:spMk id="18" creationId="{00000000-0000-0000-0000-000000000000}"/>
          </ac:spMkLst>
        </pc:spChg>
        <pc:picChg chg="del">
          <ac:chgData name="Neemias Informatica Lima" userId="b77af7bd85500281" providerId="LiveId" clId="{D2B5DD86-8EAF-4E0F-B3C6-EEAF7EF1CCCE}" dt="2024-02-20T10:39:12.757" v="59" actId="478"/>
          <ac:picMkLst>
            <pc:docMk/>
            <pc:sldMk cId="2103443556" sldId="281"/>
            <ac:picMk id="2" creationId="{75BC1A2E-8AA2-A139-0337-F7BC8D8E4D51}"/>
          </ac:picMkLst>
        </pc:picChg>
        <pc:picChg chg="del">
          <ac:chgData name="Neemias Informatica Lima" userId="b77af7bd85500281" providerId="LiveId" clId="{D2B5DD86-8EAF-4E0F-B3C6-EEAF7EF1CCCE}" dt="2024-02-20T10:38:25.943" v="48" actId="478"/>
          <ac:picMkLst>
            <pc:docMk/>
            <pc:sldMk cId="2103443556" sldId="281"/>
            <ac:picMk id="3" creationId="{90782C93-E4CD-857C-516D-47799A5B8721}"/>
          </ac:picMkLst>
        </pc:picChg>
        <pc:picChg chg="add mod">
          <ac:chgData name="Neemias Informatica Lima" userId="b77af7bd85500281" providerId="LiveId" clId="{D2B5DD86-8EAF-4E0F-B3C6-EEAF7EF1CCCE}" dt="2024-02-20T10:38:49.742" v="58" actId="1037"/>
          <ac:picMkLst>
            <pc:docMk/>
            <pc:sldMk cId="2103443556" sldId="281"/>
            <ac:picMk id="4" creationId="{5E50C07A-91C0-123C-3194-517732FDBBF7}"/>
          </ac:picMkLst>
        </pc:picChg>
        <pc:picChg chg="add mod">
          <ac:chgData name="Neemias Informatica Lima" userId="b77af7bd85500281" providerId="LiveId" clId="{D2B5DD86-8EAF-4E0F-B3C6-EEAF7EF1CCCE}" dt="2024-02-20T10:39:22.122" v="63" actId="14100"/>
          <ac:picMkLst>
            <pc:docMk/>
            <pc:sldMk cId="2103443556" sldId="281"/>
            <ac:picMk id="5" creationId="{AE5CDBEB-0648-60BA-F6E4-ECAD73D381AF}"/>
          </ac:picMkLst>
        </pc:picChg>
      </pc:sldChg>
      <pc:sldChg chg="addSp delSp modSp mod">
        <pc:chgData name="Neemias Informatica Lima" userId="b77af7bd85500281" providerId="LiveId" clId="{D2B5DD86-8EAF-4E0F-B3C6-EEAF7EF1CCCE}" dt="2024-02-20T10:44:23.457" v="162" actId="20577"/>
        <pc:sldMkLst>
          <pc:docMk/>
          <pc:sldMk cId="3683219421" sldId="282"/>
        </pc:sldMkLst>
        <pc:spChg chg="del">
          <ac:chgData name="Neemias Informatica Lima" userId="b77af7bd85500281" providerId="LiveId" clId="{D2B5DD86-8EAF-4E0F-B3C6-EEAF7EF1CCCE}" dt="2024-02-20T10:40:32.640" v="80" actId="478"/>
          <ac:spMkLst>
            <pc:docMk/>
            <pc:sldMk cId="3683219421" sldId="282"/>
            <ac:spMk id="2" creationId="{5F75C951-ADFA-52C3-753A-BA1315CCCE5D}"/>
          </ac:spMkLst>
        </pc:spChg>
        <pc:spChg chg="add mod">
          <ac:chgData name="Neemias Informatica Lima" userId="b77af7bd85500281" providerId="LiveId" clId="{D2B5DD86-8EAF-4E0F-B3C6-EEAF7EF1CCCE}" dt="2024-02-20T10:40:32.949" v="81"/>
          <ac:spMkLst>
            <pc:docMk/>
            <pc:sldMk cId="3683219421" sldId="282"/>
            <ac:spMk id="6" creationId="{9637ACB4-762A-635D-FDEA-12397AF3A53F}"/>
          </ac:spMkLst>
        </pc:spChg>
        <pc:spChg chg="mod">
          <ac:chgData name="Neemias Informatica Lima" userId="b77af7bd85500281" providerId="LiveId" clId="{D2B5DD86-8EAF-4E0F-B3C6-EEAF7EF1CCCE}" dt="2024-02-20T10:44:23.457" v="162" actId="20577"/>
          <ac:spMkLst>
            <pc:docMk/>
            <pc:sldMk cId="3683219421" sldId="282"/>
            <ac:spMk id="12" creationId="{00000000-0000-0000-0000-000000000000}"/>
          </ac:spMkLst>
        </pc:spChg>
        <pc:spChg chg="mod">
          <ac:chgData name="Neemias Informatica Lima" userId="b77af7bd85500281" providerId="LiveId" clId="{D2B5DD86-8EAF-4E0F-B3C6-EEAF7EF1CCCE}" dt="2024-02-20T10:43:03.811" v="136"/>
          <ac:spMkLst>
            <pc:docMk/>
            <pc:sldMk cId="3683219421" sldId="282"/>
            <ac:spMk id="14" creationId="{00000000-0000-0000-0000-000000000000}"/>
          </ac:spMkLst>
        </pc:spChg>
        <pc:picChg chg="del">
          <ac:chgData name="Neemias Informatica Lima" userId="b77af7bd85500281" providerId="LiveId" clId="{D2B5DD86-8EAF-4E0F-B3C6-EEAF7EF1CCCE}" dt="2024-02-20T10:40:32.640" v="80" actId="478"/>
          <ac:picMkLst>
            <pc:docMk/>
            <pc:sldMk cId="3683219421" sldId="282"/>
            <ac:picMk id="4" creationId="{5F5FFF93-B293-80B2-CC1C-DF16E54FC03A}"/>
          </ac:picMkLst>
        </pc:picChg>
        <pc:picChg chg="del">
          <ac:chgData name="Neemias Informatica Lima" userId="b77af7bd85500281" providerId="LiveId" clId="{D2B5DD86-8EAF-4E0F-B3C6-EEAF7EF1CCCE}" dt="2024-02-20T10:40:32.640" v="80" actId="478"/>
          <ac:picMkLst>
            <pc:docMk/>
            <pc:sldMk cId="3683219421" sldId="282"/>
            <ac:picMk id="5" creationId="{D71F9B90-F8C4-7AEA-9499-544B231D25EE}"/>
          </ac:picMkLst>
        </pc:picChg>
        <pc:picChg chg="add mod">
          <ac:chgData name="Neemias Informatica Lima" userId="b77af7bd85500281" providerId="LiveId" clId="{D2B5DD86-8EAF-4E0F-B3C6-EEAF7EF1CCCE}" dt="2024-02-20T10:40:32.949" v="81"/>
          <ac:picMkLst>
            <pc:docMk/>
            <pc:sldMk cId="3683219421" sldId="282"/>
            <ac:picMk id="8" creationId="{1B4580B3-E4F0-EABD-596F-401A1270C624}"/>
          </ac:picMkLst>
        </pc:picChg>
        <pc:picChg chg="add mod">
          <ac:chgData name="Neemias Informatica Lima" userId="b77af7bd85500281" providerId="LiveId" clId="{D2B5DD86-8EAF-4E0F-B3C6-EEAF7EF1CCCE}" dt="2024-02-20T10:40:32.949" v="81"/>
          <ac:picMkLst>
            <pc:docMk/>
            <pc:sldMk cId="3683219421" sldId="282"/>
            <ac:picMk id="9" creationId="{6AA875DB-3E67-6C3D-8120-4ED4B5452081}"/>
          </ac:picMkLst>
        </pc:picChg>
      </pc:sldChg>
      <pc:sldChg chg="addSp delSp modSp mod">
        <pc:chgData name="Neemias Informatica Lima" userId="b77af7bd85500281" providerId="LiveId" clId="{D2B5DD86-8EAF-4E0F-B3C6-EEAF7EF1CCCE}" dt="2024-02-20T10:49:13.430" v="193"/>
        <pc:sldMkLst>
          <pc:docMk/>
          <pc:sldMk cId="3902406419" sldId="283"/>
        </pc:sldMkLst>
        <pc:spChg chg="del">
          <ac:chgData name="Neemias Informatica Lima" userId="b77af7bd85500281" providerId="LiveId" clId="{D2B5DD86-8EAF-4E0F-B3C6-EEAF7EF1CCCE}" dt="2024-02-20T10:40:40.984" v="82" actId="478"/>
          <ac:spMkLst>
            <pc:docMk/>
            <pc:sldMk cId="3902406419" sldId="283"/>
            <ac:spMk id="2" creationId="{11EBDFC8-9AEF-72C4-EB99-9B155C91F456}"/>
          </ac:spMkLst>
        </pc:spChg>
        <pc:spChg chg="add mod">
          <ac:chgData name="Neemias Informatica Lima" userId="b77af7bd85500281" providerId="LiveId" clId="{D2B5DD86-8EAF-4E0F-B3C6-EEAF7EF1CCCE}" dt="2024-02-20T10:40:41.354" v="83"/>
          <ac:spMkLst>
            <pc:docMk/>
            <pc:sldMk cId="3902406419" sldId="283"/>
            <ac:spMk id="5" creationId="{99F4E7C5-C5B8-5F8D-4A50-2D5763CA661F}"/>
          </ac:spMkLst>
        </pc:spChg>
        <pc:spChg chg="mod">
          <ac:chgData name="Neemias Informatica Lima" userId="b77af7bd85500281" providerId="LiveId" clId="{D2B5DD86-8EAF-4E0F-B3C6-EEAF7EF1CCCE}" dt="2024-02-20T10:44:41.166" v="165"/>
          <ac:spMkLst>
            <pc:docMk/>
            <pc:sldMk cId="3902406419" sldId="283"/>
            <ac:spMk id="14" creationId="{00000000-0000-0000-0000-000000000000}"/>
          </ac:spMkLst>
        </pc:spChg>
        <pc:spChg chg="mod">
          <ac:chgData name="Neemias Informatica Lima" userId="b77af7bd85500281" providerId="LiveId" clId="{D2B5DD86-8EAF-4E0F-B3C6-EEAF7EF1CCCE}" dt="2024-02-20T10:49:13.430" v="193"/>
          <ac:spMkLst>
            <pc:docMk/>
            <pc:sldMk cId="3902406419" sldId="283"/>
            <ac:spMk id="15" creationId="{D5C09FDA-172B-4732-BD2E-A9BBEF8B191B}"/>
          </ac:spMkLst>
        </pc:spChg>
        <pc:picChg chg="del">
          <ac:chgData name="Neemias Informatica Lima" userId="b77af7bd85500281" providerId="LiveId" clId="{D2B5DD86-8EAF-4E0F-B3C6-EEAF7EF1CCCE}" dt="2024-02-20T10:40:40.984" v="82" actId="478"/>
          <ac:picMkLst>
            <pc:docMk/>
            <pc:sldMk cId="3902406419" sldId="283"/>
            <ac:picMk id="3" creationId="{FB4C629C-3540-A7BF-6C30-A0187F230609}"/>
          </ac:picMkLst>
        </pc:picChg>
        <pc:picChg chg="del">
          <ac:chgData name="Neemias Informatica Lima" userId="b77af7bd85500281" providerId="LiveId" clId="{D2B5DD86-8EAF-4E0F-B3C6-EEAF7EF1CCCE}" dt="2024-02-20T10:40:40.984" v="82" actId="478"/>
          <ac:picMkLst>
            <pc:docMk/>
            <pc:sldMk cId="3902406419" sldId="283"/>
            <ac:picMk id="4" creationId="{01FB662F-1135-74C3-9C30-330249087D8A}"/>
          </ac:picMkLst>
        </pc:picChg>
        <pc:picChg chg="add mod">
          <ac:chgData name="Neemias Informatica Lima" userId="b77af7bd85500281" providerId="LiveId" clId="{D2B5DD86-8EAF-4E0F-B3C6-EEAF7EF1CCCE}" dt="2024-02-20T10:40:41.354" v="83"/>
          <ac:picMkLst>
            <pc:docMk/>
            <pc:sldMk cId="3902406419" sldId="283"/>
            <ac:picMk id="7" creationId="{5BE3054B-1B45-0790-5E4F-E0F7033FCB0F}"/>
          </ac:picMkLst>
        </pc:picChg>
        <pc:picChg chg="add mod">
          <ac:chgData name="Neemias Informatica Lima" userId="b77af7bd85500281" providerId="LiveId" clId="{D2B5DD86-8EAF-4E0F-B3C6-EEAF7EF1CCCE}" dt="2024-02-20T10:40:41.354" v="83"/>
          <ac:picMkLst>
            <pc:docMk/>
            <pc:sldMk cId="3902406419" sldId="283"/>
            <ac:picMk id="8" creationId="{548A4B08-BF03-DB14-9CC7-65212DE8BEEE}"/>
          </ac:picMkLst>
        </pc:picChg>
      </pc:sldChg>
      <pc:sldChg chg="addSp delSp modSp mod">
        <pc:chgData name="Neemias Informatica Lima" userId="b77af7bd85500281" providerId="LiveId" clId="{D2B5DD86-8EAF-4E0F-B3C6-EEAF7EF1CCCE}" dt="2024-02-20T10:51:19.999" v="239" actId="20577"/>
        <pc:sldMkLst>
          <pc:docMk/>
          <pc:sldMk cId="2424059023" sldId="284"/>
        </pc:sldMkLst>
        <pc:spChg chg="del">
          <ac:chgData name="Neemias Informatica Lima" userId="b77af7bd85500281" providerId="LiveId" clId="{D2B5DD86-8EAF-4E0F-B3C6-EEAF7EF1CCCE}" dt="2024-02-20T10:40:56.799" v="86" actId="478"/>
          <ac:spMkLst>
            <pc:docMk/>
            <pc:sldMk cId="2424059023" sldId="284"/>
            <ac:spMk id="2" creationId="{8C3503AD-07BF-6CFD-A7A8-EC518DD7083A}"/>
          </ac:spMkLst>
        </pc:spChg>
        <pc:spChg chg="add mod">
          <ac:chgData name="Neemias Informatica Lima" userId="b77af7bd85500281" providerId="LiveId" clId="{D2B5DD86-8EAF-4E0F-B3C6-EEAF7EF1CCCE}" dt="2024-02-20T10:40:57.136" v="87"/>
          <ac:spMkLst>
            <pc:docMk/>
            <pc:sldMk cId="2424059023" sldId="284"/>
            <ac:spMk id="5" creationId="{8F4605FB-8D94-A0E2-AF3B-4995C2DD7124}"/>
          </ac:spMkLst>
        </pc:spChg>
        <pc:spChg chg="mod">
          <ac:chgData name="Neemias Informatica Lima" userId="b77af7bd85500281" providerId="LiveId" clId="{D2B5DD86-8EAF-4E0F-B3C6-EEAF7EF1CCCE}" dt="2024-02-20T10:50:25.780" v="212"/>
          <ac:spMkLst>
            <pc:docMk/>
            <pc:sldMk cId="2424059023" sldId="284"/>
            <ac:spMk id="14" creationId="{00000000-0000-0000-0000-000000000000}"/>
          </ac:spMkLst>
        </pc:spChg>
        <pc:spChg chg="mod">
          <ac:chgData name="Neemias Informatica Lima" userId="b77af7bd85500281" providerId="LiveId" clId="{D2B5DD86-8EAF-4E0F-B3C6-EEAF7EF1CCCE}" dt="2024-02-20T10:51:19.999" v="239" actId="20577"/>
          <ac:spMkLst>
            <pc:docMk/>
            <pc:sldMk cId="2424059023" sldId="284"/>
            <ac:spMk id="15" creationId="{C3A1BEFC-B9B8-4142-B09F-1F5B330F4265}"/>
          </ac:spMkLst>
        </pc:spChg>
        <pc:picChg chg="del">
          <ac:chgData name="Neemias Informatica Lima" userId="b77af7bd85500281" providerId="LiveId" clId="{D2B5DD86-8EAF-4E0F-B3C6-EEAF7EF1CCCE}" dt="2024-02-20T10:40:56.799" v="86" actId="478"/>
          <ac:picMkLst>
            <pc:docMk/>
            <pc:sldMk cId="2424059023" sldId="284"/>
            <ac:picMk id="3" creationId="{FC008282-3793-D012-6EED-5AA1DA61D944}"/>
          </ac:picMkLst>
        </pc:picChg>
        <pc:picChg chg="del">
          <ac:chgData name="Neemias Informatica Lima" userId="b77af7bd85500281" providerId="LiveId" clId="{D2B5DD86-8EAF-4E0F-B3C6-EEAF7EF1CCCE}" dt="2024-02-20T10:40:56.799" v="86" actId="478"/>
          <ac:picMkLst>
            <pc:docMk/>
            <pc:sldMk cId="2424059023" sldId="284"/>
            <ac:picMk id="4" creationId="{3F5B4919-EA9A-3309-E993-0C056E514EF5}"/>
          </ac:picMkLst>
        </pc:picChg>
        <pc:picChg chg="add mod">
          <ac:chgData name="Neemias Informatica Lima" userId="b77af7bd85500281" providerId="LiveId" clId="{D2B5DD86-8EAF-4E0F-B3C6-EEAF7EF1CCCE}" dt="2024-02-20T10:40:57.136" v="87"/>
          <ac:picMkLst>
            <pc:docMk/>
            <pc:sldMk cId="2424059023" sldId="284"/>
            <ac:picMk id="7" creationId="{E893B890-5C6E-F3FD-BF39-8B627571DE15}"/>
          </ac:picMkLst>
        </pc:picChg>
        <pc:picChg chg="add mod">
          <ac:chgData name="Neemias Informatica Lima" userId="b77af7bd85500281" providerId="LiveId" clId="{D2B5DD86-8EAF-4E0F-B3C6-EEAF7EF1CCCE}" dt="2024-02-20T10:40:57.136" v="87"/>
          <ac:picMkLst>
            <pc:docMk/>
            <pc:sldMk cId="2424059023" sldId="284"/>
            <ac:picMk id="8" creationId="{50558775-9F80-ECBD-AD92-83283D753A40}"/>
          </ac:picMkLst>
        </pc:picChg>
      </pc:sldChg>
      <pc:sldChg chg="addSp delSp modSp mod">
        <pc:chgData name="Neemias Informatica Lima" userId="b77af7bd85500281" providerId="LiveId" clId="{D2B5DD86-8EAF-4E0F-B3C6-EEAF7EF1CCCE}" dt="2024-02-20T10:53:29.762" v="277" actId="313"/>
        <pc:sldMkLst>
          <pc:docMk/>
          <pc:sldMk cId="2241968852" sldId="285"/>
        </pc:sldMkLst>
        <pc:spChg chg="del">
          <ac:chgData name="Neemias Informatica Lima" userId="b77af7bd85500281" providerId="LiveId" clId="{D2B5DD86-8EAF-4E0F-B3C6-EEAF7EF1CCCE}" dt="2024-02-20T10:41:08.016" v="90" actId="478"/>
          <ac:spMkLst>
            <pc:docMk/>
            <pc:sldMk cId="2241968852" sldId="285"/>
            <ac:spMk id="2" creationId="{1CDA1407-863C-0C7B-1019-50A1E75EBD9E}"/>
          </ac:spMkLst>
        </pc:spChg>
        <pc:spChg chg="add mod">
          <ac:chgData name="Neemias Informatica Lima" userId="b77af7bd85500281" providerId="LiveId" clId="{D2B5DD86-8EAF-4E0F-B3C6-EEAF7EF1CCCE}" dt="2024-02-20T10:41:08.382" v="91"/>
          <ac:spMkLst>
            <pc:docMk/>
            <pc:sldMk cId="2241968852" sldId="285"/>
            <ac:spMk id="5" creationId="{C6916D47-173B-A170-0371-6D5FAD5BC0B3}"/>
          </ac:spMkLst>
        </pc:spChg>
        <pc:spChg chg="mod">
          <ac:chgData name="Neemias Informatica Lima" userId="b77af7bd85500281" providerId="LiveId" clId="{D2B5DD86-8EAF-4E0F-B3C6-EEAF7EF1CCCE}" dt="2024-02-20T10:52:43.961" v="257"/>
          <ac:spMkLst>
            <pc:docMk/>
            <pc:sldMk cId="2241968852" sldId="285"/>
            <ac:spMk id="14" creationId="{00000000-0000-0000-0000-000000000000}"/>
          </ac:spMkLst>
        </pc:spChg>
        <pc:spChg chg="mod">
          <ac:chgData name="Neemias Informatica Lima" userId="b77af7bd85500281" providerId="LiveId" clId="{D2B5DD86-8EAF-4E0F-B3C6-EEAF7EF1CCCE}" dt="2024-02-20T10:53:29.762" v="277" actId="313"/>
          <ac:spMkLst>
            <pc:docMk/>
            <pc:sldMk cId="2241968852" sldId="285"/>
            <ac:spMk id="15" creationId="{0F091E13-8EAD-4FFB-9473-BC74E5ABDC64}"/>
          </ac:spMkLst>
        </pc:spChg>
        <pc:picChg chg="del">
          <ac:chgData name="Neemias Informatica Lima" userId="b77af7bd85500281" providerId="LiveId" clId="{D2B5DD86-8EAF-4E0F-B3C6-EEAF7EF1CCCE}" dt="2024-02-20T10:41:08.016" v="90" actId="478"/>
          <ac:picMkLst>
            <pc:docMk/>
            <pc:sldMk cId="2241968852" sldId="285"/>
            <ac:picMk id="3" creationId="{0E3B97D4-6691-EEB0-410C-C2693A744F99}"/>
          </ac:picMkLst>
        </pc:picChg>
        <pc:picChg chg="del">
          <ac:chgData name="Neemias Informatica Lima" userId="b77af7bd85500281" providerId="LiveId" clId="{D2B5DD86-8EAF-4E0F-B3C6-EEAF7EF1CCCE}" dt="2024-02-20T10:41:08.016" v="90" actId="478"/>
          <ac:picMkLst>
            <pc:docMk/>
            <pc:sldMk cId="2241968852" sldId="285"/>
            <ac:picMk id="4" creationId="{E7EEAF4A-24D0-7264-F287-75DE6283AA0C}"/>
          </ac:picMkLst>
        </pc:picChg>
        <pc:picChg chg="add mod">
          <ac:chgData name="Neemias Informatica Lima" userId="b77af7bd85500281" providerId="LiveId" clId="{D2B5DD86-8EAF-4E0F-B3C6-EEAF7EF1CCCE}" dt="2024-02-20T10:41:08.382" v="91"/>
          <ac:picMkLst>
            <pc:docMk/>
            <pc:sldMk cId="2241968852" sldId="285"/>
            <ac:picMk id="7" creationId="{F853418A-E7AD-EB12-B725-FB9A057B06C2}"/>
          </ac:picMkLst>
        </pc:picChg>
        <pc:picChg chg="add mod">
          <ac:chgData name="Neemias Informatica Lima" userId="b77af7bd85500281" providerId="LiveId" clId="{D2B5DD86-8EAF-4E0F-B3C6-EEAF7EF1CCCE}" dt="2024-02-20T10:41:08.382" v="91"/>
          <ac:picMkLst>
            <pc:docMk/>
            <pc:sldMk cId="2241968852" sldId="285"/>
            <ac:picMk id="8" creationId="{8CA136F5-F830-F2D5-2504-4BDC4589D3A0}"/>
          </ac:picMkLst>
        </pc:picChg>
      </pc:sldChg>
      <pc:sldChg chg="addSp delSp modSp mod">
        <pc:chgData name="Neemias Informatica Lima" userId="b77af7bd85500281" providerId="LiveId" clId="{D2B5DD86-8EAF-4E0F-B3C6-EEAF7EF1CCCE}" dt="2024-02-20T10:55:55.472" v="322" actId="20577"/>
        <pc:sldMkLst>
          <pc:docMk/>
          <pc:sldMk cId="1959249856" sldId="286"/>
        </pc:sldMkLst>
        <pc:spChg chg="del">
          <ac:chgData name="Neemias Informatica Lima" userId="b77af7bd85500281" providerId="LiveId" clId="{D2B5DD86-8EAF-4E0F-B3C6-EEAF7EF1CCCE}" dt="2024-02-20T10:41:19.501" v="94" actId="478"/>
          <ac:spMkLst>
            <pc:docMk/>
            <pc:sldMk cId="1959249856" sldId="286"/>
            <ac:spMk id="2" creationId="{AB7C0574-91E0-6E82-A717-0337D564BBC8}"/>
          </ac:spMkLst>
        </pc:spChg>
        <pc:spChg chg="add mod">
          <ac:chgData name="Neemias Informatica Lima" userId="b77af7bd85500281" providerId="LiveId" clId="{D2B5DD86-8EAF-4E0F-B3C6-EEAF7EF1CCCE}" dt="2024-02-20T10:41:19.845" v="95"/>
          <ac:spMkLst>
            <pc:docMk/>
            <pc:sldMk cId="1959249856" sldId="286"/>
            <ac:spMk id="5" creationId="{2F0CFB38-E3F5-B9D9-5E73-0388429F89FC}"/>
          </ac:spMkLst>
        </pc:spChg>
        <pc:spChg chg="mod">
          <ac:chgData name="Neemias Informatica Lima" userId="b77af7bd85500281" providerId="LiveId" clId="{D2B5DD86-8EAF-4E0F-B3C6-EEAF7EF1CCCE}" dt="2024-02-20T10:54:44.341" v="295"/>
          <ac:spMkLst>
            <pc:docMk/>
            <pc:sldMk cId="1959249856" sldId="286"/>
            <ac:spMk id="14" creationId="{00000000-0000-0000-0000-000000000000}"/>
          </ac:spMkLst>
        </pc:spChg>
        <pc:spChg chg="mod">
          <ac:chgData name="Neemias Informatica Lima" userId="b77af7bd85500281" providerId="LiveId" clId="{D2B5DD86-8EAF-4E0F-B3C6-EEAF7EF1CCCE}" dt="2024-02-20T10:55:55.472" v="322" actId="20577"/>
          <ac:spMkLst>
            <pc:docMk/>
            <pc:sldMk cId="1959249856" sldId="286"/>
            <ac:spMk id="15" creationId="{863BB09B-C8C1-4354-BC51-D930C951E507}"/>
          </ac:spMkLst>
        </pc:spChg>
        <pc:picChg chg="del">
          <ac:chgData name="Neemias Informatica Lima" userId="b77af7bd85500281" providerId="LiveId" clId="{D2B5DD86-8EAF-4E0F-B3C6-EEAF7EF1CCCE}" dt="2024-02-20T10:41:19.501" v="94" actId="478"/>
          <ac:picMkLst>
            <pc:docMk/>
            <pc:sldMk cId="1959249856" sldId="286"/>
            <ac:picMk id="3" creationId="{A0FF73A8-8BF9-F527-9C72-0F5C3D6D1459}"/>
          </ac:picMkLst>
        </pc:picChg>
        <pc:picChg chg="del">
          <ac:chgData name="Neemias Informatica Lima" userId="b77af7bd85500281" providerId="LiveId" clId="{D2B5DD86-8EAF-4E0F-B3C6-EEAF7EF1CCCE}" dt="2024-02-20T10:41:19.501" v="94" actId="478"/>
          <ac:picMkLst>
            <pc:docMk/>
            <pc:sldMk cId="1959249856" sldId="286"/>
            <ac:picMk id="4" creationId="{4BC68804-1FCA-101D-7E47-C7BC7A4689EF}"/>
          </ac:picMkLst>
        </pc:picChg>
        <pc:picChg chg="add mod">
          <ac:chgData name="Neemias Informatica Lima" userId="b77af7bd85500281" providerId="LiveId" clId="{D2B5DD86-8EAF-4E0F-B3C6-EEAF7EF1CCCE}" dt="2024-02-20T10:41:19.845" v="95"/>
          <ac:picMkLst>
            <pc:docMk/>
            <pc:sldMk cId="1959249856" sldId="286"/>
            <ac:picMk id="7" creationId="{4CAD79D9-E4B5-0B27-6BF1-3C3C16C46224}"/>
          </ac:picMkLst>
        </pc:picChg>
        <pc:picChg chg="add mod">
          <ac:chgData name="Neemias Informatica Lima" userId="b77af7bd85500281" providerId="LiveId" clId="{D2B5DD86-8EAF-4E0F-B3C6-EEAF7EF1CCCE}" dt="2024-02-20T10:41:19.845" v="95"/>
          <ac:picMkLst>
            <pc:docMk/>
            <pc:sldMk cId="1959249856" sldId="286"/>
            <ac:picMk id="8" creationId="{A9796CBB-22E7-3A22-9793-6F0BAC5865F6}"/>
          </ac:picMkLst>
        </pc:picChg>
      </pc:sldChg>
      <pc:sldChg chg="addSp delSp modSp mod">
        <pc:chgData name="Neemias Informatica Lima" userId="b77af7bd85500281" providerId="LiveId" clId="{D2B5DD86-8EAF-4E0F-B3C6-EEAF7EF1CCCE}" dt="2024-02-20T10:58:58.019" v="370" actId="6549"/>
        <pc:sldMkLst>
          <pc:docMk/>
          <pc:sldMk cId="2857006406" sldId="287"/>
        </pc:sldMkLst>
        <pc:spChg chg="del">
          <ac:chgData name="Neemias Informatica Lima" userId="b77af7bd85500281" providerId="LiveId" clId="{D2B5DD86-8EAF-4E0F-B3C6-EEAF7EF1CCCE}" dt="2024-02-20T10:41:35.919" v="100" actId="478"/>
          <ac:spMkLst>
            <pc:docMk/>
            <pc:sldMk cId="2857006406" sldId="287"/>
            <ac:spMk id="2" creationId="{0005C4D7-00FF-4884-7B97-7513E22E1008}"/>
          </ac:spMkLst>
        </pc:spChg>
        <pc:spChg chg="add mod">
          <ac:chgData name="Neemias Informatica Lima" userId="b77af7bd85500281" providerId="LiveId" clId="{D2B5DD86-8EAF-4E0F-B3C6-EEAF7EF1CCCE}" dt="2024-02-20T10:41:36.229" v="101"/>
          <ac:spMkLst>
            <pc:docMk/>
            <pc:sldMk cId="2857006406" sldId="287"/>
            <ac:spMk id="5" creationId="{49C9CECD-E45A-7D3A-A207-74A9C845115C}"/>
          </ac:spMkLst>
        </pc:spChg>
        <pc:spChg chg="mod">
          <ac:chgData name="Neemias Informatica Lima" userId="b77af7bd85500281" providerId="LiveId" clId="{D2B5DD86-8EAF-4E0F-B3C6-EEAF7EF1CCCE}" dt="2024-02-20T10:58:58.019" v="370" actId="6549"/>
          <ac:spMkLst>
            <pc:docMk/>
            <pc:sldMk cId="2857006406" sldId="287"/>
            <ac:spMk id="16" creationId="{28D68641-D640-4BD7-9D5B-B3803DCCF9B3}"/>
          </ac:spMkLst>
        </pc:spChg>
        <pc:picChg chg="del">
          <ac:chgData name="Neemias Informatica Lima" userId="b77af7bd85500281" providerId="LiveId" clId="{D2B5DD86-8EAF-4E0F-B3C6-EEAF7EF1CCCE}" dt="2024-02-20T10:41:35.919" v="100" actId="478"/>
          <ac:picMkLst>
            <pc:docMk/>
            <pc:sldMk cId="2857006406" sldId="287"/>
            <ac:picMk id="3" creationId="{4C5B123F-8E84-8FC0-8679-089C7A6C4D8D}"/>
          </ac:picMkLst>
        </pc:picChg>
        <pc:picChg chg="del">
          <ac:chgData name="Neemias Informatica Lima" userId="b77af7bd85500281" providerId="LiveId" clId="{D2B5DD86-8EAF-4E0F-B3C6-EEAF7EF1CCCE}" dt="2024-02-20T10:41:35.919" v="100" actId="478"/>
          <ac:picMkLst>
            <pc:docMk/>
            <pc:sldMk cId="2857006406" sldId="287"/>
            <ac:picMk id="4" creationId="{FF3EC3FF-ECCC-AA66-9A45-5EAD03D04FC6}"/>
          </ac:picMkLst>
        </pc:picChg>
        <pc:picChg chg="add mod">
          <ac:chgData name="Neemias Informatica Lima" userId="b77af7bd85500281" providerId="LiveId" clId="{D2B5DD86-8EAF-4E0F-B3C6-EEAF7EF1CCCE}" dt="2024-02-20T10:41:36.229" v="101"/>
          <ac:picMkLst>
            <pc:docMk/>
            <pc:sldMk cId="2857006406" sldId="287"/>
            <ac:picMk id="7" creationId="{C6A0D47A-F830-5802-8A79-DA62F2571C6E}"/>
          </ac:picMkLst>
        </pc:picChg>
        <pc:picChg chg="add mod">
          <ac:chgData name="Neemias Informatica Lima" userId="b77af7bd85500281" providerId="LiveId" clId="{D2B5DD86-8EAF-4E0F-B3C6-EEAF7EF1CCCE}" dt="2024-02-20T10:41:36.229" v="101"/>
          <ac:picMkLst>
            <pc:docMk/>
            <pc:sldMk cId="2857006406" sldId="287"/>
            <ac:picMk id="8" creationId="{ABFB088B-E860-7126-4318-BCD320D15E76}"/>
          </ac:picMkLst>
        </pc:picChg>
      </pc:sldChg>
      <pc:sldChg chg="addSp delSp modSp mod">
        <pc:chgData name="Neemias Informatica Lima" userId="b77af7bd85500281" providerId="LiveId" clId="{D2B5DD86-8EAF-4E0F-B3C6-EEAF7EF1CCCE}" dt="2024-02-20T10:45:20.309" v="183" actId="6549"/>
        <pc:sldMkLst>
          <pc:docMk/>
          <pc:sldMk cId="2630436816" sldId="288"/>
        </pc:sldMkLst>
        <pc:spChg chg="del">
          <ac:chgData name="Neemias Informatica Lima" userId="b77af7bd85500281" providerId="LiveId" clId="{D2B5DD86-8EAF-4E0F-B3C6-EEAF7EF1CCCE}" dt="2024-02-20T10:40:27.223" v="78" actId="478"/>
          <ac:spMkLst>
            <pc:docMk/>
            <pc:sldMk cId="2630436816" sldId="288"/>
            <ac:spMk id="2" creationId="{76DB6DD9-8755-485F-41C7-00DFF1907AB6}"/>
          </ac:spMkLst>
        </pc:spChg>
        <pc:spChg chg="add mod">
          <ac:chgData name="Neemias Informatica Lima" userId="b77af7bd85500281" providerId="LiveId" clId="{D2B5DD86-8EAF-4E0F-B3C6-EEAF7EF1CCCE}" dt="2024-02-20T10:40:27.613" v="79"/>
          <ac:spMkLst>
            <pc:docMk/>
            <pc:sldMk cId="2630436816" sldId="288"/>
            <ac:spMk id="5" creationId="{0361F6E1-54F6-3B56-F426-3A5257CDE79B}"/>
          </ac:spMkLst>
        </pc:spChg>
        <pc:spChg chg="mod">
          <ac:chgData name="Neemias Informatica Lima" userId="b77af7bd85500281" providerId="LiveId" clId="{D2B5DD86-8EAF-4E0F-B3C6-EEAF7EF1CCCE}" dt="2024-02-20T10:45:20.309" v="183" actId="6549"/>
          <ac:spMkLst>
            <pc:docMk/>
            <pc:sldMk cId="2630436816" sldId="288"/>
            <ac:spMk id="13" creationId="{00000000-0000-0000-0000-000000000000}"/>
          </ac:spMkLst>
        </pc:spChg>
        <pc:spChg chg="mod">
          <ac:chgData name="Neemias Informatica Lima" userId="b77af7bd85500281" providerId="LiveId" clId="{D2B5DD86-8EAF-4E0F-B3C6-EEAF7EF1CCCE}" dt="2024-02-20T10:42:58.409" v="131"/>
          <ac:spMkLst>
            <pc:docMk/>
            <pc:sldMk cId="2630436816" sldId="288"/>
            <ac:spMk id="14" creationId="{00000000-0000-0000-0000-000000000000}"/>
          </ac:spMkLst>
        </pc:spChg>
        <pc:picChg chg="del">
          <ac:chgData name="Neemias Informatica Lima" userId="b77af7bd85500281" providerId="LiveId" clId="{D2B5DD86-8EAF-4E0F-B3C6-EEAF7EF1CCCE}" dt="2024-02-20T10:40:27.223" v="78" actId="478"/>
          <ac:picMkLst>
            <pc:docMk/>
            <pc:sldMk cId="2630436816" sldId="288"/>
            <ac:picMk id="3" creationId="{A652FF02-6A2B-140C-34ED-C43A6FC4379B}"/>
          </ac:picMkLst>
        </pc:picChg>
        <pc:picChg chg="del">
          <ac:chgData name="Neemias Informatica Lima" userId="b77af7bd85500281" providerId="LiveId" clId="{D2B5DD86-8EAF-4E0F-B3C6-EEAF7EF1CCCE}" dt="2024-02-20T10:40:27.223" v="78" actId="478"/>
          <ac:picMkLst>
            <pc:docMk/>
            <pc:sldMk cId="2630436816" sldId="288"/>
            <ac:picMk id="4" creationId="{28C4F974-1AC4-E691-E4E6-D12C5C772E74}"/>
          </ac:picMkLst>
        </pc:picChg>
        <pc:picChg chg="add mod">
          <ac:chgData name="Neemias Informatica Lima" userId="b77af7bd85500281" providerId="LiveId" clId="{D2B5DD86-8EAF-4E0F-B3C6-EEAF7EF1CCCE}" dt="2024-02-20T10:40:27.613" v="79"/>
          <ac:picMkLst>
            <pc:docMk/>
            <pc:sldMk cId="2630436816" sldId="288"/>
            <ac:picMk id="7" creationId="{EF1A6F14-D60A-51D1-C4B6-21148EF4D37B}"/>
          </ac:picMkLst>
        </pc:picChg>
        <pc:picChg chg="add mod">
          <ac:chgData name="Neemias Informatica Lima" userId="b77af7bd85500281" providerId="LiveId" clId="{D2B5DD86-8EAF-4E0F-B3C6-EEAF7EF1CCCE}" dt="2024-02-20T10:40:27.613" v="79"/>
          <ac:picMkLst>
            <pc:docMk/>
            <pc:sldMk cId="2630436816" sldId="288"/>
            <ac:picMk id="8" creationId="{78AD38F7-1777-2E0C-FD31-F2F74E58BCFD}"/>
          </ac:picMkLst>
        </pc:picChg>
      </pc:sldChg>
      <pc:sldChg chg="addSp delSp modSp mod">
        <pc:chgData name="Neemias Informatica Lima" userId="b77af7bd85500281" providerId="LiveId" clId="{D2B5DD86-8EAF-4E0F-B3C6-EEAF7EF1CCCE}" dt="2024-02-20T10:59:46.410" v="372" actId="313"/>
        <pc:sldMkLst>
          <pc:docMk/>
          <pc:sldMk cId="3032827026" sldId="289"/>
        </pc:sldMkLst>
        <pc:spChg chg="del">
          <ac:chgData name="Neemias Informatica Lima" userId="b77af7bd85500281" providerId="LiveId" clId="{D2B5DD86-8EAF-4E0F-B3C6-EEAF7EF1CCCE}" dt="2024-02-20T10:40:50.818" v="84" actId="478"/>
          <ac:spMkLst>
            <pc:docMk/>
            <pc:sldMk cId="3032827026" sldId="289"/>
            <ac:spMk id="2" creationId="{1DDFBFA1-9350-7E4D-9A66-59B2A927A45B}"/>
          </ac:spMkLst>
        </pc:spChg>
        <pc:spChg chg="add mod">
          <ac:chgData name="Neemias Informatica Lima" userId="b77af7bd85500281" providerId="LiveId" clId="{D2B5DD86-8EAF-4E0F-B3C6-EEAF7EF1CCCE}" dt="2024-02-20T10:40:51.283" v="85"/>
          <ac:spMkLst>
            <pc:docMk/>
            <pc:sldMk cId="3032827026" sldId="289"/>
            <ac:spMk id="5" creationId="{EDBBAAE8-AD4A-97C4-F36B-D5674BCAC5C3}"/>
          </ac:spMkLst>
        </pc:spChg>
        <pc:spChg chg="mod">
          <ac:chgData name="Neemias Informatica Lima" userId="b77af7bd85500281" providerId="LiveId" clId="{D2B5DD86-8EAF-4E0F-B3C6-EEAF7EF1CCCE}" dt="2024-02-20T10:59:46.410" v="372" actId="313"/>
          <ac:spMkLst>
            <pc:docMk/>
            <pc:sldMk cId="3032827026" sldId="289"/>
            <ac:spMk id="12" creationId="{A64B78EF-EDA8-421A-88C9-45544BBCA9D1}"/>
          </ac:spMkLst>
        </pc:spChg>
        <pc:spChg chg="mod">
          <ac:chgData name="Neemias Informatica Lima" userId="b77af7bd85500281" providerId="LiveId" clId="{D2B5DD86-8EAF-4E0F-B3C6-EEAF7EF1CCCE}" dt="2024-02-20T10:44:46.477" v="168"/>
          <ac:spMkLst>
            <pc:docMk/>
            <pc:sldMk cId="3032827026" sldId="289"/>
            <ac:spMk id="14" creationId="{00000000-0000-0000-0000-000000000000}"/>
          </ac:spMkLst>
        </pc:spChg>
        <pc:picChg chg="del">
          <ac:chgData name="Neemias Informatica Lima" userId="b77af7bd85500281" providerId="LiveId" clId="{D2B5DD86-8EAF-4E0F-B3C6-EEAF7EF1CCCE}" dt="2024-02-20T10:40:50.818" v="84" actId="478"/>
          <ac:picMkLst>
            <pc:docMk/>
            <pc:sldMk cId="3032827026" sldId="289"/>
            <ac:picMk id="3" creationId="{7E2D46BE-ED57-AE72-A5F9-EB1CBDB47182}"/>
          </ac:picMkLst>
        </pc:picChg>
        <pc:picChg chg="del">
          <ac:chgData name="Neemias Informatica Lima" userId="b77af7bd85500281" providerId="LiveId" clId="{D2B5DD86-8EAF-4E0F-B3C6-EEAF7EF1CCCE}" dt="2024-02-20T10:40:50.818" v="84" actId="478"/>
          <ac:picMkLst>
            <pc:docMk/>
            <pc:sldMk cId="3032827026" sldId="289"/>
            <ac:picMk id="4" creationId="{9D33F971-8654-BA45-DFD6-608C83A1D99B}"/>
          </ac:picMkLst>
        </pc:picChg>
        <pc:picChg chg="add mod">
          <ac:chgData name="Neemias Informatica Lima" userId="b77af7bd85500281" providerId="LiveId" clId="{D2B5DD86-8EAF-4E0F-B3C6-EEAF7EF1CCCE}" dt="2024-02-20T10:40:51.283" v="85"/>
          <ac:picMkLst>
            <pc:docMk/>
            <pc:sldMk cId="3032827026" sldId="289"/>
            <ac:picMk id="7" creationId="{112D8330-C60A-BDC6-27EF-CA5A53AE2A48}"/>
          </ac:picMkLst>
        </pc:picChg>
        <pc:picChg chg="add mod">
          <ac:chgData name="Neemias Informatica Lima" userId="b77af7bd85500281" providerId="LiveId" clId="{D2B5DD86-8EAF-4E0F-B3C6-EEAF7EF1CCCE}" dt="2024-02-20T10:40:51.283" v="85"/>
          <ac:picMkLst>
            <pc:docMk/>
            <pc:sldMk cId="3032827026" sldId="289"/>
            <ac:picMk id="8" creationId="{67868905-11E4-7B86-1903-4ADA624FC10A}"/>
          </ac:picMkLst>
        </pc:picChg>
      </pc:sldChg>
      <pc:sldChg chg="addSp delSp modSp mod">
        <pc:chgData name="Neemias Informatica Lima" userId="b77af7bd85500281" providerId="LiveId" clId="{D2B5DD86-8EAF-4E0F-B3C6-EEAF7EF1CCCE}" dt="2024-02-20T10:52:28.200" v="254" actId="1035"/>
        <pc:sldMkLst>
          <pc:docMk/>
          <pc:sldMk cId="3772032319" sldId="290"/>
        </pc:sldMkLst>
        <pc:spChg chg="del">
          <ac:chgData name="Neemias Informatica Lima" userId="b77af7bd85500281" providerId="LiveId" clId="{D2B5DD86-8EAF-4E0F-B3C6-EEAF7EF1CCCE}" dt="2024-02-20T10:41:03.111" v="88" actId="478"/>
          <ac:spMkLst>
            <pc:docMk/>
            <pc:sldMk cId="3772032319" sldId="290"/>
            <ac:spMk id="2" creationId="{FC68624B-C12E-69A9-1B5A-C98BEBBDD139}"/>
          </ac:spMkLst>
        </pc:spChg>
        <pc:spChg chg="add mod">
          <ac:chgData name="Neemias Informatica Lima" userId="b77af7bd85500281" providerId="LiveId" clId="{D2B5DD86-8EAF-4E0F-B3C6-EEAF7EF1CCCE}" dt="2024-02-20T10:41:03.431" v="89"/>
          <ac:spMkLst>
            <pc:docMk/>
            <pc:sldMk cId="3772032319" sldId="290"/>
            <ac:spMk id="5" creationId="{7748E928-157E-25F4-F1B0-15CF3C66046D}"/>
          </ac:spMkLst>
        </pc:spChg>
        <pc:spChg chg="mod">
          <ac:chgData name="Neemias Informatica Lima" userId="b77af7bd85500281" providerId="LiveId" clId="{D2B5DD86-8EAF-4E0F-B3C6-EEAF7EF1CCCE}" dt="2024-02-20T10:52:28.200" v="254" actId="1035"/>
          <ac:spMkLst>
            <pc:docMk/>
            <pc:sldMk cId="3772032319" sldId="290"/>
            <ac:spMk id="12" creationId="{8D5A143D-15FB-4DFE-B0EC-FEEB77A92B2C}"/>
          </ac:spMkLst>
        </pc:spChg>
        <pc:spChg chg="mod">
          <ac:chgData name="Neemias Informatica Lima" userId="b77af7bd85500281" providerId="LiveId" clId="{D2B5DD86-8EAF-4E0F-B3C6-EEAF7EF1CCCE}" dt="2024-02-20T10:50:33.222" v="217"/>
          <ac:spMkLst>
            <pc:docMk/>
            <pc:sldMk cId="3772032319" sldId="290"/>
            <ac:spMk id="14" creationId="{00000000-0000-0000-0000-000000000000}"/>
          </ac:spMkLst>
        </pc:spChg>
        <pc:picChg chg="del">
          <ac:chgData name="Neemias Informatica Lima" userId="b77af7bd85500281" providerId="LiveId" clId="{D2B5DD86-8EAF-4E0F-B3C6-EEAF7EF1CCCE}" dt="2024-02-20T10:41:03.111" v="88" actId="478"/>
          <ac:picMkLst>
            <pc:docMk/>
            <pc:sldMk cId="3772032319" sldId="290"/>
            <ac:picMk id="3" creationId="{5A0CE7BE-E0FF-4CA7-3035-C66C8C102E63}"/>
          </ac:picMkLst>
        </pc:picChg>
        <pc:picChg chg="del">
          <ac:chgData name="Neemias Informatica Lima" userId="b77af7bd85500281" providerId="LiveId" clId="{D2B5DD86-8EAF-4E0F-B3C6-EEAF7EF1CCCE}" dt="2024-02-20T10:41:03.111" v="88" actId="478"/>
          <ac:picMkLst>
            <pc:docMk/>
            <pc:sldMk cId="3772032319" sldId="290"/>
            <ac:picMk id="4" creationId="{519CAC71-BAF5-C81A-4BD0-5BE80D4A2E4A}"/>
          </ac:picMkLst>
        </pc:picChg>
        <pc:picChg chg="add mod">
          <ac:chgData name="Neemias Informatica Lima" userId="b77af7bd85500281" providerId="LiveId" clId="{D2B5DD86-8EAF-4E0F-B3C6-EEAF7EF1CCCE}" dt="2024-02-20T10:41:03.431" v="89"/>
          <ac:picMkLst>
            <pc:docMk/>
            <pc:sldMk cId="3772032319" sldId="290"/>
            <ac:picMk id="7" creationId="{5AEC3517-60F4-65A9-F22B-9BD1B7ECCE5F}"/>
          </ac:picMkLst>
        </pc:picChg>
        <pc:picChg chg="add mod">
          <ac:chgData name="Neemias Informatica Lima" userId="b77af7bd85500281" providerId="LiveId" clId="{D2B5DD86-8EAF-4E0F-B3C6-EEAF7EF1CCCE}" dt="2024-02-20T10:41:03.431" v="89"/>
          <ac:picMkLst>
            <pc:docMk/>
            <pc:sldMk cId="3772032319" sldId="290"/>
            <ac:picMk id="8" creationId="{5ECF9D35-7A19-8675-4812-98C47B7134FD}"/>
          </ac:picMkLst>
        </pc:picChg>
      </pc:sldChg>
      <pc:sldChg chg="addSp delSp modSp mod">
        <pc:chgData name="Neemias Informatica Lima" userId="b77af7bd85500281" providerId="LiveId" clId="{D2B5DD86-8EAF-4E0F-B3C6-EEAF7EF1CCCE}" dt="2024-02-20T10:54:30.153" v="290" actId="313"/>
        <pc:sldMkLst>
          <pc:docMk/>
          <pc:sldMk cId="1768216317" sldId="291"/>
        </pc:sldMkLst>
        <pc:spChg chg="del">
          <ac:chgData name="Neemias Informatica Lima" userId="b77af7bd85500281" providerId="LiveId" clId="{D2B5DD86-8EAF-4E0F-B3C6-EEAF7EF1CCCE}" dt="2024-02-20T10:41:14.609" v="92" actId="478"/>
          <ac:spMkLst>
            <pc:docMk/>
            <pc:sldMk cId="1768216317" sldId="291"/>
            <ac:spMk id="2" creationId="{3B3DC347-6AB4-7195-1FA9-D8D623314BE2}"/>
          </ac:spMkLst>
        </pc:spChg>
        <pc:spChg chg="add mod">
          <ac:chgData name="Neemias Informatica Lima" userId="b77af7bd85500281" providerId="LiveId" clId="{D2B5DD86-8EAF-4E0F-B3C6-EEAF7EF1CCCE}" dt="2024-02-20T10:41:14.943" v="93"/>
          <ac:spMkLst>
            <pc:docMk/>
            <pc:sldMk cId="1768216317" sldId="291"/>
            <ac:spMk id="5" creationId="{3335F489-5BE2-67AD-3705-CD00FA4678DB}"/>
          </ac:spMkLst>
        </pc:spChg>
        <pc:spChg chg="mod">
          <ac:chgData name="Neemias Informatica Lima" userId="b77af7bd85500281" providerId="LiveId" clId="{D2B5DD86-8EAF-4E0F-B3C6-EEAF7EF1CCCE}" dt="2024-02-20T10:54:30.153" v="290" actId="313"/>
          <ac:spMkLst>
            <pc:docMk/>
            <pc:sldMk cId="1768216317" sldId="291"/>
            <ac:spMk id="12" creationId="{FD5EC092-AC81-4728-9A45-4C4BB5B95C65}"/>
          </ac:spMkLst>
        </pc:spChg>
        <pc:spChg chg="mod">
          <ac:chgData name="Neemias Informatica Lima" userId="b77af7bd85500281" providerId="LiveId" clId="{D2B5DD86-8EAF-4E0F-B3C6-EEAF7EF1CCCE}" dt="2024-02-20T10:52:48.345" v="260"/>
          <ac:spMkLst>
            <pc:docMk/>
            <pc:sldMk cId="1768216317" sldId="291"/>
            <ac:spMk id="14" creationId="{00000000-0000-0000-0000-000000000000}"/>
          </ac:spMkLst>
        </pc:spChg>
        <pc:picChg chg="del">
          <ac:chgData name="Neemias Informatica Lima" userId="b77af7bd85500281" providerId="LiveId" clId="{D2B5DD86-8EAF-4E0F-B3C6-EEAF7EF1CCCE}" dt="2024-02-20T10:41:14.609" v="92" actId="478"/>
          <ac:picMkLst>
            <pc:docMk/>
            <pc:sldMk cId="1768216317" sldId="291"/>
            <ac:picMk id="3" creationId="{94DDE6D8-2E75-151F-6C11-B49D7151D03C}"/>
          </ac:picMkLst>
        </pc:picChg>
        <pc:picChg chg="del">
          <ac:chgData name="Neemias Informatica Lima" userId="b77af7bd85500281" providerId="LiveId" clId="{D2B5DD86-8EAF-4E0F-B3C6-EEAF7EF1CCCE}" dt="2024-02-20T10:41:14.609" v="92" actId="478"/>
          <ac:picMkLst>
            <pc:docMk/>
            <pc:sldMk cId="1768216317" sldId="291"/>
            <ac:picMk id="4" creationId="{FA514DAF-3365-682E-9A59-7277893FF995}"/>
          </ac:picMkLst>
        </pc:picChg>
        <pc:picChg chg="add mod">
          <ac:chgData name="Neemias Informatica Lima" userId="b77af7bd85500281" providerId="LiveId" clId="{D2B5DD86-8EAF-4E0F-B3C6-EEAF7EF1CCCE}" dt="2024-02-20T10:41:14.943" v="93"/>
          <ac:picMkLst>
            <pc:docMk/>
            <pc:sldMk cId="1768216317" sldId="291"/>
            <ac:picMk id="7" creationId="{98E9CFAD-32F7-65CF-699F-87BC8E27FCCF}"/>
          </ac:picMkLst>
        </pc:picChg>
        <pc:picChg chg="add mod">
          <ac:chgData name="Neemias Informatica Lima" userId="b77af7bd85500281" providerId="LiveId" clId="{D2B5DD86-8EAF-4E0F-B3C6-EEAF7EF1CCCE}" dt="2024-02-20T10:41:14.943" v="93"/>
          <ac:picMkLst>
            <pc:docMk/>
            <pc:sldMk cId="1768216317" sldId="291"/>
            <ac:picMk id="8" creationId="{9D5DAD65-571D-5D64-AD1F-E078DAF3141E}"/>
          </ac:picMkLst>
        </pc:picChg>
      </pc:sldChg>
      <pc:sldChg chg="addSp delSp modSp mod">
        <pc:chgData name="Neemias Informatica Lima" userId="b77af7bd85500281" providerId="LiveId" clId="{D2B5DD86-8EAF-4E0F-B3C6-EEAF7EF1CCCE}" dt="2024-02-20T10:56:38.763" v="335" actId="20577"/>
        <pc:sldMkLst>
          <pc:docMk/>
          <pc:sldMk cId="3757265641" sldId="292"/>
        </pc:sldMkLst>
        <pc:spChg chg="del">
          <ac:chgData name="Neemias Informatica Lima" userId="b77af7bd85500281" providerId="LiveId" clId="{D2B5DD86-8EAF-4E0F-B3C6-EEAF7EF1CCCE}" dt="2024-02-20T10:41:25.031" v="96" actId="478"/>
          <ac:spMkLst>
            <pc:docMk/>
            <pc:sldMk cId="3757265641" sldId="292"/>
            <ac:spMk id="2" creationId="{B63278CB-8CF9-0474-AACF-E6E3D504B41D}"/>
          </ac:spMkLst>
        </pc:spChg>
        <pc:spChg chg="add mod">
          <ac:chgData name="Neemias Informatica Lima" userId="b77af7bd85500281" providerId="LiveId" clId="{D2B5DD86-8EAF-4E0F-B3C6-EEAF7EF1CCCE}" dt="2024-02-20T10:41:25.388" v="97"/>
          <ac:spMkLst>
            <pc:docMk/>
            <pc:sldMk cId="3757265641" sldId="292"/>
            <ac:spMk id="5" creationId="{6FCCE2DA-E077-D47D-6210-4E4C4084676A}"/>
          </ac:spMkLst>
        </pc:spChg>
        <pc:spChg chg="mod">
          <ac:chgData name="Neemias Informatica Lima" userId="b77af7bd85500281" providerId="LiveId" clId="{D2B5DD86-8EAF-4E0F-B3C6-EEAF7EF1CCCE}" dt="2024-02-20T10:56:38.763" v="335" actId="20577"/>
          <ac:spMkLst>
            <pc:docMk/>
            <pc:sldMk cId="3757265641" sldId="292"/>
            <ac:spMk id="12" creationId="{1EC42BAA-B890-43DD-B4F0-9AB5685AF2FE}"/>
          </ac:spMkLst>
        </pc:spChg>
        <pc:spChg chg="mod">
          <ac:chgData name="Neemias Informatica Lima" userId="b77af7bd85500281" providerId="LiveId" clId="{D2B5DD86-8EAF-4E0F-B3C6-EEAF7EF1CCCE}" dt="2024-02-20T10:54:50.243" v="300"/>
          <ac:spMkLst>
            <pc:docMk/>
            <pc:sldMk cId="3757265641" sldId="292"/>
            <ac:spMk id="14" creationId="{00000000-0000-0000-0000-000000000000}"/>
          </ac:spMkLst>
        </pc:spChg>
        <pc:picChg chg="del">
          <ac:chgData name="Neemias Informatica Lima" userId="b77af7bd85500281" providerId="LiveId" clId="{D2B5DD86-8EAF-4E0F-B3C6-EEAF7EF1CCCE}" dt="2024-02-20T10:41:25.031" v="96" actId="478"/>
          <ac:picMkLst>
            <pc:docMk/>
            <pc:sldMk cId="3757265641" sldId="292"/>
            <ac:picMk id="3" creationId="{9E481C7A-67B6-24D5-C0BD-942A94F94A3F}"/>
          </ac:picMkLst>
        </pc:picChg>
        <pc:picChg chg="del">
          <ac:chgData name="Neemias Informatica Lima" userId="b77af7bd85500281" providerId="LiveId" clId="{D2B5DD86-8EAF-4E0F-B3C6-EEAF7EF1CCCE}" dt="2024-02-20T10:41:25.031" v="96" actId="478"/>
          <ac:picMkLst>
            <pc:docMk/>
            <pc:sldMk cId="3757265641" sldId="292"/>
            <ac:picMk id="4" creationId="{61A129E5-57FB-6351-5D40-6B9DDDFC1C2A}"/>
          </ac:picMkLst>
        </pc:picChg>
        <pc:picChg chg="add mod">
          <ac:chgData name="Neemias Informatica Lima" userId="b77af7bd85500281" providerId="LiveId" clId="{D2B5DD86-8EAF-4E0F-B3C6-EEAF7EF1CCCE}" dt="2024-02-20T10:41:25.388" v="97"/>
          <ac:picMkLst>
            <pc:docMk/>
            <pc:sldMk cId="3757265641" sldId="292"/>
            <ac:picMk id="7" creationId="{AE0E9CDB-9655-6223-7E26-AE6BB4BC25F8}"/>
          </ac:picMkLst>
        </pc:picChg>
        <pc:picChg chg="add mod">
          <ac:chgData name="Neemias Informatica Lima" userId="b77af7bd85500281" providerId="LiveId" clId="{D2B5DD86-8EAF-4E0F-B3C6-EEAF7EF1CCCE}" dt="2024-02-20T10:41:25.388" v="97"/>
          <ac:picMkLst>
            <pc:docMk/>
            <pc:sldMk cId="3757265641" sldId="292"/>
            <ac:picMk id="8" creationId="{E0418568-43B7-F807-B6B8-529B97E2A449}"/>
          </ac:picMkLst>
        </pc:picChg>
      </pc:sldChg>
      <pc:sldChg chg="addSp delSp modSp mod">
        <pc:chgData name="Neemias Informatica Lima" userId="b77af7bd85500281" providerId="LiveId" clId="{D2B5DD86-8EAF-4E0F-B3C6-EEAF7EF1CCCE}" dt="2024-02-20T10:58:15.025" v="346" actId="20577"/>
        <pc:sldMkLst>
          <pc:docMk/>
          <pc:sldMk cId="3114938747" sldId="293"/>
        </pc:sldMkLst>
        <pc:spChg chg="del">
          <ac:chgData name="Neemias Informatica Lima" userId="b77af7bd85500281" providerId="LiveId" clId="{D2B5DD86-8EAF-4E0F-B3C6-EEAF7EF1CCCE}" dt="2024-02-20T10:41:30.247" v="98" actId="478"/>
          <ac:spMkLst>
            <pc:docMk/>
            <pc:sldMk cId="3114938747" sldId="293"/>
            <ac:spMk id="2" creationId="{462C39BB-4B1F-802F-03D1-DA4598E9B5D0}"/>
          </ac:spMkLst>
        </pc:spChg>
        <pc:spChg chg="add mod">
          <ac:chgData name="Neemias Informatica Lima" userId="b77af7bd85500281" providerId="LiveId" clId="{D2B5DD86-8EAF-4E0F-B3C6-EEAF7EF1CCCE}" dt="2024-02-20T10:41:30.577" v="99"/>
          <ac:spMkLst>
            <pc:docMk/>
            <pc:sldMk cId="3114938747" sldId="293"/>
            <ac:spMk id="5" creationId="{E0F8B825-43AF-AD9A-BBDE-F3D1764354C5}"/>
          </ac:spMkLst>
        </pc:spChg>
        <pc:spChg chg="mod">
          <ac:chgData name="Neemias Informatica Lima" userId="b77af7bd85500281" providerId="LiveId" clId="{D2B5DD86-8EAF-4E0F-B3C6-EEAF7EF1CCCE}" dt="2024-02-20T10:58:15.025" v="346" actId="20577"/>
          <ac:spMkLst>
            <pc:docMk/>
            <pc:sldMk cId="3114938747" sldId="293"/>
            <ac:spMk id="16" creationId="{CFC8B9D9-C6ED-4706-A104-65D118A5B7F9}"/>
          </ac:spMkLst>
        </pc:spChg>
        <pc:picChg chg="del">
          <ac:chgData name="Neemias Informatica Lima" userId="b77af7bd85500281" providerId="LiveId" clId="{D2B5DD86-8EAF-4E0F-B3C6-EEAF7EF1CCCE}" dt="2024-02-20T10:41:30.247" v="98" actId="478"/>
          <ac:picMkLst>
            <pc:docMk/>
            <pc:sldMk cId="3114938747" sldId="293"/>
            <ac:picMk id="3" creationId="{C16293BF-81B1-6FAC-8601-192B4ED05BD6}"/>
          </ac:picMkLst>
        </pc:picChg>
        <pc:picChg chg="del">
          <ac:chgData name="Neemias Informatica Lima" userId="b77af7bd85500281" providerId="LiveId" clId="{D2B5DD86-8EAF-4E0F-B3C6-EEAF7EF1CCCE}" dt="2024-02-20T10:41:30.247" v="98" actId="478"/>
          <ac:picMkLst>
            <pc:docMk/>
            <pc:sldMk cId="3114938747" sldId="293"/>
            <ac:picMk id="4" creationId="{D450500D-1A11-EB03-51D9-DF9E94EA05E3}"/>
          </ac:picMkLst>
        </pc:picChg>
        <pc:picChg chg="add mod">
          <ac:chgData name="Neemias Informatica Lima" userId="b77af7bd85500281" providerId="LiveId" clId="{D2B5DD86-8EAF-4E0F-B3C6-EEAF7EF1CCCE}" dt="2024-02-20T10:41:30.577" v="99"/>
          <ac:picMkLst>
            <pc:docMk/>
            <pc:sldMk cId="3114938747" sldId="293"/>
            <ac:picMk id="7" creationId="{5182B1A2-E1F1-011D-438D-A6D61FF80E4B}"/>
          </ac:picMkLst>
        </pc:picChg>
        <pc:picChg chg="add mod">
          <ac:chgData name="Neemias Informatica Lima" userId="b77af7bd85500281" providerId="LiveId" clId="{D2B5DD86-8EAF-4E0F-B3C6-EEAF7EF1CCCE}" dt="2024-02-20T10:41:30.577" v="99"/>
          <ac:picMkLst>
            <pc:docMk/>
            <pc:sldMk cId="3114938747" sldId="293"/>
            <ac:picMk id="8" creationId="{F13E9188-98CD-6CBE-21F5-1813083F623E}"/>
          </ac:picMkLst>
        </pc:picChg>
      </pc:sldChg>
    </pc:docChg>
  </pc:docChgLst>
  <pc:docChgLst>
    <pc:chgData name="Neemias Informatica Lima" userId="b77af7bd85500281" providerId="LiveId" clId="{0E738822-0204-43F8-9A75-A0C8A52CADBB}"/>
    <pc:docChg chg="undo redo custSel modSld">
      <pc:chgData name="Neemias Informatica Lima" userId="b77af7bd85500281" providerId="LiveId" clId="{0E738822-0204-43F8-9A75-A0C8A52CADBB}" dt="2024-02-20T17:28:46.609" v="396" actId="20577"/>
      <pc:docMkLst>
        <pc:docMk/>
      </pc:docMkLst>
      <pc:sldChg chg="addSp delSp modSp mod">
        <pc:chgData name="Neemias Informatica Lima" userId="b77af7bd85500281" providerId="LiveId" clId="{0E738822-0204-43F8-9A75-A0C8A52CADBB}" dt="2024-02-20T16:53:04.736" v="60" actId="20577"/>
        <pc:sldMkLst>
          <pc:docMk/>
          <pc:sldMk cId="2232331225" sldId="280"/>
        </pc:sldMkLst>
        <pc:spChg chg="mod">
          <ac:chgData name="Neemias Informatica Lima" userId="b77af7bd85500281" providerId="LiveId" clId="{0E738822-0204-43F8-9A75-A0C8A52CADBB}" dt="2024-02-20T16:50:19.104" v="11" actId="6549"/>
          <ac:spMkLst>
            <pc:docMk/>
            <pc:sldMk cId="2232331225" sldId="280"/>
            <ac:spMk id="6" creationId="{00000000-0000-0000-0000-000000000000}"/>
          </ac:spMkLst>
        </pc:spChg>
        <pc:spChg chg="mod">
          <ac:chgData name="Neemias Informatica Lima" userId="b77af7bd85500281" providerId="LiveId" clId="{0E738822-0204-43F8-9A75-A0C8A52CADBB}" dt="2024-02-20T16:52:45.574" v="58" actId="20577"/>
          <ac:spMkLst>
            <pc:docMk/>
            <pc:sldMk cId="2232331225" sldId="280"/>
            <ac:spMk id="7" creationId="{00000000-0000-0000-0000-000000000000}"/>
          </ac:spMkLst>
        </pc:spChg>
        <pc:spChg chg="mod">
          <ac:chgData name="Neemias Informatica Lima" userId="b77af7bd85500281" providerId="LiveId" clId="{0E738822-0204-43F8-9A75-A0C8A52CADBB}" dt="2024-02-20T16:51:47.523" v="33" actId="6549"/>
          <ac:spMkLst>
            <pc:docMk/>
            <pc:sldMk cId="2232331225" sldId="280"/>
            <ac:spMk id="9" creationId="{00000000-0000-0000-0000-000000000000}"/>
          </ac:spMkLst>
        </pc:spChg>
        <pc:spChg chg="mod">
          <ac:chgData name="Neemias Informatica Lima" userId="b77af7bd85500281" providerId="LiveId" clId="{0E738822-0204-43F8-9A75-A0C8A52CADBB}" dt="2024-02-20T16:51:23.608" v="20" actId="20577"/>
          <ac:spMkLst>
            <pc:docMk/>
            <pc:sldMk cId="2232331225" sldId="280"/>
            <ac:spMk id="11" creationId="{00000000-0000-0000-0000-000000000000}"/>
          </ac:spMkLst>
        </pc:spChg>
        <pc:spChg chg="mod">
          <ac:chgData name="Neemias Informatica Lima" userId="b77af7bd85500281" providerId="LiveId" clId="{0E738822-0204-43F8-9A75-A0C8A52CADBB}" dt="2024-02-20T16:53:04.736" v="60" actId="20577"/>
          <ac:spMkLst>
            <pc:docMk/>
            <pc:sldMk cId="2232331225" sldId="280"/>
            <ac:spMk id="16" creationId="{00000000-0000-0000-0000-000000000000}"/>
          </ac:spMkLst>
        </pc:spChg>
        <pc:picChg chg="add mod">
          <ac:chgData name="Neemias Informatica Lima" userId="b77af7bd85500281" providerId="LiveId" clId="{0E738822-0204-43F8-9A75-A0C8A52CADBB}" dt="2024-02-20T16:51:18.435" v="18" actId="1440"/>
          <ac:picMkLst>
            <pc:docMk/>
            <pc:sldMk cId="2232331225" sldId="280"/>
            <ac:picMk id="3" creationId="{EA23CDDD-0592-BA8F-8FC2-4F47A72894C4}"/>
          </ac:picMkLst>
        </pc:picChg>
        <pc:picChg chg="del">
          <ac:chgData name="Neemias Informatica Lima" userId="b77af7bd85500281" providerId="LiveId" clId="{0E738822-0204-43F8-9A75-A0C8A52CADBB}" dt="2024-02-20T16:49:50.108" v="0" actId="478"/>
          <ac:picMkLst>
            <pc:docMk/>
            <pc:sldMk cId="2232331225" sldId="280"/>
            <ac:picMk id="14" creationId="{9039C93D-003A-5A94-0B1D-9EB5D1D0220B}"/>
          </ac:picMkLst>
        </pc:picChg>
      </pc:sldChg>
      <pc:sldChg chg="addSp delSp modSp mod">
        <pc:chgData name="Neemias Informatica Lima" userId="b77af7bd85500281" providerId="LiveId" clId="{0E738822-0204-43F8-9A75-A0C8A52CADBB}" dt="2024-02-20T16:55:07.228" v="105"/>
        <pc:sldMkLst>
          <pc:docMk/>
          <pc:sldMk cId="2103443556" sldId="281"/>
        </pc:sldMkLst>
        <pc:spChg chg="mod">
          <ac:chgData name="Neemias Informatica Lima" userId="b77af7bd85500281" providerId="LiveId" clId="{0E738822-0204-43F8-9A75-A0C8A52CADBB}" dt="2024-02-20T16:54:15.534" v="90" actId="20577"/>
          <ac:spMkLst>
            <pc:docMk/>
            <pc:sldMk cId="2103443556" sldId="281"/>
            <ac:spMk id="8" creationId="{00000000-0000-0000-0000-000000000000}"/>
          </ac:spMkLst>
        </pc:spChg>
        <pc:spChg chg="mod">
          <ac:chgData name="Neemias Informatica Lima" userId="b77af7bd85500281" providerId="LiveId" clId="{0E738822-0204-43F8-9A75-A0C8A52CADBB}" dt="2024-02-20T16:54:24.599" v="92" actId="20577"/>
          <ac:spMkLst>
            <pc:docMk/>
            <pc:sldMk cId="2103443556" sldId="281"/>
            <ac:spMk id="11" creationId="{00000000-0000-0000-0000-000000000000}"/>
          </ac:spMkLst>
        </pc:spChg>
        <pc:spChg chg="mod">
          <ac:chgData name="Neemias Informatica Lima" userId="b77af7bd85500281" providerId="LiveId" clId="{0E738822-0204-43F8-9A75-A0C8A52CADBB}" dt="2024-02-20T16:55:07.228" v="105"/>
          <ac:spMkLst>
            <pc:docMk/>
            <pc:sldMk cId="2103443556" sldId="281"/>
            <ac:spMk id="18" creationId="{00000000-0000-0000-0000-000000000000}"/>
          </ac:spMkLst>
        </pc:spChg>
        <pc:picChg chg="add mod">
          <ac:chgData name="Neemias Informatica Lima" userId="b77af7bd85500281" providerId="LiveId" clId="{0E738822-0204-43F8-9A75-A0C8A52CADBB}" dt="2024-02-20T16:54:46.804" v="98" actId="14100"/>
          <ac:picMkLst>
            <pc:docMk/>
            <pc:sldMk cId="2103443556" sldId="281"/>
            <ac:picMk id="2" creationId="{7B629915-8571-45EF-512F-DFA68D74875A}"/>
          </ac:picMkLst>
        </pc:picChg>
        <pc:picChg chg="del">
          <ac:chgData name="Neemias Informatica Lima" userId="b77af7bd85500281" providerId="LiveId" clId="{0E738822-0204-43F8-9A75-A0C8A52CADBB}" dt="2024-02-20T16:54:34.087" v="93" actId="478"/>
          <ac:picMkLst>
            <pc:docMk/>
            <pc:sldMk cId="2103443556" sldId="281"/>
            <ac:picMk id="4" creationId="{5E50C07A-91C0-123C-3194-517732FDBBF7}"/>
          </ac:picMkLst>
        </pc:picChg>
      </pc:sldChg>
      <pc:sldChg chg="addSp delSp modSp mod">
        <pc:chgData name="Neemias Informatica Lima" userId="b77af7bd85500281" providerId="LiveId" clId="{0E738822-0204-43F8-9A75-A0C8A52CADBB}" dt="2024-02-20T17:09:34.974" v="162" actId="20577"/>
        <pc:sldMkLst>
          <pc:docMk/>
          <pc:sldMk cId="3683219421" sldId="282"/>
        </pc:sldMkLst>
        <pc:spChg chg="add mod">
          <ac:chgData name="Neemias Informatica Lima" userId="b77af7bd85500281" providerId="LiveId" clId="{0E738822-0204-43F8-9A75-A0C8A52CADBB}" dt="2024-02-20T16:55:26.948" v="109"/>
          <ac:spMkLst>
            <pc:docMk/>
            <pc:sldMk cId="3683219421" sldId="282"/>
            <ac:spMk id="2" creationId="{E93EA094-84BE-ED5C-CF35-52E6770EA19E}"/>
          </ac:spMkLst>
        </pc:spChg>
        <pc:spChg chg="add mod">
          <ac:chgData name="Neemias Informatica Lima" userId="b77af7bd85500281" providerId="LiveId" clId="{0E738822-0204-43F8-9A75-A0C8A52CADBB}" dt="2024-02-20T16:55:26.948" v="109"/>
          <ac:spMkLst>
            <pc:docMk/>
            <pc:sldMk cId="3683219421" sldId="282"/>
            <ac:spMk id="4" creationId="{6861D89A-71F1-B9BF-0E88-D15217C78FB4}"/>
          </ac:spMkLst>
        </pc:spChg>
        <pc:spChg chg="del">
          <ac:chgData name="Neemias Informatica Lima" userId="b77af7bd85500281" providerId="LiveId" clId="{0E738822-0204-43F8-9A75-A0C8A52CADBB}" dt="2024-02-20T16:55:25.934" v="108" actId="478"/>
          <ac:spMkLst>
            <pc:docMk/>
            <pc:sldMk cId="3683219421" sldId="282"/>
            <ac:spMk id="6" creationId="{9637ACB4-762A-635D-FDEA-12397AF3A53F}"/>
          </ac:spMkLst>
        </pc:spChg>
        <pc:spChg chg="del">
          <ac:chgData name="Neemias Informatica Lima" userId="b77af7bd85500281" providerId="LiveId" clId="{0E738822-0204-43F8-9A75-A0C8A52CADBB}" dt="2024-02-20T16:55:25.934" v="108" actId="478"/>
          <ac:spMkLst>
            <pc:docMk/>
            <pc:sldMk cId="3683219421" sldId="282"/>
            <ac:spMk id="7" creationId="{819A9ECA-D30A-D6C9-81C6-EA9DE94C92E9}"/>
          </ac:spMkLst>
        </pc:spChg>
        <pc:spChg chg="mod">
          <ac:chgData name="Neemias Informatica Lima" userId="b77af7bd85500281" providerId="LiveId" clId="{0E738822-0204-43F8-9A75-A0C8A52CADBB}" dt="2024-02-20T17:09:34.974" v="162" actId="20577"/>
          <ac:spMkLst>
            <pc:docMk/>
            <pc:sldMk cId="3683219421" sldId="282"/>
            <ac:spMk id="12" creationId="{00000000-0000-0000-0000-000000000000}"/>
          </ac:spMkLst>
        </pc:spChg>
        <pc:spChg chg="mod">
          <ac:chgData name="Neemias Informatica Lima" userId="b77af7bd85500281" providerId="LiveId" clId="{0E738822-0204-43F8-9A75-A0C8A52CADBB}" dt="2024-02-20T17:08:47.065" v="152"/>
          <ac:spMkLst>
            <pc:docMk/>
            <pc:sldMk cId="3683219421" sldId="282"/>
            <ac:spMk id="14" creationId="{00000000-0000-0000-0000-000000000000}"/>
          </ac:spMkLst>
        </pc:spChg>
        <pc:picChg chg="add mod">
          <ac:chgData name="Neemias Informatica Lima" userId="b77af7bd85500281" providerId="LiveId" clId="{0E738822-0204-43F8-9A75-A0C8A52CADBB}" dt="2024-02-20T16:55:26.948" v="109"/>
          <ac:picMkLst>
            <pc:docMk/>
            <pc:sldMk cId="3683219421" sldId="282"/>
            <ac:picMk id="5" creationId="{4A6FF4E9-A6B3-B1F3-74FB-B34F8BE693D8}"/>
          </ac:picMkLst>
        </pc:picChg>
        <pc:picChg chg="del">
          <ac:chgData name="Neemias Informatica Lima" userId="b77af7bd85500281" providerId="LiveId" clId="{0E738822-0204-43F8-9A75-A0C8A52CADBB}" dt="2024-02-20T16:55:25.934" v="108" actId="478"/>
          <ac:picMkLst>
            <pc:docMk/>
            <pc:sldMk cId="3683219421" sldId="282"/>
            <ac:picMk id="8" creationId="{1B4580B3-E4F0-EABD-596F-401A1270C624}"/>
          </ac:picMkLst>
        </pc:picChg>
      </pc:sldChg>
      <pc:sldChg chg="addSp delSp modSp mod">
        <pc:chgData name="Neemias Informatica Lima" userId="b77af7bd85500281" providerId="LiveId" clId="{0E738822-0204-43F8-9A75-A0C8A52CADBB}" dt="2024-02-20T17:14:52.048" v="200" actId="313"/>
        <pc:sldMkLst>
          <pc:docMk/>
          <pc:sldMk cId="3902406419" sldId="283"/>
        </pc:sldMkLst>
        <pc:spChg chg="add mod">
          <ac:chgData name="Neemias Informatica Lima" userId="b77af7bd85500281" providerId="LiveId" clId="{0E738822-0204-43F8-9A75-A0C8A52CADBB}" dt="2024-02-20T16:55:35.812" v="111"/>
          <ac:spMkLst>
            <pc:docMk/>
            <pc:sldMk cId="3902406419" sldId="283"/>
            <ac:spMk id="2" creationId="{A36E5A6B-AA36-E3C4-E4C4-642E7E66EECA}"/>
          </ac:spMkLst>
        </pc:spChg>
        <pc:spChg chg="add mod">
          <ac:chgData name="Neemias Informatica Lima" userId="b77af7bd85500281" providerId="LiveId" clId="{0E738822-0204-43F8-9A75-A0C8A52CADBB}" dt="2024-02-20T16:55:35.812" v="111"/>
          <ac:spMkLst>
            <pc:docMk/>
            <pc:sldMk cId="3902406419" sldId="283"/>
            <ac:spMk id="3" creationId="{2D739C42-67D0-D63D-5058-0A0D205C588F}"/>
          </ac:spMkLst>
        </pc:spChg>
        <pc:spChg chg="del">
          <ac:chgData name="Neemias Informatica Lima" userId="b77af7bd85500281" providerId="LiveId" clId="{0E738822-0204-43F8-9A75-A0C8A52CADBB}" dt="2024-02-20T16:55:34.444" v="110" actId="478"/>
          <ac:spMkLst>
            <pc:docMk/>
            <pc:sldMk cId="3902406419" sldId="283"/>
            <ac:spMk id="5" creationId="{99F4E7C5-C5B8-5F8D-4A50-2D5763CA661F}"/>
          </ac:spMkLst>
        </pc:spChg>
        <pc:spChg chg="del">
          <ac:chgData name="Neemias Informatica Lima" userId="b77af7bd85500281" providerId="LiveId" clId="{0E738822-0204-43F8-9A75-A0C8A52CADBB}" dt="2024-02-20T16:55:34.444" v="110" actId="478"/>
          <ac:spMkLst>
            <pc:docMk/>
            <pc:sldMk cId="3902406419" sldId="283"/>
            <ac:spMk id="6" creationId="{FABDE56D-3F03-0165-FE61-AF4DC3BC7A2F}"/>
          </ac:spMkLst>
        </pc:spChg>
        <pc:spChg chg="mod">
          <ac:chgData name="Neemias Informatica Lima" userId="b77af7bd85500281" providerId="LiveId" clId="{0E738822-0204-43F8-9A75-A0C8A52CADBB}" dt="2024-02-20T17:10:14.792" v="167"/>
          <ac:spMkLst>
            <pc:docMk/>
            <pc:sldMk cId="3902406419" sldId="283"/>
            <ac:spMk id="14" creationId="{00000000-0000-0000-0000-000000000000}"/>
          </ac:spMkLst>
        </pc:spChg>
        <pc:spChg chg="mod">
          <ac:chgData name="Neemias Informatica Lima" userId="b77af7bd85500281" providerId="LiveId" clId="{0E738822-0204-43F8-9A75-A0C8A52CADBB}" dt="2024-02-20T17:14:52.048" v="200" actId="313"/>
          <ac:spMkLst>
            <pc:docMk/>
            <pc:sldMk cId="3902406419" sldId="283"/>
            <ac:spMk id="15" creationId="{D5C09FDA-172B-4732-BD2E-A9BBEF8B191B}"/>
          </ac:spMkLst>
        </pc:spChg>
        <pc:picChg chg="add mod">
          <ac:chgData name="Neemias Informatica Lima" userId="b77af7bd85500281" providerId="LiveId" clId="{0E738822-0204-43F8-9A75-A0C8A52CADBB}" dt="2024-02-20T16:55:35.812" v="111"/>
          <ac:picMkLst>
            <pc:docMk/>
            <pc:sldMk cId="3902406419" sldId="283"/>
            <ac:picMk id="4" creationId="{4ED879D1-9EBB-93A1-663A-542D4594ADB6}"/>
          </ac:picMkLst>
        </pc:picChg>
        <pc:picChg chg="del">
          <ac:chgData name="Neemias Informatica Lima" userId="b77af7bd85500281" providerId="LiveId" clId="{0E738822-0204-43F8-9A75-A0C8A52CADBB}" dt="2024-02-20T16:55:34.444" v="110" actId="478"/>
          <ac:picMkLst>
            <pc:docMk/>
            <pc:sldMk cId="3902406419" sldId="283"/>
            <ac:picMk id="7" creationId="{5BE3054B-1B45-0790-5E4F-E0F7033FCB0F}"/>
          </ac:picMkLst>
        </pc:picChg>
      </pc:sldChg>
      <pc:sldChg chg="addSp delSp modSp mod">
        <pc:chgData name="Neemias Informatica Lima" userId="b77af7bd85500281" providerId="LiveId" clId="{0E738822-0204-43F8-9A75-A0C8A52CADBB}" dt="2024-02-20T17:19:48.811" v="245" actId="20577"/>
        <pc:sldMkLst>
          <pc:docMk/>
          <pc:sldMk cId="2424059023" sldId="284"/>
        </pc:sldMkLst>
        <pc:spChg chg="add mod">
          <ac:chgData name="Neemias Informatica Lima" userId="b77af7bd85500281" providerId="LiveId" clId="{0E738822-0204-43F8-9A75-A0C8A52CADBB}" dt="2024-02-20T16:56:12.345" v="115"/>
          <ac:spMkLst>
            <pc:docMk/>
            <pc:sldMk cId="2424059023" sldId="284"/>
            <ac:spMk id="2" creationId="{0654C57D-3E63-3A71-31F9-0B1108D13FFC}"/>
          </ac:spMkLst>
        </pc:spChg>
        <pc:spChg chg="add mod">
          <ac:chgData name="Neemias Informatica Lima" userId="b77af7bd85500281" providerId="LiveId" clId="{0E738822-0204-43F8-9A75-A0C8A52CADBB}" dt="2024-02-20T16:56:12.345" v="115"/>
          <ac:spMkLst>
            <pc:docMk/>
            <pc:sldMk cId="2424059023" sldId="284"/>
            <ac:spMk id="3" creationId="{24ED2880-1908-5805-EE1D-30356A2DE593}"/>
          </ac:spMkLst>
        </pc:spChg>
        <pc:spChg chg="del">
          <ac:chgData name="Neemias Informatica Lima" userId="b77af7bd85500281" providerId="LiveId" clId="{0E738822-0204-43F8-9A75-A0C8A52CADBB}" dt="2024-02-20T16:56:11.340" v="114" actId="478"/>
          <ac:spMkLst>
            <pc:docMk/>
            <pc:sldMk cId="2424059023" sldId="284"/>
            <ac:spMk id="5" creationId="{8F4605FB-8D94-A0E2-AF3B-4995C2DD7124}"/>
          </ac:spMkLst>
        </pc:spChg>
        <pc:spChg chg="del">
          <ac:chgData name="Neemias Informatica Lima" userId="b77af7bd85500281" providerId="LiveId" clId="{0E738822-0204-43F8-9A75-A0C8A52CADBB}" dt="2024-02-20T16:56:11.340" v="114" actId="478"/>
          <ac:spMkLst>
            <pc:docMk/>
            <pc:sldMk cId="2424059023" sldId="284"/>
            <ac:spMk id="6" creationId="{66AE90E3-AC57-DD86-AC9B-E74D0C2B036E}"/>
          </ac:spMkLst>
        </pc:spChg>
        <pc:spChg chg="mod">
          <ac:chgData name="Neemias Informatica Lima" userId="b77af7bd85500281" providerId="LiveId" clId="{0E738822-0204-43F8-9A75-A0C8A52CADBB}" dt="2024-02-20T17:19:08.662" v="222"/>
          <ac:spMkLst>
            <pc:docMk/>
            <pc:sldMk cId="2424059023" sldId="284"/>
            <ac:spMk id="14" creationId="{00000000-0000-0000-0000-000000000000}"/>
          </ac:spMkLst>
        </pc:spChg>
        <pc:spChg chg="mod">
          <ac:chgData name="Neemias Informatica Lima" userId="b77af7bd85500281" providerId="LiveId" clId="{0E738822-0204-43F8-9A75-A0C8A52CADBB}" dt="2024-02-20T17:19:48.811" v="245" actId="20577"/>
          <ac:spMkLst>
            <pc:docMk/>
            <pc:sldMk cId="2424059023" sldId="284"/>
            <ac:spMk id="15" creationId="{C3A1BEFC-B9B8-4142-B09F-1F5B330F4265}"/>
          </ac:spMkLst>
        </pc:spChg>
        <pc:picChg chg="add mod">
          <ac:chgData name="Neemias Informatica Lima" userId="b77af7bd85500281" providerId="LiveId" clId="{0E738822-0204-43F8-9A75-A0C8A52CADBB}" dt="2024-02-20T16:56:12.345" v="115"/>
          <ac:picMkLst>
            <pc:docMk/>
            <pc:sldMk cId="2424059023" sldId="284"/>
            <ac:picMk id="4" creationId="{59C05A2A-6129-A78B-3FFB-527712244F3D}"/>
          </ac:picMkLst>
        </pc:picChg>
        <pc:picChg chg="del">
          <ac:chgData name="Neemias Informatica Lima" userId="b77af7bd85500281" providerId="LiveId" clId="{0E738822-0204-43F8-9A75-A0C8A52CADBB}" dt="2024-02-20T16:56:11.340" v="114" actId="478"/>
          <ac:picMkLst>
            <pc:docMk/>
            <pc:sldMk cId="2424059023" sldId="284"/>
            <ac:picMk id="7" creationId="{E893B890-5C6E-F3FD-BF39-8B627571DE15}"/>
          </ac:picMkLst>
        </pc:picChg>
      </pc:sldChg>
      <pc:sldChg chg="addSp delSp modSp mod">
        <pc:chgData name="Neemias Informatica Lima" userId="b77af7bd85500281" providerId="LiveId" clId="{0E738822-0204-43F8-9A75-A0C8A52CADBB}" dt="2024-02-20T17:24:42.630" v="308"/>
        <pc:sldMkLst>
          <pc:docMk/>
          <pc:sldMk cId="2241968852" sldId="285"/>
        </pc:sldMkLst>
        <pc:spChg chg="add mod">
          <ac:chgData name="Neemias Informatica Lima" userId="b77af7bd85500281" providerId="LiveId" clId="{0E738822-0204-43F8-9A75-A0C8A52CADBB}" dt="2024-02-20T16:56:52.751" v="119"/>
          <ac:spMkLst>
            <pc:docMk/>
            <pc:sldMk cId="2241968852" sldId="285"/>
            <ac:spMk id="2" creationId="{97ECC88F-C744-BA90-2332-0BED0B2B0A7F}"/>
          </ac:spMkLst>
        </pc:spChg>
        <pc:spChg chg="add mod">
          <ac:chgData name="Neemias Informatica Lima" userId="b77af7bd85500281" providerId="LiveId" clId="{0E738822-0204-43F8-9A75-A0C8A52CADBB}" dt="2024-02-20T16:56:52.751" v="119"/>
          <ac:spMkLst>
            <pc:docMk/>
            <pc:sldMk cId="2241968852" sldId="285"/>
            <ac:spMk id="3" creationId="{33BEC984-A759-4F1F-8E23-44E7FDD59A9E}"/>
          </ac:spMkLst>
        </pc:spChg>
        <pc:spChg chg="del">
          <ac:chgData name="Neemias Informatica Lima" userId="b77af7bd85500281" providerId="LiveId" clId="{0E738822-0204-43F8-9A75-A0C8A52CADBB}" dt="2024-02-20T16:56:51.720" v="118" actId="478"/>
          <ac:spMkLst>
            <pc:docMk/>
            <pc:sldMk cId="2241968852" sldId="285"/>
            <ac:spMk id="5" creationId="{C6916D47-173B-A170-0371-6D5FAD5BC0B3}"/>
          </ac:spMkLst>
        </pc:spChg>
        <pc:spChg chg="del">
          <ac:chgData name="Neemias Informatica Lima" userId="b77af7bd85500281" providerId="LiveId" clId="{0E738822-0204-43F8-9A75-A0C8A52CADBB}" dt="2024-02-20T16:56:51.720" v="118" actId="478"/>
          <ac:spMkLst>
            <pc:docMk/>
            <pc:sldMk cId="2241968852" sldId="285"/>
            <ac:spMk id="6" creationId="{5E8CB69D-73BB-0BDB-51A4-F4EE1B6D1C04}"/>
          </ac:spMkLst>
        </pc:spChg>
        <pc:spChg chg="mod">
          <ac:chgData name="Neemias Informatica Lima" userId="b77af7bd85500281" providerId="LiveId" clId="{0E738822-0204-43F8-9A75-A0C8A52CADBB}" dt="2024-02-20T17:23:58.964" v="291"/>
          <ac:spMkLst>
            <pc:docMk/>
            <pc:sldMk cId="2241968852" sldId="285"/>
            <ac:spMk id="14" creationId="{00000000-0000-0000-0000-000000000000}"/>
          </ac:spMkLst>
        </pc:spChg>
        <pc:spChg chg="mod">
          <ac:chgData name="Neemias Informatica Lima" userId="b77af7bd85500281" providerId="LiveId" clId="{0E738822-0204-43F8-9A75-A0C8A52CADBB}" dt="2024-02-20T17:24:42.630" v="308"/>
          <ac:spMkLst>
            <pc:docMk/>
            <pc:sldMk cId="2241968852" sldId="285"/>
            <ac:spMk id="15" creationId="{0F091E13-8EAD-4FFB-9473-BC74E5ABDC64}"/>
          </ac:spMkLst>
        </pc:spChg>
        <pc:picChg chg="add mod">
          <ac:chgData name="Neemias Informatica Lima" userId="b77af7bd85500281" providerId="LiveId" clId="{0E738822-0204-43F8-9A75-A0C8A52CADBB}" dt="2024-02-20T16:56:52.751" v="119"/>
          <ac:picMkLst>
            <pc:docMk/>
            <pc:sldMk cId="2241968852" sldId="285"/>
            <ac:picMk id="4" creationId="{425A0613-38AA-C7A2-EE22-40495175D1EA}"/>
          </ac:picMkLst>
        </pc:picChg>
        <pc:picChg chg="del">
          <ac:chgData name="Neemias Informatica Lima" userId="b77af7bd85500281" providerId="LiveId" clId="{0E738822-0204-43F8-9A75-A0C8A52CADBB}" dt="2024-02-20T16:56:51.720" v="118" actId="478"/>
          <ac:picMkLst>
            <pc:docMk/>
            <pc:sldMk cId="2241968852" sldId="285"/>
            <ac:picMk id="7" creationId="{F853418A-E7AD-EB12-B725-FB9A057B06C2}"/>
          </ac:picMkLst>
        </pc:picChg>
      </pc:sldChg>
      <pc:sldChg chg="addSp delSp modSp mod">
        <pc:chgData name="Neemias Informatica Lima" userId="b77af7bd85500281" providerId="LiveId" clId="{0E738822-0204-43F8-9A75-A0C8A52CADBB}" dt="2024-02-20T17:26:27.718" v="348" actId="20577"/>
        <pc:sldMkLst>
          <pc:docMk/>
          <pc:sldMk cId="1959249856" sldId="286"/>
        </pc:sldMkLst>
        <pc:spChg chg="add mod">
          <ac:chgData name="Neemias Informatica Lima" userId="b77af7bd85500281" providerId="LiveId" clId="{0E738822-0204-43F8-9A75-A0C8A52CADBB}" dt="2024-02-20T16:57:07.472" v="123"/>
          <ac:spMkLst>
            <pc:docMk/>
            <pc:sldMk cId="1959249856" sldId="286"/>
            <ac:spMk id="2" creationId="{85892DA3-61C5-5A77-1DE0-BC1A5E0D7360}"/>
          </ac:spMkLst>
        </pc:spChg>
        <pc:spChg chg="add mod">
          <ac:chgData name="Neemias Informatica Lima" userId="b77af7bd85500281" providerId="LiveId" clId="{0E738822-0204-43F8-9A75-A0C8A52CADBB}" dt="2024-02-20T16:57:07.472" v="123"/>
          <ac:spMkLst>
            <pc:docMk/>
            <pc:sldMk cId="1959249856" sldId="286"/>
            <ac:spMk id="3" creationId="{0C0BF29C-FD82-60BE-DD0A-1AC3A6C891CE}"/>
          </ac:spMkLst>
        </pc:spChg>
        <pc:spChg chg="del">
          <ac:chgData name="Neemias Informatica Lima" userId="b77af7bd85500281" providerId="LiveId" clId="{0E738822-0204-43F8-9A75-A0C8A52CADBB}" dt="2024-02-20T16:57:06.418" v="122" actId="478"/>
          <ac:spMkLst>
            <pc:docMk/>
            <pc:sldMk cId="1959249856" sldId="286"/>
            <ac:spMk id="5" creationId="{2F0CFB38-E3F5-B9D9-5E73-0388429F89FC}"/>
          </ac:spMkLst>
        </pc:spChg>
        <pc:spChg chg="del">
          <ac:chgData name="Neemias Informatica Lima" userId="b77af7bd85500281" providerId="LiveId" clId="{0E738822-0204-43F8-9A75-A0C8A52CADBB}" dt="2024-02-20T16:57:06.418" v="122" actId="478"/>
          <ac:spMkLst>
            <pc:docMk/>
            <pc:sldMk cId="1959249856" sldId="286"/>
            <ac:spMk id="6" creationId="{6D14C760-7EAB-140C-C5D6-A56918D05283}"/>
          </ac:spMkLst>
        </pc:spChg>
        <pc:spChg chg="mod">
          <ac:chgData name="Neemias Informatica Lima" userId="b77af7bd85500281" providerId="LiveId" clId="{0E738822-0204-43F8-9A75-A0C8A52CADBB}" dt="2024-02-20T17:25:37.279" v="326"/>
          <ac:spMkLst>
            <pc:docMk/>
            <pc:sldMk cId="1959249856" sldId="286"/>
            <ac:spMk id="14" creationId="{00000000-0000-0000-0000-000000000000}"/>
          </ac:spMkLst>
        </pc:spChg>
        <pc:spChg chg="mod">
          <ac:chgData name="Neemias Informatica Lima" userId="b77af7bd85500281" providerId="LiveId" clId="{0E738822-0204-43F8-9A75-A0C8A52CADBB}" dt="2024-02-20T17:26:27.718" v="348" actId="20577"/>
          <ac:spMkLst>
            <pc:docMk/>
            <pc:sldMk cId="1959249856" sldId="286"/>
            <ac:spMk id="15" creationId="{863BB09B-C8C1-4354-BC51-D930C951E507}"/>
          </ac:spMkLst>
        </pc:spChg>
        <pc:picChg chg="add mod">
          <ac:chgData name="Neemias Informatica Lima" userId="b77af7bd85500281" providerId="LiveId" clId="{0E738822-0204-43F8-9A75-A0C8A52CADBB}" dt="2024-02-20T16:57:07.472" v="123"/>
          <ac:picMkLst>
            <pc:docMk/>
            <pc:sldMk cId="1959249856" sldId="286"/>
            <ac:picMk id="4" creationId="{A1EF4718-34A2-73F4-74BB-2781F1A0FA36}"/>
          </ac:picMkLst>
        </pc:picChg>
        <pc:picChg chg="del">
          <ac:chgData name="Neemias Informatica Lima" userId="b77af7bd85500281" providerId="LiveId" clId="{0E738822-0204-43F8-9A75-A0C8A52CADBB}" dt="2024-02-20T16:57:06.418" v="122" actId="478"/>
          <ac:picMkLst>
            <pc:docMk/>
            <pc:sldMk cId="1959249856" sldId="286"/>
            <ac:picMk id="7" creationId="{4CAD79D9-E4B5-0B27-6BF1-3C3C16C46224}"/>
          </ac:picMkLst>
        </pc:picChg>
      </pc:sldChg>
      <pc:sldChg chg="addSp delSp modSp mod">
        <pc:chgData name="Neemias Informatica Lima" userId="b77af7bd85500281" providerId="LiveId" clId="{0E738822-0204-43F8-9A75-A0C8A52CADBB}" dt="2024-02-20T17:28:46.609" v="396" actId="20577"/>
        <pc:sldMkLst>
          <pc:docMk/>
          <pc:sldMk cId="2857006406" sldId="287"/>
        </pc:sldMkLst>
        <pc:spChg chg="add mod">
          <ac:chgData name="Neemias Informatica Lima" userId="b77af7bd85500281" providerId="LiveId" clId="{0E738822-0204-43F8-9A75-A0C8A52CADBB}" dt="2024-02-20T16:57:34.316" v="129"/>
          <ac:spMkLst>
            <pc:docMk/>
            <pc:sldMk cId="2857006406" sldId="287"/>
            <ac:spMk id="2" creationId="{34BBE7EE-CADD-DA06-8C96-F781BECC74A0}"/>
          </ac:spMkLst>
        </pc:spChg>
        <pc:spChg chg="add mod">
          <ac:chgData name="Neemias Informatica Lima" userId="b77af7bd85500281" providerId="LiveId" clId="{0E738822-0204-43F8-9A75-A0C8A52CADBB}" dt="2024-02-20T16:57:34.316" v="129"/>
          <ac:spMkLst>
            <pc:docMk/>
            <pc:sldMk cId="2857006406" sldId="287"/>
            <ac:spMk id="3" creationId="{9150FA78-FFE0-555A-6EFC-E07374232E4F}"/>
          </ac:spMkLst>
        </pc:spChg>
        <pc:spChg chg="del">
          <ac:chgData name="Neemias Informatica Lima" userId="b77af7bd85500281" providerId="LiveId" clId="{0E738822-0204-43F8-9A75-A0C8A52CADBB}" dt="2024-02-20T16:57:33.286" v="128" actId="478"/>
          <ac:spMkLst>
            <pc:docMk/>
            <pc:sldMk cId="2857006406" sldId="287"/>
            <ac:spMk id="5" creationId="{49C9CECD-E45A-7D3A-A207-74A9C845115C}"/>
          </ac:spMkLst>
        </pc:spChg>
        <pc:spChg chg="del">
          <ac:chgData name="Neemias Informatica Lima" userId="b77af7bd85500281" providerId="LiveId" clId="{0E738822-0204-43F8-9A75-A0C8A52CADBB}" dt="2024-02-20T16:57:33.286" v="128" actId="478"/>
          <ac:spMkLst>
            <pc:docMk/>
            <pc:sldMk cId="2857006406" sldId="287"/>
            <ac:spMk id="6" creationId="{BDC1ADE2-2244-599B-566C-3CC288D6A210}"/>
          </ac:spMkLst>
        </pc:spChg>
        <pc:spChg chg="mod">
          <ac:chgData name="Neemias Informatica Lima" userId="b77af7bd85500281" providerId="LiveId" clId="{0E738822-0204-43F8-9A75-A0C8A52CADBB}" dt="2024-02-20T17:28:46.609" v="396" actId="20577"/>
          <ac:spMkLst>
            <pc:docMk/>
            <pc:sldMk cId="2857006406" sldId="287"/>
            <ac:spMk id="16" creationId="{28D68641-D640-4BD7-9D5B-B3803DCCF9B3}"/>
          </ac:spMkLst>
        </pc:spChg>
        <pc:picChg chg="add mod">
          <ac:chgData name="Neemias Informatica Lima" userId="b77af7bd85500281" providerId="LiveId" clId="{0E738822-0204-43F8-9A75-A0C8A52CADBB}" dt="2024-02-20T16:57:34.316" v="129"/>
          <ac:picMkLst>
            <pc:docMk/>
            <pc:sldMk cId="2857006406" sldId="287"/>
            <ac:picMk id="4" creationId="{14F3BA0D-16CF-F365-AF48-333310134924}"/>
          </ac:picMkLst>
        </pc:picChg>
        <pc:picChg chg="del">
          <ac:chgData name="Neemias Informatica Lima" userId="b77af7bd85500281" providerId="LiveId" clId="{0E738822-0204-43F8-9A75-A0C8A52CADBB}" dt="2024-02-20T16:57:33.286" v="128" actId="478"/>
          <ac:picMkLst>
            <pc:docMk/>
            <pc:sldMk cId="2857006406" sldId="287"/>
            <ac:picMk id="7" creationId="{C6A0D47A-F830-5802-8A79-DA62F2571C6E}"/>
          </ac:picMkLst>
        </pc:picChg>
      </pc:sldChg>
      <pc:sldChg chg="addSp delSp modSp mod">
        <pc:chgData name="Neemias Informatica Lima" userId="b77af7bd85500281" providerId="LiveId" clId="{0E738822-0204-43F8-9A75-A0C8A52CADBB}" dt="2024-02-20T17:08:35.736" v="151"/>
        <pc:sldMkLst>
          <pc:docMk/>
          <pc:sldMk cId="2630436816" sldId="288"/>
        </pc:sldMkLst>
        <pc:spChg chg="add mod">
          <ac:chgData name="Neemias Informatica Lima" userId="b77af7bd85500281" providerId="LiveId" clId="{0E738822-0204-43F8-9A75-A0C8A52CADBB}" dt="2024-02-20T16:55:20.044" v="107"/>
          <ac:spMkLst>
            <pc:docMk/>
            <pc:sldMk cId="2630436816" sldId="288"/>
            <ac:spMk id="2" creationId="{5D9931AB-A1EE-9E1B-E500-A6B25ECE7A65}"/>
          </ac:spMkLst>
        </pc:spChg>
        <pc:spChg chg="add mod">
          <ac:chgData name="Neemias Informatica Lima" userId="b77af7bd85500281" providerId="LiveId" clId="{0E738822-0204-43F8-9A75-A0C8A52CADBB}" dt="2024-02-20T16:55:20.044" v="107"/>
          <ac:spMkLst>
            <pc:docMk/>
            <pc:sldMk cId="2630436816" sldId="288"/>
            <ac:spMk id="3" creationId="{9A4DD270-27FC-A507-4AA1-F7B7CAC3E1F9}"/>
          </ac:spMkLst>
        </pc:spChg>
        <pc:spChg chg="del">
          <ac:chgData name="Neemias Informatica Lima" userId="b77af7bd85500281" providerId="LiveId" clId="{0E738822-0204-43F8-9A75-A0C8A52CADBB}" dt="2024-02-20T16:55:19.070" v="106" actId="478"/>
          <ac:spMkLst>
            <pc:docMk/>
            <pc:sldMk cId="2630436816" sldId="288"/>
            <ac:spMk id="5" creationId="{0361F6E1-54F6-3B56-F426-3A5257CDE79B}"/>
          </ac:spMkLst>
        </pc:spChg>
        <pc:spChg chg="del">
          <ac:chgData name="Neemias Informatica Lima" userId="b77af7bd85500281" providerId="LiveId" clId="{0E738822-0204-43F8-9A75-A0C8A52CADBB}" dt="2024-02-20T16:55:19.070" v="106" actId="478"/>
          <ac:spMkLst>
            <pc:docMk/>
            <pc:sldMk cId="2630436816" sldId="288"/>
            <ac:spMk id="6" creationId="{98BF13D1-6BB1-7F51-09F2-9C96D7BB94D5}"/>
          </ac:spMkLst>
        </pc:spChg>
        <pc:spChg chg="mod">
          <ac:chgData name="Neemias Informatica Lima" userId="b77af7bd85500281" providerId="LiveId" clId="{0E738822-0204-43F8-9A75-A0C8A52CADBB}" dt="2024-02-20T17:08:35.736" v="151"/>
          <ac:spMkLst>
            <pc:docMk/>
            <pc:sldMk cId="2630436816" sldId="288"/>
            <ac:spMk id="13" creationId="{00000000-0000-0000-0000-000000000000}"/>
          </ac:spMkLst>
        </pc:spChg>
        <pc:spChg chg="mod">
          <ac:chgData name="Neemias Informatica Lima" userId="b77af7bd85500281" providerId="LiveId" clId="{0E738822-0204-43F8-9A75-A0C8A52CADBB}" dt="2024-02-20T17:07:16.585" v="132"/>
          <ac:spMkLst>
            <pc:docMk/>
            <pc:sldMk cId="2630436816" sldId="288"/>
            <ac:spMk id="14" creationId="{00000000-0000-0000-0000-000000000000}"/>
          </ac:spMkLst>
        </pc:spChg>
        <pc:picChg chg="add mod">
          <ac:chgData name="Neemias Informatica Lima" userId="b77af7bd85500281" providerId="LiveId" clId="{0E738822-0204-43F8-9A75-A0C8A52CADBB}" dt="2024-02-20T16:55:20.044" v="107"/>
          <ac:picMkLst>
            <pc:docMk/>
            <pc:sldMk cId="2630436816" sldId="288"/>
            <ac:picMk id="4" creationId="{41388232-B860-FA7A-CA50-DA7B05D5BF14}"/>
          </ac:picMkLst>
        </pc:picChg>
        <pc:picChg chg="del">
          <ac:chgData name="Neemias Informatica Lima" userId="b77af7bd85500281" providerId="LiveId" clId="{0E738822-0204-43F8-9A75-A0C8A52CADBB}" dt="2024-02-20T16:55:19.070" v="106" actId="478"/>
          <ac:picMkLst>
            <pc:docMk/>
            <pc:sldMk cId="2630436816" sldId="288"/>
            <ac:picMk id="7" creationId="{EF1A6F14-D60A-51D1-C4B6-21148EF4D37B}"/>
          </ac:picMkLst>
        </pc:picChg>
      </pc:sldChg>
      <pc:sldChg chg="addSp delSp modSp mod">
        <pc:chgData name="Neemias Informatica Lima" userId="b77af7bd85500281" providerId="LiveId" clId="{0E738822-0204-43F8-9A75-A0C8A52CADBB}" dt="2024-02-20T17:16:29.946" v="217"/>
        <pc:sldMkLst>
          <pc:docMk/>
          <pc:sldMk cId="3032827026" sldId="289"/>
        </pc:sldMkLst>
        <pc:spChg chg="add mod">
          <ac:chgData name="Neemias Informatica Lima" userId="b77af7bd85500281" providerId="LiveId" clId="{0E738822-0204-43F8-9A75-A0C8A52CADBB}" dt="2024-02-20T16:56:05.553" v="113"/>
          <ac:spMkLst>
            <pc:docMk/>
            <pc:sldMk cId="3032827026" sldId="289"/>
            <ac:spMk id="2" creationId="{9BDC4E02-CC56-CABD-174F-448868C5143C}"/>
          </ac:spMkLst>
        </pc:spChg>
        <pc:spChg chg="add mod">
          <ac:chgData name="Neemias Informatica Lima" userId="b77af7bd85500281" providerId="LiveId" clId="{0E738822-0204-43F8-9A75-A0C8A52CADBB}" dt="2024-02-20T16:56:05.553" v="113"/>
          <ac:spMkLst>
            <pc:docMk/>
            <pc:sldMk cId="3032827026" sldId="289"/>
            <ac:spMk id="3" creationId="{8EC1FD22-A9E5-FED5-B655-A0209D8F12B8}"/>
          </ac:spMkLst>
        </pc:spChg>
        <pc:spChg chg="del">
          <ac:chgData name="Neemias Informatica Lima" userId="b77af7bd85500281" providerId="LiveId" clId="{0E738822-0204-43F8-9A75-A0C8A52CADBB}" dt="2024-02-20T16:56:04.355" v="112" actId="478"/>
          <ac:spMkLst>
            <pc:docMk/>
            <pc:sldMk cId="3032827026" sldId="289"/>
            <ac:spMk id="5" creationId="{EDBBAAE8-AD4A-97C4-F36B-D5674BCAC5C3}"/>
          </ac:spMkLst>
        </pc:spChg>
        <pc:spChg chg="del">
          <ac:chgData name="Neemias Informatica Lima" userId="b77af7bd85500281" providerId="LiveId" clId="{0E738822-0204-43F8-9A75-A0C8A52CADBB}" dt="2024-02-20T16:56:04.355" v="112" actId="478"/>
          <ac:spMkLst>
            <pc:docMk/>
            <pc:sldMk cId="3032827026" sldId="289"/>
            <ac:spMk id="6" creationId="{88F95B22-0B17-9481-526D-40ED6F40ADA5}"/>
          </ac:spMkLst>
        </pc:spChg>
        <pc:spChg chg="mod">
          <ac:chgData name="Neemias Informatica Lima" userId="b77af7bd85500281" providerId="LiveId" clId="{0E738822-0204-43F8-9A75-A0C8A52CADBB}" dt="2024-02-20T17:16:29.946" v="217"/>
          <ac:spMkLst>
            <pc:docMk/>
            <pc:sldMk cId="3032827026" sldId="289"/>
            <ac:spMk id="12" creationId="{A64B78EF-EDA8-421A-88C9-45544BBCA9D1}"/>
          </ac:spMkLst>
        </pc:spChg>
        <pc:spChg chg="mod">
          <ac:chgData name="Neemias Informatica Lima" userId="b77af7bd85500281" providerId="LiveId" clId="{0E738822-0204-43F8-9A75-A0C8A52CADBB}" dt="2024-02-20T17:10:21.206" v="170"/>
          <ac:spMkLst>
            <pc:docMk/>
            <pc:sldMk cId="3032827026" sldId="289"/>
            <ac:spMk id="14" creationId="{00000000-0000-0000-0000-000000000000}"/>
          </ac:spMkLst>
        </pc:spChg>
        <pc:picChg chg="add mod">
          <ac:chgData name="Neemias Informatica Lima" userId="b77af7bd85500281" providerId="LiveId" clId="{0E738822-0204-43F8-9A75-A0C8A52CADBB}" dt="2024-02-20T16:56:05.553" v="113"/>
          <ac:picMkLst>
            <pc:docMk/>
            <pc:sldMk cId="3032827026" sldId="289"/>
            <ac:picMk id="4" creationId="{6013B298-59FB-6362-C4C7-75FD4AD6799D}"/>
          </ac:picMkLst>
        </pc:picChg>
        <pc:picChg chg="del">
          <ac:chgData name="Neemias Informatica Lima" userId="b77af7bd85500281" providerId="LiveId" clId="{0E738822-0204-43F8-9A75-A0C8A52CADBB}" dt="2024-02-20T16:56:04.355" v="112" actId="478"/>
          <ac:picMkLst>
            <pc:docMk/>
            <pc:sldMk cId="3032827026" sldId="289"/>
            <ac:picMk id="7" creationId="{112D8330-C60A-BDC6-27EF-CA5A53AE2A48}"/>
          </ac:picMkLst>
        </pc:picChg>
      </pc:sldChg>
      <pc:sldChg chg="addSp delSp modSp mod">
        <pc:chgData name="Neemias Informatica Lima" userId="b77af7bd85500281" providerId="LiveId" clId="{0E738822-0204-43F8-9A75-A0C8A52CADBB}" dt="2024-02-20T17:23:36.801" v="286" actId="20577"/>
        <pc:sldMkLst>
          <pc:docMk/>
          <pc:sldMk cId="3772032319" sldId="290"/>
        </pc:sldMkLst>
        <pc:spChg chg="add mod">
          <ac:chgData name="Neemias Informatica Lima" userId="b77af7bd85500281" providerId="LiveId" clId="{0E738822-0204-43F8-9A75-A0C8A52CADBB}" dt="2024-02-20T16:56:35.260" v="117"/>
          <ac:spMkLst>
            <pc:docMk/>
            <pc:sldMk cId="3772032319" sldId="290"/>
            <ac:spMk id="2" creationId="{3E2C86AB-1379-0FEB-5A1A-57ADCFC644E8}"/>
          </ac:spMkLst>
        </pc:spChg>
        <pc:spChg chg="add mod">
          <ac:chgData name="Neemias Informatica Lima" userId="b77af7bd85500281" providerId="LiveId" clId="{0E738822-0204-43F8-9A75-A0C8A52CADBB}" dt="2024-02-20T16:56:35.260" v="117"/>
          <ac:spMkLst>
            <pc:docMk/>
            <pc:sldMk cId="3772032319" sldId="290"/>
            <ac:spMk id="3" creationId="{242F513D-FBFC-CCE5-6A29-3F6EFD68C879}"/>
          </ac:spMkLst>
        </pc:spChg>
        <pc:spChg chg="del">
          <ac:chgData name="Neemias Informatica Lima" userId="b77af7bd85500281" providerId="LiveId" clId="{0E738822-0204-43F8-9A75-A0C8A52CADBB}" dt="2024-02-20T16:56:33.846" v="116" actId="478"/>
          <ac:spMkLst>
            <pc:docMk/>
            <pc:sldMk cId="3772032319" sldId="290"/>
            <ac:spMk id="5" creationId="{7748E928-157E-25F4-F1B0-15CF3C66046D}"/>
          </ac:spMkLst>
        </pc:spChg>
        <pc:spChg chg="del">
          <ac:chgData name="Neemias Informatica Lima" userId="b77af7bd85500281" providerId="LiveId" clId="{0E738822-0204-43F8-9A75-A0C8A52CADBB}" dt="2024-02-20T16:56:33.846" v="116" actId="478"/>
          <ac:spMkLst>
            <pc:docMk/>
            <pc:sldMk cId="3772032319" sldId="290"/>
            <ac:spMk id="6" creationId="{21F33FAF-AC31-9F25-C5DE-618FFB28596F}"/>
          </ac:spMkLst>
        </pc:spChg>
        <pc:spChg chg="mod">
          <ac:chgData name="Neemias Informatica Lima" userId="b77af7bd85500281" providerId="LiveId" clId="{0E738822-0204-43F8-9A75-A0C8A52CADBB}" dt="2024-02-20T17:23:36.801" v="286" actId="20577"/>
          <ac:spMkLst>
            <pc:docMk/>
            <pc:sldMk cId="3772032319" sldId="290"/>
            <ac:spMk id="12" creationId="{8D5A143D-15FB-4DFE-B0EC-FEEB77A92B2C}"/>
          </ac:spMkLst>
        </pc:spChg>
        <pc:spChg chg="mod">
          <ac:chgData name="Neemias Informatica Lima" userId="b77af7bd85500281" providerId="LiveId" clId="{0E738822-0204-43F8-9A75-A0C8A52CADBB}" dt="2024-02-20T17:19:14.837" v="227"/>
          <ac:spMkLst>
            <pc:docMk/>
            <pc:sldMk cId="3772032319" sldId="290"/>
            <ac:spMk id="14" creationId="{00000000-0000-0000-0000-000000000000}"/>
          </ac:spMkLst>
        </pc:spChg>
        <pc:picChg chg="add mod">
          <ac:chgData name="Neemias Informatica Lima" userId="b77af7bd85500281" providerId="LiveId" clId="{0E738822-0204-43F8-9A75-A0C8A52CADBB}" dt="2024-02-20T16:56:35.260" v="117"/>
          <ac:picMkLst>
            <pc:docMk/>
            <pc:sldMk cId="3772032319" sldId="290"/>
            <ac:picMk id="4" creationId="{01A534C2-88F6-D6C8-EB18-3D4C7B59CC73}"/>
          </ac:picMkLst>
        </pc:picChg>
        <pc:picChg chg="del">
          <ac:chgData name="Neemias Informatica Lima" userId="b77af7bd85500281" providerId="LiveId" clId="{0E738822-0204-43F8-9A75-A0C8A52CADBB}" dt="2024-02-20T16:56:33.846" v="116" actId="478"/>
          <ac:picMkLst>
            <pc:docMk/>
            <pc:sldMk cId="3772032319" sldId="290"/>
            <ac:picMk id="7" creationId="{5AEC3517-60F4-65A9-F22B-9BD1B7ECCE5F}"/>
          </ac:picMkLst>
        </pc:picChg>
      </pc:sldChg>
      <pc:sldChg chg="addSp delSp modSp mod">
        <pc:chgData name="Neemias Informatica Lima" userId="b77af7bd85500281" providerId="LiveId" clId="{0E738822-0204-43F8-9A75-A0C8A52CADBB}" dt="2024-02-20T17:25:26.811" v="321"/>
        <pc:sldMkLst>
          <pc:docMk/>
          <pc:sldMk cId="1768216317" sldId="291"/>
        </pc:sldMkLst>
        <pc:spChg chg="add mod">
          <ac:chgData name="Neemias Informatica Lima" userId="b77af7bd85500281" providerId="LiveId" clId="{0E738822-0204-43F8-9A75-A0C8A52CADBB}" dt="2024-02-20T16:57:00.791" v="121"/>
          <ac:spMkLst>
            <pc:docMk/>
            <pc:sldMk cId="1768216317" sldId="291"/>
            <ac:spMk id="2" creationId="{54974A24-6F5E-59E8-83C2-830ACB61507C}"/>
          </ac:spMkLst>
        </pc:spChg>
        <pc:spChg chg="add mod">
          <ac:chgData name="Neemias Informatica Lima" userId="b77af7bd85500281" providerId="LiveId" clId="{0E738822-0204-43F8-9A75-A0C8A52CADBB}" dt="2024-02-20T16:57:00.791" v="121"/>
          <ac:spMkLst>
            <pc:docMk/>
            <pc:sldMk cId="1768216317" sldId="291"/>
            <ac:spMk id="3" creationId="{9E976E02-E9FC-6BF4-F62E-139513CD02E7}"/>
          </ac:spMkLst>
        </pc:spChg>
        <pc:spChg chg="del">
          <ac:chgData name="Neemias Informatica Lima" userId="b77af7bd85500281" providerId="LiveId" clId="{0E738822-0204-43F8-9A75-A0C8A52CADBB}" dt="2024-02-20T16:56:59.754" v="120" actId="478"/>
          <ac:spMkLst>
            <pc:docMk/>
            <pc:sldMk cId="1768216317" sldId="291"/>
            <ac:spMk id="5" creationId="{3335F489-5BE2-67AD-3705-CD00FA4678DB}"/>
          </ac:spMkLst>
        </pc:spChg>
        <pc:spChg chg="del">
          <ac:chgData name="Neemias Informatica Lima" userId="b77af7bd85500281" providerId="LiveId" clId="{0E738822-0204-43F8-9A75-A0C8A52CADBB}" dt="2024-02-20T16:56:59.754" v="120" actId="478"/>
          <ac:spMkLst>
            <pc:docMk/>
            <pc:sldMk cId="1768216317" sldId="291"/>
            <ac:spMk id="6" creationId="{55C9F7F9-F2DD-5368-7E5A-9007BC64C5E7}"/>
          </ac:spMkLst>
        </pc:spChg>
        <pc:spChg chg="mod">
          <ac:chgData name="Neemias Informatica Lima" userId="b77af7bd85500281" providerId="LiveId" clId="{0E738822-0204-43F8-9A75-A0C8A52CADBB}" dt="2024-02-20T17:25:26.811" v="321"/>
          <ac:spMkLst>
            <pc:docMk/>
            <pc:sldMk cId="1768216317" sldId="291"/>
            <ac:spMk id="12" creationId="{FD5EC092-AC81-4728-9A45-4C4BB5B95C65}"/>
          </ac:spMkLst>
        </pc:spChg>
        <pc:spChg chg="mod">
          <ac:chgData name="Neemias Informatica Lima" userId="b77af7bd85500281" providerId="LiveId" clId="{0E738822-0204-43F8-9A75-A0C8A52CADBB}" dt="2024-02-20T17:24:04.822" v="296"/>
          <ac:spMkLst>
            <pc:docMk/>
            <pc:sldMk cId="1768216317" sldId="291"/>
            <ac:spMk id="14" creationId="{00000000-0000-0000-0000-000000000000}"/>
          </ac:spMkLst>
        </pc:spChg>
        <pc:picChg chg="add mod">
          <ac:chgData name="Neemias Informatica Lima" userId="b77af7bd85500281" providerId="LiveId" clId="{0E738822-0204-43F8-9A75-A0C8A52CADBB}" dt="2024-02-20T16:57:00.791" v="121"/>
          <ac:picMkLst>
            <pc:docMk/>
            <pc:sldMk cId="1768216317" sldId="291"/>
            <ac:picMk id="4" creationId="{5EFF77E5-4820-8553-E1C3-91C839473415}"/>
          </ac:picMkLst>
        </pc:picChg>
        <pc:picChg chg="del">
          <ac:chgData name="Neemias Informatica Lima" userId="b77af7bd85500281" providerId="LiveId" clId="{0E738822-0204-43F8-9A75-A0C8A52CADBB}" dt="2024-02-20T16:56:59.754" v="120" actId="478"/>
          <ac:picMkLst>
            <pc:docMk/>
            <pc:sldMk cId="1768216317" sldId="291"/>
            <ac:picMk id="7" creationId="{98E9CFAD-32F7-65CF-699F-87BC8E27FCCF}"/>
          </ac:picMkLst>
        </pc:picChg>
      </pc:sldChg>
      <pc:sldChg chg="addSp delSp modSp mod">
        <pc:chgData name="Neemias Informatica Lima" userId="b77af7bd85500281" providerId="LiveId" clId="{0E738822-0204-43F8-9A75-A0C8A52CADBB}" dt="2024-02-20T17:27:24.788" v="361" actId="20577"/>
        <pc:sldMkLst>
          <pc:docMk/>
          <pc:sldMk cId="3757265641" sldId="292"/>
        </pc:sldMkLst>
        <pc:spChg chg="add mod">
          <ac:chgData name="Neemias Informatica Lima" userId="b77af7bd85500281" providerId="LiveId" clId="{0E738822-0204-43F8-9A75-A0C8A52CADBB}" dt="2024-02-20T16:57:15.289" v="125"/>
          <ac:spMkLst>
            <pc:docMk/>
            <pc:sldMk cId="3757265641" sldId="292"/>
            <ac:spMk id="2" creationId="{5FD0D31B-7361-F0C3-62D3-0EE63FA5A43D}"/>
          </ac:spMkLst>
        </pc:spChg>
        <pc:spChg chg="add mod">
          <ac:chgData name="Neemias Informatica Lima" userId="b77af7bd85500281" providerId="LiveId" clId="{0E738822-0204-43F8-9A75-A0C8A52CADBB}" dt="2024-02-20T16:57:15.289" v="125"/>
          <ac:spMkLst>
            <pc:docMk/>
            <pc:sldMk cId="3757265641" sldId="292"/>
            <ac:spMk id="3" creationId="{E389A403-4D22-4504-BB18-BDD267E5CC61}"/>
          </ac:spMkLst>
        </pc:spChg>
        <pc:spChg chg="del">
          <ac:chgData name="Neemias Informatica Lima" userId="b77af7bd85500281" providerId="LiveId" clId="{0E738822-0204-43F8-9A75-A0C8A52CADBB}" dt="2024-02-20T16:57:14.195" v="124" actId="478"/>
          <ac:spMkLst>
            <pc:docMk/>
            <pc:sldMk cId="3757265641" sldId="292"/>
            <ac:spMk id="5" creationId="{6FCCE2DA-E077-D47D-6210-4E4C4084676A}"/>
          </ac:spMkLst>
        </pc:spChg>
        <pc:spChg chg="del">
          <ac:chgData name="Neemias Informatica Lima" userId="b77af7bd85500281" providerId="LiveId" clId="{0E738822-0204-43F8-9A75-A0C8A52CADBB}" dt="2024-02-20T16:57:14.195" v="124" actId="478"/>
          <ac:spMkLst>
            <pc:docMk/>
            <pc:sldMk cId="3757265641" sldId="292"/>
            <ac:spMk id="6" creationId="{5F4A209C-466E-14D3-2D79-A114F0E136BB}"/>
          </ac:spMkLst>
        </pc:spChg>
        <pc:spChg chg="mod">
          <ac:chgData name="Neemias Informatica Lima" userId="b77af7bd85500281" providerId="LiveId" clId="{0E738822-0204-43F8-9A75-A0C8A52CADBB}" dt="2024-02-20T17:27:24.788" v="361" actId="20577"/>
          <ac:spMkLst>
            <pc:docMk/>
            <pc:sldMk cId="3757265641" sldId="292"/>
            <ac:spMk id="12" creationId="{1EC42BAA-B890-43DD-B4F0-9AB5685AF2FE}"/>
          </ac:spMkLst>
        </pc:spChg>
        <pc:spChg chg="mod">
          <ac:chgData name="Neemias Informatica Lima" userId="b77af7bd85500281" providerId="LiveId" clId="{0E738822-0204-43F8-9A75-A0C8A52CADBB}" dt="2024-02-20T17:25:43.548" v="331"/>
          <ac:spMkLst>
            <pc:docMk/>
            <pc:sldMk cId="3757265641" sldId="292"/>
            <ac:spMk id="14" creationId="{00000000-0000-0000-0000-000000000000}"/>
          </ac:spMkLst>
        </pc:spChg>
        <pc:picChg chg="add mod">
          <ac:chgData name="Neemias Informatica Lima" userId="b77af7bd85500281" providerId="LiveId" clId="{0E738822-0204-43F8-9A75-A0C8A52CADBB}" dt="2024-02-20T16:57:15.289" v="125"/>
          <ac:picMkLst>
            <pc:docMk/>
            <pc:sldMk cId="3757265641" sldId="292"/>
            <ac:picMk id="4" creationId="{0368FE61-6247-BC6F-FA15-632E935643B5}"/>
          </ac:picMkLst>
        </pc:picChg>
        <pc:picChg chg="del">
          <ac:chgData name="Neemias Informatica Lima" userId="b77af7bd85500281" providerId="LiveId" clId="{0E738822-0204-43F8-9A75-A0C8A52CADBB}" dt="2024-02-20T16:57:14.195" v="124" actId="478"/>
          <ac:picMkLst>
            <pc:docMk/>
            <pc:sldMk cId="3757265641" sldId="292"/>
            <ac:picMk id="7" creationId="{AE0E9CDB-9655-6223-7E26-AE6BB4BC25F8}"/>
          </ac:picMkLst>
        </pc:picChg>
      </pc:sldChg>
      <pc:sldChg chg="addSp delSp modSp mod">
        <pc:chgData name="Neemias Informatica Lima" userId="b77af7bd85500281" providerId="LiveId" clId="{0E738822-0204-43F8-9A75-A0C8A52CADBB}" dt="2024-02-20T17:28:20.320" v="389" actId="6549"/>
        <pc:sldMkLst>
          <pc:docMk/>
          <pc:sldMk cId="3114938747" sldId="293"/>
        </pc:sldMkLst>
        <pc:spChg chg="add mod">
          <ac:chgData name="Neemias Informatica Lima" userId="b77af7bd85500281" providerId="LiveId" clId="{0E738822-0204-43F8-9A75-A0C8A52CADBB}" dt="2024-02-20T16:57:22.958" v="127"/>
          <ac:spMkLst>
            <pc:docMk/>
            <pc:sldMk cId="3114938747" sldId="293"/>
            <ac:spMk id="2" creationId="{3EE96EFB-4D6F-A54E-4AB3-69DDE66676F0}"/>
          </ac:spMkLst>
        </pc:spChg>
        <pc:spChg chg="add mod">
          <ac:chgData name="Neemias Informatica Lima" userId="b77af7bd85500281" providerId="LiveId" clId="{0E738822-0204-43F8-9A75-A0C8A52CADBB}" dt="2024-02-20T16:57:22.958" v="127"/>
          <ac:spMkLst>
            <pc:docMk/>
            <pc:sldMk cId="3114938747" sldId="293"/>
            <ac:spMk id="3" creationId="{9999F744-72BC-DB38-AC58-4877576DCC3D}"/>
          </ac:spMkLst>
        </pc:spChg>
        <pc:spChg chg="del">
          <ac:chgData name="Neemias Informatica Lima" userId="b77af7bd85500281" providerId="LiveId" clId="{0E738822-0204-43F8-9A75-A0C8A52CADBB}" dt="2024-02-20T16:57:21.825" v="126" actId="478"/>
          <ac:spMkLst>
            <pc:docMk/>
            <pc:sldMk cId="3114938747" sldId="293"/>
            <ac:spMk id="5" creationId="{E0F8B825-43AF-AD9A-BBDE-F3D1764354C5}"/>
          </ac:spMkLst>
        </pc:spChg>
        <pc:spChg chg="del">
          <ac:chgData name="Neemias Informatica Lima" userId="b77af7bd85500281" providerId="LiveId" clId="{0E738822-0204-43F8-9A75-A0C8A52CADBB}" dt="2024-02-20T16:57:21.825" v="126" actId="478"/>
          <ac:spMkLst>
            <pc:docMk/>
            <pc:sldMk cId="3114938747" sldId="293"/>
            <ac:spMk id="6" creationId="{ED7CD55C-BFCE-4975-A678-D5FBEE835717}"/>
          </ac:spMkLst>
        </pc:spChg>
        <pc:spChg chg="mod">
          <ac:chgData name="Neemias Informatica Lima" userId="b77af7bd85500281" providerId="LiveId" clId="{0E738822-0204-43F8-9A75-A0C8A52CADBB}" dt="2024-02-20T17:28:20.320" v="389" actId="6549"/>
          <ac:spMkLst>
            <pc:docMk/>
            <pc:sldMk cId="3114938747" sldId="293"/>
            <ac:spMk id="16" creationId="{CFC8B9D9-C6ED-4706-A104-65D118A5B7F9}"/>
          </ac:spMkLst>
        </pc:spChg>
        <pc:picChg chg="add mod">
          <ac:chgData name="Neemias Informatica Lima" userId="b77af7bd85500281" providerId="LiveId" clId="{0E738822-0204-43F8-9A75-A0C8A52CADBB}" dt="2024-02-20T16:57:22.958" v="127"/>
          <ac:picMkLst>
            <pc:docMk/>
            <pc:sldMk cId="3114938747" sldId="293"/>
            <ac:picMk id="4" creationId="{0C2C626C-E63D-42A7-E59E-A0BBFCFD90CE}"/>
          </ac:picMkLst>
        </pc:picChg>
        <pc:picChg chg="del">
          <ac:chgData name="Neemias Informatica Lima" userId="b77af7bd85500281" providerId="LiveId" clId="{0E738822-0204-43F8-9A75-A0C8A52CADBB}" dt="2024-02-20T16:57:21.825" v="126" actId="478"/>
          <ac:picMkLst>
            <pc:docMk/>
            <pc:sldMk cId="3114938747" sldId="293"/>
            <ac:picMk id="7" creationId="{5182B1A2-E1F1-011D-438D-A6D61FF80E4B}"/>
          </ac:picMkLst>
        </pc:picChg>
      </pc:sldChg>
    </pc:docChg>
  </pc:docChgLst>
  <pc:docChgLst>
    <pc:chgData name="Neemias e Catia Lima" userId="b77af7bd85500281" providerId="LiveId" clId="{66E88CED-EB25-4063-A036-6CF037D4BC01}"/>
    <pc:docChg chg="undo redo custSel modSld">
      <pc:chgData name="Neemias e Catia Lima" userId="b77af7bd85500281" providerId="LiveId" clId="{66E88CED-EB25-4063-A036-6CF037D4BC01}" dt="2021-04-25T10:22:17.348" v="138" actId="20577"/>
      <pc:docMkLst>
        <pc:docMk/>
      </pc:docMkLst>
      <pc:sldChg chg="addSp delSp modSp mod">
        <pc:chgData name="Neemias e Catia Lima" userId="b77af7bd85500281" providerId="LiveId" clId="{66E88CED-EB25-4063-A036-6CF037D4BC01}" dt="2021-04-25T10:14:03.500" v="46" actId="14100"/>
        <pc:sldMkLst>
          <pc:docMk/>
          <pc:sldMk cId="2232331225" sldId="280"/>
        </pc:sldMkLst>
        <pc:spChg chg="mod">
          <ac:chgData name="Neemias e Catia Lima" userId="b77af7bd85500281" providerId="LiveId" clId="{66E88CED-EB25-4063-A036-6CF037D4BC01}" dt="2021-04-25T10:12:13.261" v="26"/>
          <ac:spMkLst>
            <pc:docMk/>
            <pc:sldMk cId="2232331225" sldId="280"/>
            <ac:spMk id="6" creationId="{00000000-0000-0000-0000-000000000000}"/>
          </ac:spMkLst>
        </pc:spChg>
        <pc:spChg chg="mod">
          <ac:chgData name="Neemias e Catia Lima" userId="b77af7bd85500281" providerId="LiveId" clId="{66E88CED-EB25-4063-A036-6CF037D4BC01}" dt="2021-04-25T10:13:17.757" v="37"/>
          <ac:spMkLst>
            <pc:docMk/>
            <pc:sldMk cId="2232331225" sldId="280"/>
            <ac:spMk id="9" creationId="{00000000-0000-0000-0000-000000000000}"/>
          </ac:spMkLst>
        </pc:spChg>
        <pc:spChg chg="mod">
          <ac:chgData name="Neemias e Catia Lima" userId="b77af7bd85500281" providerId="LiveId" clId="{66E88CED-EB25-4063-A036-6CF037D4BC01}" dt="2021-04-25T10:12:39.257" v="30" actId="1036"/>
          <ac:spMkLst>
            <pc:docMk/>
            <pc:sldMk cId="2232331225" sldId="280"/>
            <ac:spMk id="11" creationId="{00000000-0000-0000-0000-000000000000}"/>
          </ac:spMkLst>
        </pc:spChg>
        <pc:spChg chg="mod">
          <ac:chgData name="Neemias e Catia Lima" userId="b77af7bd85500281" providerId="LiveId" clId="{66E88CED-EB25-4063-A036-6CF037D4BC01}" dt="2021-04-25T10:14:03.500" v="46" actId="14100"/>
          <ac:spMkLst>
            <pc:docMk/>
            <pc:sldMk cId="2232331225" sldId="280"/>
            <ac:spMk id="16" creationId="{00000000-0000-0000-0000-000000000000}"/>
          </ac:spMkLst>
        </pc:spChg>
        <pc:picChg chg="add mod">
          <ac:chgData name="Neemias e Catia Lima" userId="b77af7bd85500281" providerId="LiveId" clId="{66E88CED-EB25-4063-A036-6CF037D4BC01}" dt="2021-04-25T10:08:26.398" v="4" actId="1440"/>
          <ac:picMkLst>
            <pc:docMk/>
            <pc:sldMk cId="2232331225" sldId="280"/>
            <ac:picMk id="3" creationId="{AB1EF268-9E2F-4213-B8B5-263AC3FC07C1}"/>
          </ac:picMkLst>
        </pc:picChg>
        <pc:picChg chg="del">
          <ac:chgData name="Neemias e Catia Lima" userId="b77af7bd85500281" providerId="LiveId" clId="{66E88CED-EB25-4063-A036-6CF037D4BC01}" dt="2021-04-25T10:08:12.399" v="0" actId="478"/>
          <ac:picMkLst>
            <pc:docMk/>
            <pc:sldMk cId="2232331225" sldId="280"/>
            <ac:picMk id="4" creationId="{0758D784-1597-4B8F-AF84-7C5AAA7AF4D4}"/>
          </ac:picMkLst>
        </pc:picChg>
        <pc:picChg chg="add mod">
          <ac:chgData name="Neemias e Catia Lima" userId="b77af7bd85500281" providerId="LiveId" clId="{66E88CED-EB25-4063-A036-6CF037D4BC01}" dt="2021-04-25T10:12:55.546" v="34" actId="14100"/>
          <ac:picMkLst>
            <pc:docMk/>
            <pc:sldMk cId="2232331225" sldId="280"/>
            <ac:picMk id="13" creationId="{F0777F7F-1700-4211-B4E1-14FFED49C148}"/>
          </ac:picMkLst>
        </pc:picChg>
        <pc:picChg chg="del">
          <ac:chgData name="Neemias e Catia Lima" userId="b77af7bd85500281" providerId="LiveId" clId="{66E88CED-EB25-4063-A036-6CF037D4BC01}" dt="2021-04-25T10:11:05.681" v="14" actId="478"/>
          <ac:picMkLst>
            <pc:docMk/>
            <pc:sldMk cId="2232331225" sldId="280"/>
            <ac:picMk id="14" creationId="{1AA47835-8522-4CB4-A277-E28BBF622FBF}"/>
          </ac:picMkLst>
        </pc:picChg>
      </pc:sldChg>
      <pc:sldChg chg="addSp delSp modSp mod">
        <pc:chgData name="Neemias e Catia Lima" userId="b77af7bd85500281" providerId="LiveId" clId="{66E88CED-EB25-4063-A036-6CF037D4BC01}" dt="2021-04-25T10:21:39.343" v="114" actId="1440"/>
        <pc:sldMkLst>
          <pc:docMk/>
          <pc:sldMk cId="2103443556" sldId="281"/>
        </pc:sldMkLst>
        <pc:spChg chg="add del">
          <ac:chgData name="Neemias e Catia Lima" userId="b77af7bd85500281" providerId="LiveId" clId="{66E88CED-EB25-4063-A036-6CF037D4BC01}" dt="2021-04-25T10:20:55.550" v="107"/>
          <ac:spMkLst>
            <pc:docMk/>
            <pc:sldMk cId="2103443556" sldId="281"/>
            <ac:spMk id="4" creationId="{97387214-262E-42FD-9635-97CF8B5AA48B}"/>
          </ac:spMkLst>
        </pc:spChg>
        <pc:spChg chg="mod">
          <ac:chgData name="Neemias e Catia Lima" userId="b77af7bd85500281" providerId="LiveId" clId="{66E88CED-EB25-4063-A036-6CF037D4BC01}" dt="2021-04-25T10:19:52.653" v="104" actId="20577"/>
          <ac:spMkLst>
            <pc:docMk/>
            <pc:sldMk cId="2103443556" sldId="281"/>
            <ac:spMk id="8" creationId="{00000000-0000-0000-0000-000000000000}"/>
          </ac:spMkLst>
        </pc:spChg>
        <pc:spChg chg="mod">
          <ac:chgData name="Neemias e Catia Lima" userId="b77af7bd85500281" providerId="LiveId" clId="{66E88CED-EB25-4063-A036-6CF037D4BC01}" dt="2021-04-25T10:14:23.958" v="51"/>
          <ac:spMkLst>
            <pc:docMk/>
            <pc:sldMk cId="2103443556" sldId="281"/>
            <ac:spMk id="18" creationId="{00000000-0000-0000-0000-000000000000}"/>
          </ac:spMkLst>
        </pc:spChg>
        <pc:picChg chg="del">
          <ac:chgData name="Neemias e Catia Lima" userId="b77af7bd85500281" providerId="LiveId" clId="{66E88CED-EB25-4063-A036-6CF037D4BC01}" dt="2021-04-25T10:20:38.120" v="105" actId="478"/>
          <ac:picMkLst>
            <pc:docMk/>
            <pc:sldMk cId="2103443556" sldId="281"/>
            <ac:picMk id="2" creationId="{06F3396B-9297-43B3-B4D1-A9F21DFB0961}"/>
          </ac:picMkLst>
        </pc:picChg>
        <pc:picChg chg="add mod">
          <ac:chgData name="Neemias e Catia Lima" userId="b77af7bd85500281" providerId="LiveId" clId="{66E88CED-EB25-4063-A036-6CF037D4BC01}" dt="2021-04-25T10:21:39.343" v="114" actId="1440"/>
          <ac:picMkLst>
            <pc:docMk/>
            <pc:sldMk cId="2103443556" sldId="281"/>
            <ac:picMk id="6" creationId="{9C2BDEC3-5B8E-4368-ACAF-35511A23935B}"/>
          </ac:picMkLst>
        </pc:picChg>
        <pc:picChg chg="del">
          <ac:chgData name="Neemias e Catia Lima" userId="b77af7bd85500281" providerId="LiveId" clId="{66E88CED-EB25-4063-A036-6CF037D4BC01}" dt="2021-04-25T10:09:56.212" v="6" actId="478"/>
          <ac:picMkLst>
            <pc:docMk/>
            <pc:sldMk cId="2103443556" sldId="281"/>
            <ac:picMk id="12" creationId="{F73680B5-D453-4C89-A02F-E4FA939E8D4B}"/>
          </ac:picMkLst>
        </pc:picChg>
        <pc:picChg chg="del">
          <ac:chgData name="Neemias e Catia Lima" userId="b77af7bd85500281" providerId="LiveId" clId="{66E88CED-EB25-4063-A036-6CF037D4BC01}" dt="2021-04-25T10:14:30.668" v="52" actId="478"/>
          <ac:picMkLst>
            <pc:docMk/>
            <pc:sldMk cId="2103443556" sldId="281"/>
            <ac:picMk id="13" creationId="{208373B7-B0F3-42EA-9693-9BE1FA5E3F07}"/>
          </ac:picMkLst>
        </pc:picChg>
        <pc:picChg chg="add mod">
          <ac:chgData name="Neemias e Catia Lima" userId="b77af7bd85500281" providerId="LiveId" clId="{66E88CED-EB25-4063-A036-6CF037D4BC01}" dt="2021-04-25T10:10:23.738" v="13" actId="14100"/>
          <ac:picMkLst>
            <pc:docMk/>
            <pc:sldMk cId="2103443556" sldId="281"/>
            <ac:picMk id="15" creationId="{B6BEDBB8-6BD7-4298-8DA4-A0215189B5E7}"/>
          </ac:picMkLst>
        </pc:picChg>
        <pc:picChg chg="add mod">
          <ac:chgData name="Neemias e Catia Lima" userId="b77af7bd85500281" providerId="LiveId" clId="{66E88CED-EB25-4063-A036-6CF037D4BC01}" dt="2021-04-25T10:15:34.544" v="68" actId="1037"/>
          <ac:picMkLst>
            <pc:docMk/>
            <pc:sldMk cId="2103443556" sldId="281"/>
            <ac:picMk id="16" creationId="{526DEBA6-A2CD-4647-B674-1E2A6DB5C4AA}"/>
          </ac:picMkLst>
        </pc:picChg>
      </pc:sldChg>
      <pc:sldChg chg="addSp delSp modSp mod">
        <pc:chgData name="Neemias e Catia Lima" userId="b77af7bd85500281" providerId="LiveId" clId="{66E88CED-EB25-4063-A036-6CF037D4BC01}" dt="2021-04-25T10:16:21.675" v="72"/>
        <pc:sldMkLst>
          <pc:docMk/>
          <pc:sldMk cId="3683219421" sldId="282"/>
        </pc:sldMkLst>
        <pc:spChg chg="add mod">
          <ac:chgData name="Neemias e Catia Lima" userId="b77af7bd85500281" providerId="LiveId" clId="{66E88CED-EB25-4063-A036-6CF037D4BC01}" dt="2021-04-25T10:16:21.675" v="72"/>
          <ac:spMkLst>
            <pc:docMk/>
            <pc:sldMk cId="3683219421" sldId="282"/>
            <ac:spMk id="15" creationId="{834FC239-74FD-41F6-B0FF-52E13106B3C7}"/>
          </ac:spMkLst>
        </pc:spChg>
        <pc:spChg chg="add mod">
          <ac:chgData name="Neemias e Catia Lima" userId="b77af7bd85500281" providerId="LiveId" clId="{66E88CED-EB25-4063-A036-6CF037D4BC01}" dt="2021-04-25T10:16:21.675" v="72"/>
          <ac:spMkLst>
            <pc:docMk/>
            <pc:sldMk cId="3683219421" sldId="282"/>
            <ac:spMk id="17" creationId="{5FE506DC-D962-407A-A48E-646AFB906F5C}"/>
          </ac:spMkLst>
        </pc:spChg>
        <pc:spChg chg="del">
          <ac:chgData name="Neemias e Catia Lima" userId="b77af7bd85500281" providerId="LiveId" clId="{66E88CED-EB25-4063-A036-6CF037D4BC01}" dt="2021-04-25T10:16:20.995" v="71" actId="478"/>
          <ac:spMkLst>
            <pc:docMk/>
            <pc:sldMk cId="3683219421" sldId="282"/>
            <ac:spMk id="22" creationId="{D2D8A74B-2CA5-4233-9A56-01AED1D8D103}"/>
          </ac:spMkLst>
        </pc:spChg>
        <pc:picChg chg="add mod">
          <ac:chgData name="Neemias e Catia Lima" userId="b77af7bd85500281" providerId="LiveId" clId="{66E88CED-EB25-4063-A036-6CF037D4BC01}" dt="2021-04-25T10:16:21.675" v="72"/>
          <ac:picMkLst>
            <pc:docMk/>
            <pc:sldMk cId="3683219421" sldId="282"/>
            <ac:picMk id="18" creationId="{EDD29A2A-89B7-4468-9AE1-847380515A70}"/>
          </ac:picMkLst>
        </pc:picChg>
        <pc:picChg chg="del">
          <ac:chgData name="Neemias e Catia Lima" userId="b77af7bd85500281" providerId="LiveId" clId="{66E88CED-EB25-4063-A036-6CF037D4BC01}" dt="2021-04-25T10:16:20.995" v="71" actId="478"/>
          <ac:picMkLst>
            <pc:docMk/>
            <pc:sldMk cId="3683219421" sldId="282"/>
            <ac:picMk id="19" creationId="{BAD575A9-3957-442A-903D-0126834CBDBF}"/>
          </ac:picMkLst>
        </pc:picChg>
        <pc:picChg chg="del">
          <ac:chgData name="Neemias e Catia Lima" userId="b77af7bd85500281" providerId="LiveId" clId="{66E88CED-EB25-4063-A036-6CF037D4BC01}" dt="2021-04-25T10:16:20.995" v="71" actId="478"/>
          <ac:picMkLst>
            <pc:docMk/>
            <pc:sldMk cId="3683219421" sldId="282"/>
            <ac:picMk id="20" creationId="{06433064-A1CF-4682-B5B0-644F12C61525}"/>
          </ac:picMkLst>
        </pc:picChg>
        <pc:picChg chg="add mod">
          <ac:chgData name="Neemias e Catia Lima" userId="b77af7bd85500281" providerId="LiveId" clId="{66E88CED-EB25-4063-A036-6CF037D4BC01}" dt="2021-04-25T10:16:21.675" v="72"/>
          <ac:picMkLst>
            <pc:docMk/>
            <pc:sldMk cId="3683219421" sldId="282"/>
            <ac:picMk id="21" creationId="{C372667F-BCC6-4972-8A31-802F9A2FC8CE}"/>
          </ac:picMkLst>
        </pc:picChg>
      </pc:sldChg>
      <pc:sldChg chg="addSp delSp modSp mod">
        <pc:chgData name="Neemias e Catia Lima" userId="b77af7bd85500281" providerId="LiveId" clId="{66E88CED-EB25-4063-A036-6CF037D4BC01}" dt="2021-04-25T10:16:40.291" v="74"/>
        <pc:sldMkLst>
          <pc:docMk/>
          <pc:sldMk cId="3902406419" sldId="283"/>
        </pc:sldMkLst>
        <pc:spChg chg="add mod">
          <ac:chgData name="Neemias e Catia Lima" userId="b77af7bd85500281" providerId="LiveId" clId="{66E88CED-EB25-4063-A036-6CF037D4BC01}" dt="2021-04-25T10:16:40.291" v="74"/>
          <ac:spMkLst>
            <pc:docMk/>
            <pc:sldMk cId="3902406419" sldId="283"/>
            <ac:spMk id="12" creationId="{C3290409-560D-477C-A157-B9CAC6A6FBEA}"/>
          </ac:spMkLst>
        </pc:spChg>
        <pc:spChg chg="add mod">
          <ac:chgData name="Neemias e Catia Lima" userId="b77af7bd85500281" providerId="LiveId" clId="{66E88CED-EB25-4063-A036-6CF037D4BC01}" dt="2021-04-25T10:16:40.291" v="74"/>
          <ac:spMkLst>
            <pc:docMk/>
            <pc:sldMk cId="3902406419" sldId="283"/>
            <ac:spMk id="17" creationId="{EB7F8A88-B906-4396-AD44-F3357B3E72F9}"/>
          </ac:spMkLst>
        </pc:spChg>
        <pc:spChg chg="del">
          <ac:chgData name="Neemias e Catia Lima" userId="b77af7bd85500281" providerId="LiveId" clId="{66E88CED-EB25-4063-A036-6CF037D4BC01}" dt="2021-04-25T10:16:39.586" v="73" actId="478"/>
          <ac:spMkLst>
            <pc:docMk/>
            <pc:sldMk cId="3902406419" sldId="283"/>
            <ac:spMk id="24" creationId="{8E71D80C-BBB3-4BC0-BED3-A04F07E499D6}"/>
          </ac:spMkLst>
        </pc:spChg>
        <pc:picChg chg="add mod">
          <ac:chgData name="Neemias e Catia Lima" userId="b77af7bd85500281" providerId="LiveId" clId="{66E88CED-EB25-4063-A036-6CF037D4BC01}" dt="2021-04-25T10:16:40.291" v="74"/>
          <ac:picMkLst>
            <pc:docMk/>
            <pc:sldMk cId="3902406419" sldId="283"/>
            <ac:picMk id="18" creationId="{156BA565-75DF-42AA-BE60-5EF276903F22}"/>
          </ac:picMkLst>
        </pc:picChg>
        <pc:picChg chg="del">
          <ac:chgData name="Neemias e Catia Lima" userId="b77af7bd85500281" providerId="LiveId" clId="{66E88CED-EB25-4063-A036-6CF037D4BC01}" dt="2021-04-25T10:16:39.586" v="73" actId="478"/>
          <ac:picMkLst>
            <pc:docMk/>
            <pc:sldMk cId="3902406419" sldId="283"/>
            <ac:picMk id="19" creationId="{B6489B6C-6DB8-4C27-B1B0-C409600C1BF2}"/>
          </ac:picMkLst>
        </pc:picChg>
        <pc:picChg chg="add mod">
          <ac:chgData name="Neemias e Catia Lima" userId="b77af7bd85500281" providerId="LiveId" clId="{66E88CED-EB25-4063-A036-6CF037D4BC01}" dt="2021-04-25T10:16:40.291" v="74"/>
          <ac:picMkLst>
            <pc:docMk/>
            <pc:sldMk cId="3902406419" sldId="283"/>
            <ac:picMk id="20" creationId="{6748B8A3-F13F-4F4D-A994-D64DDE4537DD}"/>
          </ac:picMkLst>
        </pc:picChg>
        <pc:picChg chg="del">
          <ac:chgData name="Neemias e Catia Lima" userId="b77af7bd85500281" providerId="LiveId" clId="{66E88CED-EB25-4063-A036-6CF037D4BC01}" dt="2021-04-25T10:16:39.586" v="73" actId="478"/>
          <ac:picMkLst>
            <pc:docMk/>
            <pc:sldMk cId="3902406419" sldId="283"/>
            <ac:picMk id="21" creationId="{8ECFC189-39F6-4240-A36C-C9877B211B6F}"/>
          </ac:picMkLst>
        </pc:picChg>
      </pc:sldChg>
      <pc:sldChg chg="addSp delSp modSp mod">
        <pc:chgData name="Neemias e Catia Lima" userId="b77af7bd85500281" providerId="LiveId" clId="{66E88CED-EB25-4063-A036-6CF037D4BC01}" dt="2021-04-25T10:17:07.827" v="78"/>
        <pc:sldMkLst>
          <pc:docMk/>
          <pc:sldMk cId="2424059023" sldId="284"/>
        </pc:sldMkLst>
        <pc:spChg chg="add mod">
          <ac:chgData name="Neemias e Catia Lima" userId="b77af7bd85500281" providerId="LiveId" clId="{66E88CED-EB25-4063-A036-6CF037D4BC01}" dt="2021-04-25T10:17:07.827" v="78"/>
          <ac:spMkLst>
            <pc:docMk/>
            <pc:sldMk cId="2424059023" sldId="284"/>
            <ac:spMk id="16" creationId="{71827421-4296-4A1A-BE3C-979111292EBE}"/>
          </ac:spMkLst>
        </pc:spChg>
        <pc:spChg chg="add mod">
          <ac:chgData name="Neemias e Catia Lima" userId="b77af7bd85500281" providerId="LiveId" clId="{66E88CED-EB25-4063-A036-6CF037D4BC01}" dt="2021-04-25T10:17:07.827" v="78"/>
          <ac:spMkLst>
            <pc:docMk/>
            <pc:sldMk cId="2424059023" sldId="284"/>
            <ac:spMk id="17" creationId="{C845DFF0-2581-4FC6-AB44-4987F63544A7}"/>
          </ac:spMkLst>
        </pc:spChg>
        <pc:spChg chg="del">
          <ac:chgData name="Neemias e Catia Lima" userId="b77af7bd85500281" providerId="LiveId" clId="{66E88CED-EB25-4063-A036-6CF037D4BC01}" dt="2021-04-25T10:17:07.186" v="77" actId="478"/>
          <ac:spMkLst>
            <pc:docMk/>
            <pc:sldMk cId="2424059023" sldId="284"/>
            <ac:spMk id="20" creationId="{3813CF3B-75B7-4DB6-8D85-A0B062D6E699}"/>
          </ac:spMkLst>
        </pc:spChg>
        <pc:picChg chg="del">
          <ac:chgData name="Neemias e Catia Lima" userId="b77af7bd85500281" providerId="LiveId" clId="{66E88CED-EB25-4063-A036-6CF037D4BC01}" dt="2021-04-25T10:17:07.186" v="77" actId="478"/>
          <ac:picMkLst>
            <pc:docMk/>
            <pc:sldMk cId="2424059023" sldId="284"/>
            <ac:picMk id="18" creationId="{CF8C9485-4DA0-4098-AA50-540AACC4B372}"/>
          </ac:picMkLst>
        </pc:picChg>
        <pc:picChg chg="del">
          <ac:chgData name="Neemias e Catia Lima" userId="b77af7bd85500281" providerId="LiveId" clId="{66E88CED-EB25-4063-A036-6CF037D4BC01}" dt="2021-04-25T10:17:07.186" v="77" actId="478"/>
          <ac:picMkLst>
            <pc:docMk/>
            <pc:sldMk cId="2424059023" sldId="284"/>
            <ac:picMk id="19" creationId="{F0359B73-2EDD-4331-BF02-48D144B8E73B}"/>
          </ac:picMkLst>
        </pc:picChg>
        <pc:picChg chg="add mod">
          <ac:chgData name="Neemias e Catia Lima" userId="b77af7bd85500281" providerId="LiveId" clId="{66E88CED-EB25-4063-A036-6CF037D4BC01}" dt="2021-04-25T10:17:07.827" v="78"/>
          <ac:picMkLst>
            <pc:docMk/>
            <pc:sldMk cId="2424059023" sldId="284"/>
            <ac:picMk id="21" creationId="{C2CAC771-9431-4625-AE81-F7F4E142B675}"/>
          </ac:picMkLst>
        </pc:picChg>
        <pc:picChg chg="add mod">
          <ac:chgData name="Neemias e Catia Lima" userId="b77af7bd85500281" providerId="LiveId" clId="{66E88CED-EB25-4063-A036-6CF037D4BC01}" dt="2021-04-25T10:17:07.827" v="78"/>
          <ac:picMkLst>
            <pc:docMk/>
            <pc:sldMk cId="2424059023" sldId="284"/>
            <ac:picMk id="23" creationId="{0C26A93D-90DF-4CD5-9DDC-FC50C3270327}"/>
          </ac:picMkLst>
        </pc:picChg>
      </pc:sldChg>
      <pc:sldChg chg="addSp delSp modSp mod">
        <pc:chgData name="Neemias e Catia Lima" userId="b77af7bd85500281" providerId="LiveId" clId="{66E88CED-EB25-4063-A036-6CF037D4BC01}" dt="2021-04-25T10:17:29.252" v="82"/>
        <pc:sldMkLst>
          <pc:docMk/>
          <pc:sldMk cId="2241968852" sldId="285"/>
        </pc:sldMkLst>
        <pc:spChg chg="add mod">
          <ac:chgData name="Neemias e Catia Lima" userId="b77af7bd85500281" providerId="LiveId" clId="{66E88CED-EB25-4063-A036-6CF037D4BC01}" dt="2021-04-25T10:17:29.252" v="82"/>
          <ac:spMkLst>
            <pc:docMk/>
            <pc:sldMk cId="2241968852" sldId="285"/>
            <ac:spMk id="16" creationId="{246A5F12-9088-446D-8B34-3C1FCF9F3F82}"/>
          </ac:spMkLst>
        </pc:spChg>
        <pc:spChg chg="del">
          <ac:chgData name="Neemias e Catia Lima" userId="b77af7bd85500281" providerId="LiveId" clId="{66E88CED-EB25-4063-A036-6CF037D4BC01}" dt="2021-04-25T10:17:28.638" v="81" actId="478"/>
          <ac:spMkLst>
            <pc:docMk/>
            <pc:sldMk cId="2241968852" sldId="285"/>
            <ac:spMk id="19" creationId="{E2E0CE26-1F45-4D68-A14E-2839903ECED1}"/>
          </ac:spMkLst>
        </pc:spChg>
        <pc:spChg chg="add mod">
          <ac:chgData name="Neemias e Catia Lima" userId="b77af7bd85500281" providerId="LiveId" clId="{66E88CED-EB25-4063-A036-6CF037D4BC01}" dt="2021-04-25T10:17:29.252" v="82"/>
          <ac:spMkLst>
            <pc:docMk/>
            <pc:sldMk cId="2241968852" sldId="285"/>
            <ac:spMk id="20" creationId="{27D90F3E-6036-414B-BB3F-CF216D1C3FB0}"/>
          </ac:spMkLst>
        </pc:spChg>
        <pc:picChg chg="del">
          <ac:chgData name="Neemias e Catia Lima" userId="b77af7bd85500281" providerId="LiveId" clId="{66E88CED-EB25-4063-A036-6CF037D4BC01}" dt="2021-04-25T10:17:28.638" v="81" actId="478"/>
          <ac:picMkLst>
            <pc:docMk/>
            <pc:sldMk cId="2241968852" sldId="285"/>
            <ac:picMk id="17" creationId="{B193407A-3161-41BD-8968-C03FDE0EC7DD}"/>
          </ac:picMkLst>
        </pc:picChg>
        <pc:picChg chg="del">
          <ac:chgData name="Neemias e Catia Lima" userId="b77af7bd85500281" providerId="LiveId" clId="{66E88CED-EB25-4063-A036-6CF037D4BC01}" dt="2021-04-25T10:17:28.638" v="81" actId="478"/>
          <ac:picMkLst>
            <pc:docMk/>
            <pc:sldMk cId="2241968852" sldId="285"/>
            <ac:picMk id="18" creationId="{872C2F0F-6944-43E0-83B4-5E07F9F088FF}"/>
          </ac:picMkLst>
        </pc:picChg>
        <pc:picChg chg="add mod">
          <ac:chgData name="Neemias e Catia Lima" userId="b77af7bd85500281" providerId="LiveId" clId="{66E88CED-EB25-4063-A036-6CF037D4BC01}" dt="2021-04-25T10:17:29.252" v="82"/>
          <ac:picMkLst>
            <pc:docMk/>
            <pc:sldMk cId="2241968852" sldId="285"/>
            <ac:picMk id="21" creationId="{E6E2ABBD-175C-4F65-B12F-E624FA534472}"/>
          </ac:picMkLst>
        </pc:picChg>
        <pc:picChg chg="add mod">
          <ac:chgData name="Neemias e Catia Lima" userId="b77af7bd85500281" providerId="LiveId" clId="{66E88CED-EB25-4063-A036-6CF037D4BC01}" dt="2021-04-25T10:17:29.252" v="82"/>
          <ac:picMkLst>
            <pc:docMk/>
            <pc:sldMk cId="2241968852" sldId="285"/>
            <ac:picMk id="23" creationId="{ED39F6F1-C89D-42F1-9EBB-B85DB177DFD6}"/>
          </ac:picMkLst>
        </pc:picChg>
      </pc:sldChg>
      <pc:sldChg chg="addSp delSp modSp mod">
        <pc:chgData name="Neemias e Catia Lima" userId="b77af7bd85500281" providerId="LiveId" clId="{66E88CED-EB25-4063-A036-6CF037D4BC01}" dt="2021-04-25T10:17:53.602" v="86"/>
        <pc:sldMkLst>
          <pc:docMk/>
          <pc:sldMk cId="1959249856" sldId="286"/>
        </pc:sldMkLst>
        <pc:spChg chg="add mod">
          <ac:chgData name="Neemias e Catia Lima" userId="b77af7bd85500281" providerId="LiveId" clId="{66E88CED-EB25-4063-A036-6CF037D4BC01}" dt="2021-04-25T10:17:53.602" v="86"/>
          <ac:spMkLst>
            <pc:docMk/>
            <pc:sldMk cId="1959249856" sldId="286"/>
            <ac:spMk id="16" creationId="{C7D6AD51-2907-44E0-9FFE-8B978050442C}"/>
          </ac:spMkLst>
        </pc:spChg>
        <pc:spChg chg="add mod">
          <ac:chgData name="Neemias e Catia Lima" userId="b77af7bd85500281" providerId="LiveId" clId="{66E88CED-EB25-4063-A036-6CF037D4BC01}" dt="2021-04-25T10:17:53.602" v="86"/>
          <ac:spMkLst>
            <pc:docMk/>
            <pc:sldMk cId="1959249856" sldId="286"/>
            <ac:spMk id="17" creationId="{88DDBE8F-8735-4C65-92E3-8B9AD03BF961}"/>
          </ac:spMkLst>
        </pc:spChg>
        <pc:spChg chg="del">
          <ac:chgData name="Neemias e Catia Lima" userId="b77af7bd85500281" providerId="LiveId" clId="{66E88CED-EB25-4063-A036-6CF037D4BC01}" dt="2021-04-25T10:17:52.946" v="85" actId="478"/>
          <ac:spMkLst>
            <pc:docMk/>
            <pc:sldMk cId="1959249856" sldId="286"/>
            <ac:spMk id="24" creationId="{B950A7A9-BA80-4907-93E0-678A64407229}"/>
          </ac:spMkLst>
        </pc:spChg>
        <pc:picChg chg="del">
          <ac:chgData name="Neemias e Catia Lima" userId="b77af7bd85500281" providerId="LiveId" clId="{66E88CED-EB25-4063-A036-6CF037D4BC01}" dt="2021-04-25T10:17:52.946" v="85" actId="478"/>
          <ac:picMkLst>
            <pc:docMk/>
            <pc:sldMk cId="1959249856" sldId="286"/>
            <ac:picMk id="18" creationId="{C177EA06-53E3-493D-9225-573319401251}"/>
          </ac:picMkLst>
        </pc:picChg>
        <pc:picChg chg="del">
          <ac:chgData name="Neemias e Catia Lima" userId="b77af7bd85500281" providerId="LiveId" clId="{66E88CED-EB25-4063-A036-6CF037D4BC01}" dt="2021-04-25T10:17:52.946" v="85" actId="478"/>
          <ac:picMkLst>
            <pc:docMk/>
            <pc:sldMk cId="1959249856" sldId="286"/>
            <ac:picMk id="19" creationId="{BC9CC994-A681-4CBA-9733-27DD898D0B89}"/>
          </ac:picMkLst>
        </pc:picChg>
        <pc:picChg chg="add mod">
          <ac:chgData name="Neemias e Catia Lima" userId="b77af7bd85500281" providerId="LiveId" clId="{66E88CED-EB25-4063-A036-6CF037D4BC01}" dt="2021-04-25T10:17:53.602" v="86"/>
          <ac:picMkLst>
            <pc:docMk/>
            <pc:sldMk cId="1959249856" sldId="286"/>
            <ac:picMk id="20" creationId="{0A4C4AFD-ADF0-4D3D-B102-A4DE2538E075}"/>
          </ac:picMkLst>
        </pc:picChg>
        <pc:picChg chg="add mod">
          <ac:chgData name="Neemias e Catia Lima" userId="b77af7bd85500281" providerId="LiveId" clId="{66E88CED-EB25-4063-A036-6CF037D4BC01}" dt="2021-04-25T10:17:53.602" v="86"/>
          <ac:picMkLst>
            <pc:docMk/>
            <pc:sldMk cId="1959249856" sldId="286"/>
            <ac:picMk id="21" creationId="{7AA4B699-144F-40E0-A847-E2FB03D819D0}"/>
          </ac:picMkLst>
        </pc:picChg>
      </pc:sldChg>
      <pc:sldChg chg="addSp delSp modSp mod">
        <pc:chgData name="Neemias e Catia Lima" userId="b77af7bd85500281" providerId="LiveId" clId="{66E88CED-EB25-4063-A036-6CF037D4BC01}" dt="2021-04-25T10:18:29.177" v="92"/>
        <pc:sldMkLst>
          <pc:docMk/>
          <pc:sldMk cId="2857006406" sldId="287"/>
        </pc:sldMkLst>
        <pc:spChg chg="add mod">
          <ac:chgData name="Neemias e Catia Lima" userId="b77af7bd85500281" providerId="LiveId" clId="{66E88CED-EB25-4063-A036-6CF037D4BC01}" dt="2021-04-25T10:18:29.177" v="92"/>
          <ac:spMkLst>
            <pc:docMk/>
            <pc:sldMk cId="2857006406" sldId="287"/>
            <ac:spMk id="15" creationId="{4BB5D5AE-9BBB-46E1-B054-D735791E4AA6}"/>
          </ac:spMkLst>
        </pc:spChg>
        <pc:spChg chg="add mod">
          <ac:chgData name="Neemias e Catia Lima" userId="b77af7bd85500281" providerId="LiveId" clId="{66E88CED-EB25-4063-A036-6CF037D4BC01}" dt="2021-04-25T10:18:29.177" v="92"/>
          <ac:spMkLst>
            <pc:docMk/>
            <pc:sldMk cId="2857006406" sldId="287"/>
            <ac:spMk id="17" creationId="{1517DE9C-D46F-4E5E-AF54-DA68CCB9ED9A}"/>
          </ac:spMkLst>
        </pc:spChg>
        <pc:spChg chg="del">
          <ac:chgData name="Neemias e Catia Lima" userId="b77af7bd85500281" providerId="LiveId" clId="{66E88CED-EB25-4063-A036-6CF037D4BC01}" dt="2021-04-25T10:18:28.589" v="91" actId="478"/>
          <ac:spMkLst>
            <pc:docMk/>
            <pc:sldMk cId="2857006406" sldId="287"/>
            <ac:spMk id="23" creationId="{7DB3738B-E0BD-4F51-A4EE-23323AEAC830}"/>
          </ac:spMkLst>
        </pc:spChg>
        <pc:picChg chg="del">
          <ac:chgData name="Neemias e Catia Lima" userId="b77af7bd85500281" providerId="LiveId" clId="{66E88CED-EB25-4063-A036-6CF037D4BC01}" dt="2021-04-25T10:18:28.589" v="91" actId="478"/>
          <ac:picMkLst>
            <pc:docMk/>
            <pc:sldMk cId="2857006406" sldId="287"/>
            <ac:picMk id="18" creationId="{5B11211E-C927-4E14-83F6-24B7EDDC780A}"/>
          </ac:picMkLst>
        </pc:picChg>
        <pc:picChg chg="del">
          <ac:chgData name="Neemias e Catia Lima" userId="b77af7bd85500281" providerId="LiveId" clId="{66E88CED-EB25-4063-A036-6CF037D4BC01}" dt="2021-04-25T10:18:28.589" v="91" actId="478"/>
          <ac:picMkLst>
            <pc:docMk/>
            <pc:sldMk cId="2857006406" sldId="287"/>
            <ac:picMk id="19" creationId="{2FCF8F42-042B-4EB6-B62F-CDBE2A0296FC}"/>
          </ac:picMkLst>
        </pc:picChg>
        <pc:picChg chg="add mod">
          <ac:chgData name="Neemias e Catia Lima" userId="b77af7bd85500281" providerId="LiveId" clId="{66E88CED-EB25-4063-A036-6CF037D4BC01}" dt="2021-04-25T10:18:29.177" v="92"/>
          <ac:picMkLst>
            <pc:docMk/>
            <pc:sldMk cId="2857006406" sldId="287"/>
            <ac:picMk id="20" creationId="{1D97B2F8-C537-451E-BB41-C0C4A42654AE}"/>
          </ac:picMkLst>
        </pc:picChg>
        <pc:picChg chg="add mod">
          <ac:chgData name="Neemias e Catia Lima" userId="b77af7bd85500281" providerId="LiveId" clId="{66E88CED-EB25-4063-A036-6CF037D4BC01}" dt="2021-04-25T10:18:29.177" v="92"/>
          <ac:picMkLst>
            <pc:docMk/>
            <pc:sldMk cId="2857006406" sldId="287"/>
            <ac:picMk id="21" creationId="{3EB010AC-8ED3-4193-A9E2-55276A9A2ED9}"/>
          </ac:picMkLst>
        </pc:picChg>
      </pc:sldChg>
      <pc:sldChg chg="addSp delSp modSp mod">
        <pc:chgData name="Neemias e Catia Lima" userId="b77af7bd85500281" providerId="LiveId" clId="{66E88CED-EB25-4063-A036-6CF037D4BC01}" dt="2021-04-25T10:22:17.348" v="138" actId="20577"/>
        <pc:sldMkLst>
          <pc:docMk/>
          <pc:sldMk cId="2630436816" sldId="288"/>
        </pc:sldMkLst>
        <pc:spChg chg="add mod">
          <ac:chgData name="Neemias e Catia Lima" userId="b77af7bd85500281" providerId="LiveId" clId="{66E88CED-EB25-4063-A036-6CF037D4BC01}" dt="2021-04-25T10:16:05.151" v="70"/>
          <ac:spMkLst>
            <pc:docMk/>
            <pc:sldMk cId="2630436816" sldId="288"/>
            <ac:spMk id="12" creationId="{0A14A823-5A89-4788-84BD-C30FEF6879C8}"/>
          </ac:spMkLst>
        </pc:spChg>
        <pc:spChg chg="mod">
          <ac:chgData name="Neemias e Catia Lima" userId="b77af7bd85500281" providerId="LiveId" clId="{66E88CED-EB25-4063-A036-6CF037D4BC01}" dt="2021-04-25T10:22:17.348" v="138" actId="20577"/>
          <ac:spMkLst>
            <pc:docMk/>
            <pc:sldMk cId="2630436816" sldId="288"/>
            <ac:spMk id="14" creationId="{00000000-0000-0000-0000-000000000000}"/>
          </ac:spMkLst>
        </pc:spChg>
        <pc:spChg chg="add mod">
          <ac:chgData name="Neemias e Catia Lima" userId="b77af7bd85500281" providerId="LiveId" clId="{66E88CED-EB25-4063-A036-6CF037D4BC01}" dt="2021-04-25T10:16:05.151" v="70"/>
          <ac:spMkLst>
            <pc:docMk/>
            <pc:sldMk cId="2630436816" sldId="288"/>
            <ac:spMk id="19" creationId="{AD8EFDCC-6896-45B7-96B1-D2DA1F0B8064}"/>
          </ac:spMkLst>
        </pc:spChg>
        <pc:spChg chg="del">
          <ac:chgData name="Neemias e Catia Lima" userId="b77af7bd85500281" providerId="LiveId" clId="{66E88CED-EB25-4063-A036-6CF037D4BC01}" dt="2021-04-25T10:16:04.369" v="69" actId="478"/>
          <ac:spMkLst>
            <pc:docMk/>
            <pc:sldMk cId="2630436816" sldId="288"/>
            <ac:spMk id="24" creationId="{62898820-C50B-49BA-BCAD-1B77F45AA8D0}"/>
          </ac:spMkLst>
        </pc:spChg>
        <pc:picChg chg="del">
          <ac:chgData name="Neemias e Catia Lima" userId="b77af7bd85500281" providerId="LiveId" clId="{66E88CED-EB25-4063-A036-6CF037D4BC01}" dt="2021-04-25T10:16:04.369" v="69" actId="478"/>
          <ac:picMkLst>
            <pc:docMk/>
            <pc:sldMk cId="2630436816" sldId="288"/>
            <ac:picMk id="17" creationId="{8912F2D1-2832-4CC9-88E2-018CE9716162}"/>
          </ac:picMkLst>
        </pc:picChg>
        <pc:picChg chg="del">
          <ac:chgData name="Neemias e Catia Lima" userId="b77af7bd85500281" providerId="LiveId" clId="{66E88CED-EB25-4063-A036-6CF037D4BC01}" dt="2021-04-25T10:16:04.369" v="69" actId="478"/>
          <ac:picMkLst>
            <pc:docMk/>
            <pc:sldMk cId="2630436816" sldId="288"/>
            <ac:picMk id="18" creationId="{50B3A59D-544E-4F04-AE3F-A9F7D0971A0E}"/>
          </ac:picMkLst>
        </pc:picChg>
        <pc:picChg chg="add mod">
          <ac:chgData name="Neemias e Catia Lima" userId="b77af7bd85500281" providerId="LiveId" clId="{66E88CED-EB25-4063-A036-6CF037D4BC01}" dt="2021-04-25T10:16:05.151" v="70"/>
          <ac:picMkLst>
            <pc:docMk/>
            <pc:sldMk cId="2630436816" sldId="288"/>
            <ac:picMk id="20" creationId="{CA73DAAD-FF02-45BA-B8D1-B4E99DB32BC3}"/>
          </ac:picMkLst>
        </pc:picChg>
        <pc:picChg chg="add mod">
          <ac:chgData name="Neemias e Catia Lima" userId="b77af7bd85500281" providerId="LiveId" clId="{66E88CED-EB25-4063-A036-6CF037D4BC01}" dt="2021-04-25T10:16:05.151" v="70"/>
          <ac:picMkLst>
            <pc:docMk/>
            <pc:sldMk cId="2630436816" sldId="288"/>
            <ac:picMk id="22" creationId="{1C65574D-66E3-4912-BDFF-4248E7C6EE02}"/>
          </ac:picMkLst>
        </pc:picChg>
      </pc:sldChg>
      <pc:sldChg chg="addSp delSp modSp mod">
        <pc:chgData name="Neemias e Catia Lima" userId="b77af7bd85500281" providerId="LiveId" clId="{66E88CED-EB25-4063-A036-6CF037D4BC01}" dt="2021-04-25T10:16:56.111" v="76"/>
        <pc:sldMkLst>
          <pc:docMk/>
          <pc:sldMk cId="3032827026" sldId="289"/>
        </pc:sldMkLst>
        <pc:spChg chg="add mod">
          <ac:chgData name="Neemias e Catia Lima" userId="b77af7bd85500281" providerId="LiveId" clId="{66E88CED-EB25-4063-A036-6CF037D4BC01}" dt="2021-04-25T10:16:56.111" v="76"/>
          <ac:spMkLst>
            <pc:docMk/>
            <pc:sldMk cId="3032827026" sldId="289"/>
            <ac:spMk id="17" creationId="{7ABD93F4-81F5-4C92-B6D7-EA55E30F1104}"/>
          </ac:spMkLst>
        </pc:spChg>
        <pc:spChg chg="add mod">
          <ac:chgData name="Neemias e Catia Lima" userId="b77af7bd85500281" providerId="LiveId" clId="{66E88CED-EB25-4063-A036-6CF037D4BC01}" dt="2021-04-25T10:16:56.111" v="76"/>
          <ac:spMkLst>
            <pc:docMk/>
            <pc:sldMk cId="3032827026" sldId="289"/>
            <ac:spMk id="18" creationId="{CBF89CF5-EEBE-4972-A473-2227F95E0CC7}"/>
          </ac:spMkLst>
        </pc:spChg>
        <pc:spChg chg="del">
          <ac:chgData name="Neemias e Catia Lima" userId="b77af7bd85500281" providerId="LiveId" clId="{66E88CED-EB25-4063-A036-6CF037D4BC01}" dt="2021-04-25T10:16:55.473" v="75" actId="478"/>
          <ac:spMkLst>
            <pc:docMk/>
            <pc:sldMk cId="3032827026" sldId="289"/>
            <ac:spMk id="21" creationId="{7F8D65C8-ABE6-415C-81C4-14DB491FDEE3}"/>
          </ac:spMkLst>
        </pc:spChg>
        <pc:picChg chg="del">
          <ac:chgData name="Neemias e Catia Lima" userId="b77af7bd85500281" providerId="LiveId" clId="{66E88CED-EB25-4063-A036-6CF037D4BC01}" dt="2021-04-25T10:16:55.473" v="75" actId="478"/>
          <ac:picMkLst>
            <pc:docMk/>
            <pc:sldMk cId="3032827026" sldId="289"/>
            <ac:picMk id="19" creationId="{C7A14A65-4BE6-44B3-A564-CC32A6B889DF}"/>
          </ac:picMkLst>
        </pc:picChg>
        <pc:picChg chg="del">
          <ac:chgData name="Neemias e Catia Lima" userId="b77af7bd85500281" providerId="LiveId" clId="{66E88CED-EB25-4063-A036-6CF037D4BC01}" dt="2021-04-25T10:16:55.473" v="75" actId="478"/>
          <ac:picMkLst>
            <pc:docMk/>
            <pc:sldMk cId="3032827026" sldId="289"/>
            <ac:picMk id="20" creationId="{F74F4650-88F4-4881-8F82-866FB1B9A3D9}"/>
          </ac:picMkLst>
        </pc:picChg>
        <pc:picChg chg="add mod">
          <ac:chgData name="Neemias e Catia Lima" userId="b77af7bd85500281" providerId="LiveId" clId="{66E88CED-EB25-4063-A036-6CF037D4BC01}" dt="2021-04-25T10:16:56.111" v="76"/>
          <ac:picMkLst>
            <pc:docMk/>
            <pc:sldMk cId="3032827026" sldId="289"/>
            <ac:picMk id="22" creationId="{F6589BB4-9464-4A9F-B75E-048A143997D1}"/>
          </ac:picMkLst>
        </pc:picChg>
        <pc:picChg chg="add mod">
          <ac:chgData name="Neemias e Catia Lima" userId="b77af7bd85500281" providerId="LiveId" clId="{66E88CED-EB25-4063-A036-6CF037D4BC01}" dt="2021-04-25T10:16:56.111" v="76"/>
          <ac:picMkLst>
            <pc:docMk/>
            <pc:sldMk cId="3032827026" sldId="289"/>
            <ac:picMk id="23" creationId="{78AE393B-D22B-43B4-9A6A-37780B1444A1}"/>
          </ac:picMkLst>
        </pc:picChg>
      </pc:sldChg>
      <pc:sldChg chg="addSp delSp modSp mod">
        <pc:chgData name="Neemias e Catia Lima" userId="b77af7bd85500281" providerId="LiveId" clId="{66E88CED-EB25-4063-A036-6CF037D4BC01}" dt="2021-04-25T10:17:17.670" v="80"/>
        <pc:sldMkLst>
          <pc:docMk/>
          <pc:sldMk cId="3772032319" sldId="290"/>
        </pc:sldMkLst>
        <pc:spChg chg="add mod">
          <ac:chgData name="Neemias e Catia Lima" userId="b77af7bd85500281" providerId="LiveId" clId="{66E88CED-EB25-4063-A036-6CF037D4BC01}" dt="2021-04-25T10:17:17.670" v="80"/>
          <ac:spMkLst>
            <pc:docMk/>
            <pc:sldMk cId="3772032319" sldId="290"/>
            <ac:spMk id="15" creationId="{6A7FF78E-BDB1-4D55-B7F7-9859FD2B47C7}"/>
          </ac:spMkLst>
        </pc:spChg>
        <pc:spChg chg="add mod">
          <ac:chgData name="Neemias e Catia Lima" userId="b77af7bd85500281" providerId="LiveId" clId="{66E88CED-EB25-4063-A036-6CF037D4BC01}" dt="2021-04-25T10:17:17.670" v="80"/>
          <ac:spMkLst>
            <pc:docMk/>
            <pc:sldMk cId="3772032319" sldId="290"/>
            <ac:spMk id="19" creationId="{FBE1A34C-F070-4CD5-9A8C-1DF4896677C2}"/>
          </ac:spMkLst>
        </pc:spChg>
        <pc:spChg chg="del">
          <ac:chgData name="Neemias e Catia Lima" userId="b77af7bd85500281" providerId="LiveId" clId="{66E88CED-EB25-4063-A036-6CF037D4BC01}" dt="2021-04-25T10:17:17.097" v="79" actId="478"/>
          <ac:spMkLst>
            <pc:docMk/>
            <pc:sldMk cId="3772032319" sldId="290"/>
            <ac:spMk id="24" creationId="{74968B2C-8BDE-45DF-84CE-80FD8BA889CA}"/>
          </ac:spMkLst>
        </pc:spChg>
        <pc:picChg chg="del">
          <ac:chgData name="Neemias e Catia Lima" userId="b77af7bd85500281" providerId="LiveId" clId="{66E88CED-EB25-4063-A036-6CF037D4BC01}" dt="2021-04-25T10:17:17.097" v="79" actId="478"/>
          <ac:picMkLst>
            <pc:docMk/>
            <pc:sldMk cId="3772032319" sldId="290"/>
            <ac:picMk id="16" creationId="{12414F0B-CABF-4DB6-BEC2-9658A3B449C2}"/>
          </ac:picMkLst>
        </pc:picChg>
        <pc:picChg chg="del">
          <ac:chgData name="Neemias e Catia Lima" userId="b77af7bd85500281" providerId="LiveId" clId="{66E88CED-EB25-4063-A036-6CF037D4BC01}" dt="2021-04-25T10:17:17.097" v="79" actId="478"/>
          <ac:picMkLst>
            <pc:docMk/>
            <pc:sldMk cId="3772032319" sldId="290"/>
            <ac:picMk id="18" creationId="{04093B17-9E39-45C6-8BCE-E9BAE6506FE6}"/>
          </ac:picMkLst>
        </pc:picChg>
        <pc:picChg chg="add mod">
          <ac:chgData name="Neemias e Catia Lima" userId="b77af7bd85500281" providerId="LiveId" clId="{66E88CED-EB25-4063-A036-6CF037D4BC01}" dt="2021-04-25T10:17:17.670" v="80"/>
          <ac:picMkLst>
            <pc:docMk/>
            <pc:sldMk cId="3772032319" sldId="290"/>
            <ac:picMk id="20" creationId="{6842D9A1-B098-4A60-98AC-BCDEB6CCA819}"/>
          </ac:picMkLst>
        </pc:picChg>
        <pc:picChg chg="add mod">
          <ac:chgData name="Neemias e Catia Lima" userId="b77af7bd85500281" providerId="LiveId" clId="{66E88CED-EB25-4063-A036-6CF037D4BC01}" dt="2021-04-25T10:17:17.670" v="80"/>
          <ac:picMkLst>
            <pc:docMk/>
            <pc:sldMk cId="3772032319" sldId="290"/>
            <ac:picMk id="22" creationId="{A37ED2F7-BEE4-48C5-AAE0-D85AC967C927}"/>
          </ac:picMkLst>
        </pc:picChg>
      </pc:sldChg>
      <pc:sldChg chg="addSp delSp modSp mod">
        <pc:chgData name="Neemias e Catia Lima" userId="b77af7bd85500281" providerId="LiveId" clId="{66E88CED-EB25-4063-A036-6CF037D4BC01}" dt="2021-04-25T10:17:40.739" v="84"/>
        <pc:sldMkLst>
          <pc:docMk/>
          <pc:sldMk cId="1768216317" sldId="291"/>
        </pc:sldMkLst>
        <pc:spChg chg="add mod">
          <ac:chgData name="Neemias e Catia Lima" userId="b77af7bd85500281" providerId="LiveId" clId="{66E88CED-EB25-4063-A036-6CF037D4BC01}" dt="2021-04-25T10:17:40.739" v="84"/>
          <ac:spMkLst>
            <pc:docMk/>
            <pc:sldMk cId="1768216317" sldId="291"/>
            <ac:spMk id="16" creationId="{7239DD75-1939-4316-9F21-5176C07B524E}"/>
          </ac:spMkLst>
        </pc:spChg>
        <pc:spChg chg="add mod">
          <ac:chgData name="Neemias e Catia Lima" userId="b77af7bd85500281" providerId="LiveId" clId="{66E88CED-EB25-4063-A036-6CF037D4BC01}" dt="2021-04-25T10:17:40.739" v="84"/>
          <ac:spMkLst>
            <pc:docMk/>
            <pc:sldMk cId="1768216317" sldId="291"/>
            <ac:spMk id="18" creationId="{152C1F28-AB17-4707-B1D3-092DECDA20CF}"/>
          </ac:spMkLst>
        </pc:spChg>
        <pc:spChg chg="del">
          <ac:chgData name="Neemias e Catia Lima" userId="b77af7bd85500281" providerId="LiveId" clId="{66E88CED-EB25-4063-A036-6CF037D4BC01}" dt="2021-04-25T10:17:40.168" v="83" actId="478"/>
          <ac:spMkLst>
            <pc:docMk/>
            <pc:sldMk cId="1768216317" sldId="291"/>
            <ac:spMk id="23" creationId="{229FF26D-8F3E-47D3-A7A4-A9006C959F88}"/>
          </ac:spMkLst>
        </pc:spChg>
        <pc:picChg chg="del">
          <ac:chgData name="Neemias e Catia Lima" userId="b77af7bd85500281" providerId="LiveId" clId="{66E88CED-EB25-4063-A036-6CF037D4BC01}" dt="2021-04-25T10:17:40.168" v="83" actId="478"/>
          <ac:picMkLst>
            <pc:docMk/>
            <pc:sldMk cId="1768216317" sldId="291"/>
            <ac:picMk id="19" creationId="{725FE7C6-109F-4630-B892-52A0CCB09FFE}"/>
          </ac:picMkLst>
        </pc:picChg>
        <pc:picChg chg="del">
          <ac:chgData name="Neemias e Catia Lima" userId="b77af7bd85500281" providerId="LiveId" clId="{66E88CED-EB25-4063-A036-6CF037D4BC01}" dt="2021-04-25T10:17:40.168" v="83" actId="478"/>
          <ac:picMkLst>
            <pc:docMk/>
            <pc:sldMk cId="1768216317" sldId="291"/>
            <ac:picMk id="20" creationId="{8F4BCA0C-CA2D-469C-9C41-6A1D1A7FEA4B}"/>
          </ac:picMkLst>
        </pc:picChg>
        <pc:picChg chg="add mod">
          <ac:chgData name="Neemias e Catia Lima" userId="b77af7bd85500281" providerId="LiveId" clId="{66E88CED-EB25-4063-A036-6CF037D4BC01}" dt="2021-04-25T10:17:40.739" v="84"/>
          <ac:picMkLst>
            <pc:docMk/>
            <pc:sldMk cId="1768216317" sldId="291"/>
            <ac:picMk id="21" creationId="{CE4F7F57-D222-4C73-BF97-97D690D47D6A}"/>
          </ac:picMkLst>
        </pc:picChg>
        <pc:picChg chg="add mod">
          <ac:chgData name="Neemias e Catia Lima" userId="b77af7bd85500281" providerId="LiveId" clId="{66E88CED-EB25-4063-A036-6CF037D4BC01}" dt="2021-04-25T10:17:40.739" v="84"/>
          <ac:picMkLst>
            <pc:docMk/>
            <pc:sldMk cId="1768216317" sldId="291"/>
            <ac:picMk id="22" creationId="{71DD7588-BF27-4D85-B770-A35A22551DC2}"/>
          </ac:picMkLst>
        </pc:picChg>
      </pc:sldChg>
      <pc:sldChg chg="addSp delSp modSp mod">
        <pc:chgData name="Neemias e Catia Lima" userId="b77af7bd85500281" providerId="LiveId" clId="{66E88CED-EB25-4063-A036-6CF037D4BC01}" dt="2021-04-25T10:18:09.630" v="88"/>
        <pc:sldMkLst>
          <pc:docMk/>
          <pc:sldMk cId="3757265641" sldId="292"/>
        </pc:sldMkLst>
        <pc:spChg chg="add mod">
          <ac:chgData name="Neemias e Catia Lima" userId="b77af7bd85500281" providerId="LiveId" clId="{66E88CED-EB25-4063-A036-6CF037D4BC01}" dt="2021-04-25T10:18:09.630" v="88"/>
          <ac:spMkLst>
            <pc:docMk/>
            <pc:sldMk cId="3757265641" sldId="292"/>
            <ac:spMk id="16" creationId="{219CD554-FC1D-4796-BEBB-DFFA36313BE4}"/>
          </ac:spMkLst>
        </pc:spChg>
        <pc:spChg chg="add mod">
          <ac:chgData name="Neemias e Catia Lima" userId="b77af7bd85500281" providerId="LiveId" clId="{66E88CED-EB25-4063-A036-6CF037D4BC01}" dt="2021-04-25T10:18:09.630" v="88"/>
          <ac:spMkLst>
            <pc:docMk/>
            <pc:sldMk cId="3757265641" sldId="292"/>
            <ac:spMk id="20" creationId="{ECC754C2-1D86-4FDF-BBBA-36F0FB823A2F}"/>
          </ac:spMkLst>
        </pc:spChg>
        <pc:spChg chg="del">
          <ac:chgData name="Neemias e Catia Lima" userId="b77af7bd85500281" providerId="LiveId" clId="{66E88CED-EB25-4063-A036-6CF037D4BC01}" dt="2021-04-25T10:18:09.005" v="87" actId="478"/>
          <ac:spMkLst>
            <pc:docMk/>
            <pc:sldMk cId="3757265641" sldId="292"/>
            <ac:spMk id="23" creationId="{9109A1A0-AC06-41DE-A7AB-C0688B34C450}"/>
          </ac:spMkLst>
        </pc:spChg>
        <pc:picChg chg="del">
          <ac:chgData name="Neemias e Catia Lima" userId="b77af7bd85500281" providerId="LiveId" clId="{66E88CED-EB25-4063-A036-6CF037D4BC01}" dt="2021-04-25T10:18:09.005" v="87" actId="478"/>
          <ac:picMkLst>
            <pc:docMk/>
            <pc:sldMk cId="3757265641" sldId="292"/>
            <ac:picMk id="18" creationId="{E1A2143D-EA52-46E7-A4E7-50CA8A97CA8A}"/>
          </ac:picMkLst>
        </pc:picChg>
        <pc:picChg chg="del">
          <ac:chgData name="Neemias e Catia Lima" userId="b77af7bd85500281" providerId="LiveId" clId="{66E88CED-EB25-4063-A036-6CF037D4BC01}" dt="2021-04-25T10:18:09.005" v="87" actId="478"/>
          <ac:picMkLst>
            <pc:docMk/>
            <pc:sldMk cId="3757265641" sldId="292"/>
            <ac:picMk id="19" creationId="{962415E7-661E-464C-9AF7-179248D7FB7F}"/>
          </ac:picMkLst>
        </pc:picChg>
        <pc:picChg chg="add mod">
          <ac:chgData name="Neemias e Catia Lima" userId="b77af7bd85500281" providerId="LiveId" clId="{66E88CED-EB25-4063-A036-6CF037D4BC01}" dt="2021-04-25T10:18:09.630" v="88"/>
          <ac:picMkLst>
            <pc:docMk/>
            <pc:sldMk cId="3757265641" sldId="292"/>
            <ac:picMk id="21" creationId="{BAD7D191-F1F6-451E-AF69-98E37A188598}"/>
          </ac:picMkLst>
        </pc:picChg>
        <pc:picChg chg="add mod">
          <ac:chgData name="Neemias e Catia Lima" userId="b77af7bd85500281" providerId="LiveId" clId="{66E88CED-EB25-4063-A036-6CF037D4BC01}" dt="2021-04-25T10:18:09.630" v="88"/>
          <ac:picMkLst>
            <pc:docMk/>
            <pc:sldMk cId="3757265641" sldId="292"/>
            <ac:picMk id="22" creationId="{50F3F568-03BF-415D-B3CF-704B3A2F840C}"/>
          </ac:picMkLst>
        </pc:picChg>
      </pc:sldChg>
      <pc:sldChg chg="addSp delSp modSp mod">
        <pc:chgData name="Neemias e Catia Lima" userId="b77af7bd85500281" providerId="LiveId" clId="{66E88CED-EB25-4063-A036-6CF037D4BC01}" dt="2021-04-25T10:18:21.506" v="90"/>
        <pc:sldMkLst>
          <pc:docMk/>
          <pc:sldMk cId="3114938747" sldId="293"/>
        </pc:sldMkLst>
        <pc:spChg chg="add mod">
          <ac:chgData name="Neemias e Catia Lima" userId="b77af7bd85500281" providerId="LiveId" clId="{66E88CED-EB25-4063-A036-6CF037D4BC01}" dt="2021-04-25T10:18:21.506" v="90"/>
          <ac:spMkLst>
            <pc:docMk/>
            <pc:sldMk cId="3114938747" sldId="293"/>
            <ac:spMk id="15" creationId="{59CD4B13-D399-4A4D-A2F7-421F99AE5CE7}"/>
          </ac:spMkLst>
        </pc:spChg>
        <pc:spChg chg="add mod">
          <ac:chgData name="Neemias e Catia Lima" userId="b77af7bd85500281" providerId="LiveId" clId="{66E88CED-EB25-4063-A036-6CF037D4BC01}" dt="2021-04-25T10:18:21.506" v="90"/>
          <ac:spMkLst>
            <pc:docMk/>
            <pc:sldMk cId="3114938747" sldId="293"/>
            <ac:spMk id="18" creationId="{D9E8F8F3-44CA-4DA6-A84E-50643020835B}"/>
          </ac:spMkLst>
        </pc:spChg>
        <pc:spChg chg="del">
          <ac:chgData name="Neemias e Catia Lima" userId="b77af7bd85500281" providerId="LiveId" clId="{66E88CED-EB25-4063-A036-6CF037D4BC01}" dt="2021-04-25T10:18:20.938" v="89" actId="478"/>
          <ac:spMkLst>
            <pc:docMk/>
            <pc:sldMk cId="3114938747" sldId="293"/>
            <ac:spMk id="23" creationId="{168642ED-E31E-486E-8FE1-F6C511EB2F9B}"/>
          </ac:spMkLst>
        </pc:spChg>
        <pc:picChg chg="del">
          <ac:chgData name="Neemias e Catia Lima" userId="b77af7bd85500281" providerId="LiveId" clId="{66E88CED-EB25-4063-A036-6CF037D4BC01}" dt="2021-04-25T10:18:20.938" v="89" actId="478"/>
          <ac:picMkLst>
            <pc:docMk/>
            <pc:sldMk cId="3114938747" sldId="293"/>
            <ac:picMk id="19" creationId="{8044FC40-DB5C-4D3A-90CD-1A9669F382C5}"/>
          </ac:picMkLst>
        </pc:picChg>
        <pc:picChg chg="del">
          <ac:chgData name="Neemias e Catia Lima" userId="b77af7bd85500281" providerId="LiveId" clId="{66E88CED-EB25-4063-A036-6CF037D4BC01}" dt="2021-04-25T10:18:20.938" v="89" actId="478"/>
          <ac:picMkLst>
            <pc:docMk/>
            <pc:sldMk cId="3114938747" sldId="293"/>
            <ac:picMk id="20" creationId="{A826F740-995D-4D1C-9A86-769B445A9F4C}"/>
          </ac:picMkLst>
        </pc:picChg>
        <pc:picChg chg="add mod">
          <ac:chgData name="Neemias e Catia Lima" userId="b77af7bd85500281" providerId="LiveId" clId="{66E88CED-EB25-4063-A036-6CF037D4BC01}" dt="2021-04-25T10:18:21.506" v="90"/>
          <ac:picMkLst>
            <pc:docMk/>
            <pc:sldMk cId="3114938747" sldId="293"/>
            <ac:picMk id="21" creationId="{782541E6-593D-4207-AAF4-57A1DEF6E40D}"/>
          </ac:picMkLst>
        </pc:picChg>
        <pc:picChg chg="add mod">
          <ac:chgData name="Neemias e Catia Lima" userId="b77af7bd85500281" providerId="LiveId" clId="{66E88CED-EB25-4063-A036-6CF037D4BC01}" dt="2021-04-25T10:18:21.506" v="90"/>
          <ac:picMkLst>
            <pc:docMk/>
            <pc:sldMk cId="3114938747" sldId="293"/>
            <ac:picMk id="22" creationId="{70CBA0EC-BBAF-455F-A711-7DCBB544F42F}"/>
          </ac:picMkLst>
        </pc:picChg>
      </pc:sldChg>
    </pc:docChg>
  </pc:docChgLst>
  <pc:docChgLst>
    <pc:chgData name="Neemias Informatica Lima" userId="b77af7bd85500281" providerId="LiveId" clId="{16213AEF-5566-48D8-AF15-94866D1F301A}"/>
    <pc:docChg chg="undo redo custSel modSld">
      <pc:chgData name="Neemias Informatica Lima" userId="b77af7bd85500281" providerId="LiveId" clId="{16213AEF-5566-48D8-AF15-94866D1F301A}" dt="2023-11-07T20:36:29.759" v="344"/>
      <pc:docMkLst>
        <pc:docMk/>
      </pc:docMkLst>
      <pc:sldChg chg="addSp delSp modSp mod">
        <pc:chgData name="Neemias Informatica Lima" userId="b77af7bd85500281" providerId="LiveId" clId="{16213AEF-5566-48D8-AF15-94866D1F301A}" dt="2023-11-07T20:36:29.759" v="344"/>
        <pc:sldMkLst>
          <pc:docMk/>
          <pc:sldMk cId="2232331225" sldId="280"/>
        </pc:sldMkLst>
        <pc:spChg chg="mod">
          <ac:chgData name="Neemias Informatica Lima" userId="b77af7bd85500281" providerId="LiveId" clId="{16213AEF-5566-48D8-AF15-94866D1F301A}" dt="2023-11-07T20:15:52.105" v="16"/>
          <ac:spMkLst>
            <pc:docMk/>
            <pc:sldMk cId="2232331225" sldId="280"/>
            <ac:spMk id="6" creationId="{00000000-0000-0000-0000-000000000000}"/>
          </ac:spMkLst>
        </pc:spChg>
        <pc:spChg chg="mod">
          <ac:chgData name="Neemias Informatica Lima" userId="b77af7bd85500281" providerId="LiveId" clId="{16213AEF-5566-48D8-AF15-94866D1F301A}" dt="2023-11-07T20:18:06.749" v="42" actId="6549"/>
          <ac:spMkLst>
            <pc:docMk/>
            <pc:sldMk cId="2232331225" sldId="280"/>
            <ac:spMk id="9" creationId="{00000000-0000-0000-0000-000000000000}"/>
          </ac:spMkLst>
        </pc:spChg>
        <pc:spChg chg="mod">
          <ac:chgData name="Neemias Informatica Lima" userId="b77af7bd85500281" providerId="LiveId" clId="{16213AEF-5566-48D8-AF15-94866D1F301A}" dt="2023-11-07T20:18:35.569" v="56" actId="6549"/>
          <ac:spMkLst>
            <pc:docMk/>
            <pc:sldMk cId="2232331225" sldId="280"/>
            <ac:spMk id="16" creationId="{00000000-0000-0000-0000-000000000000}"/>
          </ac:spMkLst>
        </pc:spChg>
        <pc:picChg chg="add mod">
          <ac:chgData name="Neemias Informatica Lima" userId="b77af7bd85500281" providerId="LiveId" clId="{16213AEF-5566-48D8-AF15-94866D1F301A}" dt="2023-11-07T20:36:29.759" v="344"/>
          <ac:picMkLst>
            <pc:docMk/>
            <pc:sldMk cId="2232331225" sldId="280"/>
            <ac:picMk id="3" creationId="{8459030A-0354-25B2-74E5-139FB0FFBF57}"/>
          </ac:picMkLst>
        </pc:picChg>
        <pc:picChg chg="del">
          <ac:chgData name="Neemias Informatica Lima" userId="b77af7bd85500281" providerId="LiveId" clId="{16213AEF-5566-48D8-AF15-94866D1F301A}" dt="2023-11-07T20:14:22.844" v="6" actId="478"/>
          <ac:picMkLst>
            <pc:docMk/>
            <pc:sldMk cId="2232331225" sldId="280"/>
            <ac:picMk id="4" creationId="{0F0ADB51-F692-DBC1-F27B-4574BD63BA43}"/>
          </ac:picMkLst>
        </pc:picChg>
        <pc:picChg chg="add mod">
          <ac:chgData name="Neemias Informatica Lima" userId="b77af7bd85500281" providerId="LiveId" clId="{16213AEF-5566-48D8-AF15-94866D1F301A}" dt="2023-11-07T20:16:30.110" v="19" actId="1440"/>
          <ac:picMkLst>
            <pc:docMk/>
            <pc:sldMk cId="2232331225" sldId="280"/>
            <ac:picMk id="13" creationId="{90782C93-E4CD-857C-516D-47799A5B8721}"/>
          </ac:picMkLst>
        </pc:picChg>
        <pc:picChg chg="del">
          <ac:chgData name="Neemias Informatica Lima" userId="b77af7bd85500281" providerId="LiveId" clId="{16213AEF-5566-48D8-AF15-94866D1F301A}" dt="2023-11-07T20:15:36.317" v="8" actId="478"/>
          <ac:picMkLst>
            <pc:docMk/>
            <pc:sldMk cId="2232331225" sldId="280"/>
            <ac:picMk id="14" creationId="{4956ACF0-5B64-BB6C-250A-31CBE6FF33F4}"/>
          </ac:picMkLst>
        </pc:picChg>
      </pc:sldChg>
      <pc:sldChg chg="addSp delSp modSp mod">
        <pc:chgData name="Neemias Informatica Lima" userId="b77af7bd85500281" providerId="LiveId" clId="{16213AEF-5566-48D8-AF15-94866D1F301A}" dt="2023-11-07T20:24:21.435" v="142" actId="20577"/>
        <pc:sldMkLst>
          <pc:docMk/>
          <pc:sldMk cId="2103443556" sldId="281"/>
        </pc:sldMkLst>
        <pc:spChg chg="mod">
          <ac:chgData name="Neemias Informatica Lima" userId="b77af7bd85500281" providerId="LiveId" clId="{16213AEF-5566-48D8-AF15-94866D1F301A}" dt="2023-11-07T20:24:21.435" v="142" actId="20577"/>
          <ac:spMkLst>
            <pc:docMk/>
            <pc:sldMk cId="2103443556" sldId="281"/>
            <ac:spMk id="8" creationId="{00000000-0000-0000-0000-000000000000}"/>
          </ac:spMkLst>
        </pc:spChg>
        <pc:spChg chg="mod">
          <ac:chgData name="Neemias Informatica Lima" userId="b77af7bd85500281" providerId="LiveId" clId="{16213AEF-5566-48D8-AF15-94866D1F301A}" dt="2023-11-07T20:20:23.345" v="79"/>
          <ac:spMkLst>
            <pc:docMk/>
            <pc:sldMk cId="2103443556" sldId="281"/>
            <ac:spMk id="18" creationId="{00000000-0000-0000-0000-000000000000}"/>
          </ac:spMkLst>
        </pc:spChg>
        <pc:picChg chg="add mod">
          <ac:chgData name="Neemias Informatica Lima" userId="b77af7bd85500281" providerId="LiveId" clId="{16213AEF-5566-48D8-AF15-94866D1F301A}" dt="2023-11-07T20:19:39.101" v="68" actId="14100"/>
          <ac:picMkLst>
            <pc:docMk/>
            <pc:sldMk cId="2103443556" sldId="281"/>
            <ac:picMk id="2" creationId="{75BC1A2E-8AA2-A139-0337-F7BC8D8E4D51}"/>
          </ac:picMkLst>
        </pc:picChg>
        <pc:picChg chg="add mod">
          <ac:chgData name="Neemias Informatica Lima" userId="b77af7bd85500281" providerId="LiveId" clId="{16213AEF-5566-48D8-AF15-94866D1F301A}" dt="2023-11-07T20:20:04.561" v="74" actId="14100"/>
          <ac:picMkLst>
            <pc:docMk/>
            <pc:sldMk cId="2103443556" sldId="281"/>
            <ac:picMk id="3" creationId="{90782C93-E4CD-857C-516D-47799A5B8721}"/>
          </ac:picMkLst>
        </pc:picChg>
        <pc:picChg chg="del">
          <ac:chgData name="Neemias Informatica Lima" userId="b77af7bd85500281" providerId="LiveId" clId="{16213AEF-5566-48D8-AF15-94866D1F301A}" dt="2023-11-07T20:19:06.268" v="58" actId="478"/>
          <ac:picMkLst>
            <pc:docMk/>
            <pc:sldMk cId="2103443556" sldId="281"/>
            <ac:picMk id="4" creationId="{0401683E-6619-33FD-E0CA-0A94716BB2D0}"/>
          </ac:picMkLst>
        </pc:picChg>
        <pc:picChg chg="del">
          <ac:chgData name="Neemias Informatica Lima" userId="b77af7bd85500281" providerId="LiveId" clId="{16213AEF-5566-48D8-AF15-94866D1F301A}" dt="2023-11-07T20:19:10.420" v="59" actId="478"/>
          <ac:picMkLst>
            <pc:docMk/>
            <pc:sldMk cId="2103443556" sldId="281"/>
            <ac:picMk id="5" creationId="{F0646410-B1E3-621B-1B89-2DFCB31A465B}"/>
          </ac:picMkLst>
        </pc:picChg>
      </pc:sldChg>
      <pc:sldChg chg="addSp delSp modSp mod">
        <pc:chgData name="Neemias Informatica Lima" userId="b77af7bd85500281" providerId="LiveId" clId="{16213AEF-5566-48D8-AF15-94866D1F301A}" dt="2023-11-07T20:35:19.125" v="341" actId="20577"/>
        <pc:sldMkLst>
          <pc:docMk/>
          <pc:sldMk cId="3683219421" sldId="282"/>
        </pc:sldMkLst>
        <pc:spChg chg="add mod">
          <ac:chgData name="Neemias Informatica Lima" userId="b77af7bd85500281" providerId="LiveId" clId="{16213AEF-5566-48D8-AF15-94866D1F301A}" dt="2023-11-07T20:21:30.114" v="85"/>
          <ac:spMkLst>
            <pc:docMk/>
            <pc:sldMk cId="3683219421" sldId="282"/>
            <ac:spMk id="2" creationId="{5F75C951-ADFA-52C3-753A-BA1315CCCE5D}"/>
          </ac:spMkLst>
        </pc:spChg>
        <pc:spChg chg="del">
          <ac:chgData name="Neemias Informatica Lima" userId="b77af7bd85500281" providerId="LiveId" clId="{16213AEF-5566-48D8-AF15-94866D1F301A}" dt="2023-11-07T20:21:28.199" v="84" actId="478"/>
          <ac:spMkLst>
            <pc:docMk/>
            <pc:sldMk cId="3683219421" sldId="282"/>
            <ac:spMk id="8" creationId="{406832D3-51D0-D681-ABC6-D5AA21F8B4C4}"/>
          </ac:spMkLst>
        </pc:spChg>
        <pc:spChg chg="mod">
          <ac:chgData name="Neemias Informatica Lima" userId="b77af7bd85500281" providerId="LiveId" clId="{16213AEF-5566-48D8-AF15-94866D1F301A}" dt="2023-11-07T20:35:19.125" v="341" actId="20577"/>
          <ac:spMkLst>
            <pc:docMk/>
            <pc:sldMk cId="3683219421" sldId="282"/>
            <ac:spMk id="12" creationId="{00000000-0000-0000-0000-000000000000}"/>
          </ac:spMkLst>
        </pc:spChg>
        <pc:spChg chg="mod">
          <ac:chgData name="Neemias Informatica Lima" userId="b77af7bd85500281" providerId="LiveId" clId="{16213AEF-5566-48D8-AF15-94866D1F301A}" dt="2023-11-07T20:25:05.336" v="152"/>
          <ac:spMkLst>
            <pc:docMk/>
            <pc:sldMk cId="3683219421" sldId="282"/>
            <ac:spMk id="14" creationId="{00000000-0000-0000-0000-000000000000}"/>
          </ac:spMkLst>
        </pc:spChg>
        <pc:picChg chg="add mod">
          <ac:chgData name="Neemias Informatica Lima" userId="b77af7bd85500281" providerId="LiveId" clId="{16213AEF-5566-48D8-AF15-94866D1F301A}" dt="2023-11-07T20:21:30.114" v="85"/>
          <ac:picMkLst>
            <pc:docMk/>
            <pc:sldMk cId="3683219421" sldId="282"/>
            <ac:picMk id="4" creationId="{5F5FFF93-B293-80B2-CC1C-DF16E54FC03A}"/>
          </ac:picMkLst>
        </pc:picChg>
        <pc:picChg chg="add mod">
          <ac:chgData name="Neemias Informatica Lima" userId="b77af7bd85500281" providerId="LiveId" clId="{16213AEF-5566-48D8-AF15-94866D1F301A}" dt="2023-11-07T20:21:30.114" v="85"/>
          <ac:picMkLst>
            <pc:docMk/>
            <pc:sldMk cId="3683219421" sldId="282"/>
            <ac:picMk id="5" creationId="{D71F9B90-F8C4-7AEA-9499-544B231D25EE}"/>
          </ac:picMkLst>
        </pc:picChg>
        <pc:picChg chg="del">
          <ac:chgData name="Neemias Informatica Lima" userId="b77af7bd85500281" providerId="LiveId" clId="{16213AEF-5566-48D8-AF15-94866D1F301A}" dt="2023-11-07T20:21:28.199" v="84" actId="478"/>
          <ac:picMkLst>
            <pc:docMk/>
            <pc:sldMk cId="3683219421" sldId="282"/>
            <ac:picMk id="9" creationId="{E4E7D18B-2663-8020-BA36-B88543827227}"/>
          </ac:picMkLst>
        </pc:picChg>
        <pc:picChg chg="del">
          <ac:chgData name="Neemias Informatica Lima" userId="b77af7bd85500281" providerId="LiveId" clId="{16213AEF-5566-48D8-AF15-94866D1F301A}" dt="2023-11-07T20:21:28.199" v="84" actId="478"/>
          <ac:picMkLst>
            <pc:docMk/>
            <pc:sldMk cId="3683219421" sldId="282"/>
            <ac:picMk id="11" creationId="{106373A6-913A-FB36-4DC5-2B97F23E5862}"/>
          </ac:picMkLst>
        </pc:picChg>
      </pc:sldChg>
      <pc:sldChg chg="addSp delSp modSp mod">
        <pc:chgData name="Neemias Informatica Lima" userId="b77af7bd85500281" providerId="LiveId" clId="{16213AEF-5566-48D8-AF15-94866D1F301A}" dt="2023-11-07T20:26:59.041" v="187" actId="6549"/>
        <pc:sldMkLst>
          <pc:docMk/>
          <pc:sldMk cId="3902406419" sldId="283"/>
        </pc:sldMkLst>
        <pc:spChg chg="add mod">
          <ac:chgData name="Neemias Informatica Lima" userId="b77af7bd85500281" providerId="LiveId" clId="{16213AEF-5566-48D8-AF15-94866D1F301A}" dt="2023-11-07T20:21:41.493" v="89"/>
          <ac:spMkLst>
            <pc:docMk/>
            <pc:sldMk cId="3902406419" sldId="283"/>
            <ac:spMk id="2" creationId="{11EBDFC8-9AEF-72C4-EB99-9B155C91F456}"/>
          </ac:spMkLst>
        </pc:spChg>
        <pc:spChg chg="del">
          <ac:chgData name="Neemias Informatica Lima" userId="b77af7bd85500281" providerId="LiveId" clId="{16213AEF-5566-48D8-AF15-94866D1F301A}" dt="2023-11-07T20:21:39.739" v="88" actId="478"/>
          <ac:spMkLst>
            <pc:docMk/>
            <pc:sldMk cId="3902406419" sldId="283"/>
            <ac:spMk id="7" creationId="{D4068EE0-66FE-857B-0CB9-43EFAF05F80A}"/>
          </ac:spMkLst>
        </pc:spChg>
        <pc:spChg chg="mod">
          <ac:chgData name="Neemias Informatica Lima" userId="b77af7bd85500281" providerId="LiveId" clId="{16213AEF-5566-48D8-AF15-94866D1F301A}" dt="2023-11-07T20:26:16.162" v="171"/>
          <ac:spMkLst>
            <pc:docMk/>
            <pc:sldMk cId="3902406419" sldId="283"/>
            <ac:spMk id="14" creationId="{00000000-0000-0000-0000-000000000000}"/>
          </ac:spMkLst>
        </pc:spChg>
        <pc:spChg chg="mod">
          <ac:chgData name="Neemias Informatica Lima" userId="b77af7bd85500281" providerId="LiveId" clId="{16213AEF-5566-48D8-AF15-94866D1F301A}" dt="2023-11-07T20:26:59.041" v="187" actId="6549"/>
          <ac:spMkLst>
            <pc:docMk/>
            <pc:sldMk cId="3902406419" sldId="283"/>
            <ac:spMk id="15" creationId="{D5C09FDA-172B-4732-BD2E-A9BBEF8B191B}"/>
          </ac:spMkLst>
        </pc:spChg>
        <pc:picChg chg="add mod">
          <ac:chgData name="Neemias Informatica Lima" userId="b77af7bd85500281" providerId="LiveId" clId="{16213AEF-5566-48D8-AF15-94866D1F301A}" dt="2023-11-07T20:21:41.493" v="89"/>
          <ac:picMkLst>
            <pc:docMk/>
            <pc:sldMk cId="3902406419" sldId="283"/>
            <ac:picMk id="3" creationId="{FB4C629C-3540-A7BF-6C30-A0187F230609}"/>
          </ac:picMkLst>
        </pc:picChg>
        <pc:picChg chg="add mod">
          <ac:chgData name="Neemias Informatica Lima" userId="b77af7bd85500281" providerId="LiveId" clId="{16213AEF-5566-48D8-AF15-94866D1F301A}" dt="2023-11-07T20:21:41.493" v="89"/>
          <ac:picMkLst>
            <pc:docMk/>
            <pc:sldMk cId="3902406419" sldId="283"/>
            <ac:picMk id="4" creationId="{01FB662F-1135-74C3-9C30-330249087D8A}"/>
          </ac:picMkLst>
        </pc:picChg>
        <pc:picChg chg="del">
          <ac:chgData name="Neemias Informatica Lima" userId="b77af7bd85500281" providerId="LiveId" clId="{16213AEF-5566-48D8-AF15-94866D1F301A}" dt="2023-11-07T20:21:34.807" v="86" actId="478"/>
          <ac:picMkLst>
            <pc:docMk/>
            <pc:sldMk cId="3902406419" sldId="283"/>
            <ac:picMk id="8" creationId="{5ED0E2B3-CD61-4068-16B9-2A663EE7B7D9}"/>
          </ac:picMkLst>
        </pc:picChg>
        <pc:picChg chg="del">
          <ac:chgData name="Neemias Informatica Lima" userId="b77af7bd85500281" providerId="LiveId" clId="{16213AEF-5566-48D8-AF15-94866D1F301A}" dt="2023-11-07T20:21:35.655" v="87" actId="478"/>
          <ac:picMkLst>
            <pc:docMk/>
            <pc:sldMk cId="3902406419" sldId="283"/>
            <ac:picMk id="9" creationId="{18B901A2-6B27-3819-6BC5-4B4074B3EECB}"/>
          </ac:picMkLst>
        </pc:picChg>
      </pc:sldChg>
      <pc:sldChg chg="addSp delSp modSp mod">
        <pc:chgData name="Neemias Informatica Lima" userId="b77af7bd85500281" providerId="LiveId" clId="{16213AEF-5566-48D8-AF15-94866D1F301A}" dt="2023-11-07T20:29:13.335" v="223" actId="6549"/>
        <pc:sldMkLst>
          <pc:docMk/>
          <pc:sldMk cId="2424059023" sldId="284"/>
        </pc:sldMkLst>
        <pc:spChg chg="add mod">
          <ac:chgData name="Neemias Informatica Lima" userId="b77af7bd85500281" providerId="LiveId" clId="{16213AEF-5566-48D8-AF15-94866D1F301A}" dt="2023-11-07T20:21:59.231" v="95"/>
          <ac:spMkLst>
            <pc:docMk/>
            <pc:sldMk cId="2424059023" sldId="284"/>
            <ac:spMk id="2" creationId="{8C3503AD-07BF-6CFD-A7A8-EC518DD7083A}"/>
          </ac:spMkLst>
        </pc:spChg>
        <pc:spChg chg="del">
          <ac:chgData name="Neemias Informatica Lima" userId="b77af7bd85500281" providerId="LiveId" clId="{16213AEF-5566-48D8-AF15-94866D1F301A}" dt="2023-11-07T20:21:58.203" v="94" actId="478"/>
          <ac:spMkLst>
            <pc:docMk/>
            <pc:sldMk cId="2424059023" sldId="284"/>
            <ac:spMk id="7" creationId="{1D466D24-A8FB-06BE-67E0-58F3C8F57E12}"/>
          </ac:spMkLst>
        </pc:spChg>
        <pc:spChg chg="mod">
          <ac:chgData name="Neemias Informatica Lima" userId="b77af7bd85500281" providerId="LiveId" clId="{16213AEF-5566-48D8-AF15-94866D1F301A}" dt="2023-11-07T20:28:41.548" v="212"/>
          <ac:spMkLst>
            <pc:docMk/>
            <pc:sldMk cId="2424059023" sldId="284"/>
            <ac:spMk id="14" creationId="{00000000-0000-0000-0000-000000000000}"/>
          </ac:spMkLst>
        </pc:spChg>
        <pc:spChg chg="mod">
          <ac:chgData name="Neemias Informatica Lima" userId="b77af7bd85500281" providerId="LiveId" clId="{16213AEF-5566-48D8-AF15-94866D1F301A}" dt="2023-11-07T20:29:13.335" v="223" actId="6549"/>
          <ac:spMkLst>
            <pc:docMk/>
            <pc:sldMk cId="2424059023" sldId="284"/>
            <ac:spMk id="15" creationId="{C3A1BEFC-B9B8-4142-B09F-1F5B330F4265}"/>
          </ac:spMkLst>
        </pc:spChg>
        <pc:picChg chg="add mod">
          <ac:chgData name="Neemias Informatica Lima" userId="b77af7bd85500281" providerId="LiveId" clId="{16213AEF-5566-48D8-AF15-94866D1F301A}" dt="2023-11-07T20:21:59.231" v="95"/>
          <ac:picMkLst>
            <pc:docMk/>
            <pc:sldMk cId="2424059023" sldId="284"/>
            <ac:picMk id="3" creationId="{FC008282-3793-D012-6EED-5AA1DA61D944}"/>
          </ac:picMkLst>
        </pc:picChg>
        <pc:picChg chg="add mod">
          <ac:chgData name="Neemias Informatica Lima" userId="b77af7bd85500281" providerId="LiveId" clId="{16213AEF-5566-48D8-AF15-94866D1F301A}" dt="2023-11-07T20:21:59.231" v="95"/>
          <ac:picMkLst>
            <pc:docMk/>
            <pc:sldMk cId="2424059023" sldId="284"/>
            <ac:picMk id="4" creationId="{3F5B4919-EA9A-3309-E993-0C056E514EF5}"/>
          </ac:picMkLst>
        </pc:picChg>
        <pc:picChg chg="del">
          <ac:chgData name="Neemias Informatica Lima" userId="b77af7bd85500281" providerId="LiveId" clId="{16213AEF-5566-48D8-AF15-94866D1F301A}" dt="2023-11-07T20:21:58.203" v="94" actId="478"/>
          <ac:picMkLst>
            <pc:docMk/>
            <pc:sldMk cId="2424059023" sldId="284"/>
            <ac:picMk id="8" creationId="{46375442-6DC0-7CDE-49C5-8B0C451DE421}"/>
          </ac:picMkLst>
        </pc:picChg>
        <pc:picChg chg="del">
          <ac:chgData name="Neemias Informatica Lima" userId="b77af7bd85500281" providerId="LiveId" clId="{16213AEF-5566-48D8-AF15-94866D1F301A}" dt="2023-11-07T20:21:58.203" v="94" actId="478"/>
          <ac:picMkLst>
            <pc:docMk/>
            <pc:sldMk cId="2424059023" sldId="284"/>
            <ac:picMk id="9" creationId="{2CC0FD82-8D8A-175B-49BD-99EDD91F81FD}"/>
          </ac:picMkLst>
        </pc:picChg>
      </pc:sldChg>
      <pc:sldChg chg="addSp delSp modSp mod">
        <pc:chgData name="Neemias Informatica Lima" userId="b77af7bd85500281" providerId="LiveId" clId="{16213AEF-5566-48D8-AF15-94866D1F301A}" dt="2023-11-07T20:31:19.475" v="267" actId="20577"/>
        <pc:sldMkLst>
          <pc:docMk/>
          <pc:sldMk cId="2241968852" sldId="285"/>
        </pc:sldMkLst>
        <pc:spChg chg="add mod">
          <ac:chgData name="Neemias Informatica Lima" userId="b77af7bd85500281" providerId="LiveId" clId="{16213AEF-5566-48D8-AF15-94866D1F301A}" dt="2023-11-07T20:22:16.250" v="99"/>
          <ac:spMkLst>
            <pc:docMk/>
            <pc:sldMk cId="2241968852" sldId="285"/>
            <ac:spMk id="2" creationId="{1CDA1407-863C-0C7B-1019-50A1E75EBD9E}"/>
          </ac:spMkLst>
        </pc:spChg>
        <pc:spChg chg="del">
          <ac:chgData name="Neemias Informatica Lima" userId="b77af7bd85500281" providerId="LiveId" clId="{16213AEF-5566-48D8-AF15-94866D1F301A}" dt="2023-11-07T20:22:15.023" v="98" actId="478"/>
          <ac:spMkLst>
            <pc:docMk/>
            <pc:sldMk cId="2241968852" sldId="285"/>
            <ac:spMk id="7" creationId="{C062E573-7681-6A57-9D95-178BF7C1444C}"/>
          </ac:spMkLst>
        </pc:spChg>
        <pc:spChg chg="mod">
          <ac:chgData name="Neemias Informatica Lima" userId="b77af7bd85500281" providerId="LiveId" clId="{16213AEF-5566-48D8-AF15-94866D1F301A}" dt="2023-11-07T20:30:48.247" v="248"/>
          <ac:spMkLst>
            <pc:docMk/>
            <pc:sldMk cId="2241968852" sldId="285"/>
            <ac:spMk id="14" creationId="{00000000-0000-0000-0000-000000000000}"/>
          </ac:spMkLst>
        </pc:spChg>
        <pc:spChg chg="mod">
          <ac:chgData name="Neemias Informatica Lima" userId="b77af7bd85500281" providerId="LiveId" clId="{16213AEF-5566-48D8-AF15-94866D1F301A}" dt="2023-11-07T20:31:19.475" v="267" actId="20577"/>
          <ac:spMkLst>
            <pc:docMk/>
            <pc:sldMk cId="2241968852" sldId="285"/>
            <ac:spMk id="15" creationId="{0F091E13-8EAD-4FFB-9473-BC74E5ABDC64}"/>
          </ac:spMkLst>
        </pc:spChg>
        <pc:picChg chg="add mod">
          <ac:chgData name="Neemias Informatica Lima" userId="b77af7bd85500281" providerId="LiveId" clId="{16213AEF-5566-48D8-AF15-94866D1F301A}" dt="2023-11-07T20:22:16.250" v="99"/>
          <ac:picMkLst>
            <pc:docMk/>
            <pc:sldMk cId="2241968852" sldId="285"/>
            <ac:picMk id="3" creationId="{0E3B97D4-6691-EEB0-410C-C2693A744F99}"/>
          </ac:picMkLst>
        </pc:picChg>
        <pc:picChg chg="add mod">
          <ac:chgData name="Neemias Informatica Lima" userId="b77af7bd85500281" providerId="LiveId" clId="{16213AEF-5566-48D8-AF15-94866D1F301A}" dt="2023-11-07T20:22:16.250" v="99"/>
          <ac:picMkLst>
            <pc:docMk/>
            <pc:sldMk cId="2241968852" sldId="285"/>
            <ac:picMk id="4" creationId="{E7EEAF4A-24D0-7264-F287-75DE6283AA0C}"/>
          </ac:picMkLst>
        </pc:picChg>
        <pc:picChg chg="del">
          <ac:chgData name="Neemias Informatica Lima" userId="b77af7bd85500281" providerId="LiveId" clId="{16213AEF-5566-48D8-AF15-94866D1F301A}" dt="2023-11-07T20:22:15.023" v="98" actId="478"/>
          <ac:picMkLst>
            <pc:docMk/>
            <pc:sldMk cId="2241968852" sldId="285"/>
            <ac:picMk id="8" creationId="{7E4811F5-9FDC-8318-34E6-BDE5CC260426}"/>
          </ac:picMkLst>
        </pc:picChg>
        <pc:picChg chg="del">
          <ac:chgData name="Neemias Informatica Lima" userId="b77af7bd85500281" providerId="LiveId" clId="{16213AEF-5566-48D8-AF15-94866D1F301A}" dt="2023-11-07T20:22:15.023" v="98" actId="478"/>
          <ac:picMkLst>
            <pc:docMk/>
            <pc:sldMk cId="2241968852" sldId="285"/>
            <ac:picMk id="9" creationId="{07F84724-0C72-5160-F9BC-2C0FBD7797B9}"/>
          </ac:picMkLst>
        </pc:picChg>
      </pc:sldChg>
      <pc:sldChg chg="addSp delSp modSp mod">
        <pc:chgData name="Neemias Informatica Lima" userId="b77af7bd85500281" providerId="LiveId" clId="{16213AEF-5566-48D8-AF15-94866D1F301A}" dt="2023-11-07T20:33:08.919" v="301" actId="20577"/>
        <pc:sldMkLst>
          <pc:docMk/>
          <pc:sldMk cId="1959249856" sldId="286"/>
        </pc:sldMkLst>
        <pc:spChg chg="add mod">
          <ac:chgData name="Neemias Informatica Lima" userId="b77af7bd85500281" providerId="LiveId" clId="{16213AEF-5566-48D8-AF15-94866D1F301A}" dt="2023-11-07T20:22:35.633" v="103"/>
          <ac:spMkLst>
            <pc:docMk/>
            <pc:sldMk cId="1959249856" sldId="286"/>
            <ac:spMk id="2" creationId="{AB7C0574-91E0-6E82-A717-0337D564BBC8}"/>
          </ac:spMkLst>
        </pc:spChg>
        <pc:spChg chg="del">
          <ac:chgData name="Neemias Informatica Lima" userId="b77af7bd85500281" providerId="LiveId" clId="{16213AEF-5566-48D8-AF15-94866D1F301A}" dt="2023-11-07T20:22:34.654" v="102" actId="478"/>
          <ac:spMkLst>
            <pc:docMk/>
            <pc:sldMk cId="1959249856" sldId="286"/>
            <ac:spMk id="7" creationId="{8F3CF0ED-FEE4-E591-139C-653BCBCED841}"/>
          </ac:spMkLst>
        </pc:spChg>
        <pc:spChg chg="mod">
          <ac:chgData name="Neemias Informatica Lima" userId="b77af7bd85500281" providerId="LiveId" clId="{16213AEF-5566-48D8-AF15-94866D1F301A}" dt="2023-11-07T20:32:21.813" v="283"/>
          <ac:spMkLst>
            <pc:docMk/>
            <pc:sldMk cId="1959249856" sldId="286"/>
            <ac:spMk id="14" creationId="{00000000-0000-0000-0000-000000000000}"/>
          </ac:spMkLst>
        </pc:spChg>
        <pc:spChg chg="mod">
          <ac:chgData name="Neemias Informatica Lima" userId="b77af7bd85500281" providerId="LiveId" clId="{16213AEF-5566-48D8-AF15-94866D1F301A}" dt="2023-11-07T20:33:08.919" v="301" actId="20577"/>
          <ac:spMkLst>
            <pc:docMk/>
            <pc:sldMk cId="1959249856" sldId="286"/>
            <ac:spMk id="15" creationId="{863BB09B-C8C1-4354-BC51-D930C951E507}"/>
          </ac:spMkLst>
        </pc:spChg>
        <pc:picChg chg="add mod">
          <ac:chgData name="Neemias Informatica Lima" userId="b77af7bd85500281" providerId="LiveId" clId="{16213AEF-5566-48D8-AF15-94866D1F301A}" dt="2023-11-07T20:22:35.633" v="103"/>
          <ac:picMkLst>
            <pc:docMk/>
            <pc:sldMk cId="1959249856" sldId="286"/>
            <ac:picMk id="3" creationId="{A0FF73A8-8BF9-F527-9C72-0F5C3D6D1459}"/>
          </ac:picMkLst>
        </pc:picChg>
        <pc:picChg chg="add mod">
          <ac:chgData name="Neemias Informatica Lima" userId="b77af7bd85500281" providerId="LiveId" clId="{16213AEF-5566-48D8-AF15-94866D1F301A}" dt="2023-11-07T20:22:35.633" v="103"/>
          <ac:picMkLst>
            <pc:docMk/>
            <pc:sldMk cId="1959249856" sldId="286"/>
            <ac:picMk id="4" creationId="{4BC68804-1FCA-101D-7E47-C7BC7A4689EF}"/>
          </ac:picMkLst>
        </pc:picChg>
        <pc:picChg chg="del">
          <ac:chgData name="Neemias Informatica Lima" userId="b77af7bd85500281" providerId="LiveId" clId="{16213AEF-5566-48D8-AF15-94866D1F301A}" dt="2023-11-07T20:22:34.654" v="102" actId="478"/>
          <ac:picMkLst>
            <pc:docMk/>
            <pc:sldMk cId="1959249856" sldId="286"/>
            <ac:picMk id="8" creationId="{8041C163-EC9F-F965-C4C2-5E44D220DFDD}"/>
          </ac:picMkLst>
        </pc:picChg>
        <pc:picChg chg="del">
          <ac:chgData name="Neemias Informatica Lima" userId="b77af7bd85500281" providerId="LiveId" clId="{16213AEF-5566-48D8-AF15-94866D1F301A}" dt="2023-11-07T20:22:34.654" v="102" actId="478"/>
          <ac:picMkLst>
            <pc:docMk/>
            <pc:sldMk cId="1959249856" sldId="286"/>
            <ac:picMk id="9" creationId="{4B738343-EC6D-DDF9-B985-7A0C103826AD}"/>
          </ac:picMkLst>
        </pc:picChg>
      </pc:sldChg>
      <pc:sldChg chg="addSp delSp modSp mod">
        <pc:chgData name="Neemias Informatica Lima" userId="b77af7bd85500281" providerId="LiveId" clId="{16213AEF-5566-48D8-AF15-94866D1F301A}" dt="2023-11-07T20:34:25.504" v="328" actId="20577"/>
        <pc:sldMkLst>
          <pc:docMk/>
          <pc:sldMk cId="2857006406" sldId="287"/>
        </pc:sldMkLst>
        <pc:spChg chg="add mod">
          <ac:chgData name="Neemias Informatica Lima" userId="b77af7bd85500281" providerId="LiveId" clId="{16213AEF-5566-48D8-AF15-94866D1F301A}" dt="2023-11-07T20:22:58.930" v="109"/>
          <ac:spMkLst>
            <pc:docMk/>
            <pc:sldMk cId="2857006406" sldId="287"/>
            <ac:spMk id="2" creationId="{0005C4D7-00FF-4884-7B97-7513E22E1008}"/>
          </ac:spMkLst>
        </pc:spChg>
        <pc:spChg chg="del">
          <ac:chgData name="Neemias Informatica Lima" userId="b77af7bd85500281" providerId="LiveId" clId="{16213AEF-5566-48D8-AF15-94866D1F301A}" dt="2023-11-07T20:22:57.655" v="108" actId="478"/>
          <ac:spMkLst>
            <pc:docMk/>
            <pc:sldMk cId="2857006406" sldId="287"/>
            <ac:spMk id="7" creationId="{36D26608-E90C-2D57-3619-313CB0CA8FE6}"/>
          </ac:spMkLst>
        </pc:spChg>
        <pc:spChg chg="mod">
          <ac:chgData name="Neemias Informatica Lima" userId="b77af7bd85500281" providerId="LiveId" clId="{16213AEF-5566-48D8-AF15-94866D1F301A}" dt="2023-11-07T20:34:25.504" v="328" actId="20577"/>
          <ac:spMkLst>
            <pc:docMk/>
            <pc:sldMk cId="2857006406" sldId="287"/>
            <ac:spMk id="16" creationId="{28D68641-D640-4BD7-9D5B-B3803DCCF9B3}"/>
          </ac:spMkLst>
        </pc:spChg>
        <pc:picChg chg="add mod">
          <ac:chgData name="Neemias Informatica Lima" userId="b77af7bd85500281" providerId="LiveId" clId="{16213AEF-5566-48D8-AF15-94866D1F301A}" dt="2023-11-07T20:22:58.930" v="109"/>
          <ac:picMkLst>
            <pc:docMk/>
            <pc:sldMk cId="2857006406" sldId="287"/>
            <ac:picMk id="3" creationId="{4C5B123F-8E84-8FC0-8679-089C7A6C4D8D}"/>
          </ac:picMkLst>
        </pc:picChg>
        <pc:picChg chg="add mod">
          <ac:chgData name="Neemias Informatica Lima" userId="b77af7bd85500281" providerId="LiveId" clId="{16213AEF-5566-48D8-AF15-94866D1F301A}" dt="2023-11-07T20:22:58.930" v="109"/>
          <ac:picMkLst>
            <pc:docMk/>
            <pc:sldMk cId="2857006406" sldId="287"/>
            <ac:picMk id="4" creationId="{FF3EC3FF-ECCC-AA66-9A45-5EAD03D04FC6}"/>
          </ac:picMkLst>
        </pc:picChg>
        <pc:picChg chg="del">
          <ac:chgData name="Neemias Informatica Lima" userId="b77af7bd85500281" providerId="LiveId" clId="{16213AEF-5566-48D8-AF15-94866D1F301A}" dt="2023-11-07T20:22:57.655" v="108" actId="478"/>
          <ac:picMkLst>
            <pc:docMk/>
            <pc:sldMk cId="2857006406" sldId="287"/>
            <ac:picMk id="8" creationId="{009787A1-6377-2DF2-D88A-51EE249831F1}"/>
          </ac:picMkLst>
        </pc:picChg>
        <pc:picChg chg="del">
          <ac:chgData name="Neemias Informatica Lima" userId="b77af7bd85500281" providerId="LiveId" clId="{16213AEF-5566-48D8-AF15-94866D1F301A}" dt="2023-11-07T20:22:57.655" v="108" actId="478"/>
          <ac:picMkLst>
            <pc:docMk/>
            <pc:sldMk cId="2857006406" sldId="287"/>
            <ac:picMk id="9" creationId="{ED201D25-645B-B612-52CC-F8B0E14E3436}"/>
          </ac:picMkLst>
        </pc:picChg>
      </pc:sldChg>
      <pc:sldChg chg="addSp delSp modSp mod">
        <pc:chgData name="Neemias Informatica Lima" userId="b77af7bd85500281" providerId="LiveId" clId="{16213AEF-5566-48D8-AF15-94866D1F301A}" dt="2023-11-07T20:25:38.161" v="165" actId="20577"/>
        <pc:sldMkLst>
          <pc:docMk/>
          <pc:sldMk cId="2630436816" sldId="288"/>
        </pc:sldMkLst>
        <pc:spChg chg="add mod">
          <ac:chgData name="Neemias Informatica Lima" userId="b77af7bd85500281" providerId="LiveId" clId="{16213AEF-5566-48D8-AF15-94866D1F301A}" dt="2023-11-07T20:21:20.203" v="83"/>
          <ac:spMkLst>
            <pc:docMk/>
            <pc:sldMk cId="2630436816" sldId="288"/>
            <ac:spMk id="2" creationId="{76DB6DD9-8755-485F-41C7-00DFF1907AB6}"/>
          </ac:spMkLst>
        </pc:spChg>
        <pc:spChg chg="del">
          <ac:chgData name="Neemias Informatica Lima" userId="b77af7bd85500281" providerId="LiveId" clId="{16213AEF-5566-48D8-AF15-94866D1F301A}" dt="2023-11-07T20:21:18.751" v="82" actId="478"/>
          <ac:spMkLst>
            <pc:docMk/>
            <pc:sldMk cId="2630436816" sldId="288"/>
            <ac:spMk id="7" creationId="{3BCD3BD0-AF48-39F5-9870-CD32DA04448C}"/>
          </ac:spMkLst>
        </pc:spChg>
        <pc:spChg chg="mod">
          <ac:chgData name="Neemias Informatica Lima" userId="b77af7bd85500281" providerId="LiveId" clId="{16213AEF-5566-48D8-AF15-94866D1F301A}" dt="2023-11-07T20:25:38.161" v="165" actId="20577"/>
          <ac:spMkLst>
            <pc:docMk/>
            <pc:sldMk cId="2630436816" sldId="288"/>
            <ac:spMk id="13" creationId="{00000000-0000-0000-0000-000000000000}"/>
          </ac:spMkLst>
        </pc:spChg>
        <pc:spChg chg="mod">
          <ac:chgData name="Neemias Informatica Lima" userId="b77af7bd85500281" providerId="LiveId" clId="{16213AEF-5566-48D8-AF15-94866D1F301A}" dt="2023-11-07T20:25:00.145" v="147"/>
          <ac:spMkLst>
            <pc:docMk/>
            <pc:sldMk cId="2630436816" sldId="288"/>
            <ac:spMk id="14" creationId="{00000000-0000-0000-0000-000000000000}"/>
          </ac:spMkLst>
        </pc:spChg>
        <pc:picChg chg="add mod">
          <ac:chgData name="Neemias Informatica Lima" userId="b77af7bd85500281" providerId="LiveId" clId="{16213AEF-5566-48D8-AF15-94866D1F301A}" dt="2023-11-07T20:21:20.203" v="83"/>
          <ac:picMkLst>
            <pc:docMk/>
            <pc:sldMk cId="2630436816" sldId="288"/>
            <ac:picMk id="3" creationId="{A652FF02-6A2B-140C-34ED-C43A6FC4379B}"/>
          </ac:picMkLst>
        </pc:picChg>
        <pc:picChg chg="add mod">
          <ac:chgData name="Neemias Informatica Lima" userId="b77af7bd85500281" providerId="LiveId" clId="{16213AEF-5566-48D8-AF15-94866D1F301A}" dt="2023-11-07T20:21:20.203" v="83"/>
          <ac:picMkLst>
            <pc:docMk/>
            <pc:sldMk cId="2630436816" sldId="288"/>
            <ac:picMk id="4" creationId="{28C4F974-1AC4-E691-E4E6-D12C5C772E74}"/>
          </ac:picMkLst>
        </pc:picChg>
        <pc:picChg chg="del">
          <ac:chgData name="Neemias Informatica Lima" userId="b77af7bd85500281" providerId="LiveId" clId="{16213AEF-5566-48D8-AF15-94866D1F301A}" dt="2023-11-07T20:21:16.359" v="80" actId="478"/>
          <ac:picMkLst>
            <pc:docMk/>
            <pc:sldMk cId="2630436816" sldId="288"/>
            <ac:picMk id="8" creationId="{D6392301-8EFC-A362-99BF-276F9FBA7460}"/>
          </ac:picMkLst>
        </pc:picChg>
        <pc:picChg chg="del">
          <ac:chgData name="Neemias Informatica Lima" userId="b77af7bd85500281" providerId="LiveId" clId="{16213AEF-5566-48D8-AF15-94866D1F301A}" dt="2023-11-07T20:21:17.231" v="81" actId="478"/>
          <ac:picMkLst>
            <pc:docMk/>
            <pc:sldMk cId="2630436816" sldId="288"/>
            <ac:picMk id="9" creationId="{9C747321-5B1E-1B9C-C7E8-F73806646B4E}"/>
          </ac:picMkLst>
        </pc:picChg>
      </pc:sldChg>
      <pc:sldChg chg="addSp delSp modSp mod">
        <pc:chgData name="Neemias Informatica Lima" userId="b77af7bd85500281" providerId="LiveId" clId="{16213AEF-5566-48D8-AF15-94866D1F301A}" dt="2023-11-07T20:28:30.223" v="207" actId="6549"/>
        <pc:sldMkLst>
          <pc:docMk/>
          <pc:sldMk cId="3032827026" sldId="289"/>
        </pc:sldMkLst>
        <pc:spChg chg="add mod">
          <ac:chgData name="Neemias Informatica Lima" userId="b77af7bd85500281" providerId="LiveId" clId="{16213AEF-5566-48D8-AF15-94866D1F301A}" dt="2023-11-07T20:21:51.934" v="93"/>
          <ac:spMkLst>
            <pc:docMk/>
            <pc:sldMk cId="3032827026" sldId="289"/>
            <ac:spMk id="2" creationId="{1DDFBFA1-9350-7E4D-9A66-59B2A927A45B}"/>
          </ac:spMkLst>
        </pc:spChg>
        <pc:spChg chg="del">
          <ac:chgData name="Neemias Informatica Lima" userId="b77af7bd85500281" providerId="LiveId" clId="{16213AEF-5566-48D8-AF15-94866D1F301A}" dt="2023-11-07T20:21:50.754" v="92" actId="478"/>
          <ac:spMkLst>
            <pc:docMk/>
            <pc:sldMk cId="3032827026" sldId="289"/>
            <ac:spMk id="7" creationId="{35EDF1FD-A111-1684-F827-06A272011522}"/>
          </ac:spMkLst>
        </pc:spChg>
        <pc:spChg chg="mod">
          <ac:chgData name="Neemias Informatica Lima" userId="b77af7bd85500281" providerId="LiveId" clId="{16213AEF-5566-48D8-AF15-94866D1F301A}" dt="2023-11-07T20:28:30.223" v="207" actId="6549"/>
          <ac:spMkLst>
            <pc:docMk/>
            <pc:sldMk cId="3032827026" sldId="289"/>
            <ac:spMk id="12" creationId="{A64B78EF-EDA8-421A-88C9-45544BBCA9D1}"/>
          </ac:spMkLst>
        </pc:spChg>
        <pc:spChg chg="mod">
          <ac:chgData name="Neemias Informatica Lima" userId="b77af7bd85500281" providerId="LiveId" clId="{16213AEF-5566-48D8-AF15-94866D1F301A}" dt="2023-11-07T20:26:20.192" v="174"/>
          <ac:spMkLst>
            <pc:docMk/>
            <pc:sldMk cId="3032827026" sldId="289"/>
            <ac:spMk id="14" creationId="{00000000-0000-0000-0000-000000000000}"/>
          </ac:spMkLst>
        </pc:spChg>
        <pc:picChg chg="add mod">
          <ac:chgData name="Neemias Informatica Lima" userId="b77af7bd85500281" providerId="LiveId" clId="{16213AEF-5566-48D8-AF15-94866D1F301A}" dt="2023-11-07T20:21:51.934" v="93"/>
          <ac:picMkLst>
            <pc:docMk/>
            <pc:sldMk cId="3032827026" sldId="289"/>
            <ac:picMk id="3" creationId="{7E2D46BE-ED57-AE72-A5F9-EB1CBDB47182}"/>
          </ac:picMkLst>
        </pc:picChg>
        <pc:picChg chg="add mod">
          <ac:chgData name="Neemias Informatica Lima" userId="b77af7bd85500281" providerId="LiveId" clId="{16213AEF-5566-48D8-AF15-94866D1F301A}" dt="2023-11-07T20:21:51.934" v="93"/>
          <ac:picMkLst>
            <pc:docMk/>
            <pc:sldMk cId="3032827026" sldId="289"/>
            <ac:picMk id="4" creationId="{9D33F971-8654-BA45-DFD6-608C83A1D99B}"/>
          </ac:picMkLst>
        </pc:picChg>
        <pc:picChg chg="del">
          <ac:chgData name="Neemias Informatica Lima" userId="b77af7bd85500281" providerId="LiveId" clId="{16213AEF-5566-48D8-AF15-94866D1F301A}" dt="2023-11-07T20:21:47.739" v="90" actId="478"/>
          <ac:picMkLst>
            <pc:docMk/>
            <pc:sldMk cId="3032827026" sldId="289"/>
            <ac:picMk id="8" creationId="{522D4808-B459-4DD8-9C36-9D4282D7B9E5}"/>
          </ac:picMkLst>
        </pc:picChg>
        <pc:picChg chg="del">
          <ac:chgData name="Neemias Informatica Lima" userId="b77af7bd85500281" providerId="LiveId" clId="{16213AEF-5566-48D8-AF15-94866D1F301A}" dt="2023-11-07T20:21:48.515" v="91" actId="478"/>
          <ac:picMkLst>
            <pc:docMk/>
            <pc:sldMk cId="3032827026" sldId="289"/>
            <ac:picMk id="9" creationId="{9C1535DA-8A27-1D04-82C9-14E6073D4607}"/>
          </ac:picMkLst>
        </pc:picChg>
      </pc:sldChg>
      <pc:sldChg chg="addSp delSp modSp mod">
        <pc:chgData name="Neemias Informatica Lima" userId="b77af7bd85500281" providerId="LiveId" clId="{16213AEF-5566-48D8-AF15-94866D1F301A}" dt="2023-11-07T20:30:33.398" v="243" actId="6549"/>
        <pc:sldMkLst>
          <pc:docMk/>
          <pc:sldMk cId="3772032319" sldId="290"/>
        </pc:sldMkLst>
        <pc:spChg chg="add mod">
          <ac:chgData name="Neemias Informatica Lima" userId="b77af7bd85500281" providerId="LiveId" clId="{16213AEF-5566-48D8-AF15-94866D1F301A}" dt="2023-11-07T20:22:08.625" v="97"/>
          <ac:spMkLst>
            <pc:docMk/>
            <pc:sldMk cId="3772032319" sldId="290"/>
            <ac:spMk id="2" creationId="{FC68624B-C12E-69A9-1B5A-C98BEBBDD139}"/>
          </ac:spMkLst>
        </pc:spChg>
        <pc:spChg chg="del">
          <ac:chgData name="Neemias Informatica Lima" userId="b77af7bd85500281" providerId="LiveId" clId="{16213AEF-5566-48D8-AF15-94866D1F301A}" dt="2023-11-07T20:22:06.743" v="96" actId="478"/>
          <ac:spMkLst>
            <pc:docMk/>
            <pc:sldMk cId="3772032319" sldId="290"/>
            <ac:spMk id="7" creationId="{39B58CFE-B762-99AB-3B13-A4C5BADF0865}"/>
          </ac:spMkLst>
        </pc:spChg>
        <pc:spChg chg="mod">
          <ac:chgData name="Neemias Informatica Lima" userId="b77af7bd85500281" providerId="LiveId" clId="{16213AEF-5566-48D8-AF15-94866D1F301A}" dt="2023-11-07T20:30:33.398" v="243" actId="6549"/>
          <ac:spMkLst>
            <pc:docMk/>
            <pc:sldMk cId="3772032319" sldId="290"/>
            <ac:spMk id="12" creationId="{8D5A143D-15FB-4DFE-B0EC-FEEB77A92B2C}"/>
          </ac:spMkLst>
        </pc:spChg>
        <pc:spChg chg="mod">
          <ac:chgData name="Neemias Informatica Lima" userId="b77af7bd85500281" providerId="LiveId" clId="{16213AEF-5566-48D8-AF15-94866D1F301A}" dt="2023-11-07T20:28:45.517" v="215"/>
          <ac:spMkLst>
            <pc:docMk/>
            <pc:sldMk cId="3772032319" sldId="290"/>
            <ac:spMk id="14" creationId="{00000000-0000-0000-0000-000000000000}"/>
          </ac:spMkLst>
        </pc:spChg>
        <pc:picChg chg="add mod">
          <ac:chgData name="Neemias Informatica Lima" userId="b77af7bd85500281" providerId="LiveId" clId="{16213AEF-5566-48D8-AF15-94866D1F301A}" dt="2023-11-07T20:22:08.625" v="97"/>
          <ac:picMkLst>
            <pc:docMk/>
            <pc:sldMk cId="3772032319" sldId="290"/>
            <ac:picMk id="3" creationId="{5A0CE7BE-E0FF-4CA7-3035-C66C8C102E63}"/>
          </ac:picMkLst>
        </pc:picChg>
        <pc:picChg chg="add mod">
          <ac:chgData name="Neemias Informatica Lima" userId="b77af7bd85500281" providerId="LiveId" clId="{16213AEF-5566-48D8-AF15-94866D1F301A}" dt="2023-11-07T20:22:08.625" v="97"/>
          <ac:picMkLst>
            <pc:docMk/>
            <pc:sldMk cId="3772032319" sldId="290"/>
            <ac:picMk id="4" creationId="{519CAC71-BAF5-C81A-4BD0-5BE80D4A2E4A}"/>
          </ac:picMkLst>
        </pc:picChg>
        <pc:picChg chg="del">
          <ac:chgData name="Neemias Informatica Lima" userId="b77af7bd85500281" providerId="LiveId" clId="{16213AEF-5566-48D8-AF15-94866D1F301A}" dt="2023-11-07T20:22:06.743" v="96" actId="478"/>
          <ac:picMkLst>
            <pc:docMk/>
            <pc:sldMk cId="3772032319" sldId="290"/>
            <ac:picMk id="8" creationId="{82106B95-983B-BBA5-75C9-7C2056B4BD05}"/>
          </ac:picMkLst>
        </pc:picChg>
        <pc:picChg chg="del">
          <ac:chgData name="Neemias Informatica Lima" userId="b77af7bd85500281" providerId="LiveId" clId="{16213AEF-5566-48D8-AF15-94866D1F301A}" dt="2023-11-07T20:22:06.743" v="96" actId="478"/>
          <ac:picMkLst>
            <pc:docMk/>
            <pc:sldMk cId="3772032319" sldId="290"/>
            <ac:picMk id="9" creationId="{484F0367-3DEE-B0D8-28C4-5FB1388790EE}"/>
          </ac:picMkLst>
        </pc:picChg>
      </pc:sldChg>
      <pc:sldChg chg="addSp delSp modSp mod">
        <pc:chgData name="Neemias Informatica Lima" userId="b77af7bd85500281" providerId="LiveId" clId="{16213AEF-5566-48D8-AF15-94866D1F301A}" dt="2023-11-07T20:32:10.873" v="280" actId="313"/>
        <pc:sldMkLst>
          <pc:docMk/>
          <pc:sldMk cId="1768216317" sldId="291"/>
        </pc:sldMkLst>
        <pc:spChg chg="add mod">
          <ac:chgData name="Neemias Informatica Lima" userId="b77af7bd85500281" providerId="LiveId" clId="{16213AEF-5566-48D8-AF15-94866D1F301A}" dt="2023-11-07T20:22:28.682" v="101"/>
          <ac:spMkLst>
            <pc:docMk/>
            <pc:sldMk cId="1768216317" sldId="291"/>
            <ac:spMk id="2" creationId="{3B3DC347-6AB4-7195-1FA9-D8D623314BE2}"/>
          </ac:spMkLst>
        </pc:spChg>
        <pc:spChg chg="del">
          <ac:chgData name="Neemias Informatica Lima" userId="b77af7bd85500281" providerId="LiveId" clId="{16213AEF-5566-48D8-AF15-94866D1F301A}" dt="2023-11-07T20:22:26.943" v="100" actId="478"/>
          <ac:spMkLst>
            <pc:docMk/>
            <pc:sldMk cId="1768216317" sldId="291"/>
            <ac:spMk id="7" creationId="{C5195436-F292-2C09-CD33-60AB3FB774C7}"/>
          </ac:spMkLst>
        </pc:spChg>
        <pc:spChg chg="mod">
          <ac:chgData name="Neemias Informatica Lima" userId="b77af7bd85500281" providerId="LiveId" clId="{16213AEF-5566-48D8-AF15-94866D1F301A}" dt="2023-11-07T20:32:10.873" v="280" actId="313"/>
          <ac:spMkLst>
            <pc:docMk/>
            <pc:sldMk cId="1768216317" sldId="291"/>
            <ac:spMk id="12" creationId="{FD5EC092-AC81-4728-9A45-4C4BB5B95C65}"/>
          </ac:spMkLst>
        </pc:spChg>
        <pc:spChg chg="mod">
          <ac:chgData name="Neemias Informatica Lima" userId="b77af7bd85500281" providerId="LiveId" clId="{16213AEF-5566-48D8-AF15-94866D1F301A}" dt="2023-11-07T20:30:54.621" v="253"/>
          <ac:spMkLst>
            <pc:docMk/>
            <pc:sldMk cId="1768216317" sldId="291"/>
            <ac:spMk id="14" creationId="{00000000-0000-0000-0000-000000000000}"/>
          </ac:spMkLst>
        </pc:spChg>
        <pc:picChg chg="add mod">
          <ac:chgData name="Neemias Informatica Lima" userId="b77af7bd85500281" providerId="LiveId" clId="{16213AEF-5566-48D8-AF15-94866D1F301A}" dt="2023-11-07T20:22:28.682" v="101"/>
          <ac:picMkLst>
            <pc:docMk/>
            <pc:sldMk cId="1768216317" sldId="291"/>
            <ac:picMk id="3" creationId="{94DDE6D8-2E75-151F-6C11-B49D7151D03C}"/>
          </ac:picMkLst>
        </pc:picChg>
        <pc:picChg chg="add mod">
          <ac:chgData name="Neemias Informatica Lima" userId="b77af7bd85500281" providerId="LiveId" clId="{16213AEF-5566-48D8-AF15-94866D1F301A}" dt="2023-11-07T20:22:28.682" v="101"/>
          <ac:picMkLst>
            <pc:docMk/>
            <pc:sldMk cId="1768216317" sldId="291"/>
            <ac:picMk id="4" creationId="{FA514DAF-3365-682E-9A59-7277893FF995}"/>
          </ac:picMkLst>
        </pc:picChg>
        <pc:picChg chg="del">
          <ac:chgData name="Neemias Informatica Lima" userId="b77af7bd85500281" providerId="LiveId" clId="{16213AEF-5566-48D8-AF15-94866D1F301A}" dt="2023-11-07T20:22:26.943" v="100" actId="478"/>
          <ac:picMkLst>
            <pc:docMk/>
            <pc:sldMk cId="1768216317" sldId="291"/>
            <ac:picMk id="8" creationId="{887E7B1E-7072-9D1D-F43C-B064E7B9031F}"/>
          </ac:picMkLst>
        </pc:picChg>
        <pc:picChg chg="del">
          <ac:chgData name="Neemias Informatica Lima" userId="b77af7bd85500281" providerId="LiveId" clId="{16213AEF-5566-48D8-AF15-94866D1F301A}" dt="2023-11-07T20:22:26.943" v="100" actId="478"/>
          <ac:picMkLst>
            <pc:docMk/>
            <pc:sldMk cId="1768216317" sldId="291"/>
            <ac:picMk id="9" creationId="{9CBB4291-AA9D-5B1C-A83E-8AB5BFCF1DC3}"/>
          </ac:picMkLst>
        </pc:picChg>
      </pc:sldChg>
      <pc:sldChg chg="addSp delSp modSp mod">
        <pc:chgData name="Neemias Informatica Lima" userId="b77af7bd85500281" providerId="LiveId" clId="{16213AEF-5566-48D8-AF15-94866D1F301A}" dt="2023-11-07T20:35:48.961" v="343" actId="20577"/>
        <pc:sldMkLst>
          <pc:docMk/>
          <pc:sldMk cId="3757265641" sldId="292"/>
        </pc:sldMkLst>
        <pc:spChg chg="add mod">
          <ac:chgData name="Neemias Informatica Lima" userId="b77af7bd85500281" providerId="LiveId" clId="{16213AEF-5566-48D8-AF15-94866D1F301A}" dt="2023-11-07T20:22:44.837" v="105"/>
          <ac:spMkLst>
            <pc:docMk/>
            <pc:sldMk cId="3757265641" sldId="292"/>
            <ac:spMk id="2" creationId="{B63278CB-8CF9-0474-AACF-E6E3D504B41D}"/>
          </ac:spMkLst>
        </pc:spChg>
        <pc:spChg chg="del">
          <ac:chgData name="Neemias Informatica Lima" userId="b77af7bd85500281" providerId="LiveId" clId="{16213AEF-5566-48D8-AF15-94866D1F301A}" dt="2023-11-07T20:22:43.711" v="104" actId="478"/>
          <ac:spMkLst>
            <pc:docMk/>
            <pc:sldMk cId="3757265641" sldId="292"/>
            <ac:spMk id="7" creationId="{40CEF313-9683-AFCD-DDAA-AFDBB05249DD}"/>
          </ac:spMkLst>
        </pc:spChg>
        <pc:spChg chg="mod">
          <ac:chgData name="Neemias Informatica Lima" userId="b77af7bd85500281" providerId="LiveId" clId="{16213AEF-5566-48D8-AF15-94866D1F301A}" dt="2023-11-07T20:35:48.961" v="343" actId="20577"/>
          <ac:spMkLst>
            <pc:docMk/>
            <pc:sldMk cId="3757265641" sldId="292"/>
            <ac:spMk id="12" creationId="{1EC42BAA-B890-43DD-B4F0-9AB5685AF2FE}"/>
          </ac:spMkLst>
        </pc:spChg>
        <pc:spChg chg="mod">
          <ac:chgData name="Neemias Informatica Lima" userId="b77af7bd85500281" providerId="LiveId" clId="{16213AEF-5566-48D8-AF15-94866D1F301A}" dt="2023-11-07T20:32:26.464" v="288"/>
          <ac:spMkLst>
            <pc:docMk/>
            <pc:sldMk cId="3757265641" sldId="292"/>
            <ac:spMk id="14" creationId="{00000000-0000-0000-0000-000000000000}"/>
          </ac:spMkLst>
        </pc:spChg>
        <pc:picChg chg="add mod">
          <ac:chgData name="Neemias Informatica Lima" userId="b77af7bd85500281" providerId="LiveId" clId="{16213AEF-5566-48D8-AF15-94866D1F301A}" dt="2023-11-07T20:22:44.837" v="105"/>
          <ac:picMkLst>
            <pc:docMk/>
            <pc:sldMk cId="3757265641" sldId="292"/>
            <ac:picMk id="3" creationId="{9E481C7A-67B6-24D5-C0BD-942A94F94A3F}"/>
          </ac:picMkLst>
        </pc:picChg>
        <pc:picChg chg="add mod">
          <ac:chgData name="Neemias Informatica Lima" userId="b77af7bd85500281" providerId="LiveId" clId="{16213AEF-5566-48D8-AF15-94866D1F301A}" dt="2023-11-07T20:22:44.837" v="105"/>
          <ac:picMkLst>
            <pc:docMk/>
            <pc:sldMk cId="3757265641" sldId="292"/>
            <ac:picMk id="4" creationId="{61A129E5-57FB-6351-5D40-6B9DDDFC1C2A}"/>
          </ac:picMkLst>
        </pc:picChg>
        <pc:picChg chg="del">
          <ac:chgData name="Neemias Informatica Lima" userId="b77af7bd85500281" providerId="LiveId" clId="{16213AEF-5566-48D8-AF15-94866D1F301A}" dt="2023-11-07T20:22:43.711" v="104" actId="478"/>
          <ac:picMkLst>
            <pc:docMk/>
            <pc:sldMk cId="3757265641" sldId="292"/>
            <ac:picMk id="8" creationId="{7CE7BCB5-5FB6-AFB3-F1A5-9BC74B812D5C}"/>
          </ac:picMkLst>
        </pc:picChg>
        <pc:picChg chg="del">
          <ac:chgData name="Neemias Informatica Lima" userId="b77af7bd85500281" providerId="LiveId" clId="{16213AEF-5566-48D8-AF15-94866D1F301A}" dt="2023-11-07T20:22:43.711" v="104" actId="478"/>
          <ac:picMkLst>
            <pc:docMk/>
            <pc:sldMk cId="3757265641" sldId="292"/>
            <ac:picMk id="9" creationId="{172F24A9-83E8-F295-E61B-CF63A11641F8}"/>
          </ac:picMkLst>
        </pc:picChg>
      </pc:sldChg>
      <pc:sldChg chg="addSp delSp modSp mod">
        <pc:chgData name="Neemias Informatica Lima" userId="b77af7bd85500281" providerId="LiveId" clId="{16213AEF-5566-48D8-AF15-94866D1F301A}" dt="2023-11-07T20:34:56.105" v="334" actId="6549"/>
        <pc:sldMkLst>
          <pc:docMk/>
          <pc:sldMk cId="3114938747" sldId="293"/>
        </pc:sldMkLst>
        <pc:spChg chg="add mod">
          <ac:chgData name="Neemias Informatica Lima" userId="b77af7bd85500281" providerId="LiveId" clId="{16213AEF-5566-48D8-AF15-94866D1F301A}" dt="2023-11-07T20:22:51.573" v="107"/>
          <ac:spMkLst>
            <pc:docMk/>
            <pc:sldMk cId="3114938747" sldId="293"/>
            <ac:spMk id="2" creationId="{462C39BB-4B1F-802F-03D1-DA4598E9B5D0}"/>
          </ac:spMkLst>
        </pc:spChg>
        <pc:spChg chg="del">
          <ac:chgData name="Neemias Informatica Lima" userId="b77af7bd85500281" providerId="LiveId" clId="{16213AEF-5566-48D8-AF15-94866D1F301A}" dt="2023-11-07T20:22:50.475" v="106" actId="478"/>
          <ac:spMkLst>
            <pc:docMk/>
            <pc:sldMk cId="3114938747" sldId="293"/>
            <ac:spMk id="7" creationId="{45EDCD87-2A4D-8B7E-889D-6868FFDC6627}"/>
          </ac:spMkLst>
        </pc:spChg>
        <pc:spChg chg="mod">
          <ac:chgData name="Neemias Informatica Lima" userId="b77af7bd85500281" providerId="LiveId" clId="{16213AEF-5566-48D8-AF15-94866D1F301A}" dt="2023-11-07T20:34:56.105" v="334" actId="6549"/>
          <ac:spMkLst>
            <pc:docMk/>
            <pc:sldMk cId="3114938747" sldId="293"/>
            <ac:spMk id="16" creationId="{CFC8B9D9-C6ED-4706-A104-65D118A5B7F9}"/>
          </ac:spMkLst>
        </pc:spChg>
        <pc:picChg chg="add mod">
          <ac:chgData name="Neemias Informatica Lima" userId="b77af7bd85500281" providerId="LiveId" clId="{16213AEF-5566-48D8-AF15-94866D1F301A}" dt="2023-11-07T20:22:51.573" v="107"/>
          <ac:picMkLst>
            <pc:docMk/>
            <pc:sldMk cId="3114938747" sldId="293"/>
            <ac:picMk id="3" creationId="{C16293BF-81B1-6FAC-8601-192B4ED05BD6}"/>
          </ac:picMkLst>
        </pc:picChg>
        <pc:picChg chg="add mod">
          <ac:chgData name="Neemias Informatica Lima" userId="b77af7bd85500281" providerId="LiveId" clId="{16213AEF-5566-48D8-AF15-94866D1F301A}" dt="2023-11-07T20:22:51.573" v="107"/>
          <ac:picMkLst>
            <pc:docMk/>
            <pc:sldMk cId="3114938747" sldId="293"/>
            <ac:picMk id="4" creationId="{D450500D-1A11-EB03-51D9-DF9E94EA05E3}"/>
          </ac:picMkLst>
        </pc:picChg>
        <pc:picChg chg="del">
          <ac:chgData name="Neemias Informatica Lima" userId="b77af7bd85500281" providerId="LiveId" clId="{16213AEF-5566-48D8-AF15-94866D1F301A}" dt="2023-11-07T20:22:50.475" v="106" actId="478"/>
          <ac:picMkLst>
            <pc:docMk/>
            <pc:sldMk cId="3114938747" sldId="293"/>
            <ac:picMk id="8" creationId="{677298EA-ADB1-978C-E4B2-FA55276E596E}"/>
          </ac:picMkLst>
        </pc:picChg>
        <pc:picChg chg="del">
          <ac:chgData name="Neemias Informatica Lima" userId="b77af7bd85500281" providerId="LiveId" clId="{16213AEF-5566-48D8-AF15-94866D1F301A}" dt="2023-11-07T20:22:50.475" v="106" actId="478"/>
          <ac:picMkLst>
            <pc:docMk/>
            <pc:sldMk cId="3114938747" sldId="293"/>
            <ac:picMk id="9" creationId="{2511B223-4BA1-B017-9EF0-572CF550D65E}"/>
          </ac:picMkLst>
        </pc:picChg>
      </pc:sldChg>
    </pc:docChg>
  </pc:docChgLst>
  <pc:docChgLst>
    <pc:chgData name="Neemias Informatica Lima" userId="b77af7bd85500281" providerId="LiveId" clId="{8705B063-2491-4060-933C-1606E6D942F3}"/>
    <pc:docChg chg="undo redo custSel modSld">
      <pc:chgData name="Neemias Informatica Lima" userId="b77af7bd85500281" providerId="LiveId" clId="{8705B063-2491-4060-933C-1606E6D942F3}" dt="2024-02-20T18:12:52.062" v="338" actId="20577"/>
      <pc:docMkLst>
        <pc:docMk/>
      </pc:docMkLst>
      <pc:sldChg chg="addSp delSp modSp mod">
        <pc:chgData name="Neemias Informatica Lima" userId="b77af7bd85500281" providerId="LiveId" clId="{8705B063-2491-4060-933C-1606E6D942F3}" dt="2024-02-20T17:44:18.887" v="107" actId="20577"/>
        <pc:sldMkLst>
          <pc:docMk/>
          <pc:sldMk cId="2232331225" sldId="280"/>
        </pc:sldMkLst>
        <pc:spChg chg="mod">
          <ac:chgData name="Neemias Informatica Lima" userId="b77af7bd85500281" providerId="LiveId" clId="{8705B063-2491-4060-933C-1606E6D942F3}" dt="2024-02-20T17:33:04.298" v="12" actId="6549"/>
          <ac:spMkLst>
            <pc:docMk/>
            <pc:sldMk cId="2232331225" sldId="280"/>
            <ac:spMk id="6" creationId="{00000000-0000-0000-0000-000000000000}"/>
          </ac:spMkLst>
        </pc:spChg>
        <pc:spChg chg="mod">
          <ac:chgData name="Neemias Informatica Lima" userId="b77af7bd85500281" providerId="LiveId" clId="{8705B063-2491-4060-933C-1606E6D942F3}" dt="2024-02-20T17:32:49.240" v="5" actId="20577"/>
          <ac:spMkLst>
            <pc:docMk/>
            <pc:sldMk cId="2232331225" sldId="280"/>
            <ac:spMk id="7" creationId="{00000000-0000-0000-0000-000000000000}"/>
          </ac:spMkLst>
        </pc:spChg>
        <pc:spChg chg="mod">
          <ac:chgData name="Neemias Informatica Lima" userId="b77af7bd85500281" providerId="LiveId" clId="{8705B063-2491-4060-933C-1606E6D942F3}" dt="2024-02-20T17:44:18.887" v="107" actId="20577"/>
          <ac:spMkLst>
            <pc:docMk/>
            <pc:sldMk cId="2232331225" sldId="280"/>
            <ac:spMk id="9" creationId="{00000000-0000-0000-0000-000000000000}"/>
          </ac:spMkLst>
        </pc:spChg>
        <pc:spChg chg="mod">
          <ac:chgData name="Neemias Informatica Lima" userId="b77af7bd85500281" providerId="LiveId" clId="{8705B063-2491-4060-933C-1606E6D942F3}" dt="2024-02-20T17:32:40.407" v="1" actId="20577"/>
          <ac:spMkLst>
            <pc:docMk/>
            <pc:sldMk cId="2232331225" sldId="280"/>
            <ac:spMk id="11" creationId="{00000000-0000-0000-0000-000000000000}"/>
          </ac:spMkLst>
        </pc:spChg>
        <pc:spChg chg="mod">
          <ac:chgData name="Neemias Informatica Lima" userId="b77af7bd85500281" providerId="LiveId" clId="{8705B063-2491-4060-933C-1606E6D942F3}" dt="2024-02-20T17:34:48.071" v="35" actId="6549"/>
          <ac:spMkLst>
            <pc:docMk/>
            <pc:sldMk cId="2232331225" sldId="280"/>
            <ac:spMk id="16" creationId="{00000000-0000-0000-0000-000000000000}"/>
          </ac:spMkLst>
        </pc:spChg>
        <pc:picChg chg="del">
          <ac:chgData name="Neemias Informatica Lima" userId="b77af7bd85500281" providerId="LiveId" clId="{8705B063-2491-4060-933C-1606E6D942F3}" dt="2024-02-20T17:33:10.947" v="13" actId="478"/>
          <ac:picMkLst>
            <pc:docMk/>
            <pc:sldMk cId="2232331225" sldId="280"/>
            <ac:picMk id="3" creationId="{EA23CDDD-0592-BA8F-8FC2-4F47A72894C4}"/>
          </ac:picMkLst>
        </pc:picChg>
        <pc:picChg chg="add mod">
          <ac:chgData name="Neemias Informatica Lima" userId="b77af7bd85500281" providerId="LiveId" clId="{8705B063-2491-4060-933C-1606E6D942F3}" dt="2024-02-20T17:37:58.900" v="46" actId="14100"/>
          <ac:picMkLst>
            <pc:docMk/>
            <pc:sldMk cId="2232331225" sldId="280"/>
            <ac:picMk id="8" creationId="{AA5AD6DA-2170-8489-776A-DB224D1BBF2C}"/>
          </ac:picMkLst>
        </pc:picChg>
      </pc:sldChg>
      <pc:sldChg chg="addSp delSp modSp mod">
        <pc:chgData name="Neemias Informatica Lima" userId="b77af7bd85500281" providerId="LiveId" clId="{8705B063-2491-4060-933C-1606E6D942F3}" dt="2024-02-20T18:12:24.718" v="337" actId="20577"/>
        <pc:sldMkLst>
          <pc:docMk/>
          <pc:sldMk cId="2103443556" sldId="281"/>
        </pc:sldMkLst>
        <pc:spChg chg="mod">
          <ac:chgData name="Neemias Informatica Lima" userId="b77af7bd85500281" providerId="LiveId" clId="{8705B063-2491-4060-933C-1606E6D942F3}" dt="2024-02-20T18:12:24.718" v="337" actId="20577"/>
          <ac:spMkLst>
            <pc:docMk/>
            <pc:sldMk cId="2103443556" sldId="281"/>
            <ac:spMk id="8" creationId="{00000000-0000-0000-0000-000000000000}"/>
          </ac:spMkLst>
        </pc:spChg>
        <pc:spChg chg="mod">
          <ac:chgData name="Neemias Informatica Lima" userId="b77af7bd85500281" providerId="LiveId" clId="{8705B063-2491-4060-933C-1606E6D942F3}" dt="2024-02-20T17:39:53.826" v="48" actId="20577"/>
          <ac:spMkLst>
            <pc:docMk/>
            <pc:sldMk cId="2103443556" sldId="281"/>
            <ac:spMk id="11" creationId="{00000000-0000-0000-0000-000000000000}"/>
          </ac:spMkLst>
        </pc:spChg>
        <pc:spChg chg="mod">
          <ac:chgData name="Neemias Informatica Lima" userId="b77af7bd85500281" providerId="LiveId" clId="{8705B063-2491-4060-933C-1606E6D942F3}" dt="2024-02-20T17:41:13.588" v="73" actId="6549"/>
          <ac:spMkLst>
            <pc:docMk/>
            <pc:sldMk cId="2103443556" sldId="281"/>
            <ac:spMk id="18" creationId="{00000000-0000-0000-0000-000000000000}"/>
          </ac:spMkLst>
        </pc:spChg>
        <pc:picChg chg="del">
          <ac:chgData name="Neemias Informatica Lima" userId="b77af7bd85500281" providerId="LiveId" clId="{8705B063-2491-4060-933C-1606E6D942F3}" dt="2024-02-20T17:40:15.080" v="49" actId="478"/>
          <ac:picMkLst>
            <pc:docMk/>
            <pc:sldMk cId="2103443556" sldId="281"/>
            <ac:picMk id="2" creationId="{7B629915-8571-45EF-512F-DFA68D74875A}"/>
          </ac:picMkLst>
        </pc:picChg>
        <pc:picChg chg="add mod">
          <ac:chgData name="Neemias Informatica Lima" userId="b77af7bd85500281" providerId="LiveId" clId="{8705B063-2491-4060-933C-1606E6D942F3}" dt="2024-02-20T17:40:26.672" v="54" actId="1076"/>
          <ac:picMkLst>
            <pc:docMk/>
            <pc:sldMk cId="2103443556" sldId="281"/>
            <ac:picMk id="3" creationId="{46359711-6FE9-65F1-CEA2-70A15BD20616}"/>
          </ac:picMkLst>
        </pc:picChg>
      </pc:sldChg>
      <pc:sldChg chg="addSp delSp modSp mod">
        <pc:chgData name="Neemias Informatica Lima" userId="b77af7bd85500281" providerId="LiveId" clId="{8705B063-2491-4060-933C-1606E6D942F3}" dt="2024-02-20T17:56:43.854" v="180"/>
        <pc:sldMkLst>
          <pc:docMk/>
          <pc:sldMk cId="3683219421" sldId="282"/>
        </pc:sldMkLst>
        <pc:spChg chg="del">
          <ac:chgData name="Neemias Informatica Lima" userId="b77af7bd85500281" providerId="LiveId" clId="{8705B063-2491-4060-933C-1606E6D942F3}" dt="2024-02-20T17:41:37.322" v="76" actId="478"/>
          <ac:spMkLst>
            <pc:docMk/>
            <pc:sldMk cId="3683219421" sldId="282"/>
            <ac:spMk id="2" creationId="{E93EA094-84BE-ED5C-CF35-52E6770EA19E}"/>
          </ac:spMkLst>
        </pc:spChg>
        <pc:spChg chg="del">
          <ac:chgData name="Neemias Informatica Lima" userId="b77af7bd85500281" providerId="LiveId" clId="{8705B063-2491-4060-933C-1606E6D942F3}" dt="2024-02-20T17:41:37.322" v="76" actId="478"/>
          <ac:spMkLst>
            <pc:docMk/>
            <pc:sldMk cId="3683219421" sldId="282"/>
            <ac:spMk id="4" creationId="{6861D89A-71F1-B9BF-0E88-D15217C78FB4}"/>
          </ac:spMkLst>
        </pc:spChg>
        <pc:spChg chg="add mod">
          <ac:chgData name="Neemias Informatica Lima" userId="b77af7bd85500281" providerId="LiveId" clId="{8705B063-2491-4060-933C-1606E6D942F3}" dt="2024-02-20T17:41:37.672" v="77"/>
          <ac:spMkLst>
            <pc:docMk/>
            <pc:sldMk cId="3683219421" sldId="282"/>
            <ac:spMk id="6" creationId="{8025EB23-5AF1-EEF9-A5CD-541531C60450}"/>
          </ac:spMkLst>
        </pc:spChg>
        <pc:spChg chg="add mod">
          <ac:chgData name="Neemias Informatica Lima" userId="b77af7bd85500281" providerId="LiveId" clId="{8705B063-2491-4060-933C-1606E6D942F3}" dt="2024-02-20T17:41:37.672" v="77"/>
          <ac:spMkLst>
            <pc:docMk/>
            <pc:sldMk cId="3683219421" sldId="282"/>
            <ac:spMk id="7" creationId="{BE75FBD4-646E-B4CB-138A-682D3578A343}"/>
          </ac:spMkLst>
        </pc:spChg>
        <pc:spChg chg="mod">
          <ac:chgData name="Neemias Informatica Lima" userId="b77af7bd85500281" providerId="LiveId" clId="{8705B063-2491-4060-933C-1606E6D942F3}" dt="2024-02-20T17:56:43.854" v="180"/>
          <ac:spMkLst>
            <pc:docMk/>
            <pc:sldMk cId="3683219421" sldId="282"/>
            <ac:spMk id="12" creationId="{00000000-0000-0000-0000-000000000000}"/>
          </ac:spMkLst>
        </pc:spChg>
        <pc:spChg chg="mod">
          <ac:chgData name="Neemias Informatica Lima" userId="b77af7bd85500281" providerId="LiveId" clId="{8705B063-2491-4060-933C-1606E6D942F3}" dt="2024-02-20T17:54:52.112" v="144"/>
          <ac:spMkLst>
            <pc:docMk/>
            <pc:sldMk cId="3683219421" sldId="282"/>
            <ac:spMk id="14" creationId="{00000000-0000-0000-0000-000000000000}"/>
          </ac:spMkLst>
        </pc:spChg>
        <pc:picChg chg="del">
          <ac:chgData name="Neemias Informatica Lima" userId="b77af7bd85500281" providerId="LiveId" clId="{8705B063-2491-4060-933C-1606E6D942F3}" dt="2024-02-20T17:41:37.322" v="76" actId="478"/>
          <ac:picMkLst>
            <pc:docMk/>
            <pc:sldMk cId="3683219421" sldId="282"/>
            <ac:picMk id="5" creationId="{4A6FF4E9-A6B3-B1F3-74FB-B34F8BE693D8}"/>
          </ac:picMkLst>
        </pc:picChg>
        <pc:picChg chg="add mod">
          <ac:chgData name="Neemias Informatica Lima" userId="b77af7bd85500281" providerId="LiveId" clId="{8705B063-2491-4060-933C-1606E6D942F3}" dt="2024-02-20T17:41:37.672" v="77"/>
          <ac:picMkLst>
            <pc:docMk/>
            <pc:sldMk cId="3683219421" sldId="282"/>
            <ac:picMk id="8" creationId="{A39B8C66-E16E-45C7-63F9-EAE91DFEC060}"/>
          </ac:picMkLst>
        </pc:picChg>
      </pc:sldChg>
      <pc:sldChg chg="addSp delSp modSp mod">
        <pc:chgData name="Neemias Informatica Lima" userId="b77af7bd85500281" providerId="LiveId" clId="{8705B063-2491-4060-933C-1606E6D942F3}" dt="2024-02-20T18:01:40.866" v="207" actId="20577"/>
        <pc:sldMkLst>
          <pc:docMk/>
          <pc:sldMk cId="3902406419" sldId="283"/>
        </pc:sldMkLst>
        <pc:spChg chg="del">
          <ac:chgData name="Neemias Informatica Lima" userId="b77af7bd85500281" providerId="LiveId" clId="{8705B063-2491-4060-933C-1606E6D942F3}" dt="2024-02-20T17:41:47.139" v="78" actId="478"/>
          <ac:spMkLst>
            <pc:docMk/>
            <pc:sldMk cId="3902406419" sldId="283"/>
            <ac:spMk id="2" creationId="{A36E5A6B-AA36-E3C4-E4C4-642E7E66EECA}"/>
          </ac:spMkLst>
        </pc:spChg>
        <pc:spChg chg="del">
          <ac:chgData name="Neemias Informatica Lima" userId="b77af7bd85500281" providerId="LiveId" clId="{8705B063-2491-4060-933C-1606E6D942F3}" dt="2024-02-20T17:41:47.139" v="78" actId="478"/>
          <ac:spMkLst>
            <pc:docMk/>
            <pc:sldMk cId="3902406419" sldId="283"/>
            <ac:spMk id="3" creationId="{2D739C42-67D0-D63D-5058-0A0D205C588F}"/>
          </ac:spMkLst>
        </pc:spChg>
        <pc:spChg chg="add mod">
          <ac:chgData name="Neemias Informatica Lima" userId="b77af7bd85500281" providerId="LiveId" clId="{8705B063-2491-4060-933C-1606E6D942F3}" dt="2024-02-20T17:41:47.464" v="79"/>
          <ac:spMkLst>
            <pc:docMk/>
            <pc:sldMk cId="3902406419" sldId="283"/>
            <ac:spMk id="5" creationId="{BD9AE0D3-5269-4775-42AF-12B7C9E7C296}"/>
          </ac:spMkLst>
        </pc:spChg>
        <pc:spChg chg="add mod">
          <ac:chgData name="Neemias Informatica Lima" userId="b77af7bd85500281" providerId="LiveId" clId="{8705B063-2491-4060-933C-1606E6D942F3}" dt="2024-02-20T17:41:47.464" v="79"/>
          <ac:spMkLst>
            <pc:docMk/>
            <pc:sldMk cId="3902406419" sldId="283"/>
            <ac:spMk id="6" creationId="{0FD89A76-C058-A97F-6C58-4B0E7F7D72EB}"/>
          </ac:spMkLst>
        </pc:spChg>
        <pc:spChg chg="mod">
          <ac:chgData name="Neemias Informatica Lima" userId="b77af7bd85500281" providerId="LiveId" clId="{8705B063-2491-4060-933C-1606E6D942F3}" dt="2024-02-20T17:57:04.469" v="185"/>
          <ac:spMkLst>
            <pc:docMk/>
            <pc:sldMk cId="3902406419" sldId="283"/>
            <ac:spMk id="14" creationId="{00000000-0000-0000-0000-000000000000}"/>
          </ac:spMkLst>
        </pc:spChg>
        <pc:spChg chg="mod">
          <ac:chgData name="Neemias Informatica Lima" userId="b77af7bd85500281" providerId="LiveId" clId="{8705B063-2491-4060-933C-1606E6D942F3}" dt="2024-02-20T18:01:40.866" v="207" actId="20577"/>
          <ac:spMkLst>
            <pc:docMk/>
            <pc:sldMk cId="3902406419" sldId="283"/>
            <ac:spMk id="15" creationId="{D5C09FDA-172B-4732-BD2E-A9BBEF8B191B}"/>
          </ac:spMkLst>
        </pc:spChg>
        <pc:picChg chg="del">
          <ac:chgData name="Neemias Informatica Lima" userId="b77af7bd85500281" providerId="LiveId" clId="{8705B063-2491-4060-933C-1606E6D942F3}" dt="2024-02-20T17:41:47.139" v="78" actId="478"/>
          <ac:picMkLst>
            <pc:docMk/>
            <pc:sldMk cId="3902406419" sldId="283"/>
            <ac:picMk id="4" creationId="{4ED879D1-9EBB-93A1-663A-542D4594ADB6}"/>
          </ac:picMkLst>
        </pc:picChg>
        <pc:picChg chg="add mod">
          <ac:chgData name="Neemias Informatica Lima" userId="b77af7bd85500281" providerId="LiveId" clId="{8705B063-2491-4060-933C-1606E6D942F3}" dt="2024-02-20T17:41:47.464" v="79"/>
          <ac:picMkLst>
            <pc:docMk/>
            <pc:sldMk cId="3902406419" sldId="283"/>
            <ac:picMk id="7" creationId="{4D4684E3-99D9-C7F0-497B-380C049F5FBE}"/>
          </ac:picMkLst>
        </pc:picChg>
      </pc:sldChg>
      <pc:sldChg chg="addSp delSp modSp mod">
        <pc:chgData name="Neemias Informatica Lima" userId="b77af7bd85500281" providerId="LiveId" clId="{8705B063-2491-4060-933C-1606E6D942F3}" dt="2024-02-20T18:06:14.295" v="227" actId="20577"/>
        <pc:sldMkLst>
          <pc:docMk/>
          <pc:sldMk cId="2424059023" sldId="284"/>
        </pc:sldMkLst>
        <pc:spChg chg="del">
          <ac:chgData name="Neemias Informatica Lima" userId="b77af7bd85500281" providerId="LiveId" clId="{8705B063-2491-4060-933C-1606E6D942F3}" dt="2024-02-20T17:41:57.584" v="82" actId="478"/>
          <ac:spMkLst>
            <pc:docMk/>
            <pc:sldMk cId="2424059023" sldId="284"/>
            <ac:spMk id="2" creationId="{0654C57D-3E63-3A71-31F9-0B1108D13FFC}"/>
          </ac:spMkLst>
        </pc:spChg>
        <pc:spChg chg="del">
          <ac:chgData name="Neemias Informatica Lima" userId="b77af7bd85500281" providerId="LiveId" clId="{8705B063-2491-4060-933C-1606E6D942F3}" dt="2024-02-20T17:41:57.584" v="82" actId="478"/>
          <ac:spMkLst>
            <pc:docMk/>
            <pc:sldMk cId="2424059023" sldId="284"/>
            <ac:spMk id="3" creationId="{24ED2880-1908-5805-EE1D-30356A2DE593}"/>
          </ac:spMkLst>
        </pc:spChg>
        <pc:spChg chg="add mod">
          <ac:chgData name="Neemias Informatica Lima" userId="b77af7bd85500281" providerId="LiveId" clId="{8705B063-2491-4060-933C-1606E6D942F3}" dt="2024-02-20T17:41:57.935" v="83"/>
          <ac:spMkLst>
            <pc:docMk/>
            <pc:sldMk cId="2424059023" sldId="284"/>
            <ac:spMk id="5" creationId="{B8AA4A93-B7F2-18E7-457C-06471BA1CC68}"/>
          </ac:spMkLst>
        </pc:spChg>
        <pc:spChg chg="add mod">
          <ac:chgData name="Neemias Informatica Lima" userId="b77af7bd85500281" providerId="LiveId" clId="{8705B063-2491-4060-933C-1606E6D942F3}" dt="2024-02-20T17:41:57.935" v="83"/>
          <ac:spMkLst>
            <pc:docMk/>
            <pc:sldMk cId="2424059023" sldId="284"/>
            <ac:spMk id="6" creationId="{E1717067-D3E3-D3B9-A741-12BD88C4B1C5}"/>
          </ac:spMkLst>
        </pc:spChg>
        <pc:spChg chg="mod">
          <ac:chgData name="Neemias Informatica Lima" userId="b77af7bd85500281" providerId="LiveId" clId="{8705B063-2491-4060-933C-1606E6D942F3}" dt="2024-02-20T18:05:29.473" v="213"/>
          <ac:spMkLst>
            <pc:docMk/>
            <pc:sldMk cId="2424059023" sldId="284"/>
            <ac:spMk id="14" creationId="{00000000-0000-0000-0000-000000000000}"/>
          </ac:spMkLst>
        </pc:spChg>
        <pc:spChg chg="mod">
          <ac:chgData name="Neemias Informatica Lima" userId="b77af7bd85500281" providerId="LiveId" clId="{8705B063-2491-4060-933C-1606E6D942F3}" dt="2024-02-20T18:06:14.295" v="227" actId="20577"/>
          <ac:spMkLst>
            <pc:docMk/>
            <pc:sldMk cId="2424059023" sldId="284"/>
            <ac:spMk id="15" creationId="{C3A1BEFC-B9B8-4142-B09F-1F5B330F4265}"/>
          </ac:spMkLst>
        </pc:spChg>
        <pc:picChg chg="del">
          <ac:chgData name="Neemias Informatica Lima" userId="b77af7bd85500281" providerId="LiveId" clId="{8705B063-2491-4060-933C-1606E6D942F3}" dt="2024-02-20T17:41:57.584" v="82" actId="478"/>
          <ac:picMkLst>
            <pc:docMk/>
            <pc:sldMk cId="2424059023" sldId="284"/>
            <ac:picMk id="4" creationId="{59C05A2A-6129-A78B-3FFB-527712244F3D}"/>
          </ac:picMkLst>
        </pc:picChg>
        <pc:picChg chg="add mod">
          <ac:chgData name="Neemias Informatica Lima" userId="b77af7bd85500281" providerId="LiveId" clId="{8705B063-2491-4060-933C-1606E6D942F3}" dt="2024-02-20T17:41:57.935" v="83"/>
          <ac:picMkLst>
            <pc:docMk/>
            <pc:sldMk cId="2424059023" sldId="284"/>
            <ac:picMk id="7" creationId="{8A5E4EF9-EC93-AD1D-0EEE-A623E225AAE4}"/>
          </ac:picMkLst>
        </pc:picChg>
      </pc:sldChg>
      <pc:sldChg chg="addSp delSp modSp mod">
        <pc:chgData name="Neemias Informatica Lima" userId="b77af7bd85500281" providerId="LiveId" clId="{8705B063-2491-4060-933C-1606E6D942F3}" dt="2024-02-20T18:07:45.626" v="260" actId="20577"/>
        <pc:sldMkLst>
          <pc:docMk/>
          <pc:sldMk cId="2241968852" sldId="285"/>
        </pc:sldMkLst>
        <pc:spChg chg="del">
          <ac:chgData name="Neemias Informatica Lima" userId="b77af7bd85500281" providerId="LiveId" clId="{8705B063-2491-4060-933C-1606E6D942F3}" dt="2024-02-20T17:42:08.691" v="86" actId="478"/>
          <ac:spMkLst>
            <pc:docMk/>
            <pc:sldMk cId="2241968852" sldId="285"/>
            <ac:spMk id="2" creationId="{97ECC88F-C744-BA90-2332-0BED0B2B0A7F}"/>
          </ac:spMkLst>
        </pc:spChg>
        <pc:spChg chg="del">
          <ac:chgData name="Neemias Informatica Lima" userId="b77af7bd85500281" providerId="LiveId" clId="{8705B063-2491-4060-933C-1606E6D942F3}" dt="2024-02-20T17:42:08.691" v="86" actId="478"/>
          <ac:spMkLst>
            <pc:docMk/>
            <pc:sldMk cId="2241968852" sldId="285"/>
            <ac:spMk id="3" creationId="{33BEC984-A759-4F1F-8E23-44E7FDD59A9E}"/>
          </ac:spMkLst>
        </pc:spChg>
        <pc:spChg chg="add mod">
          <ac:chgData name="Neemias Informatica Lima" userId="b77af7bd85500281" providerId="LiveId" clId="{8705B063-2491-4060-933C-1606E6D942F3}" dt="2024-02-20T17:42:09.024" v="87"/>
          <ac:spMkLst>
            <pc:docMk/>
            <pc:sldMk cId="2241968852" sldId="285"/>
            <ac:spMk id="5" creationId="{C0B9F35E-34CC-5A82-D198-3E6A3802D876}"/>
          </ac:spMkLst>
        </pc:spChg>
        <pc:spChg chg="add mod">
          <ac:chgData name="Neemias Informatica Lima" userId="b77af7bd85500281" providerId="LiveId" clId="{8705B063-2491-4060-933C-1606E6D942F3}" dt="2024-02-20T17:42:09.024" v="87"/>
          <ac:spMkLst>
            <pc:docMk/>
            <pc:sldMk cId="2241968852" sldId="285"/>
            <ac:spMk id="6" creationId="{B5D94E7E-5AC0-C430-8444-FA63EC68A274}"/>
          </ac:spMkLst>
        </pc:spChg>
        <pc:spChg chg="mod">
          <ac:chgData name="Neemias Informatica Lima" userId="b77af7bd85500281" providerId="LiveId" clId="{8705B063-2491-4060-933C-1606E6D942F3}" dt="2024-02-20T18:07:04.532" v="242"/>
          <ac:spMkLst>
            <pc:docMk/>
            <pc:sldMk cId="2241968852" sldId="285"/>
            <ac:spMk id="14" creationId="{00000000-0000-0000-0000-000000000000}"/>
          </ac:spMkLst>
        </pc:spChg>
        <pc:spChg chg="mod">
          <ac:chgData name="Neemias Informatica Lima" userId="b77af7bd85500281" providerId="LiveId" clId="{8705B063-2491-4060-933C-1606E6D942F3}" dt="2024-02-20T18:07:45.626" v="260" actId="20577"/>
          <ac:spMkLst>
            <pc:docMk/>
            <pc:sldMk cId="2241968852" sldId="285"/>
            <ac:spMk id="15" creationId="{0F091E13-8EAD-4FFB-9473-BC74E5ABDC64}"/>
          </ac:spMkLst>
        </pc:spChg>
        <pc:picChg chg="del">
          <ac:chgData name="Neemias Informatica Lima" userId="b77af7bd85500281" providerId="LiveId" clId="{8705B063-2491-4060-933C-1606E6D942F3}" dt="2024-02-20T17:42:08.691" v="86" actId="478"/>
          <ac:picMkLst>
            <pc:docMk/>
            <pc:sldMk cId="2241968852" sldId="285"/>
            <ac:picMk id="4" creationId="{425A0613-38AA-C7A2-EE22-40495175D1EA}"/>
          </ac:picMkLst>
        </pc:picChg>
        <pc:picChg chg="add mod">
          <ac:chgData name="Neemias Informatica Lima" userId="b77af7bd85500281" providerId="LiveId" clId="{8705B063-2491-4060-933C-1606E6D942F3}" dt="2024-02-20T17:42:09.024" v="87"/>
          <ac:picMkLst>
            <pc:docMk/>
            <pc:sldMk cId="2241968852" sldId="285"/>
            <ac:picMk id="7" creationId="{736E82A9-0719-6C99-7416-A00F6A6B8108}"/>
          </ac:picMkLst>
        </pc:picChg>
      </pc:sldChg>
      <pc:sldChg chg="addSp delSp modSp mod">
        <pc:chgData name="Neemias Informatica Lima" userId="b77af7bd85500281" providerId="LiveId" clId="{8705B063-2491-4060-933C-1606E6D942F3}" dt="2024-02-20T18:12:52.062" v="338" actId="20577"/>
        <pc:sldMkLst>
          <pc:docMk/>
          <pc:sldMk cId="1959249856" sldId="286"/>
        </pc:sldMkLst>
        <pc:spChg chg="del">
          <ac:chgData name="Neemias Informatica Lima" userId="b77af7bd85500281" providerId="LiveId" clId="{8705B063-2491-4060-933C-1606E6D942F3}" dt="2024-02-20T17:42:21.460" v="90" actId="478"/>
          <ac:spMkLst>
            <pc:docMk/>
            <pc:sldMk cId="1959249856" sldId="286"/>
            <ac:spMk id="2" creationId="{85892DA3-61C5-5A77-1DE0-BC1A5E0D7360}"/>
          </ac:spMkLst>
        </pc:spChg>
        <pc:spChg chg="del">
          <ac:chgData name="Neemias Informatica Lima" userId="b77af7bd85500281" providerId="LiveId" clId="{8705B063-2491-4060-933C-1606E6D942F3}" dt="2024-02-20T17:42:21.460" v="90" actId="478"/>
          <ac:spMkLst>
            <pc:docMk/>
            <pc:sldMk cId="1959249856" sldId="286"/>
            <ac:spMk id="3" creationId="{0C0BF29C-FD82-60BE-DD0A-1AC3A6C891CE}"/>
          </ac:spMkLst>
        </pc:spChg>
        <pc:spChg chg="add mod">
          <ac:chgData name="Neemias Informatica Lima" userId="b77af7bd85500281" providerId="LiveId" clId="{8705B063-2491-4060-933C-1606E6D942F3}" dt="2024-02-20T17:42:21.802" v="91"/>
          <ac:spMkLst>
            <pc:docMk/>
            <pc:sldMk cId="1959249856" sldId="286"/>
            <ac:spMk id="5" creationId="{936BAE6E-8263-451E-B892-69E0F50366CD}"/>
          </ac:spMkLst>
        </pc:spChg>
        <pc:spChg chg="add mod">
          <ac:chgData name="Neemias Informatica Lima" userId="b77af7bd85500281" providerId="LiveId" clId="{8705B063-2491-4060-933C-1606E6D942F3}" dt="2024-02-20T17:42:21.802" v="91"/>
          <ac:spMkLst>
            <pc:docMk/>
            <pc:sldMk cId="1959249856" sldId="286"/>
            <ac:spMk id="6" creationId="{343368CB-E7AC-53B4-FAF7-A8459836847A}"/>
          </ac:spMkLst>
        </pc:spChg>
        <pc:spChg chg="mod">
          <ac:chgData name="Neemias Informatica Lima" userId="b77af7bd85500281" providerId="LiveId" clId="{8705B063-2491-4060-933C-1606E6D942F3}" dt="2024-02-20T18:09:25.492" v="284"/>
          <ac:spMkLst>
            <pc:docMk/>
            <pc:sldMk cId="1959249856" sldId="286"/>
            <ac:spMk id="14" creationId="{00000000-0000-0000-0000-000000000000}"/>
          </ac:spMkLst>
        </pc:spChg>
        <pc:spChg chg="mod">
          <ac:chgData name="Neemias Informatica Lima" userId="b77af7bd85500281" providerId="LiveId" clId="{8705B063-2491-4060-933C-1606E6D942F3}" dt="2024-02-20T18:12:52.062" v="338" actId="20577"/>
          <ac:spMkLst>
            <pc:docMk/>
            <pc:sldMk cId="1959249856" sldId="286"/>
            <ac:spMk id="15" creationId="{863BB09B-C8C1-4354-BC51-D930C951E507}"/>
          </ac:spMkLst>
        </pc:spChg>
        <pc:picChg chg="del">
          <ac:chgData name="Neemias Informatica Lima" userId="b77af7bd85500281" providerId="LiveId" clId="{8705B063-2491-4060-933C-1606E6D942F3}" dt="2024-02-20T17:42:21.460" v="90" actId="478"/>
          <ac:picMkLst>
            <pc:docMk/>
            <pc:sldMk cId="1959249856" sldId="286"/>
            <ac:picMk id="4" creationId="{A1EF4718-34A2-73F4-74BB-2781F1A0FA36}"/>
          </ac:picMkLst>
        </pc:picChg>
        <pc:picChg chg="add mod">
          <ac:chgData name="Neemias Informatica Lima" userId="b77af7bd85500281" providerId="LiveId" clId="{8705B063-2491-4060-933C-1606E6D942F3}" dt="2024-02-20T17:42:21.802" v="91"/>
          <ac:picMkLst>
            <pc:docMk/>
            <pc:sldMk cId="1959249856" sldId="286"/>
            <ac:picMk id="7" creationId="{EFD1A159-EF1C-E71F-086E-36EB4318ED94}"/>
          </ac:picMkLst>
        </pc:picChg>
      </pc:sldChg>
      <pc:sldChg chg="addSp delSp modSp mod">
        <pc:chgData name="Neemias Informatica Lima" userId="b77af7bd85500281" providerId="LiveId" clId="{8705B063-2491-4060-933C-1606E6D942F3}" dt="2024-02-20T18:11:58.136" v="335" actId="20577"/>
        <pc:sldMkLst>
          <pc:docMk/>
          <pc:sldMk cId="2857006406" sldId="287"/>
        </pc:sldMkLst>
        <pc:spChg chg="del">
          <ac:chgData name="Neemias Informatica Lima" userId="b77af7bd85500281" providerId="LiveId" clId="{8705B063-2491-4060-933C-1606E6D942F3}" dt="2024-02-20T17:42:37.698" v="96" actId="478"/>
          <ac:spMkLst>
            <pc:docMk/>
            <pc:sldMk cId="2857006406" sldId="287"/>
            <ac:spMk id="2" creationId="{34BBE7EE-CADD-DA06-8C96-F781BECC74A0}"/>
          </ac:spMkLst>
        </pc:spChg>
        <pc:spChg chg="del">
          <ac:chgData name="Neemias Informatica Lima" userId="b77af7bd85500281" providerId="LiveId" clId="{8705B063-2491-4060-933C-1606E6D942F3}" dt="2024-02-20T17:42:37.698" v="96" actId="478"/>
          <ac:spMkLst>
            <pc:docMk/>
            <pc:sldMk cId="2857006406" sldId="287"/>
            <ac:spMk id="3" creationId="{9150FA78-FFE0-555A-6EFC-E07374232E4F}"/>
          </ac:spMkLst>
        </pc:spChg>
        <pc:spChg chg="add mod">
          <ac:chgData name="Neemias Informatica Lima" userId="b77af7bd85500281" providerId="LiveId" clId="{8705B063-2491-4060-933C-1606E6D942F3}" dt="2024-02-20T17:42:38.088" v="97"/>
          <ac:spMkLst>
            <pc:docMk/>
            <pc:sldMk cId="2857006406" sldId="287"/>
            <ac:spMk id="5" creationId="{7635979C-2224-87D5-37E2-18D6E6394017}"/>
          </ac:spMkLst>
        </pc:spChg>
        <pc:spChg chg="add mod">
          <ac:chgData name="Neemias Informatica Lima" userId="b77af7bd85500281" providerId="LiveId" clId="{8705B063-2491-4060-933C-1606E6D942F3}" dt="2024-02-20T17:42:38.088" v="97"/>
          <ac:spMkLst>
            <pc:docMk/>
            <pc:sldMk cId="2857006406" sldId="287"/>
            <ac:spMk id="6" creationId="{B28DAA68-4538-7089-77D7-2D06C6B707AD}"/>
          </ac:spMkLst>
        </pc:spChg>
        <pc:spChg chg="mod">
          <ac:chgData name="Neemias Informatica Lima" userId="b77af7bd85500281" providerId="LiveId" clId="{8705B063-2491-4060-933C-1606E6D942F3}" dt="2024-02-20T18:11:58.136" v="335" actId="20577"/>
          <ac:spMkLst>
            <pc:docMk/>
            <pc:sldMk cId="2857006406" sldId="287"/>
            <ac:spMk id="16" creationId="{28D68641-D640-4BD7-9D5B-B3803DCCF9B3}"/>
          </ac:spMkLst>
        </pc:spChg>
        <pc:picChg chg="del">
          <ac:chgData name="Neemias Informatica Lima" userId="b77af7bd85500281" providerId="LiveId" clId="{8705B063-2491-4060-933C-1606E6D942F3}" dt="2024-02-20T17:42:37.698" v="96" actId="478"/>
          <ac:picMkLst>
            <pc:docMk/>
            <pc:sldMk cId="2857006406" sldId="287"/>
            <ac:picMk id="4" creationId="{14F3BA0D-16CF-F365-AF48-333310134924}"/>
          </ac:picMkLst>
        </pc:picChg>
        <pc:picChg chg="add mod">
          <ac:chgData name="Neemias Informatica Lima" userId="b77af7bd85500281" providerId="LiveId" clId="{8705B063-2491-4060-933C-1606E6D942F3}" dt="2024-02-20T17:42:38.088" v="97"/>
          <ac:picMkLst>
            <pc:docMk/>
            <pc:sldMk cId="2857006406" sldId="287"/>
            <ac:picMk id="7" creationId="{A28DF9C6-E4D7-909E-AA7F-041F8E87DEBB}"/>
          </ac:picMkLst>
        </pc:picChg>
      </pc:sldChg>
      <pc:sldChg chg="addSp delSp modSp mod">
        <pc:chgData name="Neemias Informatica Lima" userId="b77af7bd85500281" providerId="LiveId" clId="{8705B063-2491-4060-933C-1606E6D942F3}" dt="2024-02-20T17:55:59.803" v="167" actId="20577"/>
        <pc:sldMkLst>
          <pc:docMk/>
          <pc:sldMk cId="2630436816" sldId="288"/>
        </pc:sldMkLst>
        <pc:spChg chg="del">
          <ac:chgData name="Neemias Informatica Lima" userId="b77af7bd85500281" providerId="LiveId" clId="{8705B063-2491-4060-933C-1606E6D942F3}" dt="2024-02-20T17:41:31.749" v="74" actId="478"/>
          <ac:spMkLst>
            <pc:docMk/>
            <pc:sldMk cId="2630436816" sldId="288"/>
            <ac:spMk id="2" creationId="{5D9931AB-A1EE-9E1B-E500-A6B25ECE7A65}"/>
          </ac:spMkLst>
        </pc:spChg>
        <pc:spChg chg="del">
          <ac:chgData name="Neemias Informatica Lima" userId="b77af7bd85500281" providerId="LiveId" clId="{8705B063-2491-4060-933C-1606E6D942F3}" dt="2024-02-20T17:41:31.749" v="74" actId="478"/>
          <ac:spMkLst>
            <pc:docMk/>
            <pc:sldMk cId="2630436816" sldId="288"/>
            <ac:spMk id="3" creationId="{9A4DD270-27FC-A507-4AA1-F7B7CAC3E1F9}"/>
          </ac:spMkLst>
        </pc:spChg>
        <pc:spChg chg="add mod">
          <ac:chgData name="Neemias Informatica Lima" userId="b77af7bd85500281" providerId="LiveId" clId="{8705B063-2491-4060-933C-1606E6D942F3}" dt="2024-02-20T17:41:32.091" v="75"/>
          <ac:spMkLst>
            <pc:docMk/>
            <pc:sldMk cId="2630436816" sldId="288"/>
            <ac:spMk id="5" creationId="{917548CB-A4F8-8DFA-5101-BD7954471BAE}"/>
          </ac:spMkLst>
        </pc:spChg>
        <pc:spChg chg="add mod">
          <ac:chgData name="Neemias Informatica Lima" userId="b77af7bd85500281" providerId="LiveId" clId="{8705B063-2491-4060-933C-1606E6D942F3}" dt="2024-02-20T17:41:32.091" v="75"/>
          <ac:spMkLst>
            <pc:docMk/>
            <pc:sldMk cId="2630436816" sldId="288"/>
            <ac:spMk id="6" creationId="{66CF3B41-8C39-D1E0-70A8-66A8D4129116}"/>
          </ac:spMkLst>
        </pc:spChg>
        <pc:spChg chg="mod">
          <ac:chgData name="Neemias Informatica Lima" userId="b77af7bd85500281" providerId="LiveId" clId="{8705B063-2491-4060-933C-1606E6D942F3}" dt="2024-02-20T17:55:59.803" v="167" actId="20577"/>
          <ac:spMkLst>
            <pc:docMk/>
            <pc:sldMk cId="2630436816" sldId="288"/>
            <ac:spMk id="13" creationId="{00000000-0000-0000-0000-000000000000}"/>
          </ac:spMkLst>
        </pc:spChg>
        <pc:spChg chg="mod">
          <ac:chgData name="Neemias Informatica Lima" userId="b77af7bd85500281" providerId="LiveId" clId="{8705B063-2491-4060-933C-1606E6D942F3}" dt="2024-02-20T17:54:47.034" v="141"/>
          <ac:spMkLst>
            <pc:docMk/>
            <pc:sldMk cId="2630436816" sldId="288"/>
            <ac:spMk id="14" creationId="{00000000-0000-0000-0000-000000000000}"/>
          </ac:spMkLst>
        </pc:spChg>
        <pc:picChg chg="del">
          <ac:chgData name="Neemias Informatica Lima" userId="b77af7bd85500281" providerId="LiveId" clId="{8705B063-2491-4060-933C-1606E6D942F3}" dt="2024-02-20T17:41:31.749" v="74" actId="478"/>
          <ac:picMkLst>
            <pc:docMk/>
            <pc:sldMk cId="2630436816" sldId="288"/>
            <ac:picMk id="4" creationId="{41388232-B860-FA7A-CA50-DA7B05D5BF14}"/>
          </ac:picMkLst>
        </pc:picChg>
        <pc:picChg chg="add mod">
          <ac:chgData name="Neemias Informatica Lima" userId="b77af7bd85500281" providerId="LiveId" clId="{8705B063-2491-4060-933C-1606E6D942F3}" dt="2024-02-20T17:41:32.091" v="75"/>
          <ac:picMkLst>
            <pc:docMk/>
            <pc:sldMk cId="2630436816" sldId="288"/>
            <ac:picMk id="7" creationId="{5DB04D94-2913-9B35-E9CA-14571319CD0A}"/>
          </ac:picMkLst>
        </pc:picChg>
      </pc:sldChg>
      <pc:sldChg chg="addSp delSp modSp mod">
        <pc:chgData name="Neemias Informatica Lima" userId="b77af7bd85500281" providerId="LiveId" clId="{8705B063-2491-4060-933C-1606E6D942F3}" dt="2024-02-20T18:02:45.207" v="210"/>
        <pc:sldMkLst>
          <pc:docMk/>
          <pc:sldMk cId="3032827026" sldId="289"/>
        </pc:sldMkLst>
        <pc:spChg chg="del">
          <ac:chgData name="Neemias Informatica Lima" userId="b77af7bd85500281" providerId="LiveId" clId="{8705B063-2491-4060-933C-1606E6D942F3}" dt="2024-02-20T17:41:52.453" v="80" actId="478"/>
          <ac:spMkLst>
            <pc:docMk/>
            <pc:sldMk cId="3032827026" sldId="289"/>
            <ac:spMk id="2" creationId="{9BDC4E02-CC56-CABD-174F-448868C5143C}"/>
          </ac:spMkLst>
        </pc:spChg>
        <pc:spChg chg="del">
          <ac:chgData name="Neemias Informatica Lima" userId="b77af7bd85500281" providerId="LiveId" clId="{8705B063-2491-4060-933C-1606E6D942F3}" dt="2024-02-20T17:41:52.453" v="80" actId="478"/>
          <ac:spMkLst>
            <pc:docMk/>
            <pc:sldMk cId="3032827026" sldId="289"/>
            <ac:spMk id="3" creationId="{8EC1FD22-A9E5-FED5-B655-A0209D8F12B8}"/>
          </ac:spMkLst>
        </pc:spChg>
        <pc:spChg chg="add mod">
          <ac:chgData name="Neemias Informatica Lima" userId="b77af7bd85500281" providerId="LiveId" clId="{8705B063-2491-4060-933C-1606E6D942F3}" dt="2024-02-20T17:41:52.730" v="81"/>
          <ac:spMkLst>
            <pc:docMk/>
            <pc:sldMk cId="3032827026" sldId="289"/>
            <ac:spMk id="5" creationId="{B03018DB-830D-06DC-DEA3-17B00F449029}"/>
          </ac:spMkLst>
        </pc:spChg>
        <pc:spChg chg="add mod">
          <ac:chgData name="Neemias Informatica Lima" userId="b77af7bd85500281" providerId="LiveId" clId="{8705B063-2491-4060-933C-1606E6D942F3}" dt="2024-02-20T17:41:52.730" v="81"/>
          <ac:spMkLst>
            <pc:docMk/>
            <pc:sldMk cId="3032827026" sldId="289"/>
            <ac:spMk id="6" creationId="{65FABA18-8028-9948-31F6-7CB21D06012C}"/>
          </ac:spMkLst>
        </pc:spChg>
        <pc:spChg chg="mod">
          <ac:chgData name="Neemias Informatica Lima" userId="b77af7bd85500281" providerId="LiveId" clId="{8705B063-2491-4060-933C-1606E6D942F3}" dt="2024-02-20T18:02:45.207" v="210"/>
          <ac:spMkLst>
            <pc:docMk/>
            <pc:sldMk cId="3032827026" sldId="289"/>
            <ac:spMk id="12" creationId="{A64B78EF-EDA8-421A-88C9-45544BBCA9D1}"/>
          </ac:spMkLst>
        </pc:spChg>
        <pc:spChg chg="mod">
          <ac:chgData name="Neemias Informatica Lima" userId="b77af7bd85500281" providerId="LiveId" clId="{8705B063-2491-4060-933C-1606E6D942F3}" dt="2024-02-20T17:57:27.412" v="186"/>
          <ac:spMkLst>
            <pc:docMk/>
            <pc:sldMk cId="3032827026" sldId="289"/>
            <ac:spMk id="14" creationId="{00000000-0000-0000-0000-000000000000}"/>
          </ac:spMkLst>
        </pc:spChg>
        <pc:picChg chg="del">
          <ac:chgData name="Neemias Informatica Lima" userId="b77af7bd85500281" providerId="LiveId" clId="{8705B063-2491-4060-933C-1606E6D942F3}" dt="2024-02-20T17:41:52.453" v="80" actId="478"/>
          <ac:picMkLst>
            <pc:docMk/>
            <pc:sldMk cId="3032827026" sldId="289"/>
            <ac:picMk id="4" creationId="{6013B298-59FB-6362-C4C7-75FD4AD6799D}"/>
          </ac:picMkLst>
        </pc:picChg>
        <pc:picChg chg="add mod">
          <ac:chgData name="Neemias Informatica Lima" userId="b77af7bd85500281" providerId="LiveId" clId="{8705B063-2491-4060-933C-1606E6D942F3}" dt="2024-02-20T17:41:52.730" v="81"/>
          <ac:picMkLst>
            <pc:docMk/>
            <pc:sldMk cId="3032827026" sldId="289"/>
            <ac:picMk id="7" creationId="{9FE5E3D7-946F-E2CF-AC7A-AB226C2A2017}"/>
          </ac:picMkLst>
        </pc:picChg>
      </pc:sldChg>
      <pc:sldChg chg="addSp delSp modSp mod">
        <pc:chgData name="Neemias Informatica Lima" userId="b77af7bd85500281" providerId="LiveId" clId="{8705B063-2491-4060-933C-1606E6D942F3}" dt="2024-02-20T18:06:43.991" v="237" actId="6549"/>
        <pc:sldMkLst>
          <pc:docMk/>
          <pc:sldMk cId="3772032319" sldId="290"/>
        </pc:sldMkLst>
        <pc:spChg chg="del">
          <ac:chgData name="Neemias Informatica Lima" userId="b77af7bd85500281" providerId="LiveId" clId="{8705B063-2491-4060-933C-1606E6D942F3}" dt="2024-02-20T17:42:03.025" v="84" actId="478"/>
          <ac:spMkLst>
            <pc:docMk/>
            <pc:sldMk cId="3772032319" sldId="290"/>
            <ac:spMk id="2" creationId="{3E2C86AB-1379-0FEB-5A1A-57ADCFC644E8}"/>
          </ac:spMkLst>
        </pc:spChg>
        <pc:spChg chg="del">
          <ac:chgData name="Neemias Informatica Lima" userId="b77af7bd85500281" providerId="LiveId" clId="{8705B063-2491-4060-933C-1606E6D942F3}" dt="2024-02-20T17:42:03.025" v="84" actId="478"/>
          <ac:spMkLst>
            <pc:docMk/>
            <pc:sldMk cId="3772032319" sldId="290"/>
            <ac:spMk id="3" creationId="{242F513D-FBFC-CCE5-6A29-3F6EFD68C879}"/>
          </ac:spMkLst>
        </pc:spChg>
        <pc:spChg chg="add mod">
          <ac:chgData name="Neemias Informatica Lima" userId="b77af7bd85500281" providerId="LiveId" clId="{8705B063-2491-4060-933C-1606E6D942F3}" dt="2024-02-20T17:42:03.383" v="85"/>
          <ac:spMkLst>
            <pc:docMk/>
            <pc:sldMk cId="3772032319" sldId="290"/>
            <ac:spMk id="5" creationId="{C4C9CAED-A6F6-5CB3-F39B-CC65C2CE4F60}"/>
          </ac:spMkLst>
        </pc:spChg>
        <pc:spChg chg="add mod">
          <ac:chgData name="Neemias Informatica Lima" userId="b77af7bd85500281" providerId="LiveId" clId="{8705B063-2491-4060-933C-1606E6D942F3}" dt="2024-02-20T17:42:03.383" v="85"/>
          <ac:spMkLst>
            <pc:docMk/>
            <pc:sldMk cId="3772032319" sldId="290"/>
            <ac:spMk id="6" creationId="{50E794FB-DE36-1E8A-2E82-69FFF6A9B79C}"/>
          </ac:spMkLst>
        </pc:spChg>
        <pc:spChg chg="mod">
          <ac:chgData name="Neemias Informatica Lima" userId="b77af7bd85500281" providerId="LiveId" clId="{8705B063-2491-4060-933C-1606E6D942F3}" dt="2024-02-20T18:06:43.991" v="237" actId="6549"/>
          <ac:spMkLst>
            <pc:docMk/>
            <pc:sldMk cId="3772032319" sldId="290"/>
            <ac:spMk id="12" creationId="{8D5A143D-15FB-4DFE-B0EC-FEEB77A92B2C}"/>
          </ac:spMkLst>
        </pc:spChg>
        <pc:spChg chg="mod">
          <ac:chgData name="Neemias Informatica Lima" userId="b77af7bd85500281" providerId="LiveId" clId="{8705B063-2491-4060-933C-1606E6D942F3}" dt="2024-02-20T18:05:34.801" v="216"/>
          <ac:spMkLst>
            <pc:docMk/>
            <pc:sldMk cId="3772032319" sldId="290"/>
            <ac:spMk id="14" creationId="{00000000-0000-0000-0000-000000000000}"/>
          </ac:spMkLst>
        </pc:spChg>
        <pc:picChg chg="del">
          <ac:chgData name="Neemias Informatica Lima" userId="b77af7bd85500281" providerId="LiveId" clId="{8705B063-2491-4060-933C-1606E6D942F3}" dt="2024-02-20T17:42:03.025" v="84" actId="478"/>
          <ac:picMkLst>
            <pc:docMk/>
            <pc:sldMk cId="3772032319" sldId="290"/>
            <ac:picMk id="4" creationId="{01A534C2-88F6-D6C8-EB18-3D4C7B59CC73}"/>
          </ac:picMkLst>
        </pc:picChg>
        <pc:picChg chg="add mod">
          <ac:chgData name="Neemias Informatica Lima" userId="b77af7bd85500281" providerId="LiveId" clId="{8705B063-2491-4060-933C-1606E6D942F3}" dt="2024-02-20T17:42:03.383" v="85"/>
          <ac:picMkLst>
            <pc:docMk/>
            <pc:sldMk cId="3772032319" sldId="290"/>
            <ac:picMk id="7" creationId="{7BCD8B20-315F-FF87-D823-94ECF9C8DFA1}"/>
          </ac:picMkLst>
        </pc:picChg>
      </pc:sldChg>
      <pc:sldChg chg="addSp delSp modSp mod">
        <pc:chgData name="Neemias Informatica Lima" userId="b77af7bd85500281" providerId="LiveId" clId="{8705B063-2491-4060-933C-1606E6D942F3}" dt="2024-02-20T18:09:05.853" v="281" actId="6549"/>
        <pc:sldMkLst>
          <pc:docMk/>
          <pc:sldMk cId="1768216317" sldId="291"/>
        </pc:sldMkLst>
        <pc:spChg chg="del">
          <ac:chgData name="Neemias Informatica Lima" userId="b77af7bd85500281" providerId="LiveId" clId="{8705B063-2491-4060-933C-1606E6D942F3}" dt="2024-02-20T17:42:16.255" v="88" actId="478"/>
          <ac:spMkLst>
            <pc:docMk/>
            <pc:sldMk cId="1768216317" sldId="291"/>
            <ac:spMk id="2" creationId="{54974A24-6F5E-59E8-83C2-830ACB61507C}"/>
          </ac:spMkLst>
        </pc:spChg>
        <pc:spChg chg="del">
          <ac:chgData name="Neemias Informatica Lima" userId="b77af7bd85500281" providerId="LiveId" clId="{8705B063-2491-4060-933C-1606E6D942F3}" dt="2024-02-20T17:42:16.255" v="88" actId="478"/>
          <ac:spMkLst>
            <pc:docMk/>
            <pc:sldMk cId="1768216317" sldId="291"/>
            <ac:spMk id="3" creationId="{9E976E02-E9FC-6BF4-F62E-139513CD02E7}"/>
          </ac:spMkLst>
        </pc:spChg>
        <pc:spChg chg="add mod">
          <ac:chgData name="Neemias Informatica Lima" userId="b77af7bd85500281" providerId="LiveId" clId="{8705B063-2491-4060-933C-1606E6D942F3}" dt="2024-02-20T17:42:16.556" v="89"/>
          <ac:spMkLst>
            <pc:docMk/>
            <pc:sldMk cId="1768216317" sldId="291"/>
            <ac:spMk id="5" creationId="{650AC758-BA39-FCF6-358E-7C44CAD0C2F8}"/>
          </ac:spMkLst>
        </pc:spChg>
        <pc:spChg chg="add mod">
          <ac:chgData name="Neemias Informatica Lima" userId="b77af7bd85500281" providerId="LiveId" clId="{8705B063-2491-4060-933C-1606E6D942F3}" dt="2024-02-20T17:42:16.556" v="89"/>
          <ac:spMkLst>
            <pc:docMk/>
            <pc:sldMk cId="1768216317" sldId="291"/>
            <ac:spMk id="6" creationId="{603EA0E6-CC83-89AD-6F76-9C57A15BAAAB}"/>
          </ac:spMkLst>
        </pc:spChg>
        <pc:spChg chg="mod">
          <ac:chgData name="Neemias Informatica Lima" userId="b77af7bd85500281" providerId="LiveId" clId="{8705B063-2491-4060-933C-1606E6D942F3}" dt="2024-02-20T18:09:05.853" v="281" actId="6549"/>
          <ac:spMkLst>
            <pc:docMk/>
            <pc:sldMk cId="1768216317" sldId="291"/>
            <ac:spMk id="12" creationId="{FD5EC092-AC81-4728-9A45-4C4BB5B95C65}"/>
          </ac:spMkLst>
        </pc:spChg>
        <pc:spChg chg="mod">
          <ac:chgData name="Neemias Informatica Lima" userId="b77af7bd85500281" providerId="LiveId" clId="{8705B063-2491-4060-933C-1606E6D942F3}" dt="2024-02-20T18:07:10.257" v="247"/>
          <ac:spMkLst>
            <pc:docMk/>
            <pc:sldMk cId="1768216317" sldId="291"/>
            <ac:spMk id="14" creationId="{00000000-0000-0000-0000-000000000000}"/>
          </ac:spMkLst>
        </pc:spChg>
        <pc:picChg chg="del">
          <ac:chgData name="Neemias Informatica Lima" userId="b77af7bd85500281" providerId="LiveId" clId="{8705B063-2491-4060-933C-1606E6D942F3}" dt="2024-02-20T17:42:16.255" v="88" actId="478"/>
          <ac:picMkLst>
            <pc:docMk/>
            <pc:sldMk cId="1768216317" sldId="291"/>
            <ac:picMk id="4" creationId="{5EFF77E5-4820-8553-E1C3-91C839473415}"/>
          </ac:picMkLst>
        </pc:picChg>
        <pc:picChg chg="add mod">
          <ac:chgData name="Neemias Informatica Lima" userId="b77af7bd85500281" providerId="LiveId" clId="{8705B063-2491-4060-933C-1606E6D942F3}" dt="2024-02-20T17:42:16.556" v="89"/>
          <ac:picMkLst>
            <pc:docMk/>
            <pc:sldMk cId="1768216317" sldId="291"/>
            <ac:picMk id="7" creationId="{C5F964BE-16E8-F458-DCBE-93A5BB333125}"/>
          </ac:picMkLst>
        </pc:picChg>
      </pc:sldChg>
      <pc:sldChg chg="addSp delSp modSp mod">
        <pc:chgData name="Neemias Informatica Lima" userId="b77af7bd85500281" providerId="LiveId" clId="{8705B063-2491-4060-933C-1606E6D942F3}" dt="2024-02-20T18:10:35.533" v="313"/>
        <pc:sldMkLst>
          <pc:docMk/>
          <pc:sldMk cId="3757265641" sldId="292"/>
        </pc:sldMkLst>
        <pc:spChg chg="del">
          <ac:chgData name="Neemias Informatica Lima" userId="b77af7bd85500281" providerId="LiveId" clId="{8705B063-2491-4060-933C-1606E6D942F3}" dt="2024-02-20T17:42:26.908" v="92" actId="478"/>
          <ac:spMkLst>
            <pc:docMk/>
            <pc:sldMk cId="3757265641" sldId="292"/>
            <ac:spMk id="2" creationId="{5FD0D31B-7361-F0C3-62D3-0EE63FA5A43D}"/>
          </ac:spMkLst>
        </pc:spChg>
        <pc:spChg chg="del">
          <ac:chgData name="Neemias Informatica Lima" userId="b77af7bd85500281" providerId="LiveId" clId="{8705B063-2491-4060-933C-1606E6D942F3}" dt="2024-02-20T17:42:26.908" v="92" actId="478"/>
          <ac:spMkLst>
            <pc:docMk/>
            <pc:sldMk cId="3757265641" sldId="292"/>
            <ac:spMk id="3" creationId="{E389A403-4D22-4504-BB18-BDD267E5CC61}"/>
          </ac:spMkLst>
        </pc:spChg>
        <pc:spChg chg="add mod">
          <ac:chgData name="Neemias Informatica Lima" userId="b77af7bd85500281" providerId="LiveId" clId="{8705B063-2491-4060-933C-1606E6D942F3}" dt="2024-02-20T17:42:27.290" v="93"/>
          <ac:spMkLst>
            <pc:docMk/>
            <pc:sldMk cId="3757265641" sldId="292"/>
            <ac:spMk id="5" creationId="{707ACF27-A054-67A3-A85D-B1C528682056}"/>
          </ac:spMkLst>
        </pc:spChg>
        <pc:spChg chg="add mod">
          <ac:chgData name="Neemias Informatica Lima" userId="b77af7bd85500281" providerId="LiveId" clId="{8705B063-2491-4060-933C-1606E6D942F3}" dt="2024-02-20T17:42:27.290" v="93"/>
          <ac:spMkLst>
            <pc:docMk/>
            <pc:sldMk cId="3757265641" sldId="292"/>
            <ac:spMk id="6" creationId="{481FFDE2-6943-7E72-21D1-E78E383439D2}"/>
          </ac:spMkLst>
        </pc:spChg>
        <pc:spChg chg="mod">
          <ac:chgData name="Neemias Informatica Lima" userId="b77af7bd85500281" providerId="LiveId" clId="{8705B063-2491-4060-933C-1606E6D942F3}" dt="2024-02-20T18:10:35.533" v="313"/>
          <ac:spMkLst>
            <pc:docMk/>
            <pc:sldMk cId="3757265641" sldId="292"/>
            <ac:spMk id="12" creationId="{1EC42BAA-B890-43DD-B4F0-9AB5685AF2FE}"/>
          </ac:spMkLst>
        </pc:spChg>
        <pc:spChg chg="mod">
          <ac:chgData name="Neemias Informatica Lima" userId="b77af7bd85500281" providerId="LiveId" clId="{8705B063-2491-4060-933C-1606E6D942F3}" dt="2024-02-20T18:09:30.840" v="289"/>
          <ac:spMkLst>
            <pc:docMk/>
            <pc:sldMk cId="3757265641" sldId="292"/>
            <ac:spMk id="14" creationId="{00000000-0000-0000-0000-000000000000}"/>
          </ac:spMkLst>
        </pc:spChg>
        <pc:picChg chg="del">
          <ac:chgData name="Neemias Informatica Lima" userId="b77af7bd85500281" providerId="LiveId" clId="{8705B063-2491-4060-933C-1606E6D942F3}" dt="2024-02-20T17:42:26.908" v="92" actId="478"/>
          <ac:picMkLst>
            <pc:docMk/>
            <pc:sldMk cId="3757265641" sldId="292"/>
            <ac:picMk id="4" creationId="{0368FE61-6247-BC6F-FA15-632E935643B5}"/>
          </ac:picMkLst>
        </pc:picChg>
        <pc:picChg chg="add mod">
          <ac:chgData name="Neemias Informatica Lima" userId="b77af7bd85500281" providerId="LiveId" clId="{8705B063-2491-4060-933C-1606E6D942F3}" dt="2024-02-20T17:42:27.290" v="93"/>
          <ac:picMkLst>
            <pc:docMk/>
            <pc:sldMk cId="3757265641" sldId="292"/>
            <ac:picMk id="7" creationId="{4C85B01F-1DF3-48F2-D73E-E8B2A0211E01}"/>
          </ac:picMkLst>
        </pc:picChg>
      </pc:sldChg>
      <pc:sldChg chg="addSp delSp modSp mod">
        <pc:chgData name="Neemias Informatica Lima" userId="b77af7bd85500281" providerId="LiveId" clId="{8705B063-2491-4060-933C-1606E6D942F3}" dt="2024-02-20T18:10:49.848" v="316"/>
        <pc:sldMkLst>
          <pc:docMk/>
          <pc:sldMk cId="3114938747" sldId="293"/>
        </pc:sldMkLst>
        <pc:spChg chg="del">
          <ac:chgData name="Neemias Informatica Lima" userId="b77af7bd85500281" providerId="LiveId" clId="{8705B063-2491-4060-933C-1606E6D942F3}" dt="2024-02-20T17:42:32.738" v="94" actId="478"/>
          <ac:spMkLst>
            <pc:docMk/>
            <pc:sldMk cId="3114938747" sldId="293"/>
            <ac:spMk id="2" creationId="{3EE96EFB-4D6F-A54E-4AB3-69DDE66676F0}"/>
          </ac:spMkLst>
        </pc:spChg>
        <pc:spChg chg="del">
          <ac:chgData name="Neemias Informatica Lima" userId="b77af7bd85500281" providerId="LiveId" clId="{8705B063-2491-4060-933C-1606E6D942F3}" dt="2024-02-20T17:42:32.738" v="94" actId="478"/>
          <ac:spMkLst>
            <pc:docMk/>
            <pc:sldMk cId="3114938747" sldId="293"/>
            <ac:spMk id="3" creationId="{9999F744-72BC-DB38-AC58-4877576DCC3D}"/>
          </ac:spMkLst>
        </pc:spChg>
        <pc:spChg chg="add mod">
          <ac:chgData name="Neemias Informatica Lima" userId="b77af7bd85500281" providerId="LiveId" clId="{8705B063-2491-4060-933C-1606E6D942F3}" dt="2024-02-20T17:42:33.071" v="95"/>
          <ac:spMkLst>
            <pc:docMk/>
            <pc:sldMk cId="3114938747" sldId="293"/>
            <ac:spMk id="5" creationId="{69311968-41FE-07E4-A144-3DD1D45D9449}"/>
          </ac:spMkLst>
        </pc:spChg>
        <pc:spChg chg="add mod">
          <ac:chgData name="Neemias Informatica Lima" userId="b77af7bd85500281" providerId="LiveId" clId="{8705B063-2491-4060-933C-1606E6D942F3}" dt="2024-02-20T17:42:33.071" v="95"/>
          <ac:spMkLst>
            <pc:docMk/>
            <pc:sldMk cId="3114938747" sldId="293"/>
            <ac:spMk id="6" creationId="{FB659E79-A8FE-D3F0-9514-99CFA5CBD352}"/>
          </ac:spMkLst>
        </pc:spChg>
        <pc:spChg chg="mod">
          <ac:chgData name="Neemias Informatica Lima" userId="b77af7bd85500281" providerId="LiveId" clId="{8705B063-2491-4060-933C-1606E6D942F3}" dt="2024-02-20T18:10:49.848" v="316"/>
          <ac:spMkLst>
            <pc:docMk/>
            <pc:sldMk cId="3114938747" sldId="293"/>
            <ac:spMk id="16" creationId="{CFC8B9D9-C6ED-4706-A104-65D118A5B7F9}"/>
          </ac:spMkLst>
        </pc:spChg>
        <pc:picChg chg="del">
          <ac:chgData name="Neemias Informatica Lima" userId="b77af7bd85500281" providerId="LiveId" clId="{8705B063-2491-4060-933C-1606E6D942F3}" dt="2024-02-20T17:42:32.738" v="94" actId="478"/>
          <ac:picMkLst>
            <pc:docMk/>
            <pc:sldMk cId="3114938747" sldId="293"/>
            <ac:picMk id="4" creationId="{0C2C626C-E63D-42A7-E59E-A0BBFCFD90CE}"/>
          </ac:picMkLst>
        </pc:picChg>
        <pc:picChg chg="add mod">
          <ac:chgData name="Neemias Informatica Lima" userId="b77af7bd85500281" providerId="LiveId" clId="{8705B063-2491-4060-933C-1606E6D942F3}" dt="2024-02-20T17:42:33.071" v="95"/>
          <ac:picMkLst>
            <pc:docMk/>
            <pc:sldMk cId="3114938747" sldId="293"/>
            <ac:picMk id="7" creationId="{116B7872-C129-339F-AC75-3BC8485398FC}"/>
          </ac:picMkLst>
        </pc:picChg>
      </pc:sldChg>
    </pc:docChg>
  </pc:docChgLst>
  <pc:docChgLst>
    <pc:chgData name="Neemias Informatica Lima" userId="b77af7bd85500281" providerId="LiveId" clId="{D67CE145-C70E-4392-98EB-B4E69A88A630}"/>
    <pc:docChg chg="undo redo custSel modSld">
      <pc:chgData name="Neemias Informatica Lima" userId="b77af7bd85500281" providerId="LiveId" clId="{D67CE145-C70E-4392-98EB-B4E69A88A630}" dt="2023-05-05T12:33:39.722" v="294" actId="313"/>
      <pc:docMkLst>
        <pc:docMk/>
      </pc:docMkLst>
      <pc:sldChg chg="addSp delSp modSp mod">
        <pc:chgData name="Neemias Informatica Lima" userId="b77af7bd85500281" providerId="LiveId" clId="{D67CE145-C70E-4392-98EB-B4E69A88A630}" dt="2023-05-05T12:14:33.304" v="64" actId="14100"/>
        <pc:sldMkLst>
          <pc:docMk/>
          <pc:sldMk cId="2232331225" sldId="280"/>
        </pc:sldMkLst>
        <pc:spChg chg="mod">
          <ac:chgData name="Neemias Informatica Lima" userId="b77af7bd85500281" providerId="LiveId" clId="{D67CE145-C70E-4392-98EB-B4E69A88A630}" dt="2023-05-05T12:13:25.413" v="41"/>
          <ac:spMkLst>
            <pc:docMk/>
            <pc:sldMk cId="2232331225" sldId="280"/>
            <ac:spMk id="6" creationId="{00000000-0000-0000-0000-000000000000}"/>
          </ac:spMkLst>
        </pc:spChg>
        <pc:spChg chg="mod">
          <ac:chgData name="Neemias Informatica Lima" userId="b77af7bd85500281" providerId="LiveId" clId="{D67CE145-C70E-4392-98EB-B4E69A88A630}" dt="2023-05-05T12:13:59.107" v="56" actId="6549"/>
          <ac:spMkLst>
            <pc:docMk/>
            <pc:sldMk cId="2232331225" sldId="280"/>
            <ac:spMk id="9" creationId="{00000000-0000-0000-0000-000000000000}"/>
          </ac:spMkLst>
        </pc:spChg>
        <pc:spChg chg="mod">
          <ac:chgData name="Neemias Informatica Lima" userId="b77af7bd85500281" providerId="LiveId" clId="{D67CE145-C70E-4392-98EB-B4E69A88A630}" dt="2023-05-05T12:14:20.339" v="62"/>
          <ac:spMkLst>
            <pc:docMk/>
            <pc:sldMk cId="2232331225" sldId="280"/>
            <ac:spMk id="16" creationId="{00000000-0000-0000-0000-000000000000}"/>
          </ac:spMkLst>
        </pc:spChg>
        <pc:picChg chg="add mod">
          <ac:chgData name="Neemias Informatica Lima" userId="b77af7bd85500281" providerId="LiveId" clId="{D67CE145-C70E-4392-98EB-B4E69A88A630}" dt="2023-05-05T12:11:31.041" v="10" actId="1076"/>
          <ac:picMkLst>
            <pc:docMk/>
            <pc:sldMk cId="2232331225" sldId="280"/>
            <ac:picMk id="3" creationId="{94FEF9AA-FC8B-78BB-E2F0-8B77AB652B6F}"/>
          </ac:picMkLst>
        </pc:picChg>
        <pc:picChg chg="del">
          <ac:chgData name="Neemias Informatica Lima" userId="b77af7bd85500281" providerId="LiveId" clId="{D67CE145-C70E-4392-98EB-B4E69A88A630}" dt="2023-05-05T12:10:42.161" v="0" actId="478"/>
          <ac:picMkLst>
            <pc:docMk/>
            <pc:sldMk cId="2232331225" sldId="280"/>
            <ac:picMk id="4" creationId="{C6F3A0BC-C3CC-4334-B492-5E2DD50216FF}"/>
          </ac:picMkLst>
        </pc:picChg>
        <pc:picChg chg="add mod">
          <ac:chgData name="Neemias Informatica Lima" userId="b77af7bd85500281" providerId="LiveId" clId="{D67CE145-C70E-4392-98EB-B4E69A88A630}" dt="2023-05-05T12:14:33.304" v="64" actId="14100"/>
          <ac:picMkLst>
            <pc:docMk/>
            <pc:sldMk cId="2232331225" sldId="280"/>
            <ac:picMk id="13" creationId="{2CB54BE5-4CF9-ACAD-5D91-B0E064F0866E}"/>
          </ac:picMkLst>
        </pc:picChg>
        <pc:picChg chg="del">
          <ac:chgData name="Neemias Informatica Lima" userId="b77af7bd85500281" providerId="LiveId" clId="{D67CE145-C70E-4392-98EB-B4E69A88A630}" dt="2023-05-05T12:12:27.701" v="28" actId="478"/>
          <ac:picMkLst>
            <pc:docMk/>
            <pc:sldMk cId="2232331225" sldId="280"/>
            <ac:picMk id="14" creationId="{3027EB71-4F1C-CD54-9C07-856BF687F8E5}"/>
          </ac:picMkLst>
        </pc:picChg>
      </pc:sldChg>
      <pc:sldChg chg="addSp delSp modSp mod">
        <pc:chgData name="Neemias Informatica Lima" userId="b77af7bd85500281" providerId="LiveId" clId="{D67CE145-C70E-4392-98EB-B4E69A88A630}" dt="2023-05-05T12:33:39.722" v="294" actId="313"/>
        <pc:sldMkLst>
          <pc:docMk/>
          <pc:sldMk cId="2103443556" sldId="281"/>
        </pc:sldMkLst>
        <pc:spChg chg="mod">
          <ac:chgData name="Neemias Informatica Lima" userId="b77af7bd85500281" providerId="LiveId" clId="{D67CE145-C70E-4392-98EB-B4E69A88A630}" dt="2023-05-05T12:33:39.722" v="294" actId="313"/>
          <ac:spMkLst>
            <pc:docMk/>
            <pc:sldMk cId="2103443556" sldId="281"/>
            <ac:spMk id="8" creationId="{00000000-0000-0000-0000-000000000000}"/>
          </ac:spMkLst>
        </pc:spChg>
        <pc:spChg chg="mod">
          <ac:chgData name="Neemias Informatica Lima" userId="b77af7bd85500281" providerId="LiveId" clId="{D67CE145-C70E-4392-98EB-B4E69A88A630}" dt="2023-05-05T12:17:04.409" v="77" actId="207"/>
          <ac:spMkLst>
            <pc:docMk/>
            <pc:sldMk cId="2103443556" sldId="281"/>
            <ac:spMk id="18" creationId="{00000000-0000-0000-0000-000000000000}"/>
          </ac:spMkLst>
        </pc:spChg>
        <pc:picChg chg="add mod">
          <ac:chgData name="Neemias Informatica Lima" userId="b77af7bd85500281" providerId="LiveId" clId="{D67CE145-C70E-4392-98EB-B4E69A88A630}" dt="2023-05-05T12:12:03.264" v="27" actId="1035"/>
          <ac:picMkLst>
            <pc:docMk/>
            <pc:sldMk cId="2103443556" sldId="281"/>
            <ac:picMk id="2" creationId="{033884EC-6BAC-E98B-92F9-0F95BFC5D142}"/>
          </ac:picMkLst>
        </pc:picChg>
        <pc:picChg chg="add mod">
          <ac:chgData name="Neemias Informatica Lima" userId="b77af7bd85500281" providerId="LiveId" clId="{D67CE145-C70E-4392-98EB-B4E69A88A630}" dt="2023-05-05T12:16:15.520" v="71" actId="14100"/>
          <ac:picMkLst>
            <pc:docMk/>
            <pc:sldMk cId="2103443556" sldId="281"/>
            <ac:picMk id="3" creationId="{A660EB47-AC82-BD8B-C43A-AD23DA463620}"/>
          </ac:picMkLst>
        </pc:picChg>
        <pc:picChg chg="del">
          <ac:chgData name="Neemias Informatica Lima" userId="b77af7bd85500281" providerId="LiveId" clId="{D67CE145-C70E-4392-98EB-B4E69A88A630}" dt="2023-05-05T12:11:42.785" v="11" actId="478"/>
          <ac:picMkLst>
            <pc:docMk/>
            <pc:sldMk cId="2103443556" sldId="281"/>
            <ac:picMk id="4" creationId="{854ADA26-F7B5-E851-A19C-B33C3766DE7B}"/>
          </ac:picMkLst>
        </pc:picChg>
        <pc:picChg chg="del">
          <ac:chgData name="Neemias Informatica Lima" userId="b77af7bd85500281" providerId="LiveId" clId="{D67CE145-C70E-4392-98EB-B4E69A88A630}" dt="2023-05-05T12:16:01.051" v="65" actId="478"/>
          <ac:picMkLst>
            <pc:docMk/>
            <pc:sldMk cId="2103443556" sldId="281"/>
            <ac:picMk id="5" creationId="{9CC7F4EC-3137-B3AB-549E-E6EE506C5B23}"/>
          </ac:picMkLst>
        </pc:picChg>
      </pc:sldChg>
      <pc:sldChg chg="addSp delSp modSp mod">
        <pc:chgData name="Neemias Informatica Lima" userId="b77af7bd85500281" providerId="LiveId" clId="{D67CE145-C70E-4392-98EB-B4E69A88A630}" dt="2023-05-05T12:20:50.708" v="137" actId="313"/>
        <pc:sldMkLst>
          <pc:docMk/>
          <pc:sldMk cId="3683219421" sldId="282"/>
        </pc:sldMkLst>
        <pc:spChg chg="add mod">
          <ac:chgData name="Neemias Informatica Lima" userId="b77af7bd85500281" providerId="LiveId" clId="{D67CE145-C70E-4392-98EB-B4E69A88A630}" dt="2023-05-05T12:17:46.928" v="81"/>
          <ac:spMkLst>
            <pc:docMk/>
            <pc:sldMk cId="3683219421" sldId="282"/>
            <ac:spMk id="2" creationId="{3491D5EA-6C15-3D88-0DD4-7DB79CE1D014}"/>
          </ac:spMkLst>
        </pc:spChg>
        <pc:spChg chg="add mod">
          <ac:chgData name="Neemias Informatica Lima" userId="b77af7bd85500281" providerId="LiveId" clId="{D67CE145-C70E-4392-98EB-B4E69A88A630}" dt="2023-05-05T12:17:46.928" v="81"/>
          <ac:spMkLst>
            <pc:docMk/>
            <pc:sldMk cId="3683219421" sldId="282"/>
            <ac:spMk id="4" creationId="{3F35780F-BA0E-C838-58B7-94B3D250E3A2}"/>
          </ac:spMkLst>
        </pc:spChg>
        <pc:spChg chg="del">
          <ac:chgData name="Neemias Informatica Lima" userId="b77af7bd85500281" providerId="LiveId" clId="{D67CE145-C70E-4392-98EB-B4E69A88A630}" dt="2023-05-05T12:17:46.563" v="80" actId="478"/>
          <ac:spMkLst>
            <pc:docMk/>
            <pc:sldMk cId="3683219421" sldId="282"/>
            <ac:spMk id="7" creationId="{C2E85F08-0CB1-61E0-16E5-105FD77AC54C}"/>
          </ac:spMkLst>
        </pc:spChg>
        <pc:spChg chg="del">
          <ac:chgData name="Neemias Informatica Lima" userId="b77af7bd85500281" providerId="LiveId" clId="{D67CE145-C70E-4392-98EB-B4E69A88A630}" dt="2023-05-05T12:17:46.563" v="80" actId="478"/>
          <ac:spMkLst>
            <pc:docMk/>
            <pc:sldMk cId="3683219421" sldId="282"/>
            <ac:spMk id="8" creationId="{E104F529-E40F-A904-42BB-FA609FE8DCAF}"/>
          </ac:spMkLst>
        </pc:spChg>
        <pc:spChg chg="mod">
          <ac:chgData name="Neemias Informatica Lima" userId="b77af7bd85500281" providerId="LiveId" clId="{D67CE145-C70E-4392-98EB-B4E69A88A630}" dt="2023-05-05T12:20:50.708" v="137" actId="313"/>
          <ac:spMkLst>
            <pc:docMk/>
            <pc:sldMk cId="3683219421" sldId="282"/>
            <ac:spMk id="12" creationId="{00000000-0000-0000-0000-000000000000}"/>
          </ac:spMkLst>
        </pc:spChg>
        <pc:picChg chg="add mod">
          <ac:chgData name="Neemias Informatica Lima" userId="b77af7bd85500281" providerId="LiveId" clId="{D67CE145-C70E-4392-98EB-B4E69A88A630}" dt="2023-05-05T12:17:46.928" v="81"/>
          <ac:picMkLst>
            <pc:docMk/>
            <pc:sldMk cId="3683219421" sldId="282"/>
            <ac:picMk id="5" creationId="{2074D15B-C433-B3FE-655E-F896186A7E29}"/>
          </ac:picMkLst>
        </pc:picChg>
        <pc:picChg chg="add mod">
          <ac:chgData name="Neemias Informatica Lima" userId="b77af7bd85500281" providerId="LiveId" clId="{D67CE145-C70E-4392-98EB-B4E69A88A630}" dt="2023-05-05T12:17:46.928" v="81"/>
          <ac:picMkLst>
            <pc:docMk/>
            <pc:sldMk cId="3683219421" sldId="282"/>
            <ac:picMk id="6" creationId="{07BDFE5B-EEF5-3811-2C82-561761550694}"/>
          </ac:picMkLst>
        </pc:picChg>
        <pc:picChg chg="del">
          <ac:chgData name="Neemias Informatica Lima" userId="b77af7bd85500281" providerId="LiveId" clId="{D67CE145-C70E-4392-98EB-B4E69A88A630}" dt="2023-05-05T12:17:46.563" v="80" actId="478"/>
          <ac:picMkLst>
            <pc:docMk/>
            <pc:sldMk cId="3683219421" sldId="282"/>
            <ac:picMk id="9" creationId="{23C4DCDC-7522-A0DF-E1C2-2ADF7565FCB9}"/>
          </ac:picMkLst>
        </pc:picChg>
        <pc:picChg chg="del">
          <ac:chgData name="Neemias Informatica Lima" userId="b77af7bd85500281" providerId="LiveId" clId="{D67CE145-C70E-4392-98EB-B4E69A88A630}" dt="2023-05-05T12:17:46.563" v="80" actId="478"/>
          <ac:picMkLst>
            <pc:docMk/>
            <pc:sldMk cId="3683219421" sldId="282"/>
            <ac:picMk id="11" creationId="{67A7D580-C8A8-3B02-0956-1239B1892C91}"/>
          </ac:picMkLst>
        </pc:picChg>
      </pc:sldChg>
      <pc:sldChg chg="addSp delSp modSp mod">
        <pc:chgData name="Neemias Informatica Lima" userId="b77af7bd85500281" providerId="LiveId" clId="{D67CE145-C70E-4392-98EB-B4E69A88A630}" dt="2023-05-05T12:33:28.109" v="293" actId="313"/>
        <pc:sldMkLst>
          <pc:docMk/>
          <pc:sldMk cId="3902406419" sldId="283"/>
        </pc:sldMkLst>
        <pc:spChg chg="add mod">
          <ac:chgData name="Neemias Informatica Lima" userId="b77af7bd85500281" providerId="LiveId" clId="{D67CE145-C70E-4392-98EB-B4E69A88A630}" dt="2023-05-05T12:17:54.224" v="83"/>
          <ac:spMkLst>
            <pc:docMk/>
            <pc:sldMk cId="3902406419" sldId="283"/>
            <ac:spMk id="2" creationId="{D3F2D1D4-493F-B3EC-6211-0D2D727670AA}"/>
          </ac:spMkLst>
        </pc:spChg>
        <pc:spChg chg="add mod">
          <ac:chgData name="Neemias Informatica Lima" userId="b77af7bd85500281" providerId="LiveId" clId="{D67CE145-C70E-4392-98EB-B4E69A88A630}" dt="2023-05-05T12:17:54.224" v="83"/>
          <ac:spMkLst>
            <pc:docMk/>
            <pc:sldMk cId="3902406419" sldId="283"/>
            <ac:spMk id="3" creationId="{EA826045-1181-CAD1-2B51-E9311AB30D4F}"/>
          </ac:spMkLst>
        </pc:spChg>
        <pc:spChg chg="del">
          <ac:chgData name="Neemias Informatica Lima" userId="b77af7bd85500281" providerId="LiveId" clId="{D67CE145-C70E-4392-98EB-B4E69A88A630}" dt="2023-05-05T12:17:53.899" v="82" actId="478"/>
          <ac:spMkLst>
            <pc:docMk/>
            <pc:sldMk cId="3902406419" sldId="283"/>
            <ac:spMk id="6" creationId="{31C842B8-AC36-71E9-A516-F73D5CA0B538}"/>
          </ac:spMkLst>
        </pc:spChg>
        <pc:spChg chg="del">
          <ac:chgData name="Neemias Informatica Lima" userId="b77af7bd85500281" providerId="LiveId" clId="{D67CE145-C70E-4392-98EB-B4E69A88A630}" dt="2023-05-05T12:17:53.899" v="82" actId="478"/>
          <ac:spMkLst>
            <pc:docMk/>
            <pc:sldMk cId="3902406419" sldId="283"/>
            <ac:spMk id="7" creationId="{8828E095-420E-AA10-5AAA-19B0CED3FCFD}"/>
          </ac:spMkLst>
        </pc:spChg>
        <pc:spChg chg="mod">
          <ac:chgData name="Neemias Informatica Lima" userId="b77af7bd85500281" providerId="LiveId" clId="{D67CE145-C70E-4392-98EB-B4E69A88A630}" dt="2023-05-05T12:21:01.375" v="140"/>
          <ac:spMkLst>
            <pc:docMk/>
            <pc:sldMk cId="3902406419" sldId="283"/>
            <ac:spMk id="14" creationId="{00000000-0000-0000-0000-000000000000}"/>
          </ac:spMkLst>
        </pc:spChg>
        <pc:spChg chg="mod">
          <ac:chgData name="Neemias Informatica Lima" userId="b77af7bd85500281" providerId="LiveId" clId="{D67CE145-C70E-4392-98EB-B4E69A88A630}" dt="2023-05-05T12:33:28.109" v="293" actId="313"/>
          <ac:spMkLst>
            <pc:docMk/>
            <pc:sldMk cId="3902406419" sldId="283"/>
            <ac:spMk id="15" creationId="{D5C09FDA-172B-4732-BD2E-A9BBEF8B191B}"/>
          </ac:spMkLst>
        </pc:spChg>
        <pc:picChg chg="add mod">
          <ac:chgData name="Neemias Informatica Lima" userId="b77af7bd85500281" providerId="LiveId" clId="{D67CE145-C70E-4392-98EB-B4E69A88A630}" dt="2023-05-05T12:17:54.224" v="83"/>
          <ac:picMkLst>
            <pc:docMk/>
            <pc:sldMk cId="3902406419" sldId="283"/>
            <ac:picMk id="4" creationId="{D22E72BF-B0A0-CBCE-3EEA-338FA26238F2}"/>
          </ac:picMkLst>
        </pc:picChg>
        <pc:picChg chg="add mod">
          <ac:chgData name="Neemias Informatica Lima" userId="b77af7bd85500281" providerId="LiveId" clId="{D67CE145-C70E-4392-98EB-B4E69A88A630}" dt="2023-05-05T12:17:54.224" v="83"/>
          <ac:picMkLst>
            <pc:docMk/>
            <pc:sldMk cId="3902406419" sldId="283"/>
            <ac:picMk id="5" creationId="{B6666158-6DAF-F93A-BD4A-F9D9BC2A85CF}"/>
          </ac:picMkLst>
        </pc:picChg>
        <pc:picChg chg="del">
          <ac:chgData name="Neemias Informatica Lima" userId="b77af7bd85500281" providerId="LiveId" clId="{D67CE145-C70E-4392-98EB-B4E69A88A630}" dt="2023-05-05T12:17:53.899" v="82" actId="478"/>
          <ac:picMkLst>
            <pc:docMk/>
            <pc:sldMk cId="3902406419" sldId="283"/>
            <ac:picMk id="8" creationId="{625EFE89-F78B-EBB1-9CB0-1CBF1C2F67A9}"/>
          </ac:picMkLst>
        </pc:picChg>
        <pc:picChg chg="del">
          <ac:chgData name="Neemias Informatica Lima" userId="b77af7bd85500281" providerId="LiveId" clId="{D67CE145-C70E-4392-98EB-B4E69A88A630}" dt="2023-05-05T12:17:53.899" v="82" actId="478"/>
          <ac:picMkLst>
            <pc:docMk/>
            <pc:sldMk cId="3902406419" sldId="283"/>
            <ac:picMk id="9" creationId="{E46CEE59-9AEB-3CCF-0728-1524716DFC18}"/>
          </ac:picMkLst>
        </pc:picChg>
      </pc:sldChg>
      <pc:sldChg chg="addSp delSp modSp mod">
        <pc:chgData name="Neemias Informatica Lima" userId="b77af7bd85500281" providerId="LiveId" clId="{D67CE145-C70E-4392-98EB-B4E69A88A630}" dt="2023-05-05T12:23:48.040" v="202" actId="20577"/>
        <pc:sldMkLst>
          <pc:docMk/>
          <pc:sldMk cId="2424059023" sldId="284"/>
        </pc:sldMkLst>
        <pc:spChg chg="add mod">
          <ac:chgData name="Neemias Informatica Lima" userId="b77af7bd85500281" providerId="LiveId" clId="{D67CE145-C70E-4392-98EB-B4E69A88A630}" dt="2023-05-05T12:18:07.896" v="87"/>
          <ac:spMkLst>
            <pc:docMk/>
            <pc:sldMk cId="2424059023" sldId="284"/>
            <ac:spMk id="2" creationId="{5448C91B-BD93-B540-0F02-1F19032D0E0D}"/>
          </ac:spMkLst>
        </pc:spChg>
        <pc:spChg chg="add mod">
          <ac:chgData name="Neemias Informatica Lima" userId="b77af7bd85500281" providerId="LiveId" clId="{D67CE145-C70E-4392-98EB-B4E69A88A630}" dt="2023-05-05T12:18:07.896" v="87"/>
          <ac:spMkLst>
            <pc:docMk/>
            <pc:sldMk cId="2424059023" sldId="284"/>
            <ac:spMk id="3" creationId="{E563B708-1A1D-9AA7-DD96-FB882AF3DA40}"/>
          </ac:spMkLst>
        </pc:spChg>
        <pc:spChg chg="del">
          <ac:chgData name="Neemias Informatica Lima" userId="b77af7bd85500281" providerId="LiveId" clId="{D67CE145-C70E-4392-98EB-B4E69A88A630}" dt="2023-05-05T12:18:07.560" v="86" actId="478"/>
          <ac:spMkLst>
            <pc:docMk/>
            <pc:sldMk cId="2424059023" sldId="284"/>
            <ac:spMk id="6" creationId="{5CEC55D4-D87E-D6C2-9F70-538D42029517}"/>
          </ac:spMkLst>
        </pc:spChg>
        <pc:spChg chg="del">
          <ac:chgData name="Neemias Informatica Lima" userId="b77af7bd85500281" providerId="LiveId" clId="{D67CE145-C70E-4392-98EB-B4E69A88A630}" dt="2023-05-05T12:18:07.560" v="86" actId="478"/>
          <ac:spMkLst>
            <pc:docMk/>
            <pc:sldMk cId="2424059023" sldId="284"/>
            <ac:spMk id="7" creationId="{6C53E7B0-992F-B02A-4277-F44AC8E637F2}"/>
          </ac:spMkLst>
        </pc:spChg>
        <pc:spChg chg="mod">
          <ac:chgData name="Neemias Informatica Lima" userId="b77af7bd85500281" providerId="LiveId" clId="{D67CE145-C70E-4392-98EB-B4E69A88A630}" dt="2023-05-05T12:23:15.876" v="180"/>
          <ac:spMkLst>
            <pc:docMk/>
            <pc:sldMk cId="2424059023" sldId="284"/>
            <ac:spMk id="14" creationId="{00000000-0000-0000-0000-000000000000}"/>
          </ac:spMkLst>
        </pc:spChg>
        <pc:spChg chg="mod">
          <ac:chgData name="Neemias Informatica Lima" userId="b77af7bd85500281" providerId="LiveId" clId="{D67CE145-C70E-4392-98EB-B4E69A88A630}" dt="2023-05-05T12:23:48.040" v="202" actId="20577"/>
          <ac:spMkLst>
            <pc:docMk/>
            <pc:sldMk cId="2424059023" sldId="284"/>
            <ac:spMk id="15" creationId="{C3A1BEFC-B9B8-4142-B09F-1F5B330F4265}"/>
          </ac:spMkLst>
        </pc:spChg>
        <pc:picChg chg="add mod">
          <ac:chgData name="Neemias Informatica Lima" userId="b77af7bd85500281" providerId="LiveId" clId="{D67CE145-C70E-4392-98EB-B4E69A88A630}" dt="2023-05-05T12:18:07.896" v="87"/>
          <ac:picMkLst>
            <pc:docMk/>
            <pc:sldMk cId="2424059023" sldId="284"/>
            <ac:picMk id="4" creationId="{12736DC3-3EF5-5FF0-9751-EA431A7F7D81}"/>
          </ac:picMkLst>
        </pc:picChg>
        <pc:picChg chg="add mod">
          <ac:chgData name="Neemias Informatica Lima" userId="b77af7bd85500281" providerId="LiveId" clId="{D67CE145-C70E-4392-98EB-B4E69A88A630}" dt="2023-05-05T12:18:07.896" v="87"/>
          <ac:picMkLst>
            <pc:docMk/>
            <pc:sldMk cId="2424059023" sldId="284"/>
            <ac:picMk id="5" creationId="{076D8450-2428-BADD-0B44-188453E51C9E}"/>
          </ac:picMkLst>
        </pc:picChg>
        <pc:picChg chg="del">
          <ac:chgData name="Neemias Informatica Lima" userId="b77af7bd85500281" providerId="LiveId" clId="{D67CE145-C70E-4392-98EB-B4E69A88A630}" dt="2023-05-05T12:18:07.560" v="86" actId="478"/>
          <ac:picMkLst>
            <pc:docMk/>
            <pc:sldMk cId="2424059023" sldId="284"/>
            <ac:picMk id="8" creationId="{8702EECD-51D1-C70A-D2BD-B45C94B0A28F}"/>
          </ac:picMkLst>
        </pc:picChg>
        <pc:picChg chg="del">
          <ac:chgData name="Neemias Informatica Lima" userId="b77af7bd85500281" providerId="LiveId" clId="{D67CE145-C70E-4392-98EB-B4E69A88A630}" dt="2023-05-05T12:18:07.560" v="86" actId="478"/>
          <ac:picMkLst>
            <pc:docMk/>
            <pc:sldMk cId="2424059023" sldId="284"/>
            <ac:picMk id="9" creationId="{FD998447-B91C-9BE0-4513-468893F23F51}"/>
          </ac:picMkLst>
        </pc:picChg>
      </pc:sldChg>
      <pc:sldChg chg="addSp delSp modSp mod">
        <pc:chgData name="Neemias Informatica Lima" userId="b77af7bd85500281" providerId="LiveId" clId="{D67CE145-C70E-4392-98EB-B4E69A88A630}" dt="2023-05-05T12:25:39.995" v="225" actId="313"/>
        <pc:sldMkLst>
          <pc:docMk/>
          <pc:sldMk cId="2241968852" sldId="285"/>
        </pc:sldMkLst>
        <pc:spChg chg="add mod">
          <ac:chgData name="Neemias Informatica Lima" userId="b77af7bd85500281" providerId="LiveId" clId="{D67CE145-C70E-4392-98EB-B4E69A88A630}" dt="2023-05-05T12:18:22.604" v="91"/>
          <ac:spMkLst>
            <pc:docMk/>
            <pc:sldMk cId="2241968852" sldId="285"/>
            <ac:spMk id="2" creationId="{F4F771C1-83E3-12C5-DBA1-C1AABF506852}"/>
          </ac:spMkLst>
        </pc:spChg>
        <pc:spChg chg="add mod">
          <ac:chgData name="Neemias Informatica Lima" userId="b77af7bd85500281" providerId="LiveId" clId="{D67CE145-C70E-4392-98EB-B4E69A88A630}" dt="2023-05-05T12:18:22.604" v="91"/>
          <ac:spMkLst>
            <pc:docMk/>
            <pc:sldMk cId="2241968852" sldId="285"/>
            <ac:spMk id="3" creationId="{0099895D-FE3D-1042-7382-7A86FCF45654}"/>
          </ac:spMkLst>
        </pc:spChg>
        <pc:spChg chg="del">
          <ac:chgData name="Neemias Informatica Lima" userId="b77af7bd85500281" providerId="LiveId" clId="{D67CE145-C70E-4392-98EB-B4E69A88A630}" dt="2023-05-05T12:18:22.184" v="90" actId="478"/>
          <ac:spMkLst>
            <pc:docMk/>
            <pc:sldMk cId="2241968852" sldId="285"/>
            <ac:spMk id="6" creationId="{A9C6F8CF-246A-570A-03D6-8187EFBEDB89}"/>
          </ac:spMkLst>
        </pc:spChg>
        <pc:spChg chg="del">
          <ac:chgData name="Neemias Informatica Lima" userId="b77af7bd85500281" providerId="LiveId" clId="{D67CE145-C70E-4392-98EB-B4E69A88A630}" dt="2023-05-05T12:18:22.184" v="90" actId="478"/>
          <ac:spMkLst>
            <pc:docMk/>
            <pc:sldMk cId="2241968852" sldId="285"/>
            <ac:spMk id="7" creationId="{A5C2950F-12F5-FCC4-12AC-DA872D8D8EEB}"/>
          </ac:spMkLst>
        </pc:spChg>
        <pc:spChg chg="mod">
          <ac:chgData name="Neemias Informatica Lima" userId="b77af7bd85500281" providerId="LiveId" clId="{D67CE145-C70E-4392-98EB-B4E69A88A630}" dt="2023-05-05T12:24:46.862" v="210"/>
          <ac:spMkLst>
            <pc:docMk/>
            <pc:sldMk cId="2241968852" sldId="285"/>
            <ac:spMk id="14" creationId="{00000000-0000-0000-0000-000000000000}"/>
          </ac:spMkLst>
        </pc:spChg>
        <pc:spChg chg="mod">
          <ac:chgData name="Neemias Informatica Lima" userId="b77af7bd85500281" providerId="LiveId" clId="{D67CE145-C70E-4392-98EB-B4E69A88A630}" dt="2023-05-05T12:25:39.995" v="225" actId="313"/>
          <ac:spMkLst>
            <pc:docMk/>
            <pc:sldMk cId="2241968852" sldId="285"/>
            <ac:spMk id="15" creationId="{0F091E13-8EAD-4FFB-9473-BC74E5ABDC64}"/>
          </ac:spMkLst>
        </pc:spChg>
        <pc:picChg chg="add mod">
          <ac:chgData name="Neemias Informatica Lima" userId="b77af7bd85500281" providerId="LiveId" clId="{D67CE145-C70E-4392-98EB-B4E69A88A630}" dt="2023-05-05T12:18:22.604" v="91"/>
          <ac:picMkLst>
            <pc:docMk/>
            <pc:sldMk cId="2241968852" sldId="285"/>
            <ac:picMk id="4" creationId="{26FCE371-1823-90C1-B89D-65B5E05C4D80}"/>
          </ac:picMkLst>
        </pc:picChg>
        <pc:picChg chg="add mod">
          <ac:chgData name="Neemias Informatica Lima" userId="b77af7bd85500281" providerId="LiveId" clId="{D67CE145-C70E-4392-98EB-B4E69A88A630}" dt="2023-05-05T12:18:22.604" v="91"/>
          <ac:picMkLst>
            <pc:docMk/>
            <pc:sldMk cId="2241968852" sldId="285"/>
            <ac:picMk id="5" creationId="{481AE682-A837-9478-BF33-F11C6C5EBD80}"/>
          </ac:picMkLst>
        </pc:picChg>
        <pc:picChg chg="del">
          <ac:chgData name="Neemias Informatica Lima" userId="b77af7bd85500281" providerId="LiveId" clId="{D67CE145-C70E-4392-98EB-B4E69A88A630}" dt="2023-05-05T12:18:22.184" v="90" actId="478"/>
          <ac:picMkLst>
            <pc:docMk/>
            <pc:sldMk cId="2241968852" sldId="285"/>
            <ac:picMk id="8" creationId="{628B461B-6DC0-A68F-1777-A9F031191FB2}"/>
          </ac:picMkLst>
        </pc:picChg>
        <pc:picChg chg="del">
          <ac:chgData name="Neemias Informatica Lima" userId="b77af7bd85500281" providerId="LiveId" clId="{D67CE145-C70E-4392-98EB-B4E69A88A630}" dt="2023-05-05T12:18:22.184" v="90" actId="478"/>
          <ac:picMkLst>
            <pc:docMk/>
            <pc:sldMk cId="2241968852" sldId="285"/>
            <ac:picMk id="9" creationId="{FEF5D018-5C8A-B7FF-8494-F775DA34863A}"/>
          </ac:picMkLst>
        </pc:picChg>
      </pc:sldChg>
      <pc:sldChg chg="addSp delSp modSp mod">
        <pc:chgData name="Neemias Informatica Lima" userId="b77af7bd85500281" providerId="LiveId" clId="{D67CE145-C70E-4392-98EB-B4E69A88A630}" dt="2023-05-05T12:32:59.092" v="292" actId="20577"/>
        <pc:sldMkLst>
          <pc:docMk/>
          <pc:sldMk cId="1959249856" sldId="286"/>
        </pc:sldMkLst>
        <pc:spChg chg="add mod">
          <ac:chgData name="Neemias Informatica Lima" userId="b77af7bd85500281" providerId="LiveId" clId="{D67CE145-C70E-4392-98EB-B4E69A88A630}" dt="2023-05-05T12:18:38.764" v="95"/>
          <ac:spMkLst>
            <pc:docMk/>
            <pc:sldMk cId="1959249856" sldId="286"/>
            <ac:spMk id="2" creationId="{4B107FD8-FF2C-D912-F2B8-7158E66FA82F}"/>
          </ac:spMkLst>
        </pc:spChg>
        <pc:spChg chg="add mod">
          <ac:chgData name="Neemias Informatica Lima" userId="b77af7bd85500281" providerId="LiveId" clId="{D67CE145-C70E-4392-98EB-B4E69A88A630}" dt="2023-05-05T12:18:38.764" v="95"/>
          <ac:spMkLst>
            <pc:docMk/>
            <pc:sldMk cId="1959249856" sldId="286"/>
            <ac:spMk id="3" creationId="{030B43DF-D850-F3FF-6DBC-5537A388E7B3}"/>
          </ac:spMkLst>
        </pc:spChg>
        <pc:spChg chg="del">
          <ac:chgData name="Neemias Informatica Lima" userId="b77af7bd85500281" providerId="LiveId" clId="{D67CE145-C70E-4392-98EB-B4E69A88A630}" dt="2023-05-05T12:18:38.384" v="94" actId="478"/>
          <ac:spMkLst>
            <pc:docMk/>
            <pc:sldMk cId="1959249856" sldId="286"/>
            <ac:spMk id="6" creationId="{8B442EF4-B652-BE37-EDAF-703F58551CC9}"/>
          </ac:spMkLst>
        </pc:spChg>
        <pc:spChg chg="del">
          <ac:chgData name="Neemias Informatica Lima" userId="b77af7bd85500281" providerId="LiveId" clId="{D67CE145-C70E-4392-98EB-B4E69A88A630}" dt="2023-05-05T12:18:38.384" v="94" actId="478"/>
          <ac:spMkLst>
            <pc:docMk/>
            <pc:sldMk cId="1959249856" sldId="286"/>
            <ac:spMk id="7" creationId="{332F41A2-38EB-AF9A-39DB-429A62CDCF7E}"/>
          </ac:spMkLst>
        </pc:spChg>
        <pc:spChg chg="mod">
          <ac:chgData name="Neemias Informatica Lima" userId="b77af7bd85500281" providerId="LiveId" clId="{D67CE145-C70E-4392-98EB-B4E69A88A630}" dt="2023-05-05T12:27:16.458" v="247"/>
          <ac:spMkLst>
            <pc:docMk/>
            <pc:sldMk cId="1959249856" sldId="286"/>
            <ac:spMk id="14" creationId="{00000000-0000-0000-0000-000000000000}"/>
          </ac:spMkLst>
        </pc:spChg>
        <pc:spChg chg="mod">
          <ac:chgData name="Neemias Informatica Lima" userId="b77af7bd85500281" providerId="LiveId" clId="{D67CE145-C70E-4392-98EB-B4E69A88A630}" dt="2023-05-05T12:32:59.092" v="292" actId="20577"/>
          <ac:spMkLst>
            <pc:docMk/>
            <pc:sldMk cId="1959249856" sldId="286"/>
            <ac:spMk id="15" creationId="{863BB09B-C8C1-4354-BC51-D930C951E507}"/>
          </ac:spMkLst>
        </pc:spChg>
        <pc:picChg chg="add mod">
          <ac:chgData name="Neemias Informatica Lima" userId="b77af7bd85500281" providerId="LiveId" clId="{D67CE145-C70E-4392-98EB-B4E69A88A630}" dt="2023-05-05T12:18:38.764" v="95"/>
          <ac:picMkLst>
            <pc:docMk/>
            <pc:sldMk cId="1959249856" sldId="286"/>
            <ac:picMk id="4" creationId="{A3502776-9141-DAB8-3C65-B06976C8A3A6}"/>
          </ac:picMkLst>
        </pc:picChg>
        <pc:picChg chg="add mod">
          <ac:chgData name="Neemias Informatica Lima" userId="b77af7bd85500281" providerId="LiveId" clId="{D67CE145-C70E-4392-98EB-B4E69A88A630}" dt="2023-05-05T12:18:38.764" v="95"/>
          <ac:picMkLst>
            <pc:docMk/>
            <pc:sldMk cId="1959249856" sldId="286"/>
            <ac:picMk id="5" creationId="{F65291AA-D5ED-C2C9-382D-60B59A7DBA75}"/>
          </ac:picMkLst>
        </pc:picChg>
        <pc:picChg chg="del">
          <ac:chgData name="Neemias Informatica Lima" userId="b77af7bd85500281" providerId="LiveId" clId="{D67CE145-C70E-4392-98EB-B4E69A88A630}" dt="2023-05-05T12:18:38.384" v="94" actId="478"/>
          <ac:picMkLst>
            <pc:docMk/>
            <pc:sldMk cId="1959249856" sldId="286"/>
            <ac:picMk id="8" creationId="{7406FDB4-0976-5055-EF78-8A993A889BC4}"/>
          </ac:picMkLst>
        </pc:picChg>
        <pc:picChg chg="del">
          <ac:chgData name="Neemias Informatica Lima" userId="b77af7bd85500281" providerId="LiveId" clId="{D67CE145-C70E-4392-98EB-B4E69A88A630}" dt="2023-05-05T12:18:38.384" v="94" actId="478"/>
          <ac:picMkLst>
            <pc:docMk/>
            <pc:sldMk cId="1959249856" sldId="286"/>
            <ac:picMk id="9" creationId="{2BCFC22D-6FF2-4317-EC47-E5201E230E13}"/>
          </ac:picMkLst>
        </pc:picChg>
      </pc:sldChg>
      <pc:sldChg chg="addSp delSp modSp mod">
        <pc:chgData name="Neemias Informatica Lima" userId="b77af7bd85500281" providerId="LiveId" clId="{D67CE145-C70E-4392-98EB-B4E69A88A630}" dt="2023-05-05T12:31:07.680" v="279" actId="20577"/>
        <pc:sldMkLst>
          <pc:docMk/>
          <pc:sldMk cId="2857006406" sldId="287"/>
        </pc:sldMkLst>
        <pc:spChg chg="add mod">
          <ac:chgData name="Neemias Informatica Lima" userId="b77af7bd85500281" providerId="LiveId" clId="{D67CE145-C70E-4392-98EB-B4E69A88A630}" dt="2023-05-05T12:19:00.061" v="101"/>
          <ac:spMkLst>
            <pc:docMk/>
            <pc:sldMk cId="2857006406" sldId="287"/>
            <ac:spMk id="2" creationId="{6A3800FE-FEA4-281A-B38B-EBA1FBE51B3E}"/>
          </ac:spMkLst>
        </pc:spChg>
        <pc:spChg chg="add mod">
          <ac:chgData name="Neemias Informatica Lima" userId="b77af7bd85500281" providerId="LiveId" clId="{D67CE145-C70E-4392-98EB-B4E69A88A630}" dt="2023-05-05T12:19:00.061" v="101"/>
          <ac:spMkLst>
            <pc:docMk/>
            <pc:sldMk cId="2857006406" sldId="287"/>
            <ac:spMk id="3" creationId="{D30C7927-E748-F33E-1525-E02850415F22}"/>
          </ac:spMkLst>
        </pc:spChg>
        <pc:spChg chg="del">
          <ac:chgData name="Neemias Informatica Lima" userId="b77af7bd85500281" providerId="LiveId" clId="{D67CE145-C70E-4392-98EB-B4E69A88A630}" dt="2023-05-05T12:18:59.760" v="100" actId="478"/>
          <ac:spMkLst>
            <pc:docMk/>
            <pc:sldMk cId="2857006406" sldId="287"/>
            <ac:spMk id="6" creationId="{F56EA440-74E2-8F79-3D05-31E9A0F64533}"/>
          </ac:spMkLst>
        </pc:spChg>
        <pc:spChg chg="del">
          <ac:chgData name="Neemias Informatica Lima" userId="b77af7bd85500281" providerId="LiveId" clId="{D67CE145-C70E-4392-98EB-B4E69A88A630}" dt="2023-05-05T12:18:59.760" v="100" actId="478"/>
          <ac:spMkLst>
            <pc:docMk/>
            <pc:sldMk cId="2857006406" sldId="287"/>
            <ac:spMk id="7" creationId="{A3118D54-A281-C1BA-743C-A191A3CA0DD4}"/>
          </ac:spMkLst>
        </pc:spChg>
        <pc:spChg chg="mod">
          <ac:chgData name="Neemias Informatica Lima" userId="b77af7bd85500281" providerId="LiveId" clId="{D67CE145-C70E-4392-98EB-B4E69A88A630}" dt="2023-05-05T12:31:07.680" v="279" actId="20577"/>
          <ac:spMkLst>
            <pc:docMk/>
            <pc:sldMk cId="2857006406" sldId="287"/>
            <ac:spMk id="16" creationId="{28D68641-D640-4BD7-9D5B-B3803DCCF9B3}"/>
          </ac:spMkLst>
        </pc:spChg>
        <pc:picChg chg="add mod">
          <ac:chgData name="Neemias Informatica Lima" userId="b77af7bd85500281" providerId="LiveId" clId="{D67CE145-C70E-4392-98EB-B4E69A88A630}" dt="2023-05-05T12:19:00.061" v="101"/>
          <ac:picMkLst>
            <pc:docMk/>
            <pc:sldMk cId="2857006406" sldId="287"/>
            <ac:picMk id="4" creationId="{48740DD9-EFBE-5FDD-1F96-F5159B348663}"/>
          </ac:picMkLst>
        </pc:picChg>
        <pc:picChg chg="add mod">
          <ac:chgData name="Neemias Informatica Lima" userId="b77af7bd85500281" providerId="LiveId" clId="{D67CE145-C70E-4392-98EB-B4E69A88A630}" dt="2023-05-05T12:19:00.061" v="101"/>
          <ac:picMkLst>
            <pc:docMk/>
            <pc:sldMk cId="2857006406" sldId="287"/>
            <ac:picMk id="5" creationId="{19F96F83-1902-8460-A1D5-DEA60DE57ED7}"/>
          </ac:picMkLst>
        </pc:picChg>
        <pc:picChg chg="del">
          <ac:chgData name="Neemias Informatica Lima" userId="b77af7bd85500281" providerId="LiveId" clId="{D67CE145-C70E-4392-98EB-B4E69A88A630}" dt="2023-05-05T12:18:59.760" v="100" actId="478"/>
          <ac:picMkLst>
            <pc:docMk/>
            <pc:sldMk cId="2857006406" sldId="287"/>
            <ac:picMk id="8" creationId="{8799D3B6-F708-8339-7DAE-3EF83B8223A7}"/>
          </ac:picMkLst>
        </pc:picChg>
        <pc:picChg chg="del">
          <ac:chgData name="Neemias Informatica Lima" userId="b77af7bd85500281" providerId="LiveId" clId="{D67CE145-C70E-4392-98EB-B4E69A88A630}" dt="2023-05-05T12:18:59.760" v="100" actId="478"/>
          <ac:picMkLst>
            <pc:docMk/>
            <pc:sldMk cId="2857006406" sldId="287"/>
            <ac:picMk id="9" creationId="{08AA151C-420E-38F7-3B42-4BA9EB7D948B}"/>
          </ac:picMkLst>
        </pc:picChg>
      </pc:sldChg>
      <pc:sldChg chg="addSp delSp modSp mod">
        <pc:chgData name="Neemias Informatica Lima" userId="b77af7bd85500281" providerId="LiveId" clId="{D67CE145-C70E-4392-98EB-B4E69A88A630}" dt="2023-05-05T12:19:58.691" v="128" actId="20577"/>
        <pc:sldMkLst>
          <pc:docMk/>
          <pc:sldMk cId="2630436816" sldId="288"/>
        </pc:sldMkLst>
        <pc:spChg chg="add mod">
          <ac:chgData name="Neemias Informatica Lima" userId="b77af7bd85500281" providerId="LiveId" clId="{D67CE145-C70E-4392-98EB-B4E69A88A630}" dt="2023-05-05T12:17:39.896" v="79"/>
          <ac:spMkLst>
            <pc:docMk/>
            <pc:sldMk cId="2630436816" sldId="288"/>
            <ac:spMk id="2" creationId="{EF47AC37-76E0-0D1D-AC73-A8845302AB22}"/>
          </ac:spMkLst>
        </pc:spChg>
        <pc:spChg chg="add mod">
          <ac:chgData name="Neemias Informatica Lima" userId="b77af7bd85500281" providerId="LiveId" clId="{D67CE145-C70E-4392-98EB-B4E69A88A630}" dt="2023-05-05T12:17:39.896" v="79"/>
          <ac:spMkLst>
            <pc:docMk/>
            <pc:sldMk cId="2630436816" sldId="288"/>
            <ac:spMk id="3" creationId="{9178F071-A7A4-103C-4FED-3AB988353EEC}"/>
          </ac:spMkLst>
        </pc:spChg>
        <pc:spChg chg="del">
          <ac:chgData name="Neemias Informatica Lima" userId="b77af7bd85500281" providerId="LiveId" clId="{D67CE145-C70E-4392-98EB-B4E69A88A630}" dt="2023-05-05T12:17:39.572" v="78" actId="478"/>
          <ac:spMkLst>
            <pc:docMk/>
            <pc:sldMk cId="2630436816" sldId="288"/>
            <ac:spMk id="6" creationId="{5D71EAA3-7893-4D45-9E3A-97E239802F34}"/>
          </ac:spMkLst>
        </pc:spChg>
        <pc:spChg chg="del">
          <ac:chgData name="Neemias Informatica Lima" userId="b77af7bd85500281" providerId="LiveId" clId="{D67CE145-C70E-4392-98EB-B4E69A88A630}" dt="2023-05-05T12:17:39.572" v="78" actId="478"/>
          <ac:spMkLst>
            <pc:docMk/>
            <pc:sldMk cId="2630436816" sldId="288"/>
            <ac:spMk id="7" creationId="{2F4D65B1-B8C4-0290-9AD6-1DBC3175E676}"/>
          </ac:spMkLst>
        </pc:spChg>
        <pc:spChg chg="mod">
          <ac:chgData name="Neemias Informatica Lima" userId="b77af7bd85500281" providerId="LiveId" clId="{D67CE145-C70E-4392-98EB-B4E69A88A630}" dt="2023-05-05T12:19:58.691" v="128" actId="20577"/>
          <ac:spMkLst>
            <pc:docMk/>
            <pc:sldMk cId="2630436816" sldId="288"/>
            <ac:spMk id="13" creationId="{00000000-0000-0000-0000-000000000000}"/>
          </ac:spMkLst>
        </pc:spChg>
        <pc:spChg chg="mod">
          <ac:chgData name="Neemias Informatica Lima" userId="b77af7bd85500281" providerId="LiveId" clId="{D67CE145-C70E-4392-98EB-B4E69A88A630}" dt="2023-05-05T12:19:24.657" v="109"/>
          <ac:spMkLst>
            <pc:docMk/>
            <pc:sldMk cId="2630436816" sldId="288"/>
            <ac:spMk id="14" creationId="{00000000-0000-0000-0000-000000000000}"/>
          </ac:spMkLst>
        </pc:spChg>
        <pc:picChg chg="add mod">
          <ac:chgData name="Neemias Informatica Lima" userId="b77af7bd85500281" providerId="LiveId" clId="{D67CE145-C70E-4392-98EB-B4E69A88A630}" dt="2023-05-05T12:17:39.896" v="79"/>
          <ac:picMkLst>
            <pc:docMk/>
            <pc:sldMk cId="2630436816" sldId="288"/>
            <ac:picMk id="4" creationId="{FB6D4313-215E-240F-0D3F-C8EC65EE1CEE}"/>
          </ac:picMkLst>
        </pc:picChg>
        <pc:picChg chg="add mod">
          <ac:chgData name="Neemias Informatica Lima" userId="b77af7bd85500281" providerId="LiveId" clId="{D67CE145-C70E-4392-98EB-B4E69A88A630}" dt="2023-05-05T12:17:39.896" v="79"/>
          <ac:picMkLst>
            <pc:docMk/>
            <pc:sldMk cId="2630436816" sldId="288"/>
            <ac:picMk id="5" creationId="{82E3D6E2-7EE4-C71D-6192-499B9E6DDF88}"/>
          </ac:picMkLst>
        </pc:picChg>
        <pc:picChg chg="del">
          <ac:chgData name="Neemias Informatica Lima" userId="b77af7bd85500281" providerId="LiveId" clId="{D67CE145-C70E-4392-98EB-B4E69A88A630}" dt="2023-05-05T12:17:39.572" v="78" actId="478"/>
          <ac:picMkLst>
            <pc:docMk/>
            <pc:sldMk cId="2630436816" sldId="288"/>
            <ac:picMk id="8" creationId="{E000AF40-C1C2-04BD-4D53-043502258A45}"/>
          </ac:picMkLst>
        </pc:picChg>
        <pc:picChg chg="del">
          <ac:chgData name="Neemias Informatica Lima" userId="b77af7bd85500281" providerId="LiveId" clId="{D67CE145-C70E-4392-98EB-B4E69A88A630}" dt="2023-05-05T12:17:39.572" v="78" actId="478"/>
          <ac:picMkLst>
            <pc:docMk/>
            <pc:sldMk cId="2630436816" sldId="288"/>
            <ac:picMk id="9" creationId="{CBDE90B5-DCB0-58C0-4275-412A0A9E768E}"/>
          </ac:picMkLst>
        </pc:picChg>
      </pc:sldChg>
      <pc:sldChg chg="addSp delSp modSp mod">
        <pc:chgData name="Neemias Informatica Lima" userId="b77af7bd85500281" providerId="LiveId" clId="{D67CE145-C70E-4392-98EB-B4E69A88A630}" dt="2023-05-05T12:22:58.123" v="175"/>
        <pc:sldMkLst>
          <pc:docMk/>
          <pc:sldMk cId="3032827026" sldId="289"/>
        </pc:sldMkLst>
        <pc:spChg chg="add mod">
          <ac:chgData name="Neemias Informatica Lima" userId="b77af7bd85500281" providerId="LiveId" clId="{D67CE145-C70E-4392-98EB-B4E69A88A630}" dt="2023-05-05T12:18:01.328" v="85"/>
          <ac:spMkLst>
            <pc:docMk/>
            <pc:sldMk cId="3032827026" sldId="289"/>
            <ac:spMk id="2" creationId="{F5580265-5AA2-3AE3-CBED-F6CC3BD6042C}"/>
          </ac:spMkLst>
        </pc:spChg>
        <pc:spChg chg="add mod">
          <ac:chgData name="Neemias Informatica Lima" userId="b77af7bd85500281" providerId="LiveId" clId="{D67CE145-C70E-4392-98EB-B4E69A88A630}" dt="2023-05-05T12:18:01.328" v="85"/>
          <ac:spMkLst>
            <pc:docMk/>
            <pc:sldMk cId="3032827026" sldId="289"/>
            <ac:spMk id="3" creationId="{662D4E7D-B5EC-9FCE-1C2F-2F47F941B2BC}"/>
          </ac:spMkLst>
        </pc:spChg>
        <pc:spChg chg="del">
          <ac:chgData name="Neemias Informatica Lima" userId="b77af7bd85500281" providerId="LiveId" clId="{D67CE145-C70E-4392-98EB-B4E69A88A630}" dt="2023-05-05T12:18:01.008" v="84" actId="478"/>
          <ac:spMkLst>
            <pc:docMk/>
            <pc:sldMk cId="3032827026" sldId="289"/>
            <ac:spMk id="6" creationId="{C0E9B510-CD9B-0467-06A1-BA5BD27B8EDF}"/>
          </ac:spMkLst>
        </pc:spChg>
        <pc:spChg chg="del">
          <ac:chgData name="Neemias Informatica Lima" userId="b77af7bd85500281" providerId="LiveId" clId="{D67CE145-C70E-4392-98EB-B4E69A88A630}" dt="2023-05-05T12:18:01.008" v="84" actId="478"/>
          <ac:spMkLst>
            <pc:docMk/>
            <pc:sldMk cId="3032827026" sldId="289"/>
            <ac:spMk id="7" creationId="{EE98CFA1-33F9-F9B7-402E-CAB3870BF9A6}"/>
          </ac:spMkLst>
        </pc:spChg>
        <pc:spChg chg="mod">
          <ac:chgData name="Neemias Informatica Lima" userId="b77af7bd85500281" providerId="LiveId" clId="{D67CE145-C70E-4392-98EB-B4E69A88A630}" dt="2023-05-05T12:22:58.123" v="175"/>
          <ac:spMkLst>
            <pc:docMk/>
            <pc:sldMk cId="3032827026" sldId="289"/>
            <ac:spMk id="12" creationId="{A64B78EF-EDA8-421A-88C9-45544BBCA9D1}"/>
          </ac:spMkLst>
        </pc:spChg>
        <pc:spChg chg="mod">
          <ac:chgData name="Neemias Informatica Lima" userId="b77af7bd85500281" providerId="LiveId" clId="{D67CE145-C70E-4392-98EB-B4E69A88A630}" dt="2023-05-05T12:21:06.514" v="145"/>
          <ac:spMkLst>
            <pc:docMk/>
            <pc:sldMk cId="3032827026" sldId="289"/>
            <ac:spMk id="14" creationId="{00000000-0000-0000-0000-000000000000}"/>
          </ac:spMkLst>
        </pc:spChg>
        <pc:picChg chg="add mod">
          <ac:chgData name="Neemias Informatica Lima" userId="b77af7bd85500281" providerId="LiveId" clId="{D67CE145-C70E-4392-98EB-B4E69A88A630}" dt="2023-05-05T12:18:01.328" v="85"/>
          <ac:picMkLst>
            <pc:docMk/>
            <pc:sldMk cId="3032827026" sldId="289"/>
            <ac:picMk id="4" creationId="{C201B004-7A1D-2A0E-7751-AD0A2A8B9535}"/>
          </ac:picMkLst>
        </pc:picChg>
        <pc:picChg chg="add mod">
          <ac:chgData name="Neemias Informatica Lima" userId="b77af7bd85500281" providerId="LiveId" clId="{D67CE145-C70E-4392-98EB-B4E69A88A630}" dt="2023-05-05T12:18:01.328" v="85"/>
          <ac:picMkLst>
            <pc:docMk/>
            <pc:sldMk cId="3032827026" sldId="289"/>
            <ac:picMk id="5" creationId="{DF619252-3A68-36C3-8A02-1BBB1778C807}"/>
          </ac:picMkLst>
        </pc:picChg>
        <pc:picChg chg="del">
          <ac:chgData name="Neemias Informatica Lima" userId="b77af7bd85500281" providerId="LiveId" clId="{D67CE145-C70E-4392-98EB-B4E69A88A630}" dt="2023-05-05T12:18:01.008" v="84" actId="478"/>
          <ac:picMkLst>
            <pc:docMk/>
            <pc:sldMk cId="3032827026" sldId="289"/>
            <ac:picMk id="8" creationId="{68E5EA0E-2BAA-3576-FEFB-129C7962811C}"/>
          </ac:picMkLst>
        </pc:picChg>
        <pc:picChg chg="del">
          <ac:chgData name="Neemias Informatica Lima" userId="b77af7bd85500281" providerId="LiveId" clId="{D67CE145-C70E-4392-98EB-B4E69A88A630}" dt="2023-05-05T12:18:01.008" v="84" actId="478"/>
          <ac:picMkLst>
            <pc:docMk/>
            <pc:sldMk cId="3032827026" sldId="289"/>
            <ac:picMk id="9" creationId="{62BAC008-50EB-A773-34D0-A9CDDC722A9D}"/>
          </ac:picMkLst>
        </pc:picChg>
      </pc:sldChg>
      <pc:sldChg chg="addSp delSp modSp mod">
        <pc:chgData name="Neemias Informatica Lima" userId="b77af7bd85500281" providerId="LiveId" clId="{D67CE145-C70E-4392-98EB-B4E69A88A630}" dt="2023-05-05T12:24:30.504" v="205"/>
        <pc:sldMkLst>
          <pc:docMk/>
          <pc:sldMk cId="3772032319" sldId="290"/>
        </pc:sldMkLst>
        <pc:spChg chg="add mod">
          <ac:chgData name="Neemias Informatica Lima" userId="b77af7bd85500281" providerId="LiveId" clId="{D67CE145-C70E-4392-98EB-B4E69A88A630}" dt="2023-05-05T12:18:15.824" v="89"/>
          <ac:spMkLst>
            <pc:docMk/>
            <pc:sldMk cId="3772032319" sldId="290"/>
            <ac:spMk id="2" creationId="{F893D189-21E4-236D-2998-75E843222639}"/>
          </ac:spMkLst>
        </pc:spChg>
        <pc:spChg chg="add mod">
          <ac:chgData name="Neemias Informatica Lima" userId="b77af7bd85500281" providerId="LiveId" clId="{D67CE145-C70E-4392-98EB-B4E69A88A630}" dt="2023-05-05T12:18:15.824" v="89"/>
          <ac:spMkLst>
            <pc:docMk/>
            <pc:sldMk cId="3772032319" sldId="290"/>
            <ac:spMk id="3" creationId="{7EEE24F7-3AFD-3D69-5A54-D12264F66391}"/>
          </ac:spMkLst>
        </pc:spChg>
        <pc:spChg chg="del">
          <ac:chgData name="Neemias Informatica Lima" userId="b77af7bd85500281" providerId="LiveId" clId="{D67CE145-C70E-4392-98EB-B4E69A88A630}" dt="2023-05-05T12:18:15.475" v="88" actId="478"/>
          <ac:spMkLst>
            <pc:docMk/>
            <pc:sldMk cId="3772032319" sldId="290"/>
            <ac:spMk id="6" creationId="{258F165C-FFE4-7265-61FA-76E816404C85}"/>
          </ac:spMkLst>
        </pc:spChg>
        <pc:spChg chg="del">
          <ac:chgData name="Neemias Informatica Lima" userId="b77af7bd85500281" providerId="LiveId" clId="{D67CE145-C70E-4392-98EB-B4E69A88A630}" dt="2023-05-05T12:18:15.475" v="88" actId="478"/>
          <ac:spMkLst>
            <pc:docMk/>
            <pc:sldMk cId="3772032319" sldId="290"/>
            <ac:spMk id="7" creationId="{10611E46-CAE8-DC09-AE45-33CF3BD90CD0}"/>
          </ac:spMkLst>
        </pc:spChg>
        <pc:spChg chg="mod">
          <ac:chgData name="Neemias Informatica Lima" userId="b77af7bd85500281" providerId="LiveId" clId="{D67CE145-C70E-4392-98EB-B4E69A88A630}" dt="2023-05-05T12:24:30.504" v="205"/>
          <ac:spMkLst>
            <pc:docMk/>
            <pc:sldMk cId="3772032319" sldId="290"/>
            <ac:spMk id="12" creationId="{8D5A143D-15FB-4DFE-B0EC-FEEB77A92B2C}"/>
          </ac:spMkLst>
        </pc:spChg>
        <pc:spChg chg="mod">
          <ac:chgData name="Neemias Informatica Lima" userId="b77af7bd85500281" providerId="LiveId" clId="{D67CE145-C70E-4392-98EB-B4E69A88A630}" dt="2023-05-05T12:23:20.476" v="185"/>
          <ac:spMkLst>
            <pc:docMk/>
            <pc:sldMk cId="3772032319" sldId="290"/>
            <ac:spMk id="14" creationId="{00000000-0000-0000-0000-000000000000}"/>
          </ac:spMkLst>
        </pc:spChg>
        <pc:picChg chg="add mod">
          <ac:chgData name="Neemias Informatica Lima" userId="b77af7bd85500281" providerId="LiveId" clId="{D67CE145-C70E-4392-98EB-B4E69A88A630}" dt="2023-05-05T12:18:15.824" v="89"/>
          <ac:picMkLst>
            <pc:docMk/>
            <pc:sldMk cId="3772032319" sldId="290"/>
            <ac:picMk id="4" creationId="{99874C42-34AB-8FB5-16FD-074885951211}"/>
          </ac:picMkLst>
        </pc:picChg>
        <pc:picChg chg="add mod">
          <ac:chgData name="Neemias Informatica Lima" userId="b77af7bd85500281" providerId="LiveId" clId="{D67CE145-C70E-4392-98EB-B4E69A88A630}" dt="2023-05-05T12:18:15.824" v="89"/>
          <ac:picMkLst>
            <pc:docMk/>
            <pc:sldMk cId="3772032319" sldId="290"/>
            <ac:picMk id="5" creationId="{0785B292-7DA8-29C6-E61A-E985840933A3}"/>
          </ac:picMkLst>
        </pc:picChg>
        <pc:picChg chg="del">
          <ac:chgData name="Neemias Informatica Lima" userId="b77af7bd85500281" providerId="LiveId" clId="{D67CE145-C70E-4392-98EB-B4E69A88A630}" dt="2023-05-05T12:18:15.475" v="88" actId="478"/>
          <ac:picMkLst>
            <pc:docMk/>
            <pc:sldMk cId="3772032319" sldId="290"/>
            <ac:picMk id="8" creationId="{90BA5F3F-4950-8D41-DDF5-375F2C88ED93}"/>
          </ac:picMkLst>
        </pc:picChg>
        <pc:picChg chg="del">
          <ac:chgData name="Neemias Informatica Lima" userId="b77af7bd85500281" providerId="LiveId" clId="{D67CE145-C70E-4392-98EB-B4E69A88A630}" dt="2023-05-05T12:18:15.475" v="88" actId="478"/>
          <ac:picMkLst>
            <pc:docMk/>
            <pc:sldMk cId="3772032319" sldId="290"/>
            <ac:picMk id="9" creationId="{94960230-3FF4-E7CA-BED1-E9E7F881AB6B}"/>
          </ac:picMkLst>
        </pc:picChg>
      </pc:sldChg>
      <pc:sldChg chg="addSp delSp modSp mod">
        <pc:chgData name="Neemias Informatica Lima" userId="b77af7bd85500281" providerId="LiveId" clId="{D67CE145-C70E-4392-98EB-B4E69A88A630}" dt="2023-05-05T12:27:02.431" v="242" actId="14100"/>
        <pc:sldMkLst>
          <pc:docMk/>
          <pc:sldMk cId="1768216317" sldId="291"/>
        </pc:sldMkLst>
        <pc:spChg chg="add mod">
          <ac:chgData name="Neemias Informatica Lima" userId="b77af7bd85500281" providerId="LiveId" clId="{D67CE145-C70E-4392-98EB-B4E69A88A630}" dt="2023-05-05T12:18:31.604" v="93"/>
          <ac:spMkLst>
            <pc:docMk/>
            <pc:sldMk cId="1768216317" sldId="291"/>
            <ac:spMk id="2" creationId="{FECC388F-52FD-C696-9DA8-8366C328A147}"/>
          </ac:spMkLst>
        </pc:spChg>
        <pc:spChg chg="add mod">
          <ac:chgData name="Neemias Informatica Lima" userId="b77af7bd85500281" providerId="LiveId" clId="{D67CE145-C70E-4392-98EB-B4E69A88A630}" dt="2023-05-05T12:18:31.604" v="93"/>
          <ac:spMkLst>
            <pc:docMk/>
            <pc:sldMk cId="1768216317" sldId="291"/>
            <ac:spMk id="3" creationId="{1B565B09-C3A5-96D0-65CC-9AFE89FF4870}"/>
          </ac:spMkLst>
        </pc:spChg>
        <pc:spChg chg="del">
          <ac:chgData name="Neemias Informatica Lima" userId="b77af7bd85500281" providerId="LiveId" clId="{D67CE145-C70E-4392-98EB-B4E69A88A630}" dt="2023-05-05T12:18:31.256" v="92" actId="478"/>
          <ac:spMkLst>
            <pc:docMk/>
            <pc:sldMk cId="1768216317" sldId="291"/>
            <ac:spMk id="6" creationId="{7FF482E2-B248-B3C5-CFE6-8E5A6D7EA78B}"/>
          </ac:spMkLst>
        </pc:spChg>
        <pc:spChg chg="del">
          <ac:chgData name="Neemias Informatica Lima" userId="b77af7bd85500281" providerId="LiveId" clId="{D67CE145-C70E-4392-98EB-B4E69A88A630}" dt="2023-05-05T12:18:31.256" v="92" actId="478"/>
          <ac:spMkLst>
            <pc:docMk/>
            <pc:sldMk cId="1768216317" sldId="291"/>
            <ac:spMk id="7" creationId="{21AD923E-3E38-C83E-720F-559B8B7C9464}"/>
          </ac:spMkLst>
        </pc:spChg>
        <pc:spChg chg="mod">
          <ac:chgData name="Neemias Informatica Lima" userId="b77af7bd85500281" providerId="LiveId" clId="{D67CE145-C70E-4392-98EB-B4E69A88A630}" dt="2023-05-05T12:27:02.431" v="242" actId="14100"/>
          <ac:spMkLst>
            <pc:docMk/>
            <pc:sldMk cId="1768216317" sldId="291"/>
            <ac:spMk id="12" creationId="{FD5EC092-AC81-4728-9A45-4C4BB5B95C65}"/>
          </ac:spMkLst>
        </pc:spChg>
        <pc:spChg chg="mod">
          <ac:chgData name="Neemias Informatica Lima" userId="b77af7bd85500281" providerId="LiveId" clId="{D67CE145-C70E-4392-98EB-B4E69A88A630}" dt="2023-05-05T12:24:51.026" v="213"/>
          <ac:spMkLst>
            <pc:docMk/>
            <pc:sldMk cId="1768216317" sldId="291"/>
            <ac:spMk id="14" creationId="{00000000-0000-0000-0000-000000000000}"/>
          </ac:spMkLst>
        </pc:spChg>
        <pc:picChg chg="add mod">
          <ac:chgData name="Neemias Informatica Lima" userId="b77af7bd85500281" providerId="LiveId" clId="{D67CE145-C70E-4392-98EB-B4E69A88A630}" dt="2023-05-05T12:18:31.604" v="93"/>
          <ac:picMkLst>
            <pc:docMk/>
            <pc:sldMk cId="1768216317" sldId="291"/>
            <ac:picMk id="4" creationId="{2C97A3C9-C9BE-DD44-696E-3D2DBC4A2730}"/>
          </ac:picMkLst>
        </pc:picChg>
        <pc:picChg chg="add mod">
          <ac:chgData name="Neemias Informatica Lima" userId="b77af7bd85500281" providerId="LiveId" clId="{D67CE145-C70E-4392-98EB-B4E69A88A630}" dt="2023-05-05T12:18:31.604" v="93"/>
          <ac:picMkLst>
            <pc:docMk/>
            <pc:sldMk cId="1768216317" sldId="291"/>
            <ac:picMk id="5" creationId="{6F585D8B-DFB3-3046-199A-AF99A4A2ED29}"/>
          </ac:picMkLst>
        </pc:picChg>
        <pc:picChg chg="del">
          <ac:chgData name="Neemias Informatica Lima" userId="b77af7bd85500281" providerId="LiveId" clId="{D67CE145-C70E-4392-98EB-B4E69A88A630}" dt="2023-05-05T12:18:31.256" v="92" actId="478"/>
          <ac:picMkLst>
            <pc:docMk/>
            <pc:sldMk cId="1768216317" sldId="291"/>
            <ac:picMk id="8" creationId="{890E538E-07EC-A376-4929-1D0B7D103AAD}"/>
          </ac:picMkLst>
        </pc:picChg>
        <pc:picChg chg="del">
          <ac:chgData name="Neemias Informatica Lima" userId="b77af7bd85500281" providerId="LiveId" clId="{D67CE145-C70E-4392-98EB-B4E69A88A630}" dt="2023-05-05T12:18:31.256" v="92" actId="478"/>
          <ac:picMkLst>
            <pc:docMk/>
            <pc:sldMk cId="1768216317" sldId="291"/>
            <ac:picMk id="9" creationId="{656BCBC8-4684-871D-87D4-C07900D6FFD7}"/>
          </ac:picMkLst>
        </pc:picChg>
      </pc:sldChg>
      <pc:sldChg chg="addSp delSp modSp mod">
        <pc:chgData name="Neemias Informatica Lima" userId="b77af7bd85500281" providerId="LiveId" clId="{D67CE145-C70E-4392-98EB-B4E69A88A630}" dt="2023-05-05T12:29:01.072" v="272" actId="14100"/>
        <pc:sldMkLst>
          <pc:docMk/>
          <pc:sldMk cId="3757265641" sldId="292"/>
        </pc:sldMkLst>
        <pc:spChg chg="add mod">
          <ac:chgData name="Neemias Informatica Lima" userId="b77af7bd85500281" providerId="LiveId" clId="{D67CE145-C70E-4392-98EB-B4E69A88A630}" dt="2023-05-05T12:18:46.509" v="97"/>
          <ac:spMkLst>
            <pc:docMk/>
            <pc:sldMk cId="3757265641" sldId="292"/>
            <ac:spMk id="2" creationId="{484F34BC-B9E4-5ADF-A90C-E72D16A651BF}"/>
          </ac:spMkLst>
        </pc:spChg>
        <pc:spChg chg="add mod">
          <ac:chgData name="Neemias Informatica Lima" userId="b77af7bd85500281" providerId="LiveId" clId="{D67CE145-C70E-4392-98EB-B4E69A88A630}" dt="2023-05-05T12:18:46.509" v="97"/>
          <ac:spMkLst>
            <pc:docMk/>
            <pc:sldMk cId="3757265641" sldId="292"/>
            <ac:spMk id="3" creationId="{0F656E3F-F80C-E389-4C0E-0B626BF2E4CC}"/>
          </ac:spMkLst>
        </pc:spChg>
        <pc:spChg chg="del">
          <ac:chgData name="Neemias Informatica Lima" userId="b77af7bd85500281" providerId="LiveId" clId="{D67CE145-C70E-4392-98EB-B4E69A88A630}" dt="2023-05-05T12:18:46.188" v="96" actId="478"/>
          <ac:spMkLst>
            <pc:docMk/>
            <pc:sldMk cId="3757265641" sldId="292"/>
            <ac:spMk id="6" creationId="{BD2981D2-B240-9160-03D8-C6391CE84956}"/>
          </ac:spMkLst>
        </pc:spChg>
        <pc:spChg chg="del">
          <ac:chgData name="Neemias Informatica Lima" userId="b77af7bd85500281" providerId="LiveId" clId="{D67CE145-C70E-4392-98EB-B4E69A88A630}" dt="2023-05-05T12:18:46.188" v="96" actId="478"/>
          <ac:spMkLst>
            <pc:docMk/>
            <pc:sldMk cId="3757265641" sldId="292"/>
            <ac:spMk id="7" creationId="{56B1B161-0658-0648-49D0-35E2837CD5F3}"/>
          </ac:spMkLst>
        </pc:spChg>
        <pc:spChg chg="mod">
          <ac:chgData name="Neemias Informatica Lima" userId="b77af7bd85500281" providerId="LiveId" clId="{D67CE145-C70E-4392-98EB-B4E69A88A630}" dt="2023-05-05T12:29:01.072" v="272" actId="14100"/>
          <ac:spMkLst>
            <pc:docMk/>
            <pc:sldMk cId="3757265641" sldId="292"/>
            <ac:spMk id="12" creationId="{1EC42BAA-B890-43DD-B4F0-9AB5685AF2FE}"/>
          </ac:spMkLst>
        </pc:spChg>
        <pc:spChg chg="mod">
          <ac:chgData name="Neemias Informatica Lima" userId="b77af7bd85500281" providerId="LiveId" clId="{D67CE145-C70E-4392-98EB-B4E69A88A630}" dt="2023-05-05T12:27:26.037" v="250"/>
          <ac:spMkLst>
            <pc:docMk/>
            <pc:sldMk cId="3757265641" sldId="292"/>
            <ac:spMk id="14" creationId="{00000000-0000-0000-0000-000000000000}"/>
          </ac:spMkLst>
        </pc:spChg>
        <pc:picChg chg="add mod">
          <ac:chgData name="Neemias Informatica Lima" userId="b77af7bd85500281" providerId="LiveId" clId="{D67CE145-C70E-4392-98EB-B4E69A88A630}" dt="2023-05-05T12:18:46.509" v="97"/>
          <ac:picMkLst>
            <pc:docMk/>
            <pc:sldMk cId="3757265641" sldId="292"/>
            <ac:picMk id="4" creationId="{3D0C0BD3-65B0-4FCD-C0AB-3F1B17AD4FF6}"/>
          </ac:picMkLst>
        </pc:picChg>
        <pc:picChg chg="add mod">
          <ac:chgData name="Neemias Informatica Lima" userId="b77af7bd85500281" providerId="LiveId" clId="{D67CE145-C70E-4392-98EB-B4E69A88A630}" dt="2023-05-05T12:18:46.509" v="97"/>
          <ac:picMkLst>
            <pc:docMk/>
            <pc:sldMk cId="3757265641" sldId="292"/>
            <ac:picMk id="5" creationId="{265E0221-A7B8-DB10-52FB-E13D01FE5076}"/>
          </ac:picMkLst>
        </pc:picChg>
        <pc:picChg chg="del">
          <ac:chgData name="Neemias Informatica Lima" userId="b77af7bd85500281" providerId="LiveId" clId="{D67CE145-C70E-4392-98EB-B4E69A88A630}" dt="2023-05-05T12:18:46.188" v="96" actId="478"/>
          <ac:picMkLst>
            <pc:docMk/>
            <pc:sldMk cId="3757265641" sldId="292"/>
            <ac:picMk id="8" creationId="{58AC132A-C8EC-76E6-23C4-A3185DFF610B}"/>
          </ac:picMkLst>
        </pc:picChg>
        <pc:picChg chg="del">
          <ac:chgData name="Neemias Informatica Lima" userId="b77af7bd85500281" providerId="LiveId" clId="{D67CE145-C70E-4392-98EB-B4E69A88A630}" dt="2023-05-05T12:18:46.188" v="96" actId="478"/>
          <ac:picMkLst>
            <pc:docMk/>
            <pc:sldMk cId="3757265641" sldId="292"/>
            <ac:picMk id="9" creationId="{478963F3-6E6A-8A71-611F-9CB5F2618ECC}"/>
          </ac:picMkLst>
        </pc:picChg>
      </pc:sldChg>
      <pc:sldChg chg="addSp delSp modSp mod">
        <pc:chgData name="Neemias Informatica Lima" userId="b77af7bd85500281" providerId="LiveId" clId="{D67CE145-C70E-4392-98EB-B4E69A88A630}" dt="2023-05-05T12:32:40.903" v="290"/>
        <pc:sldMkLst>
          <pc:docMk/>
          <pc:sldMk cId="3114938747" sldId="293"/>
        </pc:sldMkLst>
        <pc:spChg chg="add mod">
          <ac:chgData name="Neemias Informatica Lima" userId="b77af7bd85500281" providerId="LiveId" clId="{D67CE145-C70E-4392-98EB-B4E69A88A630}" dt="2023-05-05T12:18:53.505" v="99"/>
          <ac:spMkLst>
            <pc:docMk/>
            <pc:sldMk cId="3114938747" sldId="293"/>
            <ac:spMk id="2" creationId="{86194473-DE93-792A-66D7-CAC736A8C24B}"/>
          </ac:spMkLst>
        </pc:spChg>
        <pc:spChg chg="add mod">
          <ac:chgData name="Neemias Informatica Lima" userId="b77af7bd85500281" providerId="LiveId" clId="{D67CE145-C70E-4392-98EB-B4E69A88A630}" dt="2023-05-05T12:18:53.505" v="99"/>
          <ac:spMkLst>
            <pc:docMk/>
            <pc:sldMk cId="3114938747" sldId="293"/>
            <ac:spMk id="3" creationId="{07FBBBE7-E681-C09F-D99E-85138969986A}"/>
          </ac:spMkLst>
        </pc:spChg>
        <pc:spChg chg="del">
          <ac:chgData name="Neemias Informatica Lima" userId="b77af7bd85500281" providerId="LiveId" clId="{D67CE145-C70E-4392-98EB-B4E69A88A630}" dt="2023-05-05T12:18:53.156" v="98" actId="478"/>
          <ac:spMkLst>
            <pc:docMk/>
            <pc:sldMk cId="3114938747" sldId="293"/>
            <ac:spMk id="6" creationId="{AE3566F7-D159-9510-BDE7-73790CC5C2D3}"/>
          </ac:spMkLst>
        </pc:spChg>
        <pc:spChg chg="del">
          <ac:chgData name="Neemias Informatica Lima" userId="b77af7bd85500281" providerId="LiveId" clId="{D67CE145-C70E-4392-98EB-B4E69A88A630}" dt="2023-05-05T12:18:53.156" v="98" actId="478"/>
          <ac:spMkLst>
            <pc:docMk/>
            <pc:sldMk cId="3114938747" sldId="293"/>
            <ac:spMk id="7" creationId="{33271FEB-8622-4E20-67BE-E4B03E68811F}"/>
          </ac:spMkLst>
        </pc:spChg>
        <pc:spChg chg="mod">
          <ac:chgData name="Neemias Informatica Lima" userId="b77af7bd85500281" providerId="LiveId" clId="{D67CE145-C70E-4392-98EB-B4E69A88A630}" dt="2023-05-05T12:32:40.903" v="290"/>
          <ac:spMkLst>
            <pc:docMk/>
            <pc:sldMk cId="3114938747" sldId="293"/>
            <ac:spMk id="16" creationId="{CFC8B9D9-C6ED-4706-A104-65D118A5B7F9}"/>
          </ac:spMkLst>
        </pc:spChg>
        <pc:picChg chg="add mod">
          <ac:chgData name="Neemias Informatica Lima" userId="b77af7bd85500281" providerId="LiveId" clId="{D67CE145-C70E-4392-98EB-B4E69A88A630}" dt="2023-05-05T12:18:53.505" v="99"/>
          <ac:picMkLst>
            <pc:docMk/>
            <pc:sldMk cId="3114938747" sldId="293"/>
            <ac:picMk id="4" creationId="{F593D162-ED26-E470-5A4F-ADEEC2CBB496}"/>
          </ac:picMkLst>
        </pc:picChg>
        <pc:picChg chg="add mod">
          <ac:chgData name="Neemias Informatica Lima" userId="b77af7bd85500281" providerId="LiveId" clId="{D67CE145-C70E-4392-98EB-B4E69A88A630}" dt="2023-05-05T12:18:53.505" v="99"/>
          <ac:picMkLst>
            <pc:docMk/>
            <pc:sldMk cId="3114938747" sldId="293"/>
            <ac:picMk id="5" creationId="{D218B5AB-2C22-F59F-3423-6485EDA8FD94}"/>
          </ac:picMkLst>
        </pc:picChg>
        <pc:picChg chg="del">
          <ac:chgData name="Neemias Informatica Lima" userId="b77af7bd85500281" providerId="LiveId" clId="{D67CE145-C70E-4392-98EB-B4E69A88A630}" dt="2023-05-05T12:18:53.156" v="98" actId="478"/>
          <ac:picMkLst>
            <pc:docMk/>
            <pc:sldMk cId="3114938747" sldId="293"/>
            <ac:picMk id="8" creationId="{DB07F899-5E02-C3D0-31DF-0D33300DD741}"/>
          </ac:picMkLst>
        </pc:picChg>
        <pc:picChg chg="del">
          <ac:chgData name="Neemias Informatica Lima" userId="b77af7bd85500281" providerId="LiveId" clId="{D67CE145-C70E-4392-98EB-B4E69A88A630}" dt="2023-05-05T12:18:53.156" v="98" actId="478"/>
          <ac:picMkLst>
            <pc:docMk/>
            <pc:sldMk cId="3114938747" sldId="293"/>
            <ac:picMk id="9" creationId="{2955F903-A3BE-5960-36F4-A66077550A78}"/>
          </ac:picMkLst>
        </pc:picChg>
      </pc:sldChg>
    </pc:docChg>
  </pc:docChgLst>
  <pc:docChgLst>
    <pc:chgData name="Neemias e Catia Lima" userId="b77af7bd85500281" providerId="LiveId" clId="{77F20749-B77A-4301-BF25-60421B40E703}"/>
    <pc:docChg chg="undo redo custSel modSld">
      <pc:chgData name="Neemias e Catia Lima" userId="b77af7bd85500281" providerId="LiveId" clId="{77F20749-B77A-4301-BF25-60421B40E703}" dt="2021-02-05T17:08:19.958" v="360" actId="20577"/>
      <pc:docMkLst>
        <pc:docMk/>
      </pc:docMkLst>
      <pc:sldChg chg="addSp delSp modSp mod">
        <pc:chgData name="Neemias e Catia Lima" userId="b77af7bd85500281" providerId="LiveId" clId="{77F20749-B77A-4301-BF25-60421B40E703}" dt="2021-02-05T16:30:06.460" v="81" actId="207"/>
        <pc:sldMkLst>
          <pc:docMk/>
          <pc:sldMk cId="2232331225" sldId="280"/>
        </pc:sldMkLst>
        <pc:spChg chg="mod">
          <ac:chgData name="Neemias e Catia Lima" userId="b77af7bd85500281" providerId="LiveId" clId="{77F20749-B77A-4301-BF25-60421B40E703}" dt="2021-02-05T16:23:24.859" v="14" actId="20577"/>
          <ac:spMkLst>
            <pc:docMk/>
            <pc:sldMk cId="2232331225" sldId="280"/>
            <ac:spMk id="6" creationId="{00000000-0000-0000-0000-000000000000}"/>
          </ac:spMkLst>
        </pc:spChg>
        <pc:spChg chg="mod">
          <ac:chgData name="Neemias e Catia Lima" userId="b77af7bd85500281" providerId="LiveId" clId="{77F20749-B77A-4301-BF25-60421B40E703}" dt="2021-02-05T16:23:40.550" v="17"/>
          <ac:spMkLst>
            <pc:docMk/>
            <pc:sldMk cId="2232331225" sldId="280"/>
            <ac:spMk id="9" creationId="{00000000-0000-0000-0000-000000000000}"/>
          </ac:spMkLst>
        </pc:spChg>
        <pc:spChg chg="mod">
          <ac:chgData name="Neemias e Catia Lima" userId="b77af7bd85500281" providerId="LiveId" clId="{77F20749-B77A-4301-BF25-60421B40E703}" dt="2021-02-05T16:30:06.460" v="81" actId="207"/>
          <ac:spMkLst>
            <pc:docMk/>
            <pc:sldMk cId="2232331225" sldId="280"/>
            <ac:spMk id="16" creationId="{00000000-0000-0000-0000-000000000000}"/>
          </ac:spMkLst>
        </pc:spChg>
        <pc:picChg chg="del">
          <ac:chgData name="Neemias e Catia Lima" userId="b77af7bd85500281" providerId="LiveId" clId="{77F20749-B77A-4301-BF25-60421B40E703}" dt="2021-02-05T16:21:52.271" v="0" actId="478"/>
          <ac:picMkLst>
            <pc:docMk/>
            <pc:sldMk cId="2232331225" sldId="280"/>
            <ac:picMk id="2" creationId="{84350001-FD95-472F-84F5-F1EA7CC47AF3}"/>
          </ac:picMkLst>
        </pc:picChg>
        <pc:picChg chg="add mod">
          <ac:chgData name="Neemias e Catia Lima" userId="b77af7bd85500281" providerId="LiveId" clId="{77F20749-B77A-4301-BF25-60421B40E703}" dt="2021-02-05T16:22:14.081" v="5" actId="14100"/>
          <ac:picMkLst>
            <pc:docMk/>
            <pc:sldMk cId="2232331225" sldId="280"/>
            <ac:picMk id="4" creationId="{0758D784-1597-4B8F-AF84-7C5AAA7AF4D4}"/>
          </ac:picMkLst>
        </pc:picChg>
        <pc:picChg chg="del">
          <ac:chgData name="Neemias e Catia Lima" userId="b77af7bd85500281" providerId="LiveId" clId="{77F20749-B77A-4301-BF25-60421B40E703}" dt="2021-02-05T16:22:22.168" v="6" actId="478"/>
          <ac:picMkLst>
            <pc:docMk/>
            <pc:sldMk cId="2232331225" sldId="280"/>
            <ac:picMk id="8" creationId="{2BCB6830-9CED-4942-A04D-C3BACDB3E461}"/>
          </ac:picMkLst>
        </pc:picChg>
        <pc:picChg chg="add mod">
          <ac:chgData name="Neemias e Catia Lima" userId="b77af7bd85500281" providerId="LiveId" clId="{77F20749-B77A-4301-BF25-60421B40E703}" dt="2021-02-05T16:24:57.608" v="28"/>
          <ac:picMkLst>
            <pc:docMk/>
            <pc:sldMk cId="2232331225" sldId="280"/>
            <ac:picMk id="14" creationId="{1AA47835-8522-4CB4-A277-E28BBF622FBF}"/>
          </ac:picMkLst>
        </pc:picChg>
      </pc:sldChg>
      <pc:sldChg chg="addSp delSp modSp mod">
        <pc:chgData name="Neemias e Catia Lima" userId="b77af7bd85500281" providerId="LiveId" clId="{77F20749-B77A-4301-BF25-60421B40E703}" dt="2021-02-05T16:40:52.380" v="121" actId="1440"/>
        <pc:sldMkLst>
          <pc:docMk/>
          <pc:sldMk cId="2103443556" sldId="281"/>
        </pc:sldMkLst>
        <pc:spChg chg="mod">
          <ac:chgData name="Neemias e Catia Lima" userId="b77af7bd85500281" providerId="LiveId" clId="{77F20749-B77A-4301-BF25-60421B40E703}" dt="2021-02-05T16:39:07.156" v="114" actId="20577"/>
          <ac:spMkLst>
            <pc:docMk/>
            <pc:sldMk cId="2103443556" sldId="281"/>
            <ac:spMk id="8" creationId="{00000000-0000-0000-0000-000000000000}"/>
          </ac:spMkLst>
        </pc:spChg>
        <pc:spChg chg="mod">
          <ac:chgData name="Neemias e Catia Lima" userId="b77af7bd85500281" providerId="LiveId" clId="{77F20749-B77A-4301-BF25-60421B40E703}" dt="2021-02-05T16:30:17.859" v="82" actId="207"/>
          <ac:spMkLst>
            <pc:docMk/>
            <pc:sldMk cId="2103443556" sldId="281"/>
            <ac:spMk id="18" creationId="{00000000-0000-0000-0000-000000000000}"/>
          </ac:spMkLst>
        </pc:spChg>
        <pc:picChg chg="add mod">
          <ac:chgData name="Neemias e Catia Lima" userId="b77af7bd85500281" providerId="LiveId" clId="{77F20749-B77A-4301-BF25-60421B40E703}" dt="2021-02-05T16:40:52.380" v="121" actId="1440"/>
          <ac:picMkLst>
            <pc:docMk/>
            <pc:sldMk cId="2103443556" sldId="281"/>
            <ac:picMk id="2" creationId="{06F3396B-9297-43B3-B4D1-A9F21DFB0961}"/>
          </ac:picMkLst>
        </pc:picChg>
        <pc:picChg chg="add mod">
          <ac:chgData name="Neemias e Catia Lima" userId="b77af7bd85500281" providerId="LiveId" clId="{77F20749-B77A-4301-BF25-60421B40E703}" dt="2021-02-05T16:22:39.848" v="10" actId="1076"/>
          <ac:picMkLst>
            <pc:docMk/>
            <pc:sldMk cId="2103443556" sldId="281"/>
            <ac:picMk id="12" creationId="{F73680B5-D453-4C89-A02F-E4FA939E8D4B}"/>
          </ac:picMkLst>
        </pc:picChg>
        <pc:picChg chg="add mod">
          <ac:chgData name="Neemias e Catia Lima" userId="b77af7bd85500281" providerId="LiveId" clId="{77F20749-B77A-4301-BF25-60421B40E703}" dt="2021-02-05T16:25:16.109" v="34" actId="1076"/>
          <ac:picMkLst>
            <pc:docMk/>
            <pc:sldMk cId="2103443556" sldId="281"/>
            <ac:picMk id="13" creationId="{208373B7-B0F3-42EA-9693-9BE1FA5E3F07}"/>
          </ac:picMkLst>
        </pc:picChg>
        <pc:picChg chg="del">
          <ac:chgData name="Neemias e Catia Lima" userId="b77af7bd85500281" providerId="LiveId" clId="{77F20749-B77A-4301-BF25-60421B40E703}" dt="2021-02-05T16:25:07.990" v="29" actId="478"/>
          <ac:picMkLst>
            <pc:docMk/>
            <pc:sldMk cId="2103443556" sldId="281"/>
            <ac:picMk id="15" creationId="{5F6E0530-AC92-4C37-A191-0CC6D9F08A11}"/>
          </ac:picMkLst>
        </pc:picChg>
        <pc:picChg chg="del">
          <ac:chgData name="Neemias e Catia Lima" userId="b77af7bd85500281" providerId="LiveId" clId="{77F20749-B77A-4301-BF25-60421B40E703}" dt="2021-02-05T16:22:29.632" v="7" actId="478"/>
          <ac:picMkLst>
            <pc:docMk/>
            <pc:sldMk cId="2103443556" sldId="281"/>
            <ac:picMk id="17" creationId="{04849132-96E0-49CB-92E6-723365C4EBAA}"/>
          </ac:picMkLst>
        </pc:picChg>
        <pc:picChg chg="del">
          <ac:chgData name="Neemias e Catia Lima" userId="b77af7bd85500281" providerId="LiveId" clId="{77F20749-B77A-4301-BF25-60421B40E703}" dt="2021-02-05T16:40:33.741" v="115" actId="478"/>
          <ac:picMkLst>
            <pc:docMk/>
            <pc:sldMk cId="2103443556" sldId="281"/>
            <ac:picMk id="1026" creationId="{E142E247-6554-4EB7-94F7-18383995F1DC}"/>
          </ac:picMkLst>
        </pc:picChg>
      </pc:sldChg>
      <pc:sldChg chg="addSp delSp modSp mod">
        <pc:chgData name="Neemias e Catia Lima" userId="b77af7bd85500281" providerId="LiveId" clId="{77F20749-B77A-4301-BF25-60421B40E703}" dt="2021-02-05T16:45:23.210" v="151" actId="1440"/>
        <pc:sldMkLst>
          <pc:docMk/>
          <pc:sldMk cId="3683219421" sldId="282"/>
        </pc:sldMkLst>
        <pc:spChg chg="mod">
          <ac:chgData name="Neemias e Catia Lima" userId="b77af7bd85500281" providerId="LiveId" clId="{77F20749-B77A-4301-BF25-60421B40E703}" dt="2021-02-05T16:44:05.963" v="146" actId="1036"/>
          <ac:spMkLst>
            <pc:docMk/>
            <pc:sldMk cId="3683219421" sldId="282"/>
            <ac:spMk id="12" creationId="{00000000-0000-0000-0000-000000000000}"/>
          </ac:spMkLst>
        </pc:spChg>
        <pc:spChg chg="mod">
          <ac:chgData name="Neemias e Catia Lima" userId="b77af7bd85500281" providerId="LiveId" clId="{77F20749-B77A-4301-BF25-60421B40E703}" dt="2021-02-05T16:42:18.519" v="127"/>
          <ac:spMkLst>
            <pc:docMk/>
            <pc:sldMk cId="3683219421" sldId="282"/>
            <ac:spMk id="14" creationId="{00000000-0000-0000-0000-000000000000}"/>
          </ac:spMkLst>
        </pc:spChg>
        <pc:spChg chg="add del mod">
          <ac:chgData name="Neemias e Catia Lima" userId="b77af7bd85500281" providerId="LiveId" clId="{77F20749-B77A-4301-BF25-60421B40E703}" dt="2021-02-05T16:30:28.339" v="85" actId="478"/>
          <ac:spMkLst>
            <pc:docMk/>
            <pc:sldMk cId="3683219421" sldId="282"/>
            <ac:spMk id="15" creationId="{D49BE37B-BBE4-464A-8408-599E22F0CD7C}"/>
          </ac:spMkLst>
        </pc:spChg>
        <pc:spChg chg="del">
          <ac:chgData name="Neemias e Catia Lima" userId="b77af7bd85500281" providerId="LiveId" clId="{77F20749-B77A-4301-BF25-60421B40E703}" dt="2021-02-05T16:27:12.901" v="41" actId="478"/>
          <ac:spMkLst>
            <pc:docMk/>
            <pc:sldMk cId="3683219421" sldId="282"/>
            <ac:spMk id="17" creationId="{9F836FB7-D293-4873-BF3F-014CC6ED303A}"/>
          </ac:spMkLst>
        </pc:spChg>
        <pc:spChg chg="add mod">
          <ac:chgData name="Neemias e Catia Lima" userId="b77af7bd85500281" providerId="LiveId" clId="{77F20749-B77A-4301-BF25-60421B40E703}" dt="2021-02-05T16:30:28.648" v="86"/>
          <ac:spMkLst>
            <pc:docMk/>
            <pc:sldMk cId="3683219421" sldId="282"/>
            <ac:spMk id="22" creationId="{D2D8A74B-2CA5-4233-9A56-01AED1D8D103}"/>
          </ac:spMkLst>
        </pc:spChg>
        <pc:picChg chg="del">
          <ac:chgData name="Neemias e Catia Lima" userId="b77af7bd85500281" providerId="LiveId" clId="{77F20749-B77A-4301-BF25-60421B40E703}" dt="2021-02-05T16:45:06.106" v="147" actId="478"/>
          <ac:picMkLst>
            <pc:docMk/>
            <pc:sldMk cId="3683219421" sldId="282"/>
            <ac:picMk id="2" creationId="{E584816F-FB09-4F10-8A56-2C5B7CDBCCEB}"/>
          </ac:picMkLst>
        </pc:picChg>
        <pc:picChg chg="del">
          <ac:chgData name="Neemias e Catia Lima" userId="b77af7bd85500281" providerId="LiveId" clId="{77F20749-B77A-4301-BF25-60421B40E703}" dt="2021-02-05T16:27:06.501" v="40" actId="478"/>
          <ac:picMkLst>
            <pc:docMk/>
            <pc:sldMk cId="3683219421" sldId="282"/>
            <ac:picMk id="18" creationId="{9795D0CC-FE6D-4B91-9BAA-F99CA9DC943F}"/>
          </ac:picMkLst>
        </pc:picChg>
        <pc:picChg chg="add mod">
          <ac:chgData name="Neemias e Catia Lima" userId="b77af7bd85500281" providerId="LiveId" clId="{77F20749-B77A-4301-BF25-60421B40E703}" dt="2021-02-05T16:27:13.691" v="42"/>
          <ac:picMkLst>
            <pc:docMk/>
            <pc:sldMk cId="3683219421" sldId="282"/>
            <ac:picMk id="19" creationId="{BAD575A9-3957-442A-903D-0126834CBDBF}"/>
          </ac:picMkLst>
        </pc:picChg>
        <pc:picChg chg="add mod">
          <ac:chgData name="Neemias e Catia Lima" userId="b77af7bd85500281" providerId="LiveId" clId="{77F20749-B77A-4301-BF25-60421B40E703}" dt="2021-02-05T16:27:13.691" v="42"/>
          <ac:picMkLst>
            <pc:docMk/>
            <pc:sldMk cId="3683219421" sldId="282"/>
            <ac:picMk id="20" creationId="{06433064-A1CF-4682-B5B0-644F12C61525}"/>
          </ac:picMkLst>
        </pc:picChg>
        <pc:picChg chg="del">
          <ac:chgData name="Neemias e Catia Lima" userId="b77af7bd85500281" providerId="LiveId" clId="{77F20749-B77A-4301-BF25-60421B40E703}" dt="2021-02-05T16:27:12.901" v="41" actId="478"/>
          <ac:picMkLst>
            <pc:docMk/>
            <pc:sldMk cId="3683219421" sldId="282"/>
            <ac:picMk id="21" creationId="{02BBE3DE-77D5-4981-9CDC-D6E2F7993D7D}"/>
          </ac:picMkLst>
        </pc:picChg>
        <pc:picChg chg="add mod">
          <ac:chgData name="Neemias e Catia Lima" userId="b77af7bd85500281" providerId="LiveId" clId="{77F20749-B77A-4301-BF25-60421B40E703}" dt="2021-02-05T16:45:23.210" v="151" actId="1440"/>
          <ac:picMkLst>
            <pc:docMk/>
            <pc:sldMk cId="3683219421" sldId="282"/>
            <ac:picMk id="2050" creationId="{5B7B949A-D585-4A5E-A6F3-F33E8FA11E1D}"/>
          </ac:picMkLst>
        </pc:picChg>
      </pc:sldChg>
      <pc:sldChg chg="addSp delSp modSp mod">
        <pc:chgData name="Neemias e Catia Lima" userId="b77af7bd85500281" providerId="LiveId" clId="{77F20749-B77A-4301-BF25-60421B40E703}" dt="2021-02-05T16:52:57.893" v="169" actId="1440"/>
        <pc:sldMkLst>
          <pc:docMk/>
          <pc:sldMk cId="3902406419" sldId="283"/>
        </pc:sldMkLst>
        <pc:spChg chg="add del mod">
          <ac:chgData name="Neemias e Catia Lima" userId="b77af7bd85500281" providerId="LiveId" clId="{77F20749-B77A-4301-BF25-60421B40E703}" dt="2021-02-05T16:30:32.483" v="87" actId="478"/>
          <ac:spMkLst>
            <pc:docMk/>
            <pc:sldMk cId="3902406419" sldId="283"/>
            <ac:spMk id="12" creationId="{3AD487C3-8AE2-410D-BC6D-128CE36A2681}"/>
          </ac:spMkLst>
        </pc:spChg>
        <pc:spChg chg="mod">
          <ac:chgData name="Neemias e Catia Lima" userId="b77af7bd85500281" providerId="LiveId" clId="{77F20749-B77A-4301-BF25-60421B40E703}" dt="2021-02-05T16:45:56.748" v="156"/>
          <ac:spMkLst>
            <pc:docMk/>
            <pc:sldMk cId="3902406419" sldId="283"/>
            <ac:spMk id="14" creationId="{00000000-0000-0000-0000-000000000000}"/>
          </ac:spMkLst>
        </pc:spChg>
        <pc:spChg chg="mod">
          <ac:chgData name="Neemias e Catia Lima" userId="b77af7bd85500281" providerId="LiveId" clId="{77F20749-B77A-4301-BF25-60421B40E703}" dt="2021-02-05T16:46:51.781" v="164" actId="20577"/>
          <ac:spMkLst>
            <pc:docMk/>
            <pc:sldMk cId="3902406419" sldId="283"/>
            <ac:spMk id="15" creationId="{D5C09FDA-172B-4732-BD2E-A9BBEF8B191B}"/>
          </ac:spMkLst>
        </pc:spChg>
        <pc:spChg chg="del">
          <ac:chgData name="Neemias e Catia Lima" userId="b77af7bd85500281" providerId="LiveId" clId="{77F20749-B77A-4301-BF25-60421B40E703}" dt="2021-02-05T16:27:24.429" v="44" actId="478"/>
          <ac:spMkLst>
            <pc:docMk/>
            <pc:sldMk cId="3902406419" sldId="283"/>
            <ac:spMk id="17" creationId="{B74277F4-CF37-446F-A2EF-F45FE70C5E17}"/>
          </ac:spMkLst>
        </pc:spChg>
        <pc:spChg chg="add mod">
          <ac:chgData name="Neemias e Catia Lima" userId="b77af7bd85500281" providerId="LiveId" clId="{77F20749-B77A-4301-BF25-60421B40E703}" dt="2021-02-05T16:30:32.848" v="88"/>
          <ac:spMkLst>
            <pc:docMk/>
            <pc:sldMk cId="3902406419" sldId="283"/>
            <ac:spMk id="24" creationId="{8E71D80C-BBB3-4BC0-BED3-A04F07E499D6}"/>
          </ac:spMkLst>
        </pc:spChg>
        <pc:picChg chg="del">
          <ac:chgData name="Neemias e Catia Lima" userId="b77af7bd85500281" providerId="LiveId" clId="{77F20749-B77A-4301-BF25-60421B40E703}" dt="2021-02-05T16:27:25.660" v="45" actId="478"/>
          <ac:picMkLst>
            <pc:docMk/>
            <pc:sldMk cId="3902406419" sldId="283"/>
            <ac:picMk id="18" creationId="{50A8D356-0103-47F8-9860-F6978153742F}"/>
          </ac:picMkLst>
        </pc:picChg>
        <pc:picChg chg="add mod">
          <ac:chgData name="Neemias e Catia Lima" userId="b77af7bd85500281" providerId="LiveId" clId="{77F20749-B77A-4301-BF25-60421B40E703}" dt="2021-02-05T16:27:26.803" v="46"/>
          <ac:picMkLst>
            <pc:docMk/>
            <pc:sldMk cId="3902406419" sldId="283"/>
            <ac:picMk id="19" creationId="{B6489B6C-6DB8-4C27-B1B0-C409600C1BF2}"/>
          </ac:picMkLst>
        </pc:picChg>
        <pc:picChg chg="del">
          <ac:chgData name="Neemias e Catia Lima" userId="b77af7bd85500281" providerId="LiveId" clId="{77F20749-B77A-4301-BF25-60421B40E703}" dt="2021-02-05T16:27:22.876" v="43" actId="478"/>
          <ac:picMkLst>
            <pc:docMk/>
            <pc:sldMk cId="3902406419" sldId="283"/>
            <ac:picMk id="20" creationId="{D499AEE1-23D8-482E-A9DA-A9D5DE032220}"/>
          </ac:picMkLst>
        </pc:picChg>
        <pc:picChg chg="add mod">
          <ac:chgData name="Neemias e Catia Lima" userId="b77af7bd85500281" providerId="LiveId" clId="{77F20749-B77A-4301-BF25-60421B40E703}" dt="2021-02-05T16:27:26.803" v="46"/>
          <ac:picMkLst>
            <pc:docMk/>
            <pc:sldMk cId="3902406419" sldId="283"/>
            <ac:picMk id="21" creationId="{8ECFC189-39F6-4240-A36C-C9877B211B6F}"/>
          </ac:picMkLst>
        </pc:picChg>
        <pc:picChg chg="del">
          <ac:chgData name="Neemias e Catia Lima" userId="b77af7bd85500281" providerId="LiveId" clId="{77F20749-B77A-4301-BF25-60421B40E703}" dt="2021-02-05T16:52:44.149" v="165" actId="478"/>
          <ac:picMkLst>
            <pc:docMk/>
            <pc:sldMk cId="3902406419" sldId="283"/>
            <ac:picMk id="23" creationId="{78D1C679-9F62-401B-BE7E-13A07441402B}"/>
          </ac:picMkLst>
        </pc:picChg>
        <pc:picChg chg="add mod">
          <ac:chgData name="Neemias e Catia Lima" userId="b77af7bd85500281" providerId="LiveId" clId="{77F20749-B77A-4301-BF25-60421B40E703}" dt="2021-02-05T16:52:57.893" v="169" actId="1440"/>
          <ac:picMkLst>
            <pc:docMk/>
            <pc:sldMk cId="3902406419" sldId="283"/>
            <ac:picMk id="3074" creationId="{92B70CD2-F9BC-4065-B5CA-4F98F8A66771}"/>
          </ac:picMkLst>
        </pc:picChg>
      </pc:sldChg>
      <pc:sldChg chg="addSp delSp modSp mod">
        <pc:chgData name="Neemias e Catia Lima" userId="b77af7bd85500281" providerId="LiveId" clId="{77F20749-B77A-4301-BF25-60421B40E703}" dt="2021-02-05T16:58:19.231" v="220"/>
        <pc:sldMkLst>
          <pc:docMk/>
          <pc:sldMk cId="2424059023" sldId="284"/>
        </pc:sldMkLst>
        <pc:spChg chg="mod">
          <ac:chgData name="Neemias e Catia Lima" userId="b77af7bd85500281" providerId="LiveId" clId="{77F20749-B77A-4301-BF25-60421B40E703}" dt="2021-02-05T16:54:19.825" v="180"/>
          <ac:spMkLst>
            <pc:docMk/>
            <pc:sldMk cId="2424059023" sldId="284"/>
            <ac:spMk id="14" creationId="{00000000-0000-0000-0000-000000000000}"/>
          </ac:spMkLst>
        </pc:spChg>
        <pc:spChg chg="mod">
          <ac:chgData name="Neemias e Catia Lima" userId="b77af7bd85500281" providerId="LiveId" clId="{77F20749-B77A-4301-BF25-60421B40E703}" dt="2021-02-05T16:56:07.890" v="199" actId="207"/>
          <ac:spMkLst>
            <pc:docMk/>
            <pc:sldMk cId="2424059023" sldId="284"/>
            <ac:spMk id="15" creationId="{C3A1BEFC-B9B8-4142-B09F-1F5B330F4265}"/>
          </ac:spMkLst>
        </pc:spChg>
        <pc:spChg chg="add del mod">
          <ac:chgData name="Neemias e Catia Lima" userId="b77af7bd85500281" providerId="LiveId" clId="{77F20749-B77A-4301-BF25-60421B40E703}" dt="2021-02-05T16:30:40.251" v="91" actId="478"/>
          <ac:spMkLst>
            <pc:docMk/>
            <pc:sldMk cId="2424059023" sldId="284"/>
            <ac:spMk id="16" creationId="{388DCB83-902A-4472-A805-2BE8656F0BC0}"/>
          </ac:spMkLst>
        </pc:spChg>
        <pc:spChg chg="del">
          <ac:chgData name="Neemias e Catia Lima" userId="b77af7bd85500281" providerId="LiveId" clId="{77F20749-B77A-4301-BF25-60421B40E703}" dt="2021-02-05T16:27:45.405" v="51" actId="478"/>
          <ac:spMkLst>
            <pc:docMk/>
            <pc:sldMk cId="2424059023" sldId="284"/>
            <ac:spMk id="17" creationId="{71D807EC-41FF-4434-A806-D9E0A63B0608}"/>
          </ac:spMkLst>
        </pc:spChg>
        <pc:spChg chg="add mod">
          <ac:chgData name="Neemias e Catia Lima" userId="b77af7bd85500281" providerId="LiveId" clId="{77F20749-B77A-4301-BF25-60421B40E703}" dt="2021-02-05T16:30:40.529" v="92"/>
          <ac:spMkLst>
            <pc:docMk/>
            <pc:sldMk cId="2424059023" sldId="284"/>
            <ac:spMk id="20" creationId="{3813CF3B-75B7-4DB6-8D85-A0B062D6E699}"/>
          </ac:spMkLst>
        </pc:spChg>
        <pc:picChg chg="add mod">
          <ac:chgData name="Neemias e Catia Lima" userId="b77af7bd85500281" providerId="LiveId" clId="{77F20749-B77A-4301-BF25-60421B40E703}" dt="2021-02-05T16:27:47.419" v="53"/>
          <ac:picMkLst>
            <pc:docMk/>
            <pc:sldMk cId="2424059023" sldId="284"/>
            <ac:picMk id="18" creationId="{CF8C9485-4DA0-4098-AA50-540AACC4B372}"/>
          </ac:picMkLst>
        </pc:picChg>
        <pc:picChg chg="add mod">
          <ac:chgData name="Neemias e Catia Lima" userId="b77af7bd85500281" providerId="LiveId" clId="{77F20749-B77A-4301-BF25-60421B40E703}" dt="2021-02-05T16:27:47.419" v="53"/>
          <ac:picMkLst>
            <pc:docMk/>
            <pc:sldMk cId="2424059023" sldId="284"/>
            <ac:picMk id="19" creationId="{F0359B73-2EDD-4331-BF02-48D144B8E73B}"/>
          </ac:picMkLst>
        </pc:picChg>
        <pc:picChg chg="del">
          <ac:chgData name="Neemias e Catia Lima" userId="b77af7bd85500281" providerId="LiveId" clId="{77F20749-B77A-4301-BF25-60421B40E703}" dt="2021-02-05T16:27:47.100" v="52" actId="478"/>
          <ac:picMkLst>
            <pc:docMk/>
            <pc:sldMk cId="2424059023" sldId="284"/>
            <ac:picMk id="21" creationId="{00991CD2-959D-4F52-B434-0548C207FBE9}"/>
          </ac:picMkLst>
        </pc:picChg>
        <pc:picChg chg="del">
          <ac:chgData name="Neemias e Catia Lima" userId="b77af7bd85500281" providerId="LiveId" clId="{77F20749-B77A-4301-BF25-60421B40E703}" dt="2021-02-05T16:27:45.405" v="51" actId="478"/>
          <ac:picMkLst>
            <pc:docMk/>
            <pc:sldMk cId="2424059023" sldId="284"/>
            <ac:picMk id="23" creationId="{973B2D5A-D591-4137-8A5A-D01072326D2D}"/>
          </ac:picMkLst>
        </pc:picChg>
        <pc:picChg chg="del">
          <ac:chgData name="Neemias e Catia Lima" userId="b77af7bd85500281" providerId="LiveId" clId="{77F20749-B77A-4301-BF25-60421B40E703}" dt="2021-02-05T16:58:18.922" v="219" actId="478"/>
          <ac:picMkLst>
            <pc:docMk/>
            <pc:sldMk cId="2424059023" sldId="284"/>
            <ac:picMk id="24" creationId="{1CE012E9-A8CE-4A2F-A8C0-2C743F61828C}"/>
          </ac:picMkLst>
        </pc:picChg>
        <pc:picChg chg="add mod">
          <ac:chgData name="Neemias e Catia Lima" userId="b77af7bd85500281" providerId="LiveId" clId="{77F20749-B77A-4301-BF25-60421B40E703}" dt="2021-02-05T16:58:19.231" v="220"/>
          <ac:picMkLst>
            <pc:docMk/>
            <pc:sldMk cId="2424059023" sldId="284"/>
            <ac:picMk id="25" creationId="{0CD769EB-56A2-49A4-AE9A-5B2A57094BF4}"/>
          </ac:picMkLst>
        </pc:picChg>
      </pc:sldChg>
      <pc:sldChg chg="addSp delSp modSp mod">
        <pc:chgData name="Neemias e Catia Lima" userId="b77af7bd85500281" providerId="LiveId" clId="{77F20749-B77A-4301-BF25-60421B40E703}" dt="2021-02-05T17:01:22.526" v="290"/>
        <pc:sldMkLst>
          <pc:docMk/>
          <pc:sldMk cId="2241968852" sldId="285"/>
        </pc:sldMkLst>
        <pc:spChg chg="mod">
          <ac:chgData name="Neemias e Catia Lima" userId="b77af7bd85500281" providerId="LiveId" clId="{77F20749-B77A-4301-BF25-60421B40E703}" dt="2021-02-05T16:58:51.850" v="227" actId="20577"/>
          <ac:spMkLst>
            <pc:docMk/>
            <pc:sldMk cId="2241968852" sldId="285"/>
            <ac:spMk id="14" creationId="{00000000-0000-0000-0000-000000000000}"/>
          </ac:spMkLst>
        </pc:spChg>
        <pc:spChg chg="mod">
          <ac:chgData name="Neemias e Catia Lima" userId="b77af7bd85500281" providerId="LiveId" clId="{77F20749-B77A-4301-BF25-60421B40E703}" dt="2021-02-05T16:59:47.339" v="245" actId="313"/>
          <ac:spMkLst>
            <pc:docMk/>
            <pc:sldMk cId="2241968852" sldId="285"/>
            <ac:spMk id="15" creationId="{0F091E13-8EAD-4FFB-9473-BC74E5ABDC64}"/>
          </ac:spMkLst>
        </pc:spChg>
        <pc:spChg chg="add del mod">
          <ac:chgData name="Neemias e Catia Lima" userId="b77af7bd85500281" providerId="LiveId" clId="{77F20749-B77A-4301-BF25-60421B40E703}" dt="2021-02-05T16:30:47.500" v="95" actId="478"/>
          <ac:spMkLst>
            <pc:docMk/>
            <pc:sldMk cId="2241968852" sldId="285"/>
            <ac:spMk id="16" creationId="{B100248E-93CD-4EEC-BEC8-1E1D42149EE9}"/>
          </ac:spMkLst>
        </pc:spChg>
        <pc:spChg chg="add mod">
          <ac:chgData name="Neemias e Catia Lima" userId="b77af7bd85500281" providerId="LiveId" clId="{77F20749-B77A-4301-BF25-60421B40E703}" dt="2021-02-05T16:30:47.727" v="96"/>
          <ac:spMkLst>
            <pc:docMk/>
            <pc:sldMk cId="2241968852" sldId="285"/>
            <ac:spMk id="19" creationId="{E2E0CE26-1F45-4D68-A14E-2839903ECED1}"/>
          </ac:spMkLst>
        </pc:spChg>
        <pc:spChg chg="del">
          <ac:chgData name="Neemias e Catia Lima" userId="b77af7bd85500281" providerId="LiveId" clId="{77F20749-B77A-4301-BF25-60421B40E703}" dt="2021-02-05T16:28:07.251" v="59" actId="478"/>
          <ac:spMkLst>
            <pc:docMk/>
            <pc:sldMk cId="2241968852" sldId="285"/>
            <ac:spMk id="20" creationId="{267CB1C3-5D04-4DD8-BED5-B4D04D60E3AF}"/>
          </ac:spMkLst>
        </pc:spChg>
        <pc:picChg chg="add mod">
          <ac:chgData name="Neemias e Catia Lima" userId="b77af7bd85500281" providerId="LiveId" clId="{77F20749-B77A-4301-BF25-60421B40E703}" dt="2021-02-05T16:28:08.362" v="60"/>
          <ac:picMkLst>
            <pc:docMk/>
            <pc:sldMk cId="2241968852" sldId="285"/>
            <ac:picMk id="17" creationId="{B193407A-3161-41BD-8968-C03FDE0EC7DD}"/>
          </ac:picMkLst>
        </pc:picChg>
        <pc:picChg chg="add mod">
          <ac:chgData name="Neemias e Catia Lima" userId="b77af7bd85500281" providerId="LiveId" clId="{77F20749-B77A-4301-BF25-60421B40E703}" dt="2021-02-05T16:28:08.362" v="60"/>
          <ac:picMkLst>
            <pc:docMk/>
            <pc:sldMk cId="2241968852" sldId="285"/>
            <ac:picMk id="18" creationId="{872C2F0F-6944-43E0-83B4-5E07F9F088FF}"/>
          </ac:picMkLst>
        </pc:picChg>
        <pc:picChg chg="del">
          <ac:chgData name="Neemias e Catia Lima" userId="b77af7bd85500281" providerId="LiveId" clId="{77F20749-B77A-4301-BF25-60421B40E703}" dt="2021-02-05T16:28:03.077" v="57" actId="478"/>
          <ac:picMkLst>
            <pc:docMk/>
            <pc:sldMk cId="2241968852" sldId="285"/>
            <ac:picMk id="21" creationId="{BC92D456-536C-4816-8A0F-AD799230BB69}"/>
          </ac:picMkLst>
        </pc:picChg>
        <pc:picChg chg="del">
          <ac:chgData name="Neemias e Catia Lima" userId="b77af7bd85500281" providerId="LiveId" clId="{77F20749-B77A-4301-BF25-60421B40E703}" dt="2021-02-05T16:28:05.812" v="58" actId="478"/>
          <ac:picMkLst>
            <pc:docMk/>
            <pc:sldMk cId="2241968852" sldId="285"/>
            <ac:picMk id="23" creationId="{0E5AAD51-8A35-4B09-96BC-6C76F38DE775}"/>
          </ac:picMkLst>
        </pc:picChg>
        <pc:picChg chg="del">
          <ac:chgData name="Neemias e Catia Lima" userId="b77af7bd85500281" providerId="LiveId" clId="{77F20749-B77A-4301-BF25-60421B40E703}" dt="2021-02-05T17:01:22.272" v="289" actId="478"/>
          <ac:picMkLst>
            <pc:docMk/>
            <pc:sldMk cId="2241968852" sldId="285"/>
            <ac:picMk id="24" creationId="{0494AE0A-E16E-4316-8A03-4995D87BF47A}"/>
          </ac:picMkLst>
        </pc:picChg>
        <pc:picChg chg="add mod">
          <ac:chgData name="Neemias e Catia Lima" userId="b77af7bd85500281" providerId="LiveId" clId="{77F20749-B77A-4301-BF25-60421B40E703}" dt="2021-02-05T17:01:22.526" v="290"/>
          <ac:picMkLst>
            <pc:docMk/>
            <pc:sldMk cId="2241968852" sldId="285"/>
            <ac:picMk id="25" creationId="{6EF02F80-8DF2-4109-AFF3-B8A65CA7B793}"/>
          </ac:picMkLst>
        </pc:picChg>
      </pc:sldChg>
      <pc:sldChg chg="addSp delSp modSp mod">
        <pc:chgData name="Neemias e Catia Lima" userId="b77af7bd85500281" providerId="LiveId" clId="{77F20749-B77A-4301-BF25-60421B40E703}" dt="2021-02-05T17:06:30.225" v="346"/>
        <pc:sldMkLst>
          <pc:docMk/>
          <pc:sldMk cId="1959249856" sldId="286"/>
        </pc:sldMkLst>
        <pc:spChg chg="mod">
          <ac:chgData name="Neemias e Catia Lima" userId="b77af7bd85500281" providerId="LiveId" clId="{77F20749-B77A-4301-BF25-60421B40E703}" dt="2021-02-05T17:01:39.787" v="293"/>
          <ac:spMkLst>
            <pc:docMk/>
            <pc:sldMk cId="1959249856" sldId="286"/>
            <ac:spMk id="14" creationId="{00000000-0000-0000-0000-000000000000}"/>
          </ac:spMkLst>
        </pc:spChg>
        <pc:spChg chg="mod">
          <ac:chgData name="Neemias e Catia Lima" userId="b77af7bd85500281" providerId="LiveId" clId="{77F20749-B77A-4301-BF25-60421B40E703}" dt="2021-02-05T17:02:59.616" v="314" actId="20577"/>
          <ac:spMkLst>
            <pc:docMk/>
            <pc:sldMk cId="1959249856" sldId="286"/>
            <ac:spMk id="15" creationId="{863BB09B-C8C1-4354-BC51-D930C951E507}"/>
          </ac:spMkLst>
        </pc:spChg>
        <pc:spChg chg="add del mod">
          <ac:chgData name="Neemias e Catia Lima" userId="b77af7bd85500281" providerId="LiveId" clId="{77F20749-B77A-4301-BF25-60421B40E703}" dt="2021-02-05T16:30:55.555" v="99" actId="478"/>
          <ac:spMkLst>
            <pc:docMk/>
            <pc:sldMk cId="1959249856" sldId="286"/>
            <ac:spMk id="16" creationId="{A4A16D69-93E2-4B93-9F76-377F8B9ED1C6}"/>
          </ac:spMkLst>
        </pc:spChg>
        <pc:spChg chg="del">
          <ac:chgData name="Neemias e Catia Lima" userId="b77af7bd85500281" providerId="LiveId" clId="{77F20749-B77A-4301-BF25-60421B40E703}" dt="2021-02-05T16:28:38.228" v="67" actId="478"/>
          <ac:spMkLst>
            <pc:docMk/>
            <pc:sldMk cId="1959249856" sldId="286"/>
            <ac:spMk id="20" creationId="{5526030F-5CA7-45D7-BA64-2EB55890BB5F}"/>
          </ac:spMkLst>
        </pc:spChg>
        <pc:spChg chg="add mod">
          <ac:chgData name="Neemias e Catia Lima" userId="b77af7bd85500281" providerId="LiveId" clId="{77F20749-B77A-4301-BF25-60421B40E703}" dt="2021-02-05T16:30:55.944" v="100"/>
          <ac:spMkLst>
            <pc:docMk/>
            <pc:sldMk cId="1959249856" sldId="286"/>
            <ac:spMk id="24" creationId="{B950A7A9-BA80-4907-93E0-678A64407229}"/>
          </ac:spMkLst>
        </pc:spChg>
        <pc:picChg chg="del">
          <ac:chgData name="Neemias e Catia Lima" userId="b77af7bd85500281" providerId="LiveId" clId="{77F20749-B77A-4301-BF25-60421B40E703}" dt="2021-02-05T17:06:29.940" v="345" actId="478"/>
          <ac:picMkLst>
            <pc:docMk/>
            <pc:sldMk cId="1959249856" sldId="286"/>
            <ac:picMk id="17" creationId="{4A5164D5-0D45-4639-BEDE-5C723CB32C35}"/>
          </ac:picMkLst>
        </pc:picChg>
        <pc:picChg chg="add mod">
          <ac:chgData name="Neemias e Catia Lima" userId="b77af7bd85500281" providerId="LiveId" clId="{77F20749-B77A-4301-BF25-60421B40E703}" dt="2021-02-05T16:28:39.322" v="68"/>
          <ac:picMkLst>
            <pc:docMk/>
            <pc:sldMk cId="1959249856" sldId="286"/>
            <ac:picMk id="18" creationId="{C177EA06-53E3-493D-9225-573319401251}"/>
          </ac:picMkLst>
        </pc:picChg>
        <pc:picChg chg="add mod">
          <ac:chgData name="Neemias e Catia Lima" userId="b77af7bd85500281" providerId="LiveId" clId="{77F20749-B77A-4301-BF25-60421B40E703}" dt="2021-02-05T16:28:39.322" v="68"/>
          <ac:picMkLst>
            <pc:docMk/>
            <pc:sldMk cId="1959249856" sldId="286"/>
            <ac:picMk id="19" creationId="{BC9CC994-A681-4CBA-9733-27DD898D0B89}"/>
          </ac:picMkLst>
        </pc:picChg>
        <pc:picChg chg="del">
          <ac:chgData name="Neemias e Catia Lima" userId="b77af7bd85500281" providerId="LiveId" clId="{77F20749-B77A-4301-BF25-60421B40E703}" dt="2021-02-05T16:28:34.164" v="65" actId="478"/>
          <ac:picMkLst>
            <pc:docMk/>
            <pc:sldMk cId="1959249856" sldId="286"/>
            <ac:picMk id="21" creationId="{0CCD0223-9547-4EB0-AA41-6D383ADC6476}"/>
          </ac:picMkLst>
        </pc:picChg>
        <pc:picChg chg="del">
          <ac:chgData name="Neemias e Catia Lima" userId="b77af7bd85500281" providerId="LiveId" clId="{77F20749-B77A-4301-BF25-60421B40E703}" dt="2021-02-05T16:28:35.324" v="66" actId="478"/>
          <ac:picMkLst>
            <pc:docMk/>
            <pc:sldMk cId="1959249856" sldId="286"/>
            <ac:picMk id="23" creationId="{894D2BE0-BFAD-4CF7-9E30-F3673AE8917B}"/>
          </ac:picMkLst>
        </pc:picChg>
        <pc:picChg chg="add mod">
          <ac:chgData name="Neemias e Catia Lima" userId="b77af7bd85500281" providerId="LiveId" clId="{77F20749-B77A-4301-BF25-60421B40E703}" dt="2021-02-05T17:06:30.225" v="346"/>
          <ac:picMkLst>
            <pc:docMk/>
            <pc:sldMk cId="1959249856" sldId="286"/>
            <ac:picMk id="25" creationId="{6F5DCD9F-0540-4CC4-87F4-40F6F91677A0}"/>
          </ac:picMkLst>
        </pc:picChg>
      </pc:sldChg>
      <pc:sldChg chg="addSp delSp modSp mod">
        <pc:chgData name="Neemias e Catia Lima" userId="b77af7bd85500281" providerId="LiveId" clId="{77F20749-B77A-4301-BF25-60421B40E703}" dt="2021-02-05T17:08:19.958" v="360" actId="20577"/>
        <pc:sldMkLst>
          <pc:docMk/>
          <pc:sldMk cId="2857006406" sldId="287"/>
        </pc:sldMkLst>
        <pc:spChg chg="del">
          <ac:chgData name="Neemias e Catia Lima" userId="b77af7bd85500281" providerId="LiveId" clId="{77F20749-B77A-4301-BF25-60421B40E703}" dt="2021-02-05T16:29:07.572" v="79" actId="478"/>
          <ac:spMkLst>
            <pc:docMk/>
            <pc:sldMk cId="2857006406" sldId="287"/>
            <ac:spMk id="15" creationId="{6B461F7E-C89A-4409-8525-6D52D918DEA0}"/>
          </ac:spMkLst>
        </pc:spChg>
        <pc:spChg chg="mod">
          <ac:chgData name="Neemias e Catia Lima" userId="b77af7bd85500281" providerId="LiveId" clId="{77F20749-B77A-4301-BF25-60421B40E703}" dt="2021-02-05T17:08:19.958" v="360" actId="20577"/>
          <ac:spMkLst>
            <pc:docMk/>
            <pc:sldMk cId="2857006406" sldId="287"/>
            <ac:spMk id="16" creationId="{28D68641-D640-4BD7-9D5B-B3803DCCF9B3}"/>
          </ac:spMkLst>
        </pc:spChg>
        <pc:spChg chg="add del mod">
          <ac:chgData name="Neemias e Catia Lima" userId="b77af7bd85500281" providerId="LiveId" clId="{77F20749-B77A-4301-BF25-60421B40E703}" dt="2021-02-05T16:31:09.954" v="105" actId="478"/>
          <ac:spMkLst>
            <pc:docMk/>
            <pc:sldMk cId="2857006406" sldId="287"/>
            <ac:spMk id="17" creationId="{B47AD62D-044B-4CFE-AF21-52F1F1BB96AC}"/>
          </ac:spMkLst>
        </pc:spChg>
        <pc:spChg chg="add mod">
          <ac:chgData name="Neemias e Catia Lima" userId="b77af7bd85500281" providerId="LiveId" clId="{77F20749-B77A-4301-BF25-60421B40E703}" dt="2021-02-05T16:31:10.239" v="106"/>
          <ac:spMkLst>
            <pc:docMk/>
            <pc:sldMk cId="2857006406" sldId="287"/>
            <ac:spMk id="23" creationId="{7DB3738B-E0BD-4F51-A4EE-23323AEAC830}"/>
          </ac:spMkLst>
        </pc:spChg>
        <pc:picChg chg="add mod">
          <ac:chgData name="Neemias e Catia Lima" userId="b77af7bd85500281" providerId="LiveId" clId="{77F20749-B77A-4301-BF25-60421B40E703}" dt="2021-02-05T16:29:08.635" v="80"/>
          <ac:picMkLst>
            <pc:docMk/>
            <pc:sldMk cId="2857006406" sldId="287"/>
            <ac:picMk id="18" creationId="{5B11211E-C927-4E14-83F6-24B7EDDC780A}"/>
          </ac:picMkLst>
        </pc:picChg>
        <pc:picChg chg="add mod">
          <ac:chgData name="Neemias e Catia Lima" userId="b77af7bd85500281" providerId="LiveId" clId="{77F20749-B77A-4301-BF25-60421B40E703}" dt="2021-02-05T16:29:08.635" v="80"/>
          <ac:picMkLst>
            <pc:docMk/>
            <pc:sldMk cId="2857006406" sldId="287"/>
            <ac:picMk id="19" creationId="{2FCF8F42-042B-4EB6-B62F-CDBE2A0296FC}"/>
          </ac:picMkLst>
        </pc:picChg>
        <pc:picChg chg="del">
          <ac:chgData name="Neemias e Catia Lima" userId="b77af7bd85500281" providerId="LiveId" clId="{77F20749-B77A-4301-BF25-60421B40E703}" dt="2021-02-05T16:29:05.092" v="77" actId="478"/>
          <ac:picMkLst>
            <pc:docMk/>
            <pc:sldMk cId="2857006406" sldId="287"/>
            <ac:picMk id="20" creationId="{5DD17D35-02EF-4C90-B72B-D73C7CDF9FDF}"/>
          </ac:picMkLst>
        </pc:picChg>
        <pc:picChg chg="del">
          <ac:chgData name="Neemias e Catia Lima" userId="b77af7bd85500281" providerId="LiveId" clId="{77F20749-B77A-4301-BF25-60421B40E703}" dt="2021-02-05T16:29:06.036" v="78" actId="478"/>
          <ac:picMkLst>
            <pc:docMk/>
            <pc:sldMk cId="2857006406" sldId="287"/>
            <ac:picMk id="21" creationId="{C8E946E4-00D3-4913-96FF-6C267DF4C9ED}"/>
          </ac:picMkLst>
        </pc:picChg>
      </pc:sldChg>
      <pc:sldChg chg="addSp delSp modSp mod">
        <pc:chgData name="Neemias e Catia Lima" userId="b77af7bd85500281" providerId="LiveId" clId="{77F20749-B77A-4301-BF25-60421B40E703}" dt="2021-02-05T16:45:32.653" v="153"/>
        <pc:sldMkLst>
          <pc:docMk/>
          <pc:sldMk cId="2630436816" sldId="288"/>
        </pc:sldMkLst>
        <pc:spChg chg="add del mod">
          <ac:chgData name="Neemias e Catia Lima" userId="b77af7bd85500281" providerId="LiveId" clId="{77F20749-B77A-4301-BF25-60421B40E703}" dt="2021-02-05T16:30:23.579" v="83" actId="478"/>
          <ac:spMkLst>
            <pc:docMk/>
            <pc:sldMk cId="2630436816" sldId="288"/>
            <ac:spMk id="12" creationId="{429BBD7E-4893-484B-954B-C200BDC571B6}"/>
          </ac:spMkLst>
        </pc:spChg>
        <pc:spChg chg="mod">
          <ac:chgData name="Neemias e Catia Lima" userId="b77af7bd85500281" providerId="LiveId" clId="{77F20749-B77A-4301-BF25-60421B40E703}" dt="2021-02-05T16:43:23.325" v="138" actId="20577"/>
          <ac:spMkLst>
            <pc:docMk/>
            <pc:sldMk cId="2630436816" sldId="288"/>
            <ac:spMk id="13" creationId="{00000000-0000-0000-0000-000000000000}"/>
          </ac:spMkLst>
        </pc:spChg>
        <pc:spChg chg="mod">
          <ac:chgData name="Neemias e Catia Lima" userId="b77af7bd85500281" providerId="LiveId" clId="{77F20749-B77A-4301-BF25-60421B40E703}" dt="2021-02-05T16:42:07.072" v="124"/>
          <ac:spMkLst>
            <pc:docMk/>
            <pc:sldMk cId="2630436816" sldId="288"/>
            <ac:spMk id="14" creationId="{00000000-0000-0000-0000-000000000000}"/>
          </ac:spMkLst>
        </pc:spChg>
        <pc:spChg chg="del">
          <ac:chgData name="Neemias e Catia Lima" userId="b77af7bd85500281" providerId="LiveId" clId="{77F20749-B77A-4301-BF25-60421B40E703}" dt="2021-02-05T16:27:01.317" v="38" actId="478"/>
          <ac:spMkLst>
            <pc:docMk/>
            <pc:sldMk cId="2630436816" sldId="288"/>
            <ac:spMk id="19" creationId="{42E7CD78-976A-44AC-8590-0E79BD194D45}"/>
          </ac:spMkLst>
        </pc:spChg>
        <pc:spChg chg="add mod">
          <ac:chgData name="Neemias e Catia Lima" userId="b77af7bd85500281" providerId="LiveId" clId="{77F20749-B77A-4301-BF25-60421B40E703}" dt="2021-02-05T16:30:24.024" v="84"/>
          <ac:spMkLst>
            <pc:docMk/>
            <pc:sldMk cId="2630436816" sldId="288"/>
            <ac:spMk id="24" creationId="{62898820-C50B-49BA-BCAD-1B77F45AA8D0}"/>
          </ac:spMkLst>
        </pc:spChg>
        <pc:picChg chg="add mod">
          <ac:chgData name="Neemias e Catia Lima" userId="b77af7bd85500281" providerId="LiveId" clId="{77F20749-B77A-4301-BF25-60421B40E703}" dt="2021-02-05T16:27:02.043" v="39"/>
          <ac:picMkLst>
            <pc:docMk/>
            <pc:sldMk cId="2630436816" sldId="288"/>
            <ac:picMk id="17" creationId="{8912F2D1-2832-4CC9-88E2-018CE9716162}"/>
          </ac:picMkLst>
        </pc:picChg>
        <pc:picChg chg="add mod">
          <ac:chgData name="Neemias e Catia Lima" userId="b77af7bd85500281" providerId="LiveId" clId="{77F20749-B77A-4301-BF25-60421B40E703}" dt="2021-02-05T16:27:02.043" v="39"/>
          <ac:picMkLst>
            <pc:docMk/>
            <pc:sldMk cId="2630436816" sldId="288"/>
            <ac:picMk id="18" creationId="{50B3A59D-544E-4F04-AE3F-A9F7D0971A0E}"/>
          </ac:picMkLst>
        </pc:picChg>
        <pc:picChg chg="del">
          <ac:chgData name="Neemias e Catia Lima" userId="b77af7bd85500281" providerId="LiveId" clId="{77F20749-B77A-4301-BF25-60421B40E703}" dt="2021-02-05T16:26:52.812" v="36" actId="478"/>
          <ac:picMkLst>
            <pc:docMk/>
            <pc:sldMk cId="2630436816" sldId="288"/>
            <ac:picMk id="20" creationId="{B84FA315-F8B8-4AA5-A2F4-D46BD78040E0}"/>
          </ac:picMkLst>
        </pc:picChg>
        <pc:picChg chg="del">
          <ac:chgData name="Neemias e Catia Lima" userId="b77af7bd85500281" providerId="LiveId" clId="{77F20749-B77A-4301-BF25-60421B40E703}" dt="2021-02-05T16:26:57.228" v="37" actId="478"/>
          <ac:picMkLst>
            <pc:docMk/>
            <pc:sldMk cId="2630436816" sldId="288"/>
            <ac:picMk id="22" creationId="{51728EE1-CD15-4886-A75D-3FD46E864C1A}"/>
          </ac:picMkLst>
        </pc:picChg>
        <pc:picChg chg="del">
          <ac:chgData name="Neemias e Catia Lima" userId="b77af7bd85500281" providerId="LiveId" clId="{77F20749-B77A-4301-BF25-60421B40E703}" dt="2021-02-05T16:45:32.361" v="152" actId="478"/>
          <ac:picMkLst>
            <pc:docMk/>
            <pc:sldMk cId="2630436816" sldId="288"/>
            <ac:picMk id="23" creationId="{0E8F958F-0ED9-4C62-87D7-EA7DBD33081F}"/>
          </ac:picMkLst>
        </pc:picChg>
        <pc:picChg chg="add mod">
          <ac:chgData name="Neemias e Catia Lima" userId="b77af7bd85500281" providerId="LiveId" clId="{77F20749-B77A-4301-BF25-60421B40E703}" dt="2021-02-05T16:45:32.653" v="153"/>
          <ac:picMkLst>
            <pc:docMk/>
            <pc:sldMk cId="2630436816" sldId="288"/>
            <ac:picMk id="25" creationId="{B42D5DCB-433E-4CEF-BFBE-18C0CDEC2F58}"/>
          </ac:picMkLst>
        </pc:picChg>
      </pc:sldChg>
      <pc:sldChg chg="addSp delSp modSp mod">
        <pc:chgData name="Neemias e Catia Lima" userId="b77af7bd85500281" providerId="LiveId" clId="{77F20749-B77A-4301-BF25-60421B40E703}" dt="2021-02-05T16:53:28.709" v="175" actId="20577"/>
        <pc:sldMkLst>
          <pc:docMk/>
          <pc:sldMk cId="3032827026" sldId="289"/>
        </pc:sldMkLst>
        <pc:spChg chg="mod">
          <ac:chgData name="Neemias e Catia Lima" userId="b77af7bd85500281" providerId="LiveId" clId="{77F20749-B77A-4301-BF25-60421B40E703}" dt="2021-02-05T16:53:28.709" v="175" actId="20577"/>
          <ac:spMkLst>
            <pc:docMk/>
            <pc:sldMk cId="3032827026" sldId="289"/>
            <ac:spMk id="12" creationId="{A64B78EF-EDA8-421A-88C9-45544BBCA9D1}"/>
          </ac:spMkLst>
        </pc:spChg>
        <pc:spChg chg="mod">
          <ac:chgData name="Neemias e Catia Lima" userId="b77af7bd85500281" providerId="LiveId" clId="{77F20749-B77A-4301-BF25-60421B40E703}" dt="2021-02-05T16:46:02.109" v="159"/>
          <ac:spMkLst>
            <pc:docMk/>
            <pc:sldMk cId="3032827026" sldId="289"/>
            <ac:spMk id="14" creationId="{00000000-0000-0000-0000-000000000000}"/>
          </ac:spMkLst>
        </pc:spChg>
        <pc:spChg chg="del">
          <ac:chgData name="Neemias e Catia Lima" userId="b77af7bd85500281" providerId="LiveId" clId="{77F20749-B77A-4301-BF25-60421B40E703}" dt="2021-02-05T16:27:36.501" v="48" actId="478"/>
          <ac:spMkLst>
            <pc:docMk/>
            <pc:sldMk cId="3032827026" sldId="289"/>
            <ac:spMk id="17" creationId="{70931E9A-39F7-4C6C-B471-9EE717088FF3}"/>
          </ac:spMkLst>
        </pc:spChg>
        <pc:spChg chg="add del mod">
          <ac:chgData name="Neemias e Catia Lima" userId="b77af7bd85500281" providerId="LiveId" clId="{77F20749-B77A-4301-BF25-60421B40E703}" dt="2021-02-05T16:30:36.155" v="89" actId="478"/>
          <ac:spMkLst>
            <pc:docMk/>
            <pc:sldMk cId="3032827026" sldId="289"/>
            <ac:spMk id="18" creationId="{E7489D49-7A64-4E09-8465-0E5A047AD57B}"/>
          </ac:spMkLst>
        </pc:spChg>
        <pc:spChg chg="add mod">
          <ac:chgData name="Neemias e Catia Lima" userId="b77af7bd85500281" providerId="LiveId" clId="{77F20749-B77A-4301-BF25-60421B40E703}" dt="2021-02-05T16:30:36.424" v="90"/>
          <ac:spMkLst>
            <pc:docMk/>
            <pc:sldMk cId="3032827026" sldId="289"/>
            <ac:spMk id="21" creationId="{7F8D65C8-ABE6-415C-81C4-14DB491FDEE3}"/>
          </ac:spMkLst>
        </pc:spChg>
        <pc:picChg chg="add mod">
          <ac:chgData name="Neemias e Catia Lima" userId="b77af7bd85500281" providerId="LiveId" clId="{77F20749-B77A-4301-BF25-60421B40E703}" dt="2021-02-05T16:27:39.075" v="50"/>
          <ac:picMkLst>
            <pc:docMk/>
            <pc:sldMk cId="3032827026" sldId="289"/>
            <ac:picMk id="19" creationId="{C7A14A65-4BE6-44B3-A564-CC32A6B889DF}"/>
          </ac:picMkLst>
        </pc:picChg>
        <pc:picChg chg="add mod">
          <ac:chgData name="Neemias e Catia Lima" userId="b77af7bd85500281" providerId="LiveId" clId="{77F20749-B77A-4301-BF25-60421B40E703}" dt="2021-02-05T16:27:39.075" v="50"/>
          <ac:picMkLst>
            <pc:docMk/>
            <pc:sldMk cId="3032827026" sldId="289"/>
            <ac:picMk id="20" creationId="{F74F4650-88F4-4881-8F82-866FB1B9A3D9}"/>
          </ac:picMkLst>
        </pc:picChg>
        <pc:picChg chg="del">
          <ac:chgData name="Neemias e Catia Lima" userId="b77af7bd85500281" providerId="LiveId" clId="{77F20749-B77A-4301-BF25-60421B40E703}" dt="2021-02-05T16:27:38.773" v="49" actId="478"/>
          <ac:picMkLst>
            <pc:docMk/>
            <pc:sldMk cId="3032827026" sldId="289"/>
            <ac:picMk id="22" creationId="{B216CAB5-1E5B-44C3-9275-8EE237C1DD43}"/>
          </ac:picMkLst>
        </pc:picChg>
        <pc:picChg chg="del">
          <ac:chgData name="Neemias e Catia Lima" userId="b77af7bd85500281" providerId="LiveId" clId="{77F20749-B77A-4301-BF25-60421B40E703}" dt="2021-02-05T16:27:32.281" v="47" actId="478"/>
          <ac:picMkLst>
            <pc:docMk/>
            <pc:sldMk cId="3032827026" sldId="289"/>
            <ac:picMk id="23" creationId="{54C70755-700C-4BB7-850D-61BA48989386}"/>
          </ac:picMkLst>
        </pc:picChg>
        <pc:picChg chg="add mod">
          <ac:chgData name="Neemias e Catia Lima" userId="b77af7bd85500281" providerId="LiveId" clId="{77F20749-B77A-4301-BF25-60421B40E703}" dt="2021-02-05T16:53:03.890" v="171"/>
          <ac:picMkLst>
            <pc:docMk/>
            <pc:sldMk cId="3032827026" sldId="289"/>
            <ac:picMk id="24" creationId="{988094A6-621D-4E20-BDB5-E58A9D35F79C}"/>
          </ac:picMkLst>
        </pc:picChg>
        <pc:picChg chg="del">
          <ac:chgData name="Neemias e Catia Lima" userId="b77af7bd85500281" providerId="LiveId" clId="{77F20749-B77A-4301-BF25-60421B40E703}" dt="2021-02-05T16:53:03.525" v="170" actId="478"/>
          <ac:picMkLst>
            <pc:docMk/>
            <pc:sldMk cId="3032827026" sldId="289"/>
            <ac:picMk id="2050" creationId="{9D1FD7AD-CCF0-4F0A-9A7C-CA2D98B295E6}"/>
          </ac:picMkLst>
        </pc:picChg>
      </pc:sldChg>
      <pc:sldChg chg="addSp delSp modSp mod">
        <pc:chgData name="Neemias e Catia Lima" userId="b77af7bd85500281" providerId="LiveId" clId="{77F20749-B77A-4301-BF25-60421B40E703}" dt="2021-02-05T16:58:10.994" v="218" actId="1440"/>
        <pc:sldMkLst>
          <pc:docMk/>
          <pc:sldMk cId="3772032319" sldId="290"/>
        </pc:sldMkLst>
        <pc:spChg chg="mod">
          <ac:chgData name="Neemias e Catia Lima" userId="b77af7bd85500281" providerId="LiveId" clId="{77F20749-B77A-4301-BF25-60421B40E703}" dt="2021-02-05T16:57:17.517" v="207" actId="313"/>
          <ac:spMkLst>
            <pc:docMk/>
            <pc:sldMk cId="3772032319" sldId="290"/>
            <ac:spMk id="12" creationId="{8D5A143D-15FB-4DFE-B0EC-FEEB77A92B2C}"/>
          </ac:spMkLst>
        </pc:spChg>
        <pc:spChg chg="mod">
          <ac:chgData name="Neemias e Catia Lima" userId="b77af7bd85500281" providerId="LiveId" clId="{77F20749-B77A-4301-BF25-60421B40E703}" dt="2021-02-05T16:54:25.624" v="183"/>
          <ac:spMkLst>
            <pc:docMk/>
            <pc:sldMk cId="3772032319" sldId="290"/>
            <ac:spMk id="14" creationId="{00000000-0000-0000-0000-000000000000}"/>
          </ac:spMkLst>
        </pc:spChg>
        <pc:spChg chg="add del mod">
          <ac:chgData name="Neemias e Catia Lima" userId="b77af7bd85500281" providerId="LiveId" clId="{77F20749-B77A-4301-BF25-60421B40E703}" dt="2021-02-05T16:30:43.995" v="93" actId="478"/>
          <ac:spMkLst>
            <pc:docMk/>
            <pc:sldMk cId="3772032319" sldId="290"/>
            <ac:spMk id="15" creationId="{07519702-7917-49B0-AD20-D771085C06DF}"/>
          </ac:spMkLst>
        </pc:spChg>
        <pc:spChg chg="del">
          <ac:chgData name="Neemias e Catia Lima" userId="b77af7bd85500281" providerId="LiveId" clId="{77F20749-B77A-4301-BF25-60421B40E703}" dt="2021-02-05T16:27:55.476" v="55" actId="478"/>
          <ac:spMkLst>
            <pc:docMk/>
            <pc:sldMk cId="3772032319" sldId="290"/>
            <ac:spMk id="19" creationId="{A77264CA-2E8D-4296-8606-D8EF6CE8B281}"/>
          </ac:spMkLst>
        </pc:spChg>
        <pc:spChg chg="add mod">
          <ac:chgData name="Neemias e Catia Lima" userId="b77af7bd85500281" providerId="LiveId" clId="{77F20749-B77A-4301-BF25-60421B40E703}" dt="2021-02-05T16:30:44.224" v="94"/>
          <ac:spMkLst>
            <pc:docMk/>
            <pc:sldMk cId="3772032319" sldId="290"/>
            <ac:spMk id="24" creationId="{74968B2C-8BDE-45DF-84CE-80FD8BA889CA}"/>
          </ac:spMkLst>
        </pc:spChg>
        <pc:picChg chg="add mod">
          <ac:chgData name="Neemias e Catia Lima" userId="b77af7bd85500281" providerId="LiveId" clId="{77F20749-B77A-4301-BF25-60421B40E703}" dt="2021-02-05T16:27:56.443" v="56"/>
          <ac:picMkLst>
            <pc:docMk/>
            <pc:sldMk cId="3772032319" sldId="290"/>
            <ac:picMk id="16" creationId="{12414F0B-CABF-4DB6-BEC2-9658A3B449C2}"/>
          </ac:picMkLst>
        </pc:picChg>
        <pc:picChg chg="add mod">
          <ac:chgData name="Neemias e Catia Lima" userId="b77af7bd85500281" providerId="LiveId" clId="{77F20749-B77A-4301-BF25-60421B40E703}" dt="2021-02-05T16:27:56.443" v="56"/>
          <ac:picMkLst>
            <pc:docMk/>
            <pc:sldMk cId="3772032319" sldId="290"/>
            <ac:picMk id="18" creationId="{04093B17-9E39-45C6-8BCE-E9BAE6506FE6}"/>
          </ac:picMkLst>
        </pc:picChg>
        <pc:picChg chg="del">
          <ac:chgData name="Neemias e Catia Lima" userId="b77af7bd85500281" providerId="LiveId" clId="{77F20749-B77A-4301-BF25-60421B40E703}" dt="2021-02-05T16:27:51.445" v="54" actId="478"/>
          <ac:picMkLst>
            <pc:docMk/>
            <pc:sldMk cId="3772032319" sldId="290"/>
            <ac:picMk id="20" creationId="{EFF3D9C1-551C-4E01-95C0-7C336266B925}"/>
          </ac:picMkLst>
        </pc:picChg>
        <pc:picChg chg="del">
          <ac:chgData name="Neemias e Catia Lima" userId="b77af7bd85500281" providerId="LiveId" clId="{77F20749-B77A-4301-BF25-60421B40E703}" dt="2021-02-05T16:27:55.476" v="55" actId="478"/>
          <ac:picMkLst>
            <pc:docMk/>
            <pc:sldMk cId="3772032319" sldId="290"/>
            <ac:picMk id="22" creationId="{1B941EC7-9AD7-40EC-94F8-D6BDC76A41F7}"/>
          </ac:picMkLst>
        </pc:picChg>
        <pc:picChg chg="del">
          <ac:chgData name="Neemias e Catia Lima" userId="b77af7bd85500281" providerId="LiveId" clId="{77F20749-B77A-4301-BF25-60421B40E703}" dt="2021-02-05T16:57:34.570" v="208" actId="478"/>
          <ac:picMkLst>
            <pc:docMk/>
            <pc:sldMk cId="3772032319" sldId="290"/>
            <ac:picMk id="23" creationId="{AE8756B3-5979-4BBE-BFA0-85042E3A7247}"/>
          </ac:picMkLst>
        </pc:picChg>
        <pc:picChg chg="add mod">
          <ac:chgData name="Neemias e Catia Lima" userId="b77af7bd85500281" providerId="LiveId" clId="{77F20749-B77A-4301-BF25-60421B40E703}" dt="2021-02-05T16:58:10.994" v="218" actId="1440"/>
          <ac:picMkLst>
            <pc:docMk/>
            <pc:sldMk cId="3772032319" sldId="290"/>
            <ac:picMk id="5122" creationId="{F1C8B8D7-29E0-4DF3-8EC6-4DFFC1865D8F}"/>
          </ac:picMkLst>
        </pc:picChg>
      </pc:sldChg>
      <pc:sldChg chg="addSp delSp modSp mod">
        <pc:chgData name="Neemias e Catia Lima" userId="b77af7bd85500281" providerId="LiveId" clId="{77F20749-B77A-4301-BF25-60421B40E703}" dt="2021-02-05T17:01:15.824" v="288" actId="1036"/>
        <pc:sldMkLst>
          <pc:docMk/>
          <pc:sldMk cId="1768216317" sldId="291"/>
        </pc:sldMkLst>
        <pc:spChg chg="mod">
          <ac:chgData name="Neemias e Catia Lima" userId="b77af7bd85500281" providerId="LiveId" clId="{77F20749-B77A-4301-BF25-60421B40E703}" dt="2021-02-05T17:00:42.678" v="267"/>
          <ac:spMkLst>
            <pc:docMk/>
            <pc:sldMk cId="1768216317" sldId="291"/>
            <ac:spMk id="12" creationId="{FD5EC092-AC81-4728-9A45-4C4BB5B95C65}"/>
          </ac:spMkLst>
        </pc:spChg>
        <pc:spChg chg="mod">
          <ac:chgData name="Neemias e Catia Lima" userId="b77af7bd85500281" providerId="LiveId" clId="{77F20749-B77A-4301-BF25-60421B40E703}" dt="2021-02-05T16:59:03.657" v="232" actId="20577"/>
          <ac:spMkLst>
            <pc:docMk/>
            <pc:sldMk cId="1768216317" sldId="291"/>
            <ac:spMk id="14" creationId="{00000000-0000-0000-0000-000000000000}"/>
          </ac:spMkLst>
        </pc:spChg>
        <pc:spChg chg="del">
          <ac:chgData name="Neemias e Catia Lima" userId="b77af7bd85500281" providerId="LiveId" clId="{77F20749-B77A-4301-BF25-60421B40E703}" dt="2021-02-05T16:28:28.164" v="63" actId="478"/>
          <ac:spMkLst>
            <pc:docMk/>
            <pc:sldMk cId="1768216317" sldId="291"/>
            <ac:spMk id="16" creationId="{A7D6ED1D-546F-4C68-94D3-B23D9119E812}"/>
          </ac:spMkLst>
        </pc:spChg>
        <pc:spChg chg="add del mod">
          <ac:chgData name="Neemias e Catia Lima" userId="b77af7bd85500281" providerId="LiveId" clId="{77F20749-B77A-4301-BF25-60421B40E703}" dt="2021-02-05T16:30:51.723" v="97" actId="478"/>
          <ac:spMkLst>
            <pc:docMk/>
            <pc:sldMk cId="1768216317" sldId="291"/>
            <ac:spMk id="18" creationId="{D391DAA1-4F44-40F2-96D6-98DB1AE140B1}"/>
          </ac:spMkLst>
        </pc:spChg>
        <pc:spChg chg="add mod">
          <ac:chgData name="Neemias e Catia Lima" userId="b77af7bd85500281" providerId="LiveId" clId="{77F20749-B77A-4301-BF25-60421B40E703}" dt="2021-02-05T16:30:51.994" v="98"/>
          <ac:spMkLst>
            <pc:docMk/>
            <pc:sldMk cId="1768216317" sldId="291"/>
            <ac:spMk id="23" creationId="{229FF26D-8F3E-47D3-A7A4-A9006C959F88}"/>
          </ac:spMkLst>
        </pc:spChg>
        <pc:picChg chg="add mod">
          <ac:chgData name="Neemias e Catia Lima" userId="b77af7bd85500281" providerId="LiveId" clId="{77F20749-B77A-4301-BF25-60421B40E703}" dt="2021-02-05T16:28:29.113" v="64"/>
          <ac:picMkLst>
            <pc:docMk/>
            <pc:sldMk cId="1768216317" sldId="291"/>
            <ac:picMk id="19" creationId="{725FE7C6-109F-4630-B892-52A0CCB09FFE}"/>
          </ac:picMkLst>
        </pc:picChg>
        <pc:picChg chg="add mod">
          <ac:chgData name="Neemias e Catia Lima" userId="b77af7bd85500281" providerId="LiveId" clId="{77F20749-B77A-4301-BF25-60421B40E703}" dt="2021-02-05T16:28:29.113" v="64"/>
          <ac:picMkLst>
            <pc:docMk/>
            <pc:sldMk cId="1768216317" sldId="291"/>
            <ac:picMk id="20" creationId="{8F4BCA0C-CA2D-469C-9C41-6A1D1A7FEA4B}"/>
          </ac:picMkLst>
        </pc:picChg>
        <pc:picChg chg="del">
          <ac:chgData name="Neemias e Catia Lima" userId="b77af7bd85500281" providerId="LiveId" clId="{77F20749-B77A-4301-BF25-60421B40E703}" dt="2021-02-05T16:28:23.757" v="61" actId="478"/>
          <ac:picMkLst>
            <pc:docMk/>
            <pc:sldMk cId="1768216317" sldId="291"/>
            <ac:picMk id="21" creationId="{248952B7-8171-4EDF-9B1C-EDA2EFEAE2E4}"/>
          </ac:picMkLst>
        </pc:picChg>
        <pc:picChg chg="del">
          <ac:chgData name="Neemias e Catia Lima" userId="b77af7bd85500281" providerId="LiveId" clId="{77F20749-B77A-4301-BF25-60421B40E703}" dt="2021-02-05T16:28:26.828" v="62" actId="478"/>
          <ac:picMkLst>
            <pc:docMk/>
            <pc:sldMk cId="1768216317" sldId="291"/>
            <ac:picMk id="22" creationId="{7D56DFF2-836A-44C6-980F-915E95AD76D4}"/>
          </ac:picMkLst>
        </pc:picChg>
        <pc:picChg chg="del">
          <ac:chgData name="Neemias e Catia Lima" userId="b77af7bd85500281" providerId="LiveId" clId="{77F20749-B77A-4301-BF25-60421B40E703}" dt="2021-02-05T17:01:02.064" v="268" actId="478"/>
          <ac:picMkLst>
            <pc:docMk/>
            <pc:sldMk cId="1768216317" sldId="291"/>
            <ac:picMk id="4098" creationId="{91F029EA-6997-4840-AD10-E4615F6B1633}"/>
          </ac:picMkLst>
        </pc:picChg>
        <pc:picChg chg="add mod">
          <ac:chgData name="Neemias e Catia Lima" userId="b77af7bd85500281" providerId="LiveId" clId="{77F20749-B77A-4301-BF25-60421B40E703}" dt="2021-02-05T17:01:15.824" v="288" actId="1036"/>
          <ac:picMkLst>
            <pc:docMk/>
            <pc:sldMk cId="1768216317" sldId="291"/>
            <ac:picMk id="7170" creationId="{575D8C05-4999-4150-ACA9-5E29FF82F4DC}"/>
          </ac:picMkLst>
        </pc:picChg>
      </pc:sldChg>
      <pc:sldChg chg="addSp delSp modSp mod">
        <pc:chgData name="Neemias e Catia Lima" userId="b77af7bd85500281" providerId="LiveId" clId="{77F20749-B77A-4301-BF25-60421B40E703}" dt="2021-02-05T17:06:19.381" v="344" actId="1036"/>
        <pc:sldMkLst>
          <pc:docMk/>
          <pc:sldMk cId="3757265641" sldId="292"/>
        </pc:sldMkLst>
        <pc:spChg chg="mod">
          <ac:chgData name="Neemias e Catia Lima" userId="b77af7bd85500281" providerId="LiveId" clId="{77F20749-B77A-4301-BF25-60421B40E703}" dt="2021-02-05T17:04:25.258" v="332"/>
          <ac:spMkLst>
            <pc:docMk/>
            <pc:sldMk cId="3757265641" sldId="292"/>
            <ac:spMk id="12" creationId="{1EC42BAA-B890-43DD-B4F0-9AB5685AF2FE}"/>
          </ac:spMkLst>
        </pc:spChg>
        <pc:spChg chg="mod">
          <ac:chgData name="Neemias e Catia Lima" userId="b77af7bd85500281" providerId="LiveId" clId="{77F20749-B77A-4301-BF25-60421B40E703}" dt="2021-02-05T17:01:44.335" v="296"/>
          <ac:spMkLst>
            <pc:docMk/>
            <pc:sldMk cId="3757265641" sldId="292"/>
            <ac:spMk id="14" creationId="{00000000-0000-0000-0000-000000000000}"/>
          </ac:spMkLst>
        </pc:spChg>
        <pc:spChg chg="add del mod">
          <ac:chgData name="Neemias e Catia Lima" userId="b77af7bd85500281" providerId="LiveId" clId="{77F20749-B77A-4301-BF25-60421B40E703}" dt="2021-02-05T16:31:01.379" v="101" actId="478"/>
          <ac:spMkLst>
            <pc:docMk/>
            <pc:sldMk cId="3757265641" sldId="292"/>
            <ac:spMk id="16" creationId="{A7B31EE9-FE18-43C3-A068-E5B7FD855624}"/>
          </ac:spMkLst>
        </pc:spChg>
        <pc:spChg chg="del">
          <ac:chgData name="Neemias e Catia Lima" userId="b77af7bd85500281" providerId="LiveId" clId="{77F20749-B77A-4301-BF25-60421B40E703}" dt="2021-02-05T16:28:51.300" v="71" actId="478"/>
          <ac:spMkLst>
            <pc:docMk/>
            <pc:sldMk cId="3757265641" sldId="292"/>
            <ac:spMk id="20" creationId="{C6DD4677-4E3A-4C0A-84CE-FF74597155EC}"/>
          </ac:spMkLst>
        </pc:spChg>
        <pc:spChg chg="add mod">
          <ac:chgData name="Neemias e Catia Lima" userId="b77af7bd85500281" providerId="LiveId" clId="{77F20749-B77A-4301-BF25-60421B40E703}" dt="2021-02-05T16:31:01.685" v="102"/>
          <ac:spMkLst>
            <pc:docMk/>
            <pc:sldMk cId="3757265641" sldId="292"/>
            <ac:spMk id="23" creationId="{9109A1A0-AC06-41DE-A7AB-C0688B34C450}"/>
          </ac:spMkLst>
        </pc:spChg>
        <pc:picChg chg="add mod">
          <ac:chgData name="Neemias e Catia Lima" userId="b77af7bd85500281" providerId="LiveId" clId="{77F20749-B77A-4301-BF25-60421B40E703}" dt="2021-02-05T16:28:52.315" v="72"/>
          <ac:picMkLst>
            <pc:docMk/>
            <pc:sldMk cId="3757265641" sldId="292"/>
            <ac:picMk id="18" creationId="{E1A2143D-EA52-46E7-A4E7-50CA8A97CA8A}"/>
          </ac:picMkLst>
        </pc:picChg>
        <pc:picChg chg="add mod">
          <ac:chgData name="Neemias e Catia Lima" userId="b77af7bd85500281" providerId="LiveId" clId="{77F20749-B77A-4301-BF25-60421B40E703}" dt="2021-02-05T16:28:52.315" v="72"/>
          <ac:picMkLst>
            <pc:docMk/>
            <pc:sldMk cId="3757265641" sldId="292"/>
            <ac:picMk id="19" creationId="{962415E7-661E-464C-9AF7-179248D7FB7F}"/>
          </ac:picMkLst>
        </pc:picChg>
        <pc:picChg chg="del">
          <ac:chgData name="Neemias e Catia Lima" userId="b77af7bd85500281" providerId="LiveId" clId="{77F20749-B77A-4301-BF25-60421B40E703}" dt="2021-02-05T16:28:47.644" v="69" actId="478"/>
          <ac:picMkLst>
            <pc:docMk/>
            <pc:sldMk cId="3757265641" sldId="292"/>
            <ac:picMk id="21" creationId="{CFE1ADC2-DEB3-48EE-9063-6C7A81CA0EB8}"/>
          </ac:picMkLst>
        </pc:picChg>
        <pc:picChg chg="del">
          <ac:chgData name="Neemias e Catia Lima" userId="b77af7bd85500281" providerId="LiveId" clId="{77F20749-B77A-4301-BF25-60421B40E703}" dt="2021-02-05T16:28:48.412" v="70" actId="478"/>
          <ac:picMkLst>
            <pc:docMk/>
            <pc:sldMk cId="3757265641" sldId="292"/>
            <ac:picMk id="22" creationId="{EFB6FBEB-2B5D-4FC9-A9B8-805F422C3FB3}"/>
          </ac:picMkLst>
        </pc:picChg>
        <pc:picChg chg="del">
          <ac:chgData name="Neemias e Catia Lima" userId="b77af7bd85500281" providerId="LiveId" clId="{77F20749-B77A-4301-BF25-60421B40E703}" dt="2021-02-05T17:05:39.140" v="333" actId="478"/>
          <ac:picMkLst>
            <pc:docMk/>
            <pc:sldMk cId="3757265641" sldId="292"/>
            <ac:picMk id="6146" creationId="{53E99AB8-301F-467E-B173-E75E7DECCD1F}"/>
          </ac:picMkLst>
        </pc:picChg>
        <pc:picChg chg="add mod">
          <ac:chgData name="Neemias e Catia Lima" userId="b77af7bd85500281" providerId="LiveId" clId="{77F20749-B77A-4301-BF25-60421B40E703}" dt="2021-02-05T17:06:19.381" v="344" actId="1036"/>
          <ac:picMkLst>
            <pc:docMk/>
            <pc:sldMk cId="3757265641" sldId="292"/>
            <ac:picMk id="9218" creationId="{923F9D24-2F88-46BD-8101-4C66A9A3F0FA}"/>
          </ac:picMkLst>
        </pc:picChg>
      </pc:sldChg>
      <pc:sldChg chg="addSp delSp modSp mod">
        <pc:chgData name="Neemias e Catia Lima" userId="b77af7bd85500281" providerId="LiveId" clId="{77F20749-B77A-4301-BF25-60421B40E703}" dt="2021-02-05T17:07:47.544" v="351"/>
        <pc:sldMkLst>
          <pc:docMk/>
          <pc:sldMk cId="3114938747" sldId="293"/>
        </pc:sldMkLst>
        <pc:spChg chg="del">
          <ac:chgData name="Neemias e Catia Lima" userId="b77af7bd85500281" providerId="LiveId" clId="{77F20749-B77A-4301-BF25-60421B40E703}" dt="2021-02-05T16:28:58.108" v="75" actId="478"/>
          <ac:spMkLst>
            <pc:docMk/>
            <pc:sldMk cId="3114938747" sldId="293"/>
            <ac:spMk id="15" creationId="{EEEDD8BE-97A2-45E5-BD91-23CD4464BAE2}"/>
          </ac:spMkLst>
        </pc:spChg>
        <pc:spChg chg="mod">
          <ac:chgData name="Neemias e Catia Lima" userId="b77af7bd85500281" providerId="LiveId" clId="{77F20749-B77A-4301-BF25-60421B40E703}" dt="2021-02-05T17:07:47.544" v="351"/>
          <ac:spMkLst>
            <pc:docMk/>
            <pc:sldMk cId="3114938747" sldId="293"/>
            <ac:spMk id="16" creationId="{CFC8B9D9-C6ED-4706-A104-65D118A5B7F9}"/>
          </ac:spMkLst>
        </pc:spChg>
        <pc:spChg chg="add del mod">
          <ac:chgData name="Neemias e Catia Lima" userId="b77af7bd85500281" providerId="LiveId" clId="{77F20749-B77A-4301-BF25-60421B40E703}" dt="2021-02-05T16:31:06.107" v="103" actId="478"/>
          <ac:spMkLst>
            <pc:docMk/>
            <pc:sldMk cId="3114938747" sldId="293"/>
            <ac:spMk id="18" creationId="{4F0155CB-2140-4B0F-967A-882177225201}"/>
          </ac:spMkLst>
        </pc:spChg>
        <pc:spChg chg="add mod">
          <ac:chgData name="Neemias e Catia Lima" userId="b77af7bd85500281" providerId="LiveId" clId="{77F20749-B77A-4301-BF25-60421B40E703}" dt="2021-02-05T16:31:06.378" v="104"/>
          <ac:spMkLst>
            <pc:docMk/>
            <pc:sldMk cId="3114938747" sldId="293"/>
            <ac:spMk id="23" creationId="{168642ED-E31E-486E-8FE1-F6C511EB2F9B}"/>
          </ac:spMkLst>
        </pc:spChg>
        <pc:picChg chg="add mod">
          <ac:chgData name="Neemias e Catia Lima" userId="b77af7bd85500281" providerId="LiveId" clId="{77F20749-B77A-4301-BF25-60421B40E703}" dt="2021-02-05T16:28:59.353" v="76"/>
          <ac:picMkLst>
            <pc:docMk/>
            <pc:sldMk cId="3114938747" sldId="293"/>
            <ac:picMk id="19" creationId="{8044FC40-DB5C-4D3A-90CD-1A9669F382C5}"/>
          </ac:picMkLst>
        </pc:picChg>
        <pc:picChg chg="add mod">
          <ac:chgData name="Neemias e Catia Lima" userId="b77af7bd85500281" providerId="LiveId" clId="{77F20749-B77A-4301-BF25-60421B40E703}" dt="2021-02-05T16:28:59.353" v="76"/>
          <ac:picMkLst>
            <pc:docMk/>
            <pc:sldMk cId="3114938747" sldId="293"/>
            <ac:picMk id="20" creationId="{A826F740-995D-4D1C-9A86-769B445A9F4C}"/>
          </ac:picMkLst>
        </pc:picChg>
        <pc:picChg chg="del">
          <ac:chgData name="Neemias e Catia Lima" userId="b77af7bd85500281" providerId="LiveId" clId="{77F20749-B77A-4301-BF25-60421B40E703}" dt="2021-02-05T16:28:56.212" v="73" actId="478"/>
          <ac:picMkLst>
            <pc:docMk/>
            <pc:sldMk cId="3114938747" sldId="293"/>
            <ac:picMk id="21" creationId="{AEA4776F-532B-4951-85B9-CBA495B97BF4}"/>
          </ac:picMkLst>
        </pc:picChg>
        <pc:picChg chg="del">
          <ac:chgData name="Neemias e Catia Lima" userId="b77af7bd85500281" providerId="LiveId" clId="{77F20749-B77A-4301-BF25-60421B40E703}" dt="2021-02-05T16:28:56.868" v="74" actId="478"/>
          <ac:picMkLst>
            <pc:docMk/>
            <pc:sldMk cId="3114938747" sldId="293"/>
            <ac:picMk id="22" creationId="{BEDB5758-4255-4133-94DB-DBC37F5076A9}"/>
          </ac:picMkLst>
        </pc:picChg>
      </pc:sldChg>
    </pc:docChg>
  </pc:docChgLst>
  <pc:docChgLst>
    <pc:chgData name="Neemias e Catia Lima" userId="b77af7bd85500281" providerId="LiveId" clId="{16558AB7-4CD9-49A1-B800-C88292BD748F}"/>
    <pc:docChg chg="modSld">
      <pc:chgData name="Neemias e Catia Lima" userId="b77af7bd85500281" providerId="LiveId" clId="{16558AB7-4CD9-49A1-B800-C88292BD748F}" dt="2019-11-16T09:25:23.488" v="0" actId="1440"/>
      <pc:docMkLst>
        <pc:docMk/>
      </pc:docMkLst>
      <pc:sldChg chg="modSp">
        <pc:chgData name="Neemias e Catia Lima" userId="b77af7bd85500281" providerId="LiveId" clId="{16558AB7-4CD9-49A1-B800-C88292BD748F}" dt="2019-11-16T09:25:23.488" v="0" actId="1440"/>
        <pc:sldMkLst>
          <pc:docMk/>
          <pc:sldMk cId="2232331225" sldId="280"/>
        </pc:sldMkLst>
        <pc:picChg chg="mod">
          <ac:chgData name="Neemias e Catia Lima" userId="b77af7bd85500281" providerId="LiveId" clId="{16558AB7-4CD9-49A1-B800-C88292BD748F}" dt="2019-11-16T09:25:23.488" v="0" actId="1440"/>
          <ac:picMkLst>
            <pc:docMk/>
            <pc:sldMk cId="2232331225" sldId="280"/>
            <ac:picMk id="3" creationId="{E81D35A3-A2C0-47C1-8085-B70E51961B8D}"/>
          </ac:picMkLst>
        </pc:picChg>
      </pc:sldChg>
    </pc:docChg>
  </pc:docChgLst>
  <pc:docChgLst>
    <pc:chgData name="Neemias Informatica Lima" userId="b77af7bd85500281" providerId="LiveId" clId="{67D08E85-DA52-4500-9366-709A01A58869}"/>
    <pc:docChg chg="undo redo custSel modSld">
      <pc:chgData name="Neemias Informatica Lima" userId="b77af7bd85500281" providerId="LiveId" clId="{67D08E85-DA52-4500-9366-709A01A58869}" dt="2023-02-12T23:56:13.404" v="255" actId="6549"/>
      <pc:docMkLst>
        <pc:docMk/>
      </pc:docMkLst>
      <pc:sldChg chg="addSp delSp modSp mod">
        <pc:chgData name="Neemias Informatica Lima" userId="b77af7bd85500281" providerId="LiveId" clId="{67D08E85-DA52-4500-9366-709A01A58869}" dt="2023-02-12T23:43:26.039" v="34" actId="1440"/>
        <pc:sldMkLst>
          <pc:docMk/>
          <pc:sldMk cId="2232331225" sldId="280"/>
        </pc:sldMkLst>
        <pc:spChg chg="mod">
          <ac:chgData name="Neemias Informatica Lima" userId="b77af7bd85500281" providerId="LiveId" clId="{67D08E85-DA52-4500-9366-709A01A58869}" dt="2023-02-12T23:43:12.305" v="33"/>
          <ac:spMkLst>
            <pc:docMk/>
            <pc:sldMk cId="2232331225" sldId="280"/>
            <ac:spMk id="6" creationId="{00000000-0000-0000-0000-000000000000}"/>
          </ac:spMkLst>
        </pc:spChg>
        <pc:spChg chg="mod">
          <ac:chgData name="Neemias Informatica Lima" userId="b77af7bd85500281" providerId="LiveId" clId="{67D08E85-DA52-4500-9366-709A01A58869}" dt="2023-02-12T23:42:36.009" v="25" actId="20577"/>
          <ac:spMkLst>
            <pc:docMk/>
            <pc:sldMk cId="2232331225" sldId="280"/>
            <ac:spMk id="9" creationId="{00000000-0000-0000-0000-000000000000}"/>
          </ac:spMkLst>
        </pc:spChg>
        <pc:spChg chg="mod">
          <ac:chgData name="Neemias Informatica Lima" userId="b77af7bd85500281" providerId="LiveId" clId="{67D08E85-DA52-4500-9366-709A01A58869}" dt="2023-02-12T23:42:44.691" v="28"/>
          <ac:spMkLst>
            <pc:docMk/>
            <pc:sldMk cId="2232331225" sldId="280"/>
            <ac:spMk id="16" creationId="{00000000-0000-0000-0000-000000000000}"/>
          </ac:spMkLst>
        </pc:spChg>
        <pc:picChg chg="del">
          <ac:chgData name="Neemias Informatica Lima" userId="b77af7bd85500281" providerId="LiveId" clId="{67D08E85-DA52-4500-9366-709A01A58869}" dt="2023-02-12T23:39:23.641" v="7" actId="478"/>
          <ac:picMkLst>
            <pc:docMk/>
            <pc:sldMk cId="2232331225" sldId="280"/>
            <ac:picMk id="3" creationId="{357C7B3F-BD2E-AB7E-10EB-BAD6DD50E7A7}"/>
          </ac:picMkLst>
        </pc:picChg>
        <pc:picChg chg="add mod">
          <ac:chgData name="Neemias Informatica Lima" userId="b77af7bd85500281" providerId="LiveId" clId="{67D08E85-DA52-4500-9366-709A01A58869}" dt="2023-02-12T23:39:26.188" v="8" actId="1076"/>
          <ac:picMkLst>
            <pc:docMk/>
            <pc:sldMk cId="2232331225" sldId="280"/>
            <ac:picMk id="4" creationId="{C6F3A0BC-C3CC-4334-B492-5E2DD50216FF}"/>
          </ac:picMkLst>
        </pc:picChg>
        <pc:picChg chg="del">
          <ac:chgData name="Neemias Informatica Lima" userId="b77af7bd85500281" providerId="LiveId" clId="{67D08E85-DA52-4500-9366-709A01A58869}" dt="2023-02-12T23:39:59.493" v="9" actId="478"/>
          <ac:picMkLst>
            <pc:docMk/>
            <pc:sldMk cId="2232331225" sldId="280"/>
            <ac:picMk id="13" creationId="{4CAB6FDA-3BA3-11A9-92E7-82DBFC7035BD}"/>
          </ac:picMkLst>
        </pc:picChg>
        <pc:picChg chg="add mod">
          <ac:chgData name="Neemias Informatica Lima" userId="b77af7bd85500281" providerId="LiveId" clId="{67D08E85-DA52-4500-9366-709A01A58869}" dt="2023-02-12T23:43:26.039" v="34" actId="1440"/>
          <ac:picMkLst>
            <pc:docMk/>
            <pc:sldMk cId="2232331225" sldId="280"/>
            <ac:picMk id="14" creationId="{3027EB71-4F1C-CD54-9C07-856BF687F8E5}"/>
          </ac:picMkLst>
        </pc:picChg>
      </pc:sldChg>
      <pc:sldChg chg="addSp delSp modSp mod">
        <pc:chgData name="Neemias Informatica Lima" userId="b77af7bd85500281" providerId="LiveId" clId="{67D08E85-DA52-4500-9366-709A01A58869}" dt="2023-02-12T23:56:13.404" v="255" actId="6549"/>
        <pc:sldMkLst>
          <pc:docMk/>
          <pc:sldMk cId="2103443556" sldId="281"/>
        </pc:sldMkLst>
        <pc:spChg chg="mod">
          <ac:chgData name="Neemias Informatica Lima" userId="b77af7bd85500281" providerId="LiveId" clId="{67D08E85-DA52-4500-9366-709A01A58869}" dt="2023-02-12T23:56:13.404" v="255" actId="6549"/>
          <ac:spMkLst>
            <pc:docMk/>
            <pc:sldMk cId="2103443556" sldId="281"/>
            <ac:spMk id="8" creationId="{00000000-0000-0000-0000-000000000000}"/>
          </ac:spMkLst>
        </pc:spChg>
        <pc:spChg chg="mod">
          <ac:chgData name="Neemias Informatica Lima" userId="b77af7bd85500281" providerId="LiveId" clId="{67D08E85-DA52-4500-9366-709A01A58869}" dt="2023-02-12T23:43:53.682" v="38" actId="207"/>
          <ac:spMkLst>
            <pc:docMk/>
            <pc:sldMk cId="2103443556" sldId="281"/>
            <ac:spMk id="18" creationId="{00000000-0000-0000-0000-000000000000}"/>
          </ac:spMkLst>
        </pc:spChg>
        <pc:picChg chg="del">
          <ac:chgData name="Neemias Informatica Lima" userId="b77af7bd85500281" providerId="LiveId" clId="{67D08E85-DA52-4500-9366-709A01A58869}" dt="2023-02-12T23:44:28.809" v="43" actId="478"/>
          <ac:picMkLst>
            <pc:docMk/>
            <pc:sldMk cId="2103443556" sldId="281"/>
            <ac:picMk id="2" creationId="{83F58DA6-0CBC-3FB8-DA88-B72D7392B9AE}"/>
          </ac:picMkLst>
        </pc:picChg>
        <pc:picChg chg="del">
          <ac:chgData name="Neemias Informatica Lima" userId="b77af7bd85500281" providerId="LiveId" clId="{67D08E85-DA52-4500-9366-709A01A58869}" dt="2023-02-12T23:44:02.304" v="39" actId="478"/>
          <ac:picMkLst>
            <pc:docMk/>
            <pc:sldMk cId="2103443556" sldId="281"/>
            <ac:picMk id="3" creationId="{F49570C7-A113-A678-6305-5DD2D0DCB942}"/>
          </ac:picMkLst>
        </pc:picChg>
        <pc:picChg chg="add mod">
          <ac:chgData name="Neemias Informatica Lima" userId="b77af7bd85500281" providerId="LiveId" clId="{67D08E85-DA52-4500-9366-709A01A58869}" dt="2023-02-12T23:44:08.770" v="42" actId="14100"/>
          <ac:picMkLst>
            <pc:docMk/>
            <pc:sldMk cId="2103443556" sldId="281"/>
            <ac:picMk id="4" creationId="{854ADA26-F7B5-E851-A19C-B33C3766DE7B}"/>
          </ac:picMkLst>
        </pc:picChg>
        <pc:picChg chg="add mod">
          <ac:chgData name="Neemias Informatica Lima" userId="b77af7bd85500281" providerId="LiveId" clId="{67D08E85-DA52-4500-9366-709A01A58869}" dt="2023-02-12T23:44:43.828" v="50" actId="1037"/>
          <ac:picMkLst>
            <pc:docMk/>
            <pc:sldMk cId="2103443556" sldId="281"/>
            <ac:picMk id="5" creationId="{9CC7F4EC-3137-B3AB-549E-E6EE506C5B23}"/>
          </ac:picMkLst>
        </pc:picChg>
      </pc:sldChg>
      <pc:sldChg chg="addSp delSp modSp mod">
        <pc:chgData name="Neemias Informatica Lima" userId="b77af7bd85500281" providerId="LiveId" clId="{67D08E85-DA52-4500-9366-709A01A58869}" dt="2023-02-12T23:48:25.792" v="115"/>
        <pc:sldMkLst>
          <pc:docMk/>
          <pc:sldMk cId="3683219421" sldId="282"/>
        </pc:sldMkLst>
        <pc:spChg chg="del">
          <ac:chgData name="Neemias Informatica Lima" userId="b77af7bd85500281" providerId="LiveId" clId="{67D08E85-DA52-4500-9366-709A01A58869}" dt="2023-02-12T23:45:14.809" v="53" actId="478"/>
          <ac:spMkLst>
            <pc:docMk/>
            <pc:sldMk cId="3683219421" sldId="282"/>
            <ac:spMk id="2" creationId="{1C9C029D-9F7E-59EB-7D97-AE3C4DEF7A1F}"/>
          </ac:spMkLst>
        </pc:spChg>
        <pc:spChg chg="del">
          <ac:chgData name="Neemias Informatica Lima" userId="b77af7bd85500281" providerId="LiveId" clId="{67D08E85-DA52-4500-9366-709A01A58869}" dt="2023-02-12T23:45:14.809" v="53" actId="478"/>
          <ac:spMkLst>
            <pc:docMk/>
            <pc:sldMk cId="3683219421" sldId="282"/>
            <ac:spMk id="4" creationId="{0ACD4FE8-0FB3-DEF9-E952-6F2B2FE7E622}"/>
          </ac:spMkLst>
        </pc:spChg>
        <pc:spChg chg="add mod">
          <ac:chgData name="Neemias Informatica Lima" userId="b77af7bd85500281" providerId="LiveId" clId="{67D08E85-DA52-4500-9366-709A01A58869}" dt="2023-02-12T23:45:15.203" v="54"/>
          <ac:spMkLst>
            <pc:docMk/>
            <pc:sldMk cId="3683219421" sldId="282"/>
            <ac:spMk id="7" creationId="{C2E85F08-0CB1-61E0-16E5-105FD77AC54C}"/>
          </ac:spMkLst>
        </pc:spChg>
        <pc:spChg chg="add mod">
          <ac:chgData name="Neemias Informatica Lima" userId="b77af7bd85500281" providerId="LiveId" clId="{67D08E85-DA52-4500-9366-709A01A58869}" dt="2023-02-12T23:45:15.203" v="54"/>
          <ac:spMkLst>
            <pc:docMk/>
            <pc:sldMk cId="3683219421" sldId="282"/>
            <ac:spMk id="8" creationId="{E104F529-E40F-A904-42BB-FA609FE8DCAF}"/>
          </ac:spMkLst>
        </pc:spChg>
        <pc:spChg chg="mod">
          <ac:chgData name="Neemias Informatica Lima" userId="b77af7bd85500281" providerId="LiveId" clId="{67D08E85-DA52-4500-9366-709A01A58869}" dt="2023-02-12T23:48:25.792" v="115"/>
          <ac:spMkLst>
            <pc:docMk/>
            <pc:sldMk cId="3683219421" sldId="282"/>
            <ac:spMk id="12" creationId="{00000000-0000-0000-0000-000000000000}"/>
          </ac:spMkLst>
        </pc:spChg>
        <pc:spChg chg="mod">
          <ac:chgData name="Neemias Informatica Lima" userId="b77af7bd85500281" providerId="LiveId" clId="{67D08E85-DA52-4500-9366-709A01A58869}" dt="2023-02-12T23:47:30.146" v="91"/>
          <ac:spMkLst>
            <pc:docMk/>
            <pc:sldMk cId="3683219421" sldId="282"/>
            <ac:spMk id="14" creationId="{00000000-0000-0000-0000-000000000000}"/>
          </ac:spMkLst>
        </pc:spChg>
        <pc:picChg chg="del">
          <ac:chgData name="Neemias Informatica Lima" userId="b77af7bd85500281" providerId="LiveId" clId="{67D08E85-DA52-4500-9366-709A01A58869}" dt="2023-02-12T23:45:14.809" v="53" actId="478"/>
          <ac:picMkLst>
            <pc:docMk/>
            <pc:sldMk cId="3683219421" sldId="282"/>
            <ac:picMk id="5" creationId="{2751C383-E816-AE2A-6374-722941101A36}"/>
          </ac:picMkLst>
        </pc:picChg>
        <pc:picChg chg="del">
          <ac:chgData name="Neemias Informatica Lima" userId="b77af7bd85500281" providerId="LiveId" clId="{67D08E85-DA52-4500-9366-709A01A58869}" dt="2023-02-12T23:45:14.809" v="53" actId="478"/>
          <ac:picMkLst>
            <pc:docMk/>
            <pc:sldMk cId="3683219421" sldId="282"/>
            <ac:picMk id="6" creationId="{F5890864-04D7-A6F0-DE98-98C6033A4E54}"/>
          </ac:picMkLst>
        </pc:picChg>
        <pc:picChg chg="add mod">
          <ac:chgData name="Neemias Informatica Lima" userId="b77af7bd85500281" providerId="LiveId" clId="{67D08E85-DA52-4500-9366-709A01A58869}" dt="2023-02-12T23:45:15.203" v="54"/>
          <ac:picMkLst>
            <pc:docMk/>
            <pc:sldMk cId="3683219421" sldId="282"/>
            <ac:picMk id="9" creationId="{23C4DCDC-7522-A0DF-E1C2-2ADF7565FCB9}"/>
          </ac:picMkLst>
        </pc:picChg>
        <pc:picChg chg="add mod">
          <ac:chgData name="Neemias Informatica Lima" userId="b77af7bd85500281" providerId="LiveId" clId="{67D08E85-DA52-4500-9366-709A01A58869}" dt="2023-02-12T23:45:15.203" v="54"/>
          <ac:picMkLst>
            <pc:docMk/>
            <pc:sldMk cId="3683219421" sldId="282"/>
            <ac:picMk id="11" creationId="{67A7D580-C8A8-3B02-0956-1239B1892C91}"/>
          </ac:picMkLst>
        </pc:picChg>
      </pc:sldChg>
      <pc:sldChg chg="addSp delSp modSp mod">
        <pc:chgData name="Neemias Informatica Lima" userId="b77af7bd85500281" providerId="LiveId" clId="{67D08E85-DA52-4500-9366-709A01A58869}" dt="2023-02-12T23:49:36.374" v="144" actId="207"/>
        <pc:sldMkLst>
          <pc:docMk/>
          <pc:sldMk cId="3902406419" sldId="283"/>
        </pc:sldMkLst>
        <pc:spChg chg="del">
          <ac:chgData name="Neemias Informatica Lima" userId="b77af7bd85500281" providerId="LiveId" clId="{67D08E85-DA52-4500-9366-709A01A58869}" dt="2023-02-12T23:45:24.133" v="55" actId="478"/>
          <ac:spMkLst>
            <pc:docMk/>
            <pc:sldMk cId="3902406419" sldId="283"/>
            <ac:spMk id="2" creationId="{D88BD668-7F1F-2AE3-3C00-7DBC4EF53153}"/>
          </ac:spMkLst>
        </pc:spChg>
        <pc:spChg chg="del">
          <ac:chgData name="Neemias Informatica Lima" userId="b77af7bd85500281" providerId="LiveId" clId="{67D08E85-DA52-4500-9366-709A01A58869}" dt="2023-02-12T23:45:24.133" v="55" actId="478"/>
          <ac:spMkLst>
            <pc:docMk/>
            <pc:sldMk cId="3902406419" sldId="283"/>
            <ac:spMk id="3" creationId="{747716D4-7329-CA80-1DE2-16B7F1FF2047}"/>
          </ac:spMkLst>
        </pc:spChg>
        <pc:spChg chg="add mod">
          <ac:chgData name="Neemias Informatica Lima" userId="b77af7bd85500281" providerId="LiveId" clId="{67D08E85-DA52-4500-9366-709A01A58869}" dt="2023-02-12T23:45:24.506" v="56"/>
          <ac:spMkLst>
            <pc:docMk/>
            <pc:sldMk cId="3902406419" sldId="283"/>
            <ac:spMk id="6" creationId="{31C842B8-AC36-71E9-A516-F73D5CA0B538}"/>
          </ac:spMkLst>
        </pc:spChg>
        <pc:spChg chg="add mod">
          <ac:chgData name="Neemias Informatica Lima" userId="b77af7bd85500281" providerId="LiveId" clId="{67D08E85-DA52-4500-9366-709A01A58869}" dt="2023-02-12T23:45:24.506" v="56"/>
          <ac:spMkLst>
            <pc:docMk/>
            <pc:sldMk cId="3902406419" sldId="283"/>
            <ac:spMk id="7" creationId="{8828E095-420E-AA10-5AAA-19B0CED3FCFD}"/>
          </ac:spMkLst>
        </pc:spChg>
        <pc:spChg chg="mod">
          <ac:chgData name="Neemias Informatica Lima" userId="b77af7bd85500281" providerId="LiveId" clId="{67D08E85-DA52-4500-9366-709A01A58869}" dt="2023-02-12T23:48:36.741" v="120"/>
          <ac:spMkLst>
            <pc:docMk/>
            <pc:sldMk cId="3902406419" sldId="283"/>
            <ac:spMk id="14" creationId="{00000000-0000-0000-0000-000000000000}"/>
          </ac:spMkLst>
        </pc:spChg>
        <pc:spChg chg="mod">
          <ac:chgData name="Neemias Informatica Lima" userId="b77af7bd85500281" providerId="LiveId" clId="{67D08E85-DA52-4500-9366-709A01A58869}" dt="2023-02-12T23:49:36.374" v="144" actId="207"/>
          <ac:spMkLst>
            <pc:docMk/>
            <pc:sldMk cId="3902406419" sldId="283"/>
            <ac:spMk id="15" creationId="{D5C09FDA-172B-4732-BD2E-A9BBEF8B191B}"/>
          </ac:spMkLst>
        </pc:spChg>
        <pc:picChg chg="del">
          <ac:chgData name="Neemias Informatica Lima" userId="b77af7bd85500281" providerId="LiveId" clId="{67D08E85-DA52-4500-9366-709A01A58869}" dt="2023-02-12T23:45:24.133" v="55" actId="478"/>
          <ac:picMkLst>
            <pc:docMk/>
            <pc:sldMk cId="3902406419" sldId="283"/>
            <ac:picMk id="4" creationId="{EC420E64-DCEA-8F1E-2BF3-37A69DAD7F77}"/>
          </ac:picMkLst>
        </pc:picChg>
        <pc:picChg chg="del">
          <ac:chgData name="Neemias Informatica Lima" userId="b77af7bd85500281" providerId="LiveId" clId="{67D08E85-DA52-4500-9366-709A01A58869}" dt="2023-02-12T23:45:24.133" v="55" actId="478"/>
          <ac:picMkLst>
            <pc:docMk/>
            <pc:sldMk cId="3902406419" sldId="283"/>
            <ac:picMk id="5" creationId="{89FC7583-ED25-F725-DD3D-7E2647D6D873}"/>
          </ac:picMkLst>
        </pc:picChg>
        <pc:picChg chg="add mod">
          <ac:chgData name="Neemias Informatica Lima" userId="b77af7bd85500281" providerId="LiveId" clId="{67D08E85-DA52-4500-9366-709A01A58869}" dt="2023-02-12T23:45:24.506" v="56"/>
          <ac:picMkLst>
            <pc:docMk/>
            <pc:sldMk cId="3902406419" sldId="283"/>
            <ac:picMk id="8" creationId="{625EFE89-F78B-EBB1-9CB0-1CBF1C2F67A9}"/>
          </ac:picMkLst>
        </pc:picChg>
        <pc:picChg chg="add mod">
          <ac:chgData name="Neemias Informatica Lima" userId="b77af7bd85500281" providerId="LiveId" clId="{67D08E85-DA52-4500-9366-709A01A58869}" dt="2023-02-12T23:45:24.506" v="56"/>
          <ac:picMkLst>
            <pc:docMk/>
            <pc:sldMk cId="3902406419" sldId="283"/>
            <ac:picMk id="9" creationId="{E46CEE59-9AEB-3CCF-0728-1524716DFC18}"/>
          </ac:picMkLst>
        </pc:picChg>
      </pc:sldChg>
      <pc:sldChg chg="addSp delSp modSp mod">
        <pc:chgData name="Neemias Informatica Lima" userId="b77af7bd85500281" providerId="LiveId" clId="{67D08E85-DA52-4500-9366-709A01A58869}" dt="2023-02-12T23:51:07.672" v="177"/>
        <pc:sldMkLst>
          <pc:docMk/>
          <pc:sldMk cId="2424059023" sldId="284"/>
        </pc:sldMkLst>
        <pc:spChg chg="del">
          <ac:chgData name="Neemias Informatica Lima" userId="b77af7bd85500281" providerId="LiveId" clId="{67D08E85-DA52-4500-9366-709A01A58869}" dt="2023-02-12T23:45:36.757" v="59" actId="478"/>
          <ac:spMkLst>
            <pc:docMk/>
            <pc:sldMk cId="2424059023" sldId="284"/>
            <ac:spMk id="2" creationId="{C686CA8A-D3C0-C1D6-6E9C-77F482E7261F}"/>
          </ac:spMkLst>
        </pc:spChg>
        <pc:spChg chg="del">
          <ac:chgData name="Neemias Informatica Lima" userId="b77af7bd85500281" providerId="LiveId" clId="{67D08E85-DA52-4500-9366-709A01A58869}" dt="2023-02-12T23:45:36.757" v="59" actId="478"/>
          <ac:spMkLst>
            <pc:docMk/>
            <pc:sldMk cId="2424059023" sldId="284"/>
            <ac:spMk id="3" creationId="{058CE0CD-27AC-DDCA-6726-05BFB8F59F92}"/>
          </ac:spMkLst>
        </pc:spChg>
        <pc:spChg chg="add mod">
          <ac:chgData name="Neemias Informatica Lima" userId="b77af7bd85500281" providerId="LiveId" clId="{67D08E85-DA52-4500-9366-709A01A58869}" dt="2023-02-12T23:45:37.363" v="60"/>
          <ac:spMkLst>
            <pc:docMk/>
            <pc:sldMk cId="2424059023" sldId="284"/>
            <ac:spMk id="6" creationId="{5CEC55D4-D87E-D6C2-9F70-538D42029517}"/>
          </ac:spMkLst>
        </pc:spChg>
        <pc:spChg chg="add mod">
          <ac:chgData name="Neemias Informatica Lima" userId="b77af7bd85500281" providerId="LiveId" clId="{67D08E85-DA52-4500-9366-709A01A58869}" dt="2023-02-12T23:45:37.363" v="60"/>
          <ac:spMkLst>
            <pc:docMk/>
            <pc:sldMk cId="2424059023" sldId="284"/>
            <ac:spMk id="7" creationId="{6C53E7B0-992F-B02A-4277-F44AC8E637F2}"/>
          </ac:spMkLst>
        </pc:spChg>
        <pc:spChg chg="mod">
          <ac:chgData name="Neemias Informatica Lima" userId="b77af7bd85500281" providerId="LiveId" clId="{67D08E85-DA52-4500-9366-709A01A58869}" dt="2023-02-12T23:50:40.498" v="164"/>
          <ac:spMkLst>
            <pc:docMk/>
            <pc:sldMk cId="2424059023" sldId="284"/>
            <ac:spMk id="14" creationId="{00000000-0000-0000-0000-000000000000}"/>
          </ac:spMkLst>
        </pc:spChg>
        <pc:spChg chg="mod">
          <ac:chgData name="Neemias Informatica Lima" userId="b77af7bd85500281" providerId="LiveId" clId="{67D08E85-DA52-4500-9366-709A01A58869}" dt="2023-02-12T23:51:07.672" v="177"/>
          <ac:spMkLst>
            <pc:docMk/>
            <pc:sldMk cId="2424059023" sldId="284"/>
            <ac:spMk id="15" creationId="{C3A1BEFC-B9B8-4142-B09F-1F5B330F4265}"/>
          </ac:spMkLst>
        </pc:spChg>
        <pc:picChg chg="del">
          <ac:chgData name="Neemias Informatica Lima" userId="b77af7bd85500281" providerId="LiveId" clId="{67D08E85-DA52-4500-9366-709A01A58869}" dt="2023-02-12T23:45:36.757" v="59" actId="478"/>
          <ac:picMkLst>
            <pc:docMk/>
            <pc:sldMk cId="2424059023" sldId="284"/>
            <ac:picMk id="4" creationId="{8F80192C-BF49-A4D8-1B4F-6EE99DAF555A}"/>
          </ac:picMkLst>
        </pc:picChg>
        <pc:picChg chg="del">
          <ac:chgData name="Neemias Informatica Lima" userId="b77af7bd85500281" providerId="LiveId" clId="{67D08E85-DA52-4500-9366-709A01A58869}" dt="2023-02-12T23:45:36.757" v="59" actId="478"/>
          <ac:picMkLst>
            <pc:docMk/>
            <pc:sldMk cId="2424059023" sldId="284"/>
            <ac:picMk id="5" creationId="{555945AA-4EBD-BE25-AABC-B2C38DC6ECEF}"/>
          </ac:picMkLst>
        </pc:picChg>
        <pc:picChg chg="add mod">
          <ac:chgData name="Neemias Informatica Lima" userId="b77af7bd85500281" providerId="LiveId" clId="{67D08E85-DA52-4500-9366-709A01A58869}" dt="2023-02-12T23:45:37.363" v="60"/>
          <ac:picMkLst>
            <pc:docMk/>
            <pc:sldMk cId="2424059023" sldId="284"/>
            <ac:picMk id="8" creationId="{8702EECD-51D1-C70A-D2BD-B45C94B0A28F}"/>
          </ac:picMkLst>
        </pc:picChg>
        <pc:picChg chg="add mod">
          <ac:chgData name="Neemias Informatica Lima" userId="b77af7bd85500281" providerId="LiveId" clId="{67D08E85-DA52-4500-9366-709A01A58869}" dt="2023-02-12T23:45:37.363" v="60"/>
          <ac:picMkLst>
            <pc:docMk/>
            <pc:sldMk cId="2424059023" sldId="284"/>
            <ac:picMk id="9" creationId="{FD998447-B91C-9BE0-4513-468893F23F51}"/>
          </ac:picMkLst>
        </pc:picChg>
      </pc:sldChg>
      <pc:sldChg chg="addSp delSp modSp mod">
        <pc:chgData name="Neemias Informatica Lima" userId="b77af7bd85500281" providerId="LiveId" clId="{67D08E85-DA52-4500-9366-709A01A58869}" dt="2023-02-12T23:52:28.920" v="205" actId="20577"/>
        <pc:sldMkLst>
          <pc:docMk/>
          <pc:sldMk cId="2241968852" sldId="285"/>
        </pc:sldMkLst>
        <pc:spChg chg="del">
          <ac:chgData name="Neemias Informatica Lima" userId="b77af7bd85500281" providerId="LiveId" clId="{67D08E85-DA52-4500-9366-709A01A58869}" dt="2023-02-12T23:45:58.281" v="63" actId="478"/>
          <ac:spMkLst>
            <pc:docMk/>
            <pc:sldMk cId="2241968852" sldId="285"/>
            <ac:spMk id="2" creationId="{E1206968-400B-5C94-D865-88123E5ED0EA}"/>
          </ac:spMkLst>
        </pc:spChg>
        <pc:spChg chg="del">
          <ac:chgData name="Neemias Informatica Lima" userId="b77af7bd85500281" providerId="LiveId" clId="{67D08E85-DA52-4500-9366-709A01A58869}" dt="2023-02-12T23:45:58.281" v="63" actId="478"/>
          <ac:spMkLst>
            <pc:docMk/>
            <pc:sldMk cId="2241968852" sldId="285"/>
            <ac:spMk id="3" creationId="{8B4B812B-5D20-AF2D-E03D-583E2267FE2F}"/>
          </ac:spMkLst>
        </pc:spChg>
        <pc:spChg chg="add mod">
          <ac:chgData name="Neemias Informatica Lima" userId="b77af7bd85500281" providerId="LiveId" clId="{67D08E85-DA52-4500-9366-709A01A58869}" dt="2023-02-12T23:45:58.585" v="64"/>
          <ac:spMkLst>
            <pc:docMk/>
            <pc:sldMk cId="2241968852" sldId="285"/>
            <ac:spMk id="6" creationId="{A9C6F8CF-246A-570A-03D6-8187EFBEDB89}"/>
          </ac:spMkLst>
        </pc:spChg>
        <pc:spChg chg="add mod">
          <ac:chgData name="Neemias Informatica Lima" userId="b77af7bd85500281" providerId="LiveId" clId="{67D08E85-DA52-4500-9366-709A01A58869}" dt="2023-02-12T23:45:58.585" v="64"/>
          <ac:spMkLst>
            <pc:docMk/>
            <pc:sldMk cId="2241968852" sldId="285"/>
            <ac:spMk id="7" creationId="{A5C2950F-12F5-FCC4-12AC-DA872D8D8EEB}"/>
          </ac:spMkLst>
        </pc:spChg>
        <pc:spChg chg="mod">
          <ac:chgData name="Neemias Informatica Lima" userId="b77af7bd85500281" providerId="LiveId" clId="{67D08E85-DA52-4500-9366-709A01A58869}" dt="2023-02-12T23:51:51.167" v="189"/>
          <ac:spMkLst>
            <pc:docMk/>
            <pc:sldMk cId="2241968852" sldId="285"/>
            <ac:spMk id="14" creationId="{00000000-0000-0000-0000-000000000000}"/>
          </ac:spMkLst>
        </pc:spChg>
        <pc:spChg chg="mod">
          <ac:chgData name="Neemias Informatica Lima" userId="b77af7bd85500281" providerId="LiveId" clId="{67D08E85-DA52-4500-9366-709A01A58869}" dt="2023-02-12T23:52:28.920" v="205" actId="20577"/>
          <ac:spMkLst>
            <pc:docMk/>
            <pc:sldMk cId="2241968852" sldId="285"/>
            <ac:spMk id="15" creationId="{0F091E13-8EAD-4FFB-9473-BC74E5ABDC64}"/>
          </ac:spMkLst>
        </pc:spChg>
        <pc:picChg chg="del">
          <ac:chgData name="Neemias Informatica Lima" userId="b77af7bd85500281" providerId="LiveId" clId="{67D08E85-DA52-4500-9366-709A01A58869}" dt="2023-02-12T23:45:58.281" v="63" actId="478"/>
          <ac:picMkLst>
            <pc:docMk/>
            <pc:sldMk cId="2241968852" sldId="285"/>
            <ac:picMk id="4" creationId="{41CB568F-2909-5705-C551-BC8C33B27D95}"/>
          </ac:picMkLst>
        </pc:picChg>
        <pc:picChg chg="del">
          <ac:chgData name="Neemias Informatica Lima" userId="b77af7bd85500281" providerId="LiveId" clId="{67D08E85-DA52-4500-9366-709A01A58869}" dt="2023-02-12T23:45:58.281" v="63" actId="478"/>
          <ac:picMkLst>
            <pc:docMk/>
            <pc:sldMk cId="2241968852" sldId="285"/>
            <ac:picMk id="5" creationId="{1BA36714-53AD-66B4-1CEE-08B210D334AF}"/>
          </ac:picMkLst>
        </pc:picChg>
        <pc:picChg chg="add mod">
          <ac:chgData name="Neemias Informatica Lima" userId="b77af7bd85500281" providerId="LiveId" clId="{67D08E85-DA52-4500-9366-709A01A58869}" dt="2023-02-12T23:45:58.585" v="64"/>
          <ac:picMkLst>
            <pc:docMk/>
            <pc:sldMk cId="2241968852" sldId="285"/>
            <ac:picMk id="8" creationId="{628B461B-6DC0-A68F-1777-A9F031191FB2}"/>
          </ac:picMkLst>
        </pc:picChg>
        <pc:picChg chg="add mod">
          <ac:chgData name="Neemias Informatica Lima" userId="b77af7bd85500281" providerId="LiveId" clId="{67D08E85-DA52-4500-9366-709A01A58869}" dt="2023-02-12T23:45:58.585" v="64"/>
          <ac:picMkLst>
            <pc:docMk/>
            <pc:sldMk cId="2241968852" sldId="285"/>
            <ac:picMk id="9" creationId="{FEF5D018-5C8A-B7FF-8494-F775DA34863A}"/>
          </ac:picMkLst>
        </pc:picChg>
      </pc:sldChg>
      <pc:sldChg chg="addSp delSp modSp mod">
        <pc:chgData name="Neemias Informatica Lima" userId="b77af7bd85500281" providerId="LiveId" clId="{67D08E85-DA52-4500-9366-709A01A58869}" dt="2023-02-12T23:54:08.072" v="230"/>
        <pc:sldMkLst>
          <pc:docMk/>
          <pc:sldMk cId="1959249856" sldId="286"/>
        </pc:sldMkLst>
        <pc:spChg chg="del">
          <ac:chgData name="Neemias Informatica Lima" userId="b77af7bd85500281" providerId="LiveId" clId="{67D08E85-DA52-4500-9366-709A01A58869}" dt="2023-02-12T23:46:16.229" v="67" actId="478"/>
          <ac:spMkLst>
            <pc:docMk/>
            <pc:sldMk cId="1959249856" sldId="286"/>
            <ac:spMk id="2" creationId="{DEA700FC-83C8-2605-485E-50D061C7B75F}"/>
          </ac:spMkLst>
        </pc:spChg>
        <pc:spChg chg="del">
          <ac:chgData name="Neemias Informatica Lima" userId="b77af7bd85500281" providerId="LiveId" clId="{67D08E85-DA52-4500-9366-709A01A58869}" dt="2023-02-12T23:46:16.229" v="67" actId="478"/>
          <ac:spMkLst>
            <pc:docMk/>
            <pc:sldMk cId="1959249856" sldId="286"/>
            <ac:spMk id="3" creationId="{5720F88F-7EE6-42C3-FCB3-16C133F24E65}"/>
          </ac:spMkLst>
        </pc:spChg>
        <pc:spChg chg="add mod">
          <ac:chgData name="Neemias Informatica Lima" userId="b77af7bd85500281" providerId="LiveId" clId="{67D08E85-DA52-4500-9366-709A01A58869}" dt="2023-02-12T23:46:16.504" v="68"/>
          <ac:spMkLst>
            <pc:docMk/>
            <pc:sldMk cId="1959249856" sldId="286"/>
            <ac:spMk id="6" creationId="{8B442EF4-B652-BE37-EDAF-703F58551CC9}"/>
          </ac:spMkLst>
        </pc:spChg>
        <pc:spChg chg="add mod">
          <ac:chgData name="Neemias Informatica Lima" userId="b77af7bd85500281" providerId="LiveId" clId="{67D08E85-DA52-4500-9366-709A01A58869}" dt="2023-02-12T23:46:16.504" v="68"/>
          <ac:spMkLst>
            <pc:docMk/>
            <pc:sldMk cId="1959249856" sldId="286"/>
            <ac:spMk id="7" creationId="{332F41A2-38EB-AF9A-39DB-429A62CDCF7E}"/>
          </ac:spMkLst>
        </pc:spChg>
        <pc:spChg chg="mod">
          <ac:chgData name="Neemias Informatica Lima" userId="b77af7bd85500281" providerId="LiveId" clId="{67D08E85-DA52-4500-9366-709A01A58869}" dt="2023-02-12T23:53:30.663" v="219" actId="20577"/>
          <ac:spMkLst>
            <pc:docMk/>
            <pc:sldMk cId="1959249856" sldId="286"/>
            <ac:spMk id="14" creationId="{00000000-0000-0000-0000-000000000000}"/>
          </ac:spMkLst>
        </pc:spChg>
        <pc:spChg chg="mod">
          <ac:chgData name="Neemias Informatica Lima" userId="b77af7bd85500281" providerId="LiveId" clId="{67D08E85-DA52-4500-9366-709A01A58869}" dt="2023-02-12T23:54:08.072" v="230"/>
          <ac:spMkLst>
            <pc:docMk/>
            <pc:sldMk cId="1959249856" sldId="286"/>
            <ac:spMk id="15" creationId="{863BB09B-C8C1-4354-BC51-D930C951E507}"/>
          </ac:spMkLst>
        </pc:spChg>
        <pc:picChg chg="del">
          <ac:chgData name="Neemias Informatica Lima" userId="b77af7bd85500281" providerId="LiveId" clId="{67D08E85-DA52-4500-9366-709A01A58869}" dt="2023-02-12T23:46:16.229" v="67" actId="478"/>
          <ac:picMkLst>
            <pc:docMk/>
            <pc:sldMk cId="1959249856" sldId="286"/>
            <ac:picMk id="4" creationId="{CC597FA2-FD4F-2277-BD7A-7F51C4F50101}"/>
          </ac:picMkLst>
        </pc:picChg>
        <pc:picChg chg="del">
          <ac:chgData name="Neemias Informatica Lima" userId="b77af7bd85500281" providerId="LiveId" clId="{67D08E85-DA52-4500-9366-709A01A58869}" dt="2023-02-12T23:46:16.229" v="67" actId="478"/>
          <ac:picMkLst>
            <pc:docMk/>
            <pc:sldMk cId="1959249856" sldId="286"/>
            <ac:picMk id="5" creationId="{6F49CCFF-4D1D-A065-D837-CD26D5929E49}"/>
          </ac:picMkLst>
        </pc:picChg>
        <pc:picChg chg="add mod">
          <ac:chgData name="Neemias Informatica Lima" userId="b77af7bd85500281" providerId="LiveId" clId="{67D08E85-DA52-4500-9366-709A01A58869}" dt="2023-02-12T23:46:16.504" v="68"/>
          <ac:picMkLst>
            <pc:docMk/>
            <pc:sldMk cId="1959249856" sldId="286"/>
            <ac:picMk id="8" creationId="{7406FDB4-0976-5055-EF78-8A993A889BC4}"/>
          </ac:picMkLst>
        </pc:picChg>
        <pc:picChg chg="add mod">
          <ac:chgData name="Neemias Informatica Lima" userId="b77af7bd85500281" providerId="LiveId" clId="{67D08E85-DA52-4500-9366-709A01A58869}" dt="2023-02-12T23:46:16.504" v="68"/>
          <ac:picMkLst>
            <pc:docMk/>
            <pc:sldMk cId="1959249856" sldId="286"/>
            <ac:picMk id="9" creationId="{2BCFC22D-6FF2-4317-EC47-E5201E230E13}"/>
          </ac:picMkLst>
        </pc:picChg>
      </pc:sldChg>
      <pc:sldChg chg="addSp delSp modSp mod">
        <pc:chgData name="Neemias Informatica Lima" userId="b77af7bd85500281" providerId="LiveId" clId="{67D08E85-DA52-4500-9366-709A01A58869}" dt="2023-02-12T23:55:17.976" v="251" actId="20577"/>
        <pc:sldMkLst>
          <pc:docMk/>
          <pc:sldMk cId="2857006406" sldId="287"/>
        </pc:sldMkLst>
        <pc:spChg chg="del">
          <ac:chgData name="Neemias Informatica Lima" userId="b77af7bd85500281" providerId="LiveId" clId="{67D08E85-DA52-4500-9366-709A01A58869}" dt="2023-02-12T23:46:36.884" v="73" actId="478"/>
          <ac:spMkLst>
            <pc:docMk/>
            <pc:sldMk cId="2857006406" sldId="287"/>
            <ac:spMk id="2" creationId="{30190CB2-F69F-6A96-48AF-4667AADE9D62}"/>
          </ac:spMkLst>
        </pc:spChg>
        <pc:spChg chg="del">
          <ac:chgData name="Neemias Informatica Lima" userId="b77af7bd85500281" providerId="LiveId" clId="{67D08E85-DA52-4500-9366-709A01A58869}" dt="2023-02-12T23:46:36.884" v="73" actId="478"/>
          <ac:spMkLst>
            <pc:docMk/>
            <pc:sldMk cId="2857006406" sldId="287"/>
            <ac:spMk id="3" creationId="{DB376BF7-6AD9-7423-F7BA-554C13BDD0C2}"/>
          </ac:spMkLst>
        </pc:spChg>
        <pc:spChg chg="add mod">
          <ac:chgData name="Neemias Informatica Lima" userId="b77af7bd85500281" providerId="LiveId" clId="{67D08E85-DA52-4500-9366-709A01A58869}" dt="2023-02-12T23:46:37.179" v="74"/>
          <ac:spMkLst>
            <pc:docMk/>
            <pc:sldMk cId="2857006406" sldId="287"/>
            <ac:spMk id="6" creationId="{F56EA440-74E2-8F79-3D05-31E9A0F64533}"/>
          </ac:spMkLst>
        </pc:spChg>
        <pc:spChg chg="add mod">
          <ac:chgData name="Neemias Informatica Lima" userId="b77af7bd85500281" providerId="LiveId" clId="{67D08E85-DA52-4500-9366-709A01A58869}" dt="2023-02-12T23:46:37.179" v="74"/>
          <ac:spMkLst>
            <pc:docMk/>
            <pc:sldMk cId="2857006406" sldId="287"/>
            <ac:spMk id="7" creationId="{A3118D54-A281-C1BA-743C-A191A3CA0DD4}"/>
          </ac:spMkLst>
        </pc:spChg>
        <pc:spChg chg="mod">
          <ac:chgData name="Neemias Informatica Lima" userId="b77af7bd85500281" providerId="LiveId" clId="{67D08E85-DA52-4500-9366-709A01A58869}" dt="2023-02-12T23:55:17.976" v="251" actId="20577"/>
          <ac:spMkLst>
            <pc:docMk/>
            <pc:sldMk cId="2857006406" sldId="287"/>
            <ac:spMk id="16" creationId="{28D68641-D640-4BD7-9D5B-B3803DCCF9B3}"/>
          </ac:spMkLst>
        </pc:spChg>
        <pc:picChg chg="del">
          <ac:chgData name="Neemias Informatica Lima" userId="b77af7bd85500281" providerId="LiveId" clId="{67D08E85-DA52-4500-9366-709A01A58869}" dt="2023-02-12T23:46:36.884" v="73" actId="478"/>
          <ac:picMkLst>
            <pc:docMk/>
            <pc:sldMk cId="2857006406" sldId="287"/>
            <ac:picMk id="4" creationId="{3589F04D-E640-DC07-2FFB-FB64F4DF31B0}"/>
          </ac:picMkLst>
        </pc:picChg>
        <pc:picChg chg="del">
          <ac:chgData name="Neemias Informatica Lima" userId="b77af7bd85500281" providerId="LiveId" clId="{67D08E85-DA52-4500-9366-709A01A58869}" dt="2023-02-12T23:46:36.884" v="73" actId="478"/>
          <ac:picMkLst>
            <pc:docMk/>
            <pc:sldMk cId="2857006406" sldId="287"/>
            <ac:picMk id="5" creationId="{2587AF40-2D6F-F693-2FFD-260922B5024A}"/>
          </ac:picMkLst>
        </pc:picChg>
        <pc:picChg chg="add mod">
          <ac:chgData name="Neemias Informatica Lima" userId="b77af7bd85500281" providerId="LiveId" clId="{67D08E85-DA52-4500-9366-709A01A58869}" dt="2023-02-12T23:46:37.179" v="74"/>
          <ac:picMkLst>
            <pc:docMk/>
            <pc:sldMk cId="2857006406" sldId="287"/>
            <ac:picMk id="8" creationId="{8799D3B6-F708-8339-7DAE-3EF83B8223A7}"/>
          </ac:picMkLst>
        </pc:picChg>
        <pc:picChg chg="add mod">
          <ac:chgData name="Neemias Informatica Lima" userId="b77af7bd85500281" providerId="LiveId" clId="{67D08E85-DA52-4500-9366-709A01A58869}" dt="2023-02-12T23:46:37.179" v="74"/>
          <ac:picMkLst>
            <pc:docMk/>
            <pc:sldMk cId="2857006406" sldId="287"/>
            <ac:picMk id="9" creationId="{08AA151C-420E-38F7-3B42-4BA9EB7D948B}"/>
          </ac:picMkLst>
        </pc:picChg>
      </pc:sldChg>
      <pc:sldChg chg="addSp delSp modSp mod">
        <pc:chgData name="Neemias Informatica Lima" userId="b77af7bd85500281" providerId="LiveId" clId="{67D08E85-DA52-4500-9366-709A01A58869}" dt="2023-02-12T23:47:58.689" v="106" actId="20577"/>
        <pc:sldMkLst>
          <pc:docMk/>
          <pc:sldMk cId="2630436816" sldId="288"/>
        </pc:sldMkLst>
        <pc:spChg chg="del">
          <ac:chgData name="Neemias Informatica Lima" userId="b77af7bd85500281" providerId="LiveId" clId="{67D08E85-DA52-4500-9366-709A01A58869}" dt="2023-02-12T23:45:04.289" v="51" actId="478"/>
          <ac:spMkLst>
            <pc:docMk/>
            <pc:sldMk cId="2630436816" sldId="288"/>
            <ac:spMk id="2" creationId="{ED5E2C5E-D515-C7A1-0E45-9ED32A00A4FC}"/>
          </ac:spMkLst>
        </pc:spChg>
        <pc:spChg chg="del">
          <ac:chgData name="Neemias Informatica Lima" userId="b77af7bd85500281" providerId="LiveId" clId="{67D08E85-DA52-4500-9366-709A01A58869}" dt="2023-02-12T23:45:04.289" v="51" actId="478"/>
          <ac:spMkLst>
            <pc:docMk/>
            <pc:sldMk cId="2630436816" sldId="288"/>
            <ac:spMk id="3" creationId="{6234C521-A3F7-7431-ECA2-D12BA10AB993}"/>
          </ac:spMkLst>
        </pc:spChg>
        <pc:spChg chg="add mod">
          <ac:chgData name="Neemias Informatica Lima" userId="b77af7bd85500281" providerId="LiveId" clId="{67D08E85-DA52-4500-9366-709A01A58869}" dt="2023-02-12T23:45:04.671" v="52"/>
          <ac:spMkLst>
            <pc:docMk/>
            <pc:sldMk cId="2630436816" sldId="288"/>
            <ac:spMk id="6" creationId="{5D71EAA3-7893-4D45-9E3A-97E239802F34}"/>
          </ac:spMkLst>
        </pc:spChg>
        <pc:spChg chg="add mod">
          <ac:chgData name="Neemias Informatica Lima" userId="b77af7bd85500281" providerId="LiveId" clId="{67D08E85-DA52-4500-9366-709A01A58869}" dt="2023-02-12T23:45:04.671" v="52"/>
          <ac:spMkLst>
            <pc:docMk/>
            <pc:sldMk cId="2630436816" sldId="288"/>
            <ac:spMk id="7" creationId="{2F4D65B1-B8C4-0290-9AD6-1DBC3175E676}"/>
          </ac:spMkLst>
        </pc:spChg>
        <pc:spChg chg="mod">
          <ac:chgData name="Neemias Informatica Lima" userId="b77af7bd85500281" providerId="LiveId" clId="{67D08E85-DA52-4500-9366-709A01A58869}" dt="2023-02-12T23:47:58.689" v="106" actId="20577"/>
          <ac:spMkLst>
            <pc:docMk/>
            <pc:sldMk cId="2630436816" sldId="288"/>
            <ac:spMk id="13" creationId="{00000000-0000-0000-0000-000000000000}"/>
          </ac:spMkLst>
        </pc:spChg>
        <pc:spChg chg="mod">
          <ac:chgData name="Neemias Informatica Lima" userId="b77af7bd85500281" providerId="LiveId" clId="{67D08E85-DA52-4500-9366-709A01A58869}" dt="2023-02-12T23:47:23.288" v="88" actId="20577"/>
          <ac:spMkLst>
            <pc:docMk/>
            <pc:sldMk cId="2630436816" sldId="288"/>
            <ac:spMk id="14" creationId="{00000000-0000-0000-0000-000000000000}"/>
          </ac:spMkLst>
        </pc:spChg>
        <pc:picChg chg="del">
          <ac:chgData name="Neemias Informatica Lima" userId="b77af7bd85500281" providerId="LiveId" clId="{67D08E85-DA52-4500-9366-709A01A58869}" dt="2023-02-12T23:45:04.289" v="51" actId="478"/>
          <ac:picMkLst>
            <pc:docMk/>
            <pc:sldMk cId="2630436816" sldId="288"/>
            <ac:picMk id="4" creationId="{F7A120D6-E2B2-9229-C1C5-98AA3F15143C}"/>
          </ac:picMkLst>
        </pc:picChg>
        <pc:picChg chg="del">
          <ac:chgData name="Neemias Informatica Lima" userId="b77af7bd85500281" providerId="LiveId" clId="{67D08E85-DA52-4500-9366-709A01A58869}" dt="2023-02-12T23:45:04.289" v="51" actId="478"/>
          <ac:picMkLst>
            <pc:docMk/>
            <pc:sldMk cId="2630436816" sldId="288"/>
            <ac:picMk id="5" creationId="{877110B8-FABC-C765-1A77-564F6074D66E}"/>
          </ac:picMkLst>
        </pc:picChg>
        <pc:picChg chg="add mod">
          <ac:chgData name="Neemias Informatica Lima" userId="b77af7bd85500281" providerId="LiveId" clId="{67D08E85-DA52-4500-9366-709A01A58869}" dt="2023-02-12T23:45:04.671" v="52"/>
          <ac:picMkLst>
            <pc:docMk/>
            <pc:sldMk cId="2630436816" sldId="288"/>
            <ac:picMk id="8" creationId="{E000AF40-C1C2-04BD-4D53-043502258A45}"/>
          </ac:picMkLst>
        </pc:picChg>
        <pc:picChg chg="add mod">
          <ac:chgData name="Neemias Informatica Lima" userId="b77af7bd85500281" providerId="LiveId" clId="{67D08E85-DA52-4500-9366-709A01A58869}" dt="2023-02-12T23:45:04.671" v="52"/>
          <ac:picMkLst>
            <pc:docMk/>
            <pc:sldMk cId="2630436816" sldId="288"/>
            <ac:picMk id="9" creationId="{CBDE90B5-DCB0-58C0-4275-412A0A9E768E}"/>
          </ac:picMkLst>
        </pc:picChg>
      </pc:sldChg>
      <pc:sldChg chg="addSp delSp modSp mod">
        <pc:chgData name="Neemias Informatica Lima" userId="b77af7bd85500281" providerId="LiveId" clId="{67D08E85-DA52-4500-9366-709A01A58869}" dt="2023-02-12T23:55:54.821" v="252" actId="313"/>
        <pc:sldMkLst>
          <pc:docMk/>
          <pc:sldMk cId="3032827026" sldId="289"/>
        </pc:sldMkLst>
        <pc:spChg chg="del">
          <ac:chgData name="Neemias Informatica Lima" userId="b77af7bd85500281" providerId="LiveId" clId="{67D08E85-DA52-4500-9366-709A01A58869}" dt="2023-02-12T23:45:30.929" v="57" actId="478"/>
          <ac:spMkLst>
            <pc:docMk/>
            <pc:sldMk cId="3032827026" sldId="289"/>
            <ac:spMk id="2" creationId="{5BD05C22-0AE5-584D-5454-3A9A3B1A78EA}"/>
          </ac:spMkLst>
        </pc:spChg>
        <pc:spChg chg="del">
          <ac:chgData name="Neemias Informatica Lima" userId="b77af7bd85500281" providerId="LiveId" clId="{67D08E85-DA52-4500-9366-709A01A58869}" dt="2023-02-12T23:45:30.929" v="57" actId="478"/>
          <ac:spMkLst>
            <pc:docMk/>
            <pc:sldMk cId="3032827026" sldId="289"/>
            <ac:spMk id="3" creationId="{3BA32948-7EBA-098A-D46A-16D38A909AF5}"/>
          </ac:spMkLst>
        </pc:spChg>
        <pc:spChg chg="add mod">
          <ac:chgData name="Neemias Informatica Lima" userId="b77af7bd85500281" providerId="LiveId" clId="{67D08E85-DA52-4500-9366-709A01A58869}" dt="2023-02-12T23:45:31.191" v="58"/>
          <ac:spMkLst>
            <pc:docMk/>
            <pc:sldMk cId="3032827026" sldId="289"/>
            <ac:spMk id="6" creationId="{C0E9B510-CD9B-0467-06A1-BA5BD27B8EDF}"/>
          </ac:spMkLst>
        </pc:spChg>
        <pc:spChg chg="add mod">
          <ac:chgData name="Neemias Informatica Lima" userId="b77af7bd85500281" providerId="LiveId" clId="{67D08E85-DA52-4500-9366-709A01A58869}" dt="2023-02-12T23:45:31.191" v="58"/>
          <ac:spMkLst>
            <pc:docMk/>
            <pc:sldMk cId="3032827026" sldId="289"/>
            <ac:spMk id="7" creationId="{EE98CFA1-33F9-F9B7-402E-CAB3870BF9A6}"/>
          </ac:spMkLst>
        </pc:spChg>
        <pc:spChg chg="mod">
          <ac:chgData name="Neemias Informatica Lima" userId="b77af7bd85500281" providerId="LiveId" clId="{67D08E85-DA52-4500-9366-709A01A58869}" dt="2023-02-12T23:55:54.821" v="252" actId="313"/>
          <ac:spMkLst>
            <pc:docMk/>
            <pc:sldMk cId="3032827026" sldId="289"/>
            <ac:spMk id="12" creationId="{A64B78EF-EDA8-421A-88C9-45544BBCA9D1}"/>
          </ac:spMkLst>
        </pc:spChg>
        <pc:spChg chg="mod">
          <ac:chgData name="Neemias Informatica Lima" userId="b77af7bd85500281" providerId="LiveId" clId="{67D08E85-DA52-4500-9366-709A01A58869}" dt="2023-02-12T23:48:41.865" v="123"/>
          <ac:spMkLst>
            <pc:docMk/>
            <pc:sldMk cId="3032827026" sldId="289"/>
            <ac:spMk id="14" creationId="{00000000-0000-0000-0000-000000000000}"/>
          </ac:spMkLst>
        </pc:spChg>
        <pc:picChg chg="del">
          <ac:chgData name="Neemias Informatica Lima" userId="b77af7bd85500281" providerId="LiveId" clId="{67D08E85-DA52-4500-9366-709A01A58869}" dt="2023-02-12T23:45:30.929" v="57" actId="478"/>
          <ac:picMkLst>
            <pc:docMk/>
            <pc:sldMk cId="3032827026" sldId="289"/>
            <ac:picMk id="4" creationId="{69ED12D6-D1B0-D573-D85D-53CEC6274ABD}"/>
          </ac:picMkLst>
        </pc:picChg>
        <pc:picChg chg="del">
          <ac:chgData name="Neemias Informatica Lima" userId="b77af7bd85500281" providerId="LiveId" clId="{67D08E85-DA52-4500-9366-709A01A58869}" dt="2023-02-12T23:45:30.929" v="57" actId="478"/>
          <ac:picMkLst>
            <pc:docMk/>
            <pc:sldMk cId="3032827026" sldId="289"/>
            <ac:picMk id="5" creationId="{9E8A4BE6-F927-AFCA-007B-E0DE1A0AE467}"/>
          </ac:picMkLst>
        </pc:picChg>
        <pc:picChg chg="add mod">
          <ac:chgData name="Neemias Informatica Lima" userId="b77af7bd85500281" providerId="LiveId" clId="{67D08E85-DA52-4500-9366-709A01A58869}" dt="2023-02-12T23:45:31.191" v="58"/>
          <ac:picMkLst>
            <pc:docMk/>
            <pc:sldMk cId="3032827026" sldId="289"/>
            <ac:picMk id="8" creationId="{68E5EA0E-2BAA-3576-FEFB-129C7962811C}"/>
          </ac:picMkLst>
        </pc:picChg>
        <pc:picChg chg="add mod">
          <ac:chgData name="Neemias Informatica Lima" userId="b77af7bd85500281" providerId="LiveId" clId="{67D08E85-DA52-4500-9366-709A01A58869}" dt="2023-02-12T23:45:31.191" v="58"/>
          <ac:picMkLst>
            <pc:docMk/>
            <pc:sldMk cId="3032827026" sldId="289"/>
            <ac:picMk id="9" creationId="{62BAC008-50EB-A773-34D0-A9CDDC722A9D}"/>
          </ac:picMkLst>
        </pc:picChg>
      </pc:sldChg>
      <pc:sldChg chg="addSp delSp modSp mod">
        <pc:chgData name="Neemias Informatica Lima" userId="b77af7bd85500281" providerId="LiveId" clId="{67D08E85-DA52-4500-9366-709A01A58869}" dt="2023-02-12T23:51:32.364" v="184"/>
        <pc:sldMkLst>
          <pc:docMk/>
          <pc:sldMk cId="3772032319" sldId="290"/>
        </pc:sldMkLst>
        <pc:spChg chg="del">
          <ac:chgData name="Neemias Informatica Lima" userId="b77af7bd85500281" providerId="LiveId" clId="{67D08E85-DA52-4500-9366-709A01A58869}" dt="2023-02-12T23:45:44.760" v="61" actId="478"/>
          <ac:spMkLst>
            <pc:docMk/>
            <pc:sldMk cId="3772032319" sldId="290"/>
            <ac:spMk id="2" creationId="{4328107A-83C1-222D-E707-4EF785F7F12A}"/>
          </ac:spMkLst>
        </pc:spChg>
        <pc:spChg chg="del">
          <ac:chgData name="Neemias Informatica Lima" userId="b77af7bd85500281" providerId="LiveId" clId="{67D08E85-DA52-4500-9366-709A01A58869}" dt="2023-02-12T23:45:44.760" v="61" actId="478"/>
          <ac:spMkLst>
            <pc:docMk/>
            <pc:sldMk cId="3772032319" sldId="290"/>
            <ac:spMk id="3" creationId="{F1287257-8226-823D-6201-774C9847F783}"/>
          </ac:spMkLst>
        </pc:spChg>
        <pc:spChg chg="add mod">
          <ac:chgData name="Neemias Informatica Lima" userId="b77af7bd85500281" providerId="LiveId" clId="{67D08E85-DA52-4500-9366-709A01A58869}" dt="2023-02-12T23:45:45.095" v="62"/>
          <ac:spMkLst>
            <pc:docMk/>
            <pc:sldMk cId="3772032319" sldId="290"/>
            <ac:spMk id="6" creationId="{258F165C-FFE4-7265-61FA-76E816404C85}"/>
          </ac:spMkLst>
        </pc:spChg>
        <pc:spChg chg="add mod">
          <ac:chgData name="Neemias Informatica Lima" userId="b77af7bd85500281" providerId="LiveId" clId="{67D08E85-DA52-4500-9366-709A01A58869}" dt="2023-02-12T23:45:45.095" v="62"/>
          <ac:spMkLst>
            <pc:docMk/>
            <pc:sldMk cId="3772032319" sldId="290"/>
            <ac:spMk id="7" creationId="{10611E46-CAE8-DC09-AE45-33CF3BD90CD0}"/>
          </ac:spMkLst>
        </pc:spChg>
        <pc:spChg chg="mod">
          <ac:chgData name="Neemias Informatica Lima" userId="b77af7bd85500281" providerId="LiveId" clId="{67D08E85-DA52-4500-9366-709A01A58869}" dt="2023-02-12T23:51:32.364" v="184"/>
          <ac:spMkLst>
            <pc:docMk/>
            <pc:sldMk cId="3772032319" sldId="290"/>
            <ac:spMk id="12" creationId="{8D5A143D-15FB-4DFE-B0EC-FEEB77A92B2C}"/>
          </ac:spMkLst>
        </pc:spChg>
        <pc:spChg chg="mod">
          <ac:chgData name="Neemias Informatica Lima" userId="b77af7bd85500281" providerId="LiveId" clId="{67D08E85-DA52-4500-9366-709A01A58869}" dt="2023-02-12T23:50:49.132" v="167"/>
          <ac:spMkLst>
            <pc:docMk/>
            <pc:sldMk cId="3772032319" sldId="290"/>
            <ac:spMk id="14" creationId="{00000000-0000-0000-0000-000000000000}"/>
          </ac:spMkLst>
        </pc:spChg>
        <pc:picChg chg="del">
          <ac:chgData name="Neemias Informatica Lima" userId="b77af7bd85500281" providerId="LiveId" clId="{67D08E85-DA52-4500-9366-709A01A58869}" dt="2023-02-12T23:45:44.760" v="61" actId="478"/>
          <ac:picMkLst>
            <pc:docMk/>
            <pc:sldMk cId="3772032319" sldId="290"/>
            <ac:picMk id="4" creationId="{94A5ABA2-6C2E-5E01-3244-89849BA1D3E3}"/>
          </ac:picMkLst>
        </pc:picChg>
        <pc:picChg chg="del">
          <ac:chgData name="Neemias Informatica Lima" userId="b77af7bd85500281" providerId="LiveId" clId="{67D08E85-DA52-4500-9366-709A01A58869}" dt="2023-02-12T23:45:44.760" v="61" actId="478"/>
          <ac:picMkLst>
            <pc:docMk/>
            <pc:sldMk cId="3772032319" sldId="290"/>
            <ac:picMk id="5" creationId="{0E223C39-F311-EEFE-8EC1-C1DE87B13AE9}"/>
          </ac:picMkLst>
        </pc:picChg>
        <pc:picChg chg="add mod">
          <ac:chgData name="Neemias Informatica Lima" userId="b77af7bd85500281" providerId="LiveId" clId="{67D08E85-DA52-4500-9366-709A01A58869}" dt="2023-02-12T23:45:45.095" v="62"/>
          <ac:picMkLst>
            <pc:docMk/>
            <pc:sldMk cId="3772032319" sldId="290"/>
            <ac:picMk id="8" creationId="{90BA5F3F-4950-8D41-DDF5-375F2C88ED93}"/>
          </ac:picMkLst>
        </pc:picChg>
        <pc:picChg chg="add mod">
          <ac:chgData name="Neemias Informatica Lima" userId="b77af7bd85500281" providerId="LiveId" clId="{67D08E85-DA52-4500-9366-709A01A58869}" dt="2023-02-12T23:45:45.095" v="62"/>
          <ac:picMkLst>
            <pc:docMk/>
            <pc:sldMk cId="3772032319" sldId="290"/>
            <ac:picMk id="9" creationId="{94960230-3FF4-E7CA-BED1-E9E7F881AB6B}"/>
          </ac:picMkLst>
        </pc:picChg>
      </pc:sldChg>
      <pc:sldChg chg="addSp delSp modSp mod">
        <pc:chgData name="Neemias Informatica Lima" userId="b77af7bd85500281" providerId="LiveId" clId="{67D08E85-DA52-4500-9366-709A01A58869}" dt="2023-02-12T23:52:54.859" v="215" actId="20577"/>
        <pc:sldMkLst>
          <pc:docMk/>
          <pc:sldMk cId="1768216317" sldId="291"/>
        </pc:sldMkLst>
        <pc:spChg chg="del">
          <ac:chgData name="Neemias Informatica Lima" userId="b77af7bd85500281" providerId="LiveId" clId="{67D08E85-DA52-4500-9366-709A01A58869}" dt="2023-02-12T23:46:09.241" v="65" actId="478"/>
          <ac:spMkLst>
            <pc:docMk/>
            <pc:sldMk cId="1768216317" sldId="291"/>
            <ac:spMk id="2" creationId="{7A4E58ED-0553-F336-1435-795FF50FB452}"/>
          </ac:spMkLst>
        </pc:spChg>
        <pc:spChg chg="del">
          <ac:chgData name="Neemias Informatica Lima" userId="b77af7bd85500281" providerId="LiveId" clId="{67D08E85-DA52-4500-9366-709A01A58869}" dt="2023-02-12T23:46:09.241" v="65" actId="478"/>
          <ac:spMkLst>
            <pc:docMk/>
            <pc:sldMk cId="1768216317" sldId="291"/>
            <ac:spMk id="3" creationId="{A418F0A0-C4B5-FCA5-5EB3-B7A1B7918546}"/>
          </ac:spMkLst>
        </pc:spChg>
        <pc:spChg chg="add mod">
          <ac:chgData name="Neemias Informatica Lima" userId="b77af7bd85500281" providerId="LiveId" clId="{67D08E85-DA52-4500-9366-709A01A58869}" dt="2023-02-12T23:46:09.503" v="66"/>
          <ac:spMkLst>
            <pc:docMk/>
            <pc:sldMk cId="1768216317" sldId="291"/>
            <ac:spMk id="6" creationId="{7FF482E2-B248-B3C5-CFE6-8E5A6D7EA78B}"/>
          </ac:spMkLst>
        </pc:spChg>
        <pc:spChg chg="add mod">
          <ac:chgData name="Neemias Informatica Lima" userId="b77af7bd85500281" providerId="LiveId" clId="{67D08E85-DA52-4500-9366-709A01A58869}" dt="2023-02-12T23:46:09.503" v="66"/>
          <ac:spMkLst>
            <pc:docMk/>
            <pc:sldMk cId="1768216317" sldId="291"/>
            <ac:spMk id="7" creationId="{21AD923E-3E38-C83E-720F-559B8B7C9464}"/>
          </ac:spMkLst>
        </pc:spChg>
        <pc:spChg chg="mod">
          <ac:chgData name="Neemias Informatica Lima" userId="b77af7bd85500281" providerId="LiveId" clId="{67D08E85-DA52-4500-9366-709A01A58869}" dt="2023-02-12T23:52:54.859" v="215" actId="20577"/>
          <ac:spMkLst>
            <pc:docMk/>
            <pc:sldMk cId="1768216317" sldId="291"/>
            <ac:spMk id="12" creationId="{FD5EC092-AC81-4728-9A45-4C4BB5B95C65}"/>
          </ac:spMkLst>
        </pc:spChg>
        <pc:spChg chg="mod">
          <ac:chgData name="Neemias Informatica Lima" userId="b77af7bd85500281" providerId="LiveId" clId="{67D08E85-DA52-4500-9366-709A01A58869}" dt="2023-02-12T23:51:56.932" v="194"/>
          <ac:spMkLst>
            <pc:docMk/>
            <pc:sldMk cId="1768216317" sldId="291"/>
            <ac:spMk id="14" creationId="{00000000-0000-0000-0000-000000000000}"/>
          </ac:spMkLst>
        </pc:spChg>
        <pc:picChg chg="del">
          <ac:chgData name="Neemias Informatica Lima" userId="b77af7bd85500281" providerId="LiveId" clId="{67D08E85-DA52-4500-9366-709A01A58869}" dt="2023-02-12T23:46:09.241" v="65" actId="478"/>
          <ac:picMkLst>
            <pc:docMk/>
            <pc:sldMk cId="1768216317" sldId="291"/>
            <ac:picMk id="4" creationId="{E78C97A7-55BB-2839-06AD-64E13B539707}"/>
          </ac:picMkLst>
        </pc:picChg>
        <pc:picChg chg="del">
          <ac:chgData name="Neemias Informatica Lima" userId="b77af7bd85500281" providerId="LiveId" clId="{67D08E85-DA52-4500-9366-709A01A58869}" dt="2023-02-12T23:46:09.241" v="65" actId="478"/>
          <ac:picMkLst>
            <pc:docMk/>
            <pc:sldMk cId="1768216317" sldId="291"/>
            <ac:picMk id="5" creationId="{599BA734-ABEA-8744-9F6B-93F9113EE17D}"/>
          </ac:picMkLst>
        </pc:picChg>
        <pc:picChg chg="add mod">
          <ac:chgData name="Neemias Informatica Lima" userId="b77af7bd85500281" providerId="LiveId" clId="{67D08E85-DA52-4500-9366-709A01A58869}" dt="2023-02-12T23:46:09.503" v="66"/>
          <ac:picMkLst>
            <pc:docMk/>
            <pc:sldMk cId="1768216317" sldId="291"/>
            <ac:picMk id="8" creationId="{890E538E-07EC-A376-4929-1D0B7D103AAD}"/>
          </ac:picMkLst>
        </pc:picChg>
        <pc:picChg chg="add mod">
          <ac:chgData name="Neemias Informatica Lima" userId="b77af7bd85500281" providerId="LiveId" clId="{67D08E85-DA52-4500-9366-709A01A58869}" dt="2023-02-12T23:46:09.503" v="66"/>
          <ac:picMkLst>
            <pc:docMk/>
            <pc:sldMk cId="1768216317" sldId="291"/>
            <ac:picMk id="9" creationId="{656BCBC8-4684-871D-87D4-C07900D6FFD7}"/>
          </ac:picMkLst>
        </pc:picChg>
      </pc:sldChg>
      <pc:sldChg chg="addSp delSp modSp mod">
        <pc:chgData name="Neemias Informatica Lima" userId="b77af7bd85500281" providerId="LiveId" clId="{67D08E85-DA52-4500-9366-709A01A58869}" dt="2023-02-12T23:54:46.444" v="241"/>
        <pc:sldMkLst>
          <pc:docMk/>
          <pc:sldMk cId="3757265641" sldId="292"/>
        </pc:sldMkLst>
        <pc:spChg chg="del">
          <ac:chgData name="Neemias Informatica Lima" userId="b77af7bd85500281" providerId="LiveId" clId="{67D08E85-DA52-4500-9366-709A01A58869}" dt="2023-02-12T23:46:23.040" v="69" actId="478"/>
          <ac:spMkLst>
            <pc:docMk/>
            <pc:sldMk cId="3757265641" sldId="292"/>
            <ac:spMk id="2" creationId="{A0DB44E6-F58E-D2CB-9196-3FBA999267F4}"/>
          </ac:spMkLst>
        </pc:spChg>
        <pc:spChg chg="del">
          <ac:chgData name="Neemias Informatica Lima" userId="b77af7bd85500281" providerId="LiveId" clId="{67D08E85-DA52-4500-9366-709A01A58869}" dt="2023-02-12T23:46:23.040" v="69" actId="478"/>
          <ac:spMkLst>
            <pc:docMk/>
            <pc:sldMk cId="3757265641" sldId="292"/>
            <ac:spMk id="3" creationId="{965A8417-251A-448F-1059-583FAAEEEF93}"/>
          </ac:spMkLst>
        </pc:spChg>
        <pc:spChg chg="add mod">
          <ac:chgData name="Neemias Informatica Lima" userId="b77af7bd85500281" providerId="LiveId" clId="{67D08E85-DA52-4500-9366-709A01A58869}" dt="2023-02-12T23:46:23.342" v="70"/>
          <ac:spMkLst>
            <pc:docMk/>
            <pc:sldMk cId="3757265641" sldId="292"/>
            <ac:spMk id="6" creationId="{BD2981D2-B240-9160-03D8-C6391CE84956}"/>
          </ac:spMkLst>
        </pc:spChg>
        <pc:spChg chg="add mod">
          <ac:chgData name="Neemias Informatica Lima" userId="b77af7bd85500281" providerId="LiveId" clId="{67D08E85-DA52-4500-9366-709A01A58869}" dt="2023-02-12T23:46:23.342" v="70"/>
          <ac:spMkLst>
            <pc:docMk/>
            <pc:sldMk cId="3757265641" sldId="292"/>
            <ac:spMk id="7" creationId="{56B1B161-0658-0648-49D0-35E2837CD5F3}"/>
          </ac:spMkLst>
        </pc:spChg>
        <pc:spChg chg="mod">
          <ac:chgData name="Neemias Informatica Lima" userId="b77af7bd85500281" providerId="LiveId" clId="{67D08E85-DA52-4500-9366-709A01A58869}" dt="2023-02-12T23:54:46.444" v="241"/>
          <ac:spMkLst>
            <pc:docMk/>
            <pc:sldMk cId="3757265641" sldId="292"/>
            <ac:spMk id="12" creationId="{1EC42BAA-B890-43DD-B4F0-9AB5685AF2FE}"/>
          </ac:spMkLst>
        </pc:spChg>
        <pc:spChg chg="mod">
          <ac:chgData name="Neemias Informatica Lima" userId="b77af7bd85500281" providerId="LiveId" clId="{67D08E85-DA52-4500-9366-709A01A58869}" dt="2023-02-12T23:53:37.289" v="220"/>
          <ac:spMkLst>
            <pc:docMk/>
            <pc:sldMk cId="3757265641" sldId="292"/>
            <ac:spMk id="14" creationId="{00000000-0000-0000-0000-000000000000}"/>
          </ac:spMkLst>
        </pc:spChg>
        <pc:picChg chg="del">
          <ac:chgData name="Neemias Informatica Lima" userId="b77af7bd85500281" providerId="LiveId" clId="{67D08E85-DA52-4500-9366-709A01A58869}" dt="2023-02-12T23:46:23.040" v="69" actId="478"/>
          <ac:picMkLst>
            <pc:docMk/>
            <pc:sldMk cId="3757265641" sldId="292"/>
            <ac:picMk id="4" creationId="{D3796CFA-A66B-827B-7FF8-0C436647E422}"/>
          </ac:picMkLst>
        </pc:picChg>
        <pc:picChg chg="del">
          <ac:chgData name="Neemias Informatica Lima" userId="b77af7bd85500281" providerId="LiveId" clId="{67D08E85-DA52-4500-9366-709A01A58869}" dt="2023-02-12T23:46:23.040" v="69" actId="478"/>
          <ac:picMkLst>
            <pc:docMk/>
            <pc:sldMk cId="3757265641" sldId="292"/>
            <ac:picMk id="5" creationId="{C4AB9179-3C2D-A2FE-F400-58AE681347C6}"/>
          </ac:picMkLst>
        </pc:picChg>
        <pc:picChg chg="add mod">
          <ac:chgData name="Neemias Informatica Lima" userId="b77af7bd85500281" providerId="LiveId" clId="{67D08E85-DA52-4500-9366-709A01A58869}" dt="2023-02-12T23:46:23.342" v="70"/>
          <ac:picMkLst>
            <pc:docMk/>
            <pc:sldMk cId="3757265641" sldId="292"/>
            <ac:picMk id="8" creationId="{58AC132A-C8EC-76E6-23C4-A3185DFF610B}"/>
          </ac:picMkLst>
        </pc:picChg>
        <pc:picChg chg="add mod">
          <ac:chgData name="Neemias Informatica Lima" userId="b77af7bd85500281" providerId="LiveId" clId="{67D08E85-DA52-4500-9366-709A01A58869}" dt="2023-02-12T23:46:23.342" v="70"/>
          <ac:picMkLst>
            <pc:docMk/>
            <pc:sldMk cId="3757265641" sldId="292"/>
            <ac:picMk id="9" creationId="{478963F3-6E6A-8A71-611F-9CB5F2618ECC}"/>
          </ac:picMkLst>
        </pc:picChg>
      </pc:sldChg>
      <pc:sldChg chg="addSp delSp modSp mod">
        <pc:chgData name="Neemias Informatica Lima" userId="b77af7bd85500281" providerId="LiveId" clId="{67D08E85-DA52-4500-9366-709A01A58869}" dt="2023-02-12T23:54:59.736" v="246"/>
        <pc:sldMkLst>
          <pc:docMk/>
          <pc:sldMk cId="3114938747" sldId="293"/>
        </pc:sldMkLst>
        <pc:spChg chg="del">
          <ac:chgData name="Neemias Informatica Lima" userId="b77af7bd85500281" providerId="LiveId" clId="{67D08E85-DA52-4500-9366-709A01A58869}" dt="2023-02-12T23:46:29.972" v="71" actId="478"/>
          <ac:spMkLst>
            <pc:docMk/>
            <pc:sldMk cId="3114938747" sldId="293"/>
            <ac:spMk id="2" creationId="{707BD544-9DC0-219B-192F-4926D39E14D5}"/>
          </ac:spMkLst>
        </pc:spChg>
        <pc:spChg chg="del">
          <ac:chgData name="Neemias Informatica Lima" userId="b77af7bd85500281" providerId="LiveId" clId="{67D08E85-DA52-4500-9366-709A01A58869}" dt="2023-02-12T23:46:29.972" v="71" actId="478"/>
          <ac:spMkLst>
            <pc:docMk/>
            <pc:sldMk cId="3114938747" sldId="293"/>
            <ac:spMk id="3" creationId="{C4BFDC45-8EB1-3FFB-B91A-8B48C0DEF2C5}"/>
          </ac:spMkLst>
        </pc:spChg>
        <pc:spChg chg="add mod">
          <ac:chgData name="Neemias Informatica Lima" userId="b77af7bd85500281" providerId="LiveId" clId="{67D08E85-DA52-4500-9366-709A01A58869}" dt="2023-02-12T23:46:30.247" v="72"/>
          <ac:spMkLst>
            <pc:docMk/>
            <pc:sldMk cId="3114938747" sldId="293"/>
            <ac:spMk id="6" creationId="{AE3566F7-D159-9510-BDE7-73790CC5C2D3}"/>
          </ac:spMkLst>
        </pc:spChg>
        <pc:spChg chg="add mod">
          <ac:chgData name="Neemias Informatica Lima" userId="b77af7bd85500281" providerId="LiveId" clId="{67D08E85-DA52-4500-9366-709A01A58869}" dt="2023-02-12T23:46:30.247" v="72"/>
          <ac:spMkLst>
            <pc:docMk/>
            <pc:sldMk cId="3114938747" sldId="293"/>
            <ac:spMk id="7" creationId="{33271FEB-8622-4E20-67BE-E4B03E68811F}"/>
          </ac:spMkLst>
        </pc:spChg>
        <pc:spChg chg="mod">
          <ac:chgData name="Neemias Informatica Lima" userId="b77af7bd85500281" providerId="LiveId" clId="{67D08E85-DA52-4500-9366-709A01A58869}" dt="2023-02-12T23:54:59.736" v="246"/>
          <ac:spMkLst>
            <pc:docMk/>
            <pc:sldMk cId="3114938747" sldId="293"/>
            <ac:spMk id="16" creationId="{CFC8B9D9-C6ED-4706-A104-65D118A5B7F9}"/>
          </ac:spMkLst>
        </pc:spChg>
        <pc:picChg chg="del">
          <ac:chgData name="Neemias Informatica Lima" userId="b77af7bd85500281" providerId="LiveId" clId="{67D08E85-DA52-4500-9366-709A01A58869}" dt="2023-02-12T23:46:29.972" v="71" actId="478"/>
          <ac:picMkLst>
            <pc:docMk/>
            <pc:sldMk cId="3114938747" sldId="293"/>
            <ac:picMk id="4" creationId="{D82CB1C8-C947-B595-410B-F44E50AFAF1A}"/>
          </ac:picMkLst>
        </pc:picChg>
        <pc:picChg chg="del">
          <ac:chgData name="Neemias Informatica Lima" userId="b77af7bd85500281" providerId="LiveId" clId="{67D08E85-DA52-4500-9366-709A01A58869}" dt="2023-02-12T23:46:29.972" v="71" actId="478"/>
          <ac:picMkLst>
            <pc:docMk/>
            <pc:sldMk cId="3114938747" sldId="293"/>
            <ac:picMk id="5" creationId="{72B65B44-EA53-AAB5-4183-55BDD5BE2BB5}"/>
          </ac:picMkLst>
        </pc:picChg>
        <pc:picChg chg="add mod">
          <ac:chgData name="Neemias Informatica Lima" userId="b77af7bd85500281" providerId="LiveId" clId="{67D08E85-DA52-4500-9366-709A01A58869}" dt="2023-02-12T23:46:30.247" v="72"/>
          <ac:picMkLst>
            <pc:docMk/>
            <pc:sldMk cId="3114938747" sldId="293"/>
            <ac:picMk id="8" creationId="{DB07F899-5E02-C3D0-31DF-0D33300DD741}"/>
          </ac:picMkLst>
        </pc:picChg>
        <pc:picChg chg="add mod">
          <ac:chgData name="Neemias Informatica Lima" userId="b77af7bd85500281" providerId="LiveId" clId="{67D08E85-DA52-4500-9366-709A01A58869}" dt="2023-02-12T23:46:30.247" v="72"/>
          <ac:picMkLst>
            <pc:docMk/>
            <pc:sldMk cId="3114938747" sldId="293"/>
            <ac:picMk id="9" creationId="{2955F903-A3BE-5960-36F4-A66077550A78}"/>
          </ac:picMkLst>
        </pc:picChg>
      </pc:sldChg>
    </pc:docChg>
  </pc:docChgLst>
  <pc:docChgLst>
    <pc:chgData name="Neemias Informatica Lima" userId="b77af7bd85500281" providerId="LiveId" clId="{70BF4EFA-C635-4E02-85A4-EE8AA687EAFE}"/>
    <pc:docChg chg="undo redo custSel modSld">
      <pc:chgData name="Neemias Informatica Lima" userId="b77af7bd85500281" providerId="LiveId" clId="{70BF4EFA-C635-4E02-85A4-EE8AA687EAFE}" dt="2023-07-26T00:07:47.547" v="289" actId="20577"/>
      <pc:docMkLst>
        <pc:docMk/>
      </pc:docMkLst>
      <pc:sldChg chg="addSp delSp modSp mod">
        <pc:chgData name="Neemias Informatica Lima" userId="b77af7bd85500281" providerId="LiveId" clId="{70BF4EFA-C635-4E02-85A4-EE8AA687EAFE}" dt="2023-07-25T23:50:39.029" v="56" actId="20577"/>
        <pc:sldMkLst>
          <pc:docMk/>
          <pc:sldMk cId="2232331225" sldId="280"/>
        </pc:sldMkLst>
        <pc:spChg chg="mod">
          <ac:chgData name="Neemias Informatica Lima" userId="b77af7bd85500281" providerId="LiveId" clId="{70BF4EFA-C635-4E02-85A4-EE8AA687EAFE}" dt="2023-07-25T23:45:53.947" v="6" actId="20577"/>
          <ac:spMkLst>
            <pc:docMk/>
            <pc:sldMk cId="2232331225" sldId="280"/>
            <ac:spMk id="6" creationId="{00000000-0000-0000-0000-000000000000}"/>
          </ac:spMkLst>
        </pc:spChg>
        <pc:spChg chg="mod">
          <ac:chgData name="Neemias Informatica Lima" userId="b77af7bd85500281" providerId="LiveId" clId="{70BF4EFA-C635-4E02-85A4-EE8AA687EAFE}" dt="2023-07-25T23:47:38.496" v="26" actId="20577"/>
          <ac:spMkLst>
            <pc:docMk/>
            <pc:sldMk cId="2232331225" sldId="280"/>
            <ac:spMk id="9" creationId="{00000000-0000-0000-0000-000000000000}"/>
          </ac:spMkLst>
        </pc:spChg>
        <pc:spChg chg="mod">
          <ac:chgData name="Neemias Informatica Lima" userId="b77af7bd85500281" providerId="LiveId" clId="{70BF4EFA-C635-4E02-85A4-EE8AA687EAFE}" dt="2023-07-25T23:50:39.029" v="56" actId="20577"/>
          <ac:spMkLst>
            <pc:docMk/>
            <pc:sldMk cId="2232331225" sldId="280"/>
            <ac:spMk id="16" creationId="{00000000-0000-0000-0000-000000000000}"/>
          </ac:spMkLst>
        </pc:spChg>
        <pc:picChg chg="del">
          <ac:chgData name="Neemias Informatica Lima" userId="b77af7bd85500281" providerId="LiveId" clId="{70BF4EFA-C635-4E02-85A4-EE8AA687EAFE}" dt="2023-07-25T23:46:04.699" v="7" actId="478"/>
          <ac:picMkLst>
            <pc:docMk/>
            <pc:sldMk cId="2232331225" sldId="280"/>
            <ac:picMk id="3" creationId="{94FEF9AA-FC8B-78BB-E2F0-8B77AB652B6F}"/>
          </ac:picMkLst>
        </pc:picChg>
        <pc:picChg chg="add mod">
          <ac:chgData name="Neemias Informatica Lima" userId="b77af7bd85500281" providerId="LiveId" clId="{70BF4EFA-C635-4E02-85A4-EE8AA687EAFE}" dt="2023-07-25T23:47:07.054" v="19" actId="14100"/>
          <ac:picMkLst>
            <pc:docMk/>
            <pc:sldMk cId="2232331225" sldId="280"/>
            <ac:picMk id="4" creationId="{0F0ADB51-F692-DBC1-F27B-4574BD63BA43}"/>
          </ac:picMkLst>
        </pc:picChg>
        <pc:picChg chg="del">
          <ac:chgData name="Neemias Informatica Lima" userId="b77af7bd85500281" providerId="LiveId" clId="{70BF4EFA-C635-4E02-85A4-EE8AA687EAFE}" dt="2023-07-25T23:45:39.905" v="0" actId="478"/>
          <ac:picMkLst>
            <pc:docMk/>
            <pc:sldMk cId="2232331225" sldId="280"/>
            <ac:picMk id="13" creationId="{2CB54BE5-4CF9-ACAD-5D91-B0E064F0866E}"/>
          </ac:picMkLst>
        </pc:picChg>
        <pc:picChg chg="add mod">
          <ac:chgData name="Neemias Informatica Lima" userId="b77af7bd85500281" providerId="LiveId" clId="{70BF4EFA-C635-4E02-85A4-EE8AA687EAFE}" dt="2023-07-25T23:49:19.996" v="36"/>
          <ac:picMkLst>
            <pc:docMk/>
            <pc:sldMk cId="2232331225" sldId="280"/>
            <ac:picMk id="14" creationId="{4956ACF0-5B64-BB6C-250A-31CBE6FF33F4}"/>
          </ac:picMkLst>
        </pc:picChg>
      </pc:sldChg>
      <pc:sldChg chg="addSp delSp modSp mod">
        <pc:chgData name="Neemias Informatica Lima" userId="b77af7bd85500281" providerId="LiveId" clId="{70BF4EFA-C635-4E02-85A4-EE8AA687EAFE}" dt="2023-07-25T23:54:53.499" v="99"/>
        <pc:sldMkLst>
          <pc:docMk/>
          <pc:sldMk cId="2103443556" sldId="281"/>
        </pc:sldMkLst>
        <pc:spChg chg="mod">
          <ac:chgData name="Neemias Informatica Lima" userId="b77af7bd85500281" providerId="LiveId" clId="{70BF4EFA-C635-4E02-85A4-EE8AA687EAFE}" dt="2023-07-25T23:54:53.499" v="99"/>
          <ac:spMkLst>
            <pc:docMk/>
            <pc:sldMk cId="2103443556" sldId="281"/>
            <ac:spMk id="8" creationId="{00000000-0000-0000-0000-000000000000}"/>
          </ac:spMkLst>
        </pc:spChg>
        <pc:spChg chg="mod">
          <ac:chgData name="Neemias Informatica Lima" userId="b77af7bd85500281" providerId="LiveId" clId="{70BF4EFA-C635-4E02-85A4-EE8AA687EAFE}" dt="2023-07-25T23:51:18.859" v="70"/>
          <ac:spMkLst>
            <pc:docMk/>
            <pc:sldMk cId="2103443556" sldId="281"/>
            <ac:spMk id="18" creationId="{00000000-0000-0000-0000-000000000000}"/>
          </ac:spMkLst>
        </pc:spChg>
        <pc:picChg chg="del">
          <ac:chgData name="Neemias Informatica Lima" userId="b77af7bd85500281" providerId="LiveId" clId="{70BF4EFA-C635-4E02-85A4-EE8AA687EAFE}" dt="2023-07-25T23:49:55.114" v="43" actId="478"/>
          <ac:picMkLst>
            <pc:docMk/>
            <pc:sldMk cId="2103443556" sldId="281"/>
            <ac:picMk id="2" creationId="{033884EC-6BAC-E98B-92F9-0F95BFC5D142}"/>
          </ac:picMkLst>
        </pc:picChg>
        <pc:picChg chg="del">
          <ac:chgData name="Neemias Informatica Lima" userId="b77af7bd85500281" providerId="LiveId" clId="{70BF4EFA-C635-4E02-85A4-EE8AA687EAFE}" dt="2023-07-25T23:49:27.305" v="37" actId="478"/>
          <ac:picMkLst>
            <pc:docMk/>
            <pc:sldMk cId="2103443556" sldId="281"/>
            <ac:picMk id="3" creationId="{A660EB47-AC82-BD8B-C43A-AD23DA463620}"/>
          </ac:picMkLst>
        </pc:picChg>
        <pc:picChg chg="add mod">
          <ac:chgData name="Neemias Informatica Lima" userId="b77af7bd85500281" providerId="LiveId" clId="{70BF4EFA-C635-4E02-85A4-EE8AA687EAFE}" dt="2023-07-25T23:49:45.861" v="42" actId="1440"/>
          <ac:picMkLst>
            <pc:docMk/>
            <pc:sldMk cId="2103443556" sldId="281"/>
            <ac:picMk id="4" creationId="{0401683E-6619-33FD-E0CA-0A94716BB2D0}"/>
          </ac:picMkLst>
        </pc:picChg>
        <pc:picChg chg="add mod">
          <ac:chgData name="Neemias Informatica Lima" userId="b77af7bd85500281" providerId="LiveId" clId="{70BF4EFA-C635-4E02-85A4-EE8AA687EAFE}" dt="2023-07-25T23:50:13.048" v="49" actId="14100"/>
          <ac:picMkLst>
            <pc:docMk/>
            <pc:sldMk cId="2103443556" sldId="281"/>
            <ac:picMk id="5" creationId="{F0646410-B1E3-621B-1B89-2DFCB31A465B}"/>
          </ac:picMkLst>
        </pc:picChg>
        <pc:picChg chg="add del mod">
          <ac:chgData name="Neemias Informatica Lima" userId="b77af7bd85500281" providerId="LiveId" clId="{70BF4EFA-C635-4E02-85A4-EE8AA687EAFE}" dt="2023-07-25T23:51:07.773" v="63" actId="478"/>
          <ac:picMkLst>
            <pc:docMk/>
            <pc:sldMk cId="2103443556" sldId="281"/>
            <ac:picMk id="7" creationId="{0CB26EE6-034E-1A00-D2B4-CB5F1E891F27}"/>
          </ac:picMkLst>
        </pc:picChg>
      </pc:sldChg>
      <pc:sldChg chg="addSp delSp modSp mod">
        <pc:chgData name="Neemias Informatica Lima" userId="b77af7bd85500281" providerId="LiveId" clId="{70BF4EFA-C635-4E02-85A4-EE8AA687EAFE}" dt="2023-07-25T23:56:18.942" v="131" actId="20577"/>
        <pc:sldMkLst>
          <pc:docMk/>
          <pc:sldMk cId="3683219421" sldId="282"/>
        </pc:sldMkLst>
        <pc:spChg chg="del">
          <ac:chgData name="Neemias Informatica Lima" userId="b77af7bd85500281" providerId="LiveId" clId="{70BF4EFA-C635-4E02-85A4-EE8AA687EAFE}" dt="2023-07-25T23:51:57.413" v="73" actId="478"/>
          <ac:spMkLst>
            <pc:docMk/>
            <pc:sldMk cId="3683219421" sldId="282"/>
            <ac:spMk id="2" creationId="{3491D5EA-6C15-3D88-0DD4-7DB79CE1D014}"/>
          </ac:spMkLst>
        </pc:spChg>
        <pc:spChg chg="del">
          <ac:chgData name="Neemias Informatica Lima" userId="b77af7bd85500281" providerId="LiveId" clId="{70BF4EFA-C635-4E02-85A4-EE8AA687EAFE}" dt="2023-07-25T23:51:57.413" v="73" actId="478"/>
          <ac:spMkLst>
            <pc:docMk/>
            <pc:sldMk cId="3683219421" sldId="282"/>
            <ac:spMk id="4" creationId="{3F35780F-BA0E-C838-58B7-94B3D250E3A2}"/>
          </ac:spMkLst>
        </pc:spChg>
        <pc:spChg chg="add mod">
          <ac:chgData name="Neemias Informatica Lima" userId="b77af7bd85500281" providerId="LiveId" clId="{70BF4EFA-C635-4E02-85A4-EE8AA687EAFE}" dt="2023-07-25T23:51:58.114" v="74"/>
          <ac:spMkLst>
            <pc:docMk/>
            <pc:sldMk cId="3683219421" sldId="282"/>
            <ac:spMk id="7" creationId="{819A9ECA-D30A-D6C9-81C6-EA9DE94C92E9}"/>
          </ac:spMkLst>
        </pc:spChg>
        <pc:spChg chg="add mod">
          <ac:chgData name="Neemias Informatica Lima" userId="b77af7bd85500281" providerId="LiveId" clId="{70BF4EFA-C635-4E02-85A4-EE8AA687EAFE}" dt="2023-07-25T23:51:58.114" v="74"/>
          <ac:spMkLst>
            <pc:docMk/>
            <pc:sldMk cId="3683219421" sldId="282"/>
            <ac:spMk id="8" creationId="{406832D3-51D0-D681-ABC6-D5AA21F8B4C4}"/>
          </ac:spMkLst>
        </pc:spChg>
        <pc:spChg chg="mod">
          <ac:chgData name="Neemias Informatica Lima" userId="b77af7bd85500281" providerId="LiveId" clId="{70BF4EFA-C635-4E02-85A4-EE8AA687EAFE}" dt="2023-07-25T23:56:18.942" v="131" actId="20577"/>
          <ac:spMkLst>
            <pc:docMk/>
            <pc:sldMk cId="3683219421" sldId="282"/>
            <ac:spMk id="12" creationId="{00000000-0000-0000-0000-000000000000}"/>
          </ac:spMkLst>
        </pc:spChg>
        <pc:spChg chg="mod">
          <ac:chgData name="Neemias Informatica Lima" userId="b77af7bd85500281" providerId="LiveId" clId="{70BF4EFA-C635-4E02-85A4-EE8AA687EAFE}" dt="2023-07-25T23:55:17.440" v="109"/>
          <ac:spMkLst>
            <pc:docMk/>
            <pc:sldMk cId="3683219421" sldId="282"/>
            <ac:spMk id="14" creationId="{00000000-0000-0000-0000-000000000000}"/>
          </ac:spMkLst>
        </pc:spChg>
        <pc:picChg chg="del">
          <ac:chgData name="Neemias Informatica Lima" userId="b77af7bd85500281" providerId="LiveId" clId="{70BF4EFA-C635-4E02-85A4-EE8AA687EAFE}" dt="2023-07-25T23:51:57.413" v="73" actId="478"/>
          <ac:picMkLst>
            <pc:docMk/>
            <pc:sldMk cId="3683219421" sldId="282"/>
            <ac:picMk id="5" creationId="{2074D15B-C433-B3FE-655E-F896186A7E29}"/>
          </ac:picMkLst>
        </pc:picChg>
        <pc:picChg chg="del">
          <ac:chgData name="Neemias Informatica Lima" userId="b77af7bd85500281" providerId="LiveId" clId="{70BF4EFA-C635-4E02-85A4-EE8AA687EAFE}" dt="2023-07-25T23:51:57.413" v="73" actId="478"/>
          <ac:picMkLst>
            <pc:docMk/>
            <pc:sldMk cId="3683219421" sldId="282"/>
            <ac:picMk id="6" creationId="{07BDFE5B-EEF5-3811-2C82-561761550694}"/>
          </ac:picMkLst>
        </pc:picChg>
        <pc:picChg chg="add mod">
          <ac:chgData name="Neemias Informatica Lima" userId="b77af7bd85500281" providerId="LiveId" clId="{70BF4EFA-C635-4E02-85A4-EE8AA687EAFE}" dt="2023-07-25T23:51:58.114" v="74"/>
          <ac:picMkLst>
            <pc:docMk/>
            <pc:sldMk cId="3683219421" sldId="282"/>
            <ac:picMk id="9" creationId="{E4E7D18B-2663-8020-BA36-B88543827227}"/>
          </ac:picMkLst>
        </pc:picChg>
        <pc:picChg chg="add mod">
          <ac:chgData name="Neemias Informatica Lima" userId="b77af7bd85500281" providerId="LiveId" clId="{70BF4EFA-C635-4E02-85A4-EE8AA687EAFE}" dt="2023-07-25T23:51:58.114" v="74"/>
          <ac:picMkLst>
            <pc:docMk/>
            <pc:sldMk cId="3683219421" sldId="282"/>
            <ac:picMk id="11" creationId="{106373A6-913A-FB36-4DC5-2B97F23E5862}"/>
          </ac:picMkLst>
        </pc:picChg>
      </pc:sldChg>
      <pc:sldChg chg="addSp delSp modSp mod">
        <pc:chgData name="Neemias Informatica Lima" userId="b77af7bd85500281" providerId="LiveId" clId="{70BF4EFA-C635-4E02-85A4-EE8AA687EAFE}" dt="2023-07-25T23:57:39.131" v="156" actId="20577"/>
        <pc:sldMkLst>
          <pc:docMk/>
          <pc:sldMk cId="3902406419" sldId="283"/>
        </pc:sldMkLst>
        <pc:spChg chg="del">
          <ac:chgData name="Neemias Informatica Lima" userId="b77af7bd85500281" providerId="LiveId" clId="{70BF4EFA-C635-4E02-85A4-EE8AA687EAFE}" dt="2023-07-25T23:52:11.501" v="75" actId="478"/>
          <ac:spMkLst>
            <pc:docMk/>
            <pc:sldMk cId="3902406419" sldId="283"/>
            <ac:spMk id="2" creationId="{D3F2D1D4-493F-B3EC-6211-0D2D727670AA}"/>
          </ac:spMkLst>
        </pc:spChg>
        <pc:spChg chg="del">
          <ac:chgData name="Neemias Informatica Lima" userId="b77af7bd85500281" providerId="LiveId" clId="{70BF4EFA-C635-4E02-85A4-EE8AA687EAFE}" dt="2023-07-25T23:52:11.501" v="75" actId="478"/>
          <ac:spMkLst>
            <pc:docMk/>
            <pc:sldMk cId="3902406419" sldId="283"/>
            <ac:spMk id="3" creationId="{EA826045-1181-CAD1-2B51-E9311AB30D4F}"/>
          </ac:spMkLst>
        </pc:spChg>
        <pc:spChg chg="add mod">
          <ac:chgData name="Neemias Informatica Lima" userId="b77af7bd85500281" providerId="LiveId" clId="{70BF4EFA-C635-4E02-85A4-EE8AA687EAFE}" dt="2023-07-25T23:52:11.947" v="76"/>
          <ac:spMkLst>
            <pc:docMk/>
            <pc:sldMk cId="3902406419" sldId="283"/>
            <ac:spMk id="6" creationId="{FABDE56D-3F03-0165-FE61-AF4DC3BC7A2F}"/>
          </ac:spMkLst>
        </pc:spChg>
        <pc:spChg chg="add mod">
          <ac:chgData name="Neemias Informatica Lima" userId="b77af7bd85500281" providerId="LiveId" clId="{70BF4EFA-C635-4E02-85A4-EE8AA687EAFE}" dt="2023-07-25T23:52:11.947" v="76"/>
          <ac:spMkLst>
            <pc:docMk/>
            <pc:sldMk cId="3902406419" sldId="283"/>
            <ac:spMk id="7" creationId="{D4068EE0-66FE-857B-0CB9-43EFAF05F80A}"/>
          </ac:spMkLst>
        </pc:spChg>
        <pc:spChg chg="mod">
          <ac:chgData name="Neemias Informatica Lima" userId="b77af7bd85500281" providerId="LiveId" clId="{70BF4EFA-C635-4E02-85A4-EE8AA687EAFE}" dt="2023-07-25T23:56:37.817" v="136"/>
          <ac:spMkLst>
            <pc:docMk/>
            <pc:sldMk cId="3902406419" sldId="283"/>
            <ac:spMk id="14" creationId="{00000000-0000-0000-0000-000000000000}"/>
          </ac:spMkLst>
        </pc:spChg>
        <pc:spChg chg="mod">
          <ac:chgData name="Neemias Informatica Lima" userId="b77af7bd85500281" providerId="LiveId" clId="{70BF4EFA-C635-4E02-85A4-EE8AA687EAFE}" dt="2023-07-25T23:57:39.131" v="156" actId="20577"/>
          <ac:spMkLst>
            <pc:docMk/>
            <pc:sldMk cId="3902406419" sldId="283"/>
            <ac:spMk id="15" creationId="{D5C09FDA-172B-4732-BD2E-A9BBEF8B191B}"/>
          </ac:spMkLst>
        </pc:spChg>
        <pc:picChg chg="del">
          <ac:chgData name="Neemias Informatica Lima" userId="b77af7bd85500281" providerId="LiveId" clId="{70BF4EFA-C635-4E02-85A4-EE8AA687EAFE}" dt="2023-07-25T23:52:11.501" v="75" actId="478"/>
          <ac:picMkLst>
            <pc:docMk/>
            <pc:sldMk cId="3902406419" sldId="283"/>
            <ac:picMk id="4" creationId="{D22E72BF-B0A0-CBCE-3EEA-338FA26238F2}"/>
          </ac:picMkLst>
        </pc:picChg>
        <pc:picChg chg="del">
          <ac:chgData name="Neemias Informatica Lima" userId="b77af7bd85500281" providerId="LiveId" clId="{70BF4EFA-C635-4E02-85A4-EE8AA687EAFE}" dt="2023-07-25T23:52:11.501" v="75" actId="478"/>
          <ac:picMkLst>
            <pc:docMk/>
            <pc:sldMk cId="3902406419" sldId="283"/>
            <ac:picMk id="5" creationId="{B6666158-6DAF-F93A-BD4A-F9D9BC2A85CF}"/>
          </ac:picMkLst>
        </pc:picChg>
        <pc:picChg chg="add mod">
          <ac:chgData name="Neemias Informatica Lima" userId="b77af7bd85500281" providerId="LiveId" clId="{70BF4EFA-C635-4E02-85A4-EE8AA687EAFE}" dt="2023-07-25T23:52:11.947" v="76"/>
          <ac:picMkLst>
            <pc:docMk/>
            <pc:sldMk cId="3902406419" sldId="283"/>
            <ac:picMk id="8" creationId="{5ED0E2B3-CD61-4068-16B9-2A663EE7B7D9}"/>
          </ac:picMkLst>
        </pc:picChg>
        <pc:picChg chg="add mod">
          <ac:chgData name="Neemias Informatica Lima" userId="b77af7bd85500281" providerId="LiveId" clId="{70BF4EFA-C635-4E02-85A4-EE8AA687EAFE}" dt="2023-07-25T23:52:11.947" v="76"/>
          <ac:picMkLst>
            <pc:docMk/>
            <pc:sldMk cId="3902406419" sldId="283"/>
            <ac:picMk id="9" creationId="{18B901A2-6B27-3819-6BC5-4B4074B3EECB}"/>
          </ac:picMkLst>
        </pc:picChg>
      </pc:sldChg>
      <pc:sldChg chg="addSp delSp modSp mod">
        <pc:chgData name="Neemias Informatica Lima" userId="b77af7bd85500281" providerId="LiveId" clId="{70BF4EFA-C635-4E02-85A4-EE8AA687EAFE}" dt="2023-07-26T00:00:16.268" v="191" actId="6549"/>
        <pc:sldMkLst>
          <pc:docMk/>
          <pc:sldMk cId="2424059023" sldId="284"/>
        </pc:sldMkLst>
        <pc:spChg chg="del">
          <ac:chgData name="Neemias Informatica Lima" userId="b77af7bd85500281" providerId="LiveId" clId="{70BF4EFA-C635-4E02-85A4-EE8AA687EAFE}" dt="2023-07-25T23:52:37.561" v="79" actId="478"/>
          <ac:spMkLst>
            <pc:docMk/>
            <pc:sldMk cId="2424059023" sldId="284"/>
            <ac:spMk id="2" creationId="{5448C91B-BD93-B540-0F02-1F19032D0E0D}"/>
          </ac:spMkLst>
        </pc:spChg>
        <pc:spChg chg="del">
          <ac:chgData name="Neemias Informatica Lima" userId="b77af7bd85500281" providerId="LiveId" clId="{70BF4EFA-C635-4E02-85A4-EE8AA687EAFE}" dt="2023-07-25T23:52:37.561" v="79" actId="478"/>
          <ac:spMkLst>
            <pc:docMk/>
            <pc:sldMk cId="2424059023" sldId="284"/>
            <ac:spMk id="3" creationId="{E563B708-1A1D-9AA7-DD96-FB882AF3DA40}"/>
          </ac:spMkLst>
        </pc:spChg>
        <pc:spChg chg="add mod">
          <ac:chgData name="Neemias Informatica Lima" userId="b77af7bd85500281" providerId="LiveId" clId="{70BF4EFA-C635-4E02-85A4-EE8AA687EAFE}" dt="2023-07-25T23:52:38.122" v="80"/>
          <ac:spMkLst>
            <pc:docMk/>
            <pc:sldMk cId="2424059023" sldId="284"/>
            <ac:spMk id="6" creationId="{66AE90E3-AC57-DD86-AC9B-E74D0C2B036E}"/>
          </ac:spMkLst>
        </pc:spChg>
        <pc:spChg chg="add mod">
          <ac:chgData name="Neemias Informatica Lima" userId="b77af7bd85500281" providerId="LiveId" clId="{70BF4EFA-C635-4E02-85A4-EE8AA687EAFE}" dt="2023-07-25T23:52:38.122" v="80"/>
          <ac:spMkLst>
            <pc:docMk/>
            <pc:sldMk cId="2424059023" sldId="284"/>
            <ac:spMk id="7" creationId="{1D466D24-A8FB-06BE-67E0-58F3C8F57E12}"/>
          </ac:spMkLst>
        </pc:spChg>
        <pc:spChg chg="mod">
          <ac:chgData name="Neemias Informatica Lima" userId="b77af7bd85500281" providerId="LiveId" clId="{70BF4EFA-C635-4E02-85A4-EE8AA687EAFE}" dt="2023-07-25T23:58:38.835" v="165" actId="20577"/>
          <ac:spMkLst>
            <pc:docMk/>
            <pc:sldMk cId="2424059023" sldId="284"/>
            <ac:spMk id="14" creationId="{00000000-0000-0000-0000-000000000000}"/>
          </ac:spMkLst>
        </pc:spChg>
        <pc:spChg chg="mod">
          <ac:chgData name="Neemias Informatica Lima" userId="b77af7bd85500281" providerId="LiveId" clId="{70BF4EFA-C635-4E02-85A4-EE8AA687EAFE}" dt="2023-07-26T00:00:16.268" v="191" actId="6549"/>
          <ac:spMkLst>
            <pc:docMk/>
            <pc:sldMk cId="2424059023" sldId="284"/>
            <ac:spMk id="15" creationId="{C3A1BEFC-B9B8-4142-B09F-1F5B330F4265}"/>
          </ac:spMkLst>
        </pc:spChg>
        <pc:picChg chg="del">
          <ac:chgData name="Neemias Informatica Lima" userId="b77af7bd85500281" providerId="LiveId" clId="{70BF4EFA-C635-4E02-85A4-EE8AA687EAFE}" dt="2023-07-25T23:52:37.561" v="79" actId="478"/>
          <ac:picMkLst>
            <pc:docMk/>
            <pc:sldMk cId="2424059023" sldId="284"/>
            <ac:picMk id="4" creationId="{12736DC3-3EF5-5FF0-9751-EA431A7F7D81}"/>
          </ac:picMkLst>
        </pc:picChg>
        <pc:picChg chg="del">
          <ac:chgData name="Neemias Informatica Lima" userId="b77af7bd85500281" providerId="LiveId" clId="{70BF4EFA-C635-4E02-85A4-EE8AA687EAFE}" dt="2023-07-25T23:52:37.561" v="79" actId="478"/>
          <ac:picMkLst>
            <pc:docMk/>
            <pc:sldMk cId="2424059023" sldId="284"/>
            <ac:picMk id="5" creationId="{076D8450-2428-BADD-0B44-188453E51C9E}"/>
          </ac:picMkLst>
        </pc:picChg>
        <pc:picChg chg="add mod">
          <ac:chgData name="Neemias Informatica Lima" userId="b77af7bd85500281" providerId="LiveId" clId="{70BF4EFA-C635-4E02-85A4-EE8AA687EAFE}" dt="2023-07-25T23:52:38.122" v="80"/>
          <ac:picMkLst>
            <pc:docMk/>
            <pc:sldMk cId="2424059023" sldId="284"/>
            <ac:picMk id="8" creationId="{46375442-6DC0-7CDE-49C5-8B0C451DE421}"/>
          </ac:picMkLst>
        </pc:picChg>
        <pc:picChg chg="add mod">
          <ac:chgData name="Neemias Informatica Lima" userId="b77af7bd85500281" providerId="LiveId" clId="{70BF4EFA-C635-4E02-85A4-EE8AA687EAFE}" dt="2023-07-25T23:52:38.122" v="80"/>
          <ac:picMkLst>
            <pc:docMk/>
            <pc:sldMk cId="2424059023" sldId="284"/>
            <ac:picMk id="9" creationId="{2CC0FD82-8D8A-175B-49BD-99EDD91F81FD}"/>
          </ac:picMkLst>
        </pc:picChg>
      </pc:sldChg>
      <pc:sldChg chg="addSp delSp modSp mod">
        <pc:chgData name="Neemias Informatica Lima" userId="b77af7bd85500281" providerId="LiveId" clId="{70BF4EFA-C635-4E02-85A4-EE8AA687EAFE}" dt="2023-07-26T00:02:56.661" v="243" actId="207"/>
        <pc:sldMkLst>
          <pc:docMk/>
          <pc:sldMk cId="2241968852" sldId="285"/>
        </pc:sldMkLst>
        <pc:spChg chg="del">
          <ac:chgData name="Neemias Informatica Lima" userId="b77af7bd85500281" providerId="LiveId" clId="{70BF4EFA-C635-4E02-85A4-EE8AA687EAFE}" dt="2023-07-25T23:52:56.561" v="83" actId="478"/>
          <ac:spMkLst>
            <pc:docMk/>
            <pc:sldMk cId="2241968852" sldId="285"/>
            <ac:spMk id="2" creationId="{F4F771C1-83E3-12C5-DBA1-C1AABF506852}"/>
          </ac:spMkLst>
        </pc:spChg>
        <pc:spChg chg="del">
          <ac:chgData name="Neemias Informatica Lima" userId="b77af7bd85500281" providerId="LiveId" clId="{70BF4EFA-C635-4E02-85A4-EE8AA687EAFE}" dt="2023-07-25T23:52:56.561" v="83" actId="478"/>
          <ac:spMkLst>
            <pc:docMk/>
            <pc:sldMk cId="2241968852" sldId="285"/>
            <ac:spMk id="3" creationId="{0099895D-FE3D-1042-7382-7A86FCF45654}"/>
          </ac:spMkLst>
        </pc:spChg>
        <pc:spChg chg="add mod">
          <ac:chgData name="Neemias Informatica Lima" userId="b77af7bd85500281" providerId="LiveId" clId="{70BF4EFA-C635-4E02-85A4-EE8AA687EAFE}" dt="2023-07-25T23:52:56.910" v="84"/>
          <ac:spMkLst>
            <pc:docMk/>
            <pc:sldMk cId="2241968852" sldId="285"/>
            <ac:spMk id="6" creationId="{5E8CB69D-73BB-0BDB-51A4-F4EE1B6D1C04}"/>
          </ac:spMkLst>
        </pc:spChg>
        <pc:spChg chg="add mod">
          <ac:chgData name="Neemias Informatica Lima" userId="b77af7bd85500281" providerId="LiveId" clId="{70BF4EFA-C635-4E02-85A4-EE8AA687EAFE}" dt="2023-07-25T23:52:56.910" v="84"/>
          <ac:spMkLst>
            <pc:docMk/>
            <pc:sldMk cId="2241968852" sldId="285"/>
            <ac:spMk id="7" creationId="{C062E573-7681-6A57-9D95-178BF7C1444C}"/>
          </ac:spMkLst>
        </pc:spChg>
        <pc:spChg chg="mod">
          <ac:chgData name="Neemias Informatica Lima" userId="b77af7bd85500281" providerId="LiveId" clId="{70BF4EFA-C635-4E02-85A4-EE8AA687EAFE}" dt="2023-07-26T00:01:47.790" v="213"/>
          <ac:spMkLst>
            <pc:docMk/>
            <pc:sldMk cId="2241968852" sldId="285"/>
            <ac:spMk id="14" creationId="{00000000-0000-0000-0000-000000000000}"/>
          </ac:spMkLst>
        </pc:spChg>
        <pc:spChg chg="mod">
          <ac:chgData name="Neemias Informatica Lima" userId="b77af7bd85500281" providerId="LiveId" clId="{70BF4EFA-C635-4E02-85A4-EE8AA687EAFE}" dt="2023-07-26T00:02:56.661" v="243" actId="207"/>
          <ac:spMkLst>
            <pc:docMk/>
            <pc:sldMk cId="2241968852" sldId="285"/>
            <ac:spMk id="15" creationId="{0F091E13-8EAD-4FFB-9473-BC74E5ABDC64}"/>
          </ac:spMkLst>
        </pc:spChg>
        <pc:picChg chg="del">
          <ac:chgData name="Neemias Informatica Lima" userId="b77af7bd85500281" providerId="LiveId" clId="{70BF4EFA-C635-4E02-85A4-EE8AA687EAFE}" dt="2023-07-25T23:52:56.561" v="83" actId="478"/>
          <ac:picMkLst>
            <pc:docMk/>
            <pc:sldMk cId="2241968852" sldId="285"/>
            <ac:picMk id="4" creationId="{26FCE371-1823-90C1-B89D-65B5E05C4D80}"/>
          </ac:picMkLst>
        </pc:picChg>
        <pc:picChg chg="del">
          <ac:chgData name="Neemias Informatica Lima" userId="b77af7bd85500281" providerId="LiveId" clId="{70BF4EFA-C635-4E02-85A4-EE8AA687EAFE}" dt="2023-07-25T23:52:56.561" v="83" actId="478"/>
          <ac:picMkLst>
            <pc:docMk/>
            <pc:sldMk cId="2241968852" sldId="285"/>
            <ac:picMk id="5" creationId="{481AE682-A837-9478-BF33-F11C6C5EBD80}"/>
          </ac:picMkLst>
        </pc:picChg>
        <pc:picChg chg="add mod">
          <ac:chgData name="Neemias Informatica Lima" userId="b77af7bd85500281" providerId="LiveId" clId="{70BF4EFA-C635-4E02-85A4-EE8AA687EAFE}" dt="2023-07-25T23:52:56.910" v="84"/>
          <ac:picMkLst>
            <pc:docMk/>
            <pc:sldMk cId="2241968852" sldId="285"/>
            <ac:picMk id="8" creationId="{7E4811F5-9FDC-8318-34E6-BDE5CC260426}"/>
          </ac:picMkLst>
        </pc:picChg>
        <pc:picChg chg="add mod">
          <ac:chgData name="Neemias Informatica Lima" userId="b77af7bd85500281" providerId="LiveId" clId="{70BF4EFA-C635-4E02-85A4-EE8AA687EAFE}" dt="2023-07-25T23:52:56.910" v="84"/>
          <ac:picMkLst>
            <pc:docMk/>
            <pc:sldMk cId="2241968852" sldId="285"/>
            <ac:picMk id="9" creationId="{07F84724-0C72-5160-F9BC-2C0FBD7797B9}"/>
          </ac:picMkLst>
        </pc:picChg>
      </pc:sldChg>
      <pc:sldChg chg="addSp delSp modSp mod">
        <pc:chgData name="Neemias Informatica Lima" userId="b77af7bd85500281" providerId="LiveId" clId="{70BF4EFA-C635-4E02-85A4-EE8AA687EAFE}" dt="2023-07-26T00:05:24.979" v="270"/>
        <pc:sldMkLst>
          <pc:docMk/>
          <pc:sldMk cId="1959249856" sldId="286"/>
        </pc:sldMkLst>
        <pc:spChg chg="del">
          <ac:chgData name="Neemias Informatica Lima" userId="b77af7bd85500281" providerId="LiveId" clId="{70BF4EFA-C635-4E02-85A4-EE8AA687EAFE}" dt="2023-07-25T23:53:13.741" v="87" actId="478"/>
          <ac:spMkLst>
            <pc:docMk/>
            <pc:sldMk cId="1959249856" sldId="286"/>
            <ac:spMk id="2" creationId="{4B107FD8-FF2C-D912-F2B8-7158E66FA82F}"/>
          </ac:spMkLst>
        </pc:spChg>
        <pc:spChg chg="del">
          <ac:chgData name="Neemias Informatica Lima" userId="b77af7bd85500281" providerId="LiveId" clId="{70BF4EFA-C635-4E02-85A4-EE8AA687EAFE}" dt="2023-07-25T23:53:13.741" v="87" actId="478"/>
          <ac:spMkLst>
            <pc:docMk/>
            <pc:sldMk cId="1959249856" sldId="286"/>
            <ac:spMk id="3" creationId="{030B43DF-D850-F3FF-6DBC-5537A388E7B3}"/>
          </ac:spMkLst>
        </pc:spChg>
        <pc:spChg chg="add mod">
          <ac:chgData name="Neemias Informatica Lima" userId="b77af7bd85500281" providerId="LiveId" clId="{70BF4EFA-C635-4E02-85A4-EE8AA687EAFE}" dt="2023-07-25T23:53:14.122" v="88"/>
          <ac:spMkLst>
            <pc:docMk/>
            <pc:sldMk cId="1959249856" sldId="286"/>
            <ac:spMk id="6" creationId="{6D14C760-7EAB-140C-C5D6-A56918D05283}"/>
          </ac:spMkLst>
        </pc:spChg>
        <pc:spChg chg="add mod">
          <ac:chgData name="Neemias Informatica Lima" userId="b77af7bd85500281" providerId="LiveId" clId="{70BF4EFA-C635-4E02-85A4-EE8AA687EAFE}" dt="2023-07-25T23:53:14.122" v="88"/>
          <ac:spMkLst>
            <pc:docMk/>
            <pc:sldMk cId="1959249856" sldId="286"/>
            <ac:spMk id="7" creationId="{8F3CF0ED-FEE4-E591-139C-653BCBCED841}"/>
          </ac:spMkLst>
        </pc:spChg>
        <pc:spChg chg="mod">
          <ac:chgData name="Neemias Informatica Lima" userId="b77af7bd85500281" providerId="LiveId" clId="{70BF4EFA-C635-4E02-85A4-EE8AA687EAFE}" dt="2023-07-26T00:04:04.592" v="257"/>
          <ac:spMkLst>
            <pc:docMk/>
            <pc:sldMk cId="1959249856" sldId="286"/>
            <ac:spMk id="14" creationId="{00000000-0000-0000-0000-000000000000}"/>
          </ac:spMkLst>
        </pc:spChg>
        <pc:spChg chg="mod">
          <ac:chgData name="Neemias Informatica Lima" userId="b77af7bd85500281" providerId="LiveId" clId="{70BF4EFA-C635-4E02-85A4-EE8AA687EAFE}" dt="2023-07-26T00:05:24.979" v="270"/>
          <ac:spMkLst>
            <pc:docMk/>
            <pc:sldMk cId="1959249856" sldId="286"/>
            <ac:spMk id="15" creationId="{863BB09B-C8C1-4354-BC51-D930C951E507}"/>
          </ac:spMkLst>
        </pc:spChg>
        <pc:picChg chg="del">
          <ac:chgData name="Neemias Informatica Lima" userId="b77af7bd85500281" providerId="LiveId" clId="{70BF4EFA-C635-4E02-85A4-EE8AA687EAFE}" dt="2023-07-25T23:53:13.741" v="87" actId="478"/>
          <ac:picMkLst>
            <pc:docMk/>
            <pc:sldMk cId="1959249856" sldId="286"/>
            <ac:picMk id="4" creationId="{A3502776-9141-DAB8-3C65-B06976C8A3A6}"/>
          </ac:picMkLst>
        </pc:picChg>
        <pc:picChg chg="del">
          <ac:chgData name="Neemias Informatica Lima" userId="b77af7bd85500281" providerId="LiveId" clId="{70BF4EFA-C635-4E02-85A4-EE8AA687EAFE}" dt="2023-07-25T23:53:13.741" v="87" actId="478"/>
          <ac:picMkLst>
            <pc:docMk/>
            <pc:sldMk cId="1959249856" sldId="286"/>
            <ac:picMk id="5" creationId="{F65291AA-D5ED-C2C9-382D-60B59A7DBA75}"/>
          </ac:picMkLst>
        </pc:picChg>
        <pc:picChg chg="add mod">
          <ac:chgData name="Neemias Informatica Lima" userId="b77af7bd85500281" providerId="LiveId" clId="{70BF4EFA-C635-4E02-85A4-EE8AA687EAFE}" dt="2023-07-25T23:53:14.122" v="88"/>
          <ac:picMkLst>
            <pc:docMk/>
            <pc:sldMk cId="1959249856" sldId="286"/>
            <ac:picMk id="8" creationId="{8041C163-EC9F-F965-C4C2-5E44D220DFDD}"/>
          </ac:picMkLst>
        </pc:picChg>
        <pc:picChg chg="add mod">
          <ac:chgData name="Neemias Informatica Lima" userId="b77af7bd85500281" providerId="LiveId" clId="{70BF4EFA-C635-4E02-85A4-EE8AA687EAFE}" dt="2023-07-25T23:53:14.122" v="88"/>
          <ac:picMkLst>
            <pc:docMk/>
            <pc:sldMk cId="1959249856" sldId="286"/>
            <ac:picMk id="9" creationId="{4B738343-EC6D-DDF9-B985-7A0C103826AD}"/>
          </ac:picMkLst>
        </pc:picChg>
      </pc:sldChg>
      <pc:sldChg chg="addSp delSp modSp mod">
        <pc:chgData name="Neemias Informatica Lima" userId="b77af7bd85500281" providerId="LiveId" clId="{70BF4EFA-C635-4E02-85A4-EE8AA687EAFE}" dt="2023-07-26T00:07:33.542" v="287" actId="313"/>
        <pc:sldMkLst>
          <pc:docMk/>
          <pc:sldMk cId="2857006406" sldId="287"/>
        </pc:sldMkLst>
        <pc:spChg chg="del">
          <ac:chgData name="Neemias Informatica Lima" userId="b77af7bd85500281" providerId="LiveId" clId="{70BF4EFA-C635-4E02-85A4-EE8AA687EAFE}" dt="2023-07-25T23:53:37.425" v="93" actId="478"/>
          <ac:spMkLst>
            <pc:docMk/>
            <pc:sldMk cId="2857006406" sldId="287"/>
            <ac:spMk id="2" creationId="{6A3800FE-FEA4-281A-B38B-EBA1FBE51B3E}"/>
          </ac:spMkLst>
        </pc:spChg>
        <pc:spChg chg="del">
          <ac:chgData name="Neemias Informatica Lima" userId="b77af7bd85500281" providerId="LiveId" clId="{70BF4EFA-C635-4E02-85A4-EE8AA687EAFE}" dt="2023-07-25T23:53:37.425" v="93" actId="478"/>
          <ac:spMkLst>
            <pc:docMk/>
            <pc:sldMk cId="2857006406" sldId="287"/>
            <ac:spMk id="3" creationId="{D30C7927-E748-F33E-1525-E02850415F22}"/>
          </ac:spMkLst>
        </pc:spChg>
        <pc:spChg chg="add mod">
          <ac:chgData name="Neemias Informatica Lima" userId="b77af7bd85500281" providerId="LiveId" clId="{70BF4EFA-C635-4E02-85A4-EE8AA687EAFE}" dt="2023-07-25T23:53:37.851" v="94"/>
          <ac:spMkLst>
            <pc:docMk/>
            <pc:sldMk cId="2857006406" sldId="287"/>
            <ac:spMk id="6" creationId="{BDC1ADE2-2244-599B-566C-3CC288D6A210}"/>
          </ac:spMkLst>
        </pc:spChg>
        <pc:spChg chg="add mod">
          <ac:chgData name="Neemias Informatica Lima" userId="b77af7bd85500281" providerId="LiveId" clId="{70BF4EFA-C635-4E02-85A4-EE8AA687EAFE}" dt="2023-07-25T23:53:37.851" v="94"/>
          <ac:spMkLst>
            <pc:docMk/>
            <pc:sldMk cId="2857006406" sldId="287"/>
            <ac:spMk id="7" creationId="{36D26608-E90C-2D57-3619-313CB0CA8FE6}"/>
          </ac:spMkLst>
        </pc:spChg>
        <pc:spChg chg="mod">
          <ac:chgData name="Neemias Informatica Lima" userId="b77af7bd85500281" providerId="LiveId" clId="{70BF4EFA-C635-4E02-85A4-EE8AA687EAFE}" dt="2023-07-26T00:07:33.542" v="287" actId="313"/>
          <ac:spMkLst>
            <pc:docMk/>
            <pc:sldMk cId="2857006406" sldId="287"/>
            <ac:spMk id="16" creationId="{28D68641-D640-4BD7-9D5B-B3803DCCF9B3}"/>
          </ac:spMkLst>
        </pc:spChg>
        <pc:picChg chg="del">
          <ac:chgData name="Neemias Informatica Lima" userId="b77af7bd85500281" providerId="LiveId" clId="{70BF4EFA-C635-4E02-85A4-EE8AA687EAFE}" dt="2023-07-25T23:53:37.425" v="93" actId="478"/>
          <ac:picMkLst>
            <pc:docMk/>
            <pc:sldMk cId="2857006406" sldId="287"/>
            <ac:picMk id="4" creationId="{48740DD9-EFBE-5FDD-1F96-F5159B348663}"/>
          </ac:picMkLst>
        </pc:picChg>
        <pc:picChg chg="del">
          <ac:chgData name="Neemias Informatica Lima" userId="b77af7bd85500281" providerId="LiveId" clId="{70BF4EFA-C635-4E02-85A4-EE8AA687EAFE}" dt="2023-07-25T23:53:37.425" v="93" actId="478"/>
          <ac:picMkLst>
            <pc:docMk/>
            <pc:sldMk cId="2857006406" sldId="287"/>
            <ac:picMk id="5" creationId="{19F96F83-1902-8460-A1D5-DEA60DE57ED7}"/>
          </ac:picMkLst>
        </pc:picChg>
        <pc:picChg chg="add mod">
          <ac:chgData name="Neemias Informatica Lima" userId="b77af7bd85500281" providerId="LiveId" clId="{70BF4EFA-C635-4E02-85A4-EE8AA687EAFE}" dt="2023-07-25T23:53:37.851" v="94"/>
          <ac:picMkLst>
            <pc:docMk/>
            <pc:sldMk cId="2857006406" sldId="287"/>
            <ac:picMk id="8" creationId="{009787A1-6377-2DF2-D88A-51EE249831F1}"/>
          </ac:picMkLst>
        </pc:picChg>
        <pc:picChg chg="add mod">
          <ac:chgData name="Neemias Informatica Lima" userId="b77af7bd85500281" providerId="LiveId" clId="{70BF4EFA-C635-4E02-85A4-EE8AA687EAFE}" dt="2023-07-25T23:53:37.851" v="94"/>
          <ac:picMkLst>
            <pc:docMk/>
            <pc:sldMk cId="2857006406" sldId="287"/>
            <ac:picMk id="9" creationId="{ED201D25-645B-B612-52CC-F8B0E14E3436}"/>
          </ac:picMkLst>
        </pc:picChg>
      </pc:sldChg>
      <pc:sldChg chg="addSp delSp modSp mod">
        <pc:chgData name="Neemias Informatica Lima" userId="b77af7bd85500281" providerId="LiveId" clId="{70BF4EFA-C635-4E02-85A4-EE8AA687EAFE}" dt="2023-07-25T23:55:48.282" v="120" actId="313"/>
        <pc:sldMkLst>
          <pc:docMk/>
          <pc:sldMk cId="2630436816" sldId="288"/>
        </pc:sldMkLst>
        <pc:spChg chg="del">
          <ac:chgData name="Neemias Informatica Lima" userId="b77af7bd85500281" providerId="LiveId" clId="{70BF4EFA-C635-4E02-85A4-EE8AA687EAFE}" dt="2023-07-25T23:51:44.712" v="71" actId="478"/>
          <ac:spMkLst>
            <pc:docMk/>
            <pc:sldMk cId="2630436816" sldId="288"/>
            <ac:spMk id="2" creationId="{EF47AC37-76E0-0D1D-AC73-A8845302AB22}"/>
          </ac:spMkLst>
        </pc:spChg>
        <pc:spChg chg="del">
          <ac:chgData name="Neemias Informatica Lima" userId="b77af7bd85500281" providerId="LiveId" clId="{70BF4EFA-C635-4E02-85A4-EE8AA687EAFE}" dt="2023-07-25T23:51:44.712" v="71" actId="478"/>
          <ac:spMkLst>
            <pc:docMk/>
            <pc:sldMk cId="2630436816" sldId="288"/>
            <ac:spMk id="3" creationId="{9178F071-A7A4-103C-4FED-3AB988353EEC}"/>
          </ac:spMkLst>
        </pc:spChg>
        <pc:spChg chg="add mod">
          <ac:chgData name="Neemias Informatica Lima" userId="b77af7bd85500281" providerId="LiveId" clId="{70BF4EFA-C635-4E02-85A4-EE8AA687EAFE}" dt="2023-07-25T23:51:45.065" v="72"/>
          <ac:spMkLst>
            <pc:docMk/>
            <pc:sldMk cId="2630436816" sldId="288"/>
            <ac:spMk id="6" creationId="{98BF13D1-6BB1-7F51-09F2-9C96D7BB94D5}"/>
          </ac:spMkLst>
        </pc:spChg>
        <pc:spChg chg="add mod">
          <ac:chgData name="Neemias Informatica Lima" userId="b77af7bd85500281" providerId="LiveId" clId="{70BF4EFA-C635-4E02-85A4-EE8AA687EAFE}" dt="2023-07-25T23:51:45.065" v="72"/>
          <ac:spMkLst>
            <pc:docMk/>
            <pc:sldMk cId="2630436816" sldId="288"/>
            <ac:spMk id="7" creationId="{3BCD3BD0-AF48-39F5-9870-CD32DA04448C}"/>
          </ac:spMkLst>
        </pc:spChg>
        <pc:spChg chg="mod">
          <ac:chgData name="Neemias Informatica Lima" userId="b77af7bd85500281" providerId="LiveId" clId="{70BF4EFA-C635-4E02-85A4-EE8AA687EAFE}" dt="2023-07-25T23:55:48.282" v="120" actId="313"/>
          <ac:spMkLst>
            <pc:docMk/>
            <pc:sldMk cId="2630436816" sldId="288"/>
            <ac:spMk id="13" creationId="{00000000-0000-0000-0000-000000000000}"/>
          </ac:spMkLst>
        </pc:spChg>
        <pc:spChg chg="mod">
          <ac:chgData name="Neemias Informatica Lima" userId="b77af7bd85500281" providerId="LiveId" clId="{70BF4EFA-C635-4E02-85A4-EE8AA687EAFE}" dt="2023-07-25T23:55:10.177" v="104"/>
          <ac:spMkLst>
            <pc:docMk/>
            <pc:sldMk cId="2630436816" sldId="288"/>
            <ac:spMk id="14" creationId="{00000000-0000-0000-0000-000000000000}"/>
          </ac:spMkLst>
        </pc:spChg>
        <pc:picChg chg="del">
          <ac:chgData name="Neemias Informatica Lima" userId="b77af7bd85500281" providerId="LiveId" clId="{70BF4EFA-C635-4E02-85A4-EE8AA687EAFE}" dt="2023-07-25T23:51:44.712" v="71" actId="478"/>
          <ac:picMkLst>
            <pc:docMk/>
            <pc:sldMk cId="2630436816" sldId="288"/>
            <ac:picMk id="4" creationId="{FB6D4313-215E-240F-0D3F-C8EC65EE1CEE}"/>
          </ac:picMkLst>
        </pc:picChg>
        <pc:picChg chg="del">
          <ac:chgData name="Neemias Informatica Lima" userId="b77af7bd85500281" providerId="LiveId" clId="{70BF4EFA-C635-4E02-85A4-EE8AA687EAFE}" dt="2023-07-25T23:51:44.712" v="71" actId="478"/>
          <ac:picMkLst>
            <pc:docMk/>
            <pc:sldMk cId="2630436816" sldId="288"/>
            <ac:picMk id="5" creationId="{82E3D6E2-7EE4-C71D-6192-499B9E6DDF88}"/>
          </ac:picMkLst>
        </pc:picChg>
        <pc:picChg chg="add mod">
          <ac:chgData name="Neemias Informatica Lima" userId="b77af7bd85500281" providerId="LiveId" clId="{70BF4EFA-C635-4E02-85A4-EE8AA687EAFE}" dt="2023-07-25T23:51:45.065" v="72"/>
          <ac:picMkLst>
            <pc:docMk/>
            <pc:sldMk cId="2630436816" sldId="288"/>
            <ac:picMk id="8" creationId="{D6392301-8EFC-A362-99BF-276F9FBA7460}"/>
          </ac:picMkLst>
        </pc:picChg>
        <pc:picChg chg="add mod">
          <ac:chgData name="Neemias Informatica Lima" userId="b77af7bd85500281" providerId="LiveId" clId="{70BF4EFA-C635-4E02-85A4-EE8AA687EAFE}" dt="2023-07-25T23:51:45.065" v="72"/>
          <ac:picMkLst>
            <pc:docMk/>
            <pc:sldMk cId="2630436816" sldId="288"/>
            <ac:picMk id="9" creationId="{9C747321-5B1E-1B9C-C7E8-F73806646B4E}"/>
          </ac:picMkLst>
        </pc:picChg>
      </pc:sldChg>
      <pc:sldChg chg="addSp delSp modSp mod">
        <pc:chgData name="Neemias Informatica Lima" userId="b77af7bd85500281" providerId="LiveId" clId="{70BF4EFA-C635-4E02-85A4-EE8AA687EAFE}" dt="2023-07-25T23:58:15.523" v="160" actId="6549"/>
        <pc:sldMkLst>
          <pc:docMk/>
          <pc:sldMk cId="3032827026" sldId="289"/>
        </pc:sldMkLst>
        <pc:spChg chg="del">
          <ac:chgData name="Neemias Informatica Lima" userId="b77af7bd85500281" providerId="LiveId" clId="{70BF4EFA-C635-4E02-85A4-EE8AA687EAFE}" dt="2023-07-25T23:52:27.374" v="77" actId="478"/>
          <ac:spMkLst>
            <pc:docMk/>
            <pc:sldMk cId="3032827026" sldId="289"/>
            <ac:spMk id="2" creationId="{F5580265-5AA2-3AE3-CBED-F6CC3BD6042C}"/>
          </ac:spMkLst>
        </pc:spChg>
        <pc:spChg chg="del">
          <ac:chgData name="Neemias Informatica Lima" userId="b77af7bd85500281" providerId="LiveId" clId="{70BF4EFA-C635-4E02-85A4-EE8AA687EAFE}" dt="2023-07-25T23:52:27.374" v="77" actId="478"/>
          <ac:spMkLst>
            <pc:docMk/>
            <pc:sldMk cId="3032827026" sldId="289"/>
            <ac:spMk id="3" creationId="{662D4E7D-B5EC-9FCE-1C2F-2F47F941B2BC}"/>
          </ac:spMkLst>
        </pc:spChg>
        <pc:spChg chg="add mod">
          <ac:chgData name="Neemias Informatica Lima" userId="b77af7bd85500281" providerId="LiveId" clId="{70BF4EFA-C635-4E02-85A4-EE8AA687EAFE}" dt="2023-07-25T23:52:27.951" v="78"/>
          <ac:spMkLst>
            <pc:docMk/>
            <pc:sldMk cId="3032827026" sldId="289"/>
            <ac:spMk id="6" creationId="{88F95B22-0B17-9481-526D-40ED6F40ADA5}"/>
          </ac:spMkLst>
        </pc:spChg>
        <pc:spChg chg="add mod">
          <ac:chgData name="Neemias Informatica Lima" userId="b77af7bd85500281" providerId="LiveId" clId="{70BF4EFA-C635-4E02-85A4-EE8AA687EAFE}" dt="2023-07-25T23:52:27.951" v="78"/>
          <ac:spMkLst>
            <pc:docMk/>
            <pc:sldMk cId="3032827026" sldId="289"/>
            <ac:spMk id="7" creationId="{35EDF1FD-A111-1684-F827-06A272011522}"/>
          </ac:spMkLst>
        </pc:spChg>
        <pc:spChg chg="mod">
          <ac:chgData name="Neemias Informatica Lima" userId="b77af7bd85500281" providerId="LiveId" clId="{70BF4EFA-C635-4E02-85A4-EE8AA687EAFE}" dt="2023-07-25T23:58:15.523" v="160" actId="6549"/>
          <ac:spMkLst>
            <pc:docMk/>
            <pc:sldMk cId="3032827026" sldId="289"/>
            <ac:spMk id="12" creationId="{A64B78EF-EDA8-421A-88C9-45544BBCA9D1}"/>
          </ac:spMkLst>
        </pc:spChg>
        <pc:spChg chg="mod">
          <ac:chgData name="Neemias Informatica Lima" userId="b77af7bd85500281" providerId="LiveId" clId="{70BF4EFA-C635-4E02-85A4-EE8AA687EAFE}" dt="2023-07-25T23:56:43.703" v="141"/>
          <ac:spMkLst>
            <pc:docMk/>
            <pc:sldMk cId="3032827026" sldId="289"/>
            <ac:spMk id="14" creationId="{00000000-0000-0000-0000-000000000000}"/>
          </ac:spMkLst>
        </pc:spChg>
        <pc:picChg chg="del">
          <ac:chgData name="Neemias Informatica Lima" userId="b77af7bd85500281" providerId="LiveId" clId="{70BF4EFA-C635-4E02-85A4-EE8AA687EAFE}" dt="2023-07-25T23:52:27.374" v="77" actId="478"/>
          <ac:picMkLst>
            <pc:docMk/>
            <pc:sldMk cId="3032827026" sldId="289"/>
            <ac:picMk id="4" creationId="{C201B004-7A1D-2A0E-7751-AD0A2A8B9535}"/>
          </ac:picMkLst>
        </pc:picChg>
        <pc:picChg chg="del">
          <ac:chgData name="Neemias Informatica Lima" userId="b77af7bd85500281" providerId="LiveId" clId="{70BF4EFA-C635-4E02-85A4-EE8AA687EAFE}" dt="2023-07-25T23:52:27.374" v="77" actId="478"/>
          <ac:picMkLst>
            <pc:docMk/>
            <pc:sldMk cId="3032827026" sldId="289"/>
            <ac:picMk id="5" creationId="{DF619252-3A68-36C3-8A02-1BBB1778C807}"/>
          </ac:picMkLst>
        </pc:picChg>
        <pc:picChg chg="add mod">
          <ac:chgData name="Neemias Informatica Lima" userId="b77af7bd85500281" providerId="LiveId" clId="{70BF4EFA-C635-4E02-85A4-EE8AA687EAFE}" dt="2023-07-25T23:52:27.951" v="78"/>
          <ac:picMkLst>
            <pc:docMk/>
            <pc:sldMk cId="3032827026" sldId="289"/>
            <ac:picMk id="8" creationId="{522D4808-B459-4DD8-9C36-9D4282D7B9E5}"/>
          </ac:picMkLst>
        </pc:picChg>
        <pc:picChg chg="add mod">
          <ac:chgData name="Neemias Informatica Lima" userId="b77af7bd85500281" providerId="LiveId" clId="{70BF4EFA-C635-4E02-85A4-EE8AA687EAFE}" dt="2023-07-25T23:52:27.951" v="78"/>
          <ac:picMkLst>
            <pc:docMk/>
            <pc:sldMk cId="3032827026" sldId="289"/>
            <ac:picMk id="9" creationId="{9C1535DA-8A27-1D04-82C9-14E6073D4607}"/>
          </ac:picMkLst>
        </pc:picChg>
      </pc:sldChg>
      <pc:sldChg chg="addSp delSp modSp mod">
        <pc:chgData name="Neemias Informatica Lima" userId="b77af7bd85500281" providerId="LiveId" clId="{70BF4EFA-C635-4E02-85A4-EE8AA687EAFE}" dt="2023-07-26T00:01:12.995" v="208" actId="1035"/>
        <pc:sldMkLst>
          <pc:docMk/>
          <pc:sldMk cId="3772032319" sldId="290"/>
        </pc:sldMkLst>
        <pc:spChg chg="del">
          <ac:chgData name="Neemias Informatica Lima" userId="b77af7bd85500281" providerId="LiveId" clId="{70BF4EFA-C635-4E02-85A4-EE8AA687EAFE}" dt="2023-07-25T23:52:46.037" v="81" actId="478"/>
          <ac:spMkLst>
            <pc:docMk/>
            <pc:sldMk cId="3772032319" sldId="290"/>
            <ac:spMk id="2" creationId="{F893D189-21E4-236D-2998-75E843222639}"/>
          </ac:spMkLst>
        </pc:spChg>
        <pc:spChg chg="del">
          <ac:chgData name="Neemias Informatica Lima" userId="b77af7bd85500281" providerId="LiveId" clId="{70BF4EFA-C635-4E02-85A4-EE8AA687EAFE}" dt="2023-07-25T23:52:46.037" v="81" actId="478"/>
          <ac:spMkLst>
            <pc:docMk/>
            <pc:sldMk cId="3772032319" sldId="290"/>
            <ac:spMk id="3" creationId="{7EEE24F7-3AFD-3D69-5A54-D12264F66391}"/>
          </ac:spMkLst>
        </pc:spChg>
        <pc:spChg chg="add mod">
          <ac:chgData name="Neemias Informatica Lima" userId="b77af7bd85500281" providerId="LiveId" clId="{70BF4EFA-C635-4E02-85A4-EE8AA687EAFE}" dt="2023-07-25T23:52:46.378" v="82"/>
          <ac:spMkLst>
            <pc:docMk/>
            <pc:sldMk cId="3772032319" sldId="290"/>
            <ac:spMk id="6" creationId="{21F33FAF-AC31-9F25-C5DE-618FFB28596F}"/>
          </ac:spMkLst>
        </pc:spChg>
        <pc:spChg chg="add mod">
          <ac:chgData name="Neemias Informatica Lima" userId="b77af7bd85500281" providerId="LiveId" clId="{70BF4EFA-C635-4E02-85A4-EE8AA687EAFE}" dt="2023-07-25T23:52:46.378" v="82"/>
          <ac:spMkLst>
            <pc:docMk/>
            <pc:sldMk cId="3772032319" sldId="290"/>
            <ac:spMk id="7" creationId="{39B58CFE-B762-99AB-3B13-A4C5BADF0865}"/>
          </ac:spMkLst>
        </pc:spChg>
        <pc:spChg chg="mod">
          <ac:chgData name="Neemias Informatica Lima" userId="b77af7bd85500281" providerId="LiveId" clId="{70BF4EFA-C635-4E02-85A4-EE8AA687EAFE}" dt="2023-07-26T00:01:12.995" v="208" actId="1035"/>
          <ac:spMkLst>
            <pc:docMk/>
            <pc:sldMk cId="3772032319" sldId="290"/>
            <ac:spMk id="12" creationId="{8D5A143D-15FB-4DFE-B0EC-FEEB77A92B2C}"/>
          </ac:spMkLst>
        </pc:spChg>
        <pc:spChg chg="mod">
          <ac:chgData name="Neemias Informatica Lima" userId="b77af7bd85500281" providerId="LiveId" clId="{70BF4EFA-C635-4E02-85A4-EE8AA687EAFE}" dt="2023-07-25T23:58:50.451" v="170" actId="20577"/>
          <ac:spMkLst>
            <pc:docMk/>
            <pc:sldMk cId="3772032319" sldId="290"/>
            <ac:spMk id="14" creationId="{00000000-0000-0000-0000-000000000000}"/>
          </ac:spMkLst>
        </pc:spChg>
        <pc:picChg chg="del">
          <ac:chgData name="Neemias Informatica Lima" userId="b77af7bd85500281" providerId="LiveId" clId="{70BF4EFA-C635-4E02-85A4-EE8AA687EAFE}" dt="2023-07-25T23:52:46.037" v="81" actId="478"/>
          <ac:picMkLst>
            <pc:docMk/>
            <pc:sldMk cId="3772032319" sldId="290"/>
            <ac:picMk id="4" creationId="{99874C42-34AB-8FB5-16FD-074885951211}"/>
          </ac:picMkLst>
        </pc:picChg>
        <pc:picChg chg="del">
          <ac:chgData name="Neemias Informatica Lima" userId="b77af7bd85500281" providerId="LiveId" clId="{70BF4EFA-C635-4E02-85A4-EE8AA687EAFE}" dt="2023-07-25T23:52:46.037" v="81" actId="478"/>
          <ac:picMkLst>
            <pc:docMk/>
            <pc:sldMk cId="3772032319" sldId="290"/>
            <ac:picMk id="5" creationId="{0785B292-7DA8-29C6-E61A-E985840933A3}"/>
          </ac:picMkLst>
        </pc:picChg>
        <pc:picChg chg="add mod">
          <ac:chgData name="Neemias Informatica Lima" userId="b77af7bd85500281" providerId="LiveId" clId="{70BF4EFA-C635-4E02-85A4-EE8AA687EAFE}" dt="2023-07-25T23:52:46.378" v="82"/>
          <ac:picMkLst>
            <pc:docMk/>
            <pc:sldMk cId="3772032319" sldId="290"/>
            <ac:picMk id="8" creationId="{82106B95-983B-BBA5-75C9-7C2056B4BD05}"/>
          </ac:picMkLst>
        </pc:picChg>
        <pc:picChg chg="add mod">
          <ac:chgData name="Neemias Informatica Lima" userId="b77af7bd85500281" providerId="LiveId" clId="{70BF4EFA-C635-4E02-85A4-EE8AA687EAFE}" dt="2023-07-25T23:52:46.378" v="82"/>
          <ac:picMkLst>
            <pc:docMk/>
            <pc:sldMk cId="3772032319" sldId="290"/>
            <ac:picMk id="9" creationId="{484F0367-3DEE-B0D8-28C4-5FB1388790EE}"/>
          </ac:picMkLst>
        </pc:picChg>
      </pc:sldChg>
      <pc:sldChg chg="addSp delSp modSp mod">
        <pc:chgData name="Neemias Informatica Lima" userId="b77af7bd85500281" providerId="LiveId" clId="{70BF4EFA-C635-4E02-85A4-EE8AA687EAFE}" dt="2023-07-26T00:03:24.328" v="252"/>
        <pc:sldMkLst>
          <pc:docMk/>
          <pc:sldMk cId="1768216317" sldId="291"/>
        </pc:sldMkLst>
        <pc:spChg chg="del">
          <ac:chgData name="Neemias Informatica Lima" userId="b77af7bd85500281" providerId="LiveId" clId="{70BF4EFA-C635-4E02-85A4-EE8AA687EAFE}" dt="2023-07-25T23:53:04.449" v="85" actId="478"/>
          <ac:spMkLst>
            <pc:docMk/>
            <pc:sldMk cId="1768216317" sldId="291"/>
            <ac:spMk id="2" creationId="{FECC388F-52FD-C696-9DA8-8366C328A147}"/>
          </ac:spMkLst>
        </pc:spChg>
        <pc:spChg chg="del">
          <ac:chgData name="Neemias Informatica Lima" userId="b77af7bd85500281" providerId="LiveId" clId="{70BF4EFA-C635-4E02-85A4-EE8AA687EAFE}" dt="2023-07-25T23:53:04.449" v="85" actId="478"/>
          <ac:spMkLst>
            <pc:docMk/>
            <pc:sldMk cId="1768216317" sldId="291"/>
            <ac:spMk id="3" creationId="{1B565B09-C3A5-96D0-65CC-9AFE89FF4870}"/>
          </ac:spMkLst>
        </pc:spChg>
        <pc:spChg chg="add mod">
          <ac:chgData name="Neemias Informatica Lima" userId="b77af7bd85500281" providerId="LiveId" clId="{70BF4EFA-C635-4E02-85A4-EE8AA687EAFE}" dt="2023-07-25T23:53:04.862" v="86"/>
          <ac:spMkLst>
            <pc:docMk/>
            <pc:sldMk cId="1768216317" sldId="291"/>
            <ac:spMk id="6" creationId="{55C9F7F9-F2DD-5368-7E5A-9007BC64C5E7}"/>
          </ac:spMkLst>
        </pc:spChg>
        <pc:spChg chg="add mod">
          <ac:chgData name="Neemias Informatica Lima" userId="b77af7bd85500281" providerId="LiveId" clId="{70BF4EFA-C635-4E02-85A4-EE8AA687EAFE}" dt="2023-07-25T23:53:04.862" v="86"/>
          <ac:spMkLst>
            <pc:docMk/>
            <pc:sldMk cId="1768216317" sldId="291"/>
            <ac:spMk id="7" creationId="{C5195436-F292-2C09-CD33-60AB3FB774C7}"/>
          </ac:spMkLst>
        </pc:spChg>
        <pc:spChg chg="mod">
          <ac:chgData name="Neemias Informatica Lima" userId="b77af7bd85500281" providerId="LiveId" clId="{70BF4EFA-C635-4E02-85A4-EE8AA687EAFE}" dt="2023-07-26T00:03:24.328" v="252"/>
          <ac:spMkLst>
            <pc:docMk/>
            <pc:sldMk cId="1768216317" sldId="291"/>
            <ac:spMk id="12" creationId="{FD5EC092-AC81-4728-9A45-4C4BB5B95C65}"/>
          </ac:spMkLst>
        </pc:spChg>
        <pc:spChg chg="mod">
          <ac:chgData name="Neemias Informatica Lima" userId="b77af7bd85500281" providerId="LiveId" clId="{70BF4EFA-C635-4E02-85A4-EE8AA687EAFE}" dt="2023-07-26T00:01:54.161" v="218"/>
          <ac:spMkLst>
            <pc:docMk/>
            <pc:sldMk cId="1768216317" sldId="291"/>
            <ac:spMk id="14" creationId="{00000000-0000-0000-0000-000000000000}"/>
          </ac:spMkLst>
        </pc:spChg>
        <pc:picChg chg="del">
          <ac:chgData name="Neemias Informatica Lima" userId="b77af7bd85500281" providerId="LiveId" clId="{70BF4EFA-C635-4E02-85A4-EE8AA687EAFE}" dt="2023-07-25T23:53:04.449" v="85" actId="478"/>
          <ac:picMkLst>
            <pc:docMk/>
            <pc:sldMk cId="1768216317" sldId="291"/>
            <ac:picMk id="4" creationId="{2C97A3C9-C9BE-DD44-696E-3D2DBC4A2730}"/>
          </ac:picMkLst>
        </pc:picChg>
        <pc:picChg chg="del">
          <ac:chgData name="Neemias Informatica Lima" userId="b77af7bd85500281" providerId="LiveId" clId="{70BF4EFA-C635-4E02-85A4-EE8AA687EAFE}" dt="2023-07-25T23:53:04.449" v="85" actId="478"/>
          <ac:picMkLst>
            <pc:docMk/>
            <pc:sldMk cId="1768216317" sldId="291"/>
            <ac:picMk id="5" creationId="{6F585D8B-DFB3-3046-199A-AF99A4A2ED29}"/>
          </ac:picMkLst>
        </pc:picChg>
        <pc:picChg chg="add mod">
          <ac:chgData name="Neemias Informatica Lima" userId="b77af7bd85500281" providerId="LiveId" clId="{70BF4EFA-C635-4E02-85A4-EE8AA687EAFE}" dt="2023-07-25T23:53:04.862" v="86"/>
          <ac:picMkLst>
            <pc:docMk/>
            <pc:sldMk cId="1768216317" sldId="291"/>
            <ac:picMk id="8" creationId="{887E7B1E-7072-9D1D-F43C-B064E7B9031F}"/>
          </ac:picMkLst>
        </pc:picChg>
        <pc:picChg chg="add mod">
          <ac:chgData name="Neemias Informatica Lima" userId="b77af7bd85500281" providerId="LiveId" clId="{70BF4EFA-C635-4E02-85A4-EE8AA687EAFE}" dt="2023-07-25T23:53:04.862" v="86"/>
          <ac:picMkLst>
            <pc:docMk/>
            <pc:sldMk cId="1768216317" sldId="291"/>
            <ac:picMk id="9" creationId="{9CBB4291-AA9D-5B1C-A83E-8AB5BFCF1DC3}"/>
          </ac:picMkLst>
        </pc:picChg>
      </pc:sldChg>
      <pc:sldChg chg="addSp delSp modSp mod">
        <pc:chgData name="Neemias Informatica Lima" userId="b77af7bd85500281" providerId="LiveId" clId="{70BF4EFA-C635-4E02-85A4-EE8AA687EAFE}" dt="2023-07-26T00:07:47.547" v="289" actId="20577"/>
        <pc:sldMkLst>
          <pc:docMk/>
          <pc:sldMk cId="3757265641" sldId="292"/>
        </pc:sldMkLst>
        <pc:spChg chg="del">
          <ac:chgData name="Neemias Informatica Lima" userId="b77af7bd85500281" providerId="LiveId" clId="{70BF4EFA-C635-4E02-85A4-EE8AA687EAFE}" dt="2023-07-25T23:53:22.049" v="89" actId="478"/>
          <ac:spMkLst>
            <pc:docMk/>
            <pc:sldMk cId="3757265641" sldId="292"/>
            <ac:spMk id="2" creationId="{484F34BC-B9E4-5ADF-A90C-E72D16A651BF}"/>
          </ac:spMkLst>
        </pc:spChg>
        <pc:spChg chg="del">
          <ac:chgData name="Neemias Informatica Lima" userId="b77af7bd85500281" providerId="LiveId" clId="{70BF4EFA-C635-4E02-85A4-EE8AA687EAFE}" dt="2023-07-25T23:53:22.049" v="89" actId="478"/>
          <ac:spMkLst>
            <pc:docMk/>
            <pc:sldMk cId="3757265641" sldId="292"/>
            <ac:spMk id="3" creationId="{0F656E3F-F80C-E389-4C0E-0B626BF2E4CC}"/>
          </ac:spMkLst>
        </pc:spChg>
        <pc:spChg chg="add mod">
          <ac:chgData name="Neemias Informatica Lima" userId="b77af7bd85500281" providerId="LiveId" clId="{70BF4EFA-C635-4E02-85A4-EE8AA687EAFE}" dt="2023-07-25T23:53:22.472" v="90"/>
          <ac:spMkLst>
            <pc:docMk/>
            <pc:sldMk cId="3757265641" sldId="292"/>
            <ac:spMk id="6" creationId="{5F4A209C-466E-14D3-2D79-A114F0E136BB}"/>
          </ac:spMkLst>
        </pc:spChg>
        <pc:spChg chg="add mod">
          <ac:chgData name="Neemias Informatica Lima" userId="b77af7bd85500281" providerId="LiveId" clId="{70BF4EFA-C635-4E02-85A4-EE8AA687EAFE}" dt="2023-07-25T23:53:22.472" v="90"/>
          <ac:spMkLst>
            <pc:docMk/>
            <pc:sldMk cId="3757265641" sldId="292"/>
            <ac:spMk id="7" creationId="{40CEF313-9683-AFCD-DDAA-AFDBB05249DD}"/>
          </ac:spMkLst>
        </pc:spChg>
        <pc:spChg chg="mod">
          <ac:chgData name="Neemias Informatica Lima" userId="b77af7bd85500281" providerId="LiveId" clId="{70BF4EFA-C635-4E02-85A4-EE8AA687EAFE}" dt="2023-07-26T00:07:47.547" v="289" actId="20577"/>
          <ac:spMkLst>
            <pc:docMk/>
            <pc:sldMk cId="3757265641" sldId="292"/>
            <ac:spMk id="12" creationId="{1EC42BAA-B890-43DD-B4F0-9AB5685AF2FE}"/>
          </ac:spMkLst>
        </pc:spChg>
        <pc:spChg chg="mod">
          <ac:chgData name="Neemias Informatica Lima" userId="b77af7bd85500281" providerId="LiveId" clId="{70BF4EFA-C635-4E02-85A4-EE8AA687EAFE}" dt="2023-07-26T00:04:37.203" v="260"/>
          <ac:spMkLst>
            <pc:docMk/>
            <pc:sldMk cId="3757265641" sldId="292"/>
            <ac:spMk id="14" creationId="{00000000-0000-0000-0000-000000000000}"/>
          </ac:spMkLst>
        </pc:spChg>
        <pc:picChg chg="del">
          <ac:chgData name="Neemias Informatica Lima" userId="b77af7bd85500281" providerId="LiveId" clId="{70BF4EFA-C635-4E02-85A4-EE8AA687EAFE}" dt="2023-07-25T23:53:22.049" v="89" actId="478"/>
          <ac:picMkLst>
            <pc:docMk/>
            <pc:sldMk cId="3757265641" sldId="292"/>
            <ac:picMk id="4" creationId="{3D0C0BD3-65B0-4FCD-C0AB-3F1B17AD4FF6}"/>
          </ac:picMkLst>
        </pc:picChg>
        <pc:picChg chg="del">
          <ac:chgData name="Neemias Informatica Lima" userId="b77af7bd85500281" providerId="LiveId" clId="{70BF4EFA-C635-4E02-85A4-EE8AA687EAFE}" dt="2023-07-25T23:53:22.049" v="89" actId="478"/>
          <ac:picMkLst>
            <pc:docMk/>
            <pc:sldMk cId="3757265641" sldId="292"/>
            <ac:picMk id="5" creationId="{265E0221-A7B8-DB10-52FB-E13D01FE5076}"/>
          </ac:picMkLst>
        </pc:picChg>
        <pc:picChg chg="add mod">
          <ac:chgData name="Neemias Informatica Lima" userId="b77af7bd85500281" providerId="LiveId" clId="{70BF4EFA-C635-4E02-85A4-EE8AA687EAFE}" dt="2023-07-25T23:53:22.472" v="90"/>
          <ac:picMkLst>
            <pc:docMk/>
            <pc:sldMk cId="3757265641" sldId="292"/>
            <ac:picMk id="8" creationId="{7CE7BCB5-5FB6-AFB3-F1A5-9BC74B812D5C}"/>
          </ac:picMkLst>
        </pc:picChg>
        <pc:picChg chg="add mod">
          <ac:chgData name="Neemias Informatica Lima" userId="b77af7bd85500281" providerId="LiveId" clId="{70BF4EFA-C635-4E02-85A4-EE8AA687EAFE}" dt="2023-07-25T23:53:22.472" v="90"/>
          <ac:picMkLst>
            <pc:docMk/>
            <pc:sldMk cId="3757265641" sldId="292"/>
            <ac:picMk id="9" creationId="{172F24A9-83E8-F295-E61B-CF63A11641F8}"/>
          </ac:picMkLst>
        </pc:picChg>
      </pc:sldChg>
      <pc:sldChg chg="addSp delSp modSp mod">
        <pc:chgData name="Neemias Informatica Lima" userId="b77af7bd85500281" providerId="LiveId" clId="{70BF4EFA-C635-4E02-85A4-EE8AA687EAFE}" dt="2023-07-26T00:06:39.940" v="277"/>
        <pc:sldMkLst>
          <pc:docMk/>
          <pc:sldMk cId="3114938747" sldId="293"/>
        </pc:sldMkLst>
        <pc:spChg chg="del">
          <ac:chgData name="Neemias Informatica Lima" userId="b77af7bd85500281" providerId="LiveId" clId="{70BF4EFA-C635-4E02-85A4-EE8AA687EAFE}" dt="2023-07-25T23:53:29.653" v="91" actId="478"/>
          <ac:spMkLst>
            <pc:docMk/>
            <pc:sldMk cId="3114938747" sldId="293"/>
            <ac:spMk id="2" creationId="{86194473-DE93-792A-66D7-CAC736A8C24B}"/>
          </ac:spMkLst>
        </pc:spChg>
        <pc:spChg chg="del">
          <ac:chgData name="Neemias Informatica Lima" userId="b77af7bd85500281" providerId="LiveId" clId="{70BF4EFA-C635-4E02-85A4-EE8AA687EAFE}" dt="2023-07-25T23:53:29.653" v="91" actId="478"/>
          <ac:spMkLst>
            <pc:docMk/>
            <pc:sldMk cId="3114938747" sldId="293"/>
            <ac:spMk id="3" creationId="{07FBBBE7-E681-C09F-D99E-85138969986A}"/>
          </ac:spMkLst>
        </pc:spChg>
        <pc:spChg chg="add mod">
          <ac:chgData name="Neemias Informatica Lima" userId="b77af7bd85500281" providerId="LiveId" clId="{70BF4EFA-C635-4E02-85A4-EE8AA687EAFE}" dt="2023-07-25T23:53:30.042" v="92"/>
          <ac:spMkLst>
            <pc:docMk/>
            <pc:sldMk cId="3114938747" sldId="293"/>
            <ac:spMk id="6" creationId="{ED7CD55C-BFCE-4975-A678-D5FBEE835717}"/>
          </ac:spMkLst>
        </pc:spChg>
        <pc:spChg chg="add mod">
          <ac:chgData name="Neemias Informatica Lima" userId="b77af7bd85500281" providerId="LiveId" clId="{70BF4EFA-C635-4E02-85A4-EE8AA687EAFE}" dt="2023-07-25T23:53:30.042" v="92"/>
          <ac:spMkLst>
            <pc:docMk/>
            <pc:sldMk cId="3114938747" sldId="293"/>
            <ac:spMk id="7" creationId="{45EDCD87-2A4D-8B7E-889D-6868FFDC6627}"/>
          </ac:spMkLst>
        </pc:spChg>
        <pc:spChg chg="mod">
          <ac:chgData name="Neemias Informatica Lima" userId="b77af7bd85500281" providerId="LiveId" clId="{70BF4EFA-C635-4E02-85A4-EE8AA687EAFE}" dt="2023-07-26T00:06:39.940" v="277"/>
          <ac:spMkLst>
            <pc:docMk/>
            <pc:sldMk cId="3114938747" sldId="293"/>
            <ac:spMk id="16" creationId="{CFC8B9D9-C6ED-4706-A104-65D118A5B7F9}"/>
          </ac:spMkLst>
        </pc:spChg>
        <pc:picChg chg="del">
          <ac:chgData name="Neemias Informatica Lima" userId="b77af7bd85500281" providerId="LiveId" clId="{70BF4EFA-C635-4E02-85A4-EE8AA687EAFE}" dt="2023-07-25T23:53:29.653" v="91" actId="478"/>
          <ac:picMkLst>
            <pc:docMk/>
            <pc:sldMk cId="3114938747" sldId="293"/>
            <ac:picMk id="4" creationId="{F593D162-ED26-E470-5A4F-ADEEC2CBB496}"/>
          </ac:picMkLst>
        </pc:picChg>
        <pc:picChg chg="del">
          <ac:chgData name="Neemias Informatica Lima" userId="b77af7bd85500281" providerId="LiveId" clId="{70BF4EFA-C635-4E02-85A4-EE8AA687EAFE}" dt="2023-07-25T23:53:29.653" v="91" actId="478"/>
          <ac:picMkLst>
            <pc:docMk/>
            <pc:sldMk cId="3114938747" sldId="293"/>
            <ac:picMk id="5" creationId="{D218B5AB-2C22-F59F-3423-6485EDA8FD94}"/>
          </ac:picMkLst>
        </pc:picChg>
        <pc:picChg chg="add mod">
          <ac:chgData name="Neemias Informatica Lima" userId="b77af7bd85500281" providerId="LiveId" clId="{70BF4EFA-C635-4E02-85A4-EE8AA687EAFE}" dt="2023-07-25T23:53:30.042" v="92"/>
          <ac:picMkLst>
            <pc:docMk/>
            <pc:sldMk cId="3114938747" sldId="293"/>
            <ac:picMk id="8" creationId="{677298EA-ADB1-978C-E4B2-FA55276E596E}"/>
          </ac:picMkLst>
        </pc:picChg>
        <pc:picChg chg="add mod">
          <ac:chgData name="Neemias Informatica Lima" userId="b77af7bd85500281" providerId="LiveId" clId="{70BF4EFA-C635-4E02-85A4-EE8AA687EAFE}" dt="2023-07-25T23:53:30.042" v="92"/>
          <ac:picMkLst>
            <pc:docMk/>
            <pc:sldMk cId="3114938747" sldId="293"/>
            <ac:picMk id="9" creationId="{2511B223-4BA1-B017-9EF0-572CF550D65E}"/>
          </ac:picMkLst>
        </pc:picChg>
      </pc:sldChg>
    </pc:docChg>
  </pc:docChgLst>
  <pc:docChgLst>
    <pc:chgData name="Neemias e Catia Lima" userId="b77af7bd85500281" providerId="LiveId" clId="{C1ABD5EA-79EA-4C20-9877-9384152A0C22}"/>
    <pc:docChg chg="undo custSel modSld">
      <pc:chgData name="Neemias e Catia Lima" userId="b77af7bd85500281" providerId="LiveId" clId="{C1ABD5EA-79EA-4C20-9877-9384152A0C22}" dt="2020-10-29T09:55:12.853" v="328" actId="20577"/>
      <pc:docMkLst>
        <pc:docMk/>
      </pc:docMkLst>
      <pc:sldChg chg="addSp delSp modSp">
        <pc:chgData name="Neemias e Catia Lima" userId="b77af7bd85500281" providerId="LiveId" clId="{C1ABD5EA-79EA-4C20-9877-9384152A0C22}" dt="2020-10-29T09:28:23.060" v="109" actId="14100"/>
        <pc:sldMkLst>
          <pc:docMk/>
          <pc:sldMk cId="2232331225" sldId="280"/>
        </pc:sldMkLst>
        <pc:spChg chg="mod">
          <ac:chgData name="Neemias e Catia Lima" userId="b77af7bd85500281" providerId="LiveId" clId="{C1ABD5EA-79EA-4C20-9877-9384152A0C22}" dt="2020-10-29T09:20:13.736" v="49"/>
          <ac:spMkLst>
            <pc:docMk/>
            <pc:sldMk cId="2232331225" sldId="280"/>
            <ac:spMk id="6" creationId="{00000000-0000-0000-0000-000000000000}"/>
          </ac:spMkLst>
        </pc:spChg>
        <pc:spChg chg="mod">
          <ac:chgData name="Neemias e Catia Lima" userId="b77af7bd85500281" providerId="LiveId" clId="{C1ABD5EA-79EA-4C20-9877-9384152A0C22}" dt="2020-10-29T09:20:37.813" v="52"/>
          <ac:spMkLst>
            <pc:docMk/>
            <pc:sldMk cId="2232331225" sldId="280"/>
            <ac:spMk id="9" creationId="{00000000-0000-0000-0000-000000000000}"/>
          </ac:spMkLst>
        </pc:spChg>
        <pc:spChg chg="mod">
          <ac:chgData name="Neemias e Catia Lima" userId="b77af7bd85500281" providerId="LiveId" clId="{C1ABD5EA-79EA-4C20-9877-9384152A0C22}" dt="2020-10-29T09:21:22.415" v="55"/>
          <ac:spMkLst>
            <pc:docMk/>
            <pc:sldMk cId="2232331225" sldId="280"/>
            <ac:spMk id="16" creationId="{00000000-0000-0000-0000-000000000000}"/>
          </ac:spMkLst>
        </pc:spChg>
        <pc:picChg chg="add mod">
          <ac:chgData name="Neemias e Catia Lima" userId="b77af7bd85500281" providerId="LiveId" clId="{C1ABD5EA-79EA-4C20-9877-9384152A0C22}" dt="2020-10-29T09:28:23.060" v="109" actId="14100"/>
          <ac:picMkLst>
            <pc:docMk/>
            <pc:sldMk cId="2232331225" sldId="280"/>
            <ac:picMk id="2" creationId="{84350001-FD95-472F-84F5-F1EA7CC47AF3}"/>
          </ac:picMkLst>
        </pc:picChg>
        <pc:picChg chg="del">
          <ac:chgData name="Neemias e Catia Lima" userId="b77af7bd85500281" providerId="LiveId" clId="{C1ABD5EA-79EA-4C20-9877-9384152A0C22}" dt="2020-10-29T09:17:01.974" v="0" actId="478"/>
          <ac:picMkLst>
            <pc:docMk/>
            <pc:sldMk cId="2232331225" sldId="280"/>
            <ac:picMk id="3" creationId="{E81D35A3-A2C0-47C1-8085-B70E51961B8D}"/>
          </ac:picMkLst>
        </pc:picChg>
        <pc:picChg chg="del">
          <ac:chgData name="Neemias e Catia Lima" userId="b77af7bd85500281" providerId="LiveId" clId="{C1ABD5EA-79EA-4C20-9877-9384152A0C22}" dt="2020-10-29T09:18:05.078" v="12" actId="478"/>
          <ac:picMkLst>
            <pc:docMk/>
            <pc:sldMk cId="2232331225" sldId="280"/>
            <ac:picMk id="4" creationId="{5A350337-6EB5-49FE-AA00-D708B43A9F02}"/>
          </ac:picMkLst>
        </pc:picChg>
        <pc:picChg chg="add mod">
          <ac:chgData name="Neemias e Catia Lima" userId="b77af7bd85500281" providerId="LiveId" clId="{C1ABD5EA-79EA-4C20-9877-9384152A0C22}" dt="2020-10-29T09:19:09.545" v="44" actId="1038"/>
          <ac:picMkLst>
            <pc:docMk/>
            <pc:sldMk cId="2232331225" sldId="280"/>
            <ac:picMk id="8" creationId="{2BCB6830-9CED-4942-A04D-C3BACDB3E461}"/>
          </ac:picMkLst>
        </pc:picChg>
      </pc:sldChg>
      <pc:sldChg chg="addSp delSp modSp">
        <pc:chgData name="Neemias e Catia Lima" userId="b77af7bd85500281" providerId="LiveId" clId="{C1ABD5EA-79EA-4C20-9877-9384152A0C22}" dt="2020-10-29T09:34:06.527" v="122" actId="313"/>
        <pc:sldMkLst>
          <pc:docMk/>
          <pc:sldMk cId="2103443556" sldId="281"/>
        </pc:sldMkLst>
        <pc:spChg chg="mod">
          <ac:chgData name="Neemias e Catia Lima" userId="b77af7bd85500281" providerId="LiveId" clId="{C1ABD5EA-79EA-4C20-9877-9384152A0C22}" dt="2020-10-29T09:34:06.527" v="122" actId="313"/>
          <ac:spMkLst>
            <pc:docMk/>
            <pc:sldMk cId="2103443556" sldId="281"/>
            <ac:spMk id="8" creationId="{00000000-0000-0000-0000-000000000000}"/>
          </ac:spMkLst>
        </pc:spChg>
        <pc:spChg chg="mod">
          <ac:chgData name="Neemias e Catia Lima" userId="b77af7bd85500281" providerId="LiveId" clId="{C1ABD5EA-79EA-4C20-9877-9384152A0C22}" dt="2020-10-29T09:21:44.139" v="56"/>
          <ac:spMkLst>
            <pc:docMk/>
            <pc:sldMk cId="2103443556" sldId="281"/>
            <ac:spMk id="18" creationId="{00000000-0000-0000-0000-000000000000}"/>
          </ac:spMkLst>
        </pc:spChg>
        <pc:picChg chg="del">
          <ac:chgData name="Neemias e Catia Lima" userId="b77af7bd85500281" providerId="LiveId" clId="{C1ABD5EA-79EA-4C20-9877-9384152A0C22}" dt="2020-10-29T09:22:41.262" v="76" actId="478"/>
          <ac:picMkLst>
            <pc:docMk/>
            <pc:sldMk cId="2103443556" sldId="281"/>
            <ac:picMk id="12" creationId="{E699580A-9C3E-45F4-81D1-69559C93D0D0}"/>
          </ac:picMkLst>
        </pc:picChg>
        <pc:picChg chg="del">
          <ac:chgData name="Neemias e Catia Lima" userId="b77af7bd85500281" providerId="LiveId" clId="{C1ABD5EA-79EA-4C20-9877-9384152A0C22}" dt="2020-10-29T09:21:59.875" v="57" actId="478"/>
          <ac:picMkLst>
            <pc:docMk/>
            <pc:sldMk cId="2103443556" sldId="281"/>
            <ac:picMk id="13" creationId="{B9F9DAAF-DCCD-456E-AAD2-69C6344364F9}"/>
          </ac:picMkLst>
        </pc:picChg>
        <pc:picChg chg="add mod">
          <ac:chgData name="Neemias e Catia Lima" userId="b77af7bd85500281" providerId="LiveId" clId="{C1ABD5EA-79EA-4C20-9877-9384152A0C22}" dt="2020-10-29T09:22:24.985" v="75" actId="1037"/>
          <ac:picMkLst>
            <pc:docMk/>
            <pc:sldMk cId="2103443556" sldId="281"/>
            <ac:picMk id="15" creationId="{5F6E0530-AC92-4C37-A191-0CC6D9F08A11}"/>
          </ac:picMkLst>
        </pc:picChg>
        <pc:picChg chg="add del">
          <ac:chgData name="Neemias e Catia Lima" userId="b77af7bd85500281" providerId="LiveId" clId="{C1ABD5EA-79EA-4C20-9877-9384152A0C22}" dt="2020-10-29T09:22:55.456" v="78" actId="478"/>
          <ac:picMkLst>
            <pc:docMk/>
            <pc:sldMk cId="2103443556" sldId="281"/>
            <ac:picMk id="16" creationId="{F1135179-37D7-4417-AF55-E67AD6C08DA4}"/>
          </ac:picMkLst>
        </pc:picChg>
        <pc:picChg chg="add mod">
          <ac:chgData name="Neemias e Catia Lima" userId="b77af7bd85500281" providerId="LiveId" clId="{C1ABD5EA-79EA-4C20-9877-9384152A0C22}" dt="2020-10-29T09:23:14.390" v="83" actId="14100"/>
          <ac:picMkLst>
            <pc:docMk/>
            <pc:sldMk cId="2103443556" sldId="281"/>
            <ac:picMk id="17" creationId="{04849132-96E0-49CB-92E6-723365C4EBAA}"/>
          </ac:picMkLst>
        </pc:picChg>
      </pc:sldChg>
      <pc:sldChg chg="addSp delSp modSp">
        <pc:chgData name="Neemias e Catia Lima" userId="b77af7bd85500281" providerId="LiveId" clId="{C1ABD5EA-79EA-4C20-9877-9384152A0C22}" dt="2020-10-29T09:37:59.275" v="173" actId="1440"/>
        <pc:sldMkLst>
          <pc:docMk/>
          <pc:sldMk cId="3683219421" sldId="282"/>
        </pc:sldMkLst>
        <pc:spChg chg="mod">
          <ac:chgData name="Neemias e Catia Lima" userId="b77af7bd85500281" providerId="LiveId" clId="{C1ABD5EA-79EA-4C20-9877-9384152A0C22}" dt="2020-10-29T09:36:45.005" v="165" actId="1035"/>
          <ac:spMkLst>
            <pc:docMk/>
            <pc:sldMk cId="3683219421" sldId="282"/>
            <ac:spMk id="12" creationId="{00000000-0000-0000-0000-000000000000}"/>
          </ac:spMkLst>
        </pc:spChg>
        <pc:spChg chg="mod">
          <ac:chgData name="Neemias e Catia Lima" userId="b77af7bd85500281" providerId="LiveId" clId="{C1ABD5EA-79EA-4C20-9877-9384152A0C22}" dt="2020-10-29T09:34:29.211" v="126"/>
          <ac:spMkLst>
            <pc:docMk/>
            <pc:sldMk cId="3683219421" sldId="282"/>
            <ac:spMk id="14" creationId="{00000000-0000-0000-0000-000000000000}"/>
          </ac:spMkLst>
        </pc:spChg>
        <pc:spChg chg="del mod">
          <ac:chgData name="Neemias e Catia Lima" userId="b77af7bd85500281" providerId="LiveId" clId="{C1ABD5EA-79EA-4C20-9877-9384152A0C22}" dt="2020-10-29T09:24:52.977" v="87" actId="478"/>
          <ac:spMkLst>
            <pc:docMk/>
            <pc:sldMk cId="3683219421" sldId="282"/>
            <ac:spMk id="15" creationId="{81166CFE-DD64-4AB1-AD26-B9EF2D693240}"/>
          </ac:spMkLst>
        </pc:spChg>
        <pc:spChg chg="add">
          <ac:chgData name="Neemias e Catia Lima" userId="b77af7bd85500281" providerId="LiveId" clId="{C1ABD5EA-79EA-4C20-9877-9384152A0C22}" dt="2020-10-29T09:24:53.717" v="88"/>
          <ac:spMkLst>
            <pc:docMk/>
            <pc:sldMk cId="3683219421" sldId="282"/>
            <ac:spMk id="17" creationId="{9F836FB7-D293-4873-BF3F-014CC6ED303A}"/>
          </ac:spMkLst>
        </pc:spChg>
        <pc:picChg chg="add mod">
          <ac:chgData name="Neemias e Catia Lima" userId="b77af7bd85500281" providerId="LiveId" clId="{C1ABD5EA-79EA-4C20-9877-9384152A0C22}" dt="2020-10-29T09:37:59.275" v="173" actId="1440"/>
          <ac:picMkLst>
            <pc:docMk/>
            <pc:sldMk cId="3683219421" sldId="282"/>
            <ac:picMk id="2" creationId="{E584816F-FB09-4F10-8A56-2C5B7CDBCCEB}"/>
          </ac:picMkLst>
        </pc:picChg>
        <pc:picChg chg="add">
          <ac:chgData name="Neemias e Catia Lima" userId="b77af7bd85500281" providerId="LiveId" clId="{C1ABD5EA-79EA-4C20-9877-9384152A0C22}" dt="2020-10-29T09:24:53.717" v="88"/>
          <ac:picMkLst>
            <pc:docMk/>
            <pc:sldMk cId="3683219421" sldId="282"/>
            <ac:picMk id="18" creationId="{9795D0CC-FE6D-4B91-9BAA-F99CA9DC943F}"/>
          </ac:picMkLst>
        </pc:picChg>
        <pc:picChg chg="del">
          <ac:chgData name="Neemias e Catia Lima" userId="b77af7bd85500281" providerId="LiveId" clId="{C1ABD5EA-79EA-4C20-9877-9384152A0C22}" dt="2020-10-29T09:24:52.977" v="87" actId="478"/>
          <ac:picMkLst>
            <pc:docMk/>
            <pc:sldMk cId="3683219421" sldId="282"/>
            <ac:picMk id="19" creationId="{FBBB2E4E-C6CD-44C4-965D-9362CB705E85}"/>
          </ac:picMkLst>
        </pc:picChg>
        <pc:picChg chg="del">
          <ac:chgData name="Neemias e Catia Lima" userId="b77af7bd85500281" providerId="LiveId" clId="{C1ABD5EA-79EA-4C20-9877-9384152A0C22}" dt="2020-10-29T09:24:52.977" v="87" actId="478"/>
          <ac:picMkLst>
            <pc:docMk/>
            <pc:sldMk cId="3683219421" sldId="282"/>
            <ac:picMk id="20" creationId="{8F2236B4-A5F4-4E73-AC1B-796B73CB5843}"/>
          </ac:picMkLst>
        </pc:picChg>
        <pc:picChg chg="add">
          <ac:chgData name="Neemias e Catia Lima" userId="b77af7bd85500281" providerId="LiveId" clId="{C1ABD5EA-79EA-4C20-9877-9384152A0C22}" dt="2020-10-29T09:24:53.717" v="88"/>
          <ac:picMkLst>
            <pc:docMk/>
            <pc:sldMk cId="3683219421" sldId="282"/>
            <ac:picMk id="21" creationId="{02BBE3DE-77D5-4981-9CDC-D6E2F7993D7D}"/>
          </ac:picMkLst>
        </pc:picChg>
        <pc:picChg chg="del">
          <ac:chgData name="Neemias e Catia Lima" userId="b77af7bd85500281" providerId="LiveId" clId="{C1ABD5EA-79EA-4C20-9877-9384152A0C22}" dt="2020-10-29T09:37:39.892" v="166" actId="478"/>
          <ac:picMkLst>
            <pc:docMk/>
            <pc:sldMk cId="3683219421" sldId="282"/>
            <ac:picMk id="1026" creationId="{DD78910C-68B7-4B03-AF48-C884639015D1}"/>
          </ac:picMkLst>
        </pc:picChg>
      </pc:sldChg>
      <pc:sldChg chg="addSp delSp modSp">
        <pc:chgData name="Neemias e Catia Lima" userId="b77af7bd85500281" providerId="LiveId" clId="{C1ABD5EA-79EA-4C20-9877-9384152A0C22}" dt="2020-10-29T09:44:03.816" v="237"/>
        <pc:sldMkLst>
          <pc:docMk/>
          <pc:sldMk cId="3902406419" sldId="283"/>
        </pc:sldMkLst>
        <pc:spChg chg="del">
          <ac:chgData name="Neemias e Catia Lima" userId="b77af7bd85500281" providerId="LiveId" clId="{C1ABD5EA-79EA-4C20-9877-9384152A0C22}" dt="2020-10-29T09:25:05.374" v="89" actId="478"/>
          <ac:spMkLst>
            <pc:docMk/>
            <pc:sldMk cId="3902406419" sldId="283"/>
            <ac:spMk id="12" creationId="{8C4F9DFC-7017-4B85-A749-B767D6D50402}"/>
          </ac:spMkLst>
        </pc:spChg>
        <pc:spChg chg="mod">
          <ac:chgData name="Neemias e Catia Lima" userId="b77af7bd85500281" providerId="LiveId" clId="{C1ABD5EA-79EA-4C20-9877-9384152A0C22}" dt="2020-10-29T09:38:21.876" v="177"/>
          <ac:spMkLst>
            <pc:docMk/>
            <pc:sldMk cId="3902406419" sldId="283"/>
            <ac:spMk id="14" creationId="{00000000-0000-0000-0000-000000000000}"/>
          </ac:spMkLst>
        </pc:spChg>
        <pc:spChg chg="mod">
          <ac:chgData name="Neemias e Catia Lima" userId="b77af7bd85500281" providerId="LiveId" clId="{C1ABD5EA-79EA-4C20-9877-9384152A0C22}" dt="2020-10-29T09:39:56.582" v="201" actId="20577"/>
          <ac:spMkLst>
            <pc:docMk/>
            <pc:sldMk cId="3902406419" sldId="283"/>
            <ac:spMk id="15" creationId="{D5C09FDA-172B-4732-BD2E-A9BBEF8B191B}"/>
          </ac:spMkLst>
        </pc:spChg>
        <pc:spChg chg="add">
          <ac:chgData name="Neemias e Catia Lima" userId="b77af7bd85500281" providerId="LiveId" clId="{C1ABD5EA-79EA-4C20-9877-9384152A0C22}" dt="2020-10-29T09:25:06.086" v="90"/>
          <ac:spMkLst>
            <pc:docMk/>
            <pc:sldMk cId="3902406419" sldId="283"/>
            <ac:spMk id="17" creationId="{B74277F4-CF37-446F-A2EF-F45FE70C5E17}"/>
          </ac:spMkLst>
        </pc:spChg>
        <pc:picChg chg="del">
          <ac:chgData name="Neemias e Catia Lima" userId="b77af7bd85500281" providerId="LiveId" clId="{C1ABD5EA-79EA-4C20-9877-9384152A0C22}" dt="2020-10-29T09:38:39.905" v="180" actId="478"/>
          <ac:picMkLst>
            <pc:docMk/>
            <pc:sldMk cId="3902406419" sldId="283"/>
            <ac:picMk id="2" creationId="{0E7AA2C1-6AE7-4BE9-B99A-175A76178F88}"/>
          </ac:picMkLst>
        </pc:picChg>
        <pc:picChg chg="add">
          <ac:chgData name="Neemias e Catia Lima" userId="b77af7bd85500281" providerId="LiveId" clId="{C1ABD5EA-79EA-4C20-9877-9384152A0C22}" dt="2020-10-29T09:25:06.086" v="90"/>
          <ac:picMkLst>
            <pc:docMk/>
            <pc:sldMk cId="3902406419" sldId="283"/>
            <ac:picMk id="18" creationId="{50A8D356-0103-47F8-9860-F6978153742F}"/>
          </ac:picMkLst>
        </pc:picChg>
        <pc:picChg chg="del">
          <ac:chgData name="Neemias e Catia Lima" userId="b77af7bd85500281" providerId="LiveId" clId="{C1ABD5EA-79EA-4C20-9877-9384152A0C22}" dt="2020-10-29T09:25:05.374" v="89" actId="478"/>
          <ac:picMkLst>
            <pc:docMk/>
            <pc:sldMk cId="3902406419" sldId="283"/>
            <ac:picMk id="19" creationId="{64871F36-F116-415D-BC70-2A155A8FBAB8}"/>
          </ac:picMkLst>
        </pc:picChg>
        <pc:picChg chg="add">
          <ac:chgData name="Neemias e Catia Lima" userId="b77af7bd85500281" providerId="LiveId" clId="{C1ABD5EA-79EA-4C20-9877-9384152A0C22}" dt="2020-10-29T09:25:06.086" v="90"/>
          <ac:picMkLst>
            <pc:docMk/>
            <pc:sldMk cId="3902406419" sldId="283"/>
            <ac:picMk id="20" creationId="{D499AEE1-23D8-482E-A9DA-A9D5DE032220}"/>
          </ac:picMkLst>
        </pc:picChg>
        <pc:picChg chg="del">
          <ac:chgData name="Neemias e Catia Lima" userId="b77af7bd85500281" providerId="LiveId" clId="{C1ABD5EA-79EA-4C20-9877-9384152A0C22}" dt="2020-10-29T09:25:05.374" v="89" actId="478"/>
          <ac:picMkLst>
            <pc:docMk/>
            <pc:sldMk cId="3902406419" sldId="283"/>
            <ac:picMk id="21" creationId="{2BCD2E65-875D-4B9B-A39A-3684E752AB58}"/>
          </ac:picMkLst>
        </pc:picChg>
        <pc:picChg chg="add">
          <ac:chgData name="Neemias e Catia Lima" userId="b77af7bd85500281" providerId="LiveId" clId="{C1ABD5EA-79EA-4C20-9877-9384152A0C22}" dt="2020-10-29T09:44:03.816" v="237"/>
          <ac:picMkLst>
            <pc:docMk/>
            <pc:sldMk cId="3902406419" sldId="283"/>
            <ac:picMk id="23" creationId="{78D1C679-9F62-401B-BE7E-13A07441402B}"/>
          </ac:picMkLst>
        </pc:picChg>
        <pc:picChg chg="del">
          <ac:chgData name="Neemias e Catia Lima" userId="b77af7bd85500281" providerId="LiveId" clId="{C1ABD5EA-79EA-4C20-9877-9384152A0C22}" dt="2020-10-29T09:44:03.437" v="236" actId="478"/>
          <ac:picMkLst>
            <pc:docMk/>
            <pc:sldMk cId="3902406419" sldId="283"/>
            <ac:picMk id="1026" creationId="{D7169859-B1A7-4512-BF36-F21DEAEC3DFC}"/>
          </ac:picMkLst>
        </pc:picChg>
      </pc:sldChg>
      <pc:sldChg chg="addSp delSp modSp">
        <pc:chgData name="Neemias e Catia Lima" userId="b77af7bd85500281" providerId="LiveId" clId="{C1ABD5EA-79EA-4C20-9877-9384152A0C22}" dt="2020-10-29T09:48:16.534" v="265"/>
        <pc:sldMkLst>
          <pc:docMk/>
          <pc:sldMk cId="2424059023" sldId="284"/>
        </pc:sldMkLst>
        <pc:spChg chg="mod">
          <ac:chgData name="Neemias e Catia Lima" userId="b77af7bd85500281" providerId="LiveId" clId="{C1ABD5EA-79EA-4C20-9877-9384152A0C22}" dt="2020-10-29T09:44:22.034" v="239"/>
          <ac:spMkLst>
            <pc:docMk/>
            <pc:sldMk cId="2424059023" sldId="284"/>
            <ac:spMk id="14" creationId="{00000000-0000-0000-0000-000000000000}"/>
          </ac:spMkLst>
        </pc:spChg>
        <pc:spChg chg="mod">
          <ac:chgData name="Neemias e Catia Lima" userId="b77af7bd85500281" providerId="LiveId" clId="{C1ABD5EA-79EA-4C20-9877-9384152A0C22}" dt="2020-10-29T09:45:15.140" v="253" actId="20577"/>
          <ac:spMkLst>
            <pc:docMk/>
            <pc:sldMk cId="2424059023" sldId="284"/>
            <ac:spMk id="15" creationId="{C3A1BEFC-B9B8-4142-B09F-1F5B330F4265}"/>
          </ac:spMkLst>
        </pc:spChg>
        <pc:spChg chg="add">
          <ac:chgData name="Neemias e Catia Lima" userId="b77af7bd85500281" providerId="LiveId" clId="{C1ABD5EA-79EA-4C20-9877-9384152A0C22}" dt="2020-10-29T09:25:31.925" v="94"/>
          <ac:spMkLst>
            <pc:docMk/>
            <pc:sldMk cId="2424059023" sldId="284"/>
            <ac:spMk id="17" creationId="{71D807EC-41FF-4434-A806-D9E0A63B0608}"/>
          </ac:spMkLst>
        </pc:spChg>
        <pc:spChg chg="del">
          <ac:chgData name="Neemias e Catia Lima" userId="b77af7bd85500281" providerId="LiveId" clId="{C1ABD5EA-79EA-4C20-9877-9384152A0C22}" dt="2020-10-29T09:25:31.522" v="93" actId="478"/>
          <ac:spMkLst>
            <pc:docMk/>
            <pc:sldMk cId="2424059023" sldId="284"/>
            <ac:spMk id="18" creationId="{E2378788-1854-49BF-BB9B-3B451F82E91F}"/>
          </ac:spMkLst>
        </pc:spChg>
        <pc:picChg chg="del">
          <ac:chgData name="Neemias e Catia Lima" userId="b77af7bd85500281" providerId="LiveId" clId="{C1ABD5EA-79EA-4C20-9877-9384152A0C22}" dt="2020-10-29T09:48:16.175" v="264" actId="478"/>
          <ac:picMkLst>
            <pc:docMk/>
            <pc:sldMk cId="2424059023" sldId="284"/>
            <ac:picMk id="16" creationId="{7149A764-A194-4E73-B46C-36F072484E5D}"/>
          </ac:picMkLst>
        </pc:picChg>
        <pc:picChg chg="del">
          <ac:chgData name="Neemias e Catia Lima" userId="b77af7bd85500281" providerId="LiveId" clId="{C1ABD5EA-79EA-4C20-9877-9384152A0C22}" dt="2020-10-29T09:25:31.522" v="93" actId="478"/>
          <ac:picMkLst>
            <pc:docMk/>
            <pc:sldMk cId="2424059023" sldId="284"/>
            <ac:picMk id="19" creationId="{ED9326E6-985B-4F66-910B-561B06E7D678}"/>
          </ac:picMkLst>
        </pc:picChg>
        <pc:picChg chg="del">
          <ac:chgData name="Neemias e Catia Lima" userId="b77af7bd85500281" providerId="LiveId" clId="{C1ABD5EA-79EA-4C20-9877-9384152A0C22}" dt="2020-10-29T09:25:31.522" v="93" actId="478"/>
          <ac:picMkLst>
            <pc:docMk/>
            <pc:sldMk cId="2424059023" sldId="284"/>
            <ac:picMk id="20" creationId="{A482EDEF-AE68-4647-883F-D8948BDD1EDB}"/>
          </ac:picMkLst>
        </pc:picChg>
        <pc:picChg chg="add">
          <ac:chgData name="Neemias e Catia Lima" userId="b77af7bd85500281" providerId="LiveId" clId="{C1ABD5EA-79EA-4C20-9877-9384152A0C22}" dt="2020-10-29T09:25:31.925" v="94"/>
          <ac:picMkLst>
            <pc:docMk/>
            <pc:sldMk cId="2424059023" sldId="284"/>
            <ac:picMk id="21" creationId="{00991CD2-959D-4F52-B434-0548C207FBE9}"/>
          </ac:picMkLst>
        </pc:picChg>
        <pc:picChg chg="add">
          <ac:chgData name="Neemias e Catia Lima" userId="b77af7bd85500281" providerId="LiveId" clId="{C1ABD5EA-79EA-4C20-9877-9384152A0C22}" dt="2020-10-29T09:25:31.925" v="94"/>
          <ac:picMkLst>
            <pc:docMk/>
            <pc:sldMk cId="2424059023" sldId="284"/>
            <ac:picMk id="23" creationId="{973B2D5A-D591-4137-8A5A-D01072326D2D}"/>
          </ac:picMkLst>
        </pc:picChg>
        <pc:picChg chg="add">
          <ac:chgData name="Neemias e Catia Lima" userId="b77af7bd85500281" providerId="LiveId" clId="{C1ABD5EA-79EA-4C20-9877-9384152A0C22}" dt="2020-10-29T09:48:16.534" v="265"/>
          <ac:picMkLst>
            <pc:docMk/>
            <pc:sldMk cId="2424059023" sldId="284"/>
            <ac:picMk id="24" creationId="{1CE012E9-A8CE-4A2F-A8C0-2C743F61828C}"/>
          </ac:picMkLst>
        </pc:picChg>
      </pc:sldChg>
      <pc:sldChg chg="addSp delSp modSp">
        <pc:chgData name="Neemias e Catia Lima" userId="b77af7bd85500281" providerId="LiveId" clId="{C1ABD5EA-79EA-4C20-9877-9384152A0C22}" dt="2020-10-29T09:54:55.419" v="314"/>
        <pc:sldMkLst>
          <pc:docMk/>
          <pc:sldMk cId="2241968852" sldId="285"/>
        </pc:sldMkLst>
        <pc:spChg chg="mod">
          <ac:chgData name="Neemias e Catia Lima" userId="b77af7bd85500281" providerId="LiveId" clId="{C1ABD5EA-79EA-4C20-9877-9384152A0C22}" dt="2020-10-29T09:48:43.613" v="269"/>
          <ac:spMkLst>
            <pc:docMk/>
            <pc:sldMk cId="2241968852" sldId="285"/>
            <ac:spMk id="14" creationId="{00000000-0000-0000-0000-000000000000}"/>
          </ac:spMkLst>
        </pc:spChg>
        <pc:spChg chg="mod">
          <ac:chgData name="Neemias e Catia Lima" userId="b77af7bd85500281" providerId="LiveId" clId="{C1ABD5EA-79EA-4C20-9877-9384152A0C22}" dt="2020-10-29T09:51:59.675" v="282" actId="6549"/>
          <ac:spMkLst>
            <pc:docMk/>
            <pc:sldMk cId="2241968852" sldId="285"/>
            <ac:spMk id="15" creationId="{0F091E13-8EAD-4FFB-9473-BC74E5ABDC64}"/>
          </ac:spMkLst>
        </pc:spChg>
        <pc:spChg chg="del">
          <ac:chgData name="Neemias e Catia Lima" userId="b77af7bd85500281" providerId="LiveId" clId="{C1ABD5EA-79EA-4C20-9877-9384152A0C22}" dt="2020-10-29T09:26:02.236" v="97" actId="478"/>
          <ac:spMkLst>
            <pc:docMk/>
            <pc:sldMk cId="2241968852" sldId="285"/>
            <ac:spMk id="16" creationId="{4158BB93-095E-4043-8548-6F77AC6C8270}"/>
          </ac:spMkLst>
        </pc:spChg>
        <pc:spChg chg="add">
          <ac:chgData name="Neemias e Catia Lima" userId="b77af7bd85500281" providerId="LiveId" clId="{C1ABD5EA-79EA-4C20-9877-9384152A0C22}" dt="2020-10-29T09:26:02.926" v="98"/>
          <ac:spMkLst>
            <pc:docMk/>
            <pc:sldMk cId="2241968852" sldId="285"/>
            <ac:spMk id="20" creationId="{267CB1C3-5D04-4DD8-BED5-B4D04D60E3AF}"/>
          </ac:spMkLst>
        </pc:spChg>
        <pc:picChg chg="del">
          <ac:chgData name="Neemias e Catia Lima" userId="b77af7bd85500281" providerId="LiveId" clId="{C1ABD5EA-79EA-4C20-9877-9384152A0C22}" dt="2020-10-29T09:54:54.964" v="313" actId="478"/>
          <ac:picMkLst>
            <pc:docMk/>
            <pc:sldMk cId="2241968852" sldId="285"/>
            <ac:picMk id="17" creationId="{40C9162B-917F-40AA-B704-F9949FAC5EBE}"/>
          </ac:picMkLst>
        </pc:picChg>
        <pc:picChg chg="del">
          <ac:chgData name="Neemias e Catia Lima" userId="b77af7bd85500281" providerId="LiveId" clId="{C1ABD5EA-79EA-4C20-9877-9384152A0C22}" dt="2020-10-29T09:26:02.236" v="97" actId="478"/>
          <ac:picMkLst>
            <pc:docMk/>
            <pc:sldMk cId="2241968852" sldId="285"/>
            <ac:picMk id="18" creationId="{20C19529-5FBC-419E-8A6B-209D5A911F4D}"/>
          </ac:picMkLst>
        </pc:picChg>
        <pc:picChg chg="del">
          <ac:chgData name="Neemias e Catia Lima" userId="b77af7bd85500281" providerId="LiveId" clId="{C1ABD5EA-79EA-4C20-9877-9384152A0C22}" dt="2020-10-29T09:26:02.236" v="97" actId="478"/>
          <ac:picMkLst>
            <pc:docMk/>
            <pc:sldMk cId="2241968852" sldId="285"/>
            <ac:picMk id="19" creationId="{855D96F1-8E05-4655-A9EB-03B58388374B}"/>
          </ac:picMkLst>
        </pc:picChg>
        <pc:picChg chg="add">
          <ac:chgData name="Neemias e Catia Lima" userId="b77af7bd85500281" providerId="LiveId" clId="{C1ABD5EA-79EA-4C20-9877-9384152A0C22}" dt="2020-10-29T09:26:02.926" v="98"/>
          <ac:picMkLst>
            <pc:docMk/>
            <pc:sldMk cId="2241968852" sldId="285"/>
            <ac:picMk id="21" creationId="{BC92D456-536C-4816-8A0F-AD799230BB69}"/>
          </ac:picMkLst>
        </pc:picChg>
        <pc:picChg chg="add">
          <ac:chgData name="Neemias e Catia Lima" userId="b77af7bd85500281" providerId="LiveId" clId="{C1ABD5EA-79EA-4C20-9877-9384152A0C22}" dt="2020-10-29T09:26:02.926" v="98"/>
          <ac:picMkLst>
            <pc:docMk/>
            <pc:sldMk cId="2241968852" sldId="285"/>
            <ac:picMk id="23" creationId="{0E5AAD51-8A35-4B09-96BC-6C76F38DE775}"/>
          </ac:picMkLst>
        </pc:picChg>
        <pc:picChg chg="add">
          <ac:chgData name="Neemias e Catia Lima" userId="b77af7bd85500281" providerId="LiveId" clId="{C1ABD5EA-79EA-4C20-9877-9384152A0C22}" dt="2020-10-29T09:54:55.419" v="314"/>
          <ac:picMkLst>
            <pc:docMk/>
            <pc:sldMk cId="2241968852" sldId="285"/>
            <ac:picMk id="24" creationId="{0494AE0A-E16E-4316-8A03-4995D87BF47A}"/>
          </ac:picMkLst>
        </pc:picChg>
      </pc:sldChg>
      <pc:sldChg chg="addSp delSp modSp">
        <pc:chgData name="Neemias e Catia Lima" userId="b77af7bd85500281" providerId="LiveId" clId="{C1ABD5EA-79EA-4C20-9877-9384152A0C22}" dt="2020-10-29T09:55:12.853" v="328" actId="20577"/>
        <pc:sldMkLst>
          <pc:docMk/>
          <pc:sldMk cId="1959249856" sldId="286"/>
        </pc:sldMkLst>
        <pc:spChg chg="mod">
          <ac:chgData name="Neemias e Catia Lima" userId="b77af7bd85500281" providerId="LiveId" clId="{C1ABD5EA-79EA-4C20-9877-9384152A0C22}" dt="2020-10-29T09:55:12.853" v="328" actId="20577"/>
          <ac:spMkLst>
            <pc:docMk/>
            <pc:sldMk cId="1959249856" sldId="286"/>
            <ac:spMk id="14" creationId="{00000000-0000-0000-0000-000000000000}"/>
          </ac:spMkLst>
        </pc:spChg>
        <pc:spChg chg="del">
          <ac:chgData name="Neemias e Catia Lima" userId="b77af7bd85500281" providerId="LiveId" clId="{C1ABD5EA-79EA-4C20-9877-9384152A0C22}" dt="2020-10-29T09:26:27.811" v="101" actId="478"/>
          <ac:spMkLst>
            <pc:docMk/>
            <pc:sldMk cId="1959249856" sldId="286"/>
            <ac:spMk id="16" creationId="{B88A9F0D-E7BC-49EE-92CD-95FD33639E1A}"/>
          </ac:spMkLst>
        </pc:spChg>
        <pc:spChg chg="add">
          <ac:chgData name="Neemias e Catia Lima" userId="b77af7bd85500281" providerId="LiveId" clId="{C1ABD5EA-79EA-4C20-9877-9384152A0C22}" dt="2020-10-29T09:26:28.409" v="102"/>
          <ac:spMkLst>
            <pc:docMk/>
            <pc:sldMk cId="1959249856" sldId="286"/>
            <ac:spMk id="20" creationId="{5526030F-5CA7-45D7-BA64-2EB55890BB5F}"/>
          </ac:spMkLst>
        </pc:spChg>
        <pc:picChg chg="del">
          <ac:chgData name="Neemias e Catia Lima" userId="b77af7bd85500281" providerId="LiveId" clId="{C1ABD5EA-79EA-4C20-9877-9384152A0C22}" dt="2020-10-29T09:26:27.811" v="101" actId="478"/>
          <ac:picMkLst>
            <pc:docMk/>
            <pc:sldMk cId="1959249856" sldId="286"/>
            <ac:picMk id="18" creationId="{CD62B14D-707E-4FED-8D95-672B57734141}"/>
          </ac:picMkLst>
        </pc:picChg>
        <pc:picChg chg="del">
          <ac:chgData name="Neemias e Catia Lima" userId="b77af7bd85500281" providerId="LiveId" clId="{C1ABD5EA-79EA-4C20-9877-9384152A0C22}" dt="2020-10-29T09:26:27.811" v="101" actId="478"/>
          <ac:picMkLst>
            <pc:docMk/>
            <pc:sldMk cId="1959249856" sldId="286"/>
            <ac:picMk id="19" creationId="{5EEB0D6F-127E-4558-829C-D5755A979A92}"/>
          </ac:picMkLst>
        </pc:picChg>
        <pc:picChg chg="add">
          <ac:chgData name="Neemias e Catia Lima" userId="b77af7bd85500281" providerId="LiveId" clId="{C1ABD5EA-79EA-4C20-9877-9384152A0C22}" dt="2020-10-29T09:26:28.409" v="102"/>
          <ac:picMkLst>
            <pc:docMk/>
            <pc:sldMk cId="1959249856" sldId="286"/>
            <ac:picMk id="21" creationId="{0CCD0223-9547-4EB0-AA41-6D383ADC6476}"/>
          </ac:picMkLst>
        </pc:picChg>
        <pc:picChg chg="add">
          <ac:chgData name="Neemias e Catia Lima" userId="b77af7bd85500281" providerId="LiveId" clId="{C1ABD5EA-79EA-4C20-9877-9384152A0C22}" dt="2020-10-29T09:26:28.409" v="102"/>
          <ac:picMkLst>
            <pc:docMk/>
            <pc:sldMk cId="1959249856" sldId="286"/>
            <ac:picMk id="23" creationId="{894D2BE0-BFAD-4CF7-9E30-F3673AE8917B}"/>
          </ac:picMkLst>
        </pc:picChg>
      </pc:sldChg>
      <pc:sldChg chg="addSp delSp">
        <pc:chgData name="Neemias e Catia Lima" userId="b77af7bd85500281" providerId="LiveId" clId="{C1ABD5EA-79EA-4C20-9877-9384152A0C22}" dt="2020-10-29T09:27:01.017" v="108"/>
        <pc:sldMkLst>
          <pc:docMk/>
          <pc:sldMk cId="2857006406" sldId="287"/>
        </pc:sldMkLst>
        <pc:spChg chg="add">
          <ac:chgData name="Neemias e Catia Lima" userId="b77af7bd85500281" providerId="LiveId" clId="{C1ABD5EA-79EA-4C20-9877-9384152A0C22}" dt="2020-10-29T09:27:01.017" v="108"/>
          <ac:spMkLst>
            <pc:docMk/>
            <pc:sldMk cId="2857006406" sldId="287"/>
            <ac:spMk id="15" creationId="{6B461F7E-C89A-4409-8525-6D52D918DEA0}"/>
          </ac:spMkLst>
        </pc:spChg>
        <pc:spChg chg="del">
          <ac:chgData name="Neemias e Catia Lima" userId="b77af7bd85500281" providerId="LiveId" clId="{C1ABD5EA-79EA-4C20-9877-9384152A0C22}" dt="2020-10-29T09:27:00.655" v="107" actId="478"/>
          <ac:spMkLst>
            <pc:docMk/>
            <pc:sldMk cId="2857006406" sldId="287"/>
            <ac:spMk id="17" creationId="{4787891C-AADF-4CEC-AE5B-81C22BDF0699}"/>
          </ac:spMkLst>
        </pc:spChg>
        <pc:picChg chg="del">
          <ac:chgData name="Neemias e Catia Lima" userId="b77af7bd85500281" providerId="LiveId" clId="{C1ABD5EA-79EA-4C20-9877-9384152A0C22}" dt="2020-10-29T09:27:00.655" v="107" actId="478"/>
          <ac:picMkLst>
            <pc:docMk/>
            <pc:sldMk cId="2857006406" sldId="287"/>
            <ac:picMk id="18" creationId="{A6296839-36BA-4224-8400-835F9D6D20C2}"/>
          </ac:picMkLst>
        </pc:picChg>
        <pc:picChg chg="del">
          <ac:chgData name="Neemias e Catia Lima" userId="b77af7bd85500281" providerId="LiveId" clId="{C1ABD5EA-79EA-4C20-9877-9384152A0C22}" dt="2020-10-29T09:27:00.655" v="107" actId="478"/>
          <ac:picMkLst>
            <pc:docMk/>
            <pc:sldMk cId="2857006406" sldId="287"/>
            <ac:picMk id="19" creationId="{E8BBA7D6-65B8-48E3-BA6E-BD11F042A1F2}"/>
          </ac:picMkLst>
        </pc:picChg>
        <pc:picChg chg="add">
          <ac:chgData name="Neemias e Catia Lima" userId="b77af7bd85500281" providerId="LiveId" clId="{C1ABD5EA-79EA-4C20-9877-9384152A0C22}" dt="2020-10-29T09:27:01.017" v="108"/>
          <ac:picMkLst>
            <pc:docMk/>
            <pc:sldMk cId="2857006406" sldId="287"/>
            <ac:picMk id="20" creationId="{5DD17D35-02EF-4C90-B72B-D73C7CDF9FDF}"/>
          </ac:picMkLst>
        </pc:picChg>
        <pc:picChg chg="add">
          <ac:chgData name="Neemias e Catia Lima" userId="b77af7bd85500281" providerId="LiveId" clId="{C1ABD5EA-79EA-4C20-9877-9384152A0C22}" dt="2020-10-29T09:27:01.017" v="108"/>
          <ac:picMkLst>
            <pc:docMk/>
            <pc:sldMk cId="2857006406" sldId="287"/>
            <ac:picMk id="21" creationId="{C8E946E4-00D3-4913-96FF-6C267DF4C9ED}"/>
          </ac:picMkLst>
        </pc:picChg>
      </pc:sldChg>
      <pc:sldChg chg="addSp delSp modSp">
        <pc:chgData name="Neemias e Catia Lima" userId="b77af7bd85500281" providerId="LiveId" clId="{C1ABD5EA-79EA-4C20-9877-9384152A0C22}" dt="2020-10-29T09:38:06.695" v="175"/>
        <pc:sldMkLst>
          <pc:docMk/>
          <pc:sldMk cId="2630436816" sldId="288"/>
        </pc:sldMkLst>
        <pc:spChg chg="del">
          <ac:chgData name="Neemias e Catia Lima" userId="b77af7bd85500281" providerId="LiveId" clId="{C1ABD5EA-79EA-4C20-9877-9384152A0C22}" dt="2020-10-29T09:24:33.005" v="84" actId="478"/>
          <ac:spMkLst>
            <pc:docMk/>
            <pc:sldMk cId="2630436816" sldId="288"/>
            <ac:spMk id="12" creationId="{C730150B-70CD-4942-A54B-20305FD3FE91}"/>
          </ac:spMkLst>
        </pc:spChg>
        <pc:spChg chg="mod">
          <ac:chgData name="Neemias e Catia Lima" userId="b77af7bd85500281" providerId="LiveId" clId="{C1ABD5EA-79EA-4C20-9877-9384152A0C22}" dt="2020-10-29T09:35:20.200" v="138" actId="313"/>
          <ac:spMkLst>
            <pc:docMk/>
            <pc:sldMk cId="2630436816" sldId="288"/>
            <ac:spMk id="13" creationId="{00000000-0000-0000-0000-000000000000}"/>
          </ac:spMkLst>
        </pc:spChg>
        <pc:spChg chg="mod">
          <ac:chgData name="Neemias e Catia Lima" userId="b77af7bd85500281" providerId="LiveId" clId="{C1ABD5EA-79EA-4C20-9877-9384152A0C22}" dt="2020-10-29T09:34:22.478" v="124"/>
          <ac:spMkLst>
            <pc:docMk/>
            <pc:sldMk cId="2630436816" sldId="288"/>
            <ac:spMk id="14" creationId="{00000000-0000-0000-0000-000000000000}"/>
          </ac:spMkLst>
        </pc:spChg>
        <pc:spChg chg="add">
          <ac:chgData name="Neemias e Catia Lima" userId="b77af7bd85500281" providerId="LiveId" clId="{C1ABD5EA-79EA-4C20-9877-9384152A0C22}" dt="2020-10-29T09:24:33.612" v="85"/>
          <ac:spMkLst>
            <pc:docMk/>
            <pc:sldMk cId="2630436816" sldId="288"/>
            <ac:spMk id="19" creationId="{42E7CD78-976A-44AC-8590-0E79BD194D45}"/>
          </ac:spMkLst>
        </pc:spChg>
        <pc:picChg chg="del">
          <ac:chgData name="Neemias e Catia Lima" userId="b77af7bd85500281" providerId="LiveId" clId="{C1ABD5EA-79EA-4C20-9877-9384152A0C22}" dt="2020-10-29T09:38:06.201" v="174" actId="478"/>
          <ac:picMkLst>
            <pc:docMk/>
            <pc:sldMk cId="2630436816" sldId="288"/>
            <ac:picMk id="11" creationId="{102A43F1-1323-4AD9-B151-36ABAE35DD53}"/>
          </ac:picMkLst>
        </pc:picChg>
        <pc:picChg chg="del">
          <ac:chgData name="Neemias e Catia Lima" userId="b77af7bd85500281" providerId="LiveId" clId="{C1ABD5EA-79EA-4C20-9877-9384152A0C22}" dt="2020-10-29T09:24:33.005" v="84" actId="478"/>
          <ac:picMkLst>
            <pc:docMk/>
            <pc:sldMk cId="2630436816" sldId="288"/>
            <ac:picMk id="17" creationId="{B857C57F-46B6-423D-ADE4-954BCB53E737}"/>
          </ac:picMkLst>
        </pc:picChg>
        <pc:picChg chg="del">
          <ac:chgData name="Neemias e Catia Lima" userId="b77af7bd85500281" providerId="LiveId" clId="{C1ABD5EA-79EA-4C20-9877-9384152A0C22}" dt="2020-10-29T09:24:33.005" v="84" actId="478"/>
          <ac:picMkLst>
            <pc:docMk/>
            <pc:sldMk cId="2630436816" sldId="288"/>
            <ac:picMk id="18" creationId="{D0D1D77B-24F3-4623-8807-7CF849011E1C}"/>
          </ac:picMkLst>
        </pc:picChg>
        <pc:picChg chg="add">
          <ac:chgData name="Neemias e Catia Lima" userId="b77af7bd85500281" providerId="LiveId" clId="{C1ABD5EA-79EA-4C20-9877-9384152A0C22}" dt="2020-10-29T09:24:33.612" v="85"/>
          <ac:picMkLst>
            <pc:docMk/>
            <pc:sldMk cId="2630436816" sldId="288"/>
            <ac:picMk id="20" creationId="{B84FA315-F8B8-4AA5-A2F4-D46BD78040E0}"/>
          </ac:picMkLst>
        </pc:picChg>
        <pc:picChg chg="add">
          <ac:chgData name="Neemias e Catia Lima" userId="b77af7bd85500281" providerId="LiveId" clId="{C1ABD5EA-79EA-4C20-9877-9384152A0C22}" dt="2020-10-29T09:24:33.612" v="85"/>
          <ac:picMkLst>
            <pc:docMk/>
            <pc:sldMk cId="2630436816" sldId="288"/>
            <ac:picMk id="22" creationId="{51728EE1-CD15-4886-A75D-3FD46E864C1A}"/>
          </ac:picMkLst>
        </pc:picChg>
        <pc:picChg chg="add">
          <ac:chgData name="Neemias e Catia Lima" userId="b77af7bd85500281" providerId="LiveId" clId="{C1ABD5EA-79EA-4C20-9877-9384152A0C22}" dt="2020-10-29T09:38:06.695" v="175"/>
          <ac:picMkLst>
            <pc:docMk/>
            <pc:sldMk cId="2630436816" sldId="288"/>
            <ac:picMk id="23" creationId="{0E8F958F-0ED9-4C62-87D7-EA7DBD33081F}"/>
          </ac:picMkLst>
        </pc:picChg>
      </pc:sldChg>
      <pc:sldChg chg="addSp delSp modSp">
        <pc:chgData name="Neemias e Catia Lima" userId="b77af7bd85500281" providerId="LiveId" clId="{C1ABD5EA-79EA-4C20-9877-9384152A0C22}" dt="2020-10-29T09:43:54.451" v="235" actId="1440"/>
        <pc:sldMkLst>
          <pc:docMk/>
          <pc:sldMk cId="3032827026" sldId="289"/>
        </pc:sldMkLst>
        <pc:spChg chg="mod">
          <ac:chgData name="Neemias e Catia Lima" userId="b77af7bd85500281" providerId="LiveId" clId="{C1ABD5EA-79EA-4C20-9877-9384152A0C22}" dt="2020-10-29T09:41:57.960" v="220"/>
          <ac:spMkLst>
            <pc:docMk/>
            <pc:sldMk cId="3032827026" sldId="289"/>
            <ac:spMk id="12" creationId="{A64B78EF-EDA8-421A-88C9-45544BBCA9D1}"/>
          </ac:spMkLst>
        </pc:spChg>
        <pc:spChg chg="mod">
          <ac:chgData name="Neemias e Catia Lima" userId="b77af7bd85500281" providerId="LiveId" clId="{C1ABD5EA-79EA-4C20-9877-9384152A0C22}" dt="2020-10-29T09:38:27.794" v="179"/>
          <ac:spMkLst>
            <pc:docMk/>
            <pc:sldMk cId="3032827026" sldId="289"/>
            <ac:spMk id="14" creationId="{00000000-0000-0000-0000-000000000000}"/>
          </ac:spMkLst>
        </pc:spChg>
        <pc:spChg chg="add">
          <ac:chgData name="Neemias e Catia Lima" userId="b77af7bd85500281" providerId="LiveId" clId="{C1ABD5EA-79EA-4C20-9877-9384152A0C22}" dt="2020-10-29T09:25:14.540" v="92"/>
          <ac:spMkLst>
            <pc:docMk/>
            <pc:sldMk cId="3032827026" sldId="289"/>
            <ac:spMk id="17" creationId="{70931E9A-39F7-4C6C-B471-9EE717088FF3}"/>
          </ac:spMkLst>
        </pc:spChg>
        <pc:spChg chg="del">
          <ac:chgData name="Neemias e Catia Lima" userId="b77af7bd85500281" providerId="LiveId" clId="{C1ABD5EA-79EA-4C20-9877-9384152A0C22}" dt="2020-10-29T09:25:13.889" v="91" actId="478"/>
          <ac:spMkLst>
            <pc:docMk/>
            <pc:sldMk cId="3032827026" sldId="289"/>
            <ac:spMk id="19" creationId="{2D375C1E-F577-4B35-AF3A-DF0FDAE36152}"/>
          </ac:spMkLst>
        </pc:spChg>
        <pc:picChg chg="del">
          <ac:chgData name="Neemias e Catia Lima" userId="b77af7bd85500281" providerId="LiveId" clId="{C1ABD5EA-79EA-4C20-9877-9384152A0C22}" dt="2020-10-29T09:43:39.702" v="221" actId="478"/>
          <ac:picMkLst>
            <pc:docMk/>
            <pc:sldMk cId="3032827026" sldId="289"/>
            <ac:picMk id="18" creationId="{A82C18A0-8C9E-4E6B-BF07-C591C7763FEF}"/>
          </ac:picMkLst>
        </pc:picChg>
        <pc:picChg chg="del">
          <ac:chgData name="Neemias e Catia Lima" userId="b77af7bd85500281" providerId="LiveId" clId="{C1ABD5EA-79EA-4C20-9877-9384152A0C22}" dt="2020-10-29T09:25:13.889" v="91" actId="478"/>
          <ac:picMkLst>
            <pc:docMk/>
            <pc:sldMk cId="3032827026" sldId="289"/>
            <ac:picMk id="20" creationId="{4F53148D-D2EC-4426-A6A2-D37A0CEA2D5A}"/>
          </ac:picMkLst>
        </pc:picChg>
        <pc:picChg chg="del">
          <ac:chgData name="Neemias e Catia Lima" userId="b77af7bd85500281" providerId="LiveId" clId="{C1ABD5EA-79EA-4C20-9877-9384152A0C22}" dt="2020-10-29T09:25:13.889" v="91" actId="478"/>
          <ac:picMkLst>
            <pc:docMk/>
            <pc:sldMk cId="3032827026" sldId="289"/>
            <ac:picMk id="21" creationId="{82BDC2EA-F863-404A-8190-E64EE6DD022B}"/>
          </ac:picMkLst>
        </pc:picChg>
        <pc:picChg chg="add">
          <ac:chgData name="Neemias e Catia Lima" userId="b77af7bd85500281" providerId="LiveId" clId="{C1ABD5EA-79EA-4C20-9877-9384152A0C22}" dt="2020-10-29T09:25:14.540" v="92"/>
          <ac:picMkLst>
            <pc:docMk/>
            <pc:sldMk cId="3032827026" sldId="289"/>
            <ac:picMk id="22" creationId="{B216CAB5-1E5B-44C3-9275-8EE237C1DD43}"/>
          </ac:picMkLst>
        </pc:picChg>
        <pc:picChg chg="add">
          <ac:chgData name="Neemias e Catia Lima" userId="b77af7bd85500281" providerId="LiveId" clId="{C1ABD5EA-79EA-4C20-9877-9384152A0C22}" dt="2020-10-29T09:25:14.540" v="92"/>
          <ac:picMkLst>
            <pc:docMk/>
            <pc:sldMk cId="3032827026" sldId="289"/>
            <ac:picMk id="23" creationId="{54C70755-700C-4BB7-850D-61BA48989386}"/>
          </ac:picMkLst>
        </pc:picChg>
        <pc:picChg chg="add mod">
          <ac:chgData name="Neemias e Catia Lima" userId="b77af7bd85500281" providerId="LiveId" clId="{C1ABD5EA-79EA-4C20-9877-9384152A0C22}" dt="2020-10-29T09:43:54.451" v="235" actId="1440"/>
          <ac:picMkLst>
            <pc:docMk/>
            <pc:sldMk cId="3032827026" sldId="289"/>
            <ac:picMk id="2050" creationId="{9D1FD7AD-CCF0-4F0A-9A7C-CA2D98B295E6}"/>
          </ac:picMkLst>
        </pc:picChg>
      </pc:sldChg>
      <pc:sldChg chg="addSp delSp modSp">
        <pc:chgData name="Neemias e Catia Lima" userId="b77af7bd85500281" providerId="LiveId" clId="{C1ABD5EA-79EA-4C20-9877-9384152A0C22}" dt="2020-10-29T09:48:31.170" v="267"/>
        <pc:sldMkLst>
          <pc:docMk/>
          <pc:sldMk cId="3772032319" sldId="290"/>
        </pc:sldMkLst>
        <pc:spChg chg="mod">
          <ac:chgData name="Neemias e Catia Lima" userId="b77af7bd85500281" providerId="LiveId" clId="{C1ABD5EA-79EA-4C20-9877-9384152A0C22}" dt="2020-10-29T09:46:21.051" v="263" actId="313"/>
          <ac:spMkLst>
            <pc:docMk/>
            <pc:sldMk cId="3772032319" sldId="290"/>
            <ac:spMk id="12" creationId="{8D5A143D-15FB-4DFE-B0EC-FEEB77A92B2C}"/>
          </ac:spMkLst>
        </pc:spChg>
        <pc:spChg chg="mod">
          <ac:chgData name="Neemias e Catia Lima" userId="b77af7bd85500281" providerId="LiveId" clId="{C1ABD5EA-79EA-4C20-9877-9384152A0C22}" dt="2020-10-29T09:44:28.321" v="241"/>
          <ac:spMkLst>
            <pc:docMk/>
            <pc:sldMk cId="3772032319" sldId="290"/>
            <ac:spMk id="14" creationId="{00000000-0000-0000-0000-000000000000}"/>
          </ac:spMkLst>
        </pc:spChg>
        <pc:spChg chg="del">
          <ac:chgData name="Neemias e Catia Lima" userId="b77af7bd85500281" providerId="LiveId" clId="{C1ABD5EA-79EA-4C20-9877-9384152A0C22}" dt="2020-10-29T09:25:46.188" v="95" actId="478"/>
          <ac:spMkLst>
            <pc:docMk/>
            <pc:sldMk cId="3772032319" sldId="290"/>
            <ac:spMk id="15" creationId="{E476916A-BB25-4008-9C2C-58EA459633B4}"/>
          </ac:spMkLst>
        </pc:spChg>
        <pc:spChg chg="add">
          <ac:chgData name="Neemias e Catia Lima" userId="b77af7bd85500281" providerId="LiveId" clId="{C1ABD5EA-79EA-4C20-9877-9384152A0C22}" dt="2020-10-29T09:25:46.608" v="96"/>
          <ac:spMkLst>
            <pc:docMk/>
            <pc:sldMk cId="3772032319" sldId="290"/>
            <ac:spMk id="19" creationId="{A77264CA-2E8D-4296-8606-D8EF6CE8B281}"/>
          </ac:spMkLst>
        </pc:spChg>
        <pc:picChg chg="del">
          <ac:chgData name="Neemias e Catia Lima" userId="b77af7bd85500281" providerId="LiveId" clId="{C1ABD5EA-79EA-4C20-9877-9384152A0C22}" dt="2020-10-29T09:25:46.188" v="95" actId="478"/>
          <ac:picMkLst>
            <pc:docMk/>
            <pc:sldMk cId="3772032319" sldId="290"/>
            <ac:picMk id="16" creationId="{1E40DAE9-718D-4E5C-9906-3978CEB77BA2}"/>
          </ac:picMkLst>
        </pc:picChg>
        <pc:picChg chg="del">
          <ac:chgData name="Neemias e Catia Lima" userId="b77af7bd85500281" providerId="LiveId" clId="{C1ABD5EA-79EA-4C20-9877-9384152A0C22}" dt="2020-10-29T09:25:46.188" v="95" actId="478"/>
          <ac:picMkLst>
            <pc:docMk/>
            <pc:sldMk cId="3772032319" sldId="290"/>
            <ac:picMk id="18" creationId="{9A54C4BA-3022-489E-BB55-6DC017315D79}"/>
          </ac:picMkLst>
        </pc:picChg>
        <pc:picChg chg="add">
          <ac:chgData name="Neemias e Catia Lima" userId="b77af7bd85500281" providerId="LiveId" clId="{C1ABD5EA-79EA-4C20-9877-9384152A0C22}" dt="2020-10-29T09:25:46.608" v="96"/>
          <ac:picMkLst>
            <pc:docMk/>
            <pc:sldMk cId="3772032319" sldId="290"/>
            <ac:picMk id="20" creationId="{EFF3D9C1-551C-4E01-95C0-7C336266B925}"/>
          </ac:picMkLst>
        </pc:picChg>
        <pc:picChg chg="add">
          <ac:chgData name="Neemias e Catia Lima" userId="b77af7bd85500281" providerId="LiveId" clId="{C1ABD5EA-79EA-4C20-9877-9384152A0C22}" dt="2020-10-29T09:25:46.608" v="96"/>
          <ac:picMkLst>
            <pc:docMk/>
            <pc:sldMk cId="3772032319" sldId="290"/>
            <ac:picMk id="22" creationId="{1B941EC7-9AD7-40EC-94F8-D6BDC76A41F7}"/>
          </ac:picMkLst>
        </pc:picChg>
        <pc:picChg chg="add">
          <ac:chgData name="Neemias e Catia Lima" userId="b77af7bd85500281" providerId="LiveId" clId="{C1ABD5EA-79EA-4C20-9877-9384152A0C22}" dt="2020-10-29T09:48:31.170" v="267"/>
          <ac:picMkLst>
            <pc:docMk/>
            <pc:sldMk cId="3772032319" sldId="290"/>
            <ac:picMk id="23" creationId="{AE8756B3-5979-4BBE-BFA0-85042E3A7247}"/>
          </ac:picMkLst>
        </pc:picChg>
        <pc:picChg chg="del">
          <ac:chgData name="Neemias e Catia Lima" userId="b77af7bd85500281" providerId="LiveId" clId="{C1ABD5EA-79EA-4C20-9877-9384152A0C22}" dt="2020-10-29T09:48:30.806" v="266" actId="478"/>
          <ac:picMkLst>
            <pc:docMk/>
            <pc:sldMk cId="3772032319" sldId="290"/>
            <ac:picMk id="4098" creationId="{A37400EC-B8BC-485B-8860-FE86B92B0258}"/>
          </ac:picMkLst>
        </pc:picChg>
      </pc:sldChg>
      <pc:sldChg chg="addSp delSp modSp">
        <pc:chgData name="Neemias e Catia Lima" userId="b77af7bd85500281" providerId="LiveId" clId="{C1ABD5EA-79EA-4C20-9877-9384152A0C22}" dt="2020-10-29T09:54:51.237" v="312" actId="1440"/>
        <pc:sldMkLst>
          <pc:docMk/>
          <pc:sldMk cId="1768216317" sldId="291"/>
        </pc:sldMkLst>
        <pc:spChg chg="mod">
          <ac:chgData name="Neemias e Catia Lima" userId="b77af7bd85500281" providerId="LiveId" clId="{C1ABD5EA-79EA-4C20-9877-9384152A0C22}" dt="2020-10-29T09:53:35.675" v="307" actId="1035"/>
          <ac:spMkLst>
            <pc:docMk/>
            <pc:sldMk cId="1768216317" sldId="291"/>
            <ac:spMk id="12" creationId="{FD5EC092-AC81-4728-9A45-4C4BB5B95C65}"/>
          </ac:spMkLst>
        </pc:spChg>
        <pc:spChg chg="mod">
          <ac:chgData name="Neemias e Catia Lima" userId="b77af7bd85500281" providerId="LiveId" clId="{C1ABD5EA-79EA-4C20-9877-9384152A0C22}" dt="2020-10-29T09:48:49.824" v="271"/>
          <ac:spMkLst>
            <pc:docMk/>
            <pc:sldMk cId="1768216317" sldId="291"/>
            <ac:spMk id="14" creationId="{00000000-0000-0000-0000-000000000000}"/>
          </ac:spMkLst>
        </pc:spChg>
        <pc:spChg chg="add">
          <ac:chgData name="Neemias e Catia Lima" userId="b77af7bd85500281" providerId="LiveId" clId="{C1ABD5EA-79EA-4C20-9877-9384152A0C22}" dt="2020-10-29T09:26:18.302" v="100"/>
          <ac:spMkLst>
            <pc:docMk/>
            <pc:sldMk cId="1768216317" sldId="291"/>
            <ac:spMk id="16" creationId="{A7D6ED1D-546F-4C68-94D3-B23D9119E812}"/>
          </ac:spMkLst>
        </pc:spChg>
        <pc:spChg chg="del">
          <ac:chgData name="Neemias e Catia Lima" userId="b77af7bd85500281" providerId="LiveId" clId="{C1ABD5EA-79EA-4C20-9877-9384152A0C22}" dt="2020-10-29T09:26:17.917" v="99" actId="478"/>
          <ac:spMkLst>
            <pc:docMk/>
            <pc:sldMk cId="1768216317" sldId="291"/>
            <ac:spMk id="18" creationId="{48A1D82C-F9FC-48DD-8A8C-42585BF803A9}"/>
          </ac:spMkLst>
        </pc:spChg>
        <pc:picChg chg="del">
          <ac:chgData name="Neemias e Catia Lima" userId="b77af7bd85500281" providerId="LiveId" clId="{C1ABD5EA-79EA-4C20-9877-9384152A0C22}" dt="2020-10-29T09:26:17.917" v="99" actId="478"/>
          <ac:picMkLst>
            <pc:docMk/>
            <pc:sldMk cId="1768216317" sldId="291"/>
            <ac:picMk id="19" creationId="{4A219333-35AE-4034-93DF-9C96A6A10E6D}"/>
          </ac:picMkLst>
        </pc:picChg>
        <pc:picChg chg="del">
          <ac:chgData name="Neemias e Catia Lima" userId="b77af7bd85500281" providerId="LiveId" clId="{C1ABD5EA-79EA-4C20-9877-9384152A0C22}" dt="2020-10-29T09:26:17.917" v="99" actId="478"/>
          <ac:picMkLst>
            <pc:docMk/>
            <pc:sldMk cId="1768216317" sldId="291"/>
            <ac:picMk id="20" creationId="{EABD1B52-9439-4F5A-A50E-23AB6523731E}"/>
          </ac:picMkLst>
        </pc:picChg>
        <pc:picChg chg="add">
          <ac:chgData name="Neemias e Catia Lima" userId="b77af7bd85500281" providerId="LiveId" clId="{C1ABD5EA-79EA-4C20-9877-9384152A0C22}" dt="2020-10-29T09:26:18.302" v="100"/>
          <ac:picMkLst>
            <pc:docMk/>
            <pc:sldMk cId="1768216317" sldId="291"/>
            <ac:picMk id="21" creationId="{248952B7-8171-4EDF-9B1C-EDA2EFEAE2E4}"/>
          </ac:picMkLst>
        </pc:picChg>
        <pc:picChg chg="add">
          <ac:chgData name="Neemias e Catia Lima" userId="b77af7bd85500281" providerId="LiveId" clId="{C1ABD5EA-79EA-4C20-9877-9384152A0C22}" dt="2020-10-29T09:26:18.302" v="100"/>
          <ac:picMkLst>
            <pc:docMk/>
            <pc:sldMk cId="1768216317" sldId="291"/>
            <ac:picMk id="22" creationId="{7D56DFF2-836A-44C6-980F-915E95AD76D4}"/>
          </ac:picMkLst>
        </pc:picChg>
        <pc:picChg chg="del">
          <ac:chgData name="Neemias e Catia Lima" userId="b77af7bd85500281" providerId="LiveId" clId="{C1ABD5EA-79EA-4C20-9877-9384152A0C22}" dt="2020-10-29T09:54:36.981" v="308" actId="478"/>
          <ac:picMkLst>
            <pc:docMk/>
            <pc:sldMk cId="1768216317" sldId="291"/>
            <ac:picMk id="2050" creationId="{4F7C354A-29EA-4A48-AE0D-515B7CCEB97D}"/>
          </ac:picMkLst>
        </pc:picChg>
        <pc:picChg chg="add mod">
          <ac:chgData name="Neemias e Catia Lima" userId="b77af7bd85500281" providerId="LiveId" clId="{C1ABD5EA-79EA-4C20-9877-9384152A0C22}" dt="2020-10-29T09:54:51.237" v="312" actId="1440"/>
          <ac:picMkLst>
            <pc:docMk/>
            <pc:sldMk cId="1768216317" sldId="291"/>
            <ac:picMk id="4098" creationId="{91F029EA-6997-4840-AD10-E4615F6B1633}"/>
          </ac:picMkLst>
        </pc:picChg>
      </pc:sldChg>
      <pc:sldChg chg="addSp delSp">
        <pc:chgData name="Neemias e Catia Lima" userId="b77af7bd85500281" providerId="LiveId" clId="{C1ABD5EA-79EA-4C20-9877-9384152A0C22}" dt="2020-10-29T09:26:39.071" v="104"/>
        <pc:sldMkLst>
          <pc:docMk/>
          <pc:sldMk cId="3757265641" sldId="292"/>
        </pc:sldMkLst>
        <pc:spChg chg="del">
          <ac:chgData name="Neemias e Catia Lima" userId="b77af7bd85500281" providerId="LiveId" clId="{C1ABD5EA-79EA-4C20-9877-9384152A0C22}" dt="2020-10-29T09:26:38.719" v="103" actId="478"/>
          <ac:spMkLst>
            <pc:docMk/>
            <pc:sldMk cId="3757265641" sldId="292"/>
            <ac:spMk id="16" creationId="{B85912FA-B035-4D4C-ABA1-52D9C43D5179}"/>
          </ac:spMkLst>
        </pc:spChg>
        <pc:spChg chg="add">
          <ac:chgData name="Neemias e Catia Lima" userId="b77af7bd85500281" providerId="LiveId" clId="{C1ABD5EA-79EA-4C20-9877-9384152A0C22}" dt="2020-10-29T09:26:39.071" v="104"/>
          <ac:spMkLst>
            <pc:docMk/>
            <pc:sldMk cId="3757265641" sldId="292"/>
            <ac:spMk id="20" creationId="{C6DD4677-4E3A-4C0A-84CE-FF74597155EC}"/>
          </ac:spMkLst>
        </pc:spChg>
        <pc:picChg chg="del">
          <ac:chgData name="Neemias e Catia Lima" userId="b77af7bd85500281" providerId="LiveId" clId="{C1ABD5EA-79EA-4C20-9877-9384152A0C22}" dt="2020-10-29T09:26:38.719" v="103" actId="478"/>
          <ac:picMkLst>
            <pc:docMk/>
            <pc:sldMk cId="3757265641" sldId="292"/>
            <ac:picMk id="18" creationId="{5EF44C72-9C6D-435D-AD51-763D01878F3B}"/>
          </ac:picMkLst>
        </pc:picChg>
        <pc:picChg chg="del">
          <ac:chgData name="Neemias e Catia Lima" userId="b77af7bd85500281" providerId="LiveId" clId="{C1ABD5EA-79EA-4C20-9877-9384152A0C22}" dt="2020-10-29T09:26:38.719" v="103" actId="478"/>
          <ac:picMkLst>
            <pc:docMk/>
            <pc:sldMk cId="3757265641" sldId="292"/>
            <ac:picMk id="19" creationId="{9BE5D88C-8E6A-4816-B2A8-167F82624350}"/>
          </ac:picMkLst>
        </pc:picChg>
        <pc:picChg chg="add">
          <ac:chgData name="Neemias e Catia Lima" userId="b77af7bd85500281" providerId="LiveId" clId="{C1ABD5EA-79EA-4C20-9877-9384152A0C22}" dt="2020-10-29T09:26:39.071" v="104"/>
          <ac:picMkLst>
            <pc:docMk/>
            <pc:sldMk cId="3757265641" sldId="292"/>
            <ac:picMk id="21" creationId="{CFE1ADC2-DEB3-48EE-9063-6C7A81CA0EB8}"/>
          </ac:picMkLst>
        </pc:picChg>
        <pc:picChg chg="add">
          <ac:chgData name="Neemias e Catia Lima" userId="b77af7bd85500281" providerId="LiveId" clId="{C1ABD5EA-79EA-4C20-9877-9384152A0C22}" dt="2020-10-29T09:26:39.071" v="104"/>
          <ac:picMkLst>
            <pc:docMk/>
            <pc:sldMk cId="3757265641" sldId="292"/>
            <ac:picMk id="22" creationId="{EFB6FBEB-2B5D-4FC9-A9B8-805F422C3FB3}"/>
          </ac:picMkLst>
        </pc:picChg>
      </pc:sldChg>
      <pc:sldChg chg="addSp delSp">
        <pc:chgData name="Neemias e Catia Lima" userId="b77af7bd85500281" providerId="LiveId" clId="{C1ABD5EA-79EA-4C20-9877-9384152A0C22}" dt="2020-10-29T09:26:51.641" v="106"/>
        <pc:sldMkLst>
          <pc:docMk/>
          <pc:sldMk cId="3114938747" sldId="293"/>
        </pc:sldMkLst>
        <pc:spChg chg="add">
          <ac:chgData name="Neemias e Catia Lima" userId="b77af7bd85500281" providerId="LiveId" clId="{C1ABD5EA-79EA-4C20-9877-9384152A0C22}" dt="2020-10-29T09:26:51.641" v="106"/>
          <ac:spMkLst>
            <pc:docMk/>
            <pc:sldMk cId="3114938747" sldId="293"/>
            <ac:spMk id="15" creationId="{EEEDD8BE-97A2-45E5-BD91-23CD4464BAE2}"/>
          </ac:spMkLst>
        </pc:spChg>
        <pc:spChg chg="del">
          <ac:chgData name="Neemias e Catia Lima" userId="b77af7bd85500281" providerId="LiveId" clId="{C1ABD5EA-79EA-4C20-9877-9384152A0C22}" dt="2020-10-29T09:26:51.283" v="105" actId="478"/>
          <ac:spMkLst>
            <pc:docMk/>
            <pc:sldMk cId="3114938747" sldId="293"/>
            <ac:spMk id="18" creationId="{155FF450-40DD-4592-B57C-DFE25DF749D4}"/>
          </ac:spMkLst>
        </pc:spChg>
        <pc:picChg chg="del">
          <ac:chgData name="Neemias e Catia Lima" userId="b77af7bd85500281" providerId="LiveId" clId="{C1ABD5EA-79EA-4C20-9877-9384152A0C22}" dt="2020-10-29T09:26:51.283" v="105" actId="478"/>
          <ac:picMkLst>
            <pc:docMk/>
            <pc:sldMk cId="3114938747" sldId="293"/>
            <ac:picMk id="19" creationId="{D83D194E-9F31-447C-801D-94D9CD3F5A84}"/>
          </ac:picMkLst>
        </pc:picChg>
        <pc:picChg chg="del">
          <ac:chgData name="Neemias e Catia Lima" userId="b77af7bd85500281" providerId="LiveId" clId="{C1ABD5EA-79EA-4C20-9877-9384152A0C22}" dt="2020-10-29T09:26:51.283" v="105" actId="478"/>
          <ac:picMkLst>
            <pc:docMk/>
            <pc:sldMk cId="3114938747" sldId="293"/>
            <ac:picMk id="20" creationId="{A6122E69-2638-4D13-B16D-4D901CD8D076}"/>
          </ac:picMkLst>
        </pc:picChg>
        <pc:picChg chg="add">
          <ac:chgData name="Neemias e Catia Lima" userId="b77af7bd85500281" providerId="LiveId" clId="{C1ABD5EA-79EA-4C20-9877-9384152A0C22}" dt="2020-10-29T09:26:51.641" v="106"/>
          <ac:picMkLst>
            <pc:docMk/>
            <pc:sldMk cId="3114938747" sldId="293"/>
            <ac:picMk id="21" creationId="{AEA4776F-532B-4951-85B9-CBA495B97BF4}"/>
          </ac:picMkLst>
        </pc:picChg>
        <pc:picChg chg="add">
          <ac:chgData name="Neemias e Catia Lima" userId="b77af7bd85500281" providerId="LiveId" clId="{C1ABD5EA-79EA-4C20-9877-9384152A0C22}" dt="2020-10-29T09:26:51.641" v="106"/>
          <ac:picMkLst>
            <pc:docMk/>
            <pc:sldMk cId="3114938747" sldId="293"/>
            <ac:picMk id="22" creationId="{BEDB5758-4255-4133-94DB-DBC37F5076A9}"/>
          </ac:picMkLst>
        </pc:picChg>
      </pc:sldChg>
    </pc:docChg>
  </pc:docChgLst>
  <pc:docChgLst>
    <pc:chgData name="Neemias Informatica Lima" userId="b77af7bd85500281" providerId="LiveId" clId="{88520B54-82A9-42A3-BC49-58E043C430AB}"/>
    <pc:docChg chg="undo redo custSel modSld">
      <pc:chgData name="Neemias Informatica Lima" userId="b77af7bd85500281" providerId="LiveId" clId="{88520B54-82A9-42A3-BC49-58E043C430AB}" dt="2022-11-03T00:46:39.210" v="253" actId="20577"/>
      <pc:docMkLst>
        <pc:docMk/>
      </pc:docMkLst>
      <pc:sldChg chg="addSp delSp modSp mod">
        <pc:chgData name="Neemias Informatica Lima" userId="b77af7bd85500281" providerId="LiveId" clId="{88520B54-82A9-42A3-BC49-58E043C430AB}" dt="2022-11-02T23:53:44.867" v="38"/>
        <pc:sldMkLst>
          <pc:docMk/>
          <pc:sldMk cId="2232331225" sldId="280"/>
        </pc:sldMkLst>
        <pc:spChg chg="mod">
          <ac:chgData name="Neemias Informatica Lima" userId="b77af7bd85500281" providerId="LiveId" clId="{88520B54-82A9-42A3-BC49-58E043C430AB}" dt="2022-11-02T23:47:06.120" v="10"/>
          <ac:spMkLst>
            <pc:docMk/>
            <pc:sldMk cId="2232331225" sldId="280"/>
            <ac:spMk id="6" creationId="{00000000-0000-0000-0000-000000000000}"/>
          </ac:spMkLst>
        </pc:spChg>
        <pc:spChg chg="mod">
          <ac:chgData name="Neemias Informatica Lima" userId="b77af7bd85500281" providerId="LiveId" clId="{88520B54-82A9-42A3-BC49-58E043C430AB}" dt="2022-11-02T23:49:28.367" v="27" actId="20577"/>
          <ac:spMkLst>
            <pc:docMk/>
            <pc:sldMk cId="2232331225" sldId="280"/>
            <ac:spMk id="9" creationId="{00000000-0000-0000-0000-000000000000}"/>
          </ac:spMkLst>
        </pc:spChg>
        <pc:spChg chg="mod">
          <ac:chgData name="Neemias Informatica Lima" userId="b77af7bd85500281" providerId="LiveId" clId="{88520B54-82A9-42A3-BC49-58E043C430AB}" dt="2022-11-02T23:48:56.957" v="24" actId="14100"/>
          <ac:spMkLst>
            <pc:docMk/>
            <pc:sldMk cId="2232331225" sldId="280"/>
            <ac:spMk id="16" creationId="{00000000-0000-0000-0000-000000000000}"/>
          </ac:spMkLst>
        </pc:spChg>
        <pc:picChg chg="add mod">
          <ac:chgData name="Neemias Informatica Lima" userId="b77af7bd85500281" providerId="LiveId" clId="{88520B54-82A9-42A3-BC49-58E043C430AB}" dt="2022-11-02T23:46:32.915" v="7" actId="1076"/>
          <ac:picMkLst>
            <pc:docMk/>
            <pc:sldMk cId="2232331225" sldId="280"/>
            <ac:picMk id="3" creationId="{357C7B3F-BD2E-AB7E-10EB-BAD6DD50E7A7}"/>
          </ac:picMkLst>
        </pc:picChg>
        <pc:picChg chg="del">
          <ac:chgData name="Neemias Informatica Lima" userId="b77af7bd85500281" providerId="LiveId" clId="{88520B54-82A9-42A3-BC49-58E043C430AB}" dt="2022-11-02T23:46:26.760" v="6" actId="478"/>
          <ac:picMkLst>
            <pc:docMk/>
            <pc:sldMk cId="2232331225" sldId="280"/>
            <ac:picMk id="4" creationId="{4B4273A5-AB6A-D615-30E8-0FF6C5B3049D}"/>
          </ac:picMkLst>
        </pc:picChg>
        <pc:picChg chg="add mod">
          <ac:chgData name="Neemias Informatica Lima" userId="b77af7bd85500281" providerId="LiveId" clId="{88520B54-82A9-42A3-BC49-58E043C430AB}" dt="2022-11-02T23:53:44.867" v="38"/>
          <ac:picMkLst>
            <pc:docMk/>
            <pc:sldMk cId="2232331225" sldId="280"/>
            <ac:picMk id="13" creationId="{4CAB6FDA-3BA3-11A9-92E7-82DBFC7035BD}"/>
          </ac:picMkLst>
        </pc:picChg>
        <pc:picChg chg="del">
          <ac:chgData name="Neemias Informatica Lima" userId="b77af7bd85500281" providerId="LiveId" clId="{88520B54-82A9-42A3-BC49-58E043C430AB}" dt="2022-11-02T23:48:00.135" v="16" actId="478"/>
          <ac:picMkLst>
            <pc:docMk/>
            <pc:sldMk cId="2232331225" sldId="280"/>
            <ac:picMk id="14" creationId="{09F8BC57-6388-0C56-DC99-61616FE0AAEA}"/>
          </ac:picMkLst>
        </pc:picChg>
      </pc:sldChg>
      <pc:sldChg chg="addSp delSp modSp mod">
        <pc:chgData name="Neemias Informatica Lima" userId="b77af7bd85500281" providerId="LiveId" clId="{88520B54-82A9-42A3-BC49-58E043C430AB}" dt="2022-11-03T00:23:41.693" v="108" actId="6549"/>
        <pc:sldMkLst>
          <pc:docMk/>
          <pc:sldMk cId="2103443556" sldId="281"/>
        </pc:sldMkLst>
        <pc:spChg chg="mod">
          <ac:chgData name="Neemias Informatica Lima" userId="b77af7bd85500281" providerId="LiveId" clId="{88520B54-82A9-42A3-BC49-58E043C430AB}" dt="2022-11-03T00:23:41.693" v="108" actId="6549"/>
          <ac:spMkLst>
            <pc:docMk/>
            <pc:sldMk cId="2103443556" sldId="281"/>
            <ac:spMk id="8" creationId="{00000000-0000-0000-0000-000000000000}"/>
          </ac:spMkLst>
        </pc:spChg>
        <pc:spChg chg="mod">
          <ac:chgData name="Neemias Informatica Lima" userId="b77af7bd85500281" providerId="LiveId" clId="{88520B54-82A9-42A3-BC49-58E043C430AB}" dt="2022-11-03T00:01:08.507" v="48" actId="207"/>
          <ac:spMkLst>
            <pc:docMk/>
            <pc:sldMk cId="2103443556" sldId="281"/>
            <ac:spMk id="18" creationId="{00000000-0000-0000-0000-000000000000}"/>
          </ac:spMkLst>
        </pc:spChg>
        <pc:picChg chg="add mod">
          <ac:chgData name="Neemias Informatica Lima" userId="b77af7bd85500281" providerId="LiveId" clId="{88520B54-82A9-42A3-BC49-58E043C430AB}" dt="2022-11-02T23:58:06.884" v="44" actId="14100"/>
          <ac:picMkLst>
            <pc:docMk/>
            <pc:sldMk cId="2103443556" sldId="281"/>
            <ac:picMk id="2" creationId="{83F58DA6-0CBC-3FB8-DA88-B72D7392B9AE}"/>
          </ac:picMkLst>
        </pc:picChg>
        <pc:picChg chg="add mod">
          <ac:chgData name="Neemias Informatica Lima" userId="b77af7bd85500281" providerId="LiveId" clId="{88520B54-82A9-42A3-BC49-58E043C430AB}" dt="2022-11-03T00:03:16.742" v="63" actId="1038"/>
          <ac:picMkLst>
            <pc:docMk/>
            <pc:sldMk cId="2103443556" sldId="281"/>
            <ac:picMk id="3" creationId="{F49570C7-A113-A678-6305-5DD2D0DCB942}"/>
          </ac:picMkLst>
        </pc:picChg>
        <pc:picChg chg="del">
          <ac:chgData name="Neemias Informatica Lima" userId="b77af7bd85500281" providerId="LiveId" clId="{88520B54-82A9-42A3-BC49-58E043C430AB}" dt="2022-11-02T23:57:44.781" v="39" actId="478"/>
          <ac:picMkLst>
            <pc:docMk/>
            <pc:sldMk cId="2103443556" sldId="281"/>
            <ac:picMk id="12" creationId="{D09963E5-8B2E-E145-DDF5-46C52412620C}"/>
          </ac:picMkLst>
        </pc:picChg>
        <pc:picChg chg="del">
          <ac:chgData name="Neemias Informatica Lima" userId="b77af7bd85500281" providerId="LiveId" clId="{88520B54-82A9-42A3-BC49-58E043C430AB}" dt="2022-11-03T00:03:06.838" v="55" actId="478"/>
          <ac:picMkLst>
            <pc:docMk/>
            <pc:sldMk cId="2103443556" sldId="281"/>
            <ac:picMk id="13" creationId="{4F6CBAF4-ABA1-A5B8-BACC-1D85CAF9D153}"/>
          </ac:picMkLst>
        </pc:picChg>
      </pc:sldChg>
      <pc:sldChg chg="addSp delSp modSp mod">
        <pc:chgData name="Neemias Informatica Lima" userId="b77af7bd85500281" providerId="LiveId" clId="{88520B54-82A9-42A3-BC49-58E043C430AB}" dt="2022-11-03T00:38:53.446" v="139" actId="20577"/>
        <pc:sldMkLst>
          <pc:docMk/>
          <pc:sldMk cId="3683219421" sldId="282"/>
        </pc:sldMkLst>
        <pc:spChg chg="add mod">
          <ac:chgData name="Neemias Informatica Lima" userId="b77af7bd85500281" providerId="LiveId" clId="{88520B54-82A9-42A3-BC49-58E043C430AB}" dt="2022-11-03T00:05:31.857" v="68"/>
          <ac:spMkLst>
            <pc:docMk/>
            <pc:sldMk cId="3683219421" sldId="282"/>
            <ac:spMk id="2" creationId="{1C9C029D-9F7E-59EB-7D97-AE3C4DEF7A1F}"/>
          </ac:spMkLst>
        </pc:spChg>
        <pc:spChg chg="add mod">
          <ac:chgData name="Neemias Informatica Lima" userId="b77af7bd85500281" providerId="LiveId" clId="{88520B54-82A9-42A3-BC49-58E043C430AB}" dt="2022-11-03T00:05:31.857" v="68"/>
          <ac:spMkLst>
            <pc:docMk/>
            <pc:sldMk cId="3683219421" sldId="282"/>
            <ac:spMk id="4" creationId="{0ACD4FE8-0FB3-DEF9-E952-6F2B2FE7E622}"/>
          </ac:spMkLst>
        </pc:spChg>
        <pc:spChg chg="mod">
          <ac:chgData name="Neemias Informatica Lima" userId="b77af7bd85500281" providerId="LiveId" clId="{88520B54-82A9-42A3-BC49-58E043C430AB}" dt="2022-11-03T00:38:53.446" v="139" actId="20577"/>
          <ac:spMkLst>
            <pc:docMk/>
            <pc:sldMk cId="3683219421" sldId="282"/>
            <ac:spMk id="12" creationId="{00000000-0000-0000-0000-000000000000}"/>
          </ac:spMkLst>
        </pc:spChg>
        <pc:spChg chg="mod">
          <ac:chgData name="Neemias Informatica Lima" userId="b77af7bd85500281" providerId="LiveId" clId="{88520B54-82A9-42A3-BC49-58E043C430AB}" dt="2022-11-03T00:35:01.328" v="114"/>
          <ac:spMkLst>
            <pc:docMk/>
            <pc:sldMk cId="3683219421" sldId="282"/>
            <ac:spMk id="14" creationId="{00000000-0000-0000-0000-000000000000}"/>
          </ac:spMkLst>
        </pc:spChg>
        <pc:spChg chg="del">
          <ac:chgData name="Neemias Informatica Lima" userId="b77af7bd85500281" providerId="LiveId" clId="{88520B54-82A9-42A3-BC49-58E043C430AB}" dt="2022-11-03T00:05:31.445" v="67" actId="478"/>
          <ac:spMkLst>
            <pc:docMk/>
            <pc:sldMk cId="3683219421" sldId="282"/>
            <ac:spMk id="18" creationId="{9F1D3AA1-38DD-4E05-8F1D-84A75359B716}"/>
          </ac:spMkLst>
        </pc:spChg>
        <pc:spChg chg="del">
          <ac:chgData name="Neemias Informatica Lima" userId="b77af7bd85500281" providerId="LiveId" clId="{88520B54-82A9-42A3-BC49-58E043C430AB}" dt="2022-11-03T00:05:31.445" v="67" actId="478"/>
          <ac:spMkLst>
            <pc:docMk/>
            <pc:sldMk cId="3683219421" sldId="282"/>
            <ac:spMk id="19" creationId="{24E6A572-7F48-44FD-EB61-74B6A81632C2}"/>
          </ac:spMkLst>
        </pc:spChg>
        <pc:picChg chg="add mod">
          <ac:chgData name="Neemias Informatica Lima" userId="b77af7bd85500281" providerId="LiveId" clId="{88520B54-82A9-42A3-BC49-58E043C430AB}" dt="2022-11-03T00:05:31.857" v="68"/>
          <ac:picMkLst>
            <pc:docMk/>
            <pc:sldMk cId="3683219421" sldId="282"/>
            <ac:picMk id="5" creationId="{2751C383-E816-AE2A-6374-722941101A36}"/>
          </ac:picMkLst>
        </pc:picChg>
        <pc:picChg chg="add mod">
          <ac:chgData name="Neemias Informatica Lima" userId="b77af7bd85500281" providerId="LiveId" clId="{88520B54-82A9-42A3-BC49-58E043C430AB}" dt="2022-11-03T00:05:31.857" v="68"/>
          <ac:picMkLst>
            <pc:docMk/>
            <pc:sldMk cId="3683219421" sldId="282"/>
            <ac:picMk id="6" creationId="{F5890864-04D7-A6F0-DE98-98C6033A4E54}"/>
          </ac:picMkLst>
        </pc:picChg>
        <pc:picChg chg="del">
          <ac:chgData name="Neemias Informatica Lima" userId="b77af7bd85500281" providerId="LiveId" clId="{88520B54-82A9-42A3-BC49-58E043C430AB}" dt="2022-11-03T00:05:31.445" v="67" actId="478"/>
          <ac:picMkLst>
            <pc:docMk/>
            <pc:sldMk cId="3683219421" sldId="282"/>
            <ac:picMk id="21" creationId="{A77C6FE8-86E7-BE98-D472-870B782DF71F}"/>
          </ac:picMkLst>
        </pc:picChg>
        <pc:picChg chg="del">
          <ac:chgData name="Neemias Informatica Lima" userId="b77af7bd85500281" providerId="LiveId" clId="{88520B54-82A9-42A3-BC49-58E043C430AB}" dt="2022-11-03T00:05:31.445" v="67" actId="478"/>
          <ac:picMkLst>
            <pc:docMk/>
            <pc:sldMk cId="3683219421" sldId="282"/>
            <ac:picMk id="22" creationId="{CBBE69CD-6B1B-71F5-5112-E694CD0DCA88}"/>
          </ac:picMkLst>
        </pc:picChg>
      </pc:sldChg>
      <pc:sldChg chg="addSp delSp modSp mod">
        <pc:chgData name="Neemias Informatica Lima" userId="b77af7bd85500281" providerId="LiveId" clId="{88520B54-82A9-42A3-BC49-58E043C430AB}" dt="2022-11-03T00:39:49.477" v="151"/>
        <pc:sldMkLst>
          <pc:docMk/>
          <pc:sldMk cId="3902406419" sldId="283"/>
        </pc:sldMkLst>
        <pc:spChg chg="add mod">
          <ac:chgData name="Neemias Informatica Lima" userId="b77af7bd85500281" providerId="LiveId" clId="{88520B54-82A9-42A3-BC49-58E043C430AB}" dt="2022-11-03T00:05:44.906" v="70"/>
          <ac:spMkLst>
            <pc:docMk/>
            <pc:sldMk cId="3902406419" sldId="283"/>
            <ac:spMk id="2" creationId="{D88BD668-7F1F-2AE3-3C00-7DBC4EF53153}"/>
          </ac:spMkLst>
        </pc:spChg>
        <pc:spChg chg="add mod">
          <ac:chgData name="Neemias Informatica Lima" userId="b77af7bd85500281" providerId="LiveId" clId="{88520B54-82A9-42A3-BC49-58E043C430AB}" dt="2022-11-03T00:05:44.906" v="70"/>
          <ac:spMkLst>
            <pc:docMk/>
            <pc:sldMk cId="3902406419" sldId="283"/>
            <ac:spMk id="3" creationId="{747716D4-7329-CA80-1DE2-16B7F1FF2047}"/>
          </ac:spMkLst>
        </pc:spChg>
        <pc:spChg chg="mod">
          <ac:chgData name="Neemias Informatica Lima" userId="b77af7bd85500281" providerId="LiveId" clId="{88520B54-82A9-42A3-BC49-58E043C430AB}" dt="2022-11-03T00:39:12.765" v="142"/>
          <ac:spMkLst>
            <pc:docMk/>
            <pc:sldMk cId="3902406419" sldId="283"/>
            <ac:spMk id="14" creationId="{00000000-0000-0000-0000-000000000000}"/>
          </ac:spMkLst>
        </pc:spChg>
        <pc:spChg chg="mod">
          <ac:chgData name="Neemias Informatica Lima" userId="b77af7bd85500281" providerId="LiveId" clId="{88520B54-82A9-42A3-BC49-58E043C430AB}" dt="2022-11-03T00:39:49.477" v="151"/>
          <ac:spMkLst>
            <pc:docMk/>
            <pc:sldMk cId="3902406419" sldId="283"/>
            <ac:spMk id="15" creationId="{D5C09FDA-172B-4732-BD2E-A9BBEF8B191B}"/>
          </ac:spMkLst>
        </pc:spChg>
        <pc:spChg chg="del">
          <ac:chgData name="Neemias Informatica Lima" userId="b77af7bd85500281" providerId="LiveId" clId="{88520B54-82A9-42A3-BC49-58E043C430AB}" dt="2022-11-03T00:05:44.479" v="69" actId="478"/>
          <ac:spMkLst>
            <pc:docMk/>
            <pc:sldMk cId="3902406419" sldId="283"/>
            <ac:spMk id="19" creationId="{3F6C734C-8D4A-D0D4-2312-AE2E4BDD23BF}"/>
          </ac:spMkLst>
        </pc:spChg>
        <pc:spChg chg="del">
          <ac:chgData name="Neemias Informatica Lima" userId="b77af7bd85500281" providerId="LiveId" clId="{88520B54-82A9-42A3-BC49-58E043C430AB}" dt="2022-11-03T00:05:44.479" v="69" actId="478"/>
          <ac:spMkLst>
            <pc:docMk/>
            <pc:sldMk cId="3902406419" sldId="283"/>
            <ac:spMk id="21" creationId="{88813284-6EA8-5FC1-C883-B6D66386147A}"/>
          </ac:spMkLst>
        </pc:spChg>
        <pc:picChg chg="add mod">
          <ac:chgData name="Neemias Informatica Lima" userId="b77af7bd85500281" providerId="LiveId" clId="{88520B54-82A9-42A3-BC49-58E043C430AB}" dt="2022-11-03T00:05:44.906" v="70"/>
          <ac:picMkLst>
            <pc:docMk/>
            <pc:sldMk cId="3902406419" sldId="283"/>
            <ac:picMk id="4" creationId="{EC420E64-DCEA-8F1E-2BF3-37A69DAD7F77}"/>
          </ac:picMkLst>
        </pc:picChg>
        <pc:picChg chg="add mod">
          <ac:chgData name="Neemias Informatica Lima" userId="b77af7bd85500281" providerId="LiveId" clId="{88520B54-82A9-42A3-BC49-58E043C430AB}" dt="2022-11-03T00:05:44.906" v="70"/>
          <ac:picMkLst>
            <pc:docMk/>
            <pc:sldMk cId="3902406419" sldId="283"/>
            <ac:picMk id="5" creationId="{89FC7583-ED25-F725-DD3D-7E2647D6D873}"/>
          </ac:picMkLst>
        </pc:picChg>
        <pc:picChg chg="del">
          <ac:chgData name="Neemias Informatica Lima" userId="b77af7bd85500281" providerId="LiveId" clId="{88520B54-82A9-42A3-BC49-58E043C430AB}" dt="2022-11-03T00:05:44.479" v="69" actId="478"/>
          <ac:picMkLst>
            <pc:docMk/>
            <pc:sldMk cId="3902406419" sldId="283"/>
            <ac:picMk id="23" creationId="{A3AC8448-D682-73A4-3671-C62F1AAFD02E}"/>
          </ac:picMkLst>
        </pc:picChg>
        <pc:picChg chg="del">
          <ac:chgData name="Neemias Informatica Lima" userId="b77af7bd85500281" providerId="LiveId" clId="{88520B54-82A9-42A3-BC49-58E043C430AB}" dt="2022-11-03T00:05:44.479" v="69" actId="478"/>
          <ac:picMkLst>
            <pc:docMk/>
            <pc:sldMk cId="3902406419" sldId="283"/>
            <ac:picMk id="24" creationId="{82A89DC5-14CC-A657-30C1-2667D69769BA}"/>
          </ac:picMkLst>
        </pc:picChg>
      </pc:sldChg>
      <pc:sldChg chg="addSp delSp modSp mod">
        <pc:chgData name="Neemias Informatica Lima" userId="b77af7bd85500281" providerId="LiveId" clId="{88520B54-82A9-42A3-BC49-58E043C430AB}" dt="2022-11-03T00:41:21.548" v="168" actId="20577"/>
        <pc:sldMkLst>
          <pc:docMk/>
          <pc:sldMk cId="2424059023" sldId="284"/>
        </pc:sldMkLst>
        <pc:spChg chg="add mod">
          <ac:chgData name="Neemias Informatica Lima" userId="b77af7bd85500281" providerId="LiveId" clId="{88520B54-82A9-42A3-BC49-58E043C430AB}" dt="2022-11-03T00:06:06.913" v="74"/>
          <ac:spMkLst>
            <pc:docMk/>
            <pc:sldMk cId="2424059023" sldId="284"/>
            <ac:spMk id="2" creationId="{C686CA8A-D3C0-C1D6-6E9C-77F482E7261F}"/>
          </ac:spMkLst>
        </pc:spChg>
        <pc:spChg chg="add mod">
          <ac:chgData name="Neemias Informatica Lima" userId="b77af7bd85500281" providerId="LiveId" clId="{88520B54-82A9-42A3-BC49-58E043C430AB}" dt="2022-11-03T00:06:06.913" v="74"/>
          <ac:spMkLst>
            <pc:docMk/>
            <pc:sldMk cId="2424059023" sldId="284"/>
            <ac:spMk id="3" creationId="{058CE0CD-27AC-DDCA-6726-05BFB8F59F92}"/>
          </ac:spMkLst>
        </pc:spChg>
        <pc:spChg chg="mod">
          <ac:chgData name="Neemias Informatica Lima" userId="b77af7bd85500281" providerId="LiveId" clId="{88520B54-82A9-42A3-BC49-58E043C430AB}" dt="2022-11-03T00:40:41.786" v="161"/>
          <ac:spMkLst>
            <pc:docMk/>
            <pc:sldMk cId="2424059023" sldId="284"/>
            <ac:spMk id="14" creationId="{00000000-0000-0000-0000-000000000000}"/>
          </ac:spMkLst>
        </pc:spChg>
        <pc:spChg chg="mod">
          <ac:chgData name="Neemias Informatica Lima" userId="b77af7bd85500281" providerId="LiveId" clId="{88520B54-82A9-42A3-BC49-58E043C430AB}" dt="2022-11-03T00:41:21.548" v="168" actId="20577"/>
          <ac:spMkLst>
            <pc:docMk/>
            <pc:sldMk cId="2424059023" sldId="284"/>
            <ac:spMk id="15" creationId="{C3A1BEFC-B9B8-4142-B09F-1F5B330F4265}"/>
          </ac:spMkLst>
        </pc:spChg>
        <pc:spChg chg="del">
          <ac:chgData name="Neemias Informatica Lima" userId="b77af7bd85500281" providerId="LiveId" clId="{88520B54-82A9-42A3-BC49-58E043C430AB}" dt="2022-11-03T00:06:06.501" v="73" actId="478"/>
          <ac:spMkLst>
            <pc:docMk/>
            <pc:sldMk cId="2424059023" sldId="284"/>
            <ac:spMk id="25" creationId="{F1038972-0797-D559-8B5F-A0FD2C628DB2}"/>
          </ac:spMkLst>
        </pc:spChg>
        <pc:spChg chg="del">
          <ac:chgData name="Neemias Informatica Lima" userId="b77af7bd85500281" providerId="LiveId" clId="{88520B54-82A9-42A3-BC49-58E043C430AB}" dt="2022-11-03T00:06:06.501" v="73" actId="478"/>
          <ac:spMkLst>
            <pc:docMk/>
            <pc:sldMk cId="2424059023" sldId="284"/>
            <ac:spMk id="26" creationId="{48F6DC35-4D54-E7B9-891C-B45D4BEF800C}"/>
          </ac:spMkLst>
        </pc:spChg>
        <pc:picChg chg="add mod">
          <ac:chgData name="Neemias Informatica Lima" userId="b77af7bd85500281" providerId="LiveId" clId="{88520B54-82A9-42A3-BC49-58E043C430AB}" dt="2022-11-03T00:06:06.913" v="74"/>
          <ac:picMkLst>
            <pc:docMk/>
            <pc:sldMk cId="2424059023" sldId="284"/>
            <ac:picMk id="4" creationId="{8F80192C-BF49-A4D8-1B4F-6EE99DAF555A}"/>
          </ac:picMkLst>
        </pc:picChg>
        <pc:picChg chg="add mod">
          <ac:chgData name="Neemias Informatica Lima" userId="b77af7bd85500281" providerId="LiveId" clId="{88520B54-82A9-42A3-BC49-58E043C430AB}" dt="2022-11-03T00:06:06.913" v="74"/>
          <ac:picMkLst>
            <pc:docMk/>
            <pc:sldMk cId="2424059023" sldId="284"/>
            <ac:picMk id="5" creationId="{555945AA-4EBD-BE25-AABC-B2C38DC6ECEF}"/>
          </ac:picMkLst>
        </pc:picChg>
        <pc:picChg chg="del">
          <ac:chgData name="Neemias Informatica Lima" userId="b77af7bd85500281" providerId="LiveId" clId="{88520B54-82A9-42A3-BC49-58E043C430AB}" dt="2022-11-03T00:06:06.501" v="73" actId="478"/>
          <ac:picMkLst>
            <pc:docMk/>
            <pc:sldMk cId="2424059023" sldId="284"/>
            <ac:picMk id="27" creationId="{4921CBAF-AEA2-9B16-1E4C-A1A6A3E6F295}"/>
          </ac:picMkLst>
        </pc:picChg>
        <pc:picChg chg="del">
          <ac:chgData name="Neemias Informatica Lima" userId="b77af7bd85500281" providerId="LiveId" clId="{88520B54-82A9-42A3-BC49-58E043C430AB}" dt="2022-11-03T00:06:06.501" v="73" actId="478"/>
          <ac:picMkLst>
            <pc:docMk/>
            <pc:sldMk cId="2424059023" sldId="284"/>
            <ac:picMk id="28" creationId="{189C9364-EF98-F7C8-8EF7-F4C2AB4B4BC0}"/>
          </ac:picMkLst>
        </pc:picChg>
      </pc:sldChg>
      <pc:sldChg chg="addSp delSp modSp mod">
        <pc:chgData name="Neemias Informatica Lima" userId="b77af7bd85500281" providerId="LiveId" clId="{88520B54-82A9-42A3-BC49-58E043C430AB}" dt="2022-11-03T00:43:02.563" v="198" actId="20577"/>
        <pc:sldMkLst>
          <pc:docMk/>
          <pc:sldMk cId="2241968852" sldId="285"/>
        </pc:sldMkLst>
        <pc:spChg chg="add mod">
          <ac:chgData name="Neemias Informatica Lima" userId="b77af7bd85500281" providerId="LiveId" clId="{88520B54-82A9-42A3-BC49-58E043C430AB}" dt="2022-11-03T00:06:45.105" v="78"/>
          <ac:spMkLst>
            <pc:docMk/>
            <pc:sldMk cId="2241968852" sldId="285"/>
            <ac:spMk id="2" creationId="{E1206968-400B-5C94-D865-88123E5ED0EA}"/>
          </ac:spMkLst>
        </pc:spChg>
        <pc:spChg chg="add mod">
          <ac:chgData name="Neemias Informatica Lima" userId="b77af7bd85500281" providerId="LiveId" clId="{88520B54-82A9-42A3-BC49-58E043C430AB}" dt="2022-11-03T00:06:45.105" v="78"/>
          <ac:spMkLst>
            <pc:docMk/>
            <pc:sldMk cId="2241968852" sldId="285"/>
            <ac:spMk id="3" creationId="{8B4B812B-5D20-AF2D-E03D-583E2267FE2F}"/>
          </ac:spMkLst>
        </pc:spChg>
        <pc:spChg chg="mod">
          <ac:chgData name="Neemias Informatica Lima" userId="b77af7bd85500281" providerId="LiveId" clId="{88520B54-82A9-42A3-BC49-58E043C430AB}" dt="2022-11-03T00:42:14.689" v="177"/>
          <ac:spMkLst>
            <pc:docMk/>
            <pc:sldMk cId="2241968852" sldId="285"/>
            <ac:spMk id="14" creationId="{00000000-0000-0000-0000-000000000000}"/>
          </ac:spMkLst>
        </pc:spChg>
        <pc:spChg chg="mod">
          <ac:chgData name="Neemias Informatica Lima" userId="b77af7bd85500281" providerId="LiveId" clId="{88520B54-82A9-42A3-BC49-58E043C430AB}" dt="2022-11-03T00:43:02.563" v="198" actId="20577"/>
          <ac:spMkLst>
            <pc:docMk/>
            <pc:sldMk cId="2241968852" sldId="285"/>
            <ac:spMk id="15" creationId="{0F091E13-8EAD-4FFB-9473-BC74E5ABDC64}"/>
          </ac:spMkLst>
        </pc:spChg>
        <pc:spChg chg="del">
          <ac:chgData name="Neemias Informatica Lima" userId="b77af7bd85500281" providerId="LiveId" clId="{88520B54-82A9-42A3-BC49-58E043C430AB}" dt="2022-11-03T00:06:42.005" v="77" actId="478"/>
          <ac:spMkLst>
            <pc:docMk/>
            <pc:sldMk cId="2241968852" sldId="285"/>
            <ac:spMk id="20" creationId="{15B94819-4A1B-680D-87F8-6C6E84139A39}"/>
          </ac:spMkLst>
        </pc:spChg>
        <pc:spChg chg="del">
          <ac:chgData name="Neemias Informatica Lima" userId="b77af7bd85500281" providerId="LiveId" clId="{88520B54-82A9-42A3-BC49-58E043C430AB}" dt="2022-11-03T00:06:42.005" v="77" actId="478"/>
          <ac:spMkLst>
            <pc:docMk/>
            <pc:sldMk cId="2241968852" sldId="285"/>
            <ac:spMk id="21" creationId="{7E3F948D-8B5B-0638-A09B-E439EF9101DA}"/>
          </ac:spMkLst>
        </pc:spChg>
        <pc:picChg chg="add mod">
          <ac:chgData name="Neemias Informatica Lima" userId="b77af7bd85500281" providerId="LiveId" clId="{88520B54-82A9-42A3-BC49-58E043C430AB}" dt="2022-11-03T00:06:45.105" v="78"/>
          <ac:picMkLst>
            <pc:docMk/>
            <pc:sldMk cId="2241968852" sldId="285"/>
            <ac:picMk id="4" creationId="{41CB568F-2909-5705-C551-BC8C33B27D95}"/>
          </ac:picMkLst>
        </pc:picChg>
        <pc:picChg chg="add mod">
          <ac:chgData name="Neemias Informatica Lima" userId="b77af7bd85500281" providerId="LiveId" clId="{88520B54-82A9-42A3-BC49-58E043C430AB}" dt="2022-11-03T00:07:00.070" v="86" actId="1038"/>
          <ac:picMkLst>
            <pc:docMk/>
            <pc:sldMk cId="2241968852" sldId="285"/>
            <ac:picMk id="5" creationId="{1BA36714-53AD-66B4-1CEE-08B210D334AF}"/>
          </ac:picMkLst>
        </pc:picChg>
        <pc:picChg chg="del">
          <ac:chgData name="Neemias Informatica Lima" userId="b77af7bd85500281" providerId="LiveId" clId="{88520B54-82A9-42A3-BC49-58E043C430AB}" dt="2022-11-03T00:06:50.774" v="81" actId="478"/>
          <ac:picMkLst>
            <pc:docMk/>
            <pc:sldMk cId="2241968852" sldId="285"/>
            <ac:picMk id="17" creationId="{8D25678F-A623-6407-E24B-47282DC3F2D4}"/>
          </ac:picMkLst>
        </pc:picChg>
        <pc:picChg chg="del">
          <ac:chgData name="Neemias Informatica Lima" userId="b77af7bd85500281" providerId="LiveId" clId="{88520B54-82A9-42A3-BC49-58E043C430AB}" dt="2022-11-03T00:06:42.005" v="77" actId="478"/>
          <ac:picMkLst>
            <pc:docMk/>
            <pc:sldMk cId="2241968852" sldId="285"/>
            <ac:picMk id="23" creationId="{00DD47A8-DFB3-8359-117B-A1F291C04EC5}"/>
          </ac:picMkLst>
        </pc:picChg>
        <pc:picChg chg="del">
          <ac:chgData name="Neemias Informatica Lima" userId="b77af7bd85500281" providerId="LiveId" clId="{88520B54-82A9-42A3-BC49-58E043C430AB}" dt="2022-11-03T00:06:42.005" v="77" actId="478"/>
          <ac:picMkLst>
            <pc:docMk/>
            <pc:sldMk cId="2241968852" sldId="285"/>
            <ac:picMk id="24" creationId="{8039E5DF-DACF-D668-5178-23A7B5F6E4C9}"/>
          </ac:picMkLst>
        </pc:picChg>
      </pc:sldChg>
      <pc:sldChg chg="addSp delSp modSp mod">
        <pc:chgData name="Neemias Informatica Lima" userId="b77af7bd85500281" providerId="LiveId" clId="{88520B54-82A9-42A3-BC49-58E043C430AB}" dt="2022-11-03T00:44:46.202" v="226" actId="20577"/>
        <pc:sldMkLst>
          <pc:docMk/>
          <pc:sldMk cId="1959249856" sldId="286"/>
        </pc:sldMkLst>
        <pc:spChg chg="add mod">
          <ac:chgData name="Neemias Informatica Lima" userId="b77af7bd85500281" providerId="LiveId" clId="{88520B54-82A9-42A3-BC49-58E043C430AB}" dt="2022-11-03T00:07:45.161" v="90"/>
          <ac:spMkLst>
            <pc:docMk/>
            <pc:sldMk cId="1959249856" sldId="286"/>
            <ac:spMk id="2" creationId="{DEA700FC-83C8-2605-485E-50D061C7B75F}"/>
          </ac:spMkLst>
        </pc:spChg>
        <pc:spChg chg="add mod">
          <ac:chgData name="Neemias Informatica Lima" userId="b77af7bd85500281" providerId="LiveId" clId="{88520B54-82A9-42A3-BC49-58E043C430AB}" dt="2022-11-03T00:07:45.161" v="90"/>
          <ac:spMkLst>
            <pc:docMk/>
            <pc:sldMk cId="1959249856" sldId="286"/>
            <ac:spMk id="3" creationId="{5720F88F-7EE6-42C3-FCB3-16C133F24E65}"/>
          </ac:spMkLst>
        </pc:spChg>
        <pc:spChg chg="mod">
          <ac:chgData name="Neemias Informatica Lima" userId="b77af7bd85500281" providerId="LiveId" clId="{88520B54-82A9-42A3-BC49-58E043C430AB}" dt="2022-11-03T00:43:49.369" v="210"/>
          <ac:spMkLst>
            <pc:docMk/>
            <pc:sldMk cId="1959249856" sldId="286"/>
            <ac:spMk id="14" creationId="{00000000-0000-0000-0000-000000000000}"/>
          </ac:spMkLst>
        </pc:spChg>
        <pc:spChg chg="mod">
          <ac:chgData name="Neemias Informatica Lima" userId="b77af7bd85500281" providerId="LiveId" clId="{88520B54-82A9-42A3-BC49-58E043C430AB}" dt="2022-11-03T00:44:46.202" v="226" actId="20577"/>
          <ac:spMkLst>
            <pc:docMk/>
            <pc:sldMk cId="1959249856" sldId="286"/>
            <ac:spMk id="15" creationId="{863BB09B-C8C1-4354-BC51-D930C951E507}"/>
          </ac:spMkLst>
        </pc:spChg>
        <pc:spChg chg="del">
          <ac:chgData name="Neemias Informatica Lima" userId="b77af7bd85500281" providerId="LiveId" clId="{88520B54-82A9-42A3-BC49-58E043C430AB}" dt="2022-11-03T00:07:44.654" v="89" actId="478"/>
          <ac:spMkLst>
            <pc:docMk/>
            <pc:sldMk cId="1959249856" sldId="286"/>
            <ac:spMk id="19" creationId="{387C7993-C455-9A2C-9273-C04DC6CF0AC9}"/>
          </ac:spMkLst>
        </pc:spChg>
        <pc:spChg chg="del">
          <ac:chgData name="Neemias Informatica Lima" userId="b77af7bd85500281" providerId="LiveId" clId="{88520B54-82A9-42A3-BC49-58E043C430AB}" dt="2022-11-03T00:07:44.654" v="89" actId="478"/>
          <ac:spMkLst>
            <pc:docMk/>
            <pc:sldMk cId="1959249856" sldId="286"/>
            <ac:spMk id="20" creationId="{5AB982A1-9F2A-93FE-3819-5969FCE34165}"/>
          </ac:spMkLst>
        </pc:spChg>
        <pc:picChg chg="add mod">
          <ac:chgData name="Neemias Informatica Lima" userId="b77af7bd85500281" providerId="LiveId" clId="{88520B54-82A9-42A3-BC49-58E043C430AB}" dt="2022-11-03T00:07:45.161" v="90"/>
          <ac:picMkLst>
            <pc:docMk/>
            <pc:sldMk cId="1959249856" sldId="286"/>
            <ac:picMk id="4" creationId="{CC597FA2-FD4F-2277-BD7A-7F51C4F50101}"/>
          </ac:picMkLst>
        </pc:picChg>
        <pc:picChg chg="add mod">
          <ac:chgData name="Neemias Informatica Lima" userId="b77af7bd85500281" providerId="LiveId" clId="{88520B54-82A9-42A3-BC49-58E043C430AB}" dt="2022-11-03T00:07:45.161" v="90"/>
          <ac:picMkLst>
            <pc:docMk/>
            <pc:sldMk cId="1959249856" sldId="286"/>
            <ac:picMk id="5" creationId="{6F49CCFF-4D1D-A065-D837-CD26D5929E49}"/>
          </ac:picMkLst>
        </pc:picChg>
        <pc:picChg chg="del">
          <ac:chgData name="Neemias Informatica Lima" userId="b77af7bd85500281" providerId="LiveId" clId="{88520B54-82A9-42A3-BC49-58E043C430AB}" dt="2022-11-03T00:07:44.654" v="89" actId="478"/>
          <ac:picMkLst>
            <pc:docMk/>
            <pc:sldMk cId="1959249856" sldId="286"/>
            <ac:picMk id="23" creationId="{643E76BC-C878-DA80-06F5-90DA144862B5}"/>
          </ac:picMkLst>
        </pc:picChg>
        <pc:picChg chg="del">
          <ac:chgData name="Neemias Informatica Lima" userId="b77af7bd85500281" providerId="LiveId" clId="{88520B54-82A9-42A3-BC49-58E043C430AB}" dt="2022-11-03T00:07:44.654" v="89" actId="478"/>
          <ac:picMkLst>
            <pc:docMk/>
            <pc:sldMk cId="1959249856" sldId="286"/>
            <ac:picMk id="24" creationId="{25F46719-481C-E7D1-4304-7F703A466B73}"/>
          </ac:picMkLst>
        </pc:picChg>
      </pc:sldChg>
      <pc:sldChg chg="addSp delSp modSp mod">
        <pc:chgData name="Neemias Informatica Lima" userId="b77af7bd85500281" providerId="LiveId" clId="{88520B54-82A9-42A3-BC49-58E043C430AB}" dt="2022-11-03T00:46:39.210" v="253" actId="20577"/>
        <pc:sldMkLst>
          <pc:docMk/>
          <pc:sldMk cId="2857006406" sldId="287"/>
        </pc:sldMkLst>
        <pc:spChg chg="add mod">
          <ac:chgData name="Neemias Informatica Lima" userId="b77af7bd85500281" providerId="LiveId" clId="{88520B54-82A9-42A3-BC49-58E043C430AB}" dt="2022-11-03T00:09:22.025" v="96"/>
          <ac:spMkLst>
            <pc:docMk/>
            <pc:sldMk cId="2857006406" sldId="287"/>
            <ac:spMk id="2" creationId="{30190CB2-F69F-6A96-48AF-4667AADE9D62}"/>
          </ac:spMkLst>
        </pc:spChg>
        <pc:spChg chg="add mod">
          <ac:chgData name="Neemias Informatica Lima" userId="b77af7bd85500281" providerId="LiveId" clId="{88520B54-82A9-42A3-BC49-58E043C430AB}" dt="2022-11-03T00:09:22.025" v="96"/>
          <ac:spMkLst>
            <pc:docMk/>
            <pc:sldMk cId="2857006406" sldId="287"/>
            <ac:spMk id="3" creationId="{DB376BF7-6AD9-7423-F7BA-554C13BDD0C2}"/>
          </ac:spMkLst>
        </pc:spChg>
        <pc:spChg chg="mod">
          <ac:chgData name="Neemias Informatica Lima" userId="b77af7bd85500281" providerId="LiveId" clId="{88520B54-82A9-42A3-BC49-58E043C430AB}" dt="2022-11-03T00:46:39.210" v="253" actId="20577"/>
          <ac:spMkLst>
            <pc:docMk/>
            <pc:sldMk cId="2857006406" sldId="287"/>
            <ac:spMk id="16" creationId="{28D68641-D640-4BD7-9D5B-B3803DCCF9B3}"/>
          </ac:spMkLst>
        </pc:spChg>
        <pc:spChg chg="del">
          <ac:chgData name="Neemias Informatica Lima" userId="b77af7bd85500281" providerId="LiveId" clId="{88520B54-82A9-42A3-BC49-58E043C430AB}" dt="2022-11-03T00:09:21.654" v="95" actId="478"/>
          <ac:spMkLst>
            <pc:docMk/>
            <pc:sldMk cId="2857006406" sldId="287"/>
            <ac:spMk id="17" creationId="{6751E9B5-3C07-B9C1-E29E-B1EA494C8A41}"/>
          </ac:spMkLst>
        </pc:spChg>
        <pc:spChg chg="del">
          <ac:chgData name="Neemias Informatica Lima" userId="b77af7bd85500281" providerId="LiveId" clId="{88520B54-82A9-42A3-BC49-58E043C430AB}" dt="2022-11-03T00:09:21.654" v="95" actId="478"/>
          <ac:spMkLst>
            <pc:docMk/>
            <pc:sldMk cId="2857006406" sldId="287"/>
            <ac:spMk id="19" creationId="{B46F9E12-FE8D-F872-0EDB-EEEF504A6E69}"/>
          </ac:spMkLst>
        </pc:spChg>
        <pc:picChg chg="add mod">
          <ac:chgData name="Neemias Informatica Lima" userId="b77af7bd85500281" providerId="LiveId" clId="{88520B54-82A9-42A3-BC49-58E043C430AB}" dt="2022-11-03T00:09:22.025" v="96"/>
          <ac:picMkLst>
            <pc:docMk/>
            <pc:sldMk cId="2857006406" sldId="287"/>
            <ac:picMk id="4" creationId="{3589F04D-E640-DC07-2FFB-FB64F4DF31B0}"/>
          </ac:picMkLst>
        </pc:picChg>
        <pc:picChg chg="add mod">
          <ac:chgData name="Neemias Informatica Lima" userId="b77af7bd85500281" providerId="LiveId" clId="{88520B54-82A9-42A3-BC49-58E043C430AB}" dt="2022-11-03T00:09:22.025" v="96"/>
          <ac:picMkLst>
            <pc:docMk/>
            <pc:sldMk cId="2857006406" sldId="287"/>
            <ac:picMk id="5" creationId="{2587AF40-2D6F-F693-2FFD-260922B5024A}"/>
          </ac:picMkLst>
        </pc:picChg>
        <pc:picChg chg="del">
          <ac:chgData name="Neemias Informatica Lima" userId="b77af7bd85500281" providerId="LiveId" clId="{88520B54-82A9-42A3-BC49-58E043C430AB}" dt="2022-11-03T00:09:21.654" v="95" actId="478"/>
          <ac:picMkLst>
            <pc:docMk/>
            <pc:sldMk cId="2857006406" sldId="287"/>
            <ac:picMk id="21" creationId="{C4B59F2A-FF88-06B0-002F-C6C924C2F4C0}"/>
          </ac:picMkLst>
        </pc:picChg>
        <pc:picChg chg="del">
          <ac:chgData name="Neemias Informatica Lima" userId="b77af7bd85500281" providerId="LiveId" clId="{88520B54-82A9-42A3-BC49-58E043C430AB}" dt="2022-11-03T00:09:21.654" v="95" actId="478"/>
          <ac:picMkLst>
            <pc:docMk/>
            <pc:sldMk cId="2857006406" sldId="287"/>
            <ac:picMk id="23" creationId="{354791D1-B1AB-A6CA-C891-5EBD405676E4}"/>
          </ac:picMkLst>
        </pc:picChg>
      </pc:sldChg>
      <pc:sldChg chg="addSp delSp modSp mod">
        <pc:chgData name="Neemias Informatica Lima" userId="b77af7bd85500281" providerId="LiveId" clId="{88520B54-82A9-42A3-BC49-58E043C430AB}" dt="2022-11-03T00:35:57.223" v="126"/>
        <pc:sldMkLst>
          <pc:docMk/>
          <pc:sldMk cId="2630436816" sldId="288"/>
        </pc:sldMkLst>
        <pc:spChg chg="add mod">
          <ac:chgData name="Neemias Informatica Lima" userId="b77af7bd85500281" providerId="LiveId" clId="{88520B54-82A9-42A3-BC49-58E043C430AB}" dt="2022-11-03T00:05:22.698" v="66"/>
          <ac:spMkLst>
            <pc:docMk/>
            <pc:sldMk cId="2630436816" sldId="288"/>
            <ac:spMk id="2" creationId="{ED5E2C5E-D515-C7A1-0E45-9ED32A00A4FC}"/>
          </ac:spMkLst>
        </pc:spChg>
        <pc:spChg chg="add mod">
          <ac:chgData name="Neemias Informatica Lima" userId="b77af7bd85500281" providerId="LiveId" clId="{88520B54-82A9-42A3-BC49-58E043C430AB}" dt="2022-11-03T00:05:22.698" v="66"/>
          <ac:spMkLst>
            <pc:docMk/>
            <pc:sldMk cId="2630436816" sldId="288"/>
            <ac:spMk id="3" creationId="{6234C521-A3F7-7431-ECA2-D12BA10AB993}"/>
          </ac:spMkLst>
        </pc:spChg>
        <pc:spChg chg="mod">
          <ac:chgData name="Neemias Informatica Lima" userId="b77af7bd85500281" providerId="LiveId" clId="{88520B54-82A9-42A3-BC49-58E043C430AB}" dt="2022-11-03T00:35:57.223" v="126"/>
          <ac:spMkLst>
            <pc:docMk/>
            <pc:sldMk cId="2630436816" sldId="288"/>
            <ac:spMk id="13" creationId="{00000000-0000-0000-0000-000000000000}"/>
          </ac:spMkLst>
        </pc:spChg>
        <pc:spChg chg="mod">
          <ac:chgData name="Neemias Informatica Lima" userId="b77af7bd85500281" providerId="LiveId" clId="{88520B54-82A9-42A3-BC49-58E043C430AB}" dt="2022-11-03T00:34:55.624" v="111"/>
          <ac:spMkLst>
            <pc:docMk/>
            <pc:sldMk cId="2630436816" sldId="288"/>
            <ac:spMk id="14" creationId="{00000000-0000-0000-0000-000000000000}"/>
          </ac:spMkLst>
        </pc:spChg>
        <pc:spChg chg="del">
          <ac:chgData name="Neemias Informatica Lima" userId="b77af7bd85500281" providerId="LiveId" clId="{88520B54-82A9-42A3-BC49-58E043C430AB}" dt="2022-11-03T00:05:19.501" v="64" actId="478"/>
          <ac:spMkLst>
            <pc:docMk/>
            <pc:sldMk cId="2630436816" sldId="288"/>
            <ac:spMk id="20" creationId="{D6526FEC-EB68-F83D-B431-B52E071AD1E0}"/>
          </ac:spMkLst>
        </pc:spChg>
        <pc:spChg chg="del">
          <ac:chgData name="Neemias Informatica Lima" userId="b77af7bd85500281" providerId="LiveId" clId="{88520B54-82A9-42A3-BC49-58E043C430AB}" dt="2022-11-03T00:05:22.189" v="65" actId="478"/>
          <ac:spMkLst>
            <pc:docMk/>
            <pc:sldMk cId="2630436816" sldId="288"/>
            <ac:spMk id="21" creationId="{5EF49A57-7EC5-1403-D32B-4AC7C6DE07C5}"/>
          </ac:spMkLst>
        </pc:spChg>
        <pc:picChg chg="add mod">
          <ac:chgData name="Neemias Informatica Lima" userId="b77af7bd85500281" providerId="LiveId" clId="{88520B54-82A9-42A3-BC49-58E043C430AB}" dt="2022-11-03T00:05:22.698" v="66"/>
          <ac:picMkLst>
            <pc:docMk/>
            <pc:sldMk cId="2630436816" sldId="288"/>
            <ac:picMk id="4" creationId="{F7A120D6-E2B2-9229-C1C5-98AA3F15143C}"/>
          </ac:picMkLst>
        </pc:picChg>
        <pc:picChg chg="add mod">
          <ac:chgData name="Neemias Informatica Lima" userId="b77af7bd85500281" providerId="LiveId" clId="{88520B54-82A9-42A3-BC49-58E043C430AB}" dt="2022-11-03T00:05:22.698" v="66"/>
          <ac:picMkLst>
            <pc:docMk/>
            <pc:sldMk cId="2630436816" sldId="288"/>
            <ac:picMk id="5" creationId="{877110B8-FABC-C765-1A77-564F6074D66E}"/>
          </ac:picMkLst>
        </pc:picChg>
        <pc:picChg chg="del">
          <ac:chgData name="Neemias Informatica Lima" userId="b77af7bd85500281" providerId="LiveId" clId="{88520B54-82A9-42A3-BC49-58E043C430AB}" dt="2022-11-03T00:05:19.501" v="64" actId="478"/>
          <ac:picMkLst>
            <pc:docMk/>
            <pc:sldMk cId="2630436816" sldId="288"/>
            <ac:picMk id="23" creationId="{33E2C160-9CCF-C365-B85A-15E5426F6009}"/>
          </ac:picMkLst>
        </pc:picChg>
        <pc:picChg chg="del">
          <ac:chgData name="Neemias Informatica Lima" userId="b77af7bd85500281" providerId="LiveId" clId="{88520B54-82A9-42A3-BC49-58E043C430AB}" dt="2022-11-03T00:05:19.501" v="64" actId="478"/>
          <ac:picMkLst>
            <pc:docMk/>
            <pc:sldMk cId="2630436816" sldId="288"/>
            <ac:picMk id="24" creationId="{C12D9D07-D3E0-8905-8CEA-9F9923EBC3CD}"/>
          </ac:picMkLst>
        </pc:picChg>
      </pc:sldChg>
      <pc:sldChg chg="addSp delSp modSp mod">
        <pc:chgData name="Neemias Informatica Lima" userId="b77af7bd85500281" providerId="LiveId" clId="{88520B54-82A9-42A3-BC49-58E043C430AB}" dt="2022-11-03T00:40:22.041" v="158" actId="6549"/>
        <pc:sldMkLst>
          <pc:docMk/>
          <pc:sldMk cId="3032827026" sldId="289"/>
        </pc:sldMkLst>
        <pc:spChg chg="add mod">
          <ac:chgData name="Neemias Informatica Lima" userId="b77af7bd85500281" providerId="LiveId" clId="{88520B54-82A9-42A3-BC49-58E043C430AB}" dt="2022-11-03T00:05:53.689" v="72"/>
          <ac:spMkLst>
            <pc:docMk/>
            <pc:sldMk cId="3032827026" sldId="289"/>
            <ac:spMk id="2" creationId="{5BD05C22-0AE5-584D-5454-3A9A3B1A78EA}"/>
          </ac:spMkLst>
        </pc:spChg>
        <pc:spChg chg="add mod">
          <ac:chgData name="Neemias Informatica Lima" userId="b77af7bd85500281" providerId="LiveId" clId="{88520B54-82A9-42A3-BC49-58E043C430AB}" dt="2022-11-03T00:05:53.689" v="72"/>
          <ac:spMkLst>
            <pc:docMk/>
            <pc:sldMk cId="3032827026" sldId="289"/>
            <ac:spMk id="3" creationId="{3BA32948-7EBA-098A-D46A-16D38A909AF5}"/>
          </ac:spMkLst>
        </pc:spChg>
        <pc:spChg chg="mod">
          <ac:chgData name="Neemias Informatica Lima" userId="b77af7bd85500281" providerId="LiveId" clId="{88520B54-82A9-42A3-BC49-58E043C430AB}" dt="2022-11-03T00:40:22.041" v="158" actId="6549"/>
          <ac:spMkLst>
            <pc:docMk/>
            <pc:sldMk cId="3032827026" sldId="289"/>
            <ac:spMk id="12" creationId="{A64B78EF-EDA8-421A-88C9-45544BBCA9D1}"/>
          </ac:spMkLst>
        </pc:spChg>
        <pc:spChg chg="mod">
          <ac:chgData name="Neemias Informatica Lima" userId="b77af7bd85500281" providerId="LiveId" clId="{88520B54-82A9-42A3-BC49-58E043C430AB}" dt="2022-11-03T00:39:17.881" v="145"/>
          <ac:spMkLst>
            <pc:docMk/>
            <pc:sldMk cId="3032827026" sldId="289"/>
            <ac:spMk id="14" creationId="{00000000-0000-0000-0000-000000000000}"/>
          </ac:spMkLst>
        </pc:spChg>
        <pc:spChg chg="del">
          <ac:chgData name="Neemias Informatica Lima" userId="b77af7bd85500281" providerId="LiveId" clId="{88520B54-82A9-42A3-BC49-58E043C430AB}" dt="2022-11-03T00:05:52.510" v="71" actId="478"/>
          <ac:spMkLst>
            <pc:docMk/>
            <pc:sldMk cId="3032827026" sldId="289"/>
            <ac:spMk id="19" creationId="{816A717C-BA29-AF3F-BB95-FEC1AB764B0B}"/>
          </ac:spMkLst>
        </pc:spChg>
        <pc:spChg chg="del">
          <ac:chgData name="Neemias Informatica Lima" userId="b77af7bd85500281" providerId="LiveId" clId="{88520B54-82A9-42A3-BC49-58E043C430AB}" dt="2022-11-03T00:05:52.510" v="71" actId="478"/>
          <ac:spMkLst>
            <pc:docMk/>
            <pc:sldMk cId="3032827026" sldId="289"/>
            <ac:spMk id="21" creationId="{7A9B1D12-257D-4154-03AB-107BE5D3E1C7}"/>
          </ac:spMkLst>
        </pc:spChg>
        <pc:picChg chg="add mod">
          <ac:chgData name="Neemias Informatica Lima" userId="b77af7bd85500281" providerId="LiveId" clId="{88520B54-82A9-42A3-BC49-58E043C430AB}" dt="2022-11-03T00:05:53.689" v="72"/>
          <ac:picMkLst>
            <pc:docMk/>
            <pc:sldMk cId="3032827026" sldId="289"/>
            <ac:picMk id="4" creationId="{69ED12D6-D1B0-D573-D85D-53CEC6274ABD}"/>
          </ac:picMkLst>
        </pc:picChg>
        <pc:picChg chg="add mod">
          <ac:chgData name="Neemias Informatica Lima" userId="b77af7bd85500281" providerId="LiveId" clId="{88520B54-82A9-42A3-BC49-58E043C430AB}" dt="2022-11-03T00:05:53.689" v="72"/>
          <ac:picMkLst>
            <pc:docMk/>
            <pc:sldMk cId="3032827026" sldId="289"/>
            <ac:picMk id="5" creationId="{9E8A4BE6-F927-AFCA-007B-E0DE1A0AE467}"/>
          </ac:picMkLst>
        </pc:picChg>
        <pc:picChg chg="del">
          <ac:chgData name="Neemias Informatica Lima" userId="b77af7bd85500281" providerId="LiveId" clId="{88520B54-82A9-42A3-BC49-58E043C430AB}" dt="2022-11-03T00:05:52.510" v="71" actId="478"/>
          <ac:picMkLst>
            <pc:docMk/>
            <pc:sldMk cId="3032827026" sldId="289"/>
            <ac:picMk id="22" creationId="{128D03AF-74AD-F678-F769-A1B2BB7EF9EA}"/>
          </ac:picMkLst>
        </pc:picChg>
        <pc:picChg chg="del">
          <ac:chgData name="Neemias Informatica Lima" userId="b77af7bd85500281" providerId="LiveId" clId="{88520B54-82A9-42A3-BC49-58E043C430AB}" dt="2022-11-03T00:05:52.510" v="71" actId="478"/>
          <ac:picMkLst>
            <pc:docMk/>
            <pc:sldMk cId="3032827026" sldId="289"/>
            <ac:picMk id="23" creationId="{5A9AE0D8-71E4-F15F-D001-CC39E1D10BB6}"/>
          </ac:picMkLst>
        </pc:picChg>
      </pc:sldChg>
      <pc:sldChg chg="addSp delSp modSp mod">
        <pc:chgData name="Neemias Informatica Lima" userId="b77af7bd85500281" providerId="LiveId" clId="{88520B54-82A9-42A3-BC49-58E043C430AB}" dt="2022-11-03T00:41:48.042" v="174" actId="14100"/>
        <pc:sldMkLst>
          <pc:docMk/>
          <pc:sldMk cId="3772032319" sldId="290"/>
        </pc:sldMkLst>
        <pc:spChg chg="add mod">
          <ac:chgData name="Neemias Informatica Lima" userId="b77af7bd85500281" providerId="LiveId" clId="{88520B54-82A9-42A3-BC49-58E043C430AB}" dt="2022-11-03T00:06:16.473" v="76"/>
          <ac:spMkLst>
            <pc:docMk/>
            <pc:sldMk cId="3772032319" sldId="290"/>
            <ac:spMk id="2" creationId="{4328107A-83C1-222D-E707-4EF785F7F12A}"/>
          </ac:spMkLst>
        </pc:spChg>
        <pc:spChg chg="add mod">
          <ac:chgData name="Neemias Informatica Lima" userId="b77af7bd85500281" providerId="LiveId" clId="{88520B54-82A9-42A3-BC49-58E043C430AB}" dt="2022-11-03T00:06:16.473" v="76"/>
          <ac:spMkLst>
            <pc:docMk/>
            <pc:sldMk cId="3772032319" sldId="290"/>
            <ac:spMk id="3" creationId="{F1287257-8226-823D-6201-774C9847F783}"/>
          </ac:spMkLst>
        </pc:spChg>
        <pc:spChg chg="mod">
          <ac:chgData name="Neemias Informatica Lima" userId="b77af7bd85500281" providerId="LiveId" clId="{88520B54-82A9-42A3-BC49-58E043C430AB}" dt="2022-11-03T00:41:48.042" v="174" actId="14100"/>
          <ac:spMkLst>
            <pc:docMk/>
            <pc:sldMk cId="3772032319" sldId="290"/>
            <ac:spMk id="12" creationId="{8D5A143D-15FB-4DFE-B0EC-FEEB77A92B2C}"/>
          </ac:spMkLst>
        </pc:spChg>
        <pc:spChg chg="mod">
          <ac:chgData name="Neemias Informatica Lima" userId="b77af7bd85500281" providerId="LiveId" clId="{88520B54-82A9-42A3-BC49-58E043C430AB}" dt="2022-11-03T00:40:48.794" v="164"/>
          <ac:spMkLst>
            <pc:docMk/>
            <pc:sldMk cId="3772032319" sldId="290"/>
            <ac:spMk id="14" creationId="{00000000-0000-0000-0000-000000000000}"/>
          </ac:spMkLst>
        </pc:spChg>
        <pc:spChg chg="del">
          <ac:chgData name="Neemias Informatica Lima" userId="b77af7bd85500281" providerId="LiveId" clId="{88520B54-82A9-42A3-BC49-58E043C430AB}" dt="2022-11-03T00:06:16.142" v="75" actId="478"/>
          <ac:spMkLst>
            <pc:docMk/>
            <pc:sldMk cId="3772032319" sldId="290"/>
            <ac:spMk id="19" creationId="{00C92B14-0C95-8E60-782D-892713F0750E}"/>
          </ac:spMkLst>
        </pc:spChg>
        <pc:spChg chg="del">
          <ac:chgData name="Neemias Informatica Lima" userId="b77af7bd85500281" providerId="LiveId" clId="{88520B54-82A9-42A3-BC49-58E043C430AB}" dt="2022-11-03T00:06:16.142" v="75" actId="478"/>
          <ac:spMkLst>
            <pc:docMk/>
            <pc:sldMk cId="3772032319" sldId="290"/>
            <ac:spMk id="20" creationId="{CD3A8BC1-6772-7699-E2CB-EF07B65FF6DF}"/>
          </ac:spMkLst>
        </pc:spChg>
        <pc:picChg chg="add mod">
          <ac:chgData name="Neemias Informatica Lima" userId="b77af7bd85500281" providerId="LiveId" clId="{88520B54-82A9-42A3-BC49-58E043C430AB}" dt="2022-11-03T00:06:16.473" v="76"/>
          <ac:picMkLst>
            <pc:docMk/>
            <pc:sldMk cId="3772032319" sldId="290"/>
            <ac:picMk id="4" creationId="{94A5ABA2-6C2E-5E01-3244-89849BA1D3E3}"/>
          </ac:picMkLst>
        </pc:picChg>
        <pc:picChg chg="add mod">
          <ac:chgData name="Neemias Informatica Lima" userId="b77af7bd85500281" providerId="LiveId" clId="{88520B54-82A9-42A3-BC49-58E043C430AB}" dt="2022-11-03T00:06:16.473" v="76"/>
          <ac:picMkLst>
            <pc:docMk/>
            <pc:sldMk cId="3772032319" sldId="290"/>
            <ac:picMk id="5" creationId="{0E223C39-F311-EEFE-8EC1-C1DE87B13AE9}"/>
          </ac:picMkLst>
        </pc:picChg>
        <pc:picChg chg="del">
          <ac:chgData name="Neemias Informatica Lima" userId="b77af7bd85500281" providerId="LiveId" clId="{88520B54-82A9-42A3-BC49-58E043C430AB}" dt="2022-11-03T00:06:16.142" v="75" actId="478"/>
          <ac:picMkLst>
            <pc:docMk/>
            <pc:sldMk cId="3772032319" sldId="290"/>
            <ac:picMk id="22" creationId="{A53743F0-0FFC-D21D-11E6-230F3E3D9CE5}"/>
          </ac:picMkLst>
        </pc:picChg>
        <pc:picChg chg="del">
          <ac:chgData name="Neemias Informatica Lima" userId="b77af7bd85500281" providerId="LiveId" clId="{88520B54-82A9-42A3-BC49-58E043C430AB}" dt="2022-11-03T00:06:16.142" v="75" actId="478"/>
          <ac:picMkLst>
            <pc:docMk/>
            <pc:sldMk cId="3772032319" sldId="290"/>
            <ac:picMk id="23" creationId="{70E16F0B-69E1-6EBD-19DF-9BCDB8896616}"/>
          </ac:picMkLst>
        </pc:picChg>
      </pc:sldChg>
      <pc:sldChg chg="addSp delSp modSp mod">
        <pc:chgData name="Neemias Informatica Lima" userId="b77af7bd85500281" providerId="LiveId" clId="{88520B54-82A9-42A3-BC49-58E043C430AB}" dt="2022-11-03T00:43:36.983" v="207"/>
        <pc:sldMkLst>
          <pc:docMk/>
          <pc:sldMk cId="1768216317" sldId="291"/>
        </pc:sldMkLst>
        <pc:spChg chg="add mod">
          <ac:chgData name="Neemias Informatica Lima" userId="b77af7bd85500281" providerId="LiveId" clId="{88520B54-82A9-42A3-BC49-58E043C430AB}" dt="2022-11-03T00:07:33.417" v="88"/>
          <ac:spMkLst>
            <pc:docMk/>
            <pc:sldMk cId="1768216317" sldId="291"/>
            <ac:spMk id="2" creationId="{7A4E58ED-0553-F336-1435-795FF50FB452}"/>
          </ac:spMkLst>
        </pc:spChg>
        <pc:spChg chg="add mod">
          <ac:chgData name="Neemias Informatica Lima" userId="b77af7bd85500281" providerId="LiveId" clId="{88520B54-82A9-42A3-BC49-58E043C430AB}" dt="2022-11-03T00:07:33.417" v="88"/>
          <ac:spMkLst>
            <pc:docMk/>
            <pc:sldMk cId="1768216317" sldId="291"/>
            <ac:spMk id="3" creationId="{A418F0A0-C4B5-FCA5-5EB3-B7A1B7918546}"/>
          </ac:spMkLst>
        </pc:spChg>
        <pc:spChg chg="mod">
          <ac:chgData name="Neemias Informatica Lima" userId="b77af7bd85500281" providerId="LiveId" clId="{88520B54-82A9-42A3-BC49-58E043C430AB}" dt="2022-11-03T00:43:36.983" v="207"/>
          <ac:spMkLst>
            <pc:docMk/>
            <pc:sldMk cId="1768216317" sldId="291"/>
            <ac:spMk id="12" creationId="{FD5EC092-AC81-4728-9A45-4C4BB5B95C65}"/>
          </ac:spMkLst>
        </pc:spChg>
        <pc:spChg chg="mod">
          <ac:chgData name="Neemias Informatica Lima" userId="b77af7bd85500281" providerId="LiveId" clId="{88520B54-82A9-42A3-BC49-58E043C430AB}" dt="2022-11-03T00:42:19.769" v="182"/>
          <ac:spMkLst>
            <pc:docMk/>
            <pc:sldMk cId="1768216317" sldId="291"/>
            <ac:spMk id="14" creationId="{00000000-0000-0000-0000-000000000000}"/>
          </ac:spMkLst>
        </pc:spChg>
        <pc:spChg chg="del">
          <ac:chgData name="Neemias Informatica Lima" userId="b77af7bd85500281" providerId="LiveId" clId="{88520B54-82A9-42A3-BC49-58E043C430AB}" dt="2022-11-03T00:07:33.014" v="87" actId="478"/>
          <ac:spMkLst>
            <pc:docMk/>
            <pc:sldMk cId="1768216317" sldId="291"/>
            <ac:spMk id="19" creationId="{AAAD057F-A1EA-6C53-FD94-27E51E9B4D6F}"/>
          </ac:spMkLst>
        </pc:spChg>
        <pc:spChg chg="del">
          <ac:chgData name="Neemias Informatica Lima" userId="b77af7bd85500281" providerId="LiveId" clId="{88520B54-82A9-42A3-BC49-58E043C430AB}" dt="2022-11-03T00:07:33.014" v="87" actId="478"/>
          <ac:spMkLst>
            <pc:docMk/>
            <pc:sldMk cId="1768216317" sldId="291"/>
            <ac:spMk id="20" creationId="{66E10D6B-3CF9-2CA2-9C20-251E8A5925FB}"/>
          </ac:spMkLst>
        </pc:spChg>
        <pc:picChg chg="add mod">
          <ac:chgData name="Neemias Informatica Lima" userId="b77af7bd85500281" providerId="LiveId" clId="{88520B54-82A9-42A3-BC49-58E043C430AB}" dt="2022-11-03T00:07:33.417" v="88"/>
          <ac:picMkLst>
            <pc:docMk/>
            <pc:sldMk cId="1768216317" sldId="291"/>
            <ac:picMk id="4" creationId="{E78C97A7-55BB-2839-06AD-64E13B539707}"/>
          </ac:picMkLst>
        </pc:picChg>
        <pc:picChg chg="add mod">
          <ac:chgData name="Neemias Informatica Lima" userId="b77af7bd85500281" providerId="LiveId" clId="{88520B54-82A9-42A3-BC49-58E043C430AB}" dt="2022-11-03T00:07:33.417" v="88"/>
          <ac:picMkLst>
            <pc:docMk/>
            <pc:sldMk cId="1768216317" sldId="291"/>
            <ac:picMk id="5" creationId="{599BA734-ABEA-8744-9F6B-93F9113EE17D}"/>
          </ac:picMkLst>
        </pc:picChg>
        <pc:picChg chg="del">
          <ac:chgData name="Neemias Informatica Lima" userId="b77af7bd85500281" providerId="LiveId" clId="{88520B54-82A9-42A3-BC49-58E043C430AB}" dt="2022-11-03T00:07:33.014" v="87" actId="478"/>
          <ac:picMkLst>
            <pc:docMk/>
            <pc:sldMk cId="1768216317" sldId="291"/>
            <ac:picMk id="22" creationId="{4276A418-815A-F3C1-D3C8-E305559F061F}"/>
          </ac:picMkLst>
        </pc:picChg>
        <pc:picChg chg="del">
          <ac:chgData name="Neemias Informatica Lima" userId="b77af7bd85500281" providerId="LiveId" clId="{88520B54-82A9-42A3-BC49-58E043C430AB}" dt="2022-11-03T00:07:33.014" v="87" actId="478"/>
          <ac:picMkLst>
            <pc:docMk/>
            <pc:sldMk cId="1768216317" sldId="291"/>
            <ac:picMk id="23" creationId="{66AA25B6-8D6D-6D0B-79C9-CC8B268E56BB}"/>
          </ac:picMkLst>
        </pc:picChg>
      </pc:sldChg>
      <pc:sldChg chg="addSp delSp modSp mod">
        <pc:chgData name="Neemias Informatica Lima" userId="b77af7bd85500281" providerId="LiveId" clId="{88520B54-82A9-42A3-BC49-58E043C430AB}" dt="2022-11-03T00:45:38.449" v="239"/>
        <pc:sldMkLst>
          <pc:docMk/>
          <pc:sldMk cId="3757265641" sldId="292"/>
        </pc:sldMkLst>
        <pc:spChg chg="add mod">
          <ac:chgData name="Neemias Informatica Lima" userId="b77af7bd85500281" providerId="LiveId" clId="{88520B54-82A9-42A3-BC49-58E043C430AB}" dt="2022-11-03T00:07:57.866" v="92"/>
          <ac:spMkLst>
            <pc:docMk/>
            <pc:sldMk cId="3757265641" sldId="292"/>
            <ac:spMk id="2" creationId="{A0DB44E6-F58E-D2CB-9196-3FBA999267F4}"/>
          </ac:spMkLst>
        </pc:spChg>
        <pc:spChg chg="add mod">
          <ac:chgData name="Neemias Informatica Lima" userId="b77af7bd85500281" providerId="LiveId" clId="{88520B54-82A9-42A3-BC49-58E043C430AB}" dt="2022-11-03T00:07:57.866" v="92"/>
          <ac:spMkLst>
            <pc:docMk/>
            <pc:sldMk cId="3757265641" sldId="292"/>
            <ac:spMk id="3" creationId="{965A8417-251A-448F-1059-583FAAEEEF93}"/>
          </ac:spMkLst>
        </pc:spChg>
        <pc:spChg chg="mod">
          <ac:chgData name="Neemias Informatica Lima" userId="b77af7bd85500281" providerId="LiveId" clId="{88520B54-82A9-42A3-BC49-58E043C430AB}" dt="2022-11-03T00:45:38.449" v="239"/>
          <ac:spMkLst>
            <pc:docMk/>
            <pc:sldMk cId="3757265641" sldId="292"/>
            <ac:spMk id="12" creationId="{1EC42BAA-B890-43DD-B4F0-9AB5685AF2FE}"/>
          </ac:spMkLst>
        </pc:spChg>
        <pc:spChg chg="mod">
          <ac:chgData name="Neemias Informatica Lima" userId="b77af7bd85500281" providerId="LiveId" clId="{88520B54-82A9-42A3-BC49-58E043C430AB}" dt="2022-11-03T00:44:19.757" v="220"/>
          <ac:spMkLst>
            <pc:docMk/>
            <pc:sldMk cId="3757265641" sldId="292"/>
            <ac:spMk id="14" creationId="{00000000-0000-0000-0000-000000000000}"/>
          </ac:spMkLst>
        </pc:spChg>
        <pc:spChg chg="del">
          <ac:chgData name="Neemias Informatica Lima" userId="b77af7bd85500281" providerId="LiveId" clId="{88520B54-82A9-42A3-BC49-58E043C430AB}" dt="2022-11-03T00:07:57.453" v="91" actId="478"/>
          <ac:spMkLst>
            <pc:docMk/>
            <pc:sldMk cId="3757265641" sldId="292"/>
            <ac:spMk id="19" creationId="{11600A93-D245-BD6B-834E-1F48A6117C99}"/>
          </ac:spMkLst>
        </pc:spChg>
        <pc:spChg chg="del">
          <ac:chgData name="Neemias Informatica Lima" userId="b77af7bd85500281" providerId="LiveId" clId="{88520B54-82A9-42A3-BC49-58E043C430AB}" dt="2022-11-03T00:07:57.453" v="91" actId="478"/>
          <ac:spMkLst>
            <pc:docMk/>
            <pc:sldMk cId="3757265641" sldId="292"/>
            <ac:spMk id="20" creationId="{FCD68828-95CD-D6CA-3109-0EEB5D83B0B7}"/>
          </ac:spMkLst>
        </pc:spChg>
        <pc:picChg chg="add mod">
          <ac:chgData name="Neemias Informatica Lima" userId="b77af7bd85500281" providerId="LiveId" clId="{88520B54-82A9-42A3-BC49-58E043C430AB}" dt="2022-11-03T00:07:57.866" v="92"/>
          <ac:picMkLst>
            <pc:docMk/>
            <pc:sldMk cId="3757265641" sldId="292"/>
            <ac:picMk id="4" creationId="{D3796CFA-A66B-827B-7FF8-0C436647E422}"/>
          </ac:picMkLst>
        </pc:picChg>
        <pc:picChg chg="add mod">
          <ac:chgData name="Neemias Informatica Lima" userId="b77af7bd85500281" providerId="LiveId" clId="{88520B54-82A9-42A3-BC49-58E043C430AB}" dt="2022-11-03T00:07:57.866" v="92"/>
          <ac:picMkLst>
            <pc:docMk/>
            <pc:sldMk cId="3757265641" sldId="292"/>
            <ac:picMk id="5" creationId="{C4AB9179-3C2D-A2FE-F400-58AE681347C6}"/>
          </ac:picMkLst>
        </pc:picChg>
        <pc:picChg chg="del">
          <ac:chgData name="Neemias Informatica Lima" userId="b77af7bd85500281" providerId="LiveId" clId="{88520B54-82A9-42A3-BC49-58E043C430AB}" dt="2022-11-03T00:07:57.453" v="91" actId="478"/>
          <ac:picMkLst>
            <pc:docMk/>
            <pc:sldMk cId="3757265641" sldId="292"/>
            <ac:picMk id="22" creationId="{F5F9E04E-23A3-9057-9C6C-D9871FF91F3E}"/>
          </ac:picMkLst>
        </pc:picChg>
        <pc:picChg chg="del">
          <ac:chgData name="Neemias Informatica Lima" userId="b77af7bd85500281" providerId="LiveId" clId="{88520B54-82A9-42A3-BC49-58E043C430AB}" dt="2022-11-03T00:07:57.453" v="91" actId="478"/>
          <ac:picMkLst>
            <pc:docMk/>
            <pc:sldMk cId="3757265641" sldId="292"/>
            <ac:picMk id="23" creationId="{C52A1168-3248-7A4F-74F0-65C74C57551E}"/>
          </ac:picMkLst>
        </pc:picChg>
      </pc:sldChg>
      <pc:sldChg chg="addSp delSp modSp mod">
        <pc:chgData name="Neemias Informatica Lima" userId="b77af7bd85500281" providerId="LiveId" clId="{88520B54-82A9-42A3-BC49-58E043C430AB}" dt="2022-11-03T00:46:12.763" v="249" actId="20577"/>
        <pc:sldMkLst>
          <pc:docMk/>
          <pc:sldMk cId="3114938747" sldId="293"/>
        </pc:sldMkLst>
        <pc:spChg chg="add mod">
          <ac:chgData name="Neemias Informatica Lima" userId="b77af7bd85500281" providerId="LiveId" clId="{88520B54-82A9-42A3-BC49-58E043C430AB}" dt="2022-11-03T00:09:02.746" v="94"/>
          <ac:spMkLst>
            <pc:docMk/>
            <pc:sldMk cId="3114938747" sldId="293"/>
            <ac:spMk id="2" creationId="{707BD544-9DC0-219B-192F-4926D39E14D5}"/>
          </ac:spMkLst>
        </pc:spChg>
        <pc:spChg chg="add mod">
          <ac:chgData name="Neemias Informatica Lima" userId="b77af7bd85500281" providerId="LiveId" clId="{88520B54-82A9-42A3-BC49-58E043C430AB}" dt="2022-11-03T00:09:02.746" v="94"/>
          <ac:spMkLst>
            <pc:docMk/>
            <pc:sldMk cId="3114938747" sldId="293"/>
            <ac:spMk id="3" creationId="{C4BFDC45-8EB1-3FFB-B91A-8B48C0DEF2C5}"/>
          </ac:spMkLst>
        </pc:spChg>
        <pc:spChg chg="mod">
          <ac:chgData name="Neemias Informatica Lima" userId="b77af7bd85500281" providerId="LiveId" clId="{88520B54-82A9-42A3-BC49-58E043C430AB}" dt="2022-11-03T00:46:12.763" v="249" actId="20577"/>
          <ac:spMkLst>
            <pc:docMk/>
            <pc:sldMk cId="3114938747" sldId="293"/>
            <ac:spMk id="16" creationId="{CFC8B9D9-C6ED-4706-A104-65D118A5B7F9}"/>
          </ac:spMkLst>
        </pc:spChg>
        <pc:spChg chg="del">
          <ac:chgData name="Neemias Informatica Lima" userId="b77af7bd85500281" providerId="LiveId" clId="{88520B54-82A9-42A3-BC49-58E043C430AB}" dt="2022-11-03T00:09:00.565" v="93" actId="478"/>
          <ac:spMkLst>
            <pc:docMk/>
            <pc:sldMk cId="3114938747" sldId="293"/>
            <ac:spMk id="19" creationId="{3E159966-457F-0B1E-0FD4-77FA23AAFD56}"/>
          </ac:spMkLst>
        </pc:spChg>
        <pc:spChg chg="del">
          <ac:chgData name="Neemias Informatica Lima" userId="b77af7bd85500281" providerId="LiveId" clId="{88520B54-82A9-42A3-BC49-58E043C430AB}" dt="2022-11-03T00:09:00.565" v="93" actId="478"/>
          <ac:spMkLst>
            <pc:docMk/>
            <pc:sldMk cId="3114938747" sldId="293"/>
            <ac:spMk id="20" creationId="{11FB4594-29C2-BA18-6F24-DD0ED63032B6}"/>
          </ac:spMkLst>
        </pc:spChg>
        <pc:picChg chg="add mod">
          <ac:chgData name="Neemias Informatica Lima" userId="b77af7bd85500281" providerId="LiveId" clId="{88520B54-82A9-42A3-BC49-58E043C430AB}" dt="2022-11-03T00:09:02.746" v="94"/>
          <ac:picMkLst>
            <pc:docMk/>
            <pc:sldMk cId="3114938747" sldId="293"/>
            <ac:picMk id="4" creationId="{D82CB1C8-C947-B595-410B-F44E50AFAF1A}"/>
          </ac:picMkLst>
        </pc:picChg>
        <pc:picChg chg="add mod">
          <ac:chgData name="Neemias Informatica Lima" userId="b77af7bd85500281" providerId="LiveId" clId="{88520B54-82A9-42A3-BC49-58E043C430AB}" dt="2022-11-03T00:09:02.746" v="94"/>
          <ac:picMkLst>
            <pc:docMk/>
            <pc:sldMk cId="3114938747" sldId="293"/>
            <ac:picMk id="5" creationId="{72B65B44-EA53-AAB5-4183-55BDD5BE2BB5}"/>
          </ac:picMkLst>
        </pc:picChg>
        <pc:picChg chg="del">
          <ac:chgData name="Neemias Informatica Lima" userId="b77af7bd85500281" providerId="LiveId" clId="{88520B54-82A9-42A3-BC49-58E043C430AB}" dt="2022-11-03T00:09:00.565" v="93" actId="478"/>
          <ac:picMkLst>
            <pc:docMk/>
            <pc:sldMk cId="3114938747" sldId="293"/>
            <ac:picMk id="22" creationId="{FBFA9D5C-6C26-C88E-ECE7-7608B240F309}"/>
          </ac:picMkLst>
        </pc:picChg>
        <pc:picChg chg="del">
          <ac:chgData name="Neemias Informatica Lima" userId="b77af7bd85500281" providerId="LiveId" clId="{88520B54-82A9-42A3-BC49-58E043C430AB}" dt="2022-11-03T00:09:00.565" v="93" actId="478"/>
          <ac:picMkLst>
            <pc:docMk/>
            <pc:sldMk cId="3114938747" sldId="293"/>
            <ac:picMk id="23" creationId="{A92603AB-D266-0A43-D309-E309C392970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66959F-D557-4AD2-8488-6D988692D220}" type="datetimeFigureOut">
              <a:rPr lang="pt-BR" smtClean="0"/>
              <a:t>20/02/2024</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72852-4DE7-44D3-8A7F-56C27570EADE}" type="slidenum">
              <a:rPr lang="pt-BR" smtClean="0"/>
              <a:t>‹nº›</a:t>
            </a:fld>
            <a:endParaRPr lang="pt-BR"/>
          </a:p>
        </p:txBody>
      </p:sp>
    </p:spTree>
    <p:extLst>
      <p:ext uri="{BB962C8B-B14F-4D97-AF65-F5344CB8AC3E}">
        <p14:creationId xmlns:p14="http://schemas.microsoft.com/office/powerpoint/2010/main" val="98445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D8A3-0553-4624-98E0-EE1E1EA2DF94}" type="datetimeFigureOut">
              <a:rPr lang="pt-BR" smtClean="0"/>
              <a:t>20/02/2024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DDF94-5BF5-43EC-9ABE-4C4ADD279200}" type="slidenum">
              <a:rPr lang="pt-BR" smtClean="0"/>
              <a:t>‹nº›</a:t>
            </a:fld>
            <a:endParaRPr lang="pt-BR"/>
          </a:p>
        </p:txBody>
      </p:sp>
    </p:spTree>
    <p:extLst>
      <p:ext uri="{BB962C8B-B14F-4D97-AF65-F5344CB8AC3E}">
        <p14:creationId xmlns:p14="http://schemas.microsoft.com/office/powerpoint/2010/main" val="303772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a:t>
            </a:fld>
            <a:endParaRPr lang="pt-BR"/>
          </a:p>
        </p:txBody>
      </p:sp>
    </p:spTree>
    <p:extLst>
      <p:ext uri="{BB962C8B-B14F-4D97-AF65-F5344CB8AC3E}">
        <p14:creationId xmlns:p14="http://schemas.microsoft.com/office/powerpoint/2010/main" val="1987669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2</a:t>
            </a:fld>
            <a:endParaRPr lang="pt-BR"/>
          </a:p>
        </p:txBody>
      </p:sp>
    </p:spTree>
    <p:extLst>
      <p:ext uri="{BB962C8B-B14F-4D97-AF65-F5344CB8AC3E}">
        <p14:creationId xmlns:p14="http://schemas.microsoft.com/office/powerpoint/2010/main" val="225263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3</a:t>
            </a:fld>
            <a:endParaRPr lang="pt-BR"/>
          </a:p>
        </p:txBody>
      </p:sp>
    </p:spTree>
    <p:extLst>
      <p:ext uri="{BB962C8B-B14F-4D97-AF65-F5344CB8AC3E}">
        <p14:creationId xmlns:p14="http://schemas.microsoft.com/office/powerpoint/2010/main" val="379656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5</a:t>
            </a:fld>
            <a:endParaRPr lang="pt-BR"/>
          </a:p>
        </p:txBody>
      </p:sp>
    </p:spTree>
    <p:extLst>
      <p:ext uri="{BB962C8B-B14F-4D97-AF65-F5344CB8AC3E}">
        <p14:creationId xmlns:p14="http://schemas.microsoft.com/office/powerpoint/2010/main" val="178744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4DDDF94-5BF5-43EC-9ABE-4C4ADD279200}" type="slidenum">
              <a:rPr lang="pt-BR" smtClean="0"/>
              <a:t>7</a:t>
            </a:fld>
            <a:endParaRPr lang="pt-BR"/>
          </a:p>
        </p:txBody>
      </p:sp>
    </p:spTree>
    <p:extLst>
      <p:ext uri="{BB962C8B-B14F-4D97-AF65-F5344CB8AC3E}">
        <p14:creationId xmlns:p14="http://schemas.microsoft.com/office/powerpoint/2010/main" val="155237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11</a:t>
            </a:fld>
            <a:endParaRPr lang="pt-BR"/>
          </a:p>
        </p:txBody>
      </p:sp>
    </p:spTree>
    <p:extLst>
      <p:ext uri="{BB962C8B-B14F-4D97-AF65-F5344CB8AC3E}">
        <p14:creationId xmlns:p14="http://schemas.microsoft.com/office/powerpoint/2010/main" val="399943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4532" y="570268"/>
            <a:ext cx="7558207" cy="2679573"/>
          </a:xfrm>
        </p:spPr>
        <p:txBody>
          <a:bodyPr anchor="b">
            <a:normAutofit/>
          </a:bodyPr>
          <a:lstStyle>
            <a:lvl1pPr algn="l">
              <a:lnSpc>
                <a:spcPct val="85000"/>
              </a:lnSpc>
              <a:defRPr sz="6011" spc="-38"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826614" y="3347903"/>
            <a:ext cx="7558207" cy="858838"/>
          </a:xfrm>
        </p:spPr>
        <p:txBody>
          <a:bodyPr lIns="91440" rIns="91440">
            <a:normAutofit/>
          </a:bodyPr>
          <a:lstStyle>
            <a:lvl1pPr marL="0" indent="0" algn="l">
              <a:buNone/>
              <a:defRPr sz="1803" cap="all" spc="150" baseline="0">
                <a:solidFill>
                  <a:schemeClr val="tx2"/>
                </a:solidFill>
                <a:latin typeface="+mj-lt"/>
              </a:defRPr>
            </a:lvl1pPr>
            <a:lvl2pPr marL="343540" indent="0" algn="ctr">
              <a:buNone/>
              <a:defRPr sz="1803"/>
            </a:lvl2pPr>
            <a:lvl3pPr marL="687080" indent="0" algn="ctr">
              <a:buNone/>
              <a:defRPr sz="1803"/>
            </a:lvl3pPr>
            <a:lvl4pPr marL="1030620" indent="0" algn="ctr">
              <a:buNone/>
              <a:defRPr sz="1503"/>
            </a:lvl4pPr>
            <a:lvl5pPr marL="1374160" indent="0" algn="ctr">
              <a:buNone/>
              <a:defRPr sz="1503"/>
            </a:lvl5pPr>
            <a:lvl6pPr marL="1717700" indent="0" algn="ctr">
              <a:buNone/>
              <a:defRPr sz="1503"/>
            </a:lvl6pPr>
            <a:lvl7pPr marL="2061240" indent="0" algn="ctr">
              <a:buNone/>
              <a:defRPr sz="1503"/>
            </a:lvl7pPr>
            <a:lvl8pPr marL="2404781" indent="0" algn="ctr">
              <a:buNone/>
              <a:defRPr sz="1503"/>
            </a:lvl8pPr>
            <a:lvl9pPr marL="2748321" indent="0" algn="ctr">
              <a:buNone/>
              <a:defRPr sz="1503"/>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6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74943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56172" y="311660"/>
            <a:ext cx="1975440" cy="43260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9851" y="311660"/>
            <a:ext cx="5811803" cy="4326063"/>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386287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TS">
    <p:bg>
      <p:bgPr>
        <a:solidFill>
          <a:schemeClr val="bg1"/>
        </a:solidFill>
        <a:effectLst/>
      </p:bgPr>
    </p:bg>
    <p:spTree>
      <p:nvGrpSpPr>
        <p:cNvPr id="1" name=""/>
        <p:cNvGrpSpPr/>
        <p:nvPr/>
      </p:nvGrpSpPr>
      <p:grpSpPr>
        <a:xfrm>
          <a:off x="0" y="0"/>
          <a:ext cx="0" cy="0"/>
          <a:chOff x="0" y="0"/>
          <a:chExt cx="0" cy="0"/>
        </a:xfrm>
      </p:grpSpPr>
      <p:sp>
        <p:nvSpPr>
          <p:cNvPr id="4" name="Espaço Reservado para Título 1"/>
          <p:cNvSpPr>
            <a:spLocks noGrp="1"/>
          </p:cNvSpPr>
          <p:nvPr>
            <p:ph type="title" hasCustomPrompt="1"/>
          </p:nvPr>
        </p:nvSpPr>
        <p:spPr>
          <a:xfrm>
            <a:off x="2340525" y="0"/>
            <a:ext cx="6820938" cy="1496392"/>
          </a:xfrm>
          <a:prstGeom prst="rect">
            <a:avLst/>
          </a:prstGeom>
        </p:spPr>
        <p:txBody>
          <a:bodyPr vert="horz" lIns="91440" tIns="45720" rIns="91440" bIns="45720" rtlCol="0" anchor="ctr">
            <a:noAutofit/>
          </a:bodyPr>
          <a:lstStyle>
            <a:lvl1pPr>
              <a:defRPr sz="5333" b="1" cap="all" baseline="0">
                <a:solidFill>
                  <a:schemeClr val="bg1"/>
                </a:solidFill>
                <a:latin typeface="+mn-lt"/>
              </a:defRPr>
            </a:lvl1pPr>
          </a:lstStyle>
          <a:p>
            <a:r>
              <a:rPr lang="pt-BR" dirty="0"/>
              <a:t>título mestre</a:t>
            </a:r>
          </a:p>
        </p:txBody>
      </p:sp>
      <p:sp>
        <p:nvSpPr>
          <p:cNvPr id="3" name="Espaço Reservado para Imagem 5"/>
          <p:cNvSpPr>
            <a:spLocks noGrp="1"/>
          </p:cNvSpPr>
          <p:nvPr>
            <p:ph type="pic" sz="quarter" idx="11"/>
          </p:nvPr>
        </p:nvSpPr>
        <p:spPr>
          <a:xfrm>
            <a:off x="0" y="1496393"/>
            <a:ext cx="9161463" cy="3656633"/>
          </a:xfrm>
          <a:ln>
            <a:noFill/>
          </a:ln>
        </p:spPr>
        <p:txBody>
          <a:bodyPr/>
          <a:lstStyle/>
          <a:p>
            <a:endParaRPr lang="pt-BR" dirty="0"/>
          </a:p>
        </p:txBody>
      </p:sp>
      <p:sp>
        <p:nvSpPr>
          <p:cNvPr id="5" name="Espaço Reservado para Texto 4"/>
          <p:cNvSpPr>
            <a:spLocks noGrp="1"/>
          </p:cNvSpPr>
          <p:nvPr>
            <p:ph type="body" sz="quarter" idx="12" hasCustomPrompt="1"/>
          </p:nvPr>
        </p:nvSpPr>
        <p:spPr>
          <a:xfrm>
            <a:off x="0" y="0"/>
            <a:ext cx="2336800" cy="1465943"/>
          </a:xfrm>
        </p:spPr>
        <p:txBody>
          <a:bodyPr anchor="ctr">
            <a:normAutofit/>
          </a:bodyPr>
          <a:lstStyle>
            <a:lvl1pPr marL="0" indent="0" algn="ctr">
              <a:buNone/>
              <a:defRPr sz="6000" b="1">
                <a:solidFill>
                  <a:schemeClr val="bg1"/>
                </a:solidFill>
              </a:defRPr>
            </a:lvl1pPr>
          </a:lstStyle>
          <a:p>
            <a:pPr lvl="0"/>
            <a:r>
              <a:rPr lang="pt-BR" dirty="0"/>
              <a:t>00</a:t>
            </a:r>
          </a:p>
        </p:txBody>
      </p:sp>
    </p:spTree>
    <p:extLst>
      <p:ext uri="{BB962C8B-B14F-4D97-AF65-F5344CB8AC3E}">
        <p14:creationId xmlns:p14="http://schemas.microsoft.com/office/powerpoint/2010/main" val="3852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extLst>
      <p:ext uri="{BB962C8B-B14F-4D97-AF65-F5344CB8AC3E}">
        <p14:creationId xmlns:p14="http://schemas.microsoft.com/office/powerpoint/2010/main" val="341148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2" y="570268"/>
            <a:ext cx="7558207" cy="2679573"/>
          </a:xfrm>
        </p:spPr>
        <p:txBody>
          <a:bodyPr anchor="b" anchorCtr="0">
            <a:normAutofit/>
          </a:bodyPr>
          <a:lstStyle>
            <a:lvl1pPr>
              <a:lnSpc>
                <a:spcPct val="85000"/>
              </a:lnSpc>
              <a:defRPr sz="6011"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824532" y="3346031"/>
            <a:ext cx="7558207" cy="858838"/>
          </a:xfrm>
        </p:spPr>
        <p:txBody>
          <a:bodyPr lIns="91440" rIns="91440" anchor="t" anchorCtr="0">
            <a:normAutofit/>
          </a:bodyPr>
          <a:lstStyle>
            <a:lvl1pPr marL="0" indent="0">
              <a:buNone/>
              <a:defRPr sz="1803" cap="all" spc="150" baseline="0">
                <a:solidFill>
                  <a:schemeClr val="tx2"/>
                </a:solidFill>
                <a:latin typeface="+mj-lt"/>
              </a:defRPr>
            </a:lvl1pPr>
            <a:lvl2pPr marL="343540" indent="0">
              <a:buNone/>
              <a:defRPr sz="1353">
                <a:solidFill>
                  <a:schemeClr val="tx1">
                    <a:tint val="75000"/>
                  </a:schemeClr>
                </a:solidFill>
              </a:defRPr>
            </a:lvl2pPr>
            <a:lvl3pPr marL="687080" indent="0">
              <a:buNone/>
              <a:defRPr sz="1202">
                <a:solidFill>
                  <a:schemeClr val="tx1">
                    <a:tint val="75000"/>
                  </a:schemeClr>
                </a:solidFill>
              </a:defRPr>
            </a:lvl3pPr>
            <a:lvl4pPr marL="1030620" indent="0">
              <a:buNone/>
              <a:defRPr sz="1052">
                <a:solidFill>
                  <a:schemeClr val="tx1">
                    <a:tint val="75000"/>
                  </a:schemeClr>
                </a:solidFill>
              </a:defRPr>
            </a:lvl4pPr>
            <a:lvl5pPr marL="1374160" indent="0">
              <a:buNone/>
              <a:defRPr sz="1052">
                <a:solidFill>
                  <a:schemeClr val="tx1">
                    <a:tint val="75000"/>
                  </a:schemeClr>
                </a:solidFill>
              </a:defRPr>
            </a:lvl5pPr>
            <a:lvl6pPr marL="1717700" indent="0">
              <a:buNone/>
              <a:defRPr sz="1052">
                <a:solidFill>
                  <a:schemeClr val="tx1">
                    <a:tint val="75000"/>
                  </a:schemeClr>
                </a:solidFill>
              </a:defRPr>
            </a:lvl6pPr>
            <a:lvl7pPr marL="2061240" indent="0">
              <a:buNone/>
              <a:defRPr sz="1052">
                <a:solidFill>
                  <a:schemeClr val="tx1">
                    <a:tint val="75000"/>
                  </a:schemeClr>
                </a:solidFill>
              </a:defRPr>
            </a:lvl7pPr>
            <a:lvl8pPr marL="2404781" indent="0">
              <a:buNone/>
              <a:defRPr sz="1052">
                <a:solidFill>
                  <a:schemeClr val="tx1">
                    <a:tint val="75000"/>
                  </a:schemeClr>
                </a:solidFill>
              </a:defRPr>
            </a:lvl8pPr>
            <a:lvl9pPr marL="2748321" indent="0">
              <a:buNone/>
              <a:defRPr sz="1052">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0EBB0C4-6273-4C6E-B9BD-2EDC30F1CD52}"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6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824531" y="1386864"/>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72346" y="1386865"/>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182252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24531"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4" name="Content Placeholder 3"/>
          <p:cNvSpPr>
            <a:spLocks noGrp="1"/>
          </p:cNvSpPr>
          <p:nvPr>
            <p:ph sz="half" idx="2"/>
          </p:nvPr>
        </p:nvSpPr>
        <p:spPr>
          <a:xfrm>
            <a:off x="824531"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72346"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6" name="Content Placeholder 5"/>
          <p:cNvSpPr>
            <a:spLocks noGrp="1"/>
          </p:cNvSpPr>
          <p:nvPr>
            <p:ph sz="quarter" idx="4"/>
          </p:nvPr>
        </p:nvSpPr>
        <p:spPr>
          <a:xfrm>
            <a:off x="4672346"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402139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91896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65444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43895" cy="51530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5840" y="0"/>
            <a:ext cx="48098" cy="5153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3555" y="446595"/>
            <a:ext cx="2404884" cy="1717675"/>
          </a:xfrm>
        </p:spPr>
        <p:txBody>
          <a:bodyPr anchor="b">
            <a:normAutofit/>
          </a:bodyPr>
          <a:lstStyle>
            <a:lvl1pPr>
              <a:defRPr sz="2705"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3607326" y="549656"/>
            <a:ext cx="4878479" cy="395065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43555" y="2198624"/>
            <a:ext cx="2404884" cy="2539036"/>
          </a:xfrm>
        </p:spPr>
        <p:txBody>
          <a:bodyPr lIns="91440" rIns="91440">
            <a:normAutofit/>
          </a:bodyPr>
          <a:lstStyle>
            <a:lvl1pPr marL="0" indent="0">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a:xfrm>
            <a:off x="349801" y="4853811"/>
            <a:ext cx="1967633" cy="274351"/>
          </a:xfrm>
        </p:spPr>
        <p:txBody>
          <a:bodyPr/>
          <a:lstStyle>
            <a:lvl1pPr algn="l">
              <a:defRPr/>
            </a:lvl1pPr>
          </a:lstStyle>
          <a:p>
            <a:fld id="{32ABBEA6-7C60-4B02-AE87-00D78D8422AF}" type="datetimeFigureOut">
              <a:rPr lang="en-US" dirty="0"/>
              <a:t>2/20/2024</a:t>
            </a:fld>
            <a:endParaRPr lang="en-US" dirty="0"/>
          </a:p>
        </p:txBody>
      </p:sp>
      <p:sp>
        <p:nvSpPr>
          <p:cNvPr id="6" name="Footer Placeholder 5"/>
          <p:cNvSpPr>
            <a:spLocks noGrp="1"/>
          </p:cNvSpPr>
          <p:nvPr>
            <p:ph type="ftr" sz="quarter" idx="11"/>
          </p:nvPr>
        </p:nvSpPr>
        <p:spPr>
          <a:xfrm>
            <a:off x="3607326" y="4853811"/>
            <a:ext cx="3492808" cy="274351"/>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62118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721629"/>
            <a:ext cx="9159077" cy="14313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93133"/>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1" y="3813239"/>
            <a:ext cx="7599434" cy="618363"/>
          </a:xfrm>
        </p:spPr>
        <p:txBody>
          <a:bodyPr lIns="91440" tIns="0" rIns="91440" bIns="0" anchor="b">
            <a:noAutofit/>
          </a:bodyPr>
          <a:lstStyle>
            <a:lvl1pPr>
              <a:defRPr sz="2705"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 y="0"/>
            <a:ext cx="9161452" cy="3693133"/>
          </a:xfrm>
          <a:blipFill>
            <a:blip r:embed="rId2"/>
            <a:stretch>
              <a:fillRect/>
            </a:stretch>
          </a:blipFill>
        </p:spPr>
        <p:txBody>
          <a:bodyPr lIns="457200" tIns="457200" anchor="t"/>
          <a:lstStyle>
            <a:lvl1pPr marL="0" indent="0">
              <a:buNone/>
              <a:defRPr sz="2404">
                <a:solidFill>
                  <a:schemeClr val="bg1"/>
                </a:solidFill>
              </a:defRPr>
            </a:lvl1pPr>
            <a:lvl2pPr marL="343540" indent="0">
              <a:buNone/>
              <a:defRPr sz="2104"/>
            </a:lvl2pPr>
            <a:lvl3pPr marL="687080" indent="0">
              <a:buNone/>
              <a:defRPr sz="1803"/>
            </a:lvl3pPr>
            <a:lvl4pPr marL="1030620" indent="0">
              <a:buNone/>
              <a:defRPr sz="1503"/>
            </a:lvl4pPr>
            <a:lvl5pPr marL="1374160" indent="0">
              <a:buNone/>
              <a:defRPr sz="1503"/>
            </a:lvl5pPr>
            <a:lvl6pPr marL="1717700" indent="0">
              <a:buNone/>
              <a:defRPr sz="1503"/>
            </a:lvl6pPr>
            <a:lvl7pPr marL="2061240" indent="0">
              <a:buNone/>
              <a:defRPr sz="1503"/>
            </a:lvl7pPr>
            <a:lvl8pPr marL="2404781" indent="0">
              <a:buNone/>
              <a:defRPr sz="1503"/>
            </a:lvl8pPr>
            <a:lvl9pPr marL="2748321" indent="0">
              <a:buNone/>
              <a:defRPr sz="1503"/>
            </a:lvl9pPr>
          </a:lstStyle>
          <a:p>
            <a:r>
              <a:rPr lang="pt-BR"/>
              <a:t>Clique no ícone para adicionar uma imagem</a:t>
            </a:r>
            <a:endParaRPr lang="en-US" dirty="0"/>
          </a:p>
        </p:txBody>
      </p:sp>
      <p:sp>
        <p:nvSpPr>
          <p:cNvPr id="4" name="Text Placeholder 3"/>
          <p:cNvSpPr>
            <a:spLocks noGrp="1"/>
          </p:cNvSpPr>
          <p:nvPr>
            <p:ph type="body" sz="half" idx="2"/>
          </p:nvPr>
        </p:nvSpPr>
        <p:spPr>
          <a:xfrm>
            <a:off x="824531" y="4438471"/>
            <a:ext cx="7599434" cy="446596"/>
          </a:xfrm>
        </p:spPr>
        <p:txBody>
          <a:bodyPr lIns="91440" tIns="0" rIns="91440" bIns="0">
            <a:normAutofit/>
          </a:bodyPr>
          <a:lstStyle>
            <a:lvl1pPr marL="0" indent="0">
              <a:spcBef>
                <a:spcPts val="0"/>
              </a:spcBef>
              <a:spcAft>
                <a:spcPts val="451"/>
              </a:spcAft>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p:txBody>
          <a:bodyPr/>
          <a:lstStyle/>
          <a:p>
            <a:fld id="{C9CAD897-D46E-4AD2-BD9B-49DD3E640873}"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84202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9490"/>
            <a:ext cx="9161463"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9535"/>
            <a:ext cx="9161464" cy="495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4532" y="215351"/>
            <a:ext cx="7558207" cy="1090083"/>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824532" y="1386864"/>
            <a:ext cx="7558207" cy="3023108"/>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24532" y="4853811"/>
            <a:ext cx="1857744" cy="274351"/>
          </a:xfrm>
          <a:prstGeom prst="rect">
            <a:avLst/>
          </a:prstGeom>
        </p:spPr>
        <p:txBody>
          <a:bodyPr vert="horz" lIns="91440" tIns="45720" rIns="91440" bIns="45720" rtlCol="0" anchor="ctr"/>
          <a:lstStyle>
            <a:lvl1pPr algn="l">
              <a:defRPr sz="676">
                <a:solidFill>
                  <a:srgbClr val="FFFFFF"/>
                </a:solidFill>
              </a:defRPr>
            </a:lvl1pPr>
          </a:lstStyle>
          <a:p>
            <a:fld id="{98624D31-43A5-475A-80CF-332C9F6DCF35}" type="datetimeFigureOut">
              <a:rPr lang="en-US" dirty="0"/>
              <a:t>2/20/2024</a:t>
            </a:fld>
            <a:endParaRPr lang="en-US" dirty="0"/>
          </a:p>
        </p:txBody>
      </p:sp>
      <p:sp>
        <p:nvSpPr>
          <p:cNvPr id="5" name="Footer Placeholder 4"/>
          <p:cNvSpPr>
            <a:spLocks noGrp="1"/>
          </p:cNvSpPr>
          <p:nvPr>
            <p:ph type="ftr" sz="quarter" idx="3"/>
          </p:nvPr>
        </p:nvSpPr>
        <p:spPr>
          <a:xfrm>
            <a:off x="2769919" y="4853811"/>
            <a:ext cx="3624011" cy="274351"/>
          </a:xfrm>
          <a:prstGeom prst="rect">
            <a:avLst/>
          </a:prstGeom>
        </p:spPr>
        <p:txBody>
          <a:bodyPr vert="horz" lIns="91440" tIns="45720" rIns="91440" bIns="45720" rtlCol="0" anchor="ctr"/>
          <a:lstStyle>
            <a:lvl1pPr algn="ctr">
              <a:defRPr sz="676"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39525" y="4853811"/>
            <a:ext cx="985898" cy="274351"/>
          </a:xfrm>
          <a:prstGeom prst="rect">
            <a:avLst/>
          </a:prstGeom>
        </p:spPr>
        <p:txBody>
          <a:bodyPr vert="horz" lIns="91440" tIns="45720" rIns="91440" bIns="45720" rtlCol="0" anchor="ctr"/>
          <a:lstStyle>
            <a:lvl1pPr algn="r">
              <a:defRPr sz="789">
                <a:solidFill>
                  <a:srgbClr val="FFFFFF"/>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172358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7080" rtl="0" eaLnBrk="1" latinLnBrk="0" hangingPunct="1">
        <a:lnSpc>
          <a:spcPct val="85000"/>
        </a:lnSpc>
        <a:spcBef>
          <a:spcPct val="0"/>
        </a:spcBef>
        <a:buNone/>
        <a:defRPr sz="3607" kern="1200" spc="-38" baseline="0">
          <a:solidFill>
            <a:schemeClr val="tx1">
              <a:lumMod val="75000"/>
              <a:lumOff val="25000"/>
            </a:schemeClr>
          </a:solidFill>
          <a:latin typeface="+mj-lt"/>
          <a:ea typeface="+mj-ea"/>
          <a:cs typeface="+mj-cs"/>
        </a:defRPr>
      </a:lvl1pPr>
    </p:titleStyle>
    <p:bodyStyle>
      <a:lvl1pPr marL="68708" indent="-68708" algn="l" defTabSz="687080" rtl="0" eaLnBrk="1" latinLnBrk="0" hangingPunct="1">
        <a:lnSpc>
          <a:spcPct val="90000"/>
        </a:lnSpc>
        <a:spcBef>
          <a:spcPts val="902"/>
        </a:spcBef>
        <a:spcAft>
          <a:spcPts val="150"/>
        </a:spcAft>
        <a:buClr>
          <a:schemeClr val="accent1"/>
        </a:buClr>
        <a:buSzPct val="100000"/>
        <a:buFont typeface="Calibri" panose="020F0502020204030204" pitchFamily="34" charset="0"/>
        <a:buChar char=" "/>
        <a:defRPr sz="1503" kern="1200">
          <a:solidFill>
            <a:schemeClr val="tx1">
              <a:lumMod val="75000"/>
              <a:lumOff val="25000"/>
            </a:schemeClr>
          </a:solidFill>
          <a:latin typeface="+mn-lt"/>
          <a:ea typeface="+mn-ea"/>
          <a:cs typeface="+mn-cs"/>
        </a:defRPr>
      </a:lvl1pPr>
      <a:lvl2pPr marL="288574" indent="-137416" algn="l" defTabSz="687080" rtl="0" eaLnBrk="1" latinLnBrk="0" hangingPunct="1">
        <a:lnSpc>
          <a:spcPct val="90000"/>
        </a:lnSpc>
        <a:spcBef>
          <a:spcPts val="150"/>
        </a:spcBef>
        <a:spcAft>
          <a:spcPts val="301"/>
        </a:spcAft>
        <a:buClr>
          <a:schemeClr val="accent1"/>
        </a:buClr>
        <a:buFont typeface="Calibri" pitchFamily="34" charset="0"/>
        <a:buChar char="◦"/>
        <a:defRPr sz="1353" kern="1200">
          <a:solidFill>
            <a:schemeClr val="tx1">
              <a:lumMod val="75000"/>
              <a:lumOff val="25000"/>
            </a:schemeClr>
          </a:solidFill>
          <a:latin typeface="+mn-lt"/>
          <a:ea typeface="+mn-ea"/>
          <a:cs typeface="+mn-cs"/>
        </a:defRPr>
      </a:lvl2pPr>
      <a:lvl3pPr marL="425990"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3pPr>
      <a:lvl4pPr marL="563406"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4pPr>
      <a:lvl5pPr marL="700822"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5pPr>
      <a:lvl6pPr marL="82654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6pPr>
      <a:lvl7pPr marL="97682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7pPr>
      <a:lvl8pPr marL="112710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8pPr>
      <a:lvl9pPr marL="127738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9pPr>
    </p:bodyStyle>
    <p:otherStyle>
      <a:defPPr>
        <a:defRPr lang="en-US"/>
      </a:defPPr>
      <a:lvl1pPr marL="0" algn="l" defTabSz="687080" rtl="0" eaLnBrk="1" latinLnBrk="0" hangingPunct="1">
        <a:defRPr sz="1353" kern="1200">
          <a:solidFill>
            <a:schemeClr val="tx1"/>
          </a:solidFill>
          <a:latin typeface="+mn-lt"/>
          <a:ea typeface="+mn-ea"/>
          <a:cs typeface="+mn-cs"/>
        </a:defRPr>
      </a:lvl1pPr>
      <a:lvl2pPr marL="343540" algn="l" defTabSz="687080" rtl="0" eaLnBrk="1" latinLnBrk="0" hangingPunct="1">
        <a:defRPr sz="1353" kern="1200">
          <a:solidFill>
            <a:schemeClr val="tx1"/>
          </a:solidFill>
          <a:latin typeface="+mn-lt"/>
          <a:ea typeface="+mn-ea"/>
          <a:cs typeface="+mn-cs"/>
        </a:defRPr>
      </a:lvl2pPr>
      <a:lvl3pPr marL="687080" algn="l" defTabSz="687080" rtl="0" eaLnBrk="1" latinLnBrk="0" hangingPunct="1">
        <a:defRPr sz="1353" kern="1200">
          <a:solidFill>
            <a:schemeClr val="tx1"/>
          </a:solidFill>
          <a:latin typeface="+mn-lt"/>
          <a:ea typeface="+mn-ea"/>
          <a:cs typeface="+mn-cs"/>
        </a:defRPr>
      </a:lvl3pPr>
      <a:lvl4pPr marL="1030620" algn="l" defTabSz="687080" rtl="0" eaLnBrk="1" latinLnBrk="0" hangingPunct="1">
        <a:defRPr sz="1353" kern="1200">
          <a:solidFill>
            <a:schemeClr val="tx1"/>
          </a:solidFill>
          <a:latin typeface="+mn-lt"/>
          <a:ea typeface="+mn-ea"/>
          <a:cs typeface="+mn-cs"/>
        </a:defRPr>
      </a:lvl4pPr>
      <a:lvl5pPr marL="1374160" algn="l" defTabSz="687080" rtl="0" eaLnBrk="1" latinLnBrk="0" hangingPunct="1">
        <a:defRPr sz="1353" kern="1200">
          <a:solidFill>
            <a:schemeClr val="tx1"/>
          </a:solidFill>
          <a:latin typeface="+mn-lt"/>
          <a:ea typeface="+mn-ea"/>
          <a:cs typeface="+mn-cs"/>
        </a:defRPr>
      </a:lvl5pPr>
      <a:lvl6pPr marL="1717700" algn="l" defTabSz="687080" rtl="0" eaLnBrk="1" latinLnBrk="0" hangingPunct="1">
        <a:defRPr sz="1353" kern="1200">
          <a:solidFill>
            <a:schemeClr val="tx1"/>
          </a:solidFill>
          <a:latin typeface="+mn-lt"/>
          <a:ea typeface="+mn-ea"/>
          <a:cs typeface="+mn-cs"/>
        </a:defRPr>
      </a:lvl6pPr>
      <a:lvl7pPr marL="2061240" algn="l" defTabSz="687080" rtl="0" eaLnBrk="1" latinLnBrk="0" hangingPunct="1">
        <a:defRPr sz="1353" kern="1200">
          <a:solidFill>
            <a:schemeClr val="tx1"/>
          </a:solidFill>
          <a:latin typeface="+mn-lt"/>
          <a:ea typeface="+mn-ea"/>
          <a:cs typeface="+mn-cs"/>
        </a:defRPr>
      </a:lvl7pPr>
      <a:lvl8pPr marL="2404781" algn="l" defTabSz="687080" rtl="0" eaLnBrk="1" latinLnBrk="0" hangingPunct="1">
        <a:defRPr sz="1353" kern="1200">
          <a:solidFill>
            <a:schemeClr val="tx1"/>
          </a:solidFill>
          <a:latin typeface="+mn-lt"/>
          <a:ea typeface="+mn-ea"/>
          <a:cs typeface="+mn-cs"/>
        </a:defRPr>
      </a:lvl8pPr>
      <a:lvl9pPr marL="2748321" algn="l" defTabSz="687080" rtl="0" eaLnBrk="1" latinLnBrk="0" hangingPunct="1">
        <a:defRPr sz="13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50000">
              <a:srgbClr val="334E2F">
                <a:tint val="44500"/>
                <a:satMod val="160000"/>
              </a:srgbClr>
            </a:gs>
            <a:gs pos="100000">
              <a:schemeClr val="bg1"/>
            </a:gs>
          </a:gsLst>
          <a:lin ang="2700000" scaled="1"/>
        </a:gradFill>
        <a:effectLst/>
      </p:bgPr>
    </p:bg>
    <p:spTree>
      <p:nvGrpSpPr>
        <p:cNvPr id="1" name=""/>
        <p:cNvGrpSpPr/>
        <p:nvPr/>
      </p:nvGrpSpPr>
      <p:grpSpPr>
        <a:xfrm>
          <a:off x="0" y="0"/>
          <a:ext cx="0" cy="0"/>
          <a:chOff x="0" y="0"/>
          <a:chExt cx="0" cy="0"/>
        </a:xfrm>
      </p:grpSpPr>
      <p:sp>
        <p:nvSpPr>
          <p:cNvPr id="5" name="Retângulo 4"/>
          <p:cNvSpPr/>
          <p:nvPr/>
        </p:nvSpPr>
        <p:spPr>
          <a:xfrm>
            <a:off x="-1" y="4896247"/>
            <a:ext cx="9161463" cy="303609"/>
          </a:xfrm>
          <a:prstGeom prst="rect">
            <a:avLst/>
          </a:prstGeom>
          <a:gradFill flip="none" rotWithShape="1">
            <a:gsLst>
              <a:gs pos="0">
                <a:srgbClr val="452643"/>
              </a:gs>
              <a:gs pos="50000">
                <a:srgbClr val="334E2F">
                  <a:tint val="44500"/>
                  <a:satMod val="160000"/>
                </a:srgbClr>
              </a:gs>
              <a:gs pos="100000">
                <a:srgbClr val="334E2F">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20">
              <a:gradFill flip="none" rotWithShape="1">
                <a:gsLst>
                  <a:gs pos="0">
                    <a:srgbClr val="344F2E">
                      <a:tint val="66000"/>
                      <a:satMod val="160000"/>
                    </a:srgbClr>
                  </a:gs>
                  <a:gs pos="50000">
                    <a:srgbClr val="344F2E">
                      <a:tint val="44500"/>
                      <a:satMod val="160000"/>
                    </a:srgbClr>
                  </a:gs>
                  <a:gs pos="100000">
                    <a:srgbClr val="344F2E">
                      <a:tint val="23500"/>
                      <a:satMod val="160000"/>
                    </a:srgbClr>
                  </a:gs>
                </a:gsLst>
                <a:path path="circle">
                  <a:fillToRect l="100000" b="100000"/>
                </a:path>
                <a:tileRect t="-100000" r="-100000"/>
              </a:gradFill>
            </a:endParaRPr>
          </a:p>
        </p:txBody>
      </p:sp>
      <p:sp>
        <p:nvSpPr>
          <p:cNvPr id="6" name="CaixaDeTexto 5"/>
          <p:cNvSpPr txBox="1">
            <a:spLocks noChangeArrowheads="1"/>
          </p:cNvSpPr>
          <p:nvPr/>
        </p:nvSpPr>
        <p:spPr bwMode="auto">
          <a:xfrm>
            <a:off x="1505499" y="14389"/>
            <a:ext cx="76559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dirty="0">
                <a:ln w="0"/>
                <a:solidFill>
                  <a:srgbClr val="01354D"/>
                </a:solidFill>
                <a:effectLst>
                  <a:outerShdw blurRad="38100" dist="19050" dir="2700000" algn="tl" rotWithShape="0">
                    <a:schemeClr val="dk1">
                      <a:alpha val="40000"/>
                    </a:schemeClr>
                  </a:outerShdw>
                </a:effectLst>
                <a:latin typeface="Arial Black" panose="020B0A04020102020204" pitchFamily="34" charset="0"/>
              </a:rPr>
              <a:t>A luz brilha na escuridão</a:t>
            </a:r>
          </a:p>
        </p:txBody>
      </p:sp>
      <p:sp>
        <p:nvSpPr>
          <p:cNvPr id="7" name="Lágrima 6"/>
          <p:cNvSpPr/>
          <p:nvPr/>
        </p:nvSpPr>
        <p:spPr>
          <a:xfrm>
            <a:off x="116660" y="3820923"/>
            <a:ext cx="1200767" cy="1066698"/>
          </a:xfrm>
          <a:prstGeom prst="teardrop">
            <a:avLst/>
          </a:prstGeom>
          <a:gradFill>
            <a:gsLst>
              <a:gs pos="0">
                <a:schemeClr val="bg1"/>
              </a:gs>
              <a:gs pos="50000">
                <a:schemeClr val="bg1"/>
              </a:gs>
              <a:gs pos="100000">
                <a:srgbClr val="452643"/>
              </a:gs>
            </a:gsLst>
          </a:gradFill>
          <a:ln w="3175"/>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3600" dirty="0">
                <a:solidFill>
                  <a:srgbClr val="452643"/>
                </a:solidFill>
                <a:latin typeface="Arial Black" panose="020B0A04020102020204" pitchFamily="34" charset="0"/>
              </a:rPr>
              <a:t>03</a:t>
            </a:r>
            <a:endParaRPr lang="pt-BR" sz="1020" dirty="0">
              <a:solidFill>
                <a:srgbClr val="452643"/>
              </a:solidFill>
              <a:latin typeface="Arial Black" panose="020B0A04020102020204" pitchFamily="34" charset="0"/>
            </a:endParaRPr>
          </a:p>
        </p:txBody>
      </p:sp>
      <p:sp>
        <p:nvSpPr>
          <p:cNvPr id="9" name="Retângulo 8"/>
          <p:cNvSpPr>
            <a:spLocks noChangeArrowheads="1"/>
          </p:cNvSpPr>
          <p:nvPr/>
        </p:nvSpPr>
        <p:spPr bwMode="auto">
          <a:xfrm>
            <a:off x="1505498" y="3369790"/>
            <a:ext cx="7644148" cy="830997"/>
          </a:xfrm>
          <a:prstGeom prst="rect">
            <a:avLst/>
          </a:prstGeom>
          <a:gradFill flip="none" rotWithShape="1">
            <a:gsLst>
              <a:gs pos="0">
                <a:schemeClr val="bg1"/>
              </a:gs>
              <a:gs pos="50000">
                <a:srgbClr val="334E2F">
                  <a:tint val="44500"/>
                  <a:satMod val="160000"/>
                </a:srgbClr>
              </a:gs>
              <a:gs pos="100000">
                <a:srgbClr val="808080"/>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rgbClr val="000099"/>
                </a:solidFill>
                <a:latin typeface="Arial Black" panose="020B0A04020102020204" pitchFamily="34" charset="0"/>
                <a:cs typeface="Arial" panose="020B0604020202020204" pitchFamily="34" charset="0"/>
              </a:rPr>
              <a:t>VERSO PARA MEMORIZAR: </a:t>
            </a:r>
            <a:br>
              <a:rPr lang="pt-BR" altLang="pt-BR" sz="1200" dirty="0">
                <a:latin typeface="Arial Black" panose="020B0A04020102020204" pitchFamily="34" charset="0"/>
                <a:cs typeface="Arial" panose="020B0604020202020204" pitchFamily="34" charset="0"/>
              </a:rPr>
            </a:br>
            <a:r>
              <a:rPr lang="pt-BR" altLang="pt-BR" sz="1200" i="1" dirty="0">
                <a:latin typeface="Arial Black" panose="020B0A04020102020204" pitchFamily="34" charset="0"/>
                <a:cs typeface="Arial" panose="020B0604020202020204" pitchFamily="34" charset="0"/>
              </a:rPr>
              <a:t>"Jesus respondeu: — Ainda por um pouco a luz está com vocês. Andem enquanto vocês têm a luz, para que não sejam surpreendidos pelas trevas. E quem anda nas trevas não</a:t>
            </a:r>
          </a:p>
          <a:p>
            <a:pPr>
              <a:lnSpc>
                <a:spcPct val="100000"/>
              </a:lnSpc>
              <a:spcBef>
                <a:spcPct val="0"/>
              </a:spcBef>
              <a:buNone/>
            </a:pPr>
            <a:r>
              <a:rPr lang="pt-BR" altLang="pt-BR" sz="1200" i="1" dirty="0">
                <a:latin typeface="Arial Black" panose="020B0A04020102020204" pitchFamily="34" charset="0"/>
                <a:cs typeface="Arial" panose="020B0604020202020204" pitchFamily="34" charset="0"/>
              </a:rPr>
              <a:t>sabe para onde vai" (</a:t>
            </a:r>
            <a:r>
              <a:rPr lang="pt-BR" altLang="pt-BR" sz="1200" i="1" dirty="0" err="1">
                <a:latin typeface="Arial Black" panose="020B0A04020102020204" pitchFamily="34" charset="0"/>
                <a:cs typeface="Arial" panose="020B0604020202020204" pitchFamily="34" charset="0"/>
              </a:rPr>
              <a:t>Jo</a:t>
            </a:r>
            <a:r>
              <a:rPr lang="pt-BR" altLang="pt-BR" sz="1200" i="1" dirty="0">
                <a:latin typeface="Arial Black" panose="020B0A04020102020204" pitchFamily="34" charset="0"/>
                <a:cs typeface="Arial" panose="020B0604020202020204" pitchFamily="34" charset="0"/>
              </a:rPr>
              <a:t> 12:35). </a:t>
            </a:r>
            <a:endParaRPr lang="pt-BR" altLang="pt-BR" sz="1200" dirty="0">
              <a:latin typeface="Arial Black" panose="020B0A04020102020204" pitchFamily="34" charset="0"/>
              <a:cs typeface="Arial" panose="020B0604020202020204" pitchFamily="34" charset="0"/>
            </a:endParaRPr>
          </a:p>
        </p:txBody>
      </p:sp>
      <p:sp>
        <p:nvSpPr>
          <p:cNvPr id="10" name="Retângulo 9"/>
          <p:cNvSpPr/>
          <p:nvPr/>
        </p:nvSpPr>
        <p:spPr>
          <a:xfrm>
            <a:off x="7643004" y="4998104"/>
            <a:ext cx="1397478" cy="117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pt-BR" sz="900" b="1" dirty="0">
                <a:solidFill>
                  <a:srgbClr val="D4FF7D"/>
                </a:solidFill>
              </a:rPr>
              <a:t>design Neemias Lima</a:t>
            </a:r>
          </a:p>
        </p:txBody>
      </p:sp>
      <p:pic>
        <p:nvPicPr>
          <p:cNvPr id="12" name="Picture 13" descr="Imagem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962" y="2556259"/>
            <a:ext cx="1089329" cy="1089329"/>
          </a:xfrm>
          <a:prstGeom prst="rect">
            <a:avLst/>
          </a:prstGeom>
          <a:noFill/>
          <a:effectLst>
            <a:glow rad="635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1" name="CaixaDeTexto 6"/>
          <p:cNvSpPr txBox="1">
            <a:spLocks noChangeArrowheads="1"/>
          </p:cNvSpPr>
          <p:nvPr/>
        </p:nvSpPr>
        <p:spPr bwMode="auto">
          <a:xfrm>
            <a:off x="3388752" y="2851020"/>
            <a:ext cx="4158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sz="2800" dirty="0">
                <a:ln w="0"/>
                <a:solidFill>
                  <a:srgbClr val="002060"/>
                </a:solidFill>
                <a:effectLst>
                  <a:outerShdw blurRad="38100" dist="19050" dir="2700000" algn="tl" rotWithShape="0">
                    <a:schemeClr val="dk1">
                      <a:alpha val="40000"/>
                    </a:schemeClr>
                  </a:outerShdw>
                </a:effectLst>
                <a:latin typeface="Arial Black" panose="020B0A04020102020204" pitchFamily="34" charset="0"/>
              </a:rPr>
              <a:t>LIÇÃO 03</a:t>
            </a:r>
          </a:p>
        </p:txBody>
      </p:sp>
      <p:sp>
        <p:nvSpPr>
          <p:cNvPr id="16" name="Retângulo 15"/>
          <p:cNvSpPr>
            <a:spLocks noChangeArrowheads="1"/>
          </p:cNvSpPr>
          <p:nvPr/>
        </p:nvSpPr>
        <p:spPr bwMode="auto">
          <a:xfrm>
            <a:off x="1517314" y="4289360"/>
            <a:ext cx="7644148" cy="461665"/>
          </a:xfrm>
          <a:prstGeom prst="rect">
            <a:avLst/>
          </a:prstGeom>
          <a:gradFill flip="none" rotWithShape="1">
            <a:gsLst>
              <a:gs pos="0">
                <a:schemeClr val="bg1"/>
              </a:gs>
              <a:gs pos="50000">
                <a:srgbClr val="334E2F">
                  <a:tint val="44500"/>
                  <a:satMod val="160000"/>
                </a:srgbClr>
              </a:gs>
              <a:gs pos="100000">
                <a:schemeClr val="bg1"/>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latin typeface="Arial Black" panose="020B0A04020102020204" pitchFamily="34" charset="0"/>
                <a:cs typeface="Arial" panose="020B0604020202020204" pitchFamily="34" charset="0"/>
              </a:rPr>
              <a:t>LEITURAS DA SEMANA: </a:t>
            </a:r>
            <a:r>
              <a:rPr lang="da-DK" altLang="pt-BR" sz="1200" dirty="0">
                <a:latin typeface="Arial Black" panose="020B0A04020102020204" pitchFamily="34" charset="0"/>
                <a:cs typeface="Arial" panose="020B0604020202020204" pitchFamily="34" charset="0"/>
              </a:rPr>
              <a:t>Jo 8:44; Pv 23:23; At 20:27-32; 2Ts 2:7-12; S1119:105,116, 130,133,160; Pv 16:25; 2Co 4:3-6</a:t>
            </a:r>
            <a:endParaRPr lang="pt-BR" altLang="pt-BR" sz="1200" dirty="0">
              <a:latin typeface="Arial Black" panose="020B0A04020102020204" pitchFamily="34" charset="0"/>
              <a:cs typeface="Arial" panose="020B0604020202020204" pitchFamily="34" charset="0"/>
            </a:endParaRPr>
          </a:p>
        </p:txBody>
      </p:sp>
      <p:pic>
        <p:nvPicPr>
          <p:cNvPr id="4" name="Imagem 3" descr="Uma imagem contendo Interface gráfica do usuário&#10;&#10;Descrição gerada automaticamente">
            <a:extLst>
              <a:ext uri="{FF2B5EF4-FFF2-40B4-BE49-F238E27FC236}">
                <a16:creationId xmlns:a16="http://schemas.microsoft.com/office/drawing/2014/main" id="{1E5F7F84-E301-F4F4-F4D6-D4EF93B7A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6" y="14389"/>
            <a:ext cx="1411515" cy="2247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Imagem 7">
            <a:extLst>
              <a:ext uri="{FF2B5EF4-FFF2-40B4-BE49-F238E27FC236}">
                <a16:creationId xmlns:a16="http://schemas.microsoft.com/office/drawing/2014/main" id="{AA5AD6DA-2170-8489-776A-DB224D1BBF2C}"/>
              </a:ext>
            </a:extLst>
          </p:cNvPr>
          <p:cNvPicPr>
            <a:picLocks noChangeAspect="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brightnessContrast bright="20000" contrast="-20000"/>
                    </a14:imgEffect>
                  </a14:imgLayer>
                </a14:imgProps>
              </a:ext>
            </a:extLst>
          </a:blip>
          <a:stretch>
            <a:fillRect/>
          </a:stretch>
        </p:blipFill>
        <p:spPr>
          <a:xfrm>
            <a:off x="3954966" y="707179"/>
            <a:ext cx="2854712" cy="2127590"/>
          </a:xfrm>
          <a:prstGeom prst="rect">
            <a:avLst/>
          </a:prstGeom>
          <a:ln>
            <a:noFill/>
          </a:ln>
          <a:effectLst>
            <a:softEdge rad="112500"/>
          </a:effectLst>
        </p:spPr>
      </p:pic>
    </p:spTree>
    <p:extLst>
      <p:ext uri="{BB962C8B-B14F-4D97-AF65-F5344CB8AC3E}">
        <p14:creationId xmlns:p14="http://schemas.microsoft.com/office/powerpoint/2010/main" val="2232331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Raciocínio humano separado das Escrituras</a:t>
            </a:r>
            <a:endParaRPr lang="pt-BR" sz="2000" dirty="0">
              <a:solidFill>
                <a:schemeClr val="tx1"/>
              </a:solidFill>
            </a:endParaRPr>
          </a:p>
        </p:txBody>
      </p:sp>
      <p:sp>
        <p:nvSpPr>
          <p:cNvPr id="12" name="CaixaDeTexto 10">
            <a:extLst>
              <a:ext uri="{FF2B5EF4-FFF2-40B4-BE49-F238E27FC236}">
                <a16:creationId xmlns:a16="http://schemas.microsoft.com/office/drawing/2014/main" id="{FD5EC092-AC81-4728-9A45-4C4BB5B95C65}"/>
              </a:ext>
            </a:extLst>
          </p:cNvPr>
          <p:cNvSpPr txBox="1">
            <a:spLocks noChangeArrowheads="1"/>
          </p:cNvSpPr>
          <p:nvPr/>
        </p:nvSpPr>
        <p:spPr bwMode="auto">
          <a:xfrm>
            <a:off x="24368" y="1204807"/>
            <a:ext cx="8262473"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O Espírito Santo opera através da nossa mente. Ele nos convida a explorar os mistérios do Universo. No entanto, a clareza e agilidade do raciocínio humano é incapaz, por si só, de descobrir as verdades das Escrituras. A verdade não é uma questão de opinião humana, mas uma questão de revelação divina. Um dos enganos mais eficazes do diabo é nos levar a crer que o raciocínio humano, sem a ajuda do Espírito Santo e sem a base da Palavra de Deus, é suficiente para entender a vontade divina. Pode haver um caminho que pareça certo para nós, ou mesmo para culturas inteiras, mas pode ser totalmente errado aos olhos de Deus. Deus não nos deixou sozinhos em nossa jornada da Terra para o Céu. O Espírito Santo nos indica as Sagradas Escrituras que nos conduzem para casa. Verdade e erro, certo e errado, bem e mal só podem ser corretamente entendidos à luz da Palavra de Deus. </a:t>
            </a:r>
          </a:p>
        </p:txBody>
      </p:sp>
      <p:sp>
        <p:nvSpPr>
          <p:cNvPr id="13" name="Texto Explicativo: Seta para Baixo 12">
            <a:extLst>
              <a:ext uri="{FF2B5EF4-FFF2-40B4-BE49-F238E27FC236}">
                <a16:creationId xmlns:a16="http://schemas.microsoft.com/office/drawing/2014/main" id="{8F9DEEC4-F272-4BE4-ADE9-AC33A0C6738C}"/>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pic>
        <p:nvPicPr>
          <p:cNvPr id="8" name="Imagem 7" descr="Uma imagem contendo Interface gráfica do usuário&#10;&#10;Descrição gerada automaticamente">
            <a:extLst>
              <a:ext uri="{FF2B5EF4-FFF2-40B4-BE49-F238E27FC236}">
                <a16:creationId xmlns:a16="http://schemas.microsoft.com/office/drawing/2014/main" id="{9D5DAD65-571D-5D64-AD1F-E078DAF31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650AC758-BA39-FCF6-358E-7C44CAD0C2F8}"/>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603EA0E6-CC83-89AD-6F76-9C57A15BAAAB}"/>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C5F964BE-16E8-F458-DCBE-93A5BB333125}"/>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176821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Quinta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Batalha pela mente</a:t>
            </a:r>
            <a:endParaRPr lang="pt-BR" sz="2000" dirty="0">
              <a:solidFill>
                <a:schemeClr val="tx1"/>
              </a:solidFill>
            </a:endParaRPr>
          </a:p>
        </p:txBody>
      </p:sp>
      <p:sp>
        <p:nvSpPr>
          <p:cNvPr id="15" name="CaixaDeTexto 15">
            <a:extLst>
              <a:ext uri="{FF2B5EF4-FFF2-40B4-BE49-F238E27FC236}">
                <a16:creationId xmlns:a16="http://schemas.microsoft.com/office/drawing/2014/main" id="{863BB09B-C8C1-4354-BC51-D930C951E507}"/>
              </a:ext>
            </a:extLst>
          </p:cNvPr>
          <p:cNvSpPr txBox="1">
            <a:spLocks noChangeArrowheads="1"/>
          </p:cNvSpPr>
          <p:nvPr/>
        </p:nvSpPr>
        <p:spPr bwMode="auto">
          <a:xfrm>
            <a:off x="33429" y="1208029"/>
            <a:ext cx="8148873"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7. De acordo com Paulo, quem cegou o entendimento dos incrédulos? Como o entendimento pode ser aberto? Quem está por trás da obra das trevas? Quem lidera a obra da luz? 2Co 4:3-6</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8. Leia João 1:4, 5,9,14. Como esses versos descrevem Jesus?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64174D21-4722-4ED0-8E26-BF7FE60A20B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A9796CBB-22E7-3A22-9793-6F0BAC5865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936BAE6E-8263-451E-B892-69E0F50366CD}"/>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343368CB-E7AC-53B4-FAF7-A8459836847A}"/>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EFD1A159-EF1C-E71F-086E-36EB4318ED94}"/>
              </a:ext>
            </a:extLst>
          </p:cNvPr>
          <p:cNvPicPr>
            <a:picLocks noChangeAspect="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195924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C00000"/>
                </a:solidFill>
                <a:latin typeface="Arial Black" panose="020B0A04020102020204" pitchFamily="34" charset="0"/>
              </a:rPr>
              <a:t>Quinta</a:t>
            </a:r>
            <a:endParaRPr lang="pt-BR" dirty="0">
              <a:solidFill>
                <a:srgbClr val="C00000"/>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Batalha pela mente</a:t>
            </a:r>
            <a:endParaRPr lang="pt-BR" sz="2000" dirty="0">
              <a:solidFill>
                <a:schemeClr val="tx1"/>
              </a:solidFill>
            </a:endParaRPr>
          </a:p>
        </p:txBody>
      </p:sp>
      <p:sp>
        <p:nvSpPr>
          <p:cNvPr id="12" name="CaixaDeTexto 10">
            <a:extLst>
              <a:ext uri="{FF2B5EF4-FFF2-40B4-BE49-F238E27FC236}">
                <a16:creationId xmlns:a16="http://schemas.microsoft.com/office/drawing/2014/main" id="{1EC42BAA-B890-43DD-B4F0-9AB5685AF2FE}"/>
              </a:ext>
            </a:extLst>
          </p:cNvPr>
          <p:cNvSpPr txBox="1">
            <a:spLocks noChangeArrowheads="1"/>
          </p:cNvSpPr>
          <p:nvPr/>
        </p:nvSpPr>
        <p:spPr bwMode="auto">
          <a:xfrm>
            <a:off x="24368" y="1217872"/>
            <a:ext cx="826247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Nos primeiros séculos, os crentes do NT estiveram comprometidos com Cristo como Aquele que foi luz nas trevas. Eles foram redimidos por Sua graça, transformados por Seu poder e motivados por Seu amor. Nem a morte quebrou a lealdade deles a Cristo. Eles reconheciam os enganos do diabo através da luz do evangelho. Cristo sempre teve pessoas que, por Sua graça, defenderam a verdade. Nesse tempo, a luz do amor, da graça e da verdade de Cristo brilhou através das trevas. Os perdidos não eram incapazes de conhecer a verdade. O problema foi que eles não se interessaram em conhecer. Muitos tiveram oportunidades de conhecer a verdade, mas escolheram não crer, e Satanás cegou seus olhos. O reino de Satanás é de trevas. “O evangelho é o único meio pelo qual os métodos e enganos diabólicos podem ser expostos, e pelos quais as pessoas conseguem enxergar o caminho das trevas para a luz” (Comentário Bíblico Adventista do Sétimo Dia, v. 6, p. 941).</a:t>
            </a:r>
          </a:p>
        </p:txBody>
      </p:sp>
      <p:sp>
        <p:nvSpPr>
          <p:cNvPr id="13" name="Texto Explicativo: Seta para Baixo 12">
            <a:extLst>
              <a:ext uri="{FF2B5EF4-FFF2-40B4-BE49-F238E27FC236}">
                <a16:creationId xmlns:a16="http://schemas.microsoft.com/office/drawing/2014/main" id="{5A2D000F-51B5-40E7-85F2-B3B1E407E18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E0418568-43B7-F807-B6B8-529B97E2A4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707ACF27-A054-67A3-A85D-B1C528682056}"/>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481FFDE2-6943-7E72-21D1-E78E383439D2}"/>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4C85B01F-1DF3-48F2-D73E-E8B2A0211E01}"/>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75726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0">
            <a:extLst>
              <a:ext uri="{FF2B5EF4-FFF2-40B4-BE49-F238E27FC236}">
                <a16:creationId xmlns:a16="http://schemas.microsoft.com/office/drawing/2014/main" id="{CFC8B9D9-C6ED-4706-A104-65D118A5B7F9}"/>
              </a:ext>
            </a:extLst>
          </p:cNvPr>
          <p:cNvSpPr txBox="1">
            <a:spLocks noChangeArrowheads="1"/>
          </p:cNvSpPr>
          <p:nvPr/>
        </p:nvSpPr>
        <p:spPr bwMode="auto">
          <a:xfrm>
            <a:off x="24368" y="1199202"/>
            <a:ext cx="825360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Em muitos lugares, especialmente onde as pessoas têm livre acesso à Bíblia, Satanás emprega outros meios para enfraquecer sua influência. Uma maneira eficaz de fazer isso tem sido os estudos de cientistas ou teólogos que assumem posições que, se aceitas, minariam a confiança na Palavra de Deus. Por exemplo, embora o livro de Daniel tenha sido escrito mais de 500 anos antes de Cristo, alguns o datam em meados do 22 século a.C. Eles argumentam que o livro deve ter sido escrito nessa época, caso contrário, o profeta estaria dizendo com precisão o futuro, e isso estaria além da capacidade do profeta. Portanto, argumentam que Daniel não foi escrito quando diz que foi, mas séculos depois. Infelizmente, essa mentira sobre a Bíblia é uma das muitas que a erudição moderna procura impor. E, mais infelizmente ainda, muitos aceitam esse erro porque, afinal, os estudiosos da Bíblia o ensinam. Não é de admirar que Paulo advertiu: “Examinem todas as coisas, retenham o que é bom” (</a:t>
            </a:r>
            <a:r>
              <a:rPr lang="pt-BR" altLang="pt-BR" sz="1600" dirty="0" err="1">
                <a:latin typeface="Arial Black" panose="020B0A04020102020204" pitchFamily="34" charset="0"/>
                <a:cs typeface="Arial" panose="020B0604020202020204" pitchFamily="34" charset="0"/>
              </a:rPr>
              <a:t>ITs</a:t>
            </a:r>
            <a:r>
              <a:rPr lang="pt-BR" altLang="pt-BR" sz="1600" dirty="0">
                <a:latin typeface="Arial Black" panose="020B0A04020102020204" pitchFamily="34" charset="0"/>
                <a:cs typeface="Arial" panose="020B0604020202020204" pitchFamily="34" charset="0"/>
              </a:rPr>
              <a:t> 5:21).</a:t>
            </a:r>
          </a:p>
        </p:txBody>
      </p:sp>
      <p:sp>
        <p:nvSpPr>
          <p:cNvPr id="17" name="Texto Explicativo: Seta para Baixo 16">
            <a:extLst>
              <a:ext uri="{FF2B5EF4-FFF2-40B4-BE49-F238E27FC236}">
                <a16:creationId xmlns:a16="http://schemas.microsoft.com/office/drawing/2014/main" id="{D14EECB8-05F1-4A74-9BB3-16EDDC259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pic>
        <p:nvPicPr>
          <p:cNvPr id="8" name="Imagem 7" descr="Uma imagem contendo Interface gráfica do usuário&#10;&#10;Descrição gerada automaticamente">
            <a:extLst>
              <a:ext uri="{FF2B5EF4-FFF2-40B4-BE49-F238E27FC236}">
                <a16:creationId xmlns:a16="http://schemas.microsoft.com/office/drawing/2014/main" id="{F13E9188-98CD-6CBE-21F5-1813083F62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69311968-41FE-07E4-A144-3DD1D45D9449}"/>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FB659E79-A8FE-D3F0-9514-99CFA5CBD352}"/>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116B7872-C129-339F-AC75-3BC8485398FC}"/>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11493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5">
            <a:extLst>
              <a:ext uri="{FF2B5EF4-FFF2-40B4-BE49-F238E27FC236}">
                <a16:creationId xmlns:a16="http://schemas.microsoft.com/office/drawing/2014/main" id="{28D68641-D640-4BD7-9D5B-B3803DCCF9B3}"/>
              </a:ext>
            </a:extLst>
          </p:cNvPr>
          <p:cNvSpPr txBox="1">
            <a:spLocks noChangeArrowheads="1"/>
          </p:cNvSpPr>
          <p:nvPr/>
        </p:nvSpPr>
        <p:spPr bwMode="auto">
          <a:xfrm>
            <a:off x="33430" y="1208029"/>
            <a:ext cx="8180404"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Satanás usa métodos sutis hoje para diminuir a autoridade das Escrituras?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2. Quais são as nossas salvaguardas contra a interpretação errônea da Palavra de Deus?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3. No conflito entre o bem e o mal, Satanás difama o caráter de Deus e apresenta-o como tirano. Como o maligno faz isso? Como Deus responde a essas mentiras?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4. Pedro afirmou: “Nenhuma profecia da Escritura provém de interpretação pessoal” (2Pe 1:20). Será que distorcemos as Escrituras para alcançar nossos objetivos? Por que isso pode ser mais fácil de se fazer do que imaginamos? Como evitar isso?</a:t>
            </a:r>
            <a:endParaRPr lang="pt-BR" altLang="pt-BR" sz="1500" dirty="0">
              <a:solidFill>
                <a:srgbClr val="80008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27F11C40-92CA-4A98-A472-02A20A1065D7}"/>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ABFB088B-E860-7126-4318-BCD320D15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7635979C-2224-87D5-37E2-18D6E6394017}"/>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B28DAA68-4538-7089-77D7-2D06C6B707AD}"/>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A28DF9C6-E4D7-909E-AA7F-041F8E87DEBB}"/>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285700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8" name="CaixaDeTexto 10"/>
          <p:cNvSpPr txBox="1">
            <a:spLocks noChangeArrowheads="1"/>
          </p:cNvSpPr>
          <p:nvPr/>
        </p:nvSpPr>
        <p:spPr bwMode="auto">
          <a:xfrm>
            <a:off x="45777" y="1080957"/>
            <a:ext cx="817594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 O Apocalipse, o diabo é retratado como um dragão e como uma serpente (</a:t>
            </a:r>
            <a:r>
              <a:rPr lang="pt-BR" altLang="pt-BR" sz="1650" dirty="0" err="1">
                <a:latin typeface="Arial Black" panose="020B0A04020102020204" pitchFamily="34" charset="0"/>
                <a:cs typeface="Arial" panose="020B0604020202020204" pitchFamily="34" charset="0"/>
              </a:rPr>
              <a:t>Ap</a:t>
            </a:r>
            <a:r>
              <a:rPr lang="pt-BR" altLang="pt-BR" sz="1650" dirty="0">
                <a:latin typeface="Arial Black" panose="020B0A04020102020204" pitchFamily="34" charset="0"/>
                <a:cs typeface="Arial" panose="020B0604020202020204" pitchFamily="34" charset="0"/>
              </a:rPr>
              <a:t> 12:9). Ele é um dragão porque deseja destruir o povo de Deus, e uma serpente porque usa todas as suas mentiras para enganá-lo. Nos anos após a morte de Cristo, milhares de pessoas foram torturadas, jogadas a leões e queimadas na fogueira pelo Império Romano por se recusarem a adorar as “divindades” do império. Diante do castigo cruel, muitos permaneceram fiéis, o evangelho continuou a se espalhar e a igreja cresceu. Como resultado, Satanás mudou sua estratégia. Muitos pagãos foram batizados, mas sem instrução completa na verdade bíblica. O erro inundou a igreja à medida que os líderes misturavam as verdades das Escrituras com os costumes populares. O 4e e o 5S séculos foram uma época de concessões, quando prelados da igreja misturaram práticas pagãs com ensinamentos cristãos.</a:t>
            </a:r>
          </a:p>
        </p:txBody>
      </p:sp>
      <p:sp>
        <p:nvSpPr>
          <p:cNvPr id="10" name="Arredondar Retângulo em um Canto Diagonal 9"/>
          <p:cNvSpPr/>
          <p:nvPr/>
        </p:nvSpPr>
        <p:spPr>
          <a:xfrm>
            <a:off x="64294" y="220380"/>
            <a:ext cx="1489166" cy="444137"/>
          </a:xfrm>
          <a:prstGeom prst="round2DiagRect">
            <a:avLst>
              <a:gd name="adj1" fmla="val 16667"/>
              <a:gd name="adj2" fmla="val 33333"/>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Sábado</a:t>
            </a:r>
            <a:endParaRPr lang="pt-BR" dirty="0">
              <a:solidFill>
                <a:schemeClr val="bg2">
                  <a:lumMod val="25000"/>
                </a:schemeClr>
              </a:solidFill>
            </a:endParaRPr>
          </a:p>
        </p:txBody>
      </p:sp>
      <p:sp>
        <p:nvSpPr>
          <p:cNvPr id="11" name="Retângulo 10"/>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14" name="Pentágono 13"/>
          <p:cNvSpPr/>
          <p:nvPr/>
        </p:nvSpPr>
        <p:spPr>
          <a:xfrm>
            <a:off x="1688022" y="172635"/>
            <a:ext cx="5597118" cy="566825"/>
          </a:xfrm>
          <a:prstGeom prst="homePlate">
            <a:avLst>
              <a:gd name="adj" fmla="val 22345"/>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latin typeface="Arial Black" panose="020B0A04020102020204" pitchFamily="34" charset="0"/>
              </a:rPr>
              <a:t>INTRODUÇÃO</a:t>
            </a:r>
            <a:endParaRPr lang="pt-BR" dirty="0">
              <a:solidFill>
                <a:schemeClr val="tx1"/>
              </a:solidFill>
            </a:endParaRPr>
          </a:p>
        </p:txBody>
      </p:sp>
      <p:sp>
        <p:nvSpPr>
          <p:cNvPr id="18" name="Retângulo 17"/>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5" name="Imagem 4" descr="Uma imagem contendo Interface gráfica do usuário&#10;&#10;Descrição gerada automaticamente">
            <a:extLst>
              <a:ext uri="{FF2B5EF4-FFF2-40B4-BE49-F238E27FC236}">
                <a16:creationId xmlns:a16="http://schemas.microsoft.com/office/drawing/2014/main" id="{AE5CDBEB-0648-60BA-F6E4-ECAD73D381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Imagem 2">
            <a:extLst>
              <a:ext uri="{FF2B5EF4-FFF2-40B4-BE49-F238E27FC236}">
                <a16:creationId xmlns:a16="http://schemas.microsoft.com/office/drawing/2014/main" id="{46359711-6FE9-65F1-CEA2-70A15BD20616}"/>
              </a:ext>
            </a:extLst>
          </p:cNvPr>
          <p:cNvPicPr>
            <a:picLocks noChangeAspect="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210344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Concessões: a estratégia sutil de Satanás</a:t>
            </a:r>
            <a:endParaRPr lang="pt-BR" sz="2000" dirty="0">
              <a:solidFill>
                <a:schemeClr val="tx1"/>
              </a:solidFill>
            </a:endParaRPr>
          </a:p>
        </p:txBody>
      </p:sp>
      <p:sp>
        <p:nvSpPr>
          <p:cNvPr id="13" name="CaixaDeTexto 15"/>
          <p:cNvSpPr txBox="1">
            <a:spLocks noChangeArrowheads="1"/>
          </p:cNvSpPr>
          <p:nvPr/>
        </p:nvSpPr>
        <p:spPr bwMode="auto">
          <a:xfrm>
            <a:off x="33430" y="1268189"/>
            <a:ext cx="824454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Qual é a diferença entre o caráter de Jesus e o de Satanás? </a:t>
            </a:r>
            <a:r>
              <a:rPr lang="pt-BR" altLang="pt-BR" sz="1500" dirty="0" err="1">
                <a:solidFill>
                  <a:srgbClr val="C00000"/>
                </a:solidFill>
                <a:latin typeface="Arial Black" panose="020B0A04020102020204" pitchFamily="34" charset="0"/>
                <a:cs typeface="Arial" panose="020B0604020202020204" pitchFamily="34" charset="0"/>
              </a:rPr>
              <a:t>Jo</a:t>
            </a:r>
            <a:r>
              <a:rPr lang="pt-BR" altLang="pt-BR" sz="1500" dirty="0">
                <a:solidFill>
                  <a:srgbClr val="C00000"/>
                </a:solidFill>
                <a:latin typeface="Arial Black" panose="020B0A04020102020204" pitchFamily="34" charset="0"/>
                <a:cs typeface="Arial" panose="020B0604020202020204" pitchFamily="34" charset="0"/>
              </a:rPr>
              <a:t> 14:6; 8:44</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2. Leia Provérbios 23:23; João 17:17; 8:32. Que semelhança vemos nesses</a:t>
            </a: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textos sobre a verdade das Escrituras? Qual é a mensagem central?</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De que maneira Satanás tenta distorcer ou interpretar mal a Palavra de Deus hoje?</a:t>
            </a:r>
          </a:p>
        </p:txBody>
      </p:sp>
      <p:sp>
        <p:nvSpPr>
          <p:cNvPr id="15" name="Texto Explicativo: Seta para Baixo 14">
            <a:extLst>
              <a:ext uri="{FF2B5EF4-FFF2-40B4-BE49-F238E27FC236}">
                <a16:creationId xmlns:a16="http://schemas.microsoft.com/office/drawing/2014/main" id="{9EF323A3-E3B5-474A-8077-D78C396E1C0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78AD38F7-1777-2E0C-FD31-F2F74E58B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917548CB-A4F8-8DFA-5101-BD7954471BAE}"/>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66CF3B41-8C39-D1E0-70A8-66A8D4129116}"/>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5DB04D94-2913-9B35-E9CA-14571319CD0A}"/>
              </a:ext>
            </a:extLst>
          </p:cNvPr>
          <p:cNvPicPr>
            <a:picLocks noChangeAspect="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263043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Concessões: a estratégia sutil de Satanás</a:t>
            </a:r>
            <a:endParaRPr lang="pt-BR" sz="2000" dirty="0">
              <a:solidFill>
                <a:schemeClr val="tx1"/>
              </a:solidFill>
            </a:endParaRPr>
          </a:p>
        </p:txBody>
      </p:sp>
      <p:sp>
        <p:nvSpPr>
          <p:cNvPr id="12" name="CaixaDeTexto 10"/>
          <p:cNvSpPr txBox="1">
            <a:spLocks noChangeArrowheads="1"/>
          </p:cNvSpPr>
          <p:nvPr/>
        </p:nvSpPr>
        <p:spPr bwMode="auto">
          <a:xfrm>
            <a:off x="24368" y="1153304"/>
            <a:ext cx="825360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O que Jesus diz é verdade porque Ele é o Autor da verdade, a qual procede de um Deus sábio, amoroso e onisciente, que é o fundamento da realidade e da verdade. Por outro lado, Satanás é mentiroso e pai da mentira. Ele usa enganos, desinformação e distorções da verdade para desviar o povo de Deus. Ele enganou Eva no Éden mudando a verdade, criando dúvidas e negando abertamente o que Deus havia dito. A declaração de Satanás, “é certo que vocês não morrerão”, foi uma contradição das palavras de Deus. “Satanás bem sabia que as Sagradas Escrituras habilitariam os homens a discernir seus enganos e resistir ao seu poder. Foi pela Palavra que o Salvador do mundo resistiu aos ataques dele. Diante de cada investida, Cristo apresentou o escudo da verdade eterna, dizendo: ‘Está escrito.’ [...] Para Satanás manter seu domínio sobre os homens e estabelecer a autoridade humana, deveria conservá-los em ignorância com respeito às Escrituras.</a:t>
            </a:r>
          </a:p>
        </p:txBody>
      </p:sp>
      <p:sp>
        <p:nvSpPr>
          <p:cNvPr id="3" name="Texto Explicativo: Seta para Baixo 2">
            <a:extLst>
              <a:ext uri="{FF2B5EF4-FFF2-40B4-BE49-F238E27FC236}">
                <a16:creationId xmlns:a16="http://schemas.microsoft.com/office/drawing/2014/main" id="{F514AFE6-CB97-49B3-AF4A-9109ED6B83C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9" name="Imagem 8" descr="Uma imagem contendo Interface gráfica do usuário&#10;&#10;Descrição gerada automaticamente">
            <a:extLst>
              <a:ext uri="{FF2B5EF4-FFF2-40B4-BE49-F238E27FC236}">
                <a16:creationId xmlns:a16="http://schemas.microsoft.com/office/drawing/2014/main" id="{6AA875DB-3E67-6C3D-8120-4ED4B54520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tângulo 5">
            <a:extLst>
              <a:ext uri="{FF2B5EF4-FFF2-40B4-BE49-F238E27FC236}">
                <a16:creationId xmlns:a16="http://schemas.microsoft.com/office/drawing/2014/main" id="{8025EB23-5AF1-EEF9-A5CD-541531C60450}"/>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7" name="Retângulo 6">
            <a:extLst>
              <a:ext uri="{FF2B5EF4-FFF2-40B4-BE49-F238E27FC236}">
                <a16:creationId xmlns:a16="http://schemas.microsoft.com/office/drawing/2014/main" id="{BE75FBD4-646E-B4CB-138A-682D3578A343}"/>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A39B8C66-E16E-45C7-63F9-EAE91DFEC060}"/>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68321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Lobos vorazes</a:t>
            </a:r>
            <a:endParaRPr lang="pt-BR" sz="2000" dirty="0">
              <a:solidFill>
                <a:schemeClr val="tx1"/>
              </a:solidFill>
            </a:endParaRPr>
          </a:p>
        </p:txBody>
      </p:sp>
      <p:sp>
        <p:nvSpPr>
          <p:cNvPr id="15" name="CaixaDeTexto 15">
            <a:extLst>
              <a:ext uri="{FF2B5EF4-FFF2-40B4-BE49-F238E27FC236}">
                <a16:creationId xmlns:a16="http://schemas.microsoft.com/office/drawing/2014/main" id="{D5C09FDA-172B-4732-BD2E-A9BBEF8B191B}"/>
              </a:ext>
            </a:extLst>
          </p:cNvPr>
          <p:cNvSpPr txBox="1">
            <a:spLocks noChangeArrowheads="1"/>
          </p:cNvSpPr>
          <p:nvPr/>
        </p:nvSpPr>
        <p:spPr bwMode="auto">
          <a:xfrm>
            <a:off x="33430" y="1208029"/>
            <a:ext cx="8140991"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3. Leia Atos 20:27-32. Que advertências específicas o apóstolo Paulo deu aos líderes da igreja de Éfeso a respeito da apostasia vindoura?</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4. Leia 2 Tessalonicenses 2:7-12. Como o apóstolo Paulo descreveu a apostasia vindoura? A que características eles deviam estar atentos?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Que tipo de concessões vemos na igreja atual? Temos misturado verdades com erros?</a:t>
            </a:r>
          </a:p>
        </p:txBody>
      </p:sp>
      <p:sp>
        <p:nvSpPr>
          <p:cNvPr id="22" name="Texto Explicativo: Seta para Baixo 21">
            <a:extLst>
              <a:ext uri="{FF2B5EF4-FFF2-40B4-BE49-F238E27FC236}">
                <a16:creationId xmlns:a16="http://schemas.microsoft.com/office/drawing/2014/main" id="{BDD13C62-4DCC-4E38-8F64-0DE6F4ED90D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548A4B08-BF03-DB14-9CC7-65212DE8B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BD9AE0D3-5269-4775-42AF-12B7C9E7C296}"/>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0FD89A76-C058-A97F-6C58-4B0E7F7D72EB}"/>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4D4684E3-99D9-C7F0-497B-380C049F5FBE}"/>
              </a:ext>
            </a:extLst>
          </p:cNvPr>
          <p:cNvPicPr>
            <a:picLocks noChangeAspect="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90240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Lobos vorazes</a:t>
            </a:r>
            <a:endParaRPr lang="pt-BR" sz="2000" dirty="0">
              <a:solidFill>
                <a:schemeClr val="tx1"/>
              </a:solidFill>
            </a:endParaRPr>
          </a:p>
        </p:txBody>
      </p:sp>
      <p:sp>
        <p:nvSpPr>
          <p:cNvPr id="12" name="CaixaDeTexto 10">
            <a:extLst>
              <a:ext uri="{FF2B5EF4-FFF2-40B4-BE49-F238E27FC236}">
                <a16:creationId xmlns:a16="http://schemas.microsoft.com/office/drawing/2014/main" id="{A64B78EF-EDA8-421A-88C9-45544BBCA9D1}"/>
              </a:ext>
            </a:extLst>
          </p:cNvPr>
          <p:cNvSpPr txBox="1">
            <a:spLocks noChangeArrowheads="1"/>
          </p:cNvSpPr>
          <p:nvPr/>
        </p:nvSpPr>
        <p:spPr bwMode="auto">
          <a:xfrm>
            <a:off x="24368" y="1132745"/>
            <a:ext cx="819734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Paulo disse: “O mistério da iniquidade já opera”. É significativo que, mesmo nos dias do apóstolo, houve um afastamento gradual da verdade a respeito da obediência à lei de Deus. Esse afastamento aumentaria nos séculos posteriores.</a:t>
            </a:r>
          </a:p>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Em oposição ao segundo mandamento, ídolos foram introduzidos no culto cristão. Por milênios, os ídolos estiveram na vanguarda das religiões pagãs. Para tornar o cristianismo aceitável aos pagãos, divindades pagãs foram chamadas de santos. O domingo, dia de adoração ao deus sol, foi adotado como o dia de adoração cristã em honra da ressurreição. Esse falso dia, não sancionado na Bíblia, prevalece ainda hoje.</a:t>
            </a:r>
          </a:p>
        </p:txBody>
      </p:sp>
      <p:sp>
        <p:nvSpPr>
          <p:cNvPr id="13" name="Texto Explicativo: Seta para Baixo 12">
            <a:extLst>
              <a:ext uri="{FF2B5EF4-FFF2-40B4-BE49-F238E27FC236}">
                <a16:creationId xmlns:a16="http://schemas.microsoft.com/office/drawing/2014/main" id="{0D166226-26B4-450D-9EDE-E579CA78EEF8}"/>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67868905-11E4-7B86-1903-4ADA624FC1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B03018DB-830D-06DC-DEA3-17B00F449029}"/>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65FABA18-8028-9948-31F6-7CB21D06012C}"/>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9FE5E3D7-946F-E2CF-AC7A-AB226C2A2017}"/>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03282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Protegidos pela Palavra</a:t>
            </a:r>
            <a:endParaRPr lang="pt-BR" sz="2000" dirty="0">
              <a:solidFill>
                <a:schemeClr val="tx1"/>
              </a:solidFill>
            </a:endParaRPr>
          </a:p>
        </p:txBody>
      </p:sp>
      <p:sp>
        <p:nvSpPr>
          <p:cNvPr id="15" name="CaixaDeTexto 15">
            <a:extLst>
              <a:ext uri="{FF2B5EF4-FFF2-40B4-BE49-F238E27FC236}">
                <a16:creationId xmlns:a16="http://schemas.microsoft.com/office/drawing/2014/main" id="{C3A1BEFC-B9B8-4142-B09F-1F5B330F4265}"/>
              </a:ext>
            </a:extLst>
          </p:cNvPr>
          <p:cNvSpPr txBox="1">
            <a:spLocks noChangeArrowheads="1"/>
          </p:cNvSpPr>
          <p:nvPr/>
        </p:nvSpPr>
        <p:spPr bwMode="auto">
          <a:xfrm>
            <a:off x="33430" y="1208029"/>
            <a:ext cx="824454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5. O que nos protege contra os enganos de Satanás? </a:t>
            </a:r>
            <a:r>
              <a:rPr lang="pt-BR" altLang="pt-BR" sz="1500" dirty="0" err="1">
                <a:solidFill>
                  <a:srgbClr val="C00000"/>
                </a:solidFill>
                <a:latin typeface="Arial Black" panose="020B0A04020102020204" pitchFamily="34" charset="0"/>
                <a:cs typeface="Arial" panose="020B0604020202020204" pitchFamily="34" charset="0"/>
              </a:rPr>
              <a:t>Jo</a:t>
            </a:r>
            <a:r>
              <a:rPr lang="pt-BR" altLang="pt-BR" sz="1500" dirty="0">
                <a:solidFill>
                  <a:srgbClr val="C00000"/>
                </a:solidFill>
                <a:latin typeface="Arial Black" panose="020B0A04020102020204" pitchFamily="34" charset="0"/>
                <a:cs typeface="Arial" panose="020B0604020202020204" pitchFamily="34" charset="0"/>
              </a:rPr>
              <a:t> 17:15-17; At 20:32</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Leia o Salmo 119:105,116,130,133 e 160. Que revelações o salmista nos deu a respeito do significado da Palavra de Deus no plano da salvação?</a:t>
            </a:r>
          </a:p>
        </p:txBody>
      </p:sp>
      <p:sp>
        <p:nvSpPr>
          <p:cNvPr id="22" name="Texto Explicativo: Seta para Baixo 21">
            <a:extLst>
              <a:ext uri="{FF2B5EF4-FFF2-40B4-BE49-F238E27FC236}">
                <a16:creationId xmlns:a16="http://schemas.microsoft.com/office/drawing/2014/main" id="{8BEA5E99-E373-4CFD-85F3-CA3E79AA5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50558775-9F80-ECBD-AD92-83283D753A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B8AA4A93-B7F2-18E7-457C-06471BA1CC68}"/>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E1717067-D3E3-D3B9-A741-12BD88C4B1C5}"/>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8A5E4EF9-EC93-AD1D-0EEE-A623E225AAE4}"/>
              </a:ext>
            </a:extLst>
          </p:cNvPr>
          <p:cNvPicPr>
            <a:picLocks noChangeAspect="1"/>
          </p:cNvPicPr>
          <p:nvPr/>
        </p:nvPicPr>
        <p:blipFill>
          <a:blip r:embed="rId4">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24240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Protegidos pela Palavra</a:t>
            </a:r>
          </a:p>
        </p:txBody>
      </p:sp>
      <p:sp>
        <p:nvSpPr>
          <p:cNvPr id="12" name="CaixaDeTexto 10">
            <a:extLst>
              <a:ext uri="{FF2B5EF4-FFF2-40B4-BE49-F238E27FC236}">
                <a16:creationId xmlns:a16="http://schemas.microsoft.com/office/drawing/2014/main" id="{8D5A143D-15FB-4DFE-B0EC-FEEB77A92B2C}"/>
              </a:ext>
            </a:extLst>
          </p:cNvPr>
          <p:cNvSpPr txBox="1">
            <a:spLocks noChangeArrowheads="1"/>
          </p:cNvSpPr>
          <p:nvPr/>
        </p:nvSpPr>
        <p:spPr bwMode="auto">
          <a:xfrm>
            <a:off x="24368" y="1146378"/>
            <a:ext cx="8233263"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A Bíblia é a revelação infalível da vontade de Deus. Ela apresenta o plano do Céu para a salvação da humanidade. Uma vez que “toda a Escritura é inspirada por Deus”, ela é “útil para o ensino, para a repreensão, para a correção, para a educação na justiça” (2Tm 3:16). “Toda a Escritura” é inspirada por Deus; não algumas partes ou algumas partes mais do que outras. Toda a Bíblia deve ser aceita como a Palavra de Deus. Caso contrário, a porta estará escancarada para o engano. Portanto, devemos lutar contra toda tentativa de minar sua autoridade ou inspiração; inclusive daqueles que professam amor à Bíblia, mas lançam dúvidas sobre ela de forma sutil. Tragicamente, por meio dos avanços do pensamento moderno, teólogos e cristãos se concentram tanto no lado humano das Escrituras que a Bíblia se torna a palavra do homem em vez de a Palavra de Deus. </a:t>
            </a:r>
          </a:p>
        </p:txBody>
      </p:sp>
      <p:sp>
        <p:nvSpPr>
          <p:cNvPr id="13" name="Texto Explicativo: Seta para Baixo 12">
            <a:extLst>
              <a:ext uri="{FF2B5EF4-FFF2-40B4-BE49-F238E27FC236}">
                <a16:creationId xmlns:a16="http://schemas.microsoft.com/office/drawing/2014/main" id="{A584AFCD-A7C5-4294-814D-F53BEF238F5B}"/>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5ECF9D35-7A19-8675-4812-98C47B713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C4C9CAED-A6F6-5CB3-F39B-CC65C2CE4F60}"/>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50E794FB-DE36-1E8A-2E82-69FFF6A9B79C}"/>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7BCD8B20-315F-FF87-D823-94ECF9C8DFA1}"/>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377203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Raciocínio humano separado das Escrituras</a:t>
            </a:r>
            <a:endParaRPr lang="pt-BR" sz="2000" dirty="0">
              <a:solidFill>
                <a:schemeClr val="tx1"/>
              </a:solidFill>
            </a:endParaRPr>
          </a:p>
        </p:txBody>
      </p:sp>
      <p:sp>
        <p:nvSpPr>
          <p:cNvPr id="15" name="CaixaDeTexto 15">
            <a:extLst>
              <a:ext uri="{FF2B5EF4-FFF2-40B4-BE49-F238E27FC236}">
                <a16:creationId xmlns:a16="http://schemas.microsoft.com/office/drawing/2014/main" id="{0F091E13-8EAD-4FFB-9473-BC74E5ABDC64}"/>
              </a:ext>
            </a:extLst>
          </p:cNvPr>
          <p:cNvSpPr txBox="1">
            <a:spLocks noChangeArrowheads="1"/>
          </p:cNvSpPr>
          <p:nvPr/>
        </p:nvSpPr>
        <p:spPr bwMode="auto">
          <a:xfrm>
            <a:off x="33429" y="1208029"/>
            <a:ext cx="822459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6. Qual é a estratégia satânica do engano? </a:t>
            </a:r>
            <a:r>
              <a:rPr lang="pt-BR" altLang="pt-BR" sz="1500" dirty="0" err="1">
                <a:solidFill>
                  <a:srgbClr val="C00000"/>
                </a:solidFill>
                <a:latin typeface="Arial Black" panose="020B0A04020102020204" pitchFamily="34" charset="0"/>
                <a:cs typeface="Arial" panose="020B0604020202020204" pitchFamily="34" charset="0"/>
              </a:rPr>
              <a:t>Pv</a:t>
            </a:r>
            <a:r>
              <a:rPr lang="pt-BR" altLang="pt-BR" sz="1500" dirty="0">
                <a:solidFill>
                  <a:srgbClr val="C00000"/>
                </a:solidFill>
                <a:latin typeface="Arial Black" panose="020B0A04020102020204" pitchFamily="34" charset="0"/>
                <a:cs typeface="Arial" panose="020B0604020202020204" pitchFamily="34" charset="0"/>
              </a:rPr>
              <a:t> 16:25; </a:t>
            </a:r>
            <a:r>
              <a:rPr lang="pt-BR" altLang="pt-BR" sz="1500" dirty="0" err="1">
                <a:solidFill>
                  <a:srgbClr val="C00000"/>
                </a:solidFill>
                <a:latin typeface="Arial Black" panose="020B0A04020102020204" pitchFamily="34" charset="0"/>
                <a:cs typeface="Arial" panose="020B0604020202020204" pitchFamily="34" charset="0"/>
              </a:rPr>
              <a:t>Jz</a:t>
            </a:r>
            <a:r>
              <a:rPr lang="pt-BR" altLang="pt-BR" sz="1500" dirty="0">
                <a:solidFill>
                  <a:srgbClr val="C00000"/>
                </a:solidFill>
                <a:latin typeface="Arial Black" panose="020B0A04020102020204" pitchFamily="34" charset="0"/>
                <a:cs typeface="Arial" panose="020B0604020202020204" pitchFamily="34" charset="0"/>
              </a:rPr>
              <a:t> 21:25; </a:t>
            </a:r>
            <a:r>
              <a:rPr lang="pt-BR" altLang="pt-BR" sz="1500" dirty="0" err="1">
                <a:solidFill>
                  <a:srgbClr val="C00000"/>
                </a:solidFill>
                <a:latin typeface="Arial Black" panose="020B0A04020102020204" pitchFamily="34" charset="0"/>
                <a:cs typeface="Arial" panose="020B0604020202020204" pitchFamily="34" charset="0"/>
              </a:rPr>
              <a:t>Is</a:t>
            </a:r>
            <a:r>
              <a:rPr lang="pt-BR" altLang="pt-BR" sz="1500" dirty="0">
                <a:solidFill>
                  <a:srgbClr val="C00000"/>
                </a:solidFill>
                <a:latin typeface="Arial Black" panose="020B0A04020102020204" pitchFamily="34" charset="0"/>
                <a:cs typeface="Arial" panose="020B0604020202020204" pitchFamily="34" charset="0"/>
              </a:rPr>
              <a:t> 53:6</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Por que a mente humana, sem a ajuda do Espírito Santo, é incapaz de descobrir a verdade? A razão nos ajuda a entender a revelação? Daniel 2 fala da história do mundo desde Babilônia até o fim. Como essa profecia atrai o raciocínio humano?</a:t>
            </a:r>
            <a:endParaRPr lang="pt-BR" altLang="pt-BR" sz="1500" dirty="0">
              <a:solidFill>
                <a:srgbClr val="C0000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5F0C11AF-133D-4271-81DD-D9F8BAF7AF9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8CA136F5-F830-F2D5-2504-4BDC4589D3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C0B9F35E-34CC-5A82-D198-3E6A3802D876}"/>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03</a:t>
            </a:r>
            <a:endParaRPr lang="pt-BR" dirty="0">
              <a:solidFill>
                <a:srgbClr val="452643"/>
              </a:solidFill>
            </a:endParaRPr>
          </a:p>
        </p:txBody>
      </p:sp>
      <p:sp>
        <p:nvSpPr>
          <p:cNvPr id="6" name="Retângulo 5">
            <a:extLst>
              <a:ext uri="{FF2B5EF4-FFF2-40B4-BE49-F238E27FC236}">
                <a16:creationId xmlns:a16="http://schemas.microsoft.com/office/drawing/2014/main" id="{B5D94E7E-5AC0-C430-8444-FA63EC68A274}"/>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Jo 8:44; Pv 23:23; At 20:27-32; 2Ts 2:7-12; S1119:105,116, 2Co 4:3-6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736E82A9-0719-6C99-7416-A00F6A6B8108}"/>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488132" y="-18862"/>
            <a:ext cx="1498619" cy="887556"/>
          </a:xfrm>
          <a:prstGeom prst="rect">
            <a:avLst/>
          </a:prstGeom>
          <a:ln>
            <a:noFill/>
          </a:ln>
          <a:effectLst>
            <a:softEdge rad="112500"/>
          </a:effectLst>
        </p:spPr>
      </p:pic>
    </p:spTree>
    <p:extLst>
      <p:ext uri="{BB962C8B-B14F-4D97-AF65-F5344CB8AC3E}">
        <p14:creationId xmlns:p14="http://schemas.microsoft.com/office/powerpoint/2010/main" val="2241968852"/>
      </p:ext>
    </p:extLst>
  </p:cSld>
  <p:clrMapOvr>
    <a:masterClrMapping/>
  </p:clrMapOvr>
</p:sld>
</file>

<file path=ppt/theme/theme1.xml><?xml version="1.0" encoding="utf-8"?>
<a:theme xmlns:a="http://schemas.openxmlformats.org/drawingml/2006/main" name="Retrospectiva">
  <a:themeElements>
    <a:clrScheme name="Vermelh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3685</TotalTime>
  <Words>2069</Words>
  <Application>Microsoft Office PowerPoint</Application>
  <PresentationFormat>Personalizar</PresentationFormat>
  <Paragraphs>153</Paragraphs>
  <Slides>14</Slides>
  <Notes>6</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 Black</vt:lpstr>
      <vt:lpstr>Calibri</vt:lpstr>
      <vt:lpstr>Calibri Light</vt:lpstr>
      <vt:lpstr>Retrospectiva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marcos</dc:creator>
  <cp:lastModifiedBy>Neemias Informatica Lima</cp:lastModifiedBy>
  <cp:revision>241</cp:revision>
  <dcterms:created xsi:type="dcterms:W3CDTF">2014-05-23T17:49:12Z</dcterms:created>
  <dcterms:modified xsi:type="dcterms:W3CDTF">2024-02-20T18:13:02Z</dcterms:modified>
</cp:coreProperties>
</file>