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80" r:id="rId2"/>
    <p:sldId id="281" r:id="rId3"/>
    <p:sldId id="288" r:id="rId4"/>
    <p:sldId id="282" r:id="rId5"/>
    <p:sldId id="283" r:id="rId6"/>
    <p:sldId id="289" r:id="rId7"/>
    <p:sldId id="284" r:id="rId8"/>
    <p:sldId id="290" r:id="rId9"/>
    <p:sldId id="285" r:id="rId10"/>
    <p:sldId id="291" r:id="rId11"/>
    <p:sldId id="286" r:id="rId12"/>
    <p:sldId id="292" r:id="rId13"/>
    <p:sldId id="293" r:id="rId14"/>
    <p:sldId id="287" r:id="rId15"/>
  </p:sldIdLst>
  <p:sldSz cx="9161463" cy="5153025"/>
  <p:notesSz cx="6858000" cy="9144000"/>
  <p:embeddedFontLst>
    <p:embeddedFont>
      <p:font typeface="Arial Black" panose="020B0A04020102020204" pitchFamily="34" charset="0"/>
      <p:regular r:id="rId18"/>
      <p:bold r:id="rId19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3" userDrawn="1">
          <p15:clr>
            <a:srgbClr val="A4A3A4"/>
          </p15:clr>
        </p15:guide>
        <p15:guide id="2" pos="288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1354D"/>
    <a:srgbClr val="F36139"/>
    <a:srgbClr val="CC0066"/>
    <a:srgbClr val="99CCFF"/>
    <a:srgbClr val="FFFF66"/>
    <a:srgbClr val="FF9797"/>
    <a:srgbClr val="57FF57"/>
    <a:srgbClr val="FFE9A3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738822-0204-43F8-9A75-A0C8A52CADBB}" v="15" dt="2024-02-20T16:57:34.316"/>
    <p1510:client id="{D2B5DD86-8EAF-4E0F-B3C6-EEAF7EF1CCCE}" v="21" dt="2024-02-20T10:52:28.2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76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075" y="38"/>
      </p:cViewPr>
      <p:guideLst>
        <p:guide orient="horz" pos="1623"/>
        <p:guide pos="288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276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emias e Catia Lima" userId="b77af7bd85500281" providerId="LiveId" clId="{EF129372-3DF4-423B-A58F-E7438F022423}"/>
    <pc:docChg chg="undo redo custSel modSld">
      <pc:chgData name="Neemias e Catia Lima" userId="b77af7bd85500281" providerId="LiveId" clId="{EF129372-3DF4-423B-A58F-E7438F022423}" dt="2020-11-01T10:21:45.678" v="91" actId="20577"/>
      <pc:docMkLst>
        <pc:docMk/>
      </pc:docMkLst>
      <pc:sldChg chg="modSp mod">
        <pc:chgData name="Neemias e Catia Lima" userId="b77af7bd85500281" providerId="LiveId" clId="{EF129372-3DF4-423B-A58F-E7438F022423}" dt="2020-11-01T10:21:45.678" v="91" actId="20577"/>
        <pc:sldMkLst>
          <pc:docMk/>
          <pc:sldMk cId="2241968852" sldId="285"/>
        </pc:sldMkLst>
        <pc:spChg chg="mod">
          <ac:chgData name="Neemias e Catia Lima" userId="b77af7bd85500281" providerId="LiveId" clId="{EF129372-3DF4-423B-A58F-E7438F022423}" dt="2020-11-01T10:21:45.678" v="91" actId="20577"/>
          <ac:spMkLst>
            <pc:docMk/>
            <pc:sldMk cId="2241968852" sldId="285"/>
            <ac:spMk id="15" creationId="{0F091E13-8EAD-4FFB-9473-BC74E5ABDC64}"/>
          </ac:spMkLst>
        </pc:spChg>
      </pc:sldChg>
      <pc:sldChg chg="modSp mod">
        <pc:chgData name="Neemias e Catia Lima" userId="b77af7bd85500281" providerId="LiveId" clId="{EF129372-3DF4-423B-A58F-E7438F022423}" dt="2020-11-01T10:16:20.379" v="28" actId="313"/>
        <pc:sldMkLst>
          <pc:docMk/>
          <pc:sldMk cId="1959249856" sldId="286"/>
        </pc:sldMkLst>
        <pc:spChg chg="mod">
          <ac:chgData name="Neemias e Catia Lima" userId="b77af7bd85500281" providerId="LiveId" clId="{EF129372-3DF4-423B-A58F-E7438F022423}" dt="2020-11-01T10:14:52.256" v="2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e Catia Lima" userId="b77af7bd85500281" providerId="LiveId" clId="{EF129372-3DF4-423B-A58F-E7438F022423}" dt="2020-11-01T10:16:20.379" v="28" actId="313"/>
          <ac:spMkLst>
            <pc:docMk/>
            <pc:sldMk cId="1959249856" sldId="286"/>
            <ac:spMk id="15" creationId="{863BB09B-C8C1-4354-BC51-D930C951E507}"/>
          </ac:spMkLst>
        </pc:spChg>
      </pc:sldChg>
      <pc:sldChg chg="modSp mod">
        <pc:chgData name="Neemias e Catia Lima" userId="b77af7bd85500281" providerId="LiveId" clId="{EF129372-3DF4-423B-A58F-E7438F022423}" dt="2020-11-01T10:21:12.064" v="89" actId="20577"/>
        <pc:sldMkLst>
          <pc:docMk/>
          <pc:sldMk cId="2857006406" sldId="287"/>
        </pc:sldMkLst>
        <pc:spChg chg="mod">
          <ac:chgData name="Neemias e Catia Lima" userId="b77af7bd85500281" providerId="LiveId" clId="{EF129372-3DF4-423B-A58F-E7438F022423}" dt="2020-11-01T10:21:12.064" v="89" actId="20577"/>
          <ac:spMkLst>
            <pc:docMk/>
            <pc:sldMk cId="2857006406" sldId="287"/>
            <ac:spMk id="16" creationId="{28D68641-D640-4BD7-9D5B-B3803DCCF9B3}"/>
          </ac:spMkLst>
        </pc:spChg>
      </pc:sldChg>
      <pc:sldChg chg="modSp mod">
        <pc:chgData name="Neemias e Catia Lima" userId="b77af7bd85500281" providerId="LiveId" clId="{EF129372-3DF4-423B-A58F-E7438F022423}" dt="2020-11-01T10:19:46.587" v="80" actId="20577"/>
        <pc:sldMkLst>
          <pc:docMk/>
          <pc:sldMk cId="3757265641" sldId="292"/>
        </pc:sldMkLst>
        <pc:spChg chg="mod">
          <ac:chgData name="Neemias e Catia Lima" userId="b77af7bd85500281" providerId="LiveId" clId="{EF129372-3DF4-423B-A58F-E7438F022423}" dt="2020-11-01T10:19:46.587" v="80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e Catia Lima" userId="b77af7bd85500281" providerId="LiveId" clId="{EF129372-3DF4-423B-A58F-E7438F022423}" dt="2020-11-01T10:15:03.154" v="5"/>
          <ac:spMkLst>
            <pc:docMk/>
            <pc:sldMk cId="3757265641" sldId="292"/>
            <ac:spMk id="14" creationId="{00000000-0000-0000-0000-000000000000}"/>
          </ac:spMkLst>
        </pc:spChg>
      </pc:sldChg>
      <pc:sldChg chg="modSp mod">
        <pc:chgData name="Neemias e Catia Lima" userId="b77af7bd85500281" providerId="LiveId" clId="{EF129372-3DF4-423B-A58F-E7438F022423}" dt="2020-11-01T10:20:27.023" v="83"/>
        <pc:sldMkLst>
          <pc:docMk/>
          <pc:sldMk cId="3114938747" sldId="293"/>
        </pc:sldMkLst>
        <pc:spChg chg="mod">
          <ac:chgData name="Neemias e Catia Lima" userId="b77af7bd85500281" providerId="LiveId" clId="{EF129372-3DF4-423B-A58F-E7438F022423}" dt="2020-11-01T10:20:27.023" v="83"/>
          <ac:spMkLst>
            <pc:docMk/>
            <pc:sldMk cId="3114938747" sldId="293"/>
            <ac:spMk id="16" creationId="{CFC8B9D9-C6ED-4706-A104-65D118A5B7F9}"/>
          </ac:spMkLst>
        </pc:spChg>
      </pc:sldChg>
    </pc:docChg>
  </pc:docChgLst>
  <pc:docChgLst>
    <pc:chgData name="Neemias e Catia Lima" userId="b77af7bd85500281" providerId="LiveId" clId="{8BB4A252-31CD-4F97-8301-FAD4CC2062C4}"/>
    <pc:docChg chg="undo redo custSel modSld">
      <pc:chgData name="Neemias e Catia Lima" userId="b77af7bd85500281" providerId="LiveId" clId="{8BB4A252-31CD-4F97-8301-FAD4CC2062C4}" dt="2021-05-04T17:57:58.539" v="211" actId="20577"/>
      <pc:docMkLst>
        <pc:docMk/>
      </pc:docMkLst>
      <pc:sldChg chg="addSp delSp modSp mod">
        <pc:chgData name="Neemias e Catia Lima" userId="b77af7bd85500281" providerId="LiveId" clId="{8BB4A252-31CD-4F97-8301-FAD4CC2062C4}" dt="2021-05-04T17:56:28.902" v="206" actId="14100"/>
        <pc:sldMkLst>
          <pc:docMk/>
          <pc:sldMk cId="3683219421" sldId="282"/>
        </pc:sldMkLst>
        <pc:spChg chg="mod">
          <ac:chgData name="Neemias e Catia Lima" userId="b77af7bd85500281" providerId="LiveId" clId="{8BB4A252-31CD-4F97-8301-FAD4CC2062C4}" dt="2021-05-04T17:39:47.999" v="44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e Catia Lima" userId="b77af7bd85500281" providerId="LiveId" clId="{8BB4A252-31CD-4F97-8301-FAD4CC2062C4}" dt="2021-05-04T17:37:26.646" v="10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e Catia Lima" userId="b77af7bd85500281" providerId="LiveId" clId="{8BB4A252-31CD-4F97-8301-FAD4CC2062C4}" dt="2021-05-04T17:56:02.174" v="197" actId="478"/>
          <ac:picMkLst>
            <pc:docMk/>
            <pc:sldMk cId="3683219421" sldId="282"/>
            <ac:picMk id="2050" creationId="{5B7B949A-D585-4A5E-A6F3-F33E8FA11E1D}"/>
          </ac:picMkLst>
        </pc:picChg>
        <pc:picChg chg="add mod">
          <ac:chgData name="Neemias e Catia Lima" userId="b77af7bd85500281" providerId="LiveId" clId="{8BB4A252-31CD-4F97-8301-FAD4CC2062C4}" dt="2021-05-04T17:56:28.902" v="206" actId="14100"/>
          <ac:picMkLst>
            <pc:docMk/>
            <pc:sldMk cId="3683219421" sldId="282"/>
            <ac:picMk id="4098" creationId="{74BBF12A-B1D4-409B-845C-33FB4CA0803C}"/>
          </ac:picMkLst>
        </pc:picChg>
      </pc:sldChg>
      <pc:sldChg chg="addSp delSp modSp mod">
        <pc:chgData name="Neemias e Catia Lima" userId="b77af7bd85500281" providerId="LiveId" clId="{8BB4A252-31CD-4F97-8301-FAD4CC2062C4}" dt="2021-05-04T17:55:35.348" v="196"/>
        <pc:sldMkLst>
          <pc:docMk/>
          <pc:sldMk cId="3902406419" sldId="283"/>
        </pc:sldMkLst>
        <pc:spChg chg="mod">
          <ac:chgData name="Neemias e Catia Lima" userId="b77af7bd85500281" providerId="LiveId" clId="{8BB4A252-31CD-4F97-8301-FAD4CC2062C4}" dt="2021-05-04T17:44:11.760" v="47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e Catia Lima" userId="b77af7bd85500281" providerId="LiveId" clId="{8BB4A252-31CD-4F97-8301-FAD4CC2062C4}" dt="2021-05-04T17:44:50.388" v="60" actId="6549"/>
          <ac:spMkLst>
            <pc:docMk/>
            <pc:sldMk cId="3902406419" sldId="283"/>
            <ac:spMk id="15" creationId="{D5C09FDA-172B-4732-BD2E-A9BBEF8B191B}"/>
          </ac:spMkLst>
        </pc:spChg>
        <pc:picChg chg="add mod">
          <ac:chgData name="Neemias e Catia Lima" userId="b77af7bd85500281" providerId="LiveId" clId="{8BB4A252-31CD-4F97-8301-FAD4CC2062C4}" dt="2021-05-04T17:55:35.348" v="196"/>
          <ac:picMkLst>
            <pc:docMk/>
            <pc:sldMk cId="3902406419" sldId="283"/>
            <ac:picMk id="19" creationId="{3B0E243C-75D8-4476-B41F-D179231F7960}"/>
          </ac:picMkLst>
        </pc:picChg>
        <pc:picChg chg="del">
          <ac:chgData name="Neemias e Catia Lima" userId="b77af7bd85500281" providerId="LiveId" clId="{8BB4A252-31CD-4F97-8301-FAD4CC2062C4}" dt="2021-05-04T17:55:35.110" v="195" actId="478"/>
          <ac:picMkLst>
            <pc:docMk/>
            <pc:sldMk cId="3902406419" sldId="283"/>
            <ac:picMk id="3074" creationId="{92B70CD2-F9BC-4065-B5CA-4F98F8A66771}"/>
          </ac:picMkLst>
        </pc:picChg>
      </pc:sldChg>
      <pc:sldChg chg="modSp mod">
        <pc:chgData name="Neemias e Catia Lima" userId="b77af7bd85500281" providerId="LiveId" clId="{8BB4A252-31CD-4F97-8301-FAD4CC2062C4}" dt="2021-05-04T17:46:22.208" v="95" actId="20577"/>
        <pc:sldMkLst>
          <pc:docMk/>
          <pc:sldMk cId="2424059023" sldId="284"/>
        </pc:sldMkLst>
        <pc:spChg chg="mod">
          <ac:chgData name="Neemias e Catia Lima" userId="b77af7bd85500281" providerId="LiveId" clId="{8BB4A252-31CD-4F97-8301-FAD4CC2062C4}" dt="2021-05-04T17:45:46.877" v="75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e Catia Lima" userId="b77af7bd85500281" providerId="LiveId" clId="{8BB4A252-31CD-4F97-8301-FAD4CC2062C4}" dt="2021-05-04T17:46:22.208" v="95" actId="20577"/>
          <ac:spMkLst>
            <pc:docMk/>
            <pc:sldMk cId="2424059023" sldId="284"/>
            <ac:spMk id="15" creationId="{C3A1BEFC-B9B8-4142-B09F-1F5B330F4265}"/>
          </ac:spMkLst>
        </pc:spChg>
      </pc:sldChg>
      <pc:sldChg chg="modSp mod">
        <pc:chgData name="Neemias e Catia Lima" userId="b77af7bd85500281" providerId="LiveId" clId="{8BB4A252-31CD-4F97-8301-FAD4CC2062C4}" dt="2021-05-04T17:48:33.282" v="119" actId="313"/>
        <pc:sldMkLst>
          <pc:docMk/>
          <pc:sldMk cId="2241968852" sldId="285"/>
        </pc:sldMkLst>
        <pc:spChg chg="mod">
          <ac:chgData name="Neemias e Catia Lima" userId="b77af7bd85500281" providerId="LiveId" clId="{8BB4A252-31CD-4F97-8301-FAD4CC2062C4}" dt="2021-05-04T17:47:36.617" v="107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e Catia Lima" userId="b77af7bd85500281" providerId="LiveId" clId="{8BB4A252-31CD-4F97-8301-FAD4CC2062C4}" dt="2021-05-04T17:48:33.282" v="119" actId="313"/>
          <ac:spMkLst>
            <pc:docMk/>
            <pc:sldMk cId="2241968852" sldId="285"/>
            <ac:spMk id="15" creationId="{0F091E13-8EAD-4FFB-9473-BC74E5ABDC64}"/>
          </ac:spMkLst>
        </pc:spChg>
      </pc:sldChg>
      <pc:sldChg chg="addSp delSp modSp mod">
        <pc:chgData name="Neemias e Catia Lima" userId="b77af7bd85500281" providerId="LiveId" clId="{8BB4A252-31CD-4F97-8301-FAD4CC2062C4}" dt="2021-05-04T17:57:58.539" v="211" actId="20577"/>
        <pc:sldMkLst>
          <pc:docMk/>
          <pc:sldMk cId="1959249856" sldId="286"/>
        </pc:sldMkLst>
        <pc:spChg chg="mod">
          <ac:chgData name="Neemias e Catia Lima" userId="b77af7bd85500281" providerId="LiveId" clId="{8BB4A252-31CD-4F97-8301-FAD4CC2062C4}" dt="2021-05-04T17:49:50.016" v="129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e Catia Lima" userId="b77af7bd85500281" providerId="LiveId" clId="{8BB4A252-31CD-4F97-8301-FAD4CC2062C4}" dt="2021-05-04T17:57:58.539" v="211" actId="20577"/>
          <ac:spMkLst>
            <pc:docMk/>
            <pc:sldMk cId="1959249856" sldId="286"/>
            <ac:spMk id="15" creationId="{863BB09B-C8C1-4354-BC51-D930C951E507}"/>
          </ac:spMkLst>
        </pc:spChg>
        <pc:picChg chg="add mod">
          <ac:chgData name="Neemias e Catia Lima" userId="b77af7bd85500281" providerId="LiveId" clId="{8BB4A252-31CD-4F97-8301-FAD4CC2062C4}" dt="2021-05-04T17:54:03.141" v="187"/>
          <ac:picMkLst>
            <pc:docMk/>
            <pc:sldMk cId="1959249856" sldId="286"/>
            <ac:picMk id="18" creationId="{1C346599-6376-4B53-909E-BE751BF0ED0F}"/>
          </ac:picMkLst>
        </pc:picChg>
        <pc:picChg chg="del">
          <ac:chgData name="Neemias e Catia Lima" userId="b77af7bd85500281" providerId="LiveId" clId="{8BB4A252-31CD-4F97-8301-FAD4CC2062C4}" dt="2021-05-04T17:54:02.862" v="186" actId="478"/>
          <ac:picMkLst>
            <pc:docMk/>
            <pc:sldMk cId="1959249856" sldId="286"/>
            <ac:picMk id="25" creationId="{6F5DCD9F-0540-4CC4-87F4-40F6F91677A0}"/>
          </ac:picMkLst>
        </pc:picChg>
      </pc:sldChg>
      <pc:sldChg chg="modSp mod">
        <pc:chgData name="Neemias e Catia Lima" userId="b77af7bd85500281" providerId="LiveId" clId="{8BB4A252-31CD-4F97-8301-FAD4CC2062C4}" dt="2021-05-04T17:52:38.775" v="178" actId="20577"/>
        <pc:sldMkLst>
          <pc:docMk/>
          <pc:sldMk cId="2857006406" sldId="287"/>
        </pc:sldMkLst>
        <pc:spChg chg="mod">
          <ac:chgData name="Neemias e Catia Lima" userId="b77af7bd85500281" providerId="LiveId" clId="{8BB4A252-31CD-4F97-8301-FAD4CC2062C4}" dt="2021-05-04T17:52:38.775" v="178" actId="20577"/>
          <ac:spMkLst>
            <pc:docMk/>
            <pc:sldMk cId="2857006406" sldId="287"/>
            <ac:spMk id="16" creationId="{28D68641-D640-4BD7-9D5B-B3803DCCF9B3}"/>
          </ac:spMkLst>
        </pc:spChg>
      </pc:sldChg>
      <pc:sldChg chg="addSp delSp modSp mod">
        <pc:chgData name="Neemias e Catia Lima" userId="b77af7bd85500281" providerId="LiveId" clId="{8BB4A252-31CD-4F97-8301-FAD4CC2062C4}" dt="2021-05-04T17:57:01.301" v="210"/>
        <pc:sldMkLst>
          <pc:docMk/>
          <pc:sldMk cId="2630436816" sldId="288"/>
        </pc:sldMkLst>
        <pc:spChg chg="mod">
          <ac:chgData name="Neemias e Catia Lima" userId="b77af7bd85500281" providerId="LiveId" clId="{8BB4A252-31CD-4F97-8301-FAD4CC2062C4}" dt="2021-05-04T17:38:06.623" v="23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e Catia Lima" userId="b77af7bd85500281" providerId="LiveId" clId="{8BB4A252-31CD-4F97-8301-FAD4CC2062C4}" dt="2021-05-04T17:37:11.114" v="6"/>
          <ac:spMkLst>
            <pc:docMk/>
            <pc:sldMk cId="2630436816" sldId="288"/>
            <ac:spMk id="14" creationId="{00000000-0000-0000-0000-000000000000}"/>
          </ac:spMkLst>
        </pc:spChg>
        <pc:picChg chg="add mod">
          <ac:chgData name="Neemias e Catia Lima" userId="b77af7bd85500281" providerId="LiveId" clId="{8BB4A252-31CD-4F97-8301-FAD4CC2062C4}" dt="2021-05-04T17:57:01.301" v="210"/>
          <ac:picMkLst>
            <pc:docMk/>
            <pc:sldMk cId="2630436816" sldId="288"/>
            <ac:picMk id="17" creationId="{2962FF35-813B-4E0D-A658-E76E01A1AD44}"/>
          </ac:picMkLst>
        </pc:picChg>
        <pc:picChg chg="add del">
          <ac:chgData name="Neemias e Catia Lima" userId="b77af7bd85500281" providerId="LiveId" clId="{8BB4A252-31CD-4F97-8301-FAD4CC2062C4}" dt="2021-05-04T17:57:00.984" v="209" actId="478"/>
          <ac:picMkLst>
            <pc:docMk/>
            <pc:sldMk cId="2630436816" sldId="288"/>
            <ac:picMk id="25" creationId="{B42D5DCB-433E-4CEF-BFBE-18C0CDEC2F58}"/>
          </ac:picMkLst>
        </pc:picChg>
      </pc:sldChg>
      <pc:sldChg chg="addSp delSp modSp mod">
        <pc:chgData name="Neemias e Catia Lima" userId="b77af7bd85500281" providerId="LiveId" clId="{8BB4A252-31CD-4F97-8301-FAD4CC2062C4}" dt="2021-05-04T17:55:29.838" v="194" actId="1440"/>
        <pc:sldMkLst>
          <pc:docMk/>
          <pc:sldMk cId="3032827026" sldId="289"/>
        </pc:sldMkLst>
        <pc:spChg chg="mod">
          <ac:chgData name="Neemias e Catia Lima" userId="b77af7bd85500281" providerId="LiveId" clId="{8BB4A252-31CD-4F97-8301-FAD4CC2062C4}" dt="2021-05-04T17:45:29.743" v="70" actId="20577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e Catia Lima" userId="b77af7bd85500281" providerId="LiveId" clId="{8BB4A252-31CD-4F97-8301-FAD4CC2062C4}" dt="2021-05-04T17:44:19.262" v="50"/>
          <ac:spMkLst>
            <pc:docMk/>
            <pc:sldMk cId="3032827026" sldId="289"/>
            <ac:spMk id="14" creationId="{00000000-0000-0000-0000-000000000000}"/>
          </ac:spMkLst>
        </pc:spChg>
        <pc:picChg chg="del">
          <ac:chgData name="Neemias e Catia Lima" userId="b77af7bd85500281" providerId="LiveId" clId="{8BB4A252-31CD-4F97-8301-FAD4CC2062C4}" dt="2021-05-04T17:55:12.382" v="188" actId="478"/>
          <ac:picMkLst>
            <pc:docMk/>
            <pc:sldMk cId="3032827026" sldId="289"/>
            <ac:picMk id="24" creationId="{988094A6-621D-4E20-BDB5-E58A9D35F79C}"/>
          </ac:picMkLst>
        </pc:picChg>
        <pc:picChg chg="add mod">
          <ac:chgData name="Neemias e Catia Lima" userId="b77af7bd85500281" providerId="LiveId" clId="{8BB4A252-31CD-4F97-8301-FAD4CC2062C4}" dt="2021-05-04T17:55:29.838" v="194" actId="1440"/>
          <ac:picMkLst>
            <pc:docMk/>
            <pc:sldMk cId="3032827026" sldId="289"/>
            <ac:picMk id="2050" creationId="{CF7D0738-7737-475B-9CE3-C6C0460EF3E7}"/>
          </ac:picMkLst>
        </pc:picChg>
      </pc:sldChg>
      <pc:sldChg chg="modSp mod">
        <pc:chgData name="Neemias e Catia Lima" userId="b77af7bd85500281" providerId="LiveId" clId="{8BB4A252-31CD-4F97-8301-FAD4CC2062C4}" dt="2021-05-04T17:47:00.358" v="104" actId="20577"/>
        <pc:sldMkLst>
          <pc:docMk/>
          <pc:sldMk cId="3772032319" sldId="290"/>
        </pc:sldMkLst>
        <pc:spChg chg="mod">
          <ac:chgData name="Neemias e Catia Lima" userId="b77af7bd85500281" providerId="LiveId" clId="{8BB4A252-31CD-4F97-8301-FAD4CC2062C4}" dt="2021-05-04T17:47:00.358" v="104" actId="20577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e Catia Lima" userId="b77af7bd85500281" providerId="LiveId" clId="{8BB4A252-31CD-4F97-8301-FAD4CC2062C4}" dt="2021-05-04T17:45:54.143" v="80"/>
          <ac:spMkLst>
            <pc:docMk/>
            <pc:sldMk cId="3772032319" sldId="290"/>
            <ac:spMk id="14" creationId="{00000000-0000-0000-0000-000000000000}"/>
          </ac:spMkLst>
        </pc:spChg>
      </pc:sldChg>
      <pc:sldChg chg="modSp mod">
        <pc:chgData name="Neemias e Catia Lima" userId="b77af7bd85500281" providerId="LiveId" clId="{8BB4A252-31CD-4F97-8301-FAD4CC2062C4}" dt="2021-05-04T17:49:14.613" v="126"/>
        <pc:sldMkLst>
          <pc:docMk/>
          <pc:sldMk cId="1768216317" sldId="291"/>
        </pc:sldMkLst>
        <pc:spChg chg="mod">
          <ac:chgData name="Neemias e Catia Lima" userId="b77af7bd85500281" providerId="LiveId" clId="{8BB4A252-31CD-4F97-8301-FAD4CC2062C4}" dt="2021-05-04T17:49:14.613" v="126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e Catia Lima" userId="b77af7bd85500281" providerId="LiveId" clId="{8BB4A252-31CD-4F97-8301-FAD4CC2062C4}" dt="2021-05-04T17:47:43.590" v="108"/>
          <ac:spMkLst>
            <pc:docMk/>
            <pc:sldMk cId="1768216317" sldId="291"/>
            <ac:spMk id="14" creationId="{00000000-0000-0000-0000-000000000000}"/>
          </ac:spMkLst>
        </pc:spChg>
      </pc:sldChg>
      <pc:sldChg chg="addSp delSp modSp mod">
        <pc:chgData name="Neemias e Catia Lima" userId="b77af7bd85500281" providerId="LiveId" clId="{8BB4A252-31CD-4F97-8301-FAD4CC2062C4}" dt="2021-05-04T17:53:58.240" v="185" actId="1440"/>
        <pc:sldMkLst>
          <pc:docMk/>
          <pc:sldMk cId="3757265641" sldId="292"/>
        </pc:sldMkLst>
        <pc:spChg chg="mod">
          <ac:chgData name="Neemias e Catia Lima" userId="b77af7bd85500281" providerId="LiveId" clId="{8BB4A252-31CD-4F97-8301-FAD4CC2062C4}" dt="2021-05-04T17:51:26.683" v="166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e Catia Lima" userId="b77af7bd85500281" providerId="LiveId" clId="{8BB4A252-31CD-4F97-8301-FAD4CC2062C4}" dt="2021-05-04T17:49:57.901" v="132"/>
          <ac:spMkLst>
            <pc:docMk/>
            <pc:sldMk cId="3757265641" sldId="292"/>
            <ac:spMk id="14" creationId="{00000000-0000-0000-0000-000000000000}"/>
          </ac:spMkLst>
        </pc:spChg>
        <pc:picChg chg="add mod">
          <ac:chgData name="Neemias e Catia Lima" userId="b77af7bd85500281" providerId="LiveId" clId="{8BB4A252-31CD-4F97-8301-FAD4CC2062C4}" dt="2021-05-04T17:53:58.240" v="185" actId="1440"/>
          <ac:picMkLst>
            <pc:docMk/>
            <pc:sldMk cId="3757265641" sldId="292"/>
            <ac:picMk id="1026" creationId="{7F094247-0380-4F73-BFBA-6F1BAD9B0A27}"/>
          </ac:picMkLst>
        </pc:picChg>
        <pc:picChg chg="del">
          <ac:chgData name="Neemias e Catia Lima" userId="b77af7bd85500281" providerId="LiveId" clId="{8BB4A252-31CD-4F97-8301-FAD4CC2062C4}" dt="2021-05-04T17:53:42.802" v="179" actId="478"/>
          <ac:picMkLst>
            <pc:docMk/>
            <pc:sldMk cId="3757265641" sldId="292"/>
            <ac:picMk id="9218" creationId="{923F9D24-2F88-46BD-8101-4C66A9A3F0FA}"/>
          </ac:picMkLst>
        </pc:picChg>
      </pc:sldChg>
      <pc:sldChg chg="modSp mod">
        <pc:chgData name="Neemias e Catia Lima" userId="b77af7bd85500281" providerId="LiveId" clId="{8BB4A252-31CD-4F97-8301-FAD4CC2062C4}" dt="2021-05-04T17:51:55.987" v="172" actId="20577"/>
        <pc:sldMkLst>
          <pc:docMk/>
          <pc:sldMk cId="3114938747" sldId="293"/>
        </pc:sldMkLst>
        <pc:spChg chg="mod">
          <ac:chgData name="Neemias e Catia Lima" userId="b77af7bd85500281" providerId="LiveId" clId="{8BB4A252-31CD-4F97-8301-FAD4CC2062C4}" dt="2021-05-04T17:51:55.987" v="172" actId="20577"/>
          <ac:spMkLst>
            <pc:docMk/>
            <pc:sldMk cId="3114938747" sldId="293"/>
            <ac:spMk id="16" creationId="{CFC8B9D9-C6ED-4706-A104-65D118A5B7F9}"/>
          </ac:spMkLst>
        </pc:spChg>
      </pc:sldChg>
    </pc:docChg>
  </pc:docChgLst>
  <pc:docChgLst>
    <pc:chgData name="Neemias e Catia Lima" userId="b77af7bd85500281" providerId="LiveId" clId="{9BD10400-1A0A-4E76-B31A-1E27EAB56E75}"/>
    <pc:docChg chg="undo custSel modSld">
      <pc:chgData name="Neemias e Catia Lima" userId="b77af7bd85500281" providerId="LiveId" clId="{9BD10400-1A0A-4E76-B31A-1E27EAB56E75}" dt="2019-10-20T09:48:46.961" v="138"/>
      <pc:docMkLst>
        <pc:docMk/>
      </pc:docMkLst>
      <pc:sldChg chg="addSp delSp modSp">
        <pc:chgData name="Neemias e Catia Lima" userId="b77af7bd85500281" providerId="LiveId" clId="{9BD10400-1A0A-4E76-B31A-1E27EAB56E75}" dt="2019-10-20T09:43:08.258" v="58" actId="20577"/>
        <pc:sldMkLst>
          <pc:docMk/>
          <pc:sldMk cId="2232331225" sldId="280"/>
        </pc:sldMkLst>
        <pc:spChg chg="mod">
          <ac:chgData name="Neemias e Catia Lima" userId="b77af7bd85500281" providerId="LiveId" clId="{9BD10400-1A0A-4E76-B31A-1E27EAB56E75}" dt="2019-10-20T09:40:49.779" v="30" actId="6549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e Catia Lima" userId="b77af7bd85500281" providerId="LiveId" clId="{9BD10400-1A0A-4E76-B31A-1E27EAB56E75}" dt="2019-10-20T09:41:44.046" v="44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e Catia Lima" userId="b77af7bd85500281" providerId="LiveId" clId="{9BD10400-1A0A-4E76-B31A-1E27EAB56E75}" dt="2019-10-20T09:43:08.258" v="58" actId="20577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e Catia Lima" userId="b77af7bd85500281" providerId="LiveId" clId="{9BD10400-1A0A-4E76-B31A-1E27EAB56E75}" dt="2019-10-20T09:36:32.245" v="0" actId="478"/>
          <ac:picMkLst>
            <pc:docMk/>
            <pc:sldMk cId="2232331225" sldId="280"/>
            <ac:picMk id="2" creationId="{48F720AC-B6F6-4BC6-ACC9-26859EEFCCC6}"/>
          </ac:picMkLst>
        </pc:picChg>
        <pc:picChg chg="add mod">
          <ac:chgData name="Neemias e Catia Lima" userId="b77af7bd85500281" providerId="LiveId" clId="{9BD10400-1A0A-4E76-B31A-1E27EAB56E75}" dt="2019-10-20T09:37:09.345" v="16" actId="14100"/>
          <ac:picMkLst>
            <pc:docMk/>
            <pc:sldMk cId="2232331225" sldId="280"/>
            <ac:picMk id="3" creationId="{E81D35A3-A2C0-47C1-8085-B70E51961B8D}"/>
          </ac:picMkLst>
        </pc:picChg>
        <pc:picChg chg="add mod">
          <ac:chgData name="Neemias e Catia Lima" userId="b77af7bd85500281" providerId="LiveId" clId="{9BD10400-1A0A-4E76-B31A-1E27EAB56E75}" dt="2019-10-20T09:39:16.197" v="25" actId="1440"/>
          <ac:picMkLst>
            <pc:docMk/>
            <pc:sldMk cId="2232331225" sldId="280"/>
            <ac:picMk id="4" creationId="{5A350337-6EB5-49FE-AA00-D708B43A9F02}"/>
          </ac:picMkLst>
        </pc:picChg>
        <pc:picChg chg="del">
          <ac:chgData name="Neemias e Catia Lima" userId="b77af7bd85500281" providerId="LiveId" clId="{9BD10400-1A0A-4E76-B31A-1E27EAB56E75}" dt="2019-10-20T09:38:00.303" v="17" actId="478"/>
          <ac:picMkLst>
            <pc:docMk/>
            <pc:sldMk cId="2232331225" sldId="280"/>
            <ac:picMk id="8" creationId="{6151917D-8475-4FBB-91BB-00170498BAD0}"/>
          </ac:picMkLst>
        </pc:picChg>
      </pc:sldChg>
      <pc:sldChg chg="addSp delSp modSp">
        <pc:chgData name="Neemias e Catia Lima" userId="b77af7bd85500281" providerId="LiveId" clId="{9BD10400-1A0A-4E76-B31A-1E27EAB56E75}" dt="2019-10-20T09:45:07.466" v="88" actId="14100"/>
        <pc:sldMkLst>
          <pc:docMk/>
          <pc:sldMk cId="2103443556" sldId="281"/>
        </pc:sldMkLst>
        <pc:spChg chg="mod">
          <ac:chgData name="Neemias e Catia Lima" userId="b77af7bd85500281" providerId="LiveId" clId="{9BD10400-1A0A-4E76-B31A-1E27EAB56E75}" dt="2019-10-20T09:43:42.308" v="62" actId="207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e Catia Lima" userId="b77af7bd85500281" providerId="LiveId" clId="{9BD10400-1A0A-4E76-B31A-1E27EAB56E75}" dt="2019-10-20T09:44:40.495" v="80" actId="14100"/>
          <ac:picMkLst>
            <pc:docMk/>
            <pc:sldMk cId="2103443556" sldId="281"/>
            <ac:picMk id="12" creationId="{E699580A-9C3E-45F4-81D1-69559C93D0D0}"/>
          </ac:picMkLst>
        </pc:picChg>
        <pc:picChg chg="add mod">
          <ac:chgData name="Neemias e Catia Lima" userId="b77af7bd85500281" providerId="LiveId" clId="{9BD10400-1A0A-4E76-B31A-1E27EAB56E75}" dt="2019-10-20T09:45:07.466" v="88" actId="14100"/>
          <ac:picMkLst>
            <pc:docMk/>
            <pc:sldMk cId="2103443556" sldId="281"/>
            <ac:picMk id="13" creationId="{B9F9DAAF-DCCD-456E-AAD2-69C6344364F9}"/>
          </ac:picMkLst>
        </pc:picChg>
        <pc:picChg chg="del">
          <ac:chgData name="Neemias e Catia Lima" userId="b77af7bd85500281" providerId="LiveId" clId="{9BD10400-1A0A-4E76-B31A-1E27EAB56E75}" dt="2019-10-20T09:43:57.530" v="63" actId="478"/>
          <ac:picMkLst>
            <pc:docMk/>
            <pc:sldMk cId="2103443556" sldId="281"/>
            <ac:picMk id="15" creationId="{32F28BB7-5FA1-40F0-90E3-96C813787A1B}"/>
          </ac:picMkLst>
        </pc:picChg>
        <pc:picChg chg="del">
          <ac:chgData name="Neemias e Catia Lima" userId="b77af7bd85500281" providerId="LiveId" clId="{9BD10400-1A0A-4E76-B31A-1E27EAB56E75}" dt="2019-10-20T09:44:51.613" v="81" actId="478"/>
          <ac:picMkLst>
            <pc:docMk/>
            <pc:sldMk cId="2103443556" sldId="281"/>
            <ac:picMk id="16" creationId="{0760105A-B88E-49CD-AE02-62A6A23ECEE6}"/>
          </ac:picMkLst>
        </pc:picChg>
      </pc:sldChg>
      <pc:sldChg chg="addSp delSp">
        <pc:chgData name="Neemias e Catia Lima" userId="b77af7bd85500281" providerId="LiveId" clId="{9BD10400-1A0A-4E76-B31A-1E27EAB56E75}" dt="2019-10-20T09:46:02.387" v="97"/>
        <pc:sldMkLst>
          <pc:docMk/>
          <pc:sldMk cId="3683219421" sldId="282"/>
        </pc:sldMkLst>
        <pc:spChg chg="add">
          <ac:chgData name="Neemias e Catia Lima" userId="b77af7bd85500281" providerId="LiveId" clId="{9BD10400-1A0A-4E76-B31A-1E27EAB56E75}" dt="2019-10-20T09:46:02.387" v="97"/>
          <ac:spMkLst>
            <pc:docMk/>
            <pc:sldMk cId="3683219421" sldId="282"/>
            <ac:spMk id="15" creationId="{81166CFE-DD64-4AB1-AD26-B9EF2D693240}"/>
          </ac:spMkLst>
        </pc:spChg>
        <pc:spChg chg="del">
          <ac:chgData name="Neemias e Catia Lima" userId="b77af7bd85500281" providerId="LiveId" clId="{9BD10400-1A0A-4E76-B31A-1E27EAB56E75}" dt="2019-10-20T09:46:01.755" v="96" actId="478"/>
          <ac:spMkLst>
            <pc:docMk/>
            <pc:sldMk cId="3683219421" sldId="282"/>
            <ac:spMk id="17" creationId="{1C70B27E-3292-47F3-A29F-BA0FCA1F7314}"/>
          </ac:spMkLst>
        </pc:spChg>
        <pc:picChg chg="del">
          <ac:chgData name="Neemias e Catia Lima" userId="b77af7bd85500281" providerId="LiveId" clId="{9BD10400-1A0A-4E76-B31A-1E27EAB56E75}" dt="2019-10-20T09:45:59.241" v="95" actId="478"/>
          <ac:picMkLst>
            <pc:docMk/>
            <pc:sldMk cId="3683219421" sldId="282"/>
            <ac:picMk id="18" creationId="{0ECFAF6D-0DEF-4666-8042-F868582AD6F9}"/>
          </ac:picMkLst>
        </pc:picChg>
        <pc:picChg chg="add">
          <ac:chgData name="Neemias e Catia Lima" userId="b77af7bd85500281" providerId="LiveId" clId="{9BD10400-1A0A-4E76-B31A-1E27EAB56E75}" dt="2019-10-20T09:46:02.387" v="97"/>
          <ac:picMkLst>
            <pc:docMk/>
            <pc:sldMk cId="3683219421" sldId="282"/>
            <ac:picMk id="19" creationId="{FBBB2E4E-C6CD-44C4-965D-9362CB705E85}"/>
          </ac:picMkLst>
        </pc:picChg>
        <pc:picChg chg="add">
          <ac:chgData name="Neemias e Catia Lima" userId="b77af7bd85500281" providerId="LiveId" clId="{9BD10400-1A0A-4E76-B31A-1E27EAB56E75}" dt="2019-10-20T09:46:02.387" v="97"/>
          <ac:picMkLst>
            <pc:docMk/>
            <pc:sldMk cId="3683219421" sldId="282"/>
            <ac:picMk id="20" creationId="{8F2236B4-A5F4-4E73-AC1B-796B73CB5843}"/>
          </ac:picMkLst>
        </pc:picChg>
        <pc:picChg chg="del">
          <ac:chgData name="Neemias e Catia Lima" userId="b77af7bd85500281" providerId="LiveId" clId="{9BD10400-1A0A-4E76-B31A-1E27EAB56E75}" dt="2019-10-20T09:45:52.644" v="94" actId="478"/>
          <ac:picMkLst>
            <pc:docMk/>
            <pc:sldMk cId="3683219421" sldId="282"/>
            <ac:picMk id="21" creationId="{8AB09F77-E74D-41D9-9CD1-BDA9F1981F29}"/>
          </ac:picMkLst>
        </pc:picChg>
      </pc:sldChg>
      <pc:sldChg chg="addSp delSp">
        <pc:chgData name="Neemias e Catia Lima" userId="b77af7bd85500281" providerId="LiveId" clId="{9BD10400-1A0A-4E76-B31A-1E27EAB56E75}" dt="2019-10-20T09:46:24.341" v="101"/>
        <pc:sldMkLst>
          <pc:docMk/>
          <pc:sldMk cId="3902406419" sldId="283"/>
        </pc:sldMkLst>
        <pc:spChg chg="add">
          <ac:chgData name="Neemias e Catia Lima" userId="b77af7bd85500281" providerId="LiveId" clId="{9BD10400-1A0A-4E76-B31A-1E27EAB56E75}" dt="2019-10-20T09:46:24.341" v="101"/>
          <ac:spMkLst>
            <pc:docMk/>
            <pc:sldMk cId="3902406419" sldId="283"/>
            <ac:spMk id="12" creationId="{8C4F9DFC-7017-4B85-A749-B767D6D50402}"/>
          </ac:spMkLst>
        </pc:spChg>
        <pc:spChg chg="del">
          <ac:chgData name="Neemias e Catia Lima" userId="b77af7bd85500281" providerId="LiveId" clId="{9BD10400-1A0A-4E76-B31A-1E27EAB56E75}" dt="2019-10-20T09:46:23.381" v="100" actId="478"/>
          <ac:spMkLst>
            <pc:docMk/>
            <pc:sldMk cId="3902406419" sldId="283"/>
            <ac:spMk id="17" creationId="{C85C8A7D-5A99-456A-AA3F-ABE1708CE538}"/>
          </ac:spMkLst>
        </pc:spChg>
        <pc:picChg chg="del">
          <ac:chgData name="Neemias e Catia Lima" userId="b77af7bd85500281" providerId="LiveId" clId="{9BD10400-1A0A-4E76-B31A-1E27EAB56E75}" dt="2019-10-20T09:46:21.248" v="99" actId="478"/>
          <ac:picMkLst>
            <pc:docMk/>
            <pc:sldMk cId="3902406419" sldId="283"/>
            <ac:picMk id="18" creationId="{0AC91D42-3664-4ED0-A2FB-78F212991B38}"/>
          </ac:picMkLst>
        </pc:picChg>
        <pc:picChg chg="add">
          <ac:chgData name="Neemias e Catia Lima" userId="b77af7bd85500281" providerId="LiveId" clId="{9BD10400-1A0A-4E76-B31A-1E27EAB56E75}" dt="2019-10-20T09:46:24.341" v="101"/>
          <ac:picMkLst>
            <pc:docMk/>
            <pc:sldMk cId="3902406419" sldId="283"/>
            <ac:picMk id="19" creationId="{64871F36-F116-415D-BC70-2A155A8FBAB8}"/>
          </ac:picMkLst>
        </pc:picChg>
        <pc:picChg chg="del">
          <ac:chgData name="Neemias e Catia Lima" userId="b77af7bd85500281" providerId="LiveId" clId="{9BD10400-1A0A-4E76-B31A-1E27EAB56E75}" dt="2019-10-20T09:46:13.959" v="98" actId="478"/>
          <ac:picMkLst>
            <pc:docMk/>
            <pc:sldMk cId="3902406419" sldId="283"/>
            <ac:picMk id="20" creationId="{CCB1605F-712A-41EE-BAD1-DEFC6B3ADBE8}"/>
          </ac:picMkLst>
        </pc:picChg>
        <pc:picChg chg="add">
          <ac:chgData name="Neemias e Catia Lima" userId="b77af7bd85500281" providerId="LiveId" clId="{9BD10400-1A0A-4E76-B31A-1E27EAB56E75}" dt="2019-10-20T09:46:24.341" v="101"/>
          <ac:picMkLst>
            <pc:docMk/>
            <pc:sldMk cId="3902406419" sldId="283"/>
            <ac:picMk id="21" creationId="{2BCD2E65-875D-4B9B-A39A-3684E752AB58}"/>
          </ac:picMkLst>
        </pc:picChg>
      </pc:sldChg>
      <pc:sldChg chg="addSp delSp modSp">
        <pc:chgData name="Neemias e Catia Lima" userId="b77af7bd85500281" providerId="LiveId" clId="{9BD10400-1A0A-4E76-B31A-1E27EAB56E75}" dt="2019-10-20T09:47:19.681" v="110"/>
        <pc:sldMkLst>
          <pc:docMk/>
          <pc:sldMk cId="2424059023" sldId="284"/>
        </pc:sldMkLst>
        <pc:spChg chg="del mod">
          <ac:chgData name="Neemias e Catia Lima" userId="b77af7bd85500281" providerId="LiveId" clId="{9BD10400-1A0A-4E76-B31A-1E27EAB56E75}" dt="2019-10-20T09:47:18.382" v="109" actId="478"/>
          <ac:spMkLst>
            <pc:docMk/>
            <pc:sldMk cId="2424059023" sldId="284"/>
            <ac:spMk id="16" creationId="{F335A567-874F-4C49-BC78-F6541D72D466}"/>
          </ac:spMkLst>
        </pc:spChg>
        <pc:spChg chg="add">
          <ac:chgData name="Neemias e Catia Lima" userId="b77af7bd85500281" providerId="LiveId" clId="{9BD10400-1A0A-4E76-B31A-1E27EAB56E75}" dt="2019-10-20T09:47:19.681" v="110"/>
          <ac:spMkLst>
            <pc:docMk/>
            <pc:sldMk cId="2424059023" sldId="284"/>
            <ac:spMk id="18" creationId="{E2378788-1854-49BF-BB9B-3B451F82E91F}"/>
          </ac:spMkLst>
        </pc:spChg>
        <pc:picChg chg="add">
          <ac:chgData name="Neemias e Catia Lima" userId="b77af7bd85500281" providerId="LiveId" clId="{9BD10400-1A0A-4E76-B31A-1E27EAB56E75}" dt="2019-10-20T09:47:19.681" v="110"/>
          <ac:picMkLst>
            <pc:docMk/>
            <pc:sldMk cId="2424059023" sldId="284"/>
            <ac:picMk id="19" creationId="{ED9326E6-985B-4F66-910B-561B06E7D678}"/>
          </ac:picMkLst>
        </pc:picChg>
        <pc:picChg chg="add">
          <ac:chgData name="Neemias e Catia Lima" userId="b77af7bd85500281" providerId="LiveId" clId="{9BD10400-1A0A-4E76-B31A-1E27EAB56E75}" dt="2019-10-20T09:47:19.681" v="110"/>
          <ac:picMkLst>
            <pc:docMk/>
            <pc:sldMk cId="2424059023" sldId="284"/>
            <ac:picMk id="20" creationId="{A482EDEF-AE68-4647-883F-D8948BDD1EDB}"/>
          </ac:picMkLst>
        </pc:picChg>
        <pc:picChg chg="del">
          <ac:chgData name="Neemias e Catia Lima" userId="b77af7bd85500281" providerId="LiveId" clId="{9BD10400-1A0A-4E76-B31A-1E27EAB56E75}" dt="2019-10-20T09:47:13.174" v="107" actId="478"/>
          <ac:picMkLst>
            <pc:docMk/>
            <pc:sldMk cId="2424059023" sldId="284"/>
            <ac:picMk id="24" creationId="{8EA85CF7-FABA-48D1-A352-1FB3488468AC}"/>
          </ac:picMkLst>
        </pc:picChg>
        <pc:picChg chg="del">
          <ac:chgData name="Neemias e Catia Lima" userId="b77af7bd85500281" providerId="LiveId" clId="{9BD10400-1A0A-4E76-B31A-1E27EAB56E75}" dt="2019-10-20T09:47:06.683" v="106" actId="478"/>
          <ac:picMkLst>
            <pc:docMk/>
            <pc:sldMk cId="2424059023" sldId="284"/>
            <ac:picMk id="25" creationId="{2A1FAA7C-4ABE-49A2-A26F-D8366914E255}"/>
          </ac:picMkLst>
        </pc:picChg>
      </pc:sldChg>
      <pc:sldChg chg="addSp delSp">
        <pc:chgData name="Neemias e Catia Lima" userId="b77af7bd85500281" providerId="LiveId" clId="{9BD10400-1A0A-4E76-B31A-1E27EAB56E75}" dt="2019-10-20T09:47:51.954" v="118"/>
        <pc:sldMkLst>
          <pc:docMk/>
          <pc:sldMk cId="2241968852" sldId="285"/>
        </pc:sldMkLst>
        <pc:spChg chg="add">
          <ac:chgData name="Neemias e Catia Lima" userId="b77af7bd85500281" providerId="LiveId" clId="{9BD10400-1A0A-4E76-B31A-1E27EAB56E75}" dt="2019-10-20T09:47:51.954" v="118"/>
          <ac:spMkLst>
            <pc:docMk/>
            <pc:sldMk cId="2241968852" sldId="285"/>
            <ac:spMk id="16" creationId="{4158BB93-095E-4043-8548-6F77AC6C8270}"/>
          </ac:spMkLst>
        </pc:spChg>
        <pc:spChg chg="del">
          <ac:chgData name="Neemias e Catia Lima" userId="b77af7bd85500281" providerId="LiveId" clId="{9BD10400-1A0A-4E76-B31A-1E27EAB56E75}" dt="2019-10-20T09:47:51.035" v="117" actId="478"/>
          <ac:spMkLst>
            <pc:docMk/>
            <pc:sldMk cId="2241968852" sldId="285"/>
            <ac:spMk id="17" creationId="{E4153240-A40D-49B2-8C3C-FBD4676D04CC}"/>
          </ac:spMkLst>
        </pc:spChg>
        <pc:picChg chg="add">
          <ac:chgData name="Neemias e Catia Lima" userId="b77af7bd85500281" providerId="LiveId" clId="{9BD10400-1A0A-4E76-B31A-1E27EAB56E75}" dt="2019-10-20T09:47:51.954" v="118"/>
          <ac:picMkLst>
            <pc:docMk/>
            <pc:sldMk cId="2241968852" sldId="285"/>
            <ac:picMk id="18" creationId="{20C19529-5FBC-419E-8A6B-209D5A911F4D}"/>
          </ac:picMkLst>
        </pc:picChg>
        <pc:picChg chg="add">
          <ac:chgData name="Neemias e Catia Lima" userId="b77af7bd85500281" providerId="LiveId" clId="{9BD10400-1A0A-4E76-B31A-1E27EAB56E75}" dt="2019-10-20T09:47:51.954" v="118"/>
          <ac:picMkLst>
            <pc:docMk/>
            <pc:sldMk cId="2241968852" sldId="285"/>
            <ac:picMk id="19" creationId="{855D96F1-8E05-4655-A9EB-03B58388374B}"/>
          </ac:picMkLst>
        </pc:picChg>
        <pc:picChg chg="del">
          <ac:chgData name="Neemias e Catia Lima" userId="b77af7bd85500281" providerId="LiveId" clId="{9BD10400-1A0A-4E76-B31A-1E27EAB56E75}" dt="2019-10-20T09:47:45.094" v="116" actId="478"/>
          <ac:picMkLst>
            <pc:docMk/>
            <pc:sldMk cId="2241968852" sldId="285"/>
            <ac:picMk id="21" creationId="{CBD6E39B-82F9-4738-9E18-8EBC80FD2E3F}"/>
          </ac:picMkLst>
        </pc:picChg>
        <pc:picChg chg="del">
          <ac:chgData name="Neemias e Catia Lima" userId="b77af7bd85500281" providerId="LiveId" clId="{9BD10400-1A0A-4E76-B31A-1E27EAB56E75}" dt="2019-10-20T09:47:41.185" v="115" actId="478"/>
          <ac:picMkLst>
            <pc:docMk/>
            <pc:sldMk cId="2241968852" sldId="285"/>
            <ac:picMk id="25" creationId="{085DDC97-82CD-4BEE-BCB8-B46C6E5567F3}"/>
          </ac:picMkLst>
        </pc:picChg>
      </pc:sldChg>
      <pc:sldChg chg="addSp delSp">
        <pc:chgData name="Neemias e Catia Lima" userId="b77af7bd85500281" providerId="LiveId" clId="{9BD10400-1A0A-4E76-B31A-1E27EAB56E75}" dt="2019-10-20T09:48:16.268" v="126"/>
        <pc:sldMkLst>
          <pc:docMk/>
          <pc:sldMk cId="1959249856" sldId="286"/>
        </pc:sldMkLst>
        <pc:spChg chg="add">
          <ac:chgData name="Neemias e Catia Lima" userId="b77af7bd85500281" providerId="LiveId" clId="{9BD10400-1A0A-4E76-B31A-1E27EAB56E75}" dt="2019-10-20T09:48:16.268" v="126"/>
          <ac:spMkLst>
            <pc:docMk/>
            <pc:sldMk cId="1959249856" sldId="286"/>
            <ac:spMk id="16" creationId="{B88A9F0D-E7BC-49EE-92CD-95FD33639E1A}"/>
          </ac:spMkLst>
        </pc:spChg>
        <pc:spChg chg="del">
          <ac:chgData name="Neemias e Catia Lima" userId="b77af7bd85500281" providerId="LiveId" clId="{9BD10400-1A0A-4E76-B31A-1E27EAB56E75}" dt="2019-10-20T09:48:15.466" v="125" actId="478"/>
          <ac:spMkLst>
            <pc:docMk/>
            <pc:sldMk cId="1959249856" sldId="286"/>
            <ac:spMk id="21" creationId="{47B48909-5F2C-45F0-9B31-717E5922A59B}"/>
          </ac:spMkLst>
        </pc:spChg>
        <pc:picChg chg="add">
          <ac:chgData name="Neemias e Catia Lima" userId="b77af7bd85500281" providerId="LiveId" clId="{9BD10400-1A0A-4E76-B31A-1E27EAB56E75}" dt="2019-10-20T09:48:16.268" v="126"/>
          <ac:picMkLst>
            <pc:docMk/>
            <pc:sldMk cId="1959249856" sldId="286"/>
            <ac:picMk id="18" creationId="{CD62B14D-707E-4FED-8D95-672B57734141}"/>
          </ac:picMkLst>
        </pc:picChg>
        <pc:picChg chg="add">
          <ac:chgData name="Neemias e Catia Lima" userId="b77af7bd85500281" providerId="LiveId" clId="{9BD10400-1A0A-4E76-B31A-1E27EAB56E75}" dt="2019-10-20T09:48:16.268" v="126"/>
          <ac:picMkLst>
            <pc:docMk/>
            <pc:sldMk cId="1959249856" sldId="286"/>
            <ac:picMk id="19" creationId="{5EEB0D6F-127E-4558-829C-D5755A979A92}"/>
          </ac:picMkLst>
        </pc:picChg>
        <pc:picChg chg="del">
          <ac:chgData name="Neemias e Catia Lima" userId="b77af7bd85500281" providerId="LiveId" clId="{9BD10400-1A0A-4E76-B31A-1E27EAB56E75}" dt="2019-10-20T09:48:13.210" v="124" actId="478"/>
          <ac:picMkLst>
            <pc:docMk/>
            <pc:sldMk cId="1959249856" sldId="286"/>
            <ac:picMk id="24" creationId="{7B919A19-8474-448A-838F-E5EE25892980}"/>
          </ac:picMkLst>
        </pc:picChg>
        <pc:picChg chg="del">
          <ac:chgData name="Neemias e Catia Lima" userId="b77af7bd85500281" providerId="LiveId" clId="{9BD10400-1A0A-4E76-B31A-1E27EAB56E75}" dt="2019-10-20T09:48:09.433" v="123" actId="478"/>
          <ac:picMkLst>
            <pc:docMk/>
            <pc:sldMk cId="1959249856" sldId="286"/>
            <ac:picMk id="25" creationId="{F8BDCC99-60E5-4357-8C12-1136D3F117CA}"/>
          </ac:picMkLst>
        </pc:picChg>
      </pc:sldChg>
      <pc:sldChg chg="addSp delSp">
        <pc:chgData name="Neemias e Catia Lima" userId="b77af7bd85500281" providerId="LiveId" clId="{9BD10400-1A0A-4E76-B31A-1E27EAB56E75}" dt="2019-10-20T09:48:46.961" v="138"/>
        <pc:sldMkLst>
          <pc:docMk/>
          <pc:sldMk cId="2857006406" sldId="287"/>
        </pc:sldMkLst>
        <pc:spChg chg="del">
          <ac:chgData name="Neemias e Catia Lima" userId="b77af7bd85500281" providerId="LiveId" clId="{9BD10400-1A0A-4E76-B31A-1E27EAB56E75}" dt="2019-10-20T09:48:46.446" v="137" actId="478"/>
          <ac:spMkLst>
            <pc:docMk/>
            <pc:sldMk cId="2857006406" sldId="287"/>
            <ac:spMk id="15" creationId="{5BF7DF38-30FA-46E6-A3C9-984C99CF2236}"/>
          </ac:spMkLst>
        </pc:spChg>
        <pc:spChg chg="add">
          <ac:chgData name="Neemias e Catia Lima" userId="b77af7bd85500281" providerId="LiveId" clId="{9BD10400-1A0A-4E76-B31A-1E27EAB56E75}" dt="2019-10-20T09:48:46.961" v="138"/>
          <ac:spMkLst>
            <pc:docMk/>
            <pc:sldMk cId="2857006406" sldId="287"/>
            <ac:spMk id="17" creationId="{4787891C-AADF-4CEC-AE5B-81C22BDF0699}"/>
          </ac:spMkLst>
        </pc:spChg>
        <pc:picChg chg="add">
          <ac:chgData name="Neemias e Catia Lima" userId="b77af7bd85500281" providerId="LiveId" clId="{9BD10400-1A0A-4E76-B31A-1E27EAB56E75}" dt="2019-10-20T09:48:46.961" v="138"/>
          <ac:picMkLst>
            <pc:docMk/>
            <pc:sldMk cId="2857006406" sldId="287"/>
            <ac:picMk id="18" creationId="{A6296839-36BA-4224-8400-835F9D6D20C2}"/>
          </ac:picMkLst>
        </pc:picChg>
        <pc:picChg chg="add">
          <ac:chgData name="Neemias e Catia Lima" userId="b77af7bd85500281" providerId="LiveId" clId="{9BD10400-1A0A-4E76-B31A-1E27EAB56E75}" dt="2019-10-20T09:48:46.961" v="138"/>
          <ac:picMkLst>
            <pc:docMk/>
            <pc:sldMk cId="2857006406" sldId="287"/>
            <ac:picMk id="19" creationId="{E8BBA7D6-65B8-48E3-BA6E-BD11F042A1F2}"/>
          </ac:picMkLst>
        </pc:picChg>
        <pc:picChg chg="del">
          <ac:chgData name="Neemias e Catia Lima" userId="b77af7bd85500281" providerId="LiveId" clId="{9BD10400-1A0A-4E76-B31A-1E27EAB56E75}" dt="2019-10-20T09:48:44.427" v="136" actId="478"/>
          <ac:picMkLst>
            <pc:docMk/>
            <pc:sldMk cId="2857006406" sldId="287"/>
            <ac:picMk id="23" creationId="{9114DE0E-BE50-42A8-BEFD-C93034038022}"/>
          </ac:picMkLst>
        </pc:picChg>
        <pc:picChg chg="del">
          <ac:chgData name="Neemias e Catia Lima" userId="b77af7bd85500281" providerId="LiveId" clId="{9BD10400-1A0A-4E76-B31A-1E27EAB56E75}" dt="2019-10-20T09:48:42.471" v="135" actId="478"/>
          <ac:picMkLst>
            <pc:docMk/>
            <pc:sldMk cId="2857006406" sldId="287"/>
            <ac:picMk id="24" creationId="{B9077BAB-2261-4A8C-A095-E5D545EA352E}"/>
          </ac:picMkLst>
        </pc:picChg>
      </pc:sldChg>
      <pc:sldChg chg="addSp delSp">
        <pc:chgData name="Neemias e Catia Lima" userId="b77af7bd85500281" providerId="LiveId" clId="{9BD10400-1A0A-4E76-B31A-1E27EAB56E75}" dt="2019-10-20T09:45:45.251" v="93"/>
        <pc:sldMkLst>
          <pc:docMk/>
          <pc:sldMk cId="2630436816" sldId="288"/>
        </pc:sldMkLst>
        <pc:spChg chg="add">
          <ac:chgData name="Neemias e Catia Lima" userId="b77af7bd85500281" providerId="LiveId" clId="{9BD10400-1A0A-4E76-B31A-1E27EAB56E75}" dt="2019-10-20T09:45:45.251" v="93"/>
          <ac:spMkLst>
            <pc:docMk/>
            <pc:sldMk cId="2630436816" sldId="288"/>
            <ac:spMk id="12" creationId="{C730150B-70CD-4942-A54B-20305FD3FE91}"/>
          </ac:spMkLst>
        </pc:spChg>
        <pc:spChg chg="del">
          <ac:chgData name="Neemias e Catia Lima" userId="b77af7bd85500281" providerId="LiveId" clId="{9BD10400-1A0A-4E76-B31A-1E27EAB56E75}" dt="2019-10-20T09:45:44.609" v="92" actId="478"/>
          <ac:spMkLst>
            <pc:docMk/>
            <pc:sldMk cId="2630436816" sldId="288"/>
            <ac:spMk id="22" creationId="{BCE07AC8-137E-434C-81F8-DEE19E2D7E6B}"/>
          </ac:spMkLst>
        </pc:spChg>
        <pc:picChg chg="del">
          <ac:chgData name="Neemias e Catia Lima" userId="b77af7bd85500281" providerId="LiveId" clId="{9BD10400-1A0A-4E76-B31A-1E27EAB56E75}" dt="2019-10-20T09:45:40.231" v="90" actId="478"/>
          <ac:picMkLst>
            <pc:docMk/>
            <pc:sldMk cId="2630436816" sldId="288"/>
            <ac:picMk id="2" creationId="{566C3968-A415-4A6C-8930-7E4607409FB5}"/>
          </ac:picMkLst>
        </pc:picChg>
        <pc:picChg chg="add">
          <ac:chgData name="Neemias e Catia Lima" userId="b77af7bd85500281" providerId="LiveId" clId="{9BD10400-1A0A-4E76-B31A-1E27EAB56E75}" dt="2019-10-20T09:45:45.251" v="93"/>
          <ac:picMkLst>
            <pc:docMk/>
            <pc:sldMk cId="2630436816" sldId="288"/>
            <ac:picMk id="17" creationId="{B857C57F-46B6-423D-ADE4-954BCB53E737}"/>
          </ac:picMkLst>
        </pc:picChg>
        <pc:picChg chg="add">
          <ac:chgData name="Neemias e Catia Lima" userId="b77af7bd85500281" providerId="LiveId" clId="{9BD10400-1A0A-4E76-B31A-1E27EAB56E75}" dt="2019-10-20T09:45:45.251" v="93"/>
          <ac:picMkLst>
            <pc:docMk/>
            <pc:sldMk cId="2630436816" sldId="288"/>
            <ac:picMk id="18" creationId="{D0D1D77B-24F3-4623-8807-7CF849011E1C}"/>
          </ac:picMkLst>
        </pc:picChg>
        <pc:picChg chg="del">
          <ac:chgData name="Neemias e Catia Lima" userId="b77af7bd85500281" providerId="LiveId" clId="{9BD10400-1A0A-4E76-B31A-1E27EAB56E75}" dt="2019-10-20T09:45:41.809" v="91" actId="478"/>
          <ac:picMkLst>
            <pc:docMk/>
            <pc:sldMk cId="2630436816" sldId="288"/>
            <ac:picMk id="23" creationId="{0A5F14DF-9B62-451E-B152-1994540E767B}"/>
          </ac:picMkLst>
        </pc:picChg>
        <pc:picChg chg="del">
          <ac:chgData name="Neemias e Catia Lima" userId="b77af7bd85500281" providerId="LiveId" clId="{9BD10400-1A0A-4E76-B31A-1E27EAB56E75}" dt="2019-10-20T09:45:35.920" v="89" actId="478"/>
          <ac:picMkLst>
            <pc:docMk/>
            <pc:sldMk cId="2630436816" sldId="288"/>
            <ac:picMk id="24" creationId="{66149083-DA33-4CC9-8D7C-1F23525CA1DF}"/>
          </ac:picMkLst>
        </pc:picChg>
      </pc:sldChg>
      <pc:sldChg chg="addSp delSp">
        <pc:chgData name="Neemias e Catia Lima" userId="b77af7bd85500281" providerId="LiveId" clId="{9BD10400-1A0A-4E76-B31A-1E27EAB56E75}" dt="2019-10-20T09:46:59.832" v="105"/>
        <pc:sldMkLst>
          <pc:docMk/>
          <pc:sldMk cId="3032827026" sldId="289"/>
        </pc:sldMkLst>
        <pc:spChg chg="del">
          <ac:chgData name="Neemias e Catia Lima" userId="b77af7bd85500281" providerId="LiveId" clId="{9BD10400-1A0A-4E76-B31A-1E27EAB56E75}" dt="2019-10-20T09:46:59.226" v="104" actId="478"/>
          <ac:spMkLst>
            <pc:docMk/>
            <pc:sldMk cId="3032827026" sldId="289"/>
            <ac:spMk id="17" creationId="{D2CAE8FC-4041-4AD8-8075-0A48CC1EDB3C}"/>
          </ac:spMkLst>
        </pc:spChg>
        <pc:spChg chg="add">
          <ac:chgData name="Neemias e Catia Lima" userId="b77af7bd85500281" providerId="LiveId" clId="{9BD10400-1A0A-4E76-B31A-1E27EAB56E75}" dt="2019-10-20T09:46:59.832" v="105"/>
          <ac:spMkLst>
            <pc:docMk/>
            <pc:sldMk cId="3032827026" sldId="289"/>
            <ac:spMk id="19" creationId="{2D375C1E-F577-4B35-AF3A-DF0FDAE36152}"/>
          </ac:spMkLst>
        </pc:spChg>
        <pc:picChg chg="add">
          <ac:chgData name="Neemias e Catia Lima" userId="b77af7bd85500281" providerId="LiveId" clId="{9BD10400-1A0A-4E76-B31A-1E27EAB56E75}" dt="2019-10-20T09:46:59.832" v="105"/>
          <ac:picMkLst>
            <pc:docMk/>
            <pc:sldMk cId="3032827026" sldId="289"/>
            <ac:picMk id="20" creationId="{4F53148D-D2EC-4426-A6A2-D37A0CEA2D5A}"/>
          </ac:picMkLst>
        </pc:picChg>
        <pc:picChg chg="add">
          <ac:chgData name="Neemias e Catia Lima" userId="b77af7bd85500281" providerId="LiveId" clId="{9BD10400-1A0A-4E76-B31A-1E27EAB56E75}" dt="2019-10-20T09:46:59.832" v="105"/>
          <ac:picMkLst>
            <pc:docMk/>
            <pc:sldMk cId="3032827026" sldId="289"/>
            <ac:picMk id="21" creationId="{82BDC2EA-F863-404A-8190-E64EE6DD022B}"/>
          </ac:picMkLst>
        </pc:picChg>
        <pc:picChg chg="del">
          <ac:chgData name="Neemias e Catia Lima" userId="b77af7bd85500281" providerId="LiveId" clId="{9BD10400-1A0A-4E76-B31A-1E27EAB56E75}" dt="2019-10-20T09:46:57.049" v="103" actId="478"/>
          <ac:picMkLst>
            <pc:docMk/>
            <pc:sldMk cId="3032827026" sldId="289"/>
            <ac:picMk id="23" creationId="{30F56AE0-350F-46DA-94DF-E03A81EA586C}"/>
          </ac:picMkLst>
        </pc:picChg>
        <pc:picChg chg="del">
          <ac:chgData name="Neemias e Catia Lima" userId="b77af7bd85500281" providerId="LiveId" clId="{9BD10400-1A0A-4E76-B31A-1E27EAB56E75}" dt="2019-10-20T09:46:51.979" v="102" actId="478"/>
          <ac:picMkLst>
            <pc:docMk/>
            <pc:sldMk cId="3032827026" sldId="289"/>
            <ac:picMk id="24" creationId="{6ECB5315-E4D4-43D1-A245-6BF9DC66283F}"/>
          </ac:picMkLst>
        </pc:picChg>
      </pc:sldChg>
      <pc:sldChg chg="addSp delSp">
        <pc:chgData name="Neemias e Catia Lima" userId="b77af7bd85500281" providerId="LiveId" clId="{9BD10400-1A0A-4E76-B31A-1E27EAB56E75}" dt="2019-10-20T09:47:36.747" v="114"/>
        <pc:sldMkLst>
          <pc:docMk/>
          <pc:sldMk cId="3772032319" sldId="290"/>
        </pc:sldMkLst>
        <pc:spChg chg="add">
          <ac:chgData name="Neemias e Catia Lima" userId="b77af7bd85500281" providerId="LiveId" clId="{9BD10400-1A0A-4E76-B31A-1E27EAB56E75}" dt="2019-10-20T09:47:36.747" v="114"/>
          <ac:spMkLst>
            <pc:docMk/>
            <pc:sldMk cId="3772032319" sldId="290"/>
            <ac:spMk id="15" creationId="{E476916A-BB25-4008-9C2C-58EA459633B4}"/>
          </ac:spMkLst>
        </pc:spChg>
        <pc:spChg chg="del">
          <ac:chgData name="Neemias e Catia Lima" userId="b77af7bd85500281" providerId="LiveId" clId="{9BD10400-1A0A-4E76-B31A-1E27EAB56E75}" dt="2019-10-20T09:47:35.824" v="113" actId="478"/>
          <ac:spMkLst>
            <pc:docMk/>
            <pc:sldMk cId="3772032319" sldId="290"/>
            <ac:spMk id="22" creationId="{3009482E-BA7D-4F95-96CB-DAE7ADAA3587}"/>
          </ac:spMkLst>
        </pc:spChg>
        <pc:picChg chg="add">
          <ac:chgData name="Neemias e Catia Lima" userId="b77af7bd85500281" providerId="LiveId" clId="{9BD10400-1A0A-4E76-B31A-1E27EAB56E75}" dt="2019-10-20T09:47:36.747" v="114"/>
          <ac:picMkLst>
            <pc:docMk/>
            <pc:sldMk cId="3772032319" sldId="290"/>
            <ac:picMk id="16" creationId="{1E40DAE9-718D-4E5C-9906-3978CEB77BA2}"/>
          </ac:picMkLst>
        </pc:picChg>
        <pc:picChg chg="add">
          <ac:chgData name="Neemias e Catia Lima" userId="b77af7bd85500281" providerId="LiveId" clId="{9BD10400-1A0A-4E76-B31A-1E27EAB56E75}" dt="2019-10-20T09:47:36.747" v="114"/>
          <ac:picMkLst>
            <pc:docMk/>
            <pc:sldMk cId="3772032319" sldId="290"/>
            <ac:picMk id="18" creationId="{9A54C4BA-3022-489E-BB55-6DC017315D79}"/>
          </ac:picMkLst>
        </pc:picChg>
        <pc:picChg chg="del">
          <ac:chgData name="Neemias e Catia Lima" userId="b77af7bd85500281" providerId="LiveId" clId="{9BD10400-1A0A-4E76-B31A-1E27EAB56E75}" dt="2019-10-20T09:47:31.745" v="112" actId="478"/>
          <ac:picMkLst>
            <pc:docMk/>
            <pc:sldMk cId="3772032319" sldId="290"/>
            <ac:picMk id="23" creationId="{790283E9-E943-46A6-9D07-8EE78C3AD8AC}"/>
          </ac:picMkLst>
        </pc:picChg>
        <pc:picChg chg="del">
          <ac:chgData name="Neemias e Catia Lima" userId="b77af7bd85500281" providerId="LiveId" clId="{9BD10400-1A0A-4E76-B31A-1E27EAB56E75}" dt="2019-10-20T09:47:25.188" v="111" actId="478"/>
          <ac:picMkLst>
            <pc:docMk/>
            <pc:sldMk cId="3772032319" sldId="290"/>
            <ac:picMk id="24" creationId="{B8A5C3A7-90F3-47A4-B2D1-DF599D261072}"/>
          </ac:picMkLst>
        </pc:picChg>
      </pc:sldChg>
      <pc:sldChg chg="addSp delSp">
        <pc:chgData name="Neemias e Catia Lima" userId="b77af7bd85500281" providerId="LiveId" clId="{9BD10400-1A0A-4E76-B31A-1E27EAB56E75}" dt="2019-10-20T09:48:05.399" v="122"/>
        <pc:sldMkLst>
          <pc:docMk/>
          <pc:sldMk cId="1768216317" sldId="291"/>
        </pc:sldMkLst>
        <pc:spChg chg="add">
          <ac:chgData name="Neemias e Catia Lima" userId="b77af7bd85500281" providerId="LiveId" clId="{9BD10400-1A0A-4E76-B31A-1E27EAB56E75}" dt="2019-10-20T09:48:05.399" v="122"/>
          <ac:spMkLst>
            <pc:docMk/>
            <pc:sldMk cId="1768216317" sldId="291"/>
            <ac:spMk id="18" creationId="{48A1D82C-F9FC-48DD-8A8C-42585BF803A9}"/>
          </ac:spMkLst>
        </pc:spChg>
        <pc:spChg chg="del">
          <ac:chgData name="Neemias e Catia Lima" userId="b77af7bd85500281" providerId="LiveId" clId="{9BD10400-1A0A-4E76-B31A-1E27EAB56E75}" dt="2019-10-20T09:48:04.605" v="121" actId="478"/>
          <ac:spMkLst>
            <pc:docMk/>
            <pc:sldMk cId="1768216317" sldId="291"/>
            <ac:spMk id="22" creationId="{1D188B65-6B7D-45DF-9201-12F9A1D1630F}"/>
          </ac:spMkLst>
        </pc:spChg>
        <pc:picChg chg="add">
          <ac:chgData name="Neemias e Catia Lima" userId="b77af7bd85500281" providerId="LiveId" clId="{9BD10400-1A0A-4E76-B31A-1E27EAB56E75}" dt="2019-10-20T09:48:05.399" v="122"/>
          <ac:picMkLst>
            <pc:docMk/>
            <pc:sldMk cId="1768216317" sldId="291"/>
            <ac:picMk id="19" creationId="{4A219333-35AE-4034-93DF-9C96A6A10E6D}"/>
          </ac:picMkLst>
        </pc:picChg>
        <pc:picChg chg="add">
          <ac:chgData name="Neemias e Catia Lima" userId="b77af7bd85500281" providerId="LiveId" clId="{9BD10400-1A0A-4E76-B31A-1E27EAB56E75}" dt="2019-10-20T09:48:05.399" v="122"/>
          <ac:picMkLst>
            <pc:docMk/>
            <pc:sldMk cId="1768216317" sldId="291"/>
            <ac:picMk id="20" creationId="{EABD1B52-9439-4F5A-A50E-23AB6523731E}"/>
          </ac:picMkLst>
        </pc:picChg>
        <pc:picChg chg="del">
          <ac:chgData name="Neemias e Catia Lima" userId="b77af7bd85500281" providerId="LiveId" clId="{9BD10400-1A0A-4E76-B31A-1E27EAB56E75}" dt="2019-10-20T09:48:02.158" v="120" actId="478"/>
          <ac:picMkLst>
            <pc:docMk/>
            <pc:sldMk cId="1768216317" sldId="291"/>
            <ac:picMk id="23" creationId="{C6782E62-6DEC-4B1D-AE02-C1851404EEF2}"/>
          </ac:picMkLst>
        </pc:picChg>
        <pc:picChg chg="del">
          <ac:chgData name="Neemias e Catia Lima" userId="b77af7bd85500281" providerId="LiveId" clId="{9BD10400-1A0A-4E76-B31A-1E27EAB56E75}" dt="2019-10-20T09:47:57.472" v="119" actId="478"/>
          <ac:picMkLst>
            <pc:docMk/>
            <pc:sldMk cId="1768216317" sldId="291"/>
            <ac:picMk id="24" creationId="{A1C11B97-07FD-41DC-8998-23C92E9F1E20}"/>
          </ac:picMkLst>
        </pc:picChg>
      </pc:sldChg>
      <pc:sldChg chg="addSp delSp">
        <pc:chgData name="Neemias e Catia Lima" userId="b77af7bd85500281" providerId="LiveId" clId="{9BD10400-1A0A-4E76-B31A-1E27EAB56E75}" dt="2019-10-20T09:48:26.858" v="130"/>
        <pc:sldMkLst>
          <pc:docMk/>
          <pc:sldMk cId="3757265641" sldId="292"/>
        </pc:sldMkLst>
        <pc:spChg chg="add">
          <ac:chgData name="Neemias e Catia Lima" userId="b77af7bd85500281" providerId="LiveId" clId="{9BD10400-1A0A-4E76-B31A-1E27EAB56E75}" dt="2019-10-20T09:48:26.858" v="130"/>
          <ac:spMkLst>
            <pc:docMk/>
            <pc:sldMk cId="3757265641" sldId="292"/>
            <ac:spMk id="16" creationId="{B85912FA-B035-4D4C-ABA1-52D9C43D5179}"/>
          </ac:spMkLst>
        </pc:spChg>
        <pc:spChg chg="del">
          <ac:chgData name="Neemias e Catia Lima" userId="b77af7bd85500281" providerId="LiveId" clId="{9BD10400-1A0A-4E76-B31A-1E27EAB56E75}" dt="2019-10-20T09:48:26.230" v="129" actId="478"/>
          <ac:spMkLst>
            <pc:docMk/>
            <pc:sldMk cId="3757265641" sldId="292"/>
            <ac:spMk id="22" creationId="{34BC2FBA-9954-4EFC-9D19-ADC76EDED1AC}"/>
          </ac:spMkLst>
        </pc:spChg>
        <pc:picChg chg="add">
          <ac:chgData name="Neemias e Catia Lima" userId="b77af7bd85500281" providerId="LiveId" clId="{9BD10400-1A0A-4E76-B31A-1E27EAB56E75}" dt="2019-10-20T09:48:26.858" v="130"/>
          <ac:picMkLst>
            <pc:docMk/>
            <pc:sldMk cId="3757265641" sldId="292"/>
            <ac:picMk id="18" creationId="{5EF44C72-9C6D-435D-AD51-763D01878F3B}"/>
          </ac:picMkLst>
        </pc:picChg>
        <pc:picChg chg="add">
          <ac:chgData name="Neemias e Catia Lima" userId="b77af7bd85500281" providerId="LiveId" clId="{9BD10400-1A0A-4E76-B31A-1E27EAB56E75}" dt="2019-10-20T09:48:26.858" v="130"/>
          <ac:picMkLst>
            <pc:docMk/>
            <pc:sldMk cId="3757265641" sldId="292"/>
            <ac:picMk id="19" creationId="{9BE5D88C-8E6A-4816-B2A8-167F82624350}"/>
          </ac:picMkLst>
        </pc:picChg>
        <pc:picChg chg="del">
          <ac:chgData name="Neemias e Catia Lima" userId="b77af7bd85500281" providerId="LiveId" clId="{9BD10400-1A0A-4E76-B31A-1E27EAB56E75}" dt="2019-10-20T09:48:23.889" v="128" actId="478"/>
          <ac:picMkLst>
            <pc:docMk/>
            <pc:sldMk cId="3757265641" sldId="292"/>
            <ac:picMk id="23" creationId="{2116EAA9-0216-4815-AF7E-09C77F2E61CE}"/>
          </ac:picMkLst>
        </pc:picChg>
        <pc:picChg chg="del">
          <ac:chgData name="Neemias e Catia Lima" userId="b77af7bd85500281" providerId="LiveId" clId="{9BD10400-1A0A-4E76-B31A-1E27EAB56E75}" dt="2019-10-20T09:48:20.188" v="127" actId="478"/>
          <ac:picMkLst>
            <pc:docMk/>
            <pc:sldMk cId="3757265641" sldId="292"/>
            <ac:picMk id="24" creationId="{F026655F-6FD5-4A25-80FC-D3F32C8CEF8C}"/>
          </ac:picMkLst>
        </pc:picChg>
      </pc:sldChg>
      <pc:sldChg chg="addSp delSp">
        <pc:chgData name="Neemias e Catia Lima" userId="b77af7bd85500281" providerId="LiveId" clId="{9BD10400-1A0A-4E76-B31A-1E27EAB56E75}" dt="2019-10-20T09:48:37.249" v="134"/>
        <pc:sldMkLst>
          <pc:docMk/>
          <pc:sldMk cId="3114938747" sldId="293"/>
        </pc:sldMkLst>
        <pc:spChg chg="del">
          <ac:chgData name="Neemias e Catia Lima" userId="b77af7bd85500281" providerId="LiveId" clId="{9BD10400-1A0A-4E76-B31A-1E27EAB56E75}" dt="2019-10-20T09:48:36.737" v="133" actId="478"/>
          <ac:spMkLst>
            <pc:docMk/>
            <pc:sldMk cId="3114938747" sldId="293"/>
            <ac:spMk id="15" creationId="{44B846F4-54FD-43C1-B397-B3886E01EE3F}"/>
          </ac:spMkLst>
        </pc:spChg>
        <pc:spChg chg="add">
          <ac:chgData name="Neemias e Catia Lima" userId="b77af7bd85500281" providerId="LiveId" clId="{9BD10400-1A0A-4E76-B31A-1E27EAB56E75}" dt="2019-10-20T09:48:37.249" v="134"/>
          <ac:spMkLst>
            <pc:docMk/>
            <pc:sldMk cId="3114938747" sldId="293"/>
            <ac:spMk id="18" creationId="{155FF450-40DD-4592-B57C-DFE25DF749D4}"/>
          </ac:spMkLst>
        </pc:spChg>
        <pc:picChg chg="add">
          <ac:chgData name="Neemias e Catia Lima" userId="b77af7bd85500281" providerId="LiveId" clId="{9BD10400-1A0A-4E76-B31A-1E27EAB56E75}" dt="2019-10-20T09:48:37.249" v="134"/>
          <ac:picMkLst>
            <pc:docMk/>
            <pc:sldMk cId="3114938747" sldId="293"/>
            <ac:picMk id="19" creationId="{D83D194E-9F31-447C-801D-94D9CD3F5A84}"/>
          </ac:picMkLst>
        </pc:picChg>
        <pc:picChg chg="add">
          <ac:chgData name="Neemias e Catia Lima" userId="b77af7bd85500281" providerId="LiveId" clId="{9BD10400-1A0A-4E76-B31A-1E27EAB56E75}" dt="2019-10-20T09:48:37.249" v="134"/>
          <ac:picMkLst>
            <pc:docMk/>
            <pc:sldMk cId="3114938747" sldId="293"/>
            <ac:picMk id="20" creationId="{A6122E69-2638-4D13-B16D-4D901CD8D076}"/>
          </ac:picMkLst>
        </pc:picChg>
        <pc:picChg chg="del">
          <ac:chgData name="Neemias e Catia Lima" userId="b77af7bd85500281" providerId="LiveId" clId="{9BD10400-1A0A-4E76-B31A-1E27EAB56E75}" dt="2019-10-20T09:48:32.303" v="131" actId="478"/>
          <ac:picMkLst>
            <pc:docMk/>
            <pc:sldMk cId="3114938747" sldId="293"/>
            <ac:picMk id="23" creationId="{B36CB7B1-6856-41DA-9278-5D709DF6211C}"/>
          </ac:picMkLst>
        </pc:picChg>
        <pc:picChg chg="del">
          <ac:chgData name="Neemias e Catia Lima" userId="b77af7bd85500281" providerId="LiveId" clId="{9BD10400-1A0A-4E76-B31A-1E27EAB56E75}" dt="2019-10-20T09:48:34.752" v="132" actId="478"/>
          <ac:picMkLst>
            <pc:docMk/>
            <pc:sldMk cId="3114938747" sldId="293"/>
            <ac:picMk id="24" creationId="{15584D41-6CA4-4926-BFA7-F47262E35ADE}"/>
          </ac:picMkLst>
        </pc:picChg>
      </pc:sldChg>
    </pc:docChg>
  </pc:docChgLst>
  <pc:docChgLst>
    <pc:chgData name="Neemias e Catia Lima" userId="b77af7bd85500281" providerId="LiveId" clId="{9C8C53DD-A5F2-42B9-BB02-9475D8BD173C}"/>
    <pc:docChg chg="custSel modSld sldOrd">
      <pc:chgData name="Neemias e Catia Lima" userId="b77af7bd85500281" providerId="LiveId" clId="{9C8C53DD-A5F2-42B9-BB02-9475D8BD173C}" dt="2019-10-25T10:02:57.860" v="293"/>
      <pc:docMkLst>
        <pc:docMk/>
      </pc:docMkLst>
      <pc:sldChg chg="modSp">
        <pc:chgData name="Neemias e Catia Lima" userId="b77af7bd85500281" providerId="LiveId" clId="{9C8C53DD-A5F2-42B9-BB02-9475D8BD173C}" dt="2019-10-25T09:26:23.814" v="28" actId="6549"/>
        <pc:sldMkLst>
          <pc:docMk/>
          <pc:sldMk cId="2103443556" sldId="281"/>
        </pc:sldMkLst>
        <pc:spChg chg="mod">
          <ac:chgData name="Neemias e Catia Lima" userId="b77af7bd85500281" providerId="LiveId" clId="{9C8C53DD-A5F2-42B9-BB02-9475D8BD173C}" dt="2019-10-25T09:26:23.814" v="28" actId="6549"/>
          <ac:spMkLst>
            <pc:docMk/>
            <pc:sldMk cId="2103443556" sldId="281"/>
            <ac:spMk id="8" creationId="{00000000-0000-0000-0000-000000000000}"/>
          </ac:spMkLst>
        </pc:spChg>
      </pc:sldChg>
      <pc:sldChg chg="addSp delSp modSp">
        <pc:chgData name="Neemias e Catia Lima" userId="b77af7bd85500281" providerId="LiveId" clId="{9C8C53DD-A5F2-42B9-BB02-9475D8BD173C}" dt="2019-10-25T09:36:10.725" v="127" actId="1440"/>
        <pc:sldMkLst>
          <pc:docMk/>
          <pc:sldMk cId="3683219421" sldId="282"/>
        </pc:sldMkLst>
        <pc:spChg chg="mod">
          <ac:chgData name="Neemias e Catia Lima" userId="b77af7bd85500281" providerId="LiveId" clId="{9C8C53DD-A5F2-42B9-BB02-9475D8BD173C}" dt="2019-10-25T09:33:46.911" v="116" actId="6549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e Catia Lima" userId="b77af7bd85500281" providerId="LiveId" clId="{9C8C53DD-A5F2-42B9-BB02-9475D8BD173C}" dt="2019-10-25T09:28:30.545" v="54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e Catia Lima" userId="b77af7bd85500281" providerId="LiveId" clId="{9C8C53DD-A5F2-42B9-BB02-9475D8BD173C}" dt="2019-10-25T09:35:33.824" v="117" actId="478"/>
          <ac:picMkLst>
            <pc:docMk/>
            <pc:sldMk cId="3683219421" sldId="282"/>
            <ac:picMk id="25" creationId="{97127AD8-0ADE-4DCD-B226-182DC6095F75}"/>
          </ac:picMkLst>
        </pc:picChg>
        <pc:picChg chg="add mod">
          <ac:chgData name="Neemias e Catia Lima" userId="b77af7bd85500281" providerId="LiveId" clId="{9C8C53DD-A5F2-42B9-BB02-9475D8BD173C}" dt="2019-10-25T09:36:10.725" v="127" actId="1440"/>
          <ac:picMkLst>
            <pc:docMk/>
            <pc:sldMk cId="3683219421" sldId="282"/>
            <ac:picMk id="1026" creationId="{DD78910C-68B7-4B03-AF48-C884639015D1}"/>
          </ac:picMkLst>
        </pc:picChg>
      </pc:sldChg>
      <pc:sldChg chg="addSp modSp">
        <pc:chgData name="Neemias e Catia Lima" userId="b77af7bd85500281" providerId="LiveId" clId="{9C8C53DD-A5F2-42B9-BB02-9475D8BD173C}" dt="2019-10-25T09:45:10.905" v="169" actId="732"/>
        <pc:sldMkLst>
          <pc:docMk/>
          <pc:sldMk cId="3902406419" sldId="283"/>
        </pc:sldMkLst>
        <pc:spChg chg="mod">
          <ac:chgData name="Neemias e Catia Lima" userId="b77af7bd85500281" providerId="LiveId" clId="{9C8C53DD-A5F2-42B9-BB02-9475D8BD173C}" dt="2019-10-25T09:40:22.975" v="131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e Catia Lima" userId="b77af7bd85500281" providerId="LiveId" clId="{9C8C53DD-A5F2-42B9-BB02-9475D8BD173C}" dt="2019-10-25T09:41:02.505" v="137" actId="20577"/>
          <ac:spMkLst>
            <pc:docMk/>
            <pc:sldMk cId="3902406419" sldId="283"/>
            <ac:spMk id="15" creationId="{D5C09FDA-172B-4732-BD2E-A9BBEF8B191B}"/>
          </ac:spMkLst>
        </pc:spChg>
        <pc:picChg chg="add mod modCrop">
          <ac:chgData name="Neemias e Catia Lima" userId="b77af7bd85500281" providerId="LiveId" clId="{9C8C53DD-A5F2-42B9-BB02-9475D8BD173C}" dt="2019-10-25T09:45:10.905" v="169" actId="732"/>
          <ac:picMkLst>
            <pc:docMk/>
            <pc:sldMk cId="3902406419" sldId="283"/>
            <ac:picMk id="2" creationId="{0E7AA2C1-6AE7-4BE9-B99A-175A76178F88}"/>
          </ac:picMkLst>
        </pc:picChg>
      </pc:sldChg>
      <pc:sldChg chg="addSp delSp modSp">
        <pc:chgData name="Neemias e Catia Lima" userId="b77af7bd85500281" providerId="LiveId" clId="{9C8C53DD-A5F2-42B9-BB02-9475D8BD173C}" dt="2019-10-25T09:57:58.381" v="258"/>
        <pc:sldMkLst>
          <pc:docMk/>
          <pc:sldMk cId="2424059023" sldId="284"/>
        </pc:sldMkLst>
        <pc:spChg chg="mod">
          <ac:chgData name="Neemias e Catia Lima" userId="b77af7bd85500281" providerId="LiveId" clId="{9C8C53DD-A5F2-42B9-BB02-9475D8BD173C}" dt="2019-10-25T09:45:59.299" v="171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e Catia Lima" userId="b77af7bd85500281" providerId="LiveId" clId="{9C8C53DD-A5F2-42B9-BB02-9475D8BD173C}" dt="2019-10-25T09:46:51.841" v="180" actId="6549"/>
          <ac:spMkLst>
            <pc:docMk/>
            <pc:sldMk cId="2424059023" sldId="284"/>
            <ac:spMk id="15" creationId="{C3A1BEFC-B9B8-4142-B09F-1F5B330F4265}"/>
          </ac:spMkLst>
        </pc:spChg>
        <pc:picChg chg="add">
          <ac:chgData name="Neemias e Catia Lima" userId="b77af7bd85500281" providerId="LiveId" clId="{9C8C53DD-A5F2-42B9-BB02-9475D8BD173C}" dt="2019-10-25T09:57:58.381" v="258"/>
          <ac:picMkLst>
            <pc:docMk/>
            <pc:sldMk cId="2424059023" sldId="284"/>
            <ac:picMk id="16" creationId="{7149A764-A194-4E73-B46C-36F072484E5D}"/>
          </ac:picMkLst>
        </pc:picChg>
        <pc:picChg chg="del">
          <ac:chgData name="Neemias e Catia Lima" userId="b77af7bd85500281" providerId="LiveId" clId="{9C8C53DD-A5F2-42B9-BB02-9475D8BD173C}" dt="2019-10-25T09:57:58.023" v="257" actId="478"/>
          <ac:picMkLst>
            <pc:docMk/>
            <pc:sldMk cId="2424059023" sldId="284"/>
            <ac:picMk id="17" creationId="{C60AEC74-BA5E-4E03-AA45-FC11AC8799BD}"/>
          </ac:picMkLst>
        </pc:picChg>
      </pc:sldChg>
      <pc:sldChg chg="addSp delSp modSp ord">
        <pc:chgData name="Neemias e Catia Lima" userId="b77af7bd85500281" providerId="LiveId" clId="{9C8C53DD-A5F2-42B9-BB02-9475D8BD173C}" dt="2019-10-25T09:56:10.288" v="243"/>
        <pc:sldMkLst>
          <pc:docMk/>
          <pc:sldMk cId="2241968852" sldId="285"/>
        </pc:sldMkLst>
        <pc:spChg chg="mod">
          <ac:chgData name="Neemias e Catia Lima" userId="b77af7bd85500281" providerId="LiveId" clId="{9C8C53DD-A5F2-42B9-BB02-9475D8BD173C}" dt="2019-10-25T09:51:25.601" v="206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e Catia Lima" userId="b77af7bd85500281" providerId="LiveId" clId="{9C8C53DD-A5F2-42B9-BB02-9475D8BD173C}" dt="2019-10-25T09:52:22.176" v="214"/>
          <ac:spMkLst>
            <pc:docMk/>
            <pc:sldMk cId="2241968852" sldId="285"/>
            <ac:spMk id="15" creationId="{0F091E13-8EAD-4FFB-9473-BC74E5ABDC64}"/>
          </ac:spMkLst>
        </pc:spChg>
        <pc:picChg chg="add">
          <ac:chgData name="Neemias e Catia Lima" userId="b77af7bd85500281" providerId="LiveId" clId="{9C8C53DD-A5F2-42B9-BB02-9475D8BD173C}" dt="2019-10-25T09:56:10.288" v="243"/>
          <ac:picMkLst>
            <pc:docMk/>
            <pc:sldMk cId="2241968852" sldId="285"/>
            <ac:picMk id="17" creationId="{40C9162B-917F-40AA-B704-F9949FAC5EBE}"/>
          </ac:picMkLst>
        </pc:picChg>
        <pc:picChg chg="del">
          <ac:chgData name="Neemias e Catia Lima" userId="b77af7bd85500281" providerId="LiveId" clId="{9C8C53DD-A5F2-42B9-BB02-9475D8BD173C}" dt="2019-10-25T09:56:09.427" v="242" actId="478"/>
          <ac:picMkLst>
            <pc:docMk/>
            <pc:sldMk cId="2241968852" sldId="285"/>
            <ac:picMk id="4098" creationId="{FD0272F7-17A6-42F3-A637-A1E8C4824432}"/>
          </ac:picMkLst>
        </pc:picChg>
      </pc:sldChg>
      <pc:sldChg chg="modSp">
        <pc:chgData name="Neemias e Catia Lima" userId="b77af7bd85500281" providerId="LiveId" clId="{9C8C53DD-A5F2-42B9-BB02-9475D8BD173C}" dt="2019-10-25T10:00:20.044" v="271" actId="20577"/>
        <pc:sldMkLst>
          <pc:docMk/>
          <pc:sldMk cId="1959249856" sldId="286"/>
        </pc:sldMkLst>
        <pc:spChg chg="mod">
          <ac:chgData name="Neemias e Catia Lima" userId="b77af7bd85500281" providerId="LiveId" clId="{9C8C53DD-A5F2-42B9-BB02-9475D8BD173C}" dt="2019-10-25T09:58:47.569" v="260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e Catia Lima" userId="b77af7bd85500281" providerId="LiveId" clId="{9C8C53DD-A5F2-42B9-BB02-9475D8BD173C}" dt="2019-10-25T10:00:20.044" v="271" actId="20577"/>
          <ac:spMkLst>
            <pc:docMk/>
            <pc:sldMk cId="1959249856" sldId="286"/>
            <ac:spMk id="15" creationId="{863BB09B-C8C1-4354-BC51-D930C951E507}"/>
          </ac:spMkLst>
        </pc:spChg>
      </pc:sldChg>
      <pc:sldChg chg="modSp">
        <pc:chgData name="Neemias e Catia Lima" userId="b77af7bd85500281" providerId="LiveId" clId="{9C8C53DD-A5F2-42B9-BB02-9475D8BD173C}" dt="2019-10-25T10:02:57.860" v="293"/>
        <pc:sldMkLst>
          <pc:docMk/>
          <pc:sldMk cId="2857006406" sldId="287"/>
        </pc:sldMkLst>
        <pc:spChg chg="mod">
          <ac:chgData name="Neemias e Catia Lima" userId="b77af7bd85500281" providerId="LiveId" clId="{9C8C53DD-A5F2-42B9-BB02-9475D8BD173C}" dt="2019-10-25T10:02:57.860" v="293"/>
          <ac:spMkLst>
            <pc:docMk/>
            <pc:sldMk cId="2857006406" sldId="287"/>
            <ac:spMk id="16" creationId="{28D68641-D640-4BD7-9D5B-B3803DCCF9B3}"/>
          </ac:spMkLst>
        </pc:spChg>
      </pc:sldChg>
      <pc:sldChg chg="addSp modSp">
        <pc:chgData name="Neemias e Catia Lima" userId="b77af7bd85500281" providerId="LiveId" clId="{9C8C53DD-A5F2-42B9-BB02-9475D8BD173C}" dt="2019-10-25T09:36:38.731" v="129" actId="14100"/>
        <pc:sldMkLst>
          <pc:docMk/>
          <pc:sldMk cId="2630436816" sldId="288"/>
        </pc:sldMkLst>
        <pc:spChg chg="mod">
          <ac:chgData name="Neemias e Catia Lima" userId="b77af7bd85500281" providerId="LiveId" clId="{9C8C53DD-A5F2-42B9-BB02-9475D8BD173C}" dt="2019-10-25T09:36:38.731" v="129" actId="14100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e Catia Lima" userId="b77af7bd85500281" providerId="LiveId" clId="{9C8C53DD-A5F2-42B9-BB02-9475D8BD173C}" dt="2019-10-25T09:27:01.398" v="34" actId="20577"/>
          <ac:spMkLst>
            <pc:docMk/>
            <pc:sldMk cId="2630436816" sldId="288"/>
            <ac:spMk id="14" creationId="{00000000-0000-0000-0000-000000000000}"/>
          </ac:spMkLst>
        </pc:spChg>
        <pc:picChg chg="add">
          <ac:chgData name="Neemias e Catia Lima" userId="b77af7bd85500281" providerId="LiveId" clId="{9C8C53DD-A5F2-42B9-BB02-9475D8BD173C}" dt="2019-10-25T09:36:27.410" v="128"/>
          <ac:picMkLst>
            <pc:docMk/>
            <pc:sldMk cId="2630436816" sldId="288"/>
            <ac:picMk id="11" creationId="{102A43F1-1323-4AD9-B151-36ABAE35DD53}"/>
          </ac:picMkLst>
        </pc:picChg>
      </pc:sldChg>
      <pc:sldChg chg="modSp">
        <pc:chgData name="Neemias e Catia Lima" userId="b77af7bd85500281" providerId="LiveId" clId="{9C8C53DD-A5F2-42B9-BB02-9475D8BD173C}" dt="2019-10-25T09:43:13.934" v="152" actId="20577"/>
        <pc:sldMkLst>
          <pc:docMk/>
          <pc:sldMk cId="3032827026" sldId="289"/>
        </pc:sldMkLst>
        <pc:spChg chg="mod">
          <ac:chgData name="Neemias e Catia Lima" userId="b77af7bd85500281" providerId="LiveId" clId="{9C8C53DD-A5F2-42B9-BB02-9475D8BD173C}" dt="2019-10-25T09:43:13.934" v="152" actId="20577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e Catia Lima" userId="b77af7bd85500281" providerId="LiveId" clId="{9C8C53DD-A5F2-42B9-BB02-9475D8BD173C}" dt="2019-10-25T09:40:29.480" v="133"/>
          <ac:spMkLst>
            <pc:docMk/>
            <pc:sldMk cId="3032827026" sldId="289"/>
            <ac:spMk id="14" creationId="{00000000-0000-0000-0000-000000000000}"/>
          </ac:spMkLst>
        </pc:spChg>
      </pc:sldChg>
      <pc:sldChg chg="addSp delSp modSp">
        <pc:chgData name="Neemias e Catia Lima" userId="b77af7bd85500281" providerId="LiveId" clId="{9C8C53DD-A5F2-42B9-BB02-9475D8BD173C}" dt="2019-10-25T09:57:54.431" v="256" actId="1440"/>
        <pc:sldMkLst>
          <pc:docMk/>
          <pc:sldMk cId="3772032319" sldId="290"/>
        </pc:sldMkLst>
        <pc:spChg chg="mod">
          <ac:chgData name="Neemias e Catia Lima" userId="b77af7bd85500281" providerId="LiveId" clId="{9C8C53DD-A5F2-42B9-BB02-9475D8BD173C}" dt="2019-10-25T09:50:19.225" v="204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e Catia Lima" userId="b77af7bd85500281" providerId="LiveId" clId="{9C8C53DD-A5F2-42B9-BB02-9475D8BD173C}" dt="2019-10-25T09:46:06.135" v="173"/>
          <ac:spMkLst>
            <pc:docMk/>
            <pc:sldMk cId="3772032319" sldId="290"/>
            <ac:spMk id="14" creationId="{00000000-0000-0000-0000-000000000000}"/>
          </ac:spMkLst>
        </pc:spChg>
        <pc:picChg chg="del">
          <ac:chgData name="Neemias e Catia Lima" userId="b77af7bd85500281" providerId="LiveId" clId="{9C8C53DD-A5F2-42B9-BB02-9475D8BD173C}" dt="2019-10-25T09:57:33.971" v="244" actId="478"/>
          <ac:picMkLst>
            <pc:docMk/>
            <pc:sldMk cId="3772032319" sldId="290"/>
            <ac:picMk id="2050" creationId="{3E1F8323-15E5-4073-88EC-8C43BE3AB970}"/>
          </ac:picMkLst>
        </pc:picChg>
        <pc:picChg chg="add mod">
          <ac:chgData name="Neemias e Catia Lima" userId="b77af7bd85500281" providerId="LiveId" clId="{9C8C53DD-A5F2-42B9-BB02-9475D8BD173C}" dt="2019-10-25T09:57:54.431" v="256" actId="1440"/>
          <ac:picMkLst>
            <pc:docMk/>
            <pc:sldMk cId="3772032319" sldId="290"/>
            <ac:picMk id="4098" creationId="{A37400EC-B8BC-485B-8860-FE86B92B0258}"/>
          </ac:picMkLst>
        </pc:picChg>
      </pc:sldChg>
      <pc:sldChg chg="addSp delSp modSp">
        <pc:chgData name="Neemias e Catia Lima" userId="b77af7bd85500281" providerId="LiveId" clId="{9C8C53DD-A5F2-42B9-BB02-9475D8BD173C}" dt="2019-10-25T09:55:50.268" v="241" actId="1440"/>
        <pc:sldMkLst>
          <pc:docMk/>
          <pc:sldMk cId="1768216317" sldId="291"/>
        </pc:sldMkLst>
        <pc:spChg chg="mod">
          <ac:chgData name="Neemias e Catia Lima" userId="b77af7bd85500281" providerId="LiveId" clId="{9C8C53DD-A5F2-42B9-BB02-9475D8BD173C}" dt="2019-10-25T09:54:37.200" v="234" actId="20577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e Catia Lima" userId="b77af7bd85500281" providerId="LiveId" clId="{9C8C53DD-A5F2-42B9-BB02-9475D8BD173C}" dt="2019-10-25T09:51:35.339" v="208"/>
          <ac:spMkLst>
            <pc:docMk/>
            <pc:sldMk cId="1768216317" sldId="291"/>
            <ac:spMk id="14" creationId="{00000000-0000-0000-0000-000000000000}"/>
          </ac:spMkLst>
        </pc:spChg>
        <pc:picChg chg="del">
          <ac:chgData name="Neemias e Catia Lima" userId="b77af7bd85500281" providerId="LiveId" clId="{9C8C53DD-A5F2-42B9-BB02-9475D8BD173C}" dt="2019-10-25T09:55:26.253" v="235" actId="478"/>
          <ac:picMkLst>
            <pc:docMk/>
            <pc:sldMk cId="1768216317" sldId="291"/>
            <ac:picMk id="16" creationId="{8B81A202-2972-4577-BC80-0260253A9EEC}"/>
          </ac:picMkLst>
        </pc:picChg>
        <pc:picChg chg="add mod">
          <ac:chgData name="Neemias e Catia Lima" userId="b77af7bd85500281" providerId="LiveId" clId="{9C8C53DD-A5F2-42B9-BB02-9475D8BD173C}" dt="2019-10-25T09:55:50.268" v="241" actId="1440"/>
          <ac:picMkLst>
            <pc:docMk/>
            <pc:sldMk cId="1768216317" sldId="291"/>
            <ac:picMk id="2050" creationId="{4F7C354A-29EA-4A48-AE0D-515B7CCEB97D}"/>
          </ac:picMkLst>
        </pc:picChg>
      </pc:sldChg>
      <pc:sldChg chg="modSp">
        <pc:chgData name="Neemias e Catia Lima" userId="b77af7bd85500281" providerId="LiveId" clId="{9C8C53DD-A5F2-42B9-BB02-9475D8BD173C}" dt="2019-10-25T10:01:16.922" v="284" actId="20577"/>
        <pc:sldMkLst>
          <pc:docMk/>
          <pc:sldMk cId="3757265641" sldId="292"/>
        </pc:sldMkLst>
        <pc:spChg chg="mod">
          <ac:chgData name="Neemias e Catia Lima" userId="b77af7bd85500281" providerId="LiveId" clId="{9C8C53DD-A5F2-42B9-BB02-9475D8BD173C}" dt="2019-10-25T10:01:16.922" v="284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e Catia Lima" userId="b77af7bd85500281" providerId="LiveId" clId="{9C8C53DD-A5F2-42B9-BB02-9475D8BD173C}" dt="2019-10-25T09:59:01.763" v="262"/>
          <ac:spMkLst>
            <pc:docMk/>
            <pc:sldMk cId="3757265641" sldId="292"/>
            <ac:spMk id="14" creationId="{00000000-0000-0000-0000-000000000000}"/>
          </ac:spMkLst>
        </pc:spChg>
      </pc:sldChg>
      <pc:sldChg chg="modSp">
        <pc:chgData name="Neemias e Catia Lima" userId="b77af7bd85500281" providerId="LiveId" clId="{9C8C53DD-A5F2-42B9-BB02-9475D8BD173C}" dt="2019-10-25T10:02:00.477" v="288" actId="6549"/>
        <pc:sldMkLst>
          <pc:docMk/>
          <pc:sldMk cId="3114938747" sldId="293"/>
        </pc:sldMkLst>
        <pc:spChg chg="mod">
          <ac:chgData name="Neemias e Catia Lima" userId="b77af7bd85500281" providerId="LiveId" clId="{9C8C53DD-A5F2-42B9-BB02-9475D8BD173C}" dt="2019-10-25T10:02:00.477" v="288" actId="6549"/>
          <ac:spMkLst>
            <pc:docMk/>
            <pc:sldMk cId="3114938747" sldId="293"/>
            <ac:spMk id="16" creationId="{CFC8B9D9-C6ED-4706-A104-65D118A5B7F9}"/>
          </ac:spMkLst>
        </pc:spChg>
      </pc:sldChg>
    </pc:docChg>
  </pc:docChgLst>
  <pc:docChgLst>
    <pc:chgData name="Neemias e Catia Lima" userId="b77af7bd85500281" providerId="LiveId" clId="{7CAA8B05-7AA4-4452-96DD-61B717C24125}"/>
    <pc:docChg chg="modSld">
      <pc:chgData name="Neemias e Catia Lima" userId="b77af7bd85500281" providerId="LiveId" clId="{7CAA8B05-7AA4-4452-96DD-61B717C24125}" dt="2019-11-20T00:40:43.657" v="2" actId="1440"/>
      <pc:docMkLst>
        <pc:docMk/>
      </pc:docMkLst>
      <pc:sldChg chg="modSp">
        <pc:chgData name="Neemias e Catia Lima" userId="b77af7bd85500281" providerId="LiveId" clId="{7CAA8B05-7AA4-4452-96DD-61B717C24125}" dt="2019-11-20T00:40:43.657" v="2" actId="1440"/>
        <pc:sldMkLst>
          <pc:docMk/>
          <pc:sldMk cId="2232331225" sldId="280"/>
        </pc:sldMkLst>
        <pc:picChg chg="mod">
          <ac:chgData name="Neemias e Catia Lima" userId="b77af7bd85500281" providerId="LiveId" clId="{7CAA8B05-7AA4-4452-96DD-61B717C24125}" dt="2019-11-20T00:40:43.657" v="2" actId="1440"/>
          <ac:picMkLst>
            <pc:docMk/>
            <pc:sldMk cId="2232331225" sldId="280"/>
            <ac:picMk id="3" creationId="{E81D35A3-A2C0-47C1-8085-B70E51961B8D}"/>
          </ac:picMkLst>
        </pc:picChg>
        <pc:picChg chg="mod">
          <ac:chgData name="Neemias e Catia Lima" userId="b77af7bd85500281" providerId="LiveId" clId="{7CAA8B05-7AA4-4452-96DD-61B717C24125}" dt="2019-11-01T17:39:01.632" v="1"/>
          <ac:picMkLst>
            <pc:docMk/>
            <pc:sldMk cId="2232331225" sldId="280"/>
            <ac:picMk id="4" creationId="{5A350337-6EB5-49FE-AA00-D708B43A9F02}"/>
          </ac:picMkLst>
        </pc:picChg>
      </pc:sldChg>
    </pc:docChg>
  </pc:docChgLst>
  <pc:docChgLst>
    <pc:chgData name="Neemias Informatica Lima" userId="b77af7bd85500281" providerId="LiveId" clId="{D2B5DD86-8EAF-4E0F-B3C6-EEAF7EF1CCCE}"/>
    <pc:docChg chg="undo redo custSel modSld">
      <pc:chgData name="Neemias Informatica Lima" userId="b77af7bd85500281" providerId="LiveId" clId="{D2B5DD86-8EAF-4E0F-B3C6-EEAF7EF1CCCE}" dt="2024-02-20T10:59:46.410" v="372" actId="313"/>
      <pc:docMkLst>
        <pc:docMk/>
      </pc:docMkLst>
      <pc:sldChg chg="addSp delSp modSp mod">
        <pc:chgData name="Neemias Informatica Lima" userId="b77af7bd85500281" providerId="LiveId" clId="{D2B5DD86-8EAF-4E0F-B3C6-EEAF7EF1CCCE}" dt="2024-02-20T10:37:58.609" v="47" actId="20577"/>
        <pc:sldMkLst>
          <pc:docMk/>
          <pc:sldMk cId="2232331225" sldId="280"/>
        </pc:sldMkLst>
        <pc:spChg chg="mod">
          <ac:chgData name="Neemias Informatica Lima" userId="b77af7bd85500281" providerId="LiveId" clId="{D2B5DD86-8EAF-4E0F-B3C6-EEAF7EF1CCCE}" dt="2024-02-20T09:50:47.073" v="12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37:40.407" v="36" actId="6549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37:58.609" v="47" actId="20577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09:50:29.161" v="5" actId="478"/>
          <ac:picMkLst>
            <pc:docMk/>
            <pc:sldMk cId="2232331225" sldId="280"/>
            <ac:picMk id="3" creationId="{8459030A-0354-25B2-74E5-139FB0FFBF57}"/>
          </ac:picMkLst>
        </pc:picChg>
        <pc:picChg chg="add mod">
          <ac:chgData name="Neemias Informatica Lima" userId="b77af7bd85500281" providerId="LiveId" clId="{D2B5DD86-8EAF-4E0F-B3C6-EEAF7EF1CCCE}" dt="2024-02-20T09:50:35.199" v="7" actId="14100"/>
          <ac:picMkLst>
            <pc:docMk/>
            <pc:sldMk cId="2232331225" sldId="280"/>
            <ac:picMk id="4" creationId="{1E5F7F84-E301-F4F4-F4D6-D4EF93B7AEF1}"/>
          </ac:picMkLst>
        </pc:picChg>
        <pc:picChg chg="del">
          <ac:chgData name="Neemias Informatica Lima" userId="b77af7bd85500281" providerId="LiveId" clId="{D2B5DD86-8EAF-4E0F-B3C6-EEAF7EF1CCCE}" dt="2024-02-20T09:50:50.603" v="13" actId="478"/>
          <ac:picMkLst>
            <pc:docMk/>
            <pc:sldMk cId="2232331225" sldId="280"/>
            <ac:picMk id="13" creationId="{90782C93-E4CD-857C-516D-47799A5B8721}"/>
          </ac:picMkLst>
        </pc:picChg>
        <pc:picChg chg="add mod">
          <ac:chgData name="Neemias Informatica Lima" userId="b77af7bd85500281" providerId="LiveId" clId="{D2B5DD86-8EAF-4E0F-B3C6-EEAF7EF1CCCE}" dt="2024-02-20T09:52:15.893" v="21"/>
          <ac:picMkLst>
            <pc:docMk/>
            <pc:sldMk cId="2232331225" sldId="280"/>
            <ac:picMk id="14" creationId="{9039C93D-003A-5A94-0B1D-9EB5D1D0220B}"/>
          </ac:picMkLst>
        </pc:picChg>
      </pc:sldChg>
      <pc:sldChg chg="addSp delSp modSp mod">
        <pc:chgData name="Neemias Informatica Lima" userId="b77af7bd85500281" providerId="LiveId" clId="{D2B5DD86-8EAF-4E0F-B3C6-EEAF7EF1CCCE}" dt="2024-02-20T10:42:41.550" v="128" actId="6549"/>
        <pc:sldMkLst>
          <pc:docMk/>
          <pc:sldMk cId="2103443556" sldId="281"/>
        </pc:sldMkLst>
        <pc:spChg chg="mod">
          <ac:chgData name="Neemias Informatica Lima" userId="b77af7bd85500281" providerId="LiveId" clId="{D2B5DD86-8EAF-4E0F-B3C6-EEAF7EF1CCCE}" dt="2024-02-20T10:42:41.550" v="128" actId="6549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40:12.177" v="77" actId="1036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39:12.757" v="59" actId="478"/>
          <ac:picMkLst>
            <pc:docMk/>
            <pc:sldMk cId="2103443556" sldId="281"/>
            <ac:picMk id="2" creationId="{75BC1A2E-8AA2-A139-0337-F7BC8D8E4D51}"/>
          </ac:picMkLst>
        </pc:picChg>
        <pc:picChg chg="del">
          <ac:chgData name="Neemias Informatica Lima" userId="b77af7bd85500281" providerId="LiveId" clId="{D2B5DD86-8EAF-4E0F-B3C6-EEAF7EF1CCCE}" dt="2024-02-20T10:38:25.943" v="48" actId="478"/>
          <ac:picMkLst>
            <pc:docMk/>
            <pc:sldMk cId="2103443556" sldId="281"/>
            <ac:picMk id="3" creationId="{90782C93-E4CD-857C-516D-47799A5B8721}"/>
          </ac:picMkLst>
        </pc:picChg>
        <pc:picChg chg="add mod">
          <ac:chgData name="Neemias Informatica Lima" userId="b77af7bd85500281" providerId="LiveId" clId="{D2B5DD86-8EAF-4E0F-B3C6-EEAF7EF1CCCE}" dt="2024-02-20T10:38:49.742" v="58" actId="1037"/>
          <ac:picMkLst>
            <pc:docMk/>
            <pc:sldMk cId="2103443556" sldId="281"/>
            <ac:picMk id="4" creationId="{5E50C07A-91C0-123C-3194-517732FDBBF7}"/>
          </ac:picMkLst>
        </pc:picChg>
        <pc:picChg chg="add mod">
          <ac:chgData name="Neemias Informatica Lima" userId="b77af7bd85500281" providerId="LiveId" clId="{D2B5DD86-8EAF-4E0F-B3C6-EEAF7EF1CCCE}" dt="2024-02-20T10:39:22.122" v="63" actId="14100"/>
          <ac:picMkLst>
            <pc:docMk/>
            <pc:sldMk cId="2103443556" sldId="281"/>
            <ac:picMk id="5" creationId="{AE5CDBEB-0648-60BA-F6E4-ECAD73D381AF}"/>
          </ac:picMkLst>
        </pc:picChg>
      </pc:sldChg>
      <pc:sldChg chg="addSp delSp modSp mod">
        <pc:chgData name="Neemias Informatica Lima" userId="b77af7bd85500281" providerId="LiveId" clId="{D2B5DD86-8EAF-4E0F-B3C6-EEAF7EF1CCCE}" dt="2024-02-20T10:44:23.457" v="162" actId="20577"/>
        <pc:sldMkLst>
          <pc:docMk/>
          <pc:sldMk cId="3683219421" sldId="282"/>
        </pc:sldMkLst>
        <pc:spChg chg="del">
          <ac:chgData name="Neemias Informatica Lima" userId="b77af7bd85500281" providerId="LiveId" clId="{D2B5DD86-8EAF-4E0F-B3C6-EEAF7EF1CCCE}" dt="2024-02-20T10:40:32.640" v="80" actId="478"/>
          <ac:spMkLst>
            <pc:docMk/>
            <pc:sldMk cId="3683219421" sldId="282"/>
            <ac:spMk id="2" creationId="{5F75C951-ADFA-52C3-753A-BA1315CCCE5D}"/>
          </ac:spMkLst>
        </pc:spChg>
        <pc:spChg chg="add mod">
          <ac:chgData name="Neemias Informatica Lima" userId="b77af7bd85500281" providerId="LiveId" clId="{D2B5DD86-8EAF-4E0F-B3C6-EEAF7EF1CCCE}" dt="2024-02-20T10:40:32.949" v="81"/>
          <ac:spMkLst>
            <pc:docMk/>
            <pc:sldMk cId="3683219421" sldId="282"/>
            <ac:spMk id="6" creationId="{9637ACB4-762A-635D-FDEA-12397AF3A53F}"/>
          </ac:spMkLst>
        </pc:spChg>
        <pc:spChg chg="mod">
          <ac:chgData name="Neemias Informatica Lima" userId="b77af7bd85500281" providerId="LiveId" clId="{D2B5DD86-8EAF-4E0F-B3C6-EEAF7EF1CCCE}" dt="2024-02-20T10:44:23.457" v="162" actId="20577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43:03.811" v="136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40:32.640" v="80" actId="478"/>
          <ac:picMkLst>
            <pc:docMk/>
            <pc:sldMk cId="3683219421" sldId="282"/>
            <ac:picMk id="4" creationId="{5F5FFF93-B293-80B2-CC1C-DF16E54FC03A}"/>
          </ac:picMkLst>
        </pc:picChg>
        <pc:picChg chg="del">
          <ac:chgData name="Neemias Informatica Lima" userId="b77af7bd85500281" providerId="LiveId" clId="{D2B5DD86-8EAF-4E0F-B3C6-EEAF7EF1CCCE}" dt="2024-02-20T10:40:32.640" v="80" actId="478"/>
          <ac:picMkLst>
            <pc:docMk/>
            <pc:sldMk cId="3683219421" sldId="282"/>
            <ac:picMk id="5" creationId="{D71F9B90-F8C4-7AEA-9499-544B231D25EE}"/>
          </ac:picMkLst>
        </pc:picChg>
        <pc:picChg chg="add mod">
          <ac:chgData name="Neemias Informatica Lima" userId="b77af7bd85500281" providerId="LiveId" clId="{D2B5DD86-8EAF-4E0F-B3C6-EEAF7EF1CCCE}" dt="2024-02-20T10:40:32.949" v="81"/>
          <ac:picMkLst>
            <pc:docMk/>
            <pc:sldMk cId="3683219421" sldId="282"/>
            <ac:picMk id="8" creationId="{1B4580B3-E4F0-EABD-596F-401A1270C624}"/>
          </ac:picMkLst>
        </pc:picChg>
        <pc:picChg chg="add mod">
          <ac:chgData name="Neemias Informatica Lima" userId="b77af7bd85500281" providerId="LiveId" clId="{D2B5DD86-8EAF-4E0F-B3C6-EEAF7EF1CCCE}" dt="2024-02-20T10:40:32.949" v="81"/>
          <ac:picMkLst>
            <pc:docMk/>
            <pc:sldMk cId="3683219421" sldId="282"/>
            <ac:picMk id="9" creationId="{6AA875DB-3E67-6C3D-8120-4ED4B5452081}"/>
          </ac:picMkLst>
        </pc:picChg>
      </pc:sldChg>
      <pc:sldChg chg="addSp delSp modSp mod">
        <pc:chgData name="Neemias Informatica Lima" userId="b77af7bd85500281" providerId="LiveId" clId="{D2B5DD86-8EAF-4E0F-B3C6-EEAF7EF1CCCE}" dt="2024-02-20T10:49:13.430" v="193"/>
        <pc:sldMkLst>
          <pc:docMk/>
          <pc:sldMk cId="3902406419" sldId="283"/>
        </pc:sldMkLst>
        <pc:spChg chg="del">
          <ac:chgData name="Neemias Informatica Lima" userId="b77af7bd85500281" providerId="LiveId" clId="{D2B5DD86-8EAF-4E0F-B3C6-EEAF7EF1CCCE}" dt="2024-02-20T10:40:40.984" v="82" actId="478"/>
          <ac:spMkLst>
            <pc:docMk/>
            <pc:sldMk cId="3902406419" sldId="283"/>
            <ac:spMk id="2" creationId="{11EBDFC8-9AEF-72C4-EB99-9B155C91F456}"/>
          </ac:spMkLst>
        </pc:spChg>
        <pc:spChg chg="add mod">
          <ac:chgData name="Neemias Informatica Lima" userId="b77af7bd85500281" providerId="LiveId" clId="{D2B5DD86-8EAF-4E0F-B3C6-EEAF7EF1CCCE}" dt="2024-02-20T10:40:41.354" v="83"/>
          <ac:spMkLst>
            <pc:docMk/>
            <pc:sldMk cId="3902406419" sldId="283"/>
            <ac:spMk id="5" creationId="{99F4E7C5-C5B8-5F8D-4A50-2D5763CA661F}"/>
          </ac:spMkLst>
        </pc:spChg>
        <pc:spChg chg="mod">
          <ac:chgData name="Neemias Informatica Lima" userId="b77af7bd85500281" providerId="LiveId" clId="{D2B5DD86-8EAF-4E0F-B3C6-EEAF7EF1CCCE}" dt="2024-02-20T10:44:41.166" v="165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49:13.430" v="193"/>
          <ac:spMkLst>
            <pc:docMk/>
            <pc:sldMk cId="3902406419" sldId="283"/>
            <ac:spMk id="15" creationId="{D5C09FDA-172B-4732-BD2E-A9BBEF8B191B}"/>
          </ac:spMkLst>
        </pc:spChg>
        <pc:picChg chg="del">
          <ac:chgData name="Neemias Informatica Lima" userId="b77af7bd85500281" providerId="LiveId" clId="{D2B5DD86-8EAF-4E0F-B3C6-EEAF7EF1CCCE}" dt="2024-02-20T10:40:40.984" v="82" actId="478"/>
          <ac:picMkLst>
            <pc:docMk/>
            <pc:sldMk cId="3902406419" sldId="283"/>
            <ac:picMk id="3" creationId="{FB4C629C-3540-A7BF-6C30-A0187F230609}"/>
          </ac:picMkLst>
        </pc:picChg>
        <pc:picChg chg="del">
          <ac:chgData name="Neemias Informatica Lima" userId="b77af7bd85500281" providerId="LiveId" clId="{D2B5DD86-8EAF-4E0F-B3C6-EEAF7EF1CCCE}" dt="2024-02-20T10:40:40.984" v="82" actId="478"/>
          <ac:picMkLst>
            <pc:docMk/>
            <pc:sldMk cId="3902406419" sldId="283"/>
            <ac:picMk id="4" creationId="{01FB662F-1135-74C3-9C30-330249087D8A}"/>
          </ac:picMkLst>
        </pc:picChg>
        <pc:picChg chg="add mod">
          <ac:chgData name="Neemias Informatica Lima" userId="b77af7bd85500281" providerId="LiveId" clId="{D2B5DD86-8EAF-4E0F-B3C6-EEAF7EF1CCCE}" dt="2024-02-20T10:40:41.354" v="83"/>
          <ac:picMkLst>
            <pc:docMk/>
            <pc:sldMk cId="3902406419" sldId="283"/>
            <ac:picMk id="7" creationId="{5BE3054B-1B45-0790-5E4F-E0F7033FCB0F}"/>
          </ac:picMkLst>
        </pc:picChg>
        <pc:picChg chg="add mod">
          <ac:chgData name="Neemias Informatica Lima" userId="b77af7bd85500281" providerId="LiveId" clId="{D2B5DD86-8EAF-4E0F-B3C6-EEAF7EF1CCCE}" dt="2024-02-20T10:40:41.354" v="83"/>
          <ac:picMkLst>
            <pc:docMk/>
            <pc:sldMk cId="3902406419" sldId="283"/>
            <ac:picMk id="8" creationId="{548A4B08-BF03-DB14-9CC7-65212DE8BEEE}"/>
          </ac:picMkLst>
        </pc:picChg>
      </pc:sldChg>
      <pc:sldChg chg="addSp delSp modSp mod">
        <pc:chgData name="Neemias Informatica Lima" userId="b77af7bd85500281" providerId="LiveId" clId="{D2B5DD86-8EAF-4E0F-B3C6-EEAF7EF1CCCE}" dt="2024-02-20T10:51:19.999" v="239" actId="20577"/>
        <pc:sldMkLst>
          <pc:docMk/>
          <pc:sldMk cId="2424059023" sldId="284"/>
        </pc:sldMkLst>
        <pc:spChg chg="del">
          <ac:chgData name="Neemias Informatica Lima" userId="b77af7bd85500281" providerId="LiveId" clId="{D2B5DD86-8EAF-4E0F-B3C6-EEAF7EF1CCCE}" dt="2024-02-20T10:40:56.799" v="86" actId="478"/>
          <ac:spMkLst>
            <pc:docMk/>
            <pc:sldMk cId="2424059023" sldId="284"/>
            <ac:spMk id="2" creationId="{8C3503AD-07BF-6CFD-A7A8-EC518DD7083A}"/>
          </ac:spMkLst>
        </pc:spChg>
        <pc:spChg chg="add mod">
          <ac:chgData name="Neemias Informatica Lima" userId="b77af7bd85500281" providerId="LiveId" clId="{D2B5DD86-8EAF-4E0F-B3C6-EEAF7EF1CCCE}" dt="2024-02-20T10:40:57.136" v="87"/>
          <ac:spMkLst>
            <pc:docMk/>
            <pc:sldMk cId="2424059023" sldId="284"/>
            <ac:spMk id="5" creationId="{8F4605FB-8D94-A0E2-AF3B-4995C2DD7124}"/>
          </ac:spMkLst>
        </pc:spChg>
        <pc:spChg chg="mod">
          <ac:chgData name="Neemias Informatica Lima" userId="b77af7bd85500281" providerId="LiveId" clId="{D2B5DD86-8EAF-4E0F-B3C6-EEAF7EF1CCCE}" dt="2024-02-20T10:50:25.780" v="212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51:19.999" v="239" actId="20577"/>
          <ac:spMkLst>
            <pc:docMk/>
            <pc:sldMk cId="2424059023" sldId="284"/>
            <ac:spMk id="15" creationId="{C3A1BEFC-B9B8-4142-B09F-1F5B330F4265}"/>
          </ac:spMkLst>
        </pc:spChg>
        <pc:picChg chg="del">
          <ac:chgData name="Neemias Informatica Lima" userId="b77af7bd85500281" providerId="LiveId" clId="{D2B5DD86-8EAF-4E0F-B3C6-EEAF7EF1CCCE}" dt="2024-02-20T10:40:56.799" v="86" actId="478"/>
          <ac:picMkLst>
            <pc:docMk/>
            <pc:sldMk cId="2424059023" sldId="284"/>
            <ac:picMk id="3" creationId="{FC008282-3793-D012-6EED-5AA1DA61D944}"/>
          </ac:picMkLst>
        </pc:picChg>
        <pc:picChg chg="del">
          <ac:chgData name="Neemias Informatica Lima" userId="b77af7bd85500281" providerId="LiveId" clId="{D2B5DD86-8EAF-4E0F-B3C6-EEAF7EF1CCCE}" dt="2024-02-20T10:40:56.799" v="86" actId="478"/>
          <ac:picMkLst>
            <pc:docMk/>
            <pc:sldMk cId="2424059023" sldId="284"/>
            <ac:picMk id="4" creationId="{3F5B4919-EA9A-3309-E993-0C056E514EF5}"/>
          </ac:picMkLst>
        </pc:picChg>
        <pc:picChg chg="add mod">
          <ac:chgData name="Neemias Informatica Lima" userId="b77af7bd85500281" providerId="LiveId" clId="{D2B5DD86-8EAF-4E0F-B3C6-EEAF7EF1CCCE}" dt="2024-02-20T10:40:57.136" v="87"/>
          <ac:picMkLst>
            <pc:docMk/>
            <pc:sldMk cId="2424059023" sldId="284"/>
            <ac:picMk id="7" creationId="{E893B890-5C6E-F3FD-BF39-8B627571DE15}"/>
          </ac:picMkLst>
        </pc:picChg>
        <pc:picChg chg="add mod">
          <ac:chgData name="Neemias Informatica Lima" userId="b77af7bd85500281" providerId="LiveId" clId="{D2B5DD86-8EAF-4E0F-B3C6-EEAF7EF1CCCE}" dt="2024-02-20T10:40:57.136" v="87"/>
          <ac:picMkLst>
            <pc:docMk/>
            <pc:sldMk cId="2424059023" sldId="284"/>
            <ac:picMk id="8" creationId="{50558775-9F80-ECBD-AD92-83283D753A40}"/>
          </ac:picMkLst>
        </pc:picChg>
      </pc:sldChg>
      <pc:sldChg chg="addSp delSp modSp mod">
        <pc:chgData name="Neemias Informatica Lima" userId="b77af7bd85500281" providerId="LiveId" clId="{D2B5DD86-8EAF-4E0F-B3C6-EEAF7EF1CCCE}" dt="2024-02-20T10:53:29.762" v="277" actId="313"/>
        <pc:sldMkLst>
          <pc:docMk/>
          <pc:sldMk cId="2241968852" sldId="285"/>
        </pc:sldMkLst>
        <pc:spChg chg="del">
          <ac:chgData name="Neemias Informatica Lima" userId="b77af7bd85500281" providerId="LiveId" clId="{D2B5DD86-8EAF-4E0F-B3C6-EEAF7EF1CCCE}" dt="2024-02-20T10:41:08.016" v="90" actId="478"/>
          <ac:spMkLst>
            <pc:docMk/>
            <pc:sldMk cId="2241968852" sldId="285"/>
            <ac:spMk id="2" creationId="{1CDA1407-863C-0C7B-1019-50A1E75EBD9E}"/>
          </ac:spMkLst>
        </pc:spChg>
        <pc:spChg chg="add mod">
          <ac:chgData name="Neemias Informatica Lima" userId="b77af7bd85500281" providerId="LiveId" clId="{D2B5DD86-8EAF-4E0F-B3C6-EEAF7EF1CCCE}" dt="2024-02-20T10:41:08.382" v="91"/>
          <ac:spMkLst>
            <pc:docMk/>
            <pc:sldMk cId="2241968852" sldId="285"/>
            <ac:spMk id="5" creationId="{C6916D47-173B-A170-0371-6D5FAD5BC0B3}"/>
          </ac:spMkLst>
        </pc:spChg>
        <pc:spChg chg="mod">
          <ac:chgData name="Neemias Informatica Lima" userId="b77af7bd85500281" providerId="LiveId" clId="{D2B5DD86-8EAF-4E0F-B3C6-EEAF7EF1CCCE}" dt="2024-02-20T10:52:43.961" v="257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53:29.762" v="277" actId="313"/>
          <ac:spMkLst>
            <pc:docMk/>
            <pc:sldMk cId="2241968852" sldId="285"/>
            <ac:spMk id="15" creationId="{0F091E13-8EAD-4FFB-9473-BC74E5ABDC64}"/>
          </ac:spMkLst>
        </pc:spChg>
        <pc:picChg chg="del">
          <ac:chgData name="Neemias Informatica Lima" userId="b77af7bd85500281" providerId="LiveId" clId="{D2B5DD86-8EAF-4E0F-B3C6-EEAF7EF1CCCE}" dt="2024-02-20T10:41:08.016" v="90" actId="478"/>
          <ac:picMkLst>
            <pc:docMk/>
            <pc:sldMk cId="2241968852" sldId="285"/>
            <ac:picMk id="3" creationId="{0E3B97D4-6691-EEB0-410C-C2693A744F99}"/>
          </ac:picMkLst>
        </pc:picChg>
        <pc:picChg chg="del">
          <ac:chgData name="Neemias Informatica Lima" userId="b77af7bd85500281" providerId="LiveId" clId="{D2B5DD86-8EAF-4E0F-B3C6-EEAF7EF1CCCE}" dt="2024-02-20T10:41:08.016" v="90" actId="478"/>
          <ac:picMkLst>
            <pc:docMk/>
            <pc:sldMk cId="2241968852" sldId="285"/>
            <ac:picMk id="4" creationId="{E7EEAF4A-24D0-7264-F287-75DE6283AA0C}"/>
          </ac:picMkLst>
        </pc:picChg>
        <pc:picChg chg="add mod">
          <ac:chgData name="Neemias Informatica Lima" userId="b77af7bd85500281" providerId="LiveId" clId="{D2B5DD86-8EAF-4E0F-B3C6-EEAF7EF1CCCE}" dt="2024-02-20T10:41:08.382" v="91"/>
          <ac:picMkLst>
            <pc:docMk/>
            <pc:sldMk cId="2241968852" sldId="285"/>
            <ac:picMk id="7" creationId="{F853418A-E7AD-EB12-B725-FB9A057B06C2}"/>
          </ac:picMkLst>
        </pc:picChg>
        <pc:picChg chg="add mod">
          <ac:chgData name="Neemias Informatica Lima" userId="b77af7bd85500281" providerId="LiveId" clId="{D2B5DD86-8EAF-4E0F-B3C6-EEAF7EF1CCCE}" dt="2024-02-20T10:41:08.382" v="91"/>
          <ac:picMkLst>
            <pc:docMk/>
            <pc:sldMk cId="2241968852" sldId="285"/>
            <ac:picMk id="8" creationId="{8CA136F5-F830-F2D5-2504-4BDC4589D3A0}"/>
          </ac:picMkLst>
        </pc:picChg>
      </pc:sldChg>
      <pc:sldChg chg="addSp delSp modSp mod">
        <pc:chgData name="Neemias Informatica Lima" userId="b77af7bd85500281" providerId="LiveId" clId="{D2B5DD86-8EAF-4E0F-B3C6-EEAF7EF1CCCE}" dt="2024-02-20T10:55:55.472" v="322" actId="20577"/>
        <pc:sldMkLst>
          <pc:docMk/>
          <pc:sldMk cId="1959249856" sldId="286"/>
        </pc:sldMkLst>
        <pc:spChg chg="del">
          <ac:chgData name="Neemias Informatica Lima" userId="b77af7bd85500281" providerId="LiveId" clId="{D2B5DD86-8EAF-4E0F-B3C6-EEAF7EF1CCCE}" dt="2024-02-20T10:41:19.501" v="94" actId="478"/>
          <ac:spMkLst>
            <pc:docMk/>
            <pc:sldMk cId="1959249856" sldId="286"/>
            <ac:spMk id="2" creationId="{AB7C0574-91E0-6E82-A717-0337D564BBC8}"/>
          </ac:spMkLst>
        </pc:spChg>
        <pc:spChg chg="add mod">
          <ac:chgData name="Neemias Informatica Lima" userId="b77af7bd85500281" providerId="LiveId" clId="{D2B5DD86-8EAF-4E0F-B3C6-EEAF7EF1CCCE}" dt="2024-02-20T10:41:19.845" v="95"/>
          <ac:spMkLst>
            <pc:docMk/>
            <pc:sldMk cId="1959249856" sldId="286"/>
            <ac:spMk id="5" creationId="{2F0CFB38-E3F5-B9D9-5E73-0388429F89FC}"/>
          </ac:spMkLst>
        </pc:spChg>
        <pc:spChg chg="mod">
          <ac:chgData name="Neemias Informatica Lima" userId="b77af7bd85500281" providerId="LiveId" clId="{D2B5DD86-8EAF-4E0F-B3C6-EEAF7EF1CCCE}" dt="2024-02-20T10:54:44.341" v="295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55:55.472" v="322" actId="20577"/>
          <ac:spMkLst>
            <pc:docMk/>
            <pc:sldMk cId="1959249856" sldId="286"/>
            <ac:spMk id="15" creationId="{863BB09B-C8C1-4354-BC51-D930C951E507}"/>
          </ac:spMkLst>
        </pc:spChg>
        <pc:picChg chg="del">
          <ac:chgData name="Neemias Informatica Lima" userId="b77af7bd85500281" providerId="LiveId" clId="{D2B5DD86-8EAF-4E0F-B3C6-EEAF7EF1CCCE}" dt="2024-02-20T10:41:19.501" v="94" actId="478"/>
          <ac:picMkLst>
            <pc:docMk/>
            <pc:sldMk cId="1959249856" sldId="286"/>
            <ac:picMk id="3" creationId="{A0FF73A8-8BF9-F527-9C72-0F5C3D6D1459}"/>
          </ac:picMkLst>
        </pc:picChg>
        <pc:picChg chg="del">
          <ac:chgData name="Neemias Informatica Lima" userId="b77af7bd85500281" providerId="LiveId" clId="{D2B5DD86-8EAF-4E0F-B3C6-EEAF7EF1CCCE}" dt="2024-02-20T10:41:19.501" v="94" actId="478"/>
          <ac:picMkLst>
            <pc:docMk/>
            <pc:sldMk cId="1959249856" sldId="286"/>
            <ac:picMk id="4" creationId="{4BC68804-1FCA-101D-7E47-C7BC7A4689EF}"/>
          </ac:picMkLst>
        </pc:picChg>
        <pc:picChg chg="add mod">
          <ac:chgData name="Neemias Informatica Lima" userId="b77af7bd85500281" providerId="LiveId" clId="{D2B5DD86-8EAF-4E0F-B3C6-EEAF7EF1CCCE}" dt="2024-02-20T10:41:19.845" v="95"/>
          <ac:picMkLst>
            <pc:docMk/>
            <pc:sldMk cId="1959249856" sldId="286"/>
            <ac:picMk id="7" creationId="{4CAD79D9-E4B5-0B27-6BF1-3C3C16C46224}"/>
          </ac:picMkLst>
        </pc:picChg>
        <pc:picChg chg="add mod">
          <ac:chgData name="Neemias Informatica Lima" userId="b77af7bd85500281" providerId="LiveId" clId="{D2B5DD86-8EAF-4E0F-B3C6-EEAF7EF1CCCE}" dt="2024-02-20T10:41:19.845" v="95"/>
          <ac:picMkLst>
            <pc:docMk/>
            <pc:sldMk cId="1959249856" sldId="286"/>
            <ac:picMk id="8" creationId="{A9796CBB-22E7-3A22-9793-6F0BAC5865F6}"/>
          </ac:picMkLst>
        </pc:picChg>
      </pc:sldChg>
      <pc:sldChg chg="addSp delSp modSp mod">
        <pc:chgData name="Neemias Informatica Lima" userId="b77af7bd85500281" providerId="LiveId" clId="{D2B5DD86-8EAF-4E0F-B3C6-EEAF7EF1CCCE}" dt="2024-02-20T10:58:58.019" v="370" actId="6549"/>
        <pc:sldMkLst>
          <pc:docMk/>
          <pc:sldMk cId="2857006406" sldId="287"/>
        </pc:sldMkLst>
        <pc:spChg chg="del">
          <ac:chgData name="Neemias Informatica Lima" userId="b77af7bd85500281" providerId="LiveId" clId="{D2B5DD86-8EAF-4E0F-B3C6-EEAF7EF1CCCE}" dt="2024-02-20T10:41:35.919" v="100" actId="478"/>
          <ac:spMkLst>
            <pc:docMk/>
            <pc:sldMk cId="2857006406" sldId="287"/>
            <ac:spMk id="2" creationId="{0005C4D7-00FF-4884-7B97-7513E22E1008}"/>
          </ac:spMkLst>
        </pc:spChg>
        <pc:spChg chg="add mod">
          <ac:chgData name="Neemias Informatica Lima" userId="b77af7bd85500281" providerId="LiveId" clId="{D2B5DD86-8EAF-4E0F-B3C6-EEAF7EF1CCCE}" dt="2024-02-20T10:41:36.229" v="101"/>
          <ac:spMkLst>
            <pc:docMk/>
            <pc:sldMk cId="2857006406" sldId="287"/>
            <ac:spMk id="5" creationId="{49C9CECD-E45A-7D3A-A207-74A9C845115C}"/>
          </ac:spMkLst>
        </pc:spChg>
        <pc:spChg chg="mod">
          <ac:chgData name="Neemias Informatica Lima" userId="b77af7bd85500281" providerId="LiveId" clId="{D2B5DD86-8EAF-4E0F-B3C6-EEAF7EF1CCCE}" dt="2024-02-20T10:58:58.019" v="370" actId="6549"/>
          <ac:spMkLst>
            <pc:docMk/>
            <pc:sldMk cId="2857006406" sldId="287"/>
            <ac:spMk id="16" creationId="{28D68641-D640-4BD7-9D5B-B3803DCCF9B3}"/>
          </ac:spMkLst>
        </pc:spChg>
        <pc:picChg chg="del">
          <ac:chgData name="Neemias Informatica Lima" userId="b77af7bd85500281" providerId="LiveId" clId="{D2B5DD86-8EAF-4E0F-B3C6-EEAF7EF1CCCE}" dt="2024-02-20T10:41:35.919" v="100" actId="478"/>
          <ac:picMkLst>
            <pc:docMk/>
            <pc:sldMk cId="2857006406" sldId="287"/>
            <ac:picMk id="3" creationId="{4C5B123F-8E84-8FC0-8679-089C7A6C4D8D}"/>
          </ac:picMkLst>
        </pc:picChg>
        <pc:picChg chg="del">
          <ac:chgData name="Neemias Informatica Lima" userId="b77af7bd85500281" providerId="LiveId" clId="{D2B5DD86-8EAF-4E0F-B3C6-EEAF7EF1CCCE}" dt="2024-02-20T10:41:35.919" v="100" actId="478"/>
          <ac:picMkLst>
            <pc:docMk/>
            <pc:sldMk cId="2857006406" sldId="287"/>
            <ac:picMk id="4" creationId="{FF3EC3FF-ECCC-AA66-9A45-5EAD03D04FC6}"/>
          </ac:picMkLst>
        </pc:picChg>
        <pc:picChg chg="add mod">
          <ac:chgData name="Neemias Informatica Lima" userId="b77af7bd85500281" providerId="LiveId" clId="{D2B5DD86-8EAF-4E0F-B3C6-EEAF7EF1CCCE}" dt="2024-02-20T10:41:36.229" v="101"/>
          <ac:picMkLst>
            <pc:docMk/>
            <pc:sldMk cId="2857006406" sldId="287"/>
            <ac:picMk id="7" creationId="{C6A0D47A-F830-5802-8A79-DA62F2571C6E}"/>
          </ac:picMkLst>
        </pc:picChg>
        <pc:picChg chg="add mod">
          <ac:chgData name="Neemias Informatica Lima" userId="b77af7bd85500281" providerId="LiveId" clId="{D2B5DD86-8EAF-4E0F-B3C6-EEAF7EF1CCCE}" dt="2024-02-20T10:41:36.229" v="101"/>
          <ac:picMkLst>
            <pc:docMk/>
            <pc:sldMk cId="2857006406" sldId="287"/>
            <ac:picMk id="8" creationId="{ABFB088B-E860-7126-4318-BCD320D15E76}"/>
          </ac:picMkLst>
        </pc:picChg>
      </pc:sldChg>
      <pc:sldChg chg="addSp delSp modSp mod">
        <pc:chgData name="Neemias Informatica Lima" userId="b77af7bd85500281" providerId="LiveId" clId="{D2B5DD86-8EAF-4E0F-B3C6-EEAF7EF1CCCE}" dt="2024-02-20T10:45:20.309" v="183" actId="6549"/>
        <pc:sldMkLst>
          <pc:docMk/>
          <pc:sldMk cId="2630436816" sldId="288"/>
        </pc:sldMkLst>
        <pc:spChg chg="del">
          <ac:chgData name="Neemias Informatica Lima" userId="b77af7bd85500281" providerId="LiveId" clId="{D2B5DD86-8EAF-4E0F-B3C6-EEAF7EF1CCCE}" dt="2024-02-20T10:40:27.223" v="78" actId="478"/>
          <ac:spMkLst>
            <pc:docMk/>
            <pc:sldMk cId="2630436816" sldId="288"/>
            <ac:spMk id="2" creationId="{76DB6DD9-8755-485F-41C7-00DFF1907AB6}"/>
          </ac:spMkLst>
        </pc:spChg>
        <pc:spChg chg="add mod">
          <ac:chgData name="Neemias Informatica Lima" userId="b77af7bd85500281" providerId="LiveId" clId="{D2B5DD86-8EAF-4E0F-B3C6-EEAF7EF1CCCE}" dt="2024-02-20T10:40:27.613" v="79"/>
          <ac:spMkLst>
            <pc:docMk/>
            <pc:sldMk cId="2630436816" sldId="288"/>
            <ac:spMk id="5" creationId="{0361F6E1-54F6-3B56-F426-3A5257CDE79B}"/>
          </ac:spMkLst>
        </pc:spChg>
        <pc:spChg chg="mod">
          <ac:chgData name="Neemias Informatica Lima" userId="b77af7bd85500281" providerId="LiveId" clId="{D2B5DD86-8EAF-4E0F-B3C6-EEAF7EF1CCCE}" dt="2024-02-20T10:45:20.309" v="183" actId="6549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42:58.409" v="131"/>
          <ac:spMkLst>
            <pc:docMk/>
            <pc:sldMk cId="2630436816" sldId="288"/>
            <ac:spMk id="14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40:27.223" v="78" actId="478"/>
          <ac:picMkLst>
            <pc:docMk/>
            <pc:sldMk cId="2630436816" sldId="288"/>
            <ac:picMk id="3" creationId="{A652FF02-6A2B-140C-34ED-C43A6FC4379B}"/>
          </ac:picMkLst>
        </pc:picChg>
        <pc:picChg chg="del">
          <ac:chgData name="Neemias Informatica Lima" userId="b77af7bd85500281" providerId="LiveId" clId="{D2B5DD86-8EAF-4E0F-B3C6-EEAF7EF1CCCE}" dt="2024-02-20T10:40:27.223" v="78" actId="478"/>
          <ac:picMkLst>
            <pc:docMk/>
            <pc:sldMk cId="2630436816" sldId="288"/>
            <ac:picMk id="4" creationId="{28C4F974-1AC4-E691-E4E6-D12C5C772E74}"/>
          </ac:picMkLst>
        </pc:picChg>
        <pc:picChg chg="add mod">
          <ac:chgData name="Neemias Informatica Lima" userId="b77af7bd85500281" providerId="LiveId" clId="{D2B5DD86-8EAF-4E0F-B3C6-EEAF7EF1CCCE}" dt="2024-02-20T10:40:27.613" v="79"/>
          <ac:picMkLst>
            <pc:docMk/>
            <pc:sldMk cId="2630436816" sldId="288"/>
            <ac:picMk id="7" creationId="{EF1A6F14-D60A-51D1-C4B6-21148EF4D37B}"/>
          </ac:picMkLst>
        </pc:picChg>
        <pc:picChg chg="add mod">
          <ac:chgData name="Neemias Informatica Lima" userId="b77af7bd85500281" providerId="LiveId" clId="{D2B5DD86-8EAF-4E0F-B3C6-EEAF7EF1CCCE}" dt="2024-02-20T10:40:27.613" v="79"/>
          <ac:picMkLst>
            <pc:docMk/>
            <pc:sldMk cId="2630436816" sldId="288"/>
            <ac:picMk id="8" creationId="{78AD38F7-1777-2E0C-FD31-F2F74E58BCFD}"/>
          </ac:picMkLst>
        </pc:picChg>
      </pc:sldChg>
      <pc:sldChg chg="addSp delSp modSp mod">
        <pc:chgData name="Neemias Informatica Lima" userId="b77af7bd85500281" providerId="LiveId" clId="{D2B5DD86-8EAF-4E0F-B3C6-EEAF7EF1CCCE}" dt="2024-02-20T10:59:46.410" v="372" actId="313"/>
        <pc:sldMkLst>
          <pc:docMk/>
          <pc:sldMk cId="3032827026" sldId="289"/>
        </pc:sldMkLst>
        <pc:spChg chg="del">
          <ac:chgData name="Neemias Informatica Lima" userId="b77af7bd85500281" providerId="LiveId" clId="{D2B5DD86-8EAF-4E0F-B3C6-EEAF7EF1CCCE}" dt="2024-02-20T10:40:50.818" v="84" actId="478"/>
          <ac:spMkLst>
            <pc:docMk/>
            <pc:sldMk cId="3032827026" sldId="289"/>
            <ac:spMk id="2" creationId="{1DDFBFA1-9350-7E4D-9A66-59B2A927A45B}"/>
          </ac:spMkLst>
        </pc:spChg>
        <pc:spChg chg="add mod">
          <ac:chgData name="Neemias Informatica Lima" userId="b77af7bd85500281" providerId="LiveId" clId="{D2B5DD86-8EAF-4E0F-B3C6-EEAF7EF1CCCE}" dt="2024-02-20T10:40:51.283" v="85"/>
          <ac:spMkLst>
            <pc:docMk/>
            <pc:sldMk cId="3032827026" sldId="289"/>
            <ac:spMk id="5" creationId="{EDBBAAE8-AD4A-97C4-F36B-D5674BCAC5C3}"/>
          </ac:spMkLst>
        </pc:spChg>
        <pc:spChg chg="mod">
          <ac:chgData name="Neemias Informatica Lima" userId="b77af7bd85500281" providerId="LiveId" clId="{D2B5DD86-8EAF-4E0F-B3C6-EEAF7EF1CCCE}" dt="2024-02-20T10:59:46.410" v="372" actId="313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D2B5DD86-8EAF-4E0F-B3C6-EEAF7EF1CCCE}" dt="2024-02-20T10:44:46.477" v="168"/>
          <ac:spMkLst>
            <pc:docMk/>
            <pc:sldMk cId="3032827026" sldId="289"/>
            <ac:spMk id="14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40:50.818" v="84" actId="478"/>
          <ac:picMkLst>
            <pc:docMk/>
            <pc:sldMk cId="3032827026" sldId="289"/>
            <ac:picMk id="3" creationId="{7E2D46BE-ED57-AE72-A5F9-EB1CBDB47182}"/>
          </ac:picMkLst>
        </pc:picChg>
        <pc:picChg chg="del">
          <ac:chgData name="Neemias Informatica Lima" userId="b77af7bd85500281" providerId="LiveId" clId="{D2B5DD86-8EAF-4E0F-B3C6-EEAF7EF1CCCE}" dt="2024-02-20T10:40:50.818" v="84" actId="478"/>
          <ac:picMkLst>
            <pc:docMk/>
            <pc:sldMk cId="3032827026" sldId="289"/>
            <ac:picMk id="4" creationId="{9D33F971-8654-BA45-DFD6-608C83A1D99B}"/>
          </ac:picMkLst>
        </pc:picChg>
        <pc:picChg chg="add mod">
          <ac:chgData name="Neemias Informatica Lima" userId="b77af7bd85500281" providerId="LiveId" clId="{D2B5DD86-8EAF-4E0F-B3C6-EEAF7EF1CCCE}" dt="2024-02-20T10:40:51.283" v="85"/>
          <ac:picMkLst>
            <pc:docMk/>
            <pc:sldMk cId="3032827026" sldId="289"/>
            <ac:picMk id="7" creationId="{112D8330-C60A-BDC6-27EF-CA5A53AE2A48}"/>
          </ac:picMkLst>
        </pc:picChg>
        <pc:picChg chg="add mod">
          <ac:chgData name="Neemias Informatica Lima" userId="b77af7bd85500281" providerId="LiveId" clId="{D2B5DD86-8EAF-4E0F-B3C6-EEAF7EF1CCCE}" dt="2024-02-20T10:40:51.283" v="85"/>
          <ac:picMkLst>
            <pc:docMk/>
            <pc:sldMk cId="3032827026" sldId="289"/>
            <ac:picMk id="8" creationId="{67868905-11E4-7B86-1903-4ADA624FC10A}"/>
          </ac:picMkLst>
        </pc:picChg>
      </pc:sldChg>
      <pc:sldChg chg="addSp delSp modSp mod">
        <pc:chgData name="Neemias Informatica Lima" userId="b77af7bd85500281" providerId="LiveId" clId="{D2B5DD86-8EAF-4E0F-B3C6-EEAF7EF1CCCE}" dt="2024-02-20T10:52:28.200" v="254" actId="1035"/>
        <pc:sldMkLst>
          <pc:docMk/>
          <pc:sldMk cId="3772032319" sldId="290"/>
        </pc:sldMkLst>
        <pc:spChg chg="del">
          <ac:chgData name="Neemias Informatica Lima" userId="b77af7bd85500281" providerId="LiveId" clId="{D2B5DD86-8EAF-4E0F-B3C6-EEAF7EF1CCCE}" dt="2024-02-20T10:41:03.111" v="88" actId="478"/>
          <ac:spMkLst>
            <pc:docMk/>
            <pc:sldMk cId="3772032319" sldId="290"/>
            <ac:spMk id="2" creationId="{FC68624B-C12E-69A9-1B5A-C98BEBBDD139}"/>
          </ac:spMkLst>
        </pc:spChg>
        <pc:spChg chg="add mod">
          <ac:chgData name="Neemias Informatica Lima" userId="b77af7bd85500281" providerId="LiveId" clId="{D2B5DD86-8EAF-4E0F-B3C6-EEAF7EF1CCCE}" dt="2024-02-20T10:41:03.431" v="89"/>
          <ac:spMkLst>
            <pc:docMk/>
            <pc:sldMk cId="3772032319" sldId="290"/>
            <ac:spMk id="5" creationId="{7748E928-157E-25F4-F1B0-15CF3C66046D}"/>
          </ac:spMkLst>
        </pc:spChg>
        <pc:spChg chg="mod">
          <ac:chgData name="Neemias Informatica Lima" userId="b77af7bd85500281" providerId="LiveId" clId="{D2B5DD86-8EAF-4E0F-B3C6-EEAF7EF1CCCE}" dt="2024-02-20T10:52:28.200" v="254" actId="1035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D2B5DD86-8EAF-4E0F-B3C6-EEAF7EF1CCCE}" dt="2024-02-20T10:50:33.222" v="217"/>
          <ac:spMkLst>
            <pc:docMk/>
            <pc:sldMk cId="3772032319" sldId="290"/>
            <ac:spMk id="14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41:03.111" v="88" actId="478"/>
          <ac:picMkLst>
            <pc:docMk/>
            <pc:sldMk cId="3772032319" sldId="290"/>
            <ac:picMk id="3" creationId="{5A0CE7BE-E0FF-4CA7-3035-C66C8C102E63}"/>
          </ac:picMkLst>
        </pc:picChg>
        <pc:picChg chg="del">
          <ac:chgData name="Neemias Informatica Lima" userId="b77af7bd85500281" providerId="LiveId" clId="{D2B5DD86-8EAF-4E0F-B3C6-EEAF7EF1CCCE}" dt="2024-02-20T10:41:03.111" v="88" actId="478"/>
          <ac:picMkLst>
            <pc:docMk/>
            <pc:sldMk cId="3772032319" sldId="290"/>
            <ac:picMk id="4" creationId="{519CAC71-BAF5-C81A-4BD0-5BE80D4A2E4A}"/>
          </ac:picMkLst>
        </pc:picChg>
        <pc:picChg chg="add mod">
          <ac:chgData name="Neemias Informatica Lima" userId="b77af7bd85500281" providerId="LiveId" clId="{D2B5DD86-8EAF-4E0F-B3C6-EEAF7EF1CCCE}" dt="2024-02-20T10:41:03.431" v="89"/>
          <ac:picMkLst>
            <pc:docMk/>
            <pc:sldMk cId="3772032319" sldId="290"/>
            <ac:picMk id="7" creationId="{5AEC3517-60F4-65A9-F22B-9BD1B7ECCE5F}"/>
          </ac:picMkLst>
        </pc:picChg>
        <pc:picChg chg="add mod">
          <ac:chgData name="Neemias Informatica Lima" userId="b77af7bd85500281" providerId="LiveId" clId="{D2B5DD86-8EAF-4E0F-B3C6-EEAF7EF1CCCE}" dt="2024-02-20T10:41:03.431" v="89"/>
          <ac:picMkLst>
            <pc:docMk/>
            <pc:sldMk cId="3772032319" sldId="290"/>
            <ac:picMk id="8" creationId="{5ECF9D35-7A19-8675-4812-98C47B7134FD}"/>
          </ac:picMkLst>
        </pc:picChg>
      </pc:sldChg>
      <pc:sldChg chg="addSp delSp modSp mod">
        <pc:chgData name="Neemias Informatica Lima" userId="b77af7bd85500281" providerId="LiveId" clId="{D2B5DD86-8EAF-4E0F-B3C6-EEAF7EF1CCCE}" dt="2024-02-20T10:54:30.153" v="290" actId="313"/>
        <pc:sldMkLst>
          <pc:docMk/>
          <pc:sldMk cId="1768216317" sldId="291"/>
        </pc:sldMkLst>
        <pc:spChg chg="del">
          <ac:chgData name="Neemias Informatica Lima" userId="b77af7bd85500281" providerId="LiveId" clId="{D2B5DD86-8EAF-4E0F-B3C6-EEAF7EF1CCCE}" dt="2024-02-20T10:41:14.609" v="92" actId="478"/>
          <ac:spMkLst>
            <pc:docMk/>
            <pc:sldMk cId="1768216317" sldId="291"/>
            <ac:spMk id="2" creationId="{3B3DC347-6AB4-7195-1FA9-D8D623314BE2}"/>
          </ac:spMkLst>
        </pc:spChg>
        <pc:spChg chg="add mod">
          <ac:chgData name="Neemias Informatica Lima" userId="b77af7bd85500281" providerId="LiveId" clId="{D2B5DD86-8EAF-4E0F-B3C6-EEAF7EF1CCCE}" dt="2024-02-20T10:41:14.943" v="93"/>
          <ac:spMkLst>
            <pc:docMk/>
            <pc:sldMk cId="1768216317" sldId="291"/>
            <ac:spMk id="5" creationId="{3335F489-5BE2-67AD-3705-CD00FA4678DB}"/>
          </ac:spMkLst>
        </pc:spChg>
        <pc:spChg chg="mod">
          <ac:chgData name="Neemias Informatica Lima" userId="b77af7bd85500281" providerId="LiveId" clId="{D2B5DD86-8EAF-4E0F-B3C6-EEAF7EF1CCCE}" dt="2024-02-20T10:54:30.153" v="290" actId="313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D2B5DD86-8EAF-4E0F-B3C6-EEAF7EF1CCCE}" dt="2024-02-20T10:52:48.345" v="260"/>
          <ac:spMkLst>
            <pc:docMk/>
            <pc:sldMk cId="1768216317" sldId="291"/>
            <ac:spMk id="14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41:14.609" v="92" actId="478"/>
          <ac:picMkLst>
            <pc:docMk/>
            <pc:sldMk cId="1768216317" sldId="291"/>
            <ac:picMk id="3" creationId="{94DDE6D8-2E75-151F-6C11-B49D7151D03C}"/>
          </ac:picMkLst>
        </pc:picChg>
        <pc:picChg chg="del">
          <ac:chgData name="Neemias Informatica Lima" userId="b77af7bd85500281" providerId="LiveId" clId="{D2B5DD86-8EAF-4E0F-B3C6-EEAF7EF1CCCE}" dt="2024-02-20T10:41:14.609" v="92" actId="478"/>
          <ac:picMkLst>
            <pc:docMk/>
            <pc:sldMk cId="1768216317" sldId="291"/>
            <ac:picMk id="4" creationId="{FA514DAF-3365-682E-9A59-7277893FF995}"/>
          </ac:picMkLst>
        </pc:picChg>
        <pc:picChg chg="add mod">
          <ac:chgData name="Neemias Informatica Lima" userId="b77af7bd85500281" providerId="LiveId" clId="{D2B5DD86-8EAF-4E0F-B3C6-EEAF7EF1CCCE}" dt="2024-02-20T10:41:14.943" v="93"/>
          <ac:picMkLst>
            <pc:docMk/>
            <pc:sldMk cId="1768216317" sldId="291"/>
            <ac:picMk id="7" creationId="{98E9CFAD-32F7-65CF-699F-87BC8E27FCCF}"/>
          </ac:picMkLst>
        </pc:picChg>
        <pc:picChg chg="add mod">
          <ac:chgData name="Neemias Informatica Lima" userId="b77af7bd85500281" providerId="LiveId" clId="{D2B5DD86-8EAF-4E0F-B3C6-EEAF7EF1CCCE}" dt="2024-02-20T10:41:14.943" v="93"/>
          <ac:picMkLst>
            <pc:docMk/>
            <pc:sldMk cId="1768216317" sldId="291"/>
            <ac:picMk id="8" creationId="{9D5DAD65-571D-5D64-AD1F-E078DAF3141E}"/>
          </ac:picMkLst>
        </pc:picChg>
      </pc:sldChg>
      <pc:sldChg chg="addSp delSp modSp mod">
        <pc:chgData name="Neemias Informatica Lima" userId="b77af7bd85500281" providerId="LiveId" clId="{D2B5DD86-8EAF-4E0F-B3C6-EEAF7EF1CCCE}" dt="2024-02-20T10:56:38.763" v="335" actId="20577"/>
        <pc:sldMkLst>
          <pc:docMk/>
          <pc:sldMk cId="3757265641" sldId="292"/>
        </pc:sldMkLst>
        <pc:spChg chg="del">
          <ac:chgData name="Neemias Informatica Lima" userId="b77af7bd85500281" providerId="LiveId" clId="{D2B5DD86-8EAF-4E0F-B3C6-EEAF7EF1CCCE}" dt="2024-02-20T10:41:25.031" v="96" actId="478"/>
          <ac:spMkLst>
            <pc:docMk/>
            <pc:sldMk cId="3757265641" sldId="292"/>
            <ac:spMk id="2" creationId="{B63278CB-8CF9-0474-AACF-E6E3D504B41D}"/>
          </ac:spMkLst>
        </pc:spChg>
        <pc:spChg chg="add mod">
          <ac:chgData name="Neemias Informatica Lima" userId="b77af7bd85500281" providerId="LiveId" clId="{D2B5DD86-8EAF-4E0F-B3C6-EEAF7EF1CCCE}" dt="2024-02-20T10:41:25.388" v="97"/>
          <ac:spMkLst>
            <pc:docMk/>
            <pc:sldMk cId="3757265641" sldId="292"/>
            <ac:spMk id="5" creationId="{6FCCE2DA-E077-D47D-6210-4E4C4084676A}"/>
          </ac:spMkLst>
        </pc:spChg>
        <pc:spChg chg="mod">
          <ac:chgData name="Neemias Informatica Lima" userId="b77af7bd85500281" providerId="LiveId" clId="{D2B5DD86-8EAF-4E0F-B3C6-EEAF7EF1CCCE}" dt="2024-02-20T10:56:38.763" v="335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D2B5DD86-8EAF-4E0F-B3C6-EEAF7EF1CCCE}" dt="2024-02-20T10:54:50.243" v="300"/>
          <ac:spMkLst>
            <pc:docMk/>
            <pc:sldMk cId="3757265641" sldId="292"/>
            <ac:spMk id="14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41:25.031" v="96" actId="478"/>
          <ac:picMkLst>
            <pc:docMk/>
            <pc:sldMk cId="3757265641" sldId="292"/>
            <ac:picMk id="3" creationId="{9E481C7A-67B6-24D5-C0BD-942A94F94A3F}"/>
          </ac:picMkLst>
        </pc:picChg>
        <pc:picChg chg="del">
          <ac:chgData name="Neemias Informatica Lima" userId="b77af7bd85500281" providerId="LiveId" clId="{D2B5DD86-8EAF-4E0F-B3C6-EEAF7EF1CCCE}" dt="2024-02-20T10:41:25.031" v="96" actId="478"/>
          <ac:picMkLst>
            <pc:docMk/>
            <pc:sldMk cId="3757265641" sldId="292"/>
            <ac:picMk id="4" creationId="{61A129E5-57FB-6351-5D40-6B9DDDFC1C2A}"/>
          </ac:picMkLst>
        </pc:picChg>
        <pc:picChg chg="add mod">
          <ac:chgData name="Neemias Informatica Lima" userId="b77af7bd85500281" providerId="LiveId" clId="{D2B5DD86-8EAF-4E0F-B3C6-EEAF7EF1CCCE}" dt="2024-02-20T10:41:25.388" v="97"/>
          <ac:picMkLst>
            <pc:docMk/>
            <pc:sldMk cId="3757265641" sldId="292"/>
            <ac:picMk id="7" creationId="{AE0E9CDB-9655-6223-7E26-AE6BB4BC25F8}"/>
          </ac:picMkLst>
        </pc:picChg>
        <pc:picChg chg="add mod">
          <ac:chgData name="Neemias Informatica Lima" userId="b77af7bd85500281" providerId="LiveId" clId="{D2B5DD86-8EAF-4E0F-B3C6-EEAF7EF1CCCE}" dt="2024-02-20T10:41:25.388" v="97"/>
          <ac:picMkLst>
            <pc:docMk/>
            <pc:sldMk cId="3757265641" sldId="292"/>
            <ac:picMk id="8" creationId="{E0418568-43B7-F807-B6B8-529B97E2A449}"/>
          </ac:picMkLst>
        </pc:picChg>
      </pc:sldChg>
      <pc:sldChg chg="addSp delSp modSp mod">
        <pc:chgData name="Neemias Informatica Lima" userId="b77af7bd85500281" providerId="LiveId" clId="{D2B5DD86-8EAF-4E0F-B3C6-EEAF7EF1CCCE}" dt="2024-02-20T10:58:15.025" v="346" actId="20577"/>
        <pc:sldMkLst>
          <pc:docMk/>
          <pc:sldMk cId="3114938747" sldId="293"/>
        </pc:sldMkLst>
        <pc:spChg chg="del">
          <ac:chgData name="Neemias Informatica Lima" userId="b77af7bd85500281" providerId="LiveId" clId="{D2B5DD86-8EAF-4E0F-B3C6-EEAF7EF1CCCE}" dt="2024-02-20T10:41:30.247" v="98" actId="478"/>
          <ac:spMkLst>
            <pc:docMk/>
            <pc:sldMk cId="3114938747" sldId="293"/>
            <ac:spMk id="2" creationId="{462C39BB-4B1F-802F-03D1-DA4598E9B5D0}"/>
          </ac:spMkLst>
        </pc:spChg>
        <pc:spChg chg="add mod">
          <ac:chgData name="Neemias Informatica Lima" userId="b77af7bd85500281" providerId="LiveId" clId="{D2B5DD86-8EAF-4E0F-B3C6-EEAF7EF1CCCE}" dt="2024-02-20T10:41:30.577" v="99"/>
          <ac:spMkLst>
            <pc:docMk/>
            <pc:sldMk cId="3114938747" sldId="293"/>
            <ac:spMk id="5" creationId="{E0F8B825-43AF-AD9A-BBDE-F3D1764354C5}"/>
          </ac:spMkLst>
        </pc:spChg>
        <pc:spChg chg="mod">
          <ac:chgData name="Neemias Informatica Lima" userId="b77af7bd85500281" providerId="LiveId" clId="{D2B5DD86-8EAF-4E0F-B3C6-EEAF7EF1CCCE}" dt="2024-02-20T10:58:15.025" v="346" actId="20577"/>
          <ac:spMkLst>
            <pc:docMk/>
            <pc:sldMk cId="3114938747" sldId="293"/>
            <ac:spMk id="16" creationId="{CFC8B9D9-C6ED-4706-A104-65D118A5B7F9}"/>
          </ac:spMkLst>
        </pc:spChg>
        <pc:picChg chg="del">
          <ac:chgData name="Neemias Informatica Lima" userId="b77af7bd85500281" providerId="LiveId" clId="{D2B5DD86-8EAF-4E0F-B3C6-EEAF7EF1CCCE}" dt="2024-02-20T10:41:30.247" v="98" actId="478"/>
          <ac:picMkLst>
            <pc:docMk/>
            <pc:sldMk cId="3114938747" sldId="293"/>
            <ac:picMk id="3" creationId="{C16293BF-81B1-6FAC-8601-192B4ED05BD6}"/>
          </ac:picMkLst>
        </pc:picChg>
        <pc:picChg chg="del">
          <ac:chgData name="Neemias Informatica Lima" userId="b77af7bd85500281" providerId="LiveId" clId="{D2B5DD86-8EAF-4E0F-B3C6-EEAF7EF1CCCE}" dt="2024-02-20T10:41:30.247" v="98" actId="478"/>
          <ac:picMkLst>
            <pc:docMk/>
            <pc:sldMk cId="3114938747" sldId="293"/>
            <ac:picMk id="4" creationId="{D450500D-1A11-EB03-51D9-DF9E94EA05E3}"/>
          </ac:picMkLst>
        </pc:picChg>
        <pc:picChg chg="add mod">
          <ac:chgData name="Neemias Informatica Lima" userId="b77af7bd85500281" providerId="LiveId" clId="{D2B5DD86-8EAF-4E0F-B3C6-EEAF7EF1CCCE}" dt="2024-02-20T10:41:30.577" v="99"/>
          <ac:picMkLst>
            <pc:docMk/>
            <pc:sldMk cId="3114938747" sldId="293"/>
            <ac:picMk id="7" creationId="{5182B1A2-E1F1-011D-438D-A6D61FF80E4B}"/>
          </ac:picMkLst>
        </pc:picChg>
        <pc:picChg chg="add mod">
          <ac:chgData name="Neemias Informatica Lima" userId="b77af7bd85500281" providerId="LiveId" clId="{D2B5DD86-8EAF-4E0F-B3C6-EEAF7EF1CCCE}" dt="2024-02-20T10:41:30.577" v="99"/>
          <ac:picMkLst>
            <pc:docMk/>
            <pc:sldMk cId="3114938747" sldId="293"/>
            <ac:picMk id="8" creationId="{F13E9188-98CD-6CBE-21F5-1813083F623E}"/>
          </ac:picMkLst>
        </pc:picChg>
      </pc:sldChg>
    </pc:docChg>
  </pc:docChgLst>
  <pc:docChgLst>
    <pc:chgData name="Neemias Informatica Lima" userId="b77af7bd85500281" providerId="LiveId" clId="{0E738822-0204-43F8-9A75-A0C8A52CADBB}"/>
    <pc:docChg chg="undo redo custSel modSld">
      <pc:chgData name="Neemias Informatica Lima" userId="b77af7bd85500281" providerId="LiveId" clId="{0E738822-0204-43F8-9A75-A0C8A52CADBB}" dt="2024-02-20T17:28:46.609" v="396" actId="20577"/>
      <pc:docMkLst>
        <pc:docMk/>
      </pc:docMkLst>
      <pc:sldChg chg="addSp delSp modSp mod">
        <pc:chgData name="Neemias Informatica Lima" userId="b77af7bd85500281" providerId="LiveId" clId="{0E738822-0204-43F8-9A75-A0C8A52CADBB}" dt="2024-02-20T16:53:04.736" v="60" actId="20577"/>
        <pc:sldMkLst>
          <pc:docMk/>
          <pc:sldMk cId="2232331225" sldId="280"/>
        </pc:sldMkLst>
        <pc:spChg chg="mod">
          <ac:chgData name="Neemias Informatica Lima" userId="b77af7bd85500281" providerId="LiveId" clId="{0E738822-0204-43F8-9A75-A0C8A52CADBB}" dt="2024-02-20T16:50:19.104" v="11" actId="6549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6:52:45.574" v="58" actId="20577"/>
          <ac:spMkLst>
            <pc:docMk/>
            <pc:sldMk cId="2232331225" sldId="280"/>
            <ac:spMk id="7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6:51:47.523" v="33" actId="6549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6:51:23.608" v="20" actId="20577"/>
          <ac:spMkLst>
            <pc:docMk/>
            <pc:sldMk cId="2232331225" sldId="280"/>
            <ac:spMk id="11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6:53:04.736" v="60" actId="20577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1:18.435" v="18" actId="1440"/>
          <ac:picMkLst>
            <pc:docMk/>
            <pc:sldMk cId="2232331225" sldId="280"/>
            <ac:picMk id="3" creationId="{EA23CDDD-0592-BA8F-8FC2-4F47A72894C4}"/>
          </ac:picMkLst>
        </pc:picChg>
        <pc:picChg chg="del">
          <ac:chgData name="Neemias Informatica Lima" userId="b77af7bd85500281" providerId="LiveId" clId="{0E738822-0204-43F8-9A75-A0C8A52CADBB}" dt="2024-02-20T16:49:50.108" v="0" actId="478"/>
          <ac:picMkLst>
            <pc:docMk/>
            <pc:sldMk cId="2232331225" sldId="280"/>
            <ac:picMk id="14" creationId="{9039C93D-003A-5A94-0B1D-9EB5D1D0220B}"/>
          </ac:picMkLst>
        </pc:picChg>
      </pc:sldChg>
      <pc:sldChg chg="addSp delSp modSp mod">
        <pc:chgData name="Neemias Informatica Lima" userId="b77af7bd85500281" providerId="LiveId" clId="{0E738822-0204-43F8-9A75-A0C8A52CADBB}" dt="2024-02-20T16:55:07.228" v="105"/>
        <pc:sldMkLst>
          <pc:docMk/>
          <pc:sldMk cId="2103443556" sldId="281"/>
        </pc:sldMkLst>
        <pc:spChg chg="mod">
          <ac:chgData name="Neemias Informatica Lima" userId="b77af7bd85500281" providerId="LiveId" clId="{0E738822-0204-43F8-9A75-A0C8A52CADBB}" dt="2024-02-20T16:54:15.534" v="90" actId="20577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6:54:24.599" v="92" actId="20577"/>
          <ac:spMkLst>
            <pc:docMk/>
            <pc:sldMk cId="2103443556" sldId="281"/>
            <ac:spMk id="11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6:55:07.228" v="105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4:46.804" v="98" actId="14100"/>
          <ac:picMkLst>
            <pc:docMk/>
            <pc:sldMk cId="2103443556" sldId="281"/>
            <ac:picMk id="2" creationId="{7B629915-8571-45EF-512F-DFA68D74875A}"/>
          </ac:picMkLst>
        </pc:picChg>
        <pc:picChg chg="del">
          <ac:chgData name="Neemias Informatica Lima" userId="b77af7bd85500281" providerId="LiveId" clId="{0E738822-0204-43F8-9A75-A0C8A52CADBB}" dt="2024-02-20T16:54:34.087" v="93" actId="478"/>
          <ac:picMkLst>
            <pc:docMk/>
            <pc:sldMk cId="2103443556" sldId="281"/>
            <ac:picMk id="4" creationId="{5E50C07A-91C0-123C-3194-517732FDBBF7}"/>
          </ac:picMkLst>
        </pc:picChg>
      </pc:sldChg>
      <pc:sldChg chg="addSp delSp modSp mod">
        <pc:chgData name="Neemias Informatica Lima" userId="b77af7bd85500281" providerId="LiveId" clId="{0E738822-0204-43F8-9A75-A0C8A52CADBB}" dt="2024-02-20T17:09:34.974" v="162" actId="20577"/>
        <pc:sldMkLst>
          <pc:docMk/>
          <pc:sldMk cId="3683219421" sldId="282"/>
        </pc:sldMkLst>
        <pc:spChg chg="add mod">
          <ac:chgData name="Neemias Informatica Lima" userId="b77af7bd85500281" providerId="LiveId" clId="{0E738822-0204-43F8-9A75-A0C8A52CADBB}" dt="2024-02-20T16:55:26.948" v="109"/>
          <ac:spMkLst>
            <pc:docMk/>
            <pc:sldMk cId="3683219421" sldId="282"/>
            <ac:spMk id="2" creationId="{E93EA094-84BE-ED5C-CF35-52E6770EA19E}"/>
          </ac:spMkLst>
        </pc:spChg>
        <pc:spChg chg="add mod">
          <ac:chgData name="Neemias Informatica Lima" userId="b77af7bd85500281" providerId="LiveId" clId="{0E738822-0204-43F8-9A75-A0C8A52CADBB}" dt="2024-02-20T16:55:26.948" v="109"/>
          <ac:spMkLst>
            <pc:docMk/>
            <pc:sldMk cId="3683219421" sldId="282"/>
            <ac:spMk id="4" creationId="{6861D89A-71F1-B9BF-0E88-D15217C78FB4}"/>
          </ac:spMkLst>
        </pc:spChg>
        <pc:spChg chg="del">
          <ac:chgData name="Neemias Informatica Lima" userId="b77af7bd85500281" providerId="LiveId" clId="{0E738822-0204-43F8-9A75-A0C8A52CADBB}" dt="2024-02-20T16:55:25.934" v="108" actId="478"/>
          <ac:spMkLst>
            <pc:docMk/>
            <pc:sldMk cId="3683219421" sldId="282"/>
            <ac:spMk id="6" creationId="{9637ACB4-762A-635D-FDEA-12397AF3A53F}"/>
          </ac:spMkLst>
        </pc:spChg>
        <pc:spChg chg="del">
          <ac:chgData name="Neemias Informatica Lima" userId="b77af7bd85500281" providerId="LiveId" clId="{0E738822-0204-43F8-9A75-A0C8A52CADBB}" dt="2024-02-20T16:55:25.934" v="108" actId="478"/>
          <ac:spMkLst>
            <pc:docMk/>
            <pc:sldMk cId="3683219421" sldId="282"/>
            <ac:spMk id="7" creationId="{819A9ECA-D30A-D6C9-81C6-EA9DE94C92E9}"/>
          </ac:spMkLst>
        </pc:spChg>
        <pc:spChg chg="mod">
          <ac:chgData name="Neemias Informatica Lima" userId="b77af7bd85500281" providerId="LiveId" clId="{0E738822-0204-43F8-9A75-A0C8A52CADBB}" dt="2024-02-20T17:09:34.974" v="162" actId="20577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7:08:47.065" v="152"/>
          <ac:spMkLst>
            <pc:docMk/>
            <pc:sldMk cId="3683219421" sldId="282"/>
            <ac:spMk id="14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5:26.948" v="109"/>
          <ac:picMkLst>
            <pc:docMk/>
            <pc:sldMk cId="3683219421" sldId="282"/>
            <ac:picMk id="5" creationId="{4A6FF4E9-A6B3-B1F3-74FB-B34F8BE693D8}"/>
          </ac:picMkLst>
        </pc:picChg>
        <pc:picChg chg="del">
          <ac:chgData name="Neemias Informatica Lima" userId="b77af7bd85500281" providerId="LiveId" clId="{0E738822-0204-43F8-9A75-A0C8A52CADBB}" dt="2024-02-20T16:55:25.934" v="108" actId="478"/>
          <ac:picMkLst>
            <pc:docMk/>
            <pc:sldMk cId="3683219421" sldId="282"/>
            <ac:picMk id="8" creationId="{1B4580B3-E4F0-EABD-596F-401A1270C624}"/>
          </ac:picMkLst>
        </pc:picChg>
      </pc:sldChg>
      <pc:sldChg chg="addSp delSp modSp mod">
        <pc:chgData name="Neemias Informatica Lima" userId="b77af7bd85500281" providerId="LiveId" clId="{0E738822-0204-43F8-9A75-A0C8A52CADBB}" dt="2024-02-20T17:14:52.048" v="200" actId="313"/>
        <pc:sldMkLst>
          <pc:docMk/>
          <pc:sldMk cId="3902406419" sldId="283"/>
        </pc:sldMkLst>
        <pc:spChg chg="add mod">
          <ac:chgData name="Neemias Informatica Lima" userId="b77af7bd85500281" providerId="LiveId" clId="{0E738822-0204-43F8-9A75-A0C8A52CADBB}" dt="2024-02-20T16:55:35.812" v="111"/>
          <ac:spMkLst>
            <pc:docMk/>
            <pc:sldMk cId="3902406419" sldId="283"/>
            <ac:spMk id="2" creationId="{A36E5A6B-AA36-E3C4-E4C4-642E7E66EECA}"/>
          </ac:spMkLst>
        </pc:spChg>
        <pc:spChg chg="add mod">
          <ac:chgData name="Neemias Informatica Lima" userId="b77af7bd85500281" providerId="LiveId" clId="{0E738822-0204-43F8-9A75-A0C8A52CADBB}" dt="2024-02-20T16:55:35.812" v="111"/>
          <ac:spMkLst>
            <pc:docMk/>
            <pc:sldMk cId="3902406419" sldId="283"/>
            <ac:spMk id="3" creationId="{2D739C42-67D0-D63D-5058-0A0D205C588F}"/>
          </ac:spMkLst>
        </pc:spChg>
        <pc:spChg chg="del">
          <ac:chgData name="Neemias Informatica Lima" userId="b77af7bd85500281" providerId="LiveId" clId="{0E738822-0204-43F8-9A75-A0C8A52CADBB}" dt="2024-02-20T16:55:34.444" v="110" actId="478"/>
          <ac:spMkLst>
            <pc:docMk/>
            <pc:sldMk cId="3902406419" sldId="283"/>
            <ac:spMk id="5" creationId="{99F4E7C5-C5B8-5F8D-4A50-2D5763CA661F}"/>
          </ac:spMkLst>
        </pc:spChg>
        <pc:spChg chg="del">
          <ac:chgData name="Neemias Informatica Lima" userId="b77af7bd85500281" providerId="LiveId" clId="{0E738822-0204-43F8-9A75-A0C8A52CADBB}" dt="2024-02-20T16:55:34.444" v="110" actId="478"/>
          <ac:spMkLst>
            <pc:docMk/>
            <pc:sldMk cId="3902406419" sldId="283"/>
            <ac:spMk id="6" creationId="{FABDE56D-3F03-0165-FE61-AF4DC3BC7A2F}"/>
          </ac:spMkLst>
        </pc:spChg>
        <pc:spChg chg="mod">
          <ac:chgData name="Neemias Informatica Lima" userId="b77af7bd85500281" providerId="LiveId" clId="{0E738822-0204-43F8-9A75-A0C8A52CADBB}" dt="2024-02-20T17:10:14.792" v="167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7:14:52.048" v="200" actId="313"/>
          <ac:spMkLst>
            <pc:docMk/>
            <pc:sldMk cId="3902406419" sldId="283"/>
            <ac:spMk id="15" creationId="{D5C09FDA-172B-4732-BD2E-A9BBEF8B191B}"/>
          </ac:spMkLst>
        </pc:spChg>
        <pc:picChg chg="add mod">
          <ac:chgData name="Neemias Informatica Lima" userId="b77af7bd85500281" providerId="LiveId" clId="{0E738822-0204-43F8-9A75-A0C8A52CADBB}" dt="2024-02-20T16:55:35.812" v="111"/>
          <ac:picMkLst>
            <pc:docMk/>
            <pc:sldMk cId="3902406419" sldId="283"/>
            <ac:picMk id="4" creationId="{4ED879D1-9EBB-93A1-663A-542D4594ADB6}"/>
          </ac:picMkLst>
        </pc:picChg>
        <pc:picChg chg="del">
          <ac:chgData name="Neemias Informatica Lima" userId="b77af7bd85500281" providerId="LiveId" clId="{0E738822-0204-43F8-9A75-A0C8A52CADBB}" dt="2024-02-20T16:55:34.444" v="110" actId="478"/>
          <ac:picMkLst>
            <pc:docMk/>
            <pc:sldMk cId="3902406419" sldId="283"/>
            <ac:picMk id="7" creationId="{5BE3054B-1B45-0790-5E4F-E0F7033FCB0F}"/>
          </ac:picMkLst>
        </pc:picChg>
      </pc:sldChg>
      <pc:sldChg chg="addSp delSp modSp mod">
        <pc:chgData name="Neemias Informatica Lima" userId="b77af7bd85500281" providerId="LiveId" clId="{0E738822-0204-43F8-9A75-A0C8A52CADBB}" dt="2024-02-20T17:19:48.811" v="245" actId="20577"/>
        <pc:sldMkLst>
          <pc:docMk/>
          <pc:sldMk cId="2424059023" sldId="284"/>
        </pc:sldMkLst>
        <pc:spChg chg="add mod">
          <ac:chgData name="Neemias Informatica Lima" userId="b77af7bd85500281" providerId="LiveId" clId="{0E738822-0204-43F8-9A75-A0C8A52CADBB}" dt="2024-02-20T16:56:12.345" v="115"/>
          <ac:spMkLst>
            <pc:docMk/>
            <pc:sldMk cId="2424059023" sldId="284"/>
            <ac:spMk id="2" creationId="{0654C57D-3E63-3A71-31F9-0B1108D13FFC}"/>
          </ac:spMkLst>
        </pc:spChg>
        <pc:spChg chg="add mod">
          <ac:chgData name="Neemias Informatica Lima" userId="b77af7bd85500281" providerId="LiveId" clId="{0E738822-0204-43F8-9A75-A0C8A52CADBB}" dt="2024-02-20T16:56:12.345" v="115"/>
          <ac:spMkLst>
            <pc:docMk/>
            <pc:sldMk cId="2424059023" sldId="284"/>
            <ac:spMk id="3" creationId="{24ED2880-1908-5805-EE1D-30356A2DE593}"/>
          </ac:spMkLst>
        </pc:spChg>
        <pc:spChg chg="del">
          <ac:chgData name="Neemias Informatica Lima" userId="b77af7bd85500281" providerId="LiveId" clId="{0E738822-0204-43F8-9A75-A0C8A52CADBB}" dt="2024-02-20T16:56:11.340" v="114" actId="478"/>
          <ac:spMkLst>
            <pc:docMk/>
            <pc:sldMk cId="2424059023" sldId="284"/>
            <ac:spMk id="5" creationId="{8F4605FB-8D94-A0E2-AF3B-4995C2DD7124}"/>
          </ac:spMkLst>
        </pc:spChg>
        <pc:spChg chg="del">
          <ac:chgData name="Neemias Informatica Lima" userId="b77af7bd85500281" providerId="LiveId" clId="{0E738822-0204-43F8-9A75-A0C8A52CADBB}" dt="2024-02-20T16:56:11.340" v="114" actId="478"/>
          <ac:spMkLst>
            <pc:docMk/>
            <pc:sldMk cId="2424059023" sldId="284"/>
            <ac:spMk id="6" creationId="{66AE90E3-AC57-DD86-AC9B-E74D0C2B036E}"/>
          </ac:spMkLst>
        </pc:spChg>
        <pc:spChg chg="mod">
          <ac:chgData name="Neemias Informatica Lima" userId="b77af7bd85500281" providerId="LiveId" clId="{0E738822-0204-43F8-9A75-A0C8A52CADBB}" dt="2024-02-20T17:19:08.662" v="222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7:19:48.811" v="245" actId="20577"/>
          <ac:spMkLst>
            <pc:docMk/>
            <pc:sldMk cId="2424059023" sldId="284"/>
            <ac:spMk id="15" creationId="{C3A1BEFC-B9B8-4142-B09F-1F5B330F4265}"/>
          </ac:spMkLst>
        </pc:spChg>
        <pc:picChg chg="add mod">
          <ac:chgData name="Neemias Informatica Lima" userId="b77af7bd85500281" providerId="LiveId" clId="{0E738822-0204-43F8-9A75-A0C8A52CADBB}" dt="2024-02-20T16:56:12.345" v="115"/>
          <ac:picMkLst>
            <pc:docMk/>
            <pc:sldMk cId="2424059023" sldId="284"/>
            <ac:picMk id="4" creationId="{59C05A2A-6129-A78B-3FFB-527712244F3D}"/>
          </ac:picMkLst>
        </pc:picChg>
        <pc:picChg chg="del">
          <ac:chgData name="Neemias Informatica Lima" userId="b77af7bd85500281" providerId="LiveId" clId="{0E738822-0204-43F8-9A75-A0C8A52CADBB}" dt="2024-02-20T16:56:11.340" v="114" actId="478"/>
          <ac:picMkLst>
            <pc:docMk/>
            <pc:sldMk cId="2424059023" sldId="284"/>
            <ac:picMk id="7" creationId="{E893B890-5C6E-F3FD-BF39-8B627571DE15}"/>
          </ac:picMkLst>
        </pc:picChg>
      </pc:sldChg>
      <pc:sldChg chg="addSp delSp modSp mod">
        <pc:chgData name="Neemias Informatica Lima" userId="b77af7bd85500281" providerId="LiveId" clId="{0E738822-0204-43F8-9A75-A0C8A52CADBB}" dt="2024-02-20T17:24:42.630" v="308"/>
        <pc:sldMkLst>
          <pc:docMk/>
          <pc:sldMk cId="2241968852" sldId="285"/>
        </pc:sldMkLst>
        <pc:spChg chg="add mod">
          <ac:chgData name="Neemias Informatica Lima" userId="b77af7bd85500281" providerId="LiveId" clId="{0E738822-0204-43F8-9A75-A0C8A52CADBB}" dt="2024-02-20T16:56:52.751" v="119"/>
          <ac:spMkLst>
            <pc:docMk/>
            <pc:sldMk cId="2241968852" sldId="285"/>
            <ac:spMk id="2" creationId="{97ECC88F-C744-BA90-2332-0BED0B2B0A7F}"/>
          </ac:spMkLst>
        </pc:spChg>
        <pc:spChg chg="add mod">
          <ac:chgData name="Neemias Informatica Lima" userId="b77af7bd85500281" providerId="LiveId" clId="{0E738822-0204-43F8-9A75-A0C8A52CADBB}" dt="2024-02-20T16:56:52.751" v="119"/>
          <ac:spMkLst>
            <pc:docMk/>
            <pc:sldMk cId="2241968852" sldId="285"/>
            <ac:spMk id="3" creationId="{33BEC984-A759-4F1F-8E23-44E7FDD59A9E}"/>
          </ac:spMkLst>
        </pc:spChg>
        <pc:spChg chg="del">
          <ac:chgData name="Neemias Informatica Lima" userId="b77af7bd85500281" providerId="LiveId" clId="{0E738822-0204-43F8-9A75-A0C8A52CADBB}" dt="2024-02-20T16:56:51.720" v="118" actId="478"/>
          <ac:spMkLst>
            <pc:docMk/>
            <pc:sldMk cId="2241968852" sldId="285"/>
            <ac:spMk id="5" creationId="{C6916D47-173B-A170-0371-6D5FAD5BC0B3}"/>
          </ac:spMkLst>
        </pc:spChg>
        <pc:spChg chg="del">
          <ac:chgData name="Neemias Informatica Lima" userId="b77af7bd85500281" providerId="LiveId" clId="{0E738822-0204-43F8-9A75-A0C8A52CADBB}" dt="2024-02-20T16:56:51.720" v="118" actId="478"/>
          <ac:spMkLst>
            <pc:docMk/>
            <pc:sldMk cId="2241968852" sldId="285"/>
            <ac:spMk id="6" creationId="{5E8CB69D-73BB-0BDB-51A4-F4EE1B6D1C04}"/>
          </ac:spMkLst>
        </pc:spChg>
        <pc:spChg chg="mod">
          <ac:chgData name="Neemias Informatica Lima" userId="b77af7bd85500281" providerId="LiveId" clId="{0E738822-0204-43F8-9A75-A0C8A52CADBB}" dt="2024-02-20T17:23:58.964" v="291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7:24:42.630" v="308"/>
          <ac:spMkLst>
            <pc:docMk/>
            <pc:sldMk cId="2241968852" sldId="285"/>
            <ac:spMk id="15" creationId="{0F091E13-8EAD-4FFB-9473-BC74E5ABDC64}"/>
          </ac:spMkLst>
        </pc:spChg>
        <pc:picChg chg="add mod">
          <ac:chgData name="Neemias Informatica Lima" userId="b77af7bd85500281" providerId="LiveId" clId="{0E738822-0204-43F8-9A75-A0C8A52CADBB}" dt="2024-02-20T16:56:52.751" v="119"/>
          <ac:picMkLst>
            <pc:docMk/>
            <pc:sldMk cId="2241968852" sldId="285"/>
            <ac:picMk id="4" creationId="{425A0613-38AA-C7A2-EE22-40495175D1EA}"/>
          </ac:picMkLst>
        </pc:picChg>
        <pc:picChg chg="del">
          <ac:chgData name="Neemias Informatica Lima" userId="b77af7bd85500281" providerId="LiveId" clId="{0E738822-0204-43F8-9A75-A0C8A52CADBB}" dt="2024-02-20T16:56:51.720" v="118" actId="478"/>
          <ac:picMkLst>
            <pc:docMk/>
            <pc:sldMk cId="2241968852" sldId="285"/>
            <ac:picMk id="7" creationId="{F853418A-E7AD-EB12-B725-FB9A057B06C2}"/>
          </ac:picMkLst>
        </pc:picChg>
      </pc:sldChg>
      <pc:sldChg chg="addSp delSp modSp mod">
        <pc:chgData name="Neemias Informatica Lima" userId="b77af7bd85500281" providerId="LiveId" clId="{0E738822-0204-43F8-9A75-A0C8A52CADBB}" dt="2024-02-20T17:26:27.718" v="348" actId="20577"/>
        <pc:sldMkLst>
          <pc:docMk/>
          <pc:sldMk cId="1959249856" sldId="286"/>
        </pc:sldMkLst>
        <pc:spChg chg="add mod">
          <ac:chgData name="Neemias Informatica Lima" userId="b77af7bd85500281" providerId="LiveId" clId="{0E738822-0204-43F8-9A75-A0C8A52CADBB}" dt="2024-02-20T16:57:07.472" v="123"/>
          <ac:spMkLst>
            <pc:docMk/>
            <pc:sldMk cId="1959249856" sldId="286"/>
            <ac:spMk id="2" creationId="{85892DA3-61C5-5A77-1DE0-BC1A5E0D7360}"/>
          </ac:spMkLst>
        </pc:spChg>
        <pc:spChg chg="add mod">
          <ac:chgData name="Neemias Informatica Lima" userId="b77af7bd85500281" providerId="LiveId" clId="{0E738822-0204-43F8-9A75-A0C8A52CADBB}" dt="2024-02-20T16:57:07.472" v="123"/>
          <ac:spMkLst>
            <pc:docMk/>
            <pc:sldMk cId="1959249856" sldId="286"/>
            <ac:spMk id="3" creationId="{0C0BF29C-FD82-60BE-DD0A-1AC3A6C891CE}"/>
          </ac:spMkLst>
        </pc:spChg>
        <pc:spChg chg="del">
          <ac:chgData name="Neemias Informatica Lima" userId="b77af7bd85500281" providerId="LiveId" clId="{0E738822-0204-43F8-9A75-A0C8A52CADBB}" dt="2024-02-20T16:57:06.418" v="122" actId="478"/>
          <ac:spMkLst>
            <pc:docMk/>
            <pc:sldMk cId="1959249856" sldId="286"/>
            <ac:spMk id="5" creationId="{2F0CFB38-E3F5-B9D9-5E73-0388429F89FC}"/>
          </ac:spMkLst>
        </pc:spChg>
        <pc:spChg chg="del">
          <ac:chgData name="Neemias Informatica Lima" userId="b77af7bd85500281" providerId="LiveId" clId="{0E738822-0204-43F8-9A75-A0C8A52CADBB}" dt="2024-02-20T16:57:06.418" v="122" actId="478"/>
          <ac:spMkLst>
            <pc:docMk/>
            <pc:sldMk cId="1959249856" sldId="286"/>
            <ac:spMk id="6" creationId="{6D14C760-7EAB-140C-C5D6-A56918D05283}"/>
          </ac:spMkLst>
        </pc:spChg>
        <pc:spChg chg="mod">
          <ac:chgData name="Neemias Informatica Lima" userId="b77af7bd85500281" providerId="LiveId" clId="{0E738822-0204-43F8-9A75-A0C8A52CADBB}" dt="2024-02-20T17:25:37.279" v="326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7:26:27.718" v="348" actId="20577"/>
          <ac:spMkLst>
            <pc:docMk/>
            <pc:sldMk cId="1959249856" sldId="286"/>
            <ac:spMk id="15" creationId="{863BB09B-C8C1-4354-BC51-D930C951E507}"/>
          </ac:spMkLst>
        </pc:spChg>
        <pc:picChg chg="add mod">
          <ac:chgData name="Neemias Informatica Lima" userId="b77af7bd85500281" providerId="LiveId" clId="{0E738822-0204-43F8-9A75-A0C8A52CADBB}" dt="2024-02-20T16:57:07.472" v="123"/>
          <ac:picMkLst>
            <pc:docMk/>
            <pc:sldMk cId="1959249856" sldId="286"/>
            <ac:picMk id="4" creationId="{A1EF4718-34A2-73F4-74BB-2781F1A0FA36}"/>
          </ac:picMkLst>
        </pc:picChg>
        <pc:picChg chg="del">
          <ac:chgData name="Neemias Informatica Lima" userId="b77af7bd85500281" providerId="LiveId" clId="{0E738822-0204-43F8-9A75-A0C8A52CADBB}" dt="2024-02-20T16:57:06.418" v="122" actId="478"/>
          <ac:picMkLst>
            <pc:docMk/>
            <pc:sldMk cId="1959249856" sldId="286"/>
            <ac:picMk id="7" creationId="{4CAD79D9-E4B5-0B27-6BF1-3C3C16C46224}"/>
          </ac:picMkLst>
        </pc:picChg>
      </pc:sldChg>
      <pc:sldChg chg="addSp delSp modSp mod">
        <pc:chgData name="Neemias Informatica Lima" userId="b77af7bd85500281" providerId="LiveId" clId="{0E738822-0204-43F8-9A75-A0C8A52CADBB}" dt="2024-02-20T17:28:46.609" v="396" actId="20577"/>
        <pc:sldMkLst>
          <pc:docMk/>
          <pc:sldMk cId="2857006406" sldId="287"/>
        </pc:sldMkLst>
        <pc:spChg chg="add mod">
          <ac:chgData name="Neemias Informatica Lima" userId="b77af7bd85500281" providerId="LiveId" clId="{0E738822-0204-43F8-9A75-A0C8A52CADBB}" dt="2024-02-20T16:57:34.316" v="129"/>
          <ac:spMkLst>
            <pc:docMk/>
            <pc:sldMk cId="2857006406" sldId="287"/>
            <ac:spMk id="2" creationId="{34BBE7EE-CADD-DA06-8C96-F781BECC74A0}"/>
          </ac:spMkLst>
        </pc:spChg>
        <pc:spChg chg="add mod">
          <ac:chgData name="Neemias Informatica Lima" userId="b77af7bd85500281" providerId="LiveId" clId="{0E738822-0204-43F8-9A75-A0C8A52CADBB}" dt="2024-02-20T16:57:34.316" v="129"/>
          <ac:spMkLst>
            <pc:docMk/>
            <pc:sldMk cId="2857006406" sldId="287"/>
            <ac:spMk id="3" creationId="{9150FA78-FFE0-555A-6EFC-E07374232E4F}"/>
          </ac:spMkLst>
        </pc:spChg>
        <pc:spChg chg="del">
          <ac:chgData name="Neemias Informatica Lima" userId="b77af7bd85500281" providerId="LiveId" clId="{0E738822-0204-43F8-9A75-A0C8A52CADBB}" dt="2024-02-20T16:57:33.286" v="128" actId="478"/>
          <ac:spMkLst>
            <pc:docMk/>
            <pc:sldMk cId="2857006406" sldId="287"/>
            <ac:spMk id="5" creationId="{49C9CECD-E45A-7D3A-A207-74A9C845115C}"/>
          </ac:spMkLst>
        </pc:spChg>
        <pc:spChg chg="del">
          <ac:chgData name="Neemias Informatica Lima" userId="b77af7bd85500281" providerId="LiveId" clId="{0E738822-0204-43F8-9A75-A0C8A52CADBB}" dt="2024-02-20T16:57:33.286" v="128" actId="478"/>
          <ac:spMkLst>
            <pc:docMk/>
            <pc:sldMk cId="2857006406" sldId="287"/>
            <ac:spMk id="6" creationId="{BDC1ADE2-2244-599B-566C-3CC288D6A210}"/>
          </ac:spMkLst>
        </pc:spChg>
        <pc:spChg chg="mod">
          <ac:chgData name="Neemias Informatica Lima" userId="b77af7bd85500281" providerId="LiveId" clId="{0E738822-0204-43F8-9A75-A0C8A52CADBB}" dt="2024-02-20T17:28:46.609" v="396" actId="20577"/>
          <ac:spMkLst>
            <pc:docMk/>
            <pc:sldMk cId="2857006406" sldId="287"/>
            <ac:spMk id="16" creationId="{28D68641-D640-4BD7-9D5B-B3803DCCF9B3}"/>
          </ac:spMkLst>
        </pc:spChg>
        <pc:picChg chg="add mod">
          <ac:chgData name="Neemias Informatica Lima" userId="b77af7bd85500281" providerId="LiveId" clId="{0E738822-0204-43F8-9A75-A0C8A52CADBB}" dt="2024-02-20T16:57:34.316" v="129"/>
          <ac:picMkLst>
            <pc:docMk/>
            <pc:sldMk cId="2857006406" sldId="287"/>
            <ac:picMk id="4" creationId="{14F3BA0D-16CF-F365-AF48-333310134924}"/>
          </ac:picMkLst>
        </pc:picChg>
        <pc:picChg chg="del">
          <ac:chgData name="Neemias Informatica Lima" userId="b77af7bd85500281" providerId="LiveId" clId="{0E738822-0204-43F8-9A75-A0C8A52CADBB}" dt="2024-02-20T16:57:33.286" v="128" actId="478"/>
          <ac:picMkLst>
            <pc:docMk/>
            <pc:sldMk cId="2857006406" sldId="287"/>
            <ac:picMk id="7" creationId="{C6A0D47A-F830-5802-8A79-DA62F2571C6E}"/>
          </ac:picMkLst>
        </pc:picChg>
      </pc:sldChg>
      <pc:sldChg chg="addSp delSp modSp mod">
        <pc:chgData name="Neemias Informatica Lima" userId="b77af7bd85500281" providerId="LiveId" clId="{0E738822-0204-43F8-9A75-A0C8A52CADBB}" dt="2024-02-20T17:08:35.736" v="151"/>
        <pc:sldMkLst>
          <pc:docMk/>
          <pc:sldMk cId="2630436816" sldId="288"/>
        </pc:sldMkLst>
        <pc:spChg chg="add mod">
          <ac:chgData name="Neemias Informatica Lima" userId="b77af7bd85500281" providerId="LiveId" clId="{0E738822-0204-43F8-9A75-A0C8A52CADBB}" dt="2024-02-20T16:55:20.044" v="107"/>
          <ac:spMkLst>
            <pc:docMk/>
            <pc:sldMk cId="2630436816" sldId="288"/>
            <ac:spMk id="2" creationId="{5D9931AB-A1EE-9E1B-E500-A6B25ECE7A65}"/>
          </ac:spMkLst>
        </pc:spChg>
        <pc:spChg chg="add mod">
          <ac:chgData name="Neemias Informatica Lima" userId="b77af7bd85500281" providerId="LiveId" clId="{0E738822-0204-43F8-9A75-A0C8A52CADBB}" dt="2024-02-20T16:55:20.044" v="107"/>
          <ac:spMkLst>
            <pc:docMk/>
            <pc:sldMk cId="2630436816" sldId="288"/>
            <ac:spMk id="3" creationId="{9A4DD270-27FC-A507-4AA1-F7B7CAC3E1F9}"/>
          </ac:spMkLst>
        </pc:spChg>
        <pc:spChg chg="del">
          <ac:chgData name="Neemias Informatica Lima" userId="b77af7bd85500281" providerId="LiveId" clId="{0E738822-0204-43F8-9A75-A0C8A52CADBB}" dt="2024-02-20T16:55:19.070" v="106" actId="478"/>
          <ac:spMkLst>
            <pc:docMk/>
            <pc:sldMk cId="2630436816" sldId="288"/>
            <ac:spMk id="5" creationId="{0361F6E1-54F6-3B56-F426-3A5257CDE79B}"/>
          </ac:spMkLst>
        </pc:spChg>
        <pc:spChg chg="del">
          <ac:chgData name="Neemias Informatica Lima" userId="b77af7bd85500281" providerId="LiveId" clId="{0E738822-0204-43F8-9A75-A0C8A52CADBB}" dt="2024-02-20T16:55:19.070" v="106" actId="478"/>
          <ac:spMkLst>
            <pc:docMk/>
            <pc:sldMk cId="2630436816" sldId="288"/>
            <ac:spMk id="6" creationId="{98BF13D1-6BB1-7F51-09F2-9C96D7BB94D5}"/>
          </ac:spMkLst>
        </pc:spChg>
        <pc:spChg chg="mod">
          <ac:chgData name="Neemias Informatica Lima" userId="b77af7bd85500281" providerId="LiveId" clId="{0E738822-0204-43F8-9A75-A0C8A52CADBB}" dt="2024-02-20T17:08:35.736" v="151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7:07:16.585" v="132"/>
          <ac:spMkLst>
            <pc:docMk/>
            <pc:sldMk cId="2630436816" sldId="288"/>
            <ac:spMk id="14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5:20.044" v="107"/>
          <ac:picMkLst>
            <pc:docMk/>
            <pc:sldMk cId="2630436816" sldId="288"/>
            <ac:picMk id="4" creationId="{41388232-B860-FA7A-CA50-DA7B05D5BF14}"/>
          </ac:picMkLst>
        </pc:picChg>
        <pc:picChg chg="del">
          <ac:chgData name="Neemias Informatica Lima" userId="b77af7bd85500281" providerId="LiveId" clId="{0E738822-0204-43F8-9A75-A0C8A52CADBB}" dt="2024-02-20T16:55:19.070" v="106" actId="478"/>
          <ac:picMkLst>
            <pc:docMk/>
            <pc:sldMk cId="2630436816" sldId="288"/>
            <ac:picMk id="7" creationId="{EF1A6F14-D60A-51D1-C4B6-21148EF4D37B}"/>
          </ac:picMkLst>
        </pc:picChg>
      </pc:sldChg>
      <pc:sldChg chg="addSp delSp modSp mod">
        <pc:chgData name="Neemias Informatica Lima" userId="b77af7bd85500281" providerId="LiveId" clId="{0E738822-0204-43F8-9A75-A0C8A52CADBB}" dt="2024-02-20T17:16:29.946" v="217"/>
        <pc:sldMkLst>
          <pc:docMk/>
          <pc:sldMk cId="3032827026" sldId="289"/>
        </pc:sldMkLst>
        <pc:spChg chg="add mod">
          <ac:chgData name="Neemias Informatica Lima" userId="b77af7bd85500281" providerId="LiveId" clId="{0E738822-0204-43F8-9A75-A0C8A52CADBB}" dt="2024-02-20T16:56:05.553" v="113"/>
          <ac:spMkLst>
            <pc:docMk/>
            <pc:sldMk cId="3032827026" sldId="289"/>
            <ac:spMk id="2" creationId="{9BDC4E02-CC56-CABD-174F-448868C5143C}"/>
          </ac:spMkLst>
        </pc:spChg>
        <pc:spChg chg="add mod">
          <ac:chgData name="Neemias Informatica Lima" userId="b77af7bd85500281" providerId="LiveId" clId="{0E738822-0204-43F8-9A75-A0C8A52CADBB}" dt="2024-02-20T16:56:05.553" v="113"/>
          <ac:spMkLst>
            <pc:docMk/>
            <pc:sldMk cId="3032827026" sldId="289"/>
            <ac:spMk id="3" creationId="{8EC1FD22-A9E5-FED5-B655-A0209D8F12B8}"/>
          </ac:spMkLst>
        </pc:spChg>
        <pc:spChg chg="del">
          <ac:chgData name="Neemias Informatica Lima" userId="b77af7bd85500281" providerId="LiveId" clId="{0E738822-0204-43F8-9A75-A0C8A52CADBB}" dt="2024-02-20T16:56:04.355" v="112" actId="478"/>
          <ac:spMkLst>
            <pc:docMk/>
            <pc:sldMk cId="3032827026" sldId="289"/>
            <ac:spMk id="5" creationId="{EDBBAAE8-AD4A-97C4-F36B-D5674BCAC5C3}"/>
          </ac:spMkLst>
        </pc:spChg>
        <pc:spChg chg="del">
          <ac:chgData name="Neemias Informatica Lima" userId="b77af7bd85500281" providerId="LiveId" clId="{0E738822-0204-43F8-9A75-A0C8A52CADBB}" dt="2024-02-20T16:56:04.355" v="112" actId="478"/>
          <ac:spMkLst>
            <pc:docMk/>
            <pc:sldMk cId="3032827026" sldId="289"/>
            <ac:spMk id="6" creationId="{88F95B22-0B17-9481-526D-40ED6F40ADA5}"/>
          </ac:spMkLst>
        </pc:spChg>
        <pc:spChg chg="mod">
          <ac:chgData name="Neemias Informatica Lima" userId="b77af7bd85500281" providerId="LiveId" clId="{0E738822-0204-43F8-9A75-A0C8A52CADBB}" dt="2024-02-20T17:16:29.946" v="217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0E738822-0204-43F8-9A75-A0C8A52CADBB}" dt="2024-02-20T17:10:21.206" v="170"/>
          <ac:spMkLst>
            <pc:docMk/>
            <pc:sldMk cId="3032827026" sldId="289"/>
            <ac:spMk id="14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6:05.553" v="113"/>
          <ac:picMkLst>
            <pc:docMk/>
            <pc:sldMk cId="3032827026" sldId="289"/>
            <ac:picMk id="4" creationId="{6013B298-59FB-6362-C4C7-75FD4AD6799D}"/>
          </ac:picMkLst>
        </pc:picChg>
        <pc:picChg chg="del">
          <ac:chgData name="Neemias Informatica Lima" userId="b77af7bd85500281" providerId="LiveId" clId="{0E738822-0204-43F8-9A75-A0C8A52CADBB}" dt="2024-02-20T16:56:04.355" v="112" actId="478"/>
          <ac:picMkLst>
            <pc:docMk/>
            <pc:sldMk cId="3032827026" sldId="289"/>
            <ac:picMk id="7" creationId="{112D8330-C60A-BDC6-27EF-CA5A53AE2A48}"/>
          </ac:picMkLst>
        </pc:picChg>
      </pc:sldChg>
      <pc:sldChg chg="addSp delSp modSp mod">
        <pc:chgData name="Neemias Informatica Lima" userId="b77af7bd85500281" providerId="LiveId" clId="{0E738822-0204-43F8-9A75-A0C8A52CADBB}" dt="2024-02-20T17:23:36.801" v="286" actId="20577"/>
        <pc:sldMkLst>
          <pc:docMk/>
          <pc:sldMk cId="3772032319" sldId="290"/>
        </pc:sldMkLst>
        <pc:spChg chg="add mod">
          <ac:chgData name="Neemias Informatica Lima" userId="b77af7bd85500281" providerId="LiveId" clId="{0E738822-0204-43F8-9A75-A0C8A52CADBB}" dt="2024-02-20T16:56:35.260" v="117"/>
          <ac:spMkLst>
            <pc:docMk/>
            <pc:sldMk cId="3772032319" sldId="290"/>
            <ac:spMk id="2" creationId="{3E2C86AB-1379-0FEB-5A1A-57ADCFC644E8}"/>
          </ac:spMkLst>
        </pc:spChg>
        <pc:spChg chg="add mod">
          <ac:chgData name="Neemias Informatica Lima" userId="b77af7bd85500281" providerId="LiveId" clId="{0E738822-0204-43F8-9A75-A0C8A52CADBB}" dt="2024-02-20T16:56:35.260" v="117"/>
          <ac:spMkLst>
            <pc:docMk/>
            <pc:sldMk cId="3772032319" sldId="290"/>
            <ac:spMk id="3" creationId="{242F513D-FBFC-CCE5-6A29-3F6EFD68C879}"/>
          </ac:spMkLst>
        </pc:spChg>
        <pc:spChg chg="del">
          <ac:chgData name="Neemias Informatica Lima" userId="b77af7bd85500281" providerId="LiveId" clId="{0E738822-0204-43F8-9A75-A0C8A52CADBB}" dt="2024-02-20T16:56:33.846" v="116" actId="478"/>
          <ac:spMkLst>
            <pc:docMk/>
            <pc:sldMk cId="3772032319" sldId="290"/>
            <ac:spMk id="5" creationId="{7748E928-157E-25F4-F1B0-15CF3C66046D}"/>
          </ac:spMkLst>
        </pc:spChg>
        <pc:spChg chg="del">
          <ac:chgData name="Neemias Informatica Lima" userId="b77af7bd85500281" providerId="LiveId" clId="{0E738822-0204-43F8-9A75-A0C8A52CADBB}" dt="2024-02-20T16:56:33.846" v="116" actId="478"/>
          <ac:spMkLst>
            <pc:docMk/>
            <pc:sldMk cId="3772032319" sldId="290"/>
            <ac:spMk id="6" creationId="{21F33FAF-AC31-9F25-C5DE-618FFB28596F}"/>
          </ac:spMkLst>
        </pc:spChg>
        <pc:spChg chg="mod">
          <ac:chgData name="Neemias Informatica Lima" userId="b77af7bd85500281" providerId="LiveId" clId="{0E738822-0204-43F8-9A75-A0C8A52CADBB}" dt="2024-02-20T17:23:36.801" v="286" actId="20577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0E738822-0204-43F8-9A75-A0C8A52CADBB}" dt="2024-02-20T17:19:14.837" v="227"/>
          <ac:spMkLst>
            <pc:docMk/>
            <pc:sldMk cId="3772032319" sldId="290"/>
            <ac:spMk id="14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6:35.260" v="117"/>
          <ac:picMkLst>
            <pc:docMk/>
            <pc:sldMk cId="3772032319" sldId="290"/>
            <ac:picMk id="4" creationId="{01A534C2-88F6-D6C8-EB18-3D4C7B59CC73}"/>
          </ac:picMkLst>
        </pc:picChg>
        <pc:picChg chg="del">
          <ac:chgData name="Neemias Informatica Lima" userId="b77af7bd85500281" providerId="LiveId" clId="{0E738822-0204-43F8-9A75-A0C8A52CADBB}" dt="2024-02-20T16:56:33.846" v="116" actId="478"/>
          <ac:picMkLst>
            <pc:docMk/>
            <pc:sldMk cId="3772032319" sldId="290"/>
            <ac:picMk id="7" creationId="{5AEC3517-60F4-65A9-F22B-9BD1B7ECCE5F}"/>
          </ac:picMkLst>
        </pc:picChg>
      </pc:sldChg>
      <pc:sldChg chg="addSp delSp modSp mod">
        <pc:chgData name="Neemias Informatica Lima" userId="b77af7bd85500281" providerId="LiveId" clId="{0E738822-0204-43F8-9A75-A0C8A52CADBB}" dt="2024-02-20T17:25:26.811" v="321"/>
        <pc:sldMkLst>
          <pc:docMk/>
          <pc:sldMk cId="1768216317" sldId="291"/>
        </pc:sldMkLst>
        <pc:spChg chg="add mod">
          <ac:chgData name="Neemias Informatica Lima" userId="b77af7bd85500281" providerId="LiveId" clId="{0E738822-0204-43F8-9A75-A0C8A52CADBB}" dt="2024-02-20T16:57:00.791" v="121"/>
          <ac:spMkLst>
            <pc:docMk/>
            <pc:sldMk cId="1768216317" sldId="291"/>
            <ac:spMk id="2" creationId="{54974A24-6F5E-59E8-83C2-830ACB61507C}"/>
          </ac:spMkLst>
        </pc:spChg>
        <pc:spChg chg="add mod">
          <ac:chgData name="Neemias Informatica Lima" userId="b77af7bd85500281" providerId="LiveId" clId="{0E738822-0204-43F8-9A75-A0C8A52CADBB}" dt="2024-02-20T16:57:00.791" v="121"/>
          <ac:spMkLst>
            <pc:docMk/>
            <pc:sldMk cId="1768216317" sldId="291"/>
            <ac:spMk id="3" creationId="{9E976E02-E9FC-6BF4-F62E-139513CD02E7}"/>
          </ac:spMkLst>
        </pc:spChg>
        <pc:spChg chg="del">
          <ac:chgData name="Neemias Informatica Lima" userId="b77af7bd85500281" providerId="LiveId" clId="{0E738822-0204-43F8-9A75-A0C8A52CADBB}" dt="2024-02-20T16:56:59.754" v="120" actId="478"/>
          <ac:spMkLst>
            <pc:docMk/>
            <pc:sldMk cId="1768216317" sldId="291"/>
            <ac:spMk id="5" creationId="{3335F489-5BE2-67AD-3705-CD00FA4678DB}"/>
          </ac:spMkLst>
        </pc:spChg>
        <pc:spChg chg="del">
          <ac:chgData name="Neemias Informatica Lima" userId="b77af7bd85500281" providerId="LiveId" clId="{0E738822-0204-43F8-9A75-A0C8A52CADBB}" dt="2024-02-20T16:56:59.754" v="120" actId="478"/>
          <ac:spMkLst>
            <pc:docMk/>
            <pc:sldMk cId="1768216317" sldId="291"/>
            <ac:spMk id="6" creationId="{55C9F7F9-F2DD-5368-7E5A-9007BC64C5E7}"/>
          </ac:spMkLst>
        </pc:spChg>
        <pc:spChg chg="mod">
          <ac:chgData name="Neemias Informatica Lima" userId="b77af7bd85500281" providerId="LiveId" clId="{0E738822-0204-43F8-9A75-A0C8A52CADBB}" dt="2024-02-20T17:25:26.811" v="321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0E738822-0204-43F8-9A75-A0C8A52CADBB}" dt="2024-02-20T17:24:04.822" v="296"/>
          <ac:spMkLst>
            <pc:docMk/>
            <pc:sldMk cId="1768216317" sldId="291"/>
            <ac:spMk id="14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7:00.791" v="121"/>
          <ac:picMkLst>
            <pc:docMk/>
            <pc:sldMk cId="1768216317" sldId="291"/>
            <ac:picMk id="4" creationId="{5EFF77E5-4820-8553-E1C3-91C839473415}"/>
          </ac:picMkLst>
        </pc:picChg>
        <pc:picChg chg="del">
          <ac:chgData name="Neemias Informatica Lima" userId="b77af7bd85500281" providerId="LiveId" clId="{0E738822-0204-43F8-9A75-A0C8A52CADBB}" dt="2024-02-20T16:56:59.754" v="120" actId="478"/>
          <ac:picMkLst>
            <pc:docMk/>
            <pc:sldMk cId="1768216317" sldId="291"/>
            <ac:picMk id="7" creationId="{98E9CFAD-32F7-65CF-699F-87BC8E27FCCF}"/>
          </ac:picMkLst>
        </pc:picChg>
      </pc:sldChg>
      <pc:sldChg chg="addSp delSp modSp mod">
        <pc:chgData name="Neemias Informatica Lima" userId="b77af7bd85500281" providerId="LiveId" clId="{0E738822-0204-43F8-9A75-A0C8A52CADBB}" dt="2024-02-20T17:27:24.788" v="361" actId="20577"/>
        <pc:sldMkLst>
          <pc:docMk/>
          <pc:sldMk cId="3757265641" sldId="292"/>
        </pc:sldMkLst>
        <pc:spChg chg="add mod">
          <ac:chgData name="Neemias Informatica Lima" userId="b77af7bd85500281" providerId="LiveId" clId="{0E738822-0204-43F8-9A75-A0C8A52CADBB}" dt="2024-02-20T16:57:15.289" v="125"/>
          <ac:spMkLst>
            <pc:docMk/>
            <pc:sldMk cId="3757265641" sldId="292"/>
            <ac:spMk id="2" creationId="{5FD0D31B-7361-F0C3-62D3-0EE63FA5A43D}"/>
          </ac:spMkLst>
        </pc:spChg>
        <pc:spChg chg="add mod">
          <ac:chgData name="Neemias Informatica Lima" userId="b77af7bd85500281" providerId="LiveId" clId="{0E738822-0204-43F8-9A75-A0C8A52CADBB}" dt="2024-02-20T16:57:15.289" v="125"/>
          <ac:spMkLst>
            <pc:docMk/>
            <pc:sldMk cId="3757265641" sldId="292"/>
            <ac:spMk id="3" creationId="{E389A403-4D22-4504-BB18-BDD267E5CC61}"/>
          </ac:spMkLst>
        </pc:spChg>
        <pc:spChg chg="del">
          <ac:chgData name="Neemias Informatica Lima" userId="b77af7bd85500281" providerId="LiveId" clId="{0E738822-0204-43F8-9A75-A0C8A52CADBB}" dt="2024-02-20T16:57:14.195" v="124" actId="478"/>
          <ac:spMkLst>
            <pc:docMk/>
            <pc:sldMk cId="3757265641" sldId="292"/>
            <ac:spMk id="5" creationId="{6FCCE2DA-E077-D47D-6210-4E4C4084676A}"/>
          </ac:spMkLst>
        </pc:spChg>
        <pc:spChg chg="del">
          <ac:chgData name="Neemias Informatica Lima" userId="b77af7bd85500281" providerId="LiveId" clId="{0E738822-0204-43F8-9A75-A0C8A52CADBB}" dt="2024-02-20T16:57:14.195" v="124" actId="478"/>
          <ac:spMkLst>
            <pc:docMk/>
            <pc:sldMk cId="3757265641" sldId="292"/>
            <ac:spMk id="6" creationId="{5F4A209C-466E-14D3-2D79-A114F0E136BB}"/>
          </ac:spMkLst>
        </pc:spChg>
        <pc:spChg chg="mod">
          <ac:chgData name="Neemias Informatica Lima" userId="b77af7bd85500281" providerId="LiveId" clId="{0E738822-0204-43F8-9A75-A0C8A52CADBB}" dt="2024-02-20T17:27:24.788" v="361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0E738822-0204-43F8-9A75-A0C8A52CADBB}" dt="2024-02-20T17:25:43.548" v="331"/>
          <ac:spMkLst>
            <pc:docMk/>
            <pc:sldMk cId="3757265641" sldId="292"/>
            <ac:spMk id="14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7:15.289" v="125"/>
          <ac:picMkLst>
            <pc:docMk/>
            <pc:sldMk cId="3757265641" sldId="292"/>
            <ac:picMk id="4" creationId="{0368FE61-6247-BC6F-FA15-632E935643B5}"/>
          </ac:picMkLst>
        </pc:picChg>
        <pc:picChg chg="del">
          <ac:chgData name="Neemias Informatica Lima" userId="b77af7bd85500281" providerId="LiveId" clId="{0E738822-0204-43F8-9A75-A0C8A52CADBB}" dt="2024-02-20T16:57:14.195" v="124" actId="478"/>
          <ac:picMkLst>
            <pc:docMk/>
            <pc:sldMk cId="3757265641" sldId="292"/>
            <ac:picMk id="7" creationId="{AE0E9CDB-9655-6223-7E26-AE6BB4BC25F8}"/>
          </ac:picMkLst>
        </pc:picChg>
      </pc:sldChg>
      <pc:sldChg chg="addSp delSp modSp mod">
        <pc:chgData name="Neemias Informatica Lima" userId="b77af7bd85500281" providerId="LiveId" clId="{0E738822-0204-43F8-9A75-A0C8A52CADBB}" dt="2024-02-20T17:28:20.320" v="389" actId="6549"/>
        <pc:sldMkLst>
          <pc:docMk/>
          <pc:sldMk cId="3114938747" sldId="293"/>
        </pc:sldMkLst>
        <pc:spChg chg="add mod">
          <ac:chgData name="Neemias Informatica Lima" userId="b77af7bd85500281" providerId="LiveId" clId="{0E738822-0204-43F8-9A75-A0C8A52CADBB}" dt="2024-02-20T16:57:22.958" v="127"/>
          <ac:spMkLst>
            <pc:docMk/>
            <pc:sldMk cId="3114938747" sldId="293"/>
            <ac:spMk id="2" creationId="{3EE96EFB-4D6F-A54E-4AB3-69DDE66676F0}"/>
          </ac:spMkLst>
        </pc:spChg>
        <pc:spChg chg="add mod">
          <ac:chgData name="Neemias Informatica Lima" userId="b77af7bd85500281" providerId="LiveId" clId="{0E738822-0204-43F8-9A75-A0C8A52CADBB}" dt="2024-02-20T16:57:22.958" v="127"/>
          <ac:spMkLst>
            <pc:docMk/>
            <pc:sldMk cId="3114938747" sldId="293"/>
            <ac:spMk id="3" creationId="{9999F744-72BC-DB38-AC58-4877576DCC3D}"/>
          </ac:spMkLst>
        </pc:spChg>
        <pc:spChg chg="del">
          <ac:chgData name="Neemias Informatica Lima" userId="b77af7bd85500281" providerId="LiveId" clId="{0E738822-0204-43F8-9A75-A0C8A52CADBB}" dt="2024-02-20T16:57:21.825" v="126" actId="478"/>
          <ac:spMkLst>
            <pc:docMk/>
            <pc:sldMk cId="3114938747" sldId="293"/>
            <ac:spMk id="5" creationId="{E0F8B825-43AF-AD9A-BBDE-F3D1764354C5}"/>
          </ac:spMkLst>
        </pc:spChg>
        <pc:spChg chg="del">
          <ac:chgData name="Neemias Informatica Lima" userId="b77af7bd85500281" providerId="LiveId" clId="{0E738822-0204-43F8-9A75-A0C8A52CADBB}" dt="2024-02-20T16:57:21.825" v="126" actId="478"/>
          <ac:spMkLst>
            <pc:docMk/>
            <pc:sldMk cId="3114938747" sldId="293"/>
            <ac:spMk id="6" creationId="{ED7CD55C-BFCE-4975-A678-D5FBEE835717}"/>
          </ac:spMkLst>
        </pc:spChg>
        <pc:spChg chg="mod">
          <ac:chgData name="Neemias Informatica Lima" userId="b77af7bd85500281" providerId="LiveId" clId="{0E738822-0204-43F8-9A75-A0C8A52CADBB}" dt="2024-02-20T17:28:20.320" v="389" actId="6549"/>
          <ac:spMkLst>
            <pc:docMk/>
            <pc:sldMk cId="3114938747" sldId="293"/>
            <ac:spMk id="16" creationId="{CFC8B9D9-C6ED-4706-A104-65D118A5B7F9}"/>
          </ac:spMkLst>
        </pc:spChg>
        <pc:picChg chg="add mod">
          <ac:chgData name="Neemias Informatica Lima" userId="b77af7bd85500281" providerId="LiveId" clId="{0E738822-0204-43F8-9A75-A0C8A52CADBB}" dt="2024-02-20T16:57:22.958" v="127"/>
          <ac:picMkLst>
            <pc:docMk/>
            <pc:sldMk cId="3114938747" sldId="293"/>
            <ac:picMk id="4" creationId="{0C2C626C-E63D-42A7-E59E-A0BBFCFD90CE}"/>
          </ac:picMkLst>
        </pc:picChg>
        <pc:picChg chg="del">
          <ac:chgData name="Neemias Informatica Lima" userId="b77af7bd85500281" providerId="LiveId" clId="{0E738822-0204-43F8-9A75-A0C8A52CADBB}" dt="2024-02-20T16:57:21.825" v="126" actId="478"/>
          <ac:picMkLst>
            <pc:docMk/>
            <pc:sldMk cId="3114938747" sldId="293"/>
            <ac:picMk id="7" creationId="{5182B1A2-E1F1-011D-438D-A6D61FF80E4B}"/>
          </ac:picMkLst>
        </pc:picChg>
      </pc:sldChg>
    </pc:docChg>
  </pc:docChgLst>
  <pc:docChgLst>
    <pc:chgData name="Neemias e Catia Lima" userId="b77af7bd85500281" providerId="LiveId" clId="{66E88CED-EB25-4063-A036-6CF037D4BC01}"/>
    <pc:docChg chg="undo redo custSel modSld">
      <pc:chgData name="Neemias e Catia Lima" userId="b77af7bd85500281" providerId="LiveId" clId="{66E88CED-EB25-4063-A036-6CF037D4BC01}" dt="2021-04-25T10:22:17.348" v="138" actId="20577"/>
      <pc:docMkLst>
        <pc:docMk/>
      </pc:docMkLst>
      <pc:sldChg chg="addSp delSp modSp mod">
        <pc:chgData name="Neemias e Catia Lima" userId="b77af7bd85500281" providerId="LiveId" clId="{66E88CED-EB25-4063-A036-6CF037D4BC01}" dt="2021-04-25T10:14:03.500" v="46" actId="14100"/>
        <pc:sldMkLst>
          <pc:docMk/>
          <pc:sldMk cId="2232331225" sldId="280"/>
        </pc:sldMkLst>
        <pc:spChg chg="mod">
          <ac:chgData name="Neemias e Catia Lima" userId="b77af7bd85500281" providerId="LiveId" clId="{66E88CED-EB25-4063-A036-6CF037D4BC01}" dt="2021-04-25T10:12:13.261" v="26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e Catia Lima" userId="b77af7bd85500281" providerId="LiveId" clId="{66E88CED-EB25-4063-A036-6CF037D4BC01}" dt="2021-04-25T10:13:17.757" v="3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e Catia Lima" userId="b77af7bd85500281" providerId="LiveId" clId="{66E88CED-EB25-4063-A036-6CF037D4BC01}" dt="2021-04-25T10:12:39.257" v="30" actId="1036"/>
          <ac:spMkLst>
            <pc:docMk/>
            <pc:sldMk cId="2232331225" sldId="280"/>
            <ac:spMk id="11" creationId="{00000000-0000-0000-0000-000000000000}"/>
          </ac:spMkLst>
        </pc:spChg>
        <pc:spChg chg="mod">
          <ac:chgData name="Neemias e Catia Lima" userId="b77af7bd85500281" providerId="LiveId" clId="{66E88CED-EB25-4063-A036-6CF037D4BC01}" dt="2021-04-25T10:14:03.500" v="46" actId="14100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e Catia Lima" userId="b77af7bd85500281" providerId="LiveId" clId="{66E88CED-EB25-4063-A036-6CF037D4BC01}" dt="2021-04-25T10:08:26.398" v="4" actId="1440"/>
          <ac:picMkLst>
            <pc:docMk/>
            <pc:sldMk cId="2232331225" sldId="280"/>
            <ac:picMk id="3" creationId="{AB1EF268-9E2F-4213-B8B5-263AC3FC07C1}"/>
          </ac:picMkLst>
        </pc:picChg>
        <pc:picChg chg="del">
          <ac:chgData name="Neemias e Catia Lima" userId="b77af7bd85500281" providerId="LiveId" clId="{66E88CED-EB25-4063-A036-6CF037D4BC01}" dt="2021-04-25T10:08:12.399" v="0" actId="478"/>
          <ac:picMkLst>
            <pc:docMk/>
            <pc:sldMk cId="2232331225" sldId="280"/>
            <ac:picMk id="4" creationId="{0758D784-1597-4B8F-AF84-7C5AAA7AF4D4}"/>
          </ac:picMkLst>
        </pc:picChg>
        <pc:picChg chg="add mod">
          <ac:chgData name="Neemias e Catia Lima" userId="b77af7bd85500281" providerId="LiveId" clId="{66E88CED-EB25-4063-A036-6CF037D4BC01}" dt="2021-04-25T10:12:55.546" v="34" actId="14100"/>
          <ac:picMkLst>
            <pc:docMk/>
            <pc:sldMk cId="2232331225" sldId="280"/>
            <ac:picMk id="13" creationId="{F0777F7F-1700-4211-B4E1-14FFED49C148}"/>
          </ac:picMkLst>
        </pc:picChg>
        <pc:picChg chg="del">
          <ac:chgData name="Neemias e Catia Lima" userId="b77af7bd85500281" providerId="LiveId" clId="{66E88CED-EB25-4063-A036-6CF037D4BC01}" dt="2021-04-25T10:11:05.681" v="14" actId="478"/>
          <ac:picMkLst>
            <pc:docMk/>
            <pc:sldMk cId="2232331225" sldId="280"/>
            <ac:picMk id="14" creationId="{1AA47835-8522-4CB4-A277-E28BBF622FBF}"/>
          </ac:picMkLst>
        </pc:picChg>
      </pc:sldChg>
      <pc:sldChg chg="addSp delSp modSp mod">
        <pc:chgData name="Neemias e Catia Lima" userId="b77af7bd85500281" providerId="LiveId" clId="{66E88CED-EB25-4063-A036-6CF037D4BC01}" dt="2021-04-25T10:21:39.343" v="114" actId="1440"/>
        <pc:sldMkLst>
          <pc:docMk/>
          <pc:sldMk cId="2103443556" sldId="281"/>
        </pc:sldMkLst>
        <pc:spChg chg="add del">
          <ac:chgData name="Neemias e Catia Lima" userId="b77af7bd85500281" providerId="LiveId" clId="{66E88CED-EB25-4063-A036-6CF037D4BC01}" dt="2021-04-25T10:20:55.550" v="107"/>
          <ac:spMkLst>
            <pc:docMk/>
            <pc:sldMk cId="2103443556" sldId="281"/>
            <ac:spMk id="4" creationId="{97387214-262E-42FD-9635-97CF8B5AA48B}"/>
          </ac:spMkLst>
        </pc:spChg>
        <pc:spChg chg="mod">
          <ac:chgData name="Neemias e Catia Lima" userId="b77af7bd85500281" providerId="LiveId" clId="{66E88CED-EB25-4063-A036-6CF037D4BC01}" dt="2021-04-25T10:19:52.653" v="104" actId="20577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e Catia Lima" userId="b77af7bd85500281" providerId="LiveId" clId="{66E88CED-EB25-4063-A036-6CF037D4BC01}" dt="2021-04-25T10:14:23.958" v="51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e Catia Lima" userId="b77af7bd85500281" providerId="LiveId" clId="{66E88CED-EB25-4063-A036-6CF037D4BC01}" dt="2021-04-25T10:20:38.120" v="105" actId="478"/>
          <ac:picMkLst>
            <pc:docMk/>
            <pc:sldMk cId="2103443556" sldId="281"/>
            <ac:picMk id="2" creationId="{06F3396B-9297-43B3-B4D1-A9F21DFB0961}"/>
          </ac:picMkLst>
        </pc:picChg>
        <pc:picChg chg="add mod">
          <ac:chgData name="Neemias e Catia Lima" userId="b77af7bd85500281" providerId="LiveId" clId="{66E88CED-EB25-4063-A036-6CF037D4BC01}" dt="2021-04-25T10:21:39.343" v="114" actId="1440"/>
          <ac:picMkLst>
            <pc:docMk/>
            <pc:sldMk cId="2103443556" sldId="281"/>
            <ac:picMk id="6" creationId="{9C2BDEC3-5B8E-4368-ACAF-35511A23935B}"/>
          </ac:picMkLst>
        </pc:picChg>
        <pc:picChg chg="del">
          <ac:chgData name="Neemias e Catia Lima" userId="b77af7bd85500281" providerId="LiveId" clId="{66E88CED-EB25-4063-A036-6CF037D4BC01}" dt="2021-04-25T10:09:56.212" v="6" actId="478"/>
          <ac:picMkLst>
            <pc:docMk/>
            <pc:sldMk cId="2103443556" sldId="281"/>
            <ac:picMk id="12" creationId="{F73680B5-D453-4C89-A02F-E4FA939E8D4B}"/>
          </ac:picMkLst>
        </pc:picChg>
        <pc:picChg chg="del">
          <ac:chgData name="Neemias e Catia Lima" userId="b77af7bd85500281" providerId="LiveId" clId="{66E88CED-EB25-4063-A036-6CF037D4BC01}" dt="2021-04-25T10:14:30.668" v="52" actId="478"/>
          <ac:picMkLst>
            <pc:docMk/>
            <pc:sldMk cId="2103443556" sldId="281"/>
            <ac:picMk id="13" creationId="{208373B7-B0F3-42EA-9693-9BE1FA5E3F07}"/>
          </ac:picMkLst>
        </pc:picChg>
        <pc:picChg chg="add mod">
          <ac:chgData name="Neemias e Catia Lima" userId="b77af7bd85500281" providerId="LiveId" clId="{66E88CED-EB25-4063-A036-6CF037D4BC01}" dt="2021-04-25T10:10:23.738" v="13" actId="14100"/>
          <ac:picMkLst>
            <pc:docMk/>
            <pc:sldMk cId="2103443556" sldId="281"/>
            <ac:picMk id="15" creationId="{B6BEDBB8-6BD7-4298-8DA4-A0215189B5E7}"/>
          </ac:picMkLst>
        </pc:picChg>
        <pc:picChg chg="add mod">
          <ac:chgData name="Neemias e Catia Lima" userId="b77af7bd85500281" providerId="LiveId" clId="{66E88CED-EB25-4063-A036-6CF037D4BC01}" dt="2021-04-25T10:15:34.544" v="68" actId="1037"/>
          <ac:picMkLst>
            <pc:docMk/>
            <pc:sldMk cId="2103443556" sldId="281"/>
            <ac:picMk id="16" creationId="{526DEBA6-A2CD-4647-B674-1E2A6DB5C4AA}"/>
          </ac:picMkLst>
        </pc:picChg>
      </pc:sldChg>
      <pc:sldChg chg="addSp delSp modSp mod">
        <pc:chgData name="Neemias e Catia Lima" userId="b77af7bd85500281" providerId="LiveId" clId="{66E88CED-EB25-4063-A036-6CF037D4BC01}" dt="2021-04-25T10:16:21.675" v="72"/>
        <pc:sldMkLst>
          <pc:docMk/>
          <pc:sldMk cId="3683219421" sldId="282"/>
        </pc:sldMkLst>
        <pc:spChg chg="add mod">
          <ac:chgData name="Neemias e Catia Lima" userId="b77af7bd85500281" providerId="LiveId" clId="{66E88CED-EB25-4063-A036-6CF037D4BC01}" dt="2021-04-25T10:16:21.675" v="72"/>
          <ac:spMkLst>
            <pc:docMk/>
            <pc:sldMk cId="3683219421" sldId="282"/>
            <ac:spMk id="15" creationId="{834FC239-74FD-41F6-B0FF-52E13106B3C7}"/>
          </ac:spMkLst>
        </pc:spChg>
        <pc:spChg chg="add mod">
          <ac:chgData name="Neemias e Catia Lima" userId="b77af7bd85500281" providerId="LiveId" clId="{66E88CED-EB25-4063-A036-6CF037D4BC01}" dt="2021-04-25T10:16:21.675" v="72"/>
          <ac:spMkLst>
            <pc:docMk/>
            <pc:sldMk cId="3683219421" sldId="282"/>
            <ac:spMk id="17" creationId="{5FE506DC-D962-407A-A48E-646AFB906F5C}"/>
          </ac:spMkLst>
        </pc:spChg>
        <pc:spChg chg="del">
          <ac:chgData name="Neemias e Catia Lima" userId="b77af7bd85500281" providerId="LiveId" clId="{66E88CED-EB25-4063-A036-6CF037D4BC01}" dt="2021-04-25T10:16:20.995" v="71" actId="478"/>
          <ac:spMkLst>
            <pc:docMk/>
            <pc:sldMk cId="3683219421" sldId="282"/>
            <ac:spMk id="22" creationId="{D2D8A74B-2CA5-4233-9A56-01AED1D8D103}"/>
          </ac:spMkLst>
        </pc:spChg>
        <pc:picChg chg="add mod">
          <ac:chgData name="Neemias e Catia Lima" userId="b77af7bd85500281" providerId="LiveId" clId="{66E88CED-EB25-4063-A036-6CF037D4BC01}" dt="2021-04-25T10:16:21.675" v="72"/>
          <ac:picMkLst>
            <pc:docMk/>
            <pc:sldMk cId="3683219421" sldId="282"/>
            <ac:picMk id="18" creationId="{EDD29A2A-89B7-4468-9AE1-847380515A70}"/>
          </ac:picMkLst>
        </pc:picChg>
        <pc:picChg chg="del">
          <ac:chgData name="Neemias e Catia Lima" userId="b77af7bd85500281" providerId="LiveId" clId="{66E88CED-EB25-4063-A036-6CF037D4BC01}" dt="2021-04-25T10:16:20.995" v="71" actId="478"/>
          <ac:picMkLst>
            <pc:docMk/>
            <pc:sldMk cId="3683219421" sldId="282"/>
            <ac:picMk id="19" creationId="{BAD575A9-3957-442A-903D-0126834CBDBF}"/>
          </ac:picMkLst>
        </pc:picChg>
        <pc:picChg chg="del">
          <ac:chgData name="Neemias e Catia Lima" userId="b77af7bd85500281" providerId="LiveId" clId="{66E88CED-EB25-4063-A036-6CF037D4BC01}" dt="2021-04-25T10:16:20.995" v="71" actId="478"/>
          <ac:picMkLst>
            <pc:docMk/>
            <pc:sldMk cId="3683219421" sldId="282"/>
            <ac:picMk id="20" creationId="{06433064-A1CF-4682-B5B0-644F12C61525}"/>
          </ac:picMkLst>
        </pc:picChg>
        <pc:picChg chg="add mod">
          <ac:chgData name="Neemias e Catia Lima" userId="b77af7bd85500281" providerId="LiveId" clId="{66E88CED-EB25-4063-A036-6CF037D4BC01}" dt="2021-04-25T10:16:21.675" v="72"/>
          <ac:picMkLst>
            <pc:docMk/>
            <pc:sldMk cId="3683219421" sldId="282"/>
            <ac:picMk id="21" creationId="{C372667F-BCC6-4972-8A31-802F9A2FC8CE}"/>
          </ac:picMkLst>
        </pc:picChg>
      </pc:sldChg>
      <pc:sldChg chg="addSp delSp modSp mod">
        <pc:chgData name="Neemias e Catia Lima" userId="b77af7bd85500281" providerId="LiveId" clId="{66E88CED-EB25-4063-A036-6CF037D4BC01}" dt="2021-04-25T10:16:40.291" v="74"/>
        <pc:sldMkLst>
          <pc:docMk/>
          <pc:sldMk cId="3902406419" sldId="283"/>
        </pc:sldMkLst>
        <pc:spChg chg="add mod">
          <ac:chgData name="Neemias e Catia Lima" userId="b77af7bd85500281" providerId="LiveId" clId="{66E88CED-EB25-4063-A036-6CF037D4BC01}" dt="2021-04-25T10:16:40.291" v="74"/>
          <ac:spMkLst>
            <pc:docMk/>
            <pc:sldMk cId="3902406419" sldId="283"/>
            <ac:spMk id="12" creationId="{C3290409-560D-477C-A157-B9CAC6A6FBEA}"/>
          </ac:spMkLst>
        </pc:spChg>
        <pc:spChg chg="add mod">
          <ac:chgData name="Neemias e Catia Lima" userId="b77af7bd85500281" providerId="LiveId" clId="{66E88CED-EB25-4063-A036-6CF037D4BC01}" dt="2021-04-25T10:16:40.291" v="74"/>
          <ac:spMkLst>
            <pc:docMk/>
            <pc:sldMk cId="3902406419" sldId="283"/>
            <ac:spMk id="17" creationId="{EB7F8A88-B906-4396-AD44-F3357B3E72F9}"/>
          </ac:spMkLst>
        </pc:spChg>
        <pc:spChg chg="del">
          <ac:chgData name="Neemias e Catia Lima" userId="b77af7bd85500281" providerId="LiveId" clId="{66E88CED-EB25-4063-A036-6CF037D4BC01}" dt="2021-04-25T10:16:39.586" v="73" actId="478"/>
          <ac:spMkLst>
            <pc:docMk/>
            <pc:sldMk cId="3902406419" sldId="283"/>
            <ac:spMk id="24" creationId="{8E71D80C-BBB3-4BC0-BED3-A04F07E499D6}"/>
          </ac:spMkLst>
        </pc:spChg>
        <pc:picChg chg="add mod">
          <ac:chgData name="Neemias e Catia Lima" userId="b77af7bd85500281" providerId="LiveId" clId="{66E88CED-EB25-4063-A036-6CF037D4BC01}" dt="2021-04-25T10:16:40.291" v="74"/>
          <ac:picMkLst>
            <pc:docMk/>
            <pc:sldMk cId="3902406419" sldId="283"/>
            <ac:picMk id="18" creationId="{156BA565-75DF-42AA-BE60-5EF276903F22}"/>
          </ac:picMkLst>
        </pc:picChg>
        <pc:picChg chg="del">
          <ac:chgData name="Neemias e Catia Lima" userId="b77af7bd85500281" providerId="LiveId" clId="{66E88CED-EB25-4063-A036-6CF037D4BC01}" dt="2021-04-25T10:16:39.586" v="73" actId="478"/>
          <ac:picMkLst>
            <pc:docMk/>
            <pc:sldMk cId="3902406419" sldId="283"/>
            <ac:picMk id="19" creationId="{B6489B6C-6DB8-4C27-B1B0-C409600C1BF2}"/>
          </ac:picMkLst>
        </pc:picChg>
        <pc:picChg chg="add mod">
          <ac:chgData name="Neemias e Catia Lima" userId="b77af7bd85500281" providerId="LiveId" clId="{66E88CED-EB25-4063-A036-6CF037D4BC01}" dt="2021-04-25T10:16:40.291" v="74"/>
          <ac:picMkLst>
            <pc:docMk/>
            <pc:sldMk cId="3902406419" sldId="283"/>
            <ac:picMk id="20" creationId="{6748B8A3-F13F-4F4D-A994-D64DDE4537DD}"/>
          </ac:picMkLst>
        </pc:picChg>
        <pc:picChg chg="del">
          <ac:chgData name="Neemias e Catia Lima" userId="b77af7bd85500281" providerId="LiveId" clId="{66E88CED-EB25-4063-A036-6CF037D4BC01}" dt="2021-04-25T10:16:39.586" v="73" actId="478"/>
          <ac:picMkLst>
            <pc:docMk/>
            <pc:sldMk cId="3902406419" sldId="283"/>
            <ac:picMk id="21" creationId="{8ECFC189-39F6-4240-A36C-C9877B211B6F}"/>
          </ac:picMkLst>
        </pc:picChg>
      </pc:sldChg>
      <pc:sldChg chg="addSp delSp modSp mod">
        <pc:chgData name="Neemias e Catia Lima" userId="b77af7bd85500281" providerId="LiveId" clId="{66E88CED-EB25-4063-A036-6CF037D4BC01}" dt="2021-04-25T10:17:07.827" v="78"/>
        <pc:sldMkLst>
          <pc:docMk/>
          <pc:sldMk cId="2424059023" sldId="284"/>
        </pc:sldMkLst>
        <pc:spChg chg="add mod">
          <ac:chgData name="Neemias e Catia Lima" userId="b77af7bd85500281" providerId="LiveId" clId="{66E88CED-EB25-4063-A036-6CF037D4BC01}" dt="2021-04-25T10:17:07.827" v="78"/>
          <ac:spMkLst>
            <pc:docMk/>
            <pc:sldMk cId="2424059023" sldId="284"/>
            <ac:spMk id="16" creationId="{71827421-4296-4A1A-BE3C-979111292EBE}"/>
          </ac:spMkLst>
        </pc:spChg>
        <pc:spChg chg="add mod">
          <ac:chgData name="Neemias e Catia Lima" userId="b77af7bd85500281" providerId="LiveId" clId="{66E88CED-EB25-4063-A036-6CF037D4BC01}" dt="2021-04-25T10:17:07.827" v="78"/>
          <ac:spMkLst>
            <pc:docMk/>
            <pc:sldMk cId="2424059023" sldId="284"/>
            <ac:spMk id="17" creationId="{C845DFF0-2581-4FC6-AB44-4987F63544A7}"/>
          </ac:spMkLst>
        </pc:spChg>
        <pc:spChg chg="del">
          <ac:chgData name="Neemias e Catia Lima" userId="b77af7bd85500281" providerId="LiveId" clId="{66E88CED-EB25-4063-A036-6CF037D4BC01}" dt="2021-04-25T10:17:07.186" v="77" actId="478"/>
          <ac:spMkLst>
            <pc:docMk/>
            <pc:sldMk cId="2424059023" sldId="284"/>
            <ac:spMk id="20" creationId="{3813CF3B-75B7-4DB6-8D85-A0B062D6E699}"/>
          </ac:spMkLst>
        </pc:spChg>
        <pc:picChg chg="del">
          <ac:chgData name="Neemias e Catia Lima" userId="b77af7bd85500281" providerId="LiveId" clId="{66E88CED-EB25-4063-A036-6CF037D4BC01}" dt="2021-04-25T10:17:07.186" v="77" actId="478"/>
          <ac:picMkLst>
            <pc:docMk/>
            <pc:sldMk cId="2424059023" sldId="284"/>
            <ac:picMk id="18" creationId="{CF8C9485-4DA0-4098-AA50-540AACC4B372}"/>
          </ac:picMkLst>
        </pc:picChg>
        <pc:picChg chg="del">
          <ac:chgData name="Neemias e Catia Lima" userId="b77af7bd85500281" providerId="LiveId" clId="{66E88CED-EB25-4063-A036-6CF037D4BC01}" dt="2021-04-25T10:17:07.186" v="77" actId="478"/>
          <ac:picMkLst>
            <pc:docMk/>
            <pc:sldMk cId="2424059023" sldId="284"/>
            <ac:picMk id="19" creationId="{F0359B73-2EDD-4331-BF02-48D144B8E73B}"/>
          </ac:picMkLst>
        </pc:picChg>
        <pc:picChg chg="add mod">
          <ac:chgData name="Neemias e Catia Lima" userId="b77af7bd85500281" providerId="LiveId" clId="{66E88CED-EB25-4063-A036-6CF037D4BC01}" dt="2021-04-25T10:17:07.827" v="78"/>
          <ac:picMkLst>
            <pc:docMk/>
            <pc:sldMk cId="2424059023" sldId="284"/>
            <ac:picMk id="21" creationId="{C2CAC771-9431-4625-AE81-F7F4E142B675}"/>
          </ac:picMkLst>
        </pc:picChg>
        <pc:picChg chg="add mod">
          <ac:chgData name="Neemias e Catia Lima" userId="b77af7bd85500281" providerId="LiveId" clId="{66E88CED-EB25-4063-A036-6CF037D4BC01}" dt="2021-04-25T10:17:07.827" v="78"/>
          <ac:picMkLst>
            <pc:docMk/>
            <pc:sldMk cId="2424059023" sldId="284"/>
            <ac:picMk id="23" creationId="{0C26A93D-90DF-4CD5-9DDC-FC50C3270327}"/>
          </ac:picMkLst>
        </pc:picChg>
      </pc:sldChg>
      <pc:sldChg chg="addSp delSp modSp mod">
        <pc:chgData name="Neemias e Catia Lima" userId="b77af7bd85500281" providerId="LiveId" clId="{66E88CED-EB25-4063-A036-6CF037D4BC01}" dt="2021-04-25T10:17:29.252" v="82"/>
        <pc:sldMkLst>
          <pc:docMk/>
          <pc:sldMk cId="2241968852" sldId="285"/>
        </pc:sldMkLst>
        <pc:spChg chg="add mod">
          <ac:chgData name="Neemias e Catia Lima" userId="b77af7bd85500281" providerId="LiveId" clId="{66E88CED-EB25-4063-A036-6CF037D4BC01}" dt="2021-04-25T10:17:29.252" v="82"/>
          <ac:spMkLst>
            <pc:docMk/>
            <pc:sldMk cId="2241968852" sldId="285"/>
            <ac:spMk id="16" creationId="{246A5F12-9088-446D-8B34-3C1FCF9F3F82}"/>
          </ac:spMkLst>
        </pc:spChg>
        <pc:spChg chg="del">
          <ac:chgData name="Neemias e Catia Lima" userId="b77af7bd85500281" providerId="LiveId" clId="{66E88CED-EB25-4063-A036-6CF037D4BC01}" dt="2021-04-25T10:17:28.638" v="81" actId="478"/>
          <ac:spMkLst>
            <pc:docMk/>
            <pc:sldMk cId="2241968852" sldId="285"/>
            <ac:spMk id="19" creationId="{E2E0CE26-1F45-4D68-A14E-2839903ECED1}"/>
          </ac:spMkLst>
        </pc:spChg>
        <pc:spChg chg="add mod">
          <ac:chgData name="Neemias e Catia Lima" userId="b77af7bd85500281" providerId="LiveId" clId="{66E88CED-EB25-4063-A036-6CF037D4BC01}" dt="2021-04-25T10:17:29.252" v="82"/>
          <ac:spMkLst>
            <pc:docMk/>
            <pc:sldMk cId="2241968852" sldId="285"/>
            <ac:spMk id="20" creationId="{27D90F3E-6036-414B-BB3F-CF216D1C3FB0}"/>
          </ac:spMkLst>
        </pc:spChg>
        <pc:picChg chg="del">
          <ac:chgData name="Neemias e Catia Lima" userId="b77af7bd85500281" providerId="LiveId" clId="{66E88CED-EB25-4063-A036-6CF037D4BC01}" dt="2021-04-25T10:17:28.638" v="81" actId="478"/>
          <ac:picMkLst>
            <pc:docMk/>
            <pc:sldMk cId="2241968852" sldId="285"/>
            <ac:picMk id="17" creationId="{B193407A-3161-41BD-8968-C03FDE0EC7DD}"/>
          </ac:picMkLst>
        </pc:picChg>
        <pc:picChg chg="del">
          <ac:chgData name="Neemias e Catia Lima" userId="b77af7bd85500281" providerId="LiveId" clId="{66E88CED-EB25-4063-A036-6CF037D4BC01}" dt="2021-04-25T10:17:28.638" v="81" actId="478"/>
          <ac:picMkLst>
            <pc:docMk/>
            <pc:sldMk cId="2241968852" sldId="285"/>
            <ac:picMk id="18" creationId="{872C2F0F-6944-43E0-83B4-5E07F9F088FF}"/>
          </ac:picMkLst>
        </pc:picChg>
        <pc:picChg chg="add mod">
          <ac:chgData name="Neemias e Catia Lima" userId="b77af7bd85500281" providerId="LiveId" clId="{66E88CED-EB25-4063-A036-6CF037D4BC01}" dt="2021-04-25T10:17:29.252" v="82"/>
          <ac:picMkLst>
            <pc:docMk/>
            <pc:sldMk cId="2241968852" sldId="285"/>
            <ac:picMk id="21" creationId="{E6E2ABBD-175C-4F65-B12F-E624FA534472}"/>
          </ac:picMkLst>
        </pc:picChg>
        <pc:picChg chg="add mod">
          <ac:chgData name="Neemias e Catia Lima" userId="b77af7bd85500281" providerId="LiveId" clId="{66E88CED-EB25-4063-A036-6CF037D4BC01}" dt="2021-04-25T10:17:29.252" v="82"/>
          <ac:picMkLst>
            <pc:docMk/>
            <pc:sldMk cId="2241968852" sldId="285"/>
            <ac:picMk id="23" creationId="{ED39F6F1-C89D-42F1-9EBB-B85DB177DFD6}"/>
          </ac:picMkLst>
        </pc:picChg>
      </pc:sldChg>
      <pc:sldChg chg="addSp delSp modSp mod">
        <pc:chgData name="Neemias e Catia Lima" userId="b77af7bd85500281" providerId="LiveId" clId="{66E88CED-EB25-4063-A036-6CF037D4BC01}" dt="2021-04-25T10:17:53.602" v="86"/>
        <pc:sldMkLst>
          <pc:docMk/>
          <pc:sldMk cId="1959249856" sldId="286"/>
        </pc:sldMkLst>
        <pc:spChg chg="add mod">
          <ac:chgData name="Neemias e Catia Lima" userId="b77af7bd85500281" providerId="LiveId" clId="{66E88CED-EB25-4063-A036-6CF037D4BC01}" dt="2021-04-25T10:17:53.602" v="86"/>
          <ac:spMkLst>
            <pc:docMk/>
            <pc:sldMk cId="1959249856" sldId="286"/>
            <ac:spMk id="16" creationId="{C7D6AD51-2907-44E0-9FFE-8B978050442C}"/>
          </ac:spMkLst>
        </pc:spChg>
        <pc:spChg chg="add mod">
          <ac:chgData name="Neemias e Catia Lima" userId="b77af7bd85500281" providerId="LiveId" clId="{66E88CED-EB25-4063-A036-6CF037D4BC01}" dt="2021-04-25T10:17:53.602" v="86"/>
          <ac:spMkLst>
            <pc:docMk/>
            <pc:sldMk cId="1959249856" sldId="286"/>
            <ac:spMk id="17" creationId="{88DDBE8F-8735-4C65-92E3-8B9AD03BF961}"/>
          </ac:spMkLst>
        </pc:spChg>
        <pc:spChg chg="del">
          <ac:chgData name="Neemias e Catia Lima" userId="b77af7bd85500281" providerId="LiveId" clId="{66E88CED-EB25-4063-A036-6CF037D4BC01}" dt="2021-04-25T10:17:52.946" v="85" actId="478"/>
          <ac:spMkLst>
            <pc:docMk/>
            <pc:sldMk cId="1959249856" sldId="286"/>
            <ac:spMk id="24" creationId="{B950A7A9-BA80-4907-93E0-678A64407229}"/>
          </ac:spMkLst>
        </pc:spChg>
        <pc:picChg chg="del">
          <ac:chgData name="Neemias e Catia Lima" userId="b77af7bd85500281" providerId="LiveId" clId="{66E88CED-EB25-4063-A036-6CF037D4BC01}" dt="2021-04-25T10:17:52.946" v="85" actId="478"/>
          <ac:picMkLst>
            <pc:docMk/>
            <pc:sldMk cId="1959249856" sldId="286"/>
            <ac:picMk id="18" creationId="{C177EA06-53E3-493D-9225-573319401251}"/>
          </ac:picMkLst>
        </pc:picChg>
        <pc:picChg chg="del">
          <ac:chgData name="Neemias e Catia Lima" userId="b77af7bd85500281" providerId="LiveId" clId="{66E88CED-EB25-4063-A036-6CF037D4BC01}" dt="2021-04-25T10:17:52.946" v="85" actId="478"/>
          <ac:picMkLst>
            <pc:docMk/>
            <pc:sldMk cId="1959249856" sldId="286"/>
            <ac:picMk id="19" creationId="{BC9CC994-A681-4CBA-9733-27DD898D0B89}"/>
          </ac:picMkLst>
        </pc:picChg>
        <pc:picChg chg="add mod">
          <ac:chgData name="Neemias e Catia Lima" userId="b77af7bd85500281" providerId="LiveId" clId="{66E88CED-EB25-4063-A036-6CF037D4BC01}" dt="2021-04-25T10:17:53.602" v="86"/>
          <ac:picMkLst>
            <pc:docMk/>
            <pc:sldMk cId="1959249856" sldId="286"/>
            <ac:picMk id="20" creationId="{0A4C4AFD-ADF0-4D3D-B102-A4DE2538E075}"/>
          </ac:picMkLst>
        </pc:picChg>
        <pc:picChg chg="add mod">
          <ac:chgData name="Neemias e Catia Lima" userId="b77af7bd85500281" providerId="LiveId" clId="{66E88CED-EB25-4063-A036-6CF037D4BC01}" dt="2021-04-25T10:17:53.602" v="86"/>
          <ac:picMkLst>
            <pc:docMk/>
            <pc:sldMk cId="1959249856" sldId="286"/>
            <ac:picMk id="21" creationId="{7AA4B699-144F-40E0-A847-E2FB03D819D0}"/>
          </ac:picMkLst>
        </pc:picChg>
      </pc:sldChg>
      <pc:sldChg chg="addSp delSp modSp mod">
        <pc:chgData name="Neemias e Catia Lima" userId="b77af7bd85500281" providerId="LiveId" clId="{66E88CED-EB25-4063-A036-6CF037D4BC01}" dt="2021-04-25T10:18:29.177" v="92"/>
        <pc:sldMkLst>
          <pc:docMk/>
          <pc:sldMk cId="2857006406" sldId="287"/>
        </pc:sldMkLst>
        <pc:spChg chg="add mod">
          <ac:chgData name="Neemias e Catia Lima" userId="b77af7bd85500281" providerId="LiveId" clId="{66E88CED-EB25-4063-A036-6CF037D4BC01}" dt="2021-04-25T10:18:29.177" v="92"/>
          <ac:spMkLst>
            <pc:docMk/>
            <pc:sldMk cId="2857006406" sldId="287"/>
            <ac:spMk id="15" creationId="{4BB5D5AE-9BBB-46E1-B054-D735791E4AA6}"/>
          </ac:spMkLst>
        </pc:spChg>
        <pc:spChg chg="add mod">
          <ac:chgData name="Neemias e Catia Lima" userId="b77af7bd85500281" providerId="LiveId" clId="{66E88CED-EB25-4063-A036-6CF037D4BC01}" dt="2021-04-25T10:18:29.177" v="92"/>
          <ac:spMkLst>
            <pc:docMk/>
            <pc:sldMk cId="2857006406" sldId="287"/>
            <ac:spMk id="17" creationId="{1517DE9C-D46F-4E5E-AF54-DA68CCB9ED9A}"/>
          </ac:spMkLst>
        </pc:spChg>
        <pc:spChg chg="del">
          <ac:chgData name="Neemias e Catia Lima" userId="b77af7bd85500281" providerId="LiveId" clId="{66E88CED-EB25-4063-A036-6CF037D4BC01}" dt="2021-04-25T10:18:28.589" v="91" actId="478"/>
          <ac:spMkLst>
            <pc:docMk/>
            <pc:sldMk cId="2857006406" sldId="287"/>
            <ac:spMk id="23" creationId="{7DB3738B-E0BD-4F51-A4EE-23323AEAC830}"/>
          </ac:spMkLst>
        </pc:spChg>
        <pc:picChg chg="del">
          <ac:chgData name="Neemias e Catia Lima" userId="b77af7bd85500281" providerId="LiveId" clId="{66E88CED-EB25-4063-A036-6CF037D4BC01}" dt="2021-04-25T10:18:28.589" v="91" actId="478"/>
          <ac:picMkLst>
            <pc:docMk/>
            <pc:sldMk cId="2857006406" sldId="287"/>
            <ac:picMk id="18" creationId="{5B11211E-C927-4E14-83F6-24B7EDDC780A}"/>
          </ac:picMkLst>
        </pc:picChg>
        <pc:picChg chg="del">
          <ac:chgData name="Neemias e Catia Lima" userId="b77af7bd85500281" providerId="LiveId" clId="{66E88CED-EB25-4063-A036-6CF037D4BC01}" dt="2021-04-25T10:18:28.589" v="91" actId="478"/>
          <ac:picMkLst>
            <pc:docMk/>
            <pc:sldMk cId="2857006406" sldId="287"/>
            <ac:picMk id="19" creationId="{2FCF8F42-042B-4EB6-B62F-CDBE2A0296FC}"/>
          </ac:picMkLst>
        </pc:picChg>
        <pc:picChg chg="add mod">
          <ac:chgData name="Neemias e Catia Lima" userId="b77af7bd85500281" providerId="LiveId" clId="{66E88CED-EB25-4063-A036-6CF037D4BC01}" dt="2021-04-25T10:18:29.177" v="92"/>
          <ac:picMkLst>
            <pc:docMk/>
            <pc:sldMk cId="2857006406" sldId="287"/>
            <ac:picMk id="20" creationId="{1D97B2F8-C537-451E-BB41-C0C4A42654AE}"/>
          </ac:picMkLst>
        </pc:picChg>
        <pc:picChg chg="add mod">
          <ac:chgData name="Neemias e Catia Lima" userId="b77af7bd85500281" providerId="LiveId" clId="{66E88CED-EB25-4063-A036-6CF037D4BC01}" dt="2021-04-25T10:18:29.177" v="92"/>
          <ac:picMkLst>
            <pc:docMk/>
            <pc:sldMk cId="2857006406" sldId="287"/>
            <ac:picMk id="21" creationId="{3EB010AC-8ED3-4193-A9E2-55276A9A2ED9}"/>
          </ac:picMkLst>
        </pc:picChg>
      </pc:sldChg>
      <pc:sldChg chg="addSp delSp modSp mod">
        <pc:chgData name="Neemias e Catia Lima" userId="b77af7bd85500281" providerId="LiveId" clId="{66E88CED-EB25-4063-A036-6CF037D4BC01}" dt="2021-04-25T10:22:17.348" v="138" actId="20577"/>
        <pc:sldMkLst>
          <pc:docMk/>
          <pc:sldMk cId="2630436816" sldId="288"/>
        </pc:sldMkLst>
        <pc:spChg chg="add mod">
          <ac:chgData name="Neemias e Catia Lima" userId="b77af7bd85500281" providerId="LiveId" clId="{66E88CED-EB25-4063-A036-6CF037D4BC01}" dt="2021-04-25T10:16:05.151" v="70"/>
          <ac:spMkLst>
            <pc:docMk/>
            <pc:sldMk cId="2630436816" sldId="288"/>
            <ac:spMk id="12" creationId="{0A14A823-5A89-4788-84BD-C30FEF6879C8}"/>
          </ac:spMkLst>
        </pc:spChg>
        <pc:spChg chg="mod">
          <ac:chgData name="Neemias e Catia Lima" userId="b77af7bd85500281" providerId="LiveId" clId="{66E88CED-EB25-4063-A036-6CF037D4BC01}" dt="2021-04-25T10:22:17.348" v="138" actId="20577"/>
          <ac:spMkLst>
            <pc:docMk/>
            <pc:sldMk cId="2630436816" sldId="288"/>
            <ac:spMk id="14" creationId="{00000000-0000-0000-0000-000000000000}"/>
          </ac:spMkLst>
        </pc:spChg>
        <pc:spChg chg="add mod">
          <ac:chgData name="Neemias e Catia Lima" userId="b77af7bd85500281" providerId="LiveId" clId="{66E88CED-EB25-4063-A036-6CF037D4BC01}" dt="2021-04-25T10:16:05.151" v="70"/>
          <ac:spMkLst>
            <pc:docMk/>
            <pc:sldMk cId="2630436816" sldId="288"/>
            <ac:spMk id="19" creationId="{AD8EFDCC-6896-45B7-96B1-D2DA1F0B8064}"/>
          </ac:spMkLst>
        </pc:spChg>
        <pc:spChg chg="del">
          <ac:chgData name="Neemias e Catia Lima" userId="b77af7bd85500281" providerId="LiveId" clId="{66E88CED-EB25-4063-A036-6CF037D4BC01}" dt="2021-04-25T10:16:04.369" v="69" actId="478"/>
          <ac:spMkLst>
            <pc:docMk/>
            <pc:sldMk cId="2630436816" sldId="288"/>
            <ac:spMk id="24" creationId="{62898820-C50B-49BA-BCAD-1B77F45AA8D0}"/>
          </ac:spMkLst>
        </pc:spChg>
        <pc:picChg chg="del">
          <ac:chgData name="Neemias e Catia Lima" userId="b77af7bd85500281" providerId="LiveId" clId="{66E88CED-EB25-4063-A036-6CF037D4BC01}" dt="2021-04-25T10:16:04.369" v="69" actId="478"/>
          <ac:picMkLst>
            <pc:docMk/>
            <pc:sldMk cId="2630436816" sldId="288"/>
            <ac:picMk id="17" creationId="{8912F2D1-2832-4CC9-88E2-018CE9716162}"/>
          </ac:picMkLst>
        </pc:picChg>
        <pc:picChg chg="del">
          <ac:chgData name="Neemias e Catia Lima" userId="b77af7bd85500281" providerId="LiveId" clId="{66E88CED-EB25-4063-A036-6CF037D4BC01}" dt="2021-04-25T10:16:04.369" v="69" actId="478"/>
          <ac:picMkLst>
            <pc:docMk/>
            <pc:sldMk cId="2630436816" sldId="288"/>
            <ac:picMk id="18" creationId="{50B3A59D-544E-4F04-AE3F-A9F7D0971A0E}"/>
          </ac:picMkLst>
        </pc:picChg>
        <pc:picChg chg="add mod">
          <ac:chgData name="Neemias e Catia Lima" userId="b77af7bd85500281" providerId="LiveId" clId="{66E88CED-EB25-4063-A036-6CF037D4BC01}" dt="2021-04-25T10:16:05.151" v="70"/>
          <ac:picMkLst>
            <pc:docMk/>
            <pc:sldMk cId="2630436816" sldId="288"/>
            <ac:picMk id="20" creationId="{CA73DAAD-FF02-45BA-B8D1-B4E99DB32BC3}"/>
          </ac:picMkLst>
        </pc:picChg>
        <pc:picChg chg="add mod">
          <ac:chgData name="Neemias e Catia Lima" userId="b77af7bd85500281" providerId="LiveId" clId="{66E88CED-EB25-4063-A036-6CF037D4BC01}" dt="2021-04-25T10:16:05.151" v="70"/>
          <ac:picMkLst>
            <pc:docMk/>
            <pc:sldMk cId="2630436816" sldId="288"/>
            <ac:picMk id="22" creationId="{1C65574D-66E3-4912-BDFF-4248E7C6EE02}"/>
          </ac:picMkLst>
        </pc:picChg>
      </pc:sldChg>
      <pc:sldChg chg="addSp delSp modSp mod">
        <pc:chgData name="Neemias e Catia Lima" userId="b77af7bd85500281" providerId="LiveId" clId="{66E88CED-EB25-4063-A036-6CF037D4BC01}" dt="2021-04-25T10:16:56.111" v="76"/>
        <pc:sldMkLst>
          <pc:docMk/>
          <pc:sldMk cId="3032827026" sldId="289"/>
        </pc:sldMkLst>
        <pc:spChg chg="add mod">
          <ac:chgData name="Neemias e Catia Lima" userId="b77af7bd85500281" providerId="LiveId" clId="{66E88CED-EB25-4063-A036-6CF037D4BC01}" dt="2021-04-25T10:16:56.111" v="76"/>
          <ac:spMkLst>
            <pc:docMk/>
            <pc:sldMk cId="3032827026" sldId="289"/>
            <ac:spMk id="17" creationId="{7ABD93F4-81F5-4C92-B6D7-EA55E30F1104}"/>
          </ac:spMkLst>
        </pc:spChg>
        <pc:spChg chg="add mod">
          <ac:chgData name="Neemias e Catia Lima" userId="b77af7bd85500281" providerId="LiveId" clId="{66E88CED-EB25-4063-A036-6CF037D4BC01}" dt="2021-04-25T10:16:56.111" v="76"/>
          <ac:spMkLst>
            <pc:docMk/>
            <pc:sldMk cId="3032827026" sldId="289"/>
            <ac:spMk id="18" creationId="{CBF89CF5-EEBE-4972-A473-2227F95E0CC7}"/>
          </ac:spMkLst>
        </pc:spChg>
        <pc:spChg chg="del">
          <ac:chgData name="Neemias e Catia Lima" userId="b77af7bd85500281" providerId="LiveId" clId="{66E88CED-EB25-4063-A036-6CF037D4BC01}" dt="2021-04-25T10:16:55.473" v="75" actId="478"/>
          <ac:spMkLst>
            <pc:docMk/>
            <pc:sldMk cId="3032827026" sldId="289"/>
            <ac:spMk id="21" creationId="{7F8D65C8-ABE6-415C-81C4-14DB491FDEE3}"/>
          </ac:spMkLst>
        </pc:spChg>
        <pc:picChg chg="del">
          <ac:chgData name="Neemias e Catia Lima" userId="b77af7bd85500281" providerId="LiveId" clId="{66E88CED-EB25-4063-A036-6CF037D4BC01}" dt="2021-04-25T10:16:55.473" v="75" actId="478"/>
          <ac:picMkLst>
            <pc:docMk/>
            <pc:sldMk cId="3032827026" sldId="289"/>
            <ac:picMk id="19" creationId="{C7A14A65-4BE6-44B3-A564-CC32A6B889DF}"/>
          </ac:picMkLst>
        </pc:picChg>
        <pc:picChg chg="del">
          <ac:chgData name="Neemias e Catia Lima" userId="b77af7bd85500281" providerId="LiveId" clId="{66E88CED-EB25-4063-A036-6CF037D4BC01}" dt="2021-04-25T10:16:55.473" v="75" actId="478"/>
          <ac:picMkLst>
            <pc:docMk/>
            <pc:sldMk cId="3032827026" sldId="289"/>
            <ac:picMk id="20" creationId="{F74F4650-88F4-4881-8F82-866FB1B9A3D9}"/>
          </ac:picMkLst>
        </pc:picChg>
        <pc:picChg chg="add mod">
          <ac:chgData name="Neemias e Catia Lima" userId="b77af7bd85500281" providerId="LiveId" clId="{66E88CED-EB25-4063-A036-6CF037D4BC01}" dt="2021-04-25T10:16:56.111" v="76"/>
          <ac:picMkLst>
            <pc:docMk/>
            <pc:sldMk cId="3032827026" sldId="289"/>
            <ac:picMk id="22" creationId="{F6589BB4-9464-4A9F-B75E-048A143997D1}"/>
          </ac:picMkLst>
        </pc:picChg>
        <pc:picChg chg="add mod">
          <ac:chgData name="Neemias e Catia Lima" userId="b77af7bd85500281" providerId="LiveId" clId="{66E88CED-EB25-4063-A036-6CF037D4BC01}" dt="2021-04-25T10:16:56.111" v="76"/>
          <ac:picMkLst>
            <pc:docMk/>
            <pc:sldMk cId="3032827026" sldId="289"/>
            <ac:picMk id="23" creationId="{78AE393B-D22B-43B4-9A6A-37780B1444A1}"/>
          </ac:picMkLst>
        </pc:picChg>
      </pc:sldChg>
      <pc:sldChg chg="addSp delSp modSp mod">
        <pc:chgData name="Neemias e Catia Lima" userId="b77af7bd85500281" providerId="LiveId" clId="{66E88CED-EB25-4063-A036-6CF037D4BC01}" dt="2021-04-25T10:17:17.670" v="80"/>
        <pc:sldMkLst>
          <pc:docMk/>
          <pc:sldMk cId="3772032319" sldId="290"/>
        </pc:sldMkLst>
        <pc:spChg chg="add mod">
          <ac:chgData name="Neemias e Catia Lima" userId="b77af7bd85500281" providerId="LiveId" clId="{66E88CED-EB25-4063-A036-6CF037D4BC01}" dt="2021-04-25T10:17:17.670" v="80"/>
          <ac:spMkLst>
            <pc:docMk/>
            <pc:sldMk cId="3772032319" sldId="290"/>
            <ac:spMk id="15" creationId="{6A7FF78E-BDB1-4D55-B7F7-9859FD2B47C7}"/>
          </ac:spMkLst>
        </pc:spChg>
        <pc:spChg chg="add mod">
          <ac:chgData name="Neemias e Catia Lima" userId="b77af7bd85500281" providerId="LiveId" clId="{66E88CED-EB25-4063-A036-6CF037D4BC01}" dt="2021-04-25T10:17:17.670" v="80"/>
          <ac:spMkLst>
            <pc:docMk/>
            <pc:sldMk cId="3772032319" sldId="290"/>
            <ac:spMk id="19" creationId="{FBE1A34C-F070-4CD5-9A8C-1DF4896677C2}"/>
          </ac:spMkLst>
        </pc:spChg>
        <pc:spChg chg="del">
          <ac:chgData name="Neemias e Catia Lima" userId="b77af7bd85500281" providerId="LiveId" clId="{66E88CED-EB25-4063-A036-6CF037D4BC01}" dt="2021-04-25T10:17:17.097" v="79" actId="478"/>
          <ac:spMkLst>
            <pc:docMk/>
            <pc:sldMk cId="3772032319" sldId="290"/>
            <ac:spMk id="24" creationId="{74968B2C-8BDE-45DF-84CE-80FD8BA889CA}"/>
          </ac:spMkLst>
        </pc:spChg>
        <pc:picChg chg="del">
          <ac:chgData name="Neemias e Catia Lima" userId="b77af7bd85500281" providerId="LiveId" clId="{66E88CED-EB25-4063-A036-6CF037D4BC01}" dt="2021-04-25T10:17:17.097" v="79" actId="478"/>
          <ac:picMkLst>
            <pc:docMk/>
            <pc:sldMk cId="3772032319" sldId="290"/>
            <ac:picMk id="16" creationId="{12414F0B-CABF-4DB6-BEC2-9658A3B449C2}"/>
          </ac:picMkLst>
        </pc:picChg>
        <pc:picChg chg="del">
          <ac:chgData name="Neemias e Catia Lima" userId="b77af7bd85500281" providerId="LiveId" clId="{66E88CED-EB25-4063-A036-6CF037D4BC01}" dt="2021-04-25T10:17:17.097" v="79" actId="478"/>
          <ac:picMkLst>
            <pc:docMk/>
            <pc:sldMk cId="3772032319" sldId="290"/>
            <ac:picMk id="18" creationId="{04093B17-9E39-45C6-8BCE-E9BAE6506FE6}"/>
          </ac:picMkLst>
        </pc:picChg>
        <pc:picChg chg="add mod">
          <ac:chgData name="Neemias e Catia Lima" userId="b77af7bd85500281" providerId="LiveId" clId="{66E88CED-EB25-4063-A036-6CF037D4BC01}" dt="2021-04-25T10:17:17.670" v="80"/>
          <ac:picMkLst>
            <pc:docMk/>
            <pc:sldMk cId="3772032319" sldId="290"/>
            <ac:picMk id="20" creationId="{6842D9A1-B098-4A60-98AC-BCDEB6CCA819}"/>
          </ac:picMkLst>
        </pc:picChg>
        <pc:picChg chg="add mod">
          <ac:chgData name="Neemias e Catia Lima" userId="b77af7bd85500281" providerId="LiveId" clId="{66E88CED-EB25-4063-A036-6CF037D4BC01}" dt="2021-04-25T10:17:17.670" v="80"/>
          <ac:picMkLst>
            <pc:docMk/>
            <pc:sldMk cId="3772032319" sldId="290"/>
            <ac:picMk id="22" creationId="{A37ED2F7-BEE4-48C5-AAE0-D85AC967C927}"/>
          </ac:picMkLst>
        </pc:picChg>
      </pc:sldChg>
      <pc:sldChg chg="addSp delSp modSp mod">
        <pc:chgData name="Neemias e Catia Lima" userId="b77af7bd85500281" providerId="LiveId" clId="{66E88CED-EB25-4063-A036-6CF037D4BC01}" dt="2021-04-25T10:17:40.739" v="84"/>
        <pc:sldMkLst>
          <pc:docMk/>
          <pc:sldMk cId="1768216317" sldId="291"/>
        </pc:sldMkLst>
        <pc:spChg chg="add mod">
          <ac:chgData name="Neemias e Catia Lima" userId="b77af7bd85500281" providerId="LiveId" clId="{66E88CED-EB25-4063-A036-6CF037D4BC01}" dt="2021-04-25T10:17:40.739" v="84"/>
          <ac:spMkLst>
            <pc:docMk/>
            <pc:sldMk cId="1768216317" sldId="291"/>
            <ac:spMk id="16" creationId="{7239DD75-1939-4316-9F21-5176C07B524E}"/>
          </ac:spMkLst>
        </pc:spChg>
        <pc:spChg chg="add mod">
          <ac:chgData name="Neemias e Catia Lima" userId="b77af7bd85500281" providerId="LiveId" clId="{66E88CED-EB25-4063-A036-6CF037D4BC01}" dt="2021-04-25T10:17:40.739" v="84"/>
          <ac:spMkLst>
            <pc:docMk/>
            <pc:sldMk cId="1768216317" sldId="291"/>
            <ac:spMk id="18" creationId="{152C1F28-AB17-4707-B1D3-092DECDA20CF}"/>
          </ac:spMkLst>
        </pc:spChg>
        <pc:spChg chg="del">
          <ac:chgData name="Neemias e Catia Lima" userId="b77af7bd85500281" providerId="LiveId" clId="{66E88CED-EB25-4063-A036-6CF037D4BC01}" dt="2021-04-25T10:17:40.168" v="83" actId="478"/>
          <ac:spMkLst>
            <pc:docMk/>
            <pc:sldMk cId="1768216317" sldId="291"/>
            <ac:spMk id="23" creationId="{229FF26D-8F3E-47D3-A7A4-A9006C959F88}"/>
          </ac:spMkLst>
        </pc:spChg>
        <pc:picChg chg="del">
          <ac:chgData name="Neemias e Catia Lima" userId="b77af7bd85500281" providerId="LiveId" clId="{66E88CED-EB25-4063-A036-6CF037D4BC01}" dt="2021-04-25T10:17:40.168" v="83" actId="478"/>
          <ac:picMkLst>
            <pc:docMk/>
            <pc:sldMk cId="1768216317" sldId="291"/>
            <ac:picMk id="19" creationId="{725FE7C6-109F-4630-B892-52A0CCB09FFE}"/>
          </ac:picMkLst>
        </pc:picChg>
        <pc:picChg chg="del">
          <ac:chgData name="Neemias e Catia Lima" userId="b77af7bd85500281" providerId="LiveId" clId="{66E88CED-EB25-4063-A036-6CF037D4BC01}" dt="2021-04-25T10:17:40.168" v="83" actId="478"/>
          <ac:picMkLst>
            <pc:docMk/>
            <pc:sldMk cId="1768216317" sldId="291"/>
            <ac:picMk id="20" creationId="{8F4BCA0C-CA2D-469C-9C41-6A1D1A7FEA4B}"/>
          </ac:picMkLst>
        </pc:picChg>
        <pc:picChg chg="add mod">
          <ac:chgData name="Neemias e Catia Lima" userId="b77af7bd85500281" providerId="LiveId" clId="{66E88CED-EB25-4063-A036-6CF037D4BC01}" dt="2021-04-25T10:17:40.739" v="84"/>
          <ac:picMkLst>
            <pc:docMk/>
            <pc:sldMk cId="1768216317" sldId="291"/>
            <ac:picMk id="21" creationId="{CE4F7F57-D222-4C73-BF97-97D690D47D6A}"/>
          </ac:picMkLst>
        </pc:picChg>
        <pc:picChg chg="add mod">
          <ac:chgData name="Neemias e Catia Lima" userId="b77af7bd85500281" providerId="LiveId" clId="{66E88CED-EB25-4063-A036-6CF037D4BC01}" dt="2021-04-25T10:17:40.739" v="84"/>
          <ac:picMkLst>
            <pc:docMk/>
            <pc:sldMk cId="1768216317" sldId="291"/>
            <ac:picMk id="22" creationId="{71DD7588-BF27-4D85-B770-A35A22551DC2}"/>
          </ac:picMkLst>
        </pc:picChg>
      </pc:sldChg>
      <pc:sldChg chg="addSp delSp modSp mod">
        <pc:chgData name="Neemias e Catia Lima" userId="b77af7bd85500281" providerId="LiveId" clId="{66E88CED-EB25-4063-A036-6CF037D4BC01}" dt="2021-04-25T10:18:09.630" v="88"/>
        <pc:sldMkLst>
          <pc:docMk/>
          <pc:sldMk cId="3757265641" sldId="292"/>
        </pc:sldMkLst>
        <pc:spChg chg="add mod">
          <ac:chgData name="Neemias e Catia Lima" userId="b77af7bd85500281" providerId="LiveId" clId="{66E88CED-EB25-4063-A036-6CF037D4BC01}" dt="2021-04-25T10:18:09.630" v="88"/>
          <ac:spMkLst>
            <pc:docMk/>
            <pc:sldMk cId="3757265641" sldId="292"/>
            <ac:spMk id="16" creationId="{219CD554-FC1D-4796-BEBB-DFFA36313BE4}"/>
          </ac:spMkLst>
        </pc:spChg>
        <pc:spChg chg="add mod">
          <ac:chgData name="Neemias e Catia Lima" userId="b77af7bd85500281" providerId="LiveId" clId="{66E88CED-EB25-4063-A036-6CF037D4BC01}" dt="2021-04-25T10:18:09.630" v="88"/>
          <ac:spMkLst>
            <pc:docMk/>
            <pc:sldMk cId="3757265641" sldId="292"/>
            <ac:spMk id="20" creationId="{ECC754C2-1D86-4FDF-BBBA-36F0FB823A2F}"/>
          </ac:spMkLst>
        </pc:spChg>
        <pc:spChg chg="del">
          <ac:chgData name="Neemias e Catia Lima" userId="b77af7bd85500281" providerId="LiveId" clId="{66E88CED-EB25-4063-A036-6CF037D4BC01}" dt="2021-04-25T10:18:09.005" v="87" actId="478"/>
          <ac:spMkLst>
            <pc:docMk/>
            <pc:sldMk cId="3757265641" sldId="292"/>
            <ac:spMk id="23" creationId="{9109A1A0-AC06-41DE-A7AB-C0688B34C450}"/>
          </ac:spMkLst>
        </pc:spChg>
        <pc:picChg chg="del">
          <ac:chgData name="Neemias e Catia Lima" userId="b77af7bd85500281" providerId="LiveId" clId="{66E88CED-EB25-4063-A036-6CF037D4BC01}" dt="2021-04-25T10:18:09.005" v="87" actId="478"/>
          <ac:picMkLst>
            <pc:docMk/>
            <pc:sldMk cId="3757265641" sldId="292"/>
            <ac:picMk id="18" creationId="{E1A2143D-EA52-46E7-A4E7-50CA8A97CA8A}"/>
          </ac:picMkLst>
        </pc:picChg>
        <pc:picChg chg="del">
          <ac:chgData name="Neemias e Catia Lima" userId="b77af7bd85500281" providerId="LiveId" clId="{66E88CED-EB25-4063-A036-6CF037D4BC01}" dt="2021-04-25T10:18:09.005" v="87" actId="478"/>
          <ac:picMkLst>
            <pc:docMk/>
            <pc:sldMk cId="3757265641" sldId="292"/>
            <ac:picMk id="19" creationId="{962415E7-661E-464C-9AF7-179248D7FB7F}"/>
          </ac:picMkLst>
        </pc:picChg>
        <pc:picChg chg="add mod">
          <ac:chgData name="Neemias e Catia Lima" userId="b77af7bd85500281" providerId="LiveId" clId="{66E88CED-EB25-4063-A036-6CF037D4BC01}" dt="2021-04-25T10:18:09.630" v="88"/>
          <ac:picMkLst>
            <pc:docMk/>
            <pc:sldMk cId="3757265641" sldId="292"/>
            <ac:picMk id="21" creationId="{BAD7D191-F1F6-451E-AF69-98E37A188598}"/>
          </ac:picMkLst>
        </pc:picChg>
        <pc:picChg chg="add mod">
          <ac:chgData name="Neemias e Catia Lima" userId="b77af7bd85500281" providerId="LiveId" clId="{66E88CED-EB25-4063-A036-6CF037D4BC01}" dt="2021-04-25T10:18:09.630" v="88"/>
          <ac:picMkLst>
            <pc:docMk/>
            <pc:sldMk cId="3757265641" sldId="292"/>
            <ac:picMk id="22" creationId="{50F3F568-03BF-415D-B3CF-704B3A2F840C}"/>
          </ac:picMkLst>
        </pc:picChg>
      </pc:sldChg>
      <pc:sldChg chg="addSp delSp modSp mod">
        <pc:chgData name="Neemias e Catia Lima" userId="b77af7bd85500281" providerId="LiveId" clId="{66E88CED-EB25-4063-A036-6CF037D4BC01}" dt="2021-04-25T10:18:21.506" v="90"/>
        <pc:sldMkLst>
          <pc:docMk/>
          <pc:sldMk cId="3114938747" sldId="293"/>
        </pc:sldMkLst>
        <pc:spChg chg="add mod">
          <ac:chgData name="Neemias e Catia Lima" userId="b77af7bd85500281" providerId="LiveId" clId="{66E88CED-EB25-4063-A036-6CF037D4BC01}" dt="2021-04-25T10:18:21.506" v="90"/>
          <ac:spMkLst>
            <pc:docMk/>
            <pc:sldMk cId="3114938747" sldId="293"/>
            <ac:spMk id="15" creationId="{59CD4B13-D399-4A4D-A2F7-421F99AE5CE7}"/>
          </ac:spMkLst>
        </pc:spChg>
        <pc:spChg chg="add mod">
          <ac:chgData name="Neemias e Catia Lima" userId="b77af7bd85500281" providerId="LiveId" clId="{66E88CED-EB25-4063-A036-6CF037D4BC01}" dt="2021-04-25T10:18:21.506" v="90"/>
          <ac:spMkLst>
            <pc:docMk/>
            <pc:sldMk cId="3114938747" sldId="293"/>
            <ac:spMk id="18" creationId="{D9E8F8F3-44CA-4DA6-A84E-50643020835B}"/>
          </ac:spMkLst>
        </pc:spChg>
        <pc:spChg chg="del">
          <ac:chgData name="Neemias e Catia Lima" userId="b77af7bd85500281" providerId="LiveId" clId="{66E88CED-EB25-4063-A036-6CF037D4BC01}" dt="2021-04-25T10:18:20.938" v="89" actId="478"/>
          <ac:spMkLst>
            <pc:docMk/>
            <pc:sldMk cId="3114938747" sldId="293"/>
            <ac:spMk id="23" creationId="{168642ED-E31E-486E-8FE1-F6C511EB2F9B}"/>
          </ac:spMkLst>
        </pc:spChg>
        <pc:picChg chg="del">
          <ac:chgData name="Neemias e Catia Lima" userId="b77af7bd85500281" providerId="LiveId" clId="{66E88CED-EB25-4063-A036-6CF037D4BC01}" dt="2021-04-25T10:18:20.938" v="89" actId="478"/>
          <ac:picMkLst>
            <pc:docMk/>
            <pc:sldMk cId="3114938747" sldId="293"/>
            <ac:picMk id="19" creationId="{8044FC40-DB5C-4D3A-90CD-1A9669F382C5}"/>
          </ac:picMkLst>
        </pc:picChg>
        <pc:picChg chg="del">
          <ac:chgData name="Neemias e Catia Lima" userId="b77af7bd85500281" providerId="LiveId" clId="{66E88CED-EB25-4063-A036-6CF037D4BC01}" dt="2021-04-25T10:18:20.938" v="89" actId="478"/>
          <ac:picMkLst>
            <pc:docMk/>
            <pc:sldMk cId="3114938747" sldId="293"/>
            <ac:picMk id="20" creationId="{A826F740-995D-4D1C-9A86-769B445A9F4C}"/>
          </ac:picMkLst>
        </pc:picChg>
        <pc:picChg chg="add mod">
          <ac:chgData name="Neemias e Catia Lima" userId="b77af7bd85500281" providerId="LiveId" clId="{66E88CED-EB25-4063-A036-6CF037D4BC01}" dt="2021-04-25T10:18:21.506" v="90"/>
          <ac:picMkLst>
            <pc:docMk/>
            <pc:sldMk cId="3114938747" sldId="293"/>
            <ac:picMk id="21" creationId="{782541E6-593D-4207-AAF4-57A1DEF6E40D}"/>
          </ac:picMkLst>
        </pc:picChg>
        <pc:picChg chg="add mod">
          <ac:chgData name="Neemias e Catia Lima" userId="b77af7bd85500281" providerId="LiveId" clId="{66E88CED-EB25-4063-A036-6CF037D4BC01}" dt="2021-04-25T10:18:21.506" v="90"/>
          <ac:picMkLst>
            <pc:docMk/>
            <pc:sldMk cId="3114938747" sldId="293"/>
            <ac:picMk id="22" creationId="{70CBA0EC-BBAF-455F-A711-7DCBB544F42F}"/>
          </ac:picMkLst>
        </pc:picChg>
      </pc:sldChg>
    </pc:docChg>
  </pc:docChgLst>
  <pc:docChgLst>
    <pc:chgData name="Neemias Informatica Lima" userId="b77af7bd85500281" providerId="LiveId" clId="{16213AEF-5566-48D8-AF15-94866D1F301A}"/>
    <pc:docChg chg="undo redo custSel modSld">
      <pc:chgData name="Neemias Informatica Lima" userId="b77af7bd85500281" providerId="LiveId" clId="{16213AEF-5566-48D8-AF15-94866D1F301A}" dt="2023-11-07T20:36:29.759" v="344"/>
      <pc:docMkLst>
        <pc:docMk/>
      </pc:docMkLst>
      <pc:sldChg chg="addSp delSp modSp mod">
        <pc:chgData name="Neemias Informatica Lima" userId="b77af7bd85500281" providerId="LiveId" clId="{16213AEF-5566-48D8-AF15-94866D1F301A}" dt="2023-11-07T20:36:29.759" v="344"/>
        <pc:sldMkLst>
          <pc:docMk/>
          <pc:sldMk cId="2232331225" sldId="280"/>
        </pc:sldMkLst>
        <pc:spChg chg="mod">
          <ac:chgData name="Neemias Informatica Lima" userId="b77af7bd85500281" providerId="LiveId" clId="{16213AEF-5566-48D8-AF15-94866D1F301A}" dt="2023-11-07T20:15:52.105" v="16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18:06.749" v="42" actId="6549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18:35.569" v="56" actId="6549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36:29.759" v="344"/>
          <ac:picMkLst>
            <pc:docMk/>
            <pc:sldMk cId="2232331225" sldId="280"/>
            <ac:picMk id="3" creationId="{8459030A-0354-25B2-74E5-139FB0FFBF57}"/>
          </ac:picMkLst>
        </pc:picChg>
        <pc:picChg chg="del">
          <ac:chgData name="Neemias Informatica Lima" userId="b77af7bd85500281" providerId="LiveId" clId="{16213AEF-5566-48D8-AF15-94866D1F301A}" dt="2023-11-07T20:14:22.844" v="6" actId="478"/>
          <ac:picMkLst>
            <pc:docMk/>
            <pc:sldMk cId="2232331225" sldId="280"/>
            <ac:picMk id="4" creationId="{0F0ADB51-F692-DBC1-F27B-4574BD63BA43}"/>
          </ac:picMkLst>
        </pc:picChg>
        <pc:picChg chg="add mod">
          <ac:chgData name="Neemias Informatica Lima" userId="b77af7bd85500281" providerId="LiveId" clId="{16213AEF-5566-48D8-AF15-94866D1F301A}" dt="2023-11-07T20:16:30.110" v="19" actId="1440"/>
          <ac:picMkLst>
            <pc:docMk/>
            <pc:sldMk cId="2232331225" sldId="280"/>
            <ac:picMk id="13" creationId="{90782C93-E4CD-857C-516D-47799A5B8721}"/>
          </ac:picMkLst>
        </pc:picChg>
        <pc:picChg chg="del">
          <ac:chgData name="Neemias Informatica Lima" userId="b77af7bd85500281" providerId="LiveId" clId="{16213AEF-5566-48D8-AF15-94866D1F301A}" dt="2023-11-07T20:15:36.317" v="8" actId="478"/>
          <ac:picMkLst>
            <pc:docMk/>
            <pc:sldMk cId="2232331225" sldId="280"/>
            <ac:picMk id="14" creationId="{4956ACF0-5B64-BB6C-250A-31CBE6FF33F4}"/>
          </ac:picMkLst>
        </pc:picChg>
      </pc:sldChg>
      <pc:sldChg chg="addSp delSp modSp mod">
        <pc:chgData name="Neemias Informatica Lima" userId="b77af7bd85500281" providerId="LiveId" clId="{16213AEF-5566-48D8-AF15-94866D1F301A}" dt="2023-11-07T20:24:21.435" v="142" actId="20577"/>
        <pc:sldMkLst>
          <pc:docMk/>
          <pc:sldMk cId="2103443556" sldId="281"/>
        </pc:sldMkLst>
        <pc:spChg chg="mod">
          <ac:chgData name="Neemias Informatica Lima" userId="b77af7bd85500281" providerId="LiveId" clId="{16213AEF-5566-48D8-AF15-94866D1F301A}" dt="2023-11-07T20:24:21.435" v="142" actId="20577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20:23.345" v="79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19:39.101" v="68" actId="14100"/>
          <ac:picMkLst>
            <pc:docMk/>
            <pc:sldMk cId="2103443556" sldId="281"/>
            <ac:picMk id="2" creationId="{75BC1A2E-8AA2-A139-0337-F7BC8D8E4D51}"/>
          </ac:picMkLst>
        </pc:picChg>
        <pc:picChg chg="add mod">
          <ac:chgData name="Neemias Informatica Lima" userId="b77af7bd85500281" providerId="LiveId" clId="{16213AEF-5566-48D8-AF15-94866D1F301A}" dt="2023-11-07T20:20:04.561" v="74" actId="14100"/>
          <ac:picMkLst>
            <pc:docMk/>
            <pc:sldMk cId="2103443556" sldId="281"/>
            <ac:picMk id="3" creationId="{90782C93-E4CD-857C-516D-47799A5B8721}"/>
          </ac:picMkLst>
        </pc:picChg>
        <pc:picChg chg="del">
          <ac:chgData name="Neemias Informatica Lima" userId="b77af7bd85500281" providerId="LiveId" clId="{16213AEF-5566-48D8-AF15-94866D1F301A}" dt="2023-11-07T20:19:06.268" v="58" actId="478"/>
          <ac:picMkLst>
            <pc:docMk/>
            <pc:sldMk cId="2103443556" sldId="281"/>
            <ac:picMk id="4" creationId="{0401683E-6619-33FD-E0CA-0A94716BB2D0}"/>
          </ac:picMkLst>
        </pc:picChg>
        <pc:picChg chg="del">
          <ac:chgData name="Neemias Informatica Lima" userId="b77af7bd85500281" providerId="LiveId" clId="{16213AEF-5566-48D8-AF15-94866D1F301A}" dt="2023-11-07T20:19:10.420" v="59" actId="478"/>
          <ac:picMkLst>
            <pc:docMk/>
            <pc:sldMk cId="2103443556" sldId="281"/>
            <ac:picMk id="5" creationId="{F0646410-B1E3-621B-1B89-2DFCB31A465B}"/>
          </ac:picMkLst>
        </pc:picChg>
      </pc:sldChg>
      <pc:sldChg chg="addSp delSp modSp mod">
        <pc:chgData name="Neemias Informatica Lima" userId="b77af7bd85500281" providerId="LiveId" clId="{16213AEF-5566-48D8-AF15-94866D1F301A}" dt="2023-11-07T20:35:19.125" v="341" actId="20577"/>
        <pc:sldMkLst>
          <pc:docMk/>
          <pc:sldMk cId="3683219421" sldId="282"/>
        </pc:sldMkLst>
        <pc:spChg chg="add mod">
          <ac:chgData name="Neemias Informatica Lima" userId="b77af7bd85500281" providerId="LiveId" clId="{16213AEF-5566-48D8-AF15-94866D1F301A}" dt="2023-11-07T20:21:30.114" v="85"/>
          <ac:spMkLst>
            <pc:docMk/>
            <pc:sldMk cId="3683219421" sldId="282"/>
            <ac:spMk id="2" creationId="{5F75C951-ADFA-52C3-753A-BA1315CCCE5D}"/>
          </ac:spMkLst>
        </pc:spChg>
        <pc:spChg chg="del">
          <ac:chgData name="Neemias Informatica Lima" userId="b77af7bd85500281" providerId="LiveId" clId="{16213AEF-5566-48D8-AF15-94866D1F301A}" dt="2023-11-07T20:21:28.199" v="84" actId="478"/>
          <ac:spMkLst>
            <pc:docMk/>
            <pc:sldMk cId="3683219421" sldId="282"/>
            <ac:spMk id="8" creationId="{406832D3-51D0-D681-ABC6-D5AA21F8B4C4}"/>
          </ac:spMkLst>
        </pc:spChg>
        <pc:spChg chg="mod">
          <ac:chgData name="Neemias Informatica Lima" userId="b77af7bd85500281" providerId="LiveId" clId="{16213AEF-5566-48D8-AF15-94866D1F301A}" dt="2023-11-07T20:35:19.125" v="341" actId="20577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25:05.336" v="152"/>
          <ac:spMkLst>
            <pc:docMk/>
            <pc:sldMk cId="3683219421" sldId="282"/>
            <ac:spMk id="14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21:30.114" v="85"/>
          <ac:picMkLst>
            <pc:docMk/>
            <pc:sldMk cId="3683219421" sldId="282"/>
            <ac:picMk id="4" creationId="{5F5FFF93-B293-80B2-CC1C-DF16E54FC03A}"/>
          </ac:picMkLst>
        </pc:picChg>
        <pc:picChg chg="add mod">
          <ac:chgData name="Neemias Informatica Lima" userId="b77af7bd85500281" providerId="LiveId" clId="{16213AEF-5566-48D8-AF15-94866D1F301A}" dt="2023-11-07T20:21:30.114" v="85"/>
          <ac:picMkLst>
            <pc:docMk/>
            <pc:sldMk cId="3683219421" sldId="282"/>
            <ac:picMk id="5" creationId="{D71F9B90-F8C4-7AEA-9499-544B231D25EE}"/>
          </ac:picMkLst>
        </pc:picChg>
        <pc:picChg chg="del">
          <ac:chgData name="Neemias Informatica Lima" userId="b77af7bd85500281" providerId="LiveId" clId="{16213AEF-5566-48D8-AF15-94866D1F301A}" dt="2023-11-07T20:21:28.199" v="84" actId="478"/>
          <ac:picMkLst>
            <pc:docMk/>
            <pc:sldMk cId="3683219421" sldId="282"/>
            <ac:picMk id="9" creationId="{E4E7D18B-2663-8020-BA36-B88543827227}"/>
          </ac:picMkLst>
        </pc:picChg>
        <pc:picChg chg="del">
          <ac:chgData name="Neemias Informatica Lima" userId="b77af7bd85500281" providerId="LiveId" clId="{16213AEF-5566-48D8-AF15-94866D1F301A}" dt="2023-11-07T20:21:28.199" v="84" actId="478"/>
          <ac:picMkLst>
            <pc:docMk/>
            <pc:sldMk cId="3683219421" sldId="282"/>
            <ac:picMk id="11" creationId="{106373A6-913A-FB36-4DC5-2B97F23E5862}"/>
          </ac:picMkLst>
        </pc:picChg>
      </pc:sldChg>
      <pc:sldChg chg="addSp delSp modSp mod">
        <pc:chgData name="Neemias Informatica Lima" userId="b77af7bd85500281" providerId="LiveId" clId="{16213AEF-5566-48D8-AF15-94866D1F301A}" dt="2023-11-07T20:26:59.041" v="187" actId="6549"/>
        <pc:sldMkLst>
          <pc:docMk/>
          <pc:sldMk cId="3902406419" sldId="283"/>
        </pc:sldMkLst>
        <pc:spChg chg="add mod">
          <ac:chgData name="Neemias Informatica Lima" userId="b77af7bd85500281" providerId="LiveId" clId="{16213AEF-5566-48D8-AF15-94866D1F301A}" dt="2023-11-07T20:21:41.493" v="89"/>
          <ac:spMkLst>
            <pc:docMk/>
            <pc:sldMk cId="3902406419" sldId="283"/>
            <ac:spMk id="2" creationId="{11EBDFC8-9AEF-72C4-EB99-9B155C91F456}"/>
          </ac:spMkLst>
        </pc:spChg>
        <pc:spChg chg="del">
          <ac:chgData name="Neemias Informatica Lima" userId="b77af7bd85500281" providerId="LiveId" clId="{16213AEF-5566-48D8-AF15-94866D1F301A}" dt="2023-11-07T20:21:39.739" v="88" actId="478"/>
          <ac:spMkLst>
            <pc:docMk/>
            <pc:sldMk cId="3902406419" sldId="283"/>
            <ac:spMk id="7" creationId="{D4068EE0-66FE-857B-0CB9-43EFAF05F80A}"/>
          </ac:spMkLst>
        </pc:spChg>
        <pc:spChg chg="mod">
          <ac:chgData name="Neemias Informatica Lima" userId="b77af7bd85500281" providerId="LiveId" clId="{16213AEF-5566-48D8-AF15-94866D1F301A}" dt="2023-11-07T20:26:16.162" v="171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26:59.041" v="187" actId="6549"/>
          <ac:spMkLst>
            <pc:docMk/>
            <pc:sldMk cId="3902406419" sldId="283"/>
            <ac:spMk id="15" creationId="{D5C09FDA-172B-4732-BD2E-A9BBEF8B191B}"/>
          </ac:spMkLst>
        </pc:spChg>
        <pc:picChg chg="add mod">
          <ac:chgData name="Neemias Informatica Lima" userId="b77af7bd85500281" providerId="LiveId" clId="{16213AEF-5566-48D8-AF15-94866D1F301A}" dt="2023-11-07T20:21:41.493" v="89"/>
          <ac:picMkLst>
            <pc:docMk/>
            <pc:sldMk cId="3902406419" sldId="283"/>
            <ac:picMk id="3" creationId="{FB4C629C-3540-A7BF-6C30-A0187F230609}"/>
          </ac:picMkLst>
        </pc:picChg>
        <pc:picChg chg="add mod">
          <ac:chgData name="Neemias Informatica Lima" userId="b77af7bd85500281" providerId="LiveId" clId="{16213AEF-5566-48D8-AF15-94866D1F301A}" dt="2023-11-07T20:21:41.493" v="89"/>
          <ac:picMkLst>
            <pc:docMk/>
            <pc:sldMk cId="3902406419" sldId="283"/>
            <ac:picMk id="4" creationId="{01FB662F-1135-74C3-9C30-330249087D8A}"/>
          </ac:picMkLst>
        </pc:picChg>
        <pc:picChg chg="del">
          <ac:chgData name="Neemias Informatica Lima" userId="b77af7bd85500281" providerId="LiveId" clId="{16213AEF-5566-48D8-AF15-94866D1F301A}" dt="2023-11-07T20:21:34.807" v="86" actId="478"/>
          <ac:picMkLst>
            <pc:docMk/>
            <pc:sldMk cId="3902406419" sldId="283"/>
            <ac:picMk id="8" creationId="{5ED0E2B3-CD61-4068-16B9-2A663EE7B7D9}"/>
          </ac:picMkLst>
        </pc:picChg>
        <pc:picChg chg="del">
          <ac:chgData name="Neemias Informatica Lima" userId="b77af7bd85500281" providerId="LiveId" clId="{16213AEF-5566-48D8-AF15-94866D1F301A}" dt="2023-11-07T20:21:35.655" v="87" actId="478"/>
          <ac:picMkLst>
            <pc:docMk/>
            <pc:sldMk cId="3902406419" sldId="283"/>
            <ac:picMk id="9" creationId="{18B901A2-6B27-3819-6BC5-4B4074B3EECB}"/>
          </ac:picMkLst>
        </pc:picChg>
      </pc:sldChg>
      <pc:sldChg chg="addSp delSp modSp mod">
        <pc:chgData name="Neemias Informatica Lima" userId="b77af7bd85500281" providerId="LiveId" clId="{16213AEF-5566-48D8-AF15-94866D1F301A}" dt="2023-11-07T20:29:13.335" v="223" actId="6549"/>
        <pc:sldMkLst>
          <pc:docMk/>
          <pc:sldMk cId="2424059023" sldId="284"/>
        </pc:sldMkLst>
        <pc:spChg chg="add mod">
          <ac:chgData name="Neemias Informatica Lima" userId="b77af7bd85500281" providerId="LiveId" clId="{16213AEF-5566-48D8-AF15-94866D1F301A}" dt="2023-11-07T20:21:59.231" v="95"/>
          <ac:spMkLst>
            <pc:docMk/>
            <pc:sldMk cId="2424059023" sldId="284"/>
            <ac:spMk id="2" creationId="{8C3503AD-07BF-6CFD-A7A8-EC518DD7083A}"/>
          </ac:spMkLst>
        </pc:spChg>
        <pc:spChg chg="del">
          <ac:chgData name="Neemias Informatica Lima" userId="b77af7bd85500281" providerId="LiveId" clId="{16213AEF-5566-48D8-AF15-94866D1F301A}" dt="2023-11-07T20:21:58.203" v="94" actId="478"/>
          <ac:spMkLst>
            <pc:docMk/>
            <pc:sldMk cId="2424059023" sldId="284"/>
            <ac:spMk id="7" creationId="{1D466D24-A8FB-06BE-67E0-58F3C8F57E12}"/>
          </ac:spMkLst>
        </pc:spChg>
        <pc:spChg chg="mod">
          <ac:chgData name="Neemias Informatica Lima" userId="b77af7bd85500281" providerId="LiveId" clId="{16213AEF-5566-48D8-AF15-94866D1F301A}" dt="2023-11-07T20:28:41.548" v="212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29:13.335" v="223" actId="6549"/>
          <ac:spMkLst>
            <pc:docMk/>
            <pc:sldMk cId="2424059023" sldId="284"/>
            <ac:spMk id="15" creationId="{C3A1BEFC-B9B8-4142-B09F-1F5B330F4265}"/>
          </ac:spMkLst>
        </pc:spChg>
        <pc:picChg chg="add mod">
          <ac:chgData name="Neemias Informatica Lima" userId="b77af7bd85500281" providerId="LiveId" clId="{16213AEF-5566-48D8-AF15-94866D1F301A}" dt="2023-11-07T20:21:59.231" v="95"/>
          <ac:picMkLst>
            <pc:docMk/>
            <pc:sldMk cId="2424059023" sldId="284"/>
            <ac:picMk id="3" creationId="{FC008282-3793-D012-6EED-5AA1DA61D944}"/>
          </ac:picMkLst>
        </pc:picChg>
        <pc:picChg chg="add mod">
          <ac:chgData name="Neemias Informatica Lima" userId="b77af7bd85500281" providerId="LiveId" clId="{16213AEF-5566-48D8-AF15-94866D1F301A}" dt="2023-11-07T20:21:59.231" v="95"/>
          <ac:picMkLst>
            <pc:docMk/>
            <pc:sldMk cId="2424059023" sldId="284"/>
            <ac:picMk id="4" creationId="{3F5B4919-EA9A-3309-E993-0C056E514EF5}"/>
          </ac:picMkLst>
        </pc:picChg>
        <pc:picChg chg="del">
          <ac:chgData name="Neemias Informatica Lima" userId="b77af7bd85500281" providerId="LiveId" clId="{16213AEF-5566-48D8-AF15-94866D1F301A}" dt="2023-11-07T20:21:58.203" v="94" actId="478"/>
          <ac:picMkLst>
            <pc:docMk/>
            <pc:sldMk cId="2424059023" sldId="284"/>
            <ac:picMk id="8" creationId="{46375442-6DC0-7CDE-49C5-8B0C451DE421}"/>
          </ac:picMkLst>
        </pc:picChg>
        <pc:picChg chg="del">
          <ac:chgData name="Neemias Informatica Lima" userId="b77af7bd85500281" providerId="LiveId" clId="{16213AEF-5566-48D8-AF15-94866D1F301A}" dt="2023-11-07T20:21:58.203" v="94" actId="478"/>
          <ac:picMkLst>
            <pc:docMk/>
            <pc:sldMk cId="2424059023" sldId="284"/>
            <ac:picMk id="9" creationId="{2CC0FD82-8D8A-175B-49BD-99EDD91F81FD}"/>
          </ac:picMkLst>
        </pc:picChg>
      </pc:sldChg>
      <pc:sldChg chg="addSp delSp modSp mod">
        <pc:chgData name="Neemias Informatica Lima" userId="b77af7bd85500281" providerId="LiveId" clId="{16213AEF-5566-48D8-AF15-94866D1F301A}" dt="2023-11-07T20:31:19.475" v="267" actId="20577"/>
        <pc:sldMkLst>
          <pc:docMk/>
          <pc:sldMk cId="2241968852" sldId="285"/>
        </pc:sldMkLst>
        <pc:spChg chg="add mod">
          <ac:chgData name="Neemias Informatica Lima" userId="b77af7bd85500281" providerId="LiveId" clId="{16213AEF-5566-48D8-AF15-94866D1F301A}" dt="2023-11-07T20:22:16.250" v="99"/>
          <ac:spMkLst>
            <pc:docMk/>
            <pc:sldMk cId="2241968852" sldId="285"/>
            <ac:spMk id="2" creationId="{1CDA1407-863C-0C7B-1019-50A1E75EBD9E}"/>
          </ac:spMkLst>
        </pc:spChg>
        <pc:spChg chg="del">
          <ac:chgData name="Neemias Informatica Lima" userId="b77af7bd85500281" providerId="LiveId" clId="{16213AEF-5566-48D8-AF15-94866D1F301A}" dt="2023-11-07T20:22:15.023" v="98" actId="478"/>
          <ac:spMkLst>
            <pc:docMk/>
            <pc:sldMk cId="2241968852" sldId="285"/>
            <ac:spMk id="7" creationId="{C062E573-7681-6A57-9D95-178BF7C1444C}"/>
          </ac:spMkLst>
        </pc:spChg>
        <pc:spChg chg="mod">
          <ac:chgData name="Neemias Informatica Lima" userId="b77af7bd85500281" providerId="LiveId" clId="{16213AEF-5566-48D8-AF15-94866D1F301A}" dt="2023-11-07T20:30:48.247" v="248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31:19.475" v="267" actId="20577"/>
          <ac:spMkLst>
            <pc:docMk/>
            <pc:sldMk cId="2241968852" sldId="285"/>
            <ac:spMk id="15" creationId="{0F091E13-8EAD-4FFB-9473-BC74E5ABDC64}"/>
          </ac:spMkLst>
        </pc:spChg>
        <pc:picChg chg="add mod">
          <ac:chgData name="Neemias Informatica Lima" userId="b77af7bd85500281" providerId="LiveId" clId="{16213AEF-5566-48D8-AF15-94866D1F301A}" dt="2023-11-07T20:22:16.250" v="99"/>
          <ac:picMkLst>
            <pc:docMk/>
            <pc:sldMk cId="2241968852" sldId="285"/>
            <ac:picMk id="3" creationId="{0E3B97D4-6691-EEB0-410C-C2693A744F99}"/>
          </ac:picMkLst>
        </pc:picChg>
        <pc:picChg chg="add mod">
          <ac:chgData name="Neemias Informatica Lima" userId="b77af7bd85500281" providerId="LiveId" clId="{16213AEF-5566-48D8-AF15-94866D1F301A}" dt="2023-11-07T20:22:16.250" v="99"/>
          <ac:picMkLst>
            <pc:docMk/>
            <pc:sldMk cId="2241968852" sldId="285"/>
            <ac:picMk id="4" creationId="{E7EEAF4A-24D0-7264-F287-75DE6283AA0C}"/>
          </ac:picMkLst>
        </pc:picChg>
        <pc:picChg chg="del">
          <ac:chgData name="Neemias Informatica Lima" userId="b77af7bd85500281" providerId="LiveId" clId="{16213AEF-5566-48D8-AF15-94866D1F301A}" dt="2023-11-07T20:22:15.023" v="98" actId="478"/>
          <ac:picMkLst>
            <pc:docMk/>
            <pc:sldMk cId="2241968852" sldId="285"/>
            <ac:picMk id="8" creationId="{7E4811F5-9FDC-8318-34E6-BDE5CC260426}"/>
          </ac:picMkLst>
        </pc:picChg>
        <pc:picChg chg="del">
          <ac:chgData name="Neemias Informatica Lima" userId="b77af7bd85500281" providerId="LiveId" clId="{16213AEF-5566-48D8-AF15-94866D1F301A}" dt="2023-11-07T20:22:15.023" v="98" actId="478"/>
          <ac:picMkLst>
            <pc:docMk/>
            <pc:sldMk cId="2241968852" sldId="285"/>
            <ac:picMk id="9" creationId="{07F84724-0C72-5160-F9BC-2C0FBD7797B9}"/>
          </ac:picMkLst>
        </pc:picChg>
      </pc:sldChg>
      <pc:sldChg chg="addSp delSp modSp mod">
        <pc:chgData name="Neemias Informatica Lima" userId="b77af7bd85500281" providerId="LiveId" clId="{16213AEF-5566-48D8-AF15-94866D1F301A}" dt="2023-11-07T20:33:08.919" v="301" actId="20577"/>
        <pc:sldMkLst>
          <pc:docMk/>
          <pc:sldMk cId="1959249856" sldId="286"/>
        </pc:sldMkLst>
        <pc:spChg chg="add mod">
          <ac:chgData name="Neemias Informatica Lima" userId="b77af7bd85500281" providerId="LiveId" clId="{16213AEF-5566-48D8-AF15-94866D1F301A}" dt="2023-11-07T20:22:35.633" v="103"/>
          <ac:spMkLst>
            <pc:docMk/>
            <pc:sldMk cId="1959249856" sldId="286"/>
            <ac:spMk id="2" creationId="{AB7C0574-91E0-6E82-A717-0337D564BBC8}"/>
          </ac:spMkLst>
        </pc:spChg>
        <pc:spChg chg="del">
          <ac:chgData name="Neemias Informatica Lima" userId="b77af7bd85500281" providerId="LiveId" clId="{16213AEF-5566-48D8-AF15-94866D1F301A}" dt="2023-11-07T20:22:34.654" v="102" actId="478"/>
          <ac:spMkLst>
            <pc:docMk/>
            <pc:sldMk cId="1959249856" sldId="286"/>
            <ac:spMk id="7" creationId="{8F3CF0ED-FEE4-E591-139C-653BCBCED841}"/>
          </ac:spMkLst>
        </pc:spChg>
        <pc:spChg chg="mod">
          <ac:chgData name="Neemias Informatica Lima" userId="b77af7bd85500281" providerId="LiveId" clId="{16213AEF-5566-48D8-AF15-94866D1F301A}" dt="2023-11-07T20:32:21.813" v="283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33:08.919" v="301" actId="20577"/>
          <ac:spMkLst>
            <pc:docMk/>
            <pc:sldMk cId="1959249856" sldId="286"/>
            <ac:spMk id="15" creationId="{863BB09B-C8C1-4354-BC51-D930C951E507}"/>
          </ac:spMkLst>
        </pc:spChg>
        <pc:picChg chg="add mod">
          <ac:chgData name="Neemias Informatica Lima" userId="b77af7bd85500281" providerId="LiveId" clId="{16213AEF-5566-48D8-AF15-94866D1F301A}" dt="2023-11-07T20:22:35.633" v="103"/>
          <ac:picMkLst>
            <pc:docMk/>
            <pc:sldMk cId="1959249856" sldId="286"/>
            <ac:picMk id="3" creationId="{A0FF73A8-8BF9-F527-9C72-0F5C3D6D1459}"/>
          </ac:picMkLst>
        </pc:picChg>
        <pc:picChg chg="add mod">
          <ac:chgData name="Neemias Informatica Lima" userId="b77af7bd85500281" providerId="LiveId" clId="{16213AEF-5566-48D8-AF15-94866D1F301A}" dt="2023-11-07T20:22:35.633" v="103"/>
          <ac:picMkLst>
            <pc:docMk/>
            <pc:sldMk cId="1959249856" sldId="286"/>
            <ac:picMk id="4" creationId="{4BC68804-1FCA-101D-7E47-C7BC7A4689EF}"/>
          </ac:picMkLst>
        </pc:picChg>
        <pc:picChg chg="del">
          <ac:chgData name="Neemias Informatica Lima" userId="b77af7bd85500281" providerId="LiveId" clId="{16213AEF-5566-48D8-AF15-94866D1F301A}" dt="2023-11-07T20:22:34.654" v="102" actId="478"/>
          <ac:picMkLst>
            <pc:docMk/>
            <pc:sldMk cId="1959249856" sldId="286"/>
            <ac:picMk id="8" creationId="{8041C163-EC9F-F965-C4C2-5E44D220DFDD}"/>
          </ac:picMkLst>
        </pc:picChg>
        <pc:picChg chg="del">
          <ac:chgData name="Neemias Informatica Lima" userId="b77af7bd85500281" providerId="LiveId" clId="{16213AEF-5566-48D8-AF15-94866D1F301A}" dt="2023-11-07T20:22:34.654" v="102" actId="478"/>
          <ac:picMkLst>
            <pc:docMk/>
            <pc:sldMk cId="1959249856" sldId="286"/>
            <ac:picMk id="9" creationId="{4B738343-EC6D-DDF9-B985-7A0C103826AD}"/>
          </ac:picMkLst>
        </pc:picChg>
      </pc:sldChg>
      <pc:sldChg chg="addSp delSp modSp mod">
        <pc:chgData name="Neemias Informatica Lima" userId="b77af7bd85500281" providerId="LiveId" clId="{16213AEF-5566-48D8-AF15-94866D1F301A}" dt="2023-11-07T20:34:25.504" v="328" actId="20577"/>
        <pc:sldMkLst>
          <pc:docMk/>
          <pc:sldMk cId="2857006406" sldId="287"/>
        </pc:sldMkLst>
        <pc:spChg chg="add mod">
          <ac:chgData name="Neemias Informatica Lima" userId="b77af7bd85500281" providerId="LiveId" clId="{16213AEF-5566-48D8-AF15-94866D1F301A}" dt="2023-11-07T20:22:58.930" v="109"/>
          <ac:spMkLst>
            <pc:docMk/>
            <pc:sldMk cId="2857006406" sldId="287"/>
            <ac:spMk id="2" creationId="{0005C4D7-00FF-4884-7B97-7513E22E1008}"/>
          </ac:spMkLst>
        </pc:spChg>
        <pc:spChg chg="del">
          <ac:chgData name="Neemias Informatica Lima" userId="b77af7bd85500281" providerId="LiveId" clId="{16213AEF-5566-48D8-AF15-94866D1F301A}" dt="2023-11-07T20:22:57.655" v="108" actId="478"/>
          <ac:spMkLst>
            <pc:docMk/>
            <pc:sldMk cId="2857006406" sldId="287"/>
            <ac:spMk id="7" creationId="{36D26608-E90C-2D57-3619-313CB0CA8FE6}"/>
          </ac:spMkLst>
        </pc:spChg>
        <pc:spChg chg="mod">
          <ac:chgData name="Neemias Informatica Lima" userId="b77af7bd85500281" providerId="LiveId" clId="{16213AEF-5566-48D8-AF15-94866D1F301A}" dt="2023-11-07T20:34:25.504" v="328" actId="20577"/>
          <ac:spMkLst>
            <pc:docMk/>
            <pc:sldMk cId="2857006406" sldId="287"/>
            <ac:spMk id="16" creationId="{28D68641-D640-4BD7-9D5B-B3803DCCF9B3}"/>
          </ac:spMkLst>
        </pc:spChg>
        <pc:picChg chg="add mod">
          <ac:chgData name="Neemias Informatica Lima" userId="b77af7bd85500281" providerId="LiveId" clId="{16213AEF-5566-48D8-AF15-94866D1F301A}" dt="2023-11-07T20:22:58.930" v="109"/>
          <ac:picMkLst>
            <pc:docMk/>
            <pc:sldMk cId="2857006406" sldId="287"/>
            <ac:picMk id="3" creationId="{4C5B123F-8E84-8FC0-8679-089C7A6C4D8D}"/>
          </ac:picMkLst>
        </pc:picChg>
        <pc:picChg chg="add mod">
          <ac:chgData name="Neemias Informatica Lima" userId="b77af7bd85500281" providerId="LiveId" clId="{16213AEF-5566-48D8-AF15-94866D1F301A}" dt="2023-11-07T20:22:58.930" v="109"/>
          <ac:picMkLst>
            <pc:docMk/>
            <pc:sldMk cId="2857006406" sldId="287"/>
            <ac:picMk id="4" creationId="{FF3EC3FF-ECCC-AA66-9A45-5EAD03D04FC6}"/>
          </ac:picMkLst>
        </pc:picChg>
        <pc:picChg chg="del">
          <ac:chgData name="Neemias Informatica Lima" userId="b77af7bd85500281" providerId="LiveId" clId="{16213AEF-5566-48D8-AF15-94866D1F301A}" dt="2023-11-07T20:22:57.655" v="108" actId="478"/>
          <ac:picMkLst>
            <pc:docMk/>
            <pc:sldMk cId="2857006406" sldId="287"/>
            <ac:picMk id="8" creationId="{009787A1-6377-2DF2-D88A-51EE249831F1}"/>
          </ac:picMkLst>
        </pc:picChg>
        <pc:picChg chg="del">
          <ac:chgData name="Neemias Informatica Lima" userId="b77af7bd85500281" providerId="LiveId" clId="{16213AEF-5566-48D8-AF15-94866D1F301A}" dt="2023-11-07T20:22:57.655" v="108" actId="478"/>
          <ac:picMkLst>
            <pc:docMk/>
            <pc:sldMk cId="2857006406" sldId="287"/>
            <ac:picMk id="9" creationId="{ED201D25-645B-B612-52CC-F8B0E14E3436}"/>
          </ac:picMkLst>
        </pc:picChg>
      </pc:sldChg>
      <pc:sldChg chg="addSp delSp modSp mod">
        <pc:chgData name="Neemias Informatica Lima" userId="b77af7bd85500281" providerId="LiveId" clId="{16213AEF-5566-48D8-AF15-94866D1F301A}" dt="2023-11-07T20:25:38.161" v="165" actId="20577"/>
        <pc:sldMkLst>
          <pc:docMk/>
          <pc:sldMk cId="2630436816" sldId="288"/>
        </pc:sldMkLst>
        <pc:spChg chg="add mod">
          <ac:chgData name="Neemias Informatica Lima" userId="b77af7bd85500281" providerId="LiveId" clId="{16213AEF-5566-48D8-AF15-94866D1F301A}" dt="2023-11-07T20:21:20.203" v="83"/>
          <ac:spMkLst>
            <pc:docMk/>
            <pc:sldMk cId="2630436816" sldId="288"/>
            <ac:spMk id="2" creationId="{76DB6DD9-8755-485F-41C7-00DFF1907AB6}"/>
          </ac:spMkLst>
        </pc:spChg>
        <pc:spChg chg="del">
          <ac:chgData name="Neemias Informatica Lima" userId="b77af7bd85500281" providerId="LiveId" clId="{16213AEF-5566-48D8-AF15-94866D1F301A}" dt="2023-11-07T20:21:18.751" v="82" actId="478"/>
          <ac:spMkLst>
            <pc:docMk/>
            <pc:sldMk cId="2630436816" sldId="288"/>
            <ac:spMk id="7" creationId="{3BCD3BD0-AF48-39F5-9870-CD32DA04448C}"/>
          </ac:spMkLst>
        </pc:spChg>
        <pc:spChg chg="mod">
          <ac:chgData name="Neemias Informatica Lima" userId="b77af7bd85500281" providerId="LiveId" clId="{16213AEF-5566-48D8-AF15-94866D1F301A}" dt="2023-11-07T20:25:38.161" v="165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25:00.145" v="147"/>
          <ac:spMkLst>
            <pc:docMk/>
            <pc:sldMk cId="2630436816" sldId="288"/>
            <ac:spMk id="14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21:20.203" v="83"/>
          <ac:picMkLst>
            <pc:docMk/>
            <pc:sldMk cId="2630436816" sldId="288"/>
            <ac:picMk id="3" creationId="{A652FF02-6A2B-140C-34ED-C43A6FC4379B}"/>
          </ac:picMkLst>
        </pc:picChg>
        <pc:picChg chg="add mod">
          <ac:chgData name="Neemias Informatica Lima" userId="b77af7bd85500281" providerId="LiveId" clId="{16213AEF-5566-48D8-AF15-94866D1F301A}" dt="2023-11-07T20:21:20.203" v="83"/>
          <ac:picMkLst>
            <pc:docMk/>
            <pc:sldMk cId="2630436816" sldId="288"/>
            <ac:picMk id="4" creationId="{28C4F974-1AC4-E691-E4E6-D12C5C772E74}"/>
          </ac:picMkLst>
        </pc:picChg>
        <pc:picChg chg="del">
          <ac:chgData name="Neemias Informatica Lima" userId="b77af7bd85500281" providerId="LiveId" clId="{16213AEF-5566-48D8-AF15-94866D1F301A}" dt="2023-11-07T20:21:16.359" v="80" actId="478"/>
          <ac:picMkLst>
            <pc:docMk/>
            <pc:sldMk cId="2630436816" sldId="288"/>
            <ac:picMk id="8" creationId="{D6392301-8EFC-A362-99BF-276F9FBA7460}"/>
          </ac:picMkLst>
        </pc:picChg>
        <pc:picChg chg="del">
          <ac:chgData name="Neemias Informatica Lima" userId="b77af7bd85500281" providerId="LiveId" clId="{16213AEF-5566-48D8-AF15-94866D1F301A}" dt="2023-11-07T20:21:17.231" v="81" actId="478"/>
          <ac:picMkLst>
            <pc:docMk/>
            <pc:sldMk cId="2630436816" sldId="288"/>
            <ac:picMk id="9" creationId="{9C747321-5B1E-1B9C-C7E8-F73806646B4E}"/>
          </ac:picMkLst>
        </pc:picChg>
      </pc:sldChg>
      <pc:sldChg chg="addSp delSp modSp mod">
        <pc:chgData name="Neemias Informatica Lima" userId="b77af7bd85500281" providerId="LiveId" clId="{16213AEF-5566-48D8-AF15-94866D1F301A}" dt="2023-11-07T20:28:30.223" v="207" actId="6549"/>
        <pc:sldMkLst>
          <pc:docMk/>
          <pc:sldMk cId="3032827026" sldId="289"/>
        </pc:sldMkLst>
        <pc:spChg chg="add mod">
          <ac:chgData name="Neemias Informatica Lima" userId="b77af7bd85500281" providerId="LiveId" clId="{16213AEF-5566-48D8-AF15-94866D1F301A}" dt="2023-11-07T20:21:51.934" v="93"/>
          <ac:spMkLst>
            <pc:docMk/>
            <pc:sldMk cId="3032827026" sldId="289"/>
            <ac:spMk id="2" creationId="{1DDFBFA1-9350-7E4D-9A66-59B2A927A45B}"/>
          </ac:spMkLst>
        </pc:spChg>
        <pc:spChg chg="del">
          <ac:chgData name="Neemias Informatica Lima" userId="b77af7bd85500281" providerId="LiveId" clId="{16213AEF-5566-48D8-AF15-94866D1F301A}" dt="2023-11-07T20:21:50.754" v="92" actId="478"/>
          <ac:spMkLst>
            <pc:docMk/>
            <pc:sldMk cId="3032827026" sldId="289"/>
            <ac:spMk id="7" creationId="{35EDF1FD-A111-1684-F827-06A272011522}"/>
          </ac:spMkLst>
        </pc:spChg>
        <pc:spChg chg="mod">
          <ac:chgData name="Neemias Informatica Lima" userId="b77af7bd85500281" providerId="LiveId" clId="{16213AEF-5566-48D8-AF15-94866D1F301A}" dt="2023-11-07T20:28:30.223" v="207" actId="6549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16213AEF-5566-48D8-AF15-94866D1F301A}" dt="2023-11-07T20:26:20.192" v="174"/>
          <ac:spMkLst>
            <pc:docMk/>
            <pc:sldMk cId="3032827026" sldId="289"/>
            <ac:spMk id="14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21:51.934" v="93"/>
          <ac:picMkLst>
            <pc:docMk/>
            <pc:sldMk cId="3032827026" sldId="289"/>
            <ac:picMk id="3" creationId="{7E2D46BE-ED57-AE72-A5F9-EB1CBDB47182}"/>
          </ac:picMkLst>
        </pc:picChg>
        <pc:picChg chg="add mod">
          <ac:chgData name="Neemias Informatica Lima" userId="b77af7bd85500281" providerId="LiveId" clId="{16213AEF-5566-48D8-AF15-94866D1F301A}" dt="2023-11-07T20:21:51.934" v="93"/>
          <ac:picMkLst>
            <pc:docMk/>
            <pc:sldMk cId="3032827026" sldId="289"/>
            <ac:picMk id="4" creationId="{9D33F971-8654-BA45-DFD6-608C83A1D99B}"/>
          </ac:picMkLst>
        </pc:picChg>
        <pc:picChg chg="del">
          <ac:chgData name="Neemias Informatica Lima" userId="b77af7bd85500281" providerId="LiveId" clId="{16213AEF-5566-48D8-AF15-94866D1F301A}" dt="2023-11-07T20:21:47.739" v="90" actId="478"/>
          <ac:picMkLst>
            <pc:docMk/>
            <pc:sldMk cId="3032827026" sldId="289"/>
            <ac:picMk id="8" creationId="{522D4808-B459-4DD8-9C36-9D4282D7B9E5}"/>
          </ac:picMkLst>
        </pc:picChg>
        <pc:picChg chg="del">
          <ac:chgData name="Neemias Informatica Lima" userId="b77af7bd85500281" providerId="LiveId" clId="{16213AEF-5566-48D8-AF15-94866D1F301A}" dt="2023-11-07T20:21:48.515" v="91" actId="478"/>
          <ac:picMkLst>
            <pc:docMk/>
            <pc:sldMk cId="3032827026" sldId="289"/>
            <ac:picMk id="9" creationId="{9C1535DA-8A27-1D04-82C9-14E6073D4607}"/>
          </ac:picMkLst>
        </pc:picChg>
      </pc:sldChg>
      <pc:sldChg chg="addSp delSp modSp mod">
        <pc:chgData name="Neemias Informatica Lima" userId="b77af7bd85500281" providerId="LiveId" clId="{16213AEF-5566-48D8-AF15-94866D1F301A}" dt="2023-11-07T20:30:33.398" v="243" actId="6549"/>
        <pc:sldMkLst>
          <pc:docMk/>
          <pc:sldMk cId="3772032319" sldId="290"/>
        </pc:sldMkLst>
        <pc:spChg chg="add mod">
          <ac:chgData name="Neemias Informatica Lima" userId="b77af7bd85500281" providerId="LiveId" clId="{16213AEF-5566-48D8-AF15-94866D1F301A}" dt="2023-11-07T20:22:08.625" v="97"/>
          <ac:spMkLst>
            <pc:docMk/>
            <pc:sldMk cId="3772032319" sldId="290"/>
            <ac:spMk id="2" creationId="{FC68624B-C12E-69A9-1B5A-C98BEBBDD139}"/>
          </ac:spMkLst>
        </pc:spChg>
        <pc:spChg chg="del">
          <ac:chgData name="Neemias Informatica Lima" userId="b77af7bd85500281" providerId="LiveId" clId="{16213AEF-5566-48D8-AF15-94866D1F301A}" dt="2023-11-07T20:22:06.743" v="96" actId="478"/>
          <ac:spMkLst>
            <pc:docMk/>
            <pc:sldMk cId="3772032319" sldId="290"/>
            <ac:spMk id="7" creationId="{39B58CFE-B762-99AB-3B13-A4C5BADF0865}"/>
          </ac:spMkLst>
        </pc:spChg>
        <pc:spChg chg="mod">
          <ac:chgData name="Neemias Informatica Lima" userId="b77af7bd85500281" providerId="LiveId" clId="{16213AEF-5566-48D8-AF15-94866D1F301A}" dt="2023-11-07T20:30:33.398" v="243" actId="6549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16213AEF-5566-48D8-AF15-94866D1F301A}" dt="2023-11-07T20:28:45.517" v="215"/>
          <ac:spMkLst>
            <pc:docMk/>
            <pc:sldMk cId="3772032319" sldId="290"/>
            <ac:spMk id="14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22:08.625" v="97"/>
          <ac:picMkLst>
            <pc:docMk/>
            <pc:sldMk cId="3772032319" sldId="290"/>
            <ac:picMk id="3" creationId="{5A0CE7BE-E0FF-4CA7-3035-C66C8C102E63}"/>
          </ac:picMkLst>
        </pc:picChg>
        <pc:picChg chg="add mod">
          <ac:chgData name="Neemias Informatica Lima" userId="b77af7bd85500281" providerId="LiveId" clId="{16213AEF-5566-48D8-AF15-94866D1F301A}" dt="2023-11-07T20:22:08.625" v="97"/>
          <ac:picMkLst>
            <pc:docMk/>
            <pc:sldMk cId="3772032319" sldId="290"/>
            <ac:picMk id="4" creationId="{519CAC71-BAF5-C81A-4BD0-5BE80D4A2E4A}"/>
          </ac:picMkLst>
        </pc:picChg>
        <pc:picChg chg="del">
          <ac:chgData name="Neemias Informatica Lima" userId="b77af7bd85500281" providerId="LiveId" clId="{16213AEF-5566-48D8-AF15-94866D1F301A}" dt="2023-11-07T20:22:06.743" v="96" actId="478"/>
          <ac:picMkLst>
            <pc:docMk/>
            <pc:sldMk cId="3772032319" sldId="290"/>
            <ac:picMk id="8" creationId="{82106B95-983B-BBA5-75C9-7C2056B4BD05}"/>
          </ac:picMkLst>
        </pc:picChg>
        <pc:picChg chg="del">
          <ac:chgData name="Neemias Informatica Lima" userId="b77af7bd85500281" providerId="LiveId" clId="{16213AEF-5566-48D8-AF15-94866D1F301A}" dt="2023-11-07T20:22:06.743" v="96" actId="478"/>
          <ac:picMkLst>
            <pc:docMk/>
            <pc:sldMk cId="3772032319" sldId="290"/>
            <ac:picMk id="9" creationId="{484F0367-3DEE-B0D8-28C4-5FB1388790EE}"/>
          </ac:picMkLst>
        </pc:picChg>
      </pc:sldChg>
      <pc:sldChg chg="addSp delSp modSp mod">
        <pc:chgData name="Neemias Informatica Lima" userId="b77af7bd85500281" providerId="LiveId" clId="{16213AEF-5566-48D8-AF15-94866D1F301A}" dt="2023-11-07T20:32:10.873" v="280" actId="313"/>
        <pc:sldMkLst>
          <pc:docMk/>
          <pc:sldMk cId="1768216317" sldId="291"/>
        </pc:sldMkLst>
        <pc:spChg chg="add mod">
          <ac:chgData name="Neemias Informatica Lima" userId="b77af7bd85500281" providerId="LiveId" clId="{16213AEF-5566-48D8-AF15-94866D1F301A}" dt="2023-11-07T20:22:28.682" v="101"/>
          <ac:spMkLst>
            <pc:docMk/>
            <pc:sldMk cId="1768216317" sldId="291"/>
            <ac:spMk id="2" creationId="{3B3DC347-6AB4-7195-1FA9-D8D623314BE2}"/>
          </ac:spMkLst>
        </pc:spChg>
        <pc:spChg chg="del">
          <ac:chgData name="Neemias Informatica Lima" userId="b77af7bd85500281" providerId="LiveId" clId="{16213AEF-5566-48D8-AF15-94866D1F301A}" dt="2023-11-07T20:22:26.943" v="100" actId="478"/>
          <ac:spMkLst>
            <pc:docMk/>
            <pc:sldMk cId="1768216317" sldId="291"/>
            <ac:spMk id="7" creationId="{C5195436-F292-2C09-CD33-60AB3FB774C7}"/>
          </ac:spMkLst>
        </pc:spChg>
        <pc:spChg chg="mod">
          <ac:chgData name="Neemias Informatica Lima" userId="b77af7bd85500281" providerId="LiveId" clId="{16213AEF-5566-48D8-AF15-94866D1F301A}" dt="2023-11-07T20:32:10.873" v="280" actId="313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16213AEF-5566-48D8-AF15-94866D1F301A}" dt="2023-11-07T20:30:54.621" v="253"/>
          <ac:spMkLst>
            <pc:docMk/>
            <pc:sldMk cId="1768216317" sldId="291"/>
            <ac:spMk id="14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22:28.682" v="101"/>
          <ac:picMkLst>
            <pc:docMk/>
            <pc:sldMk cId="1768216317" sldId="291"/>
            <ac:picMk id="3" creationId="{94DDE6D8-2E75-151F-6C11-B49D7151D03C}"/>
          </ac:picMkLst>
        </pc:picChg>
        <pc:picChg chg="add mod">
          <ac:chgData name="Neemias Informatica Lima" userId="b77af7bd85500281" providerId="LiveId" clId="{16213AEF-5566-48D8-AF15-94866D1F301A}" dt="2023-11-07T20:22:28.682" v="101"/>
          <ac:picMkLst>
            <pc:docMk/>
            <pc:sldMk cId="1768216317" sldId="291"/>
            <ac:picMk id="4" creationId="{FA514DAF-3365-682E-9A59-7277893FF995}"/>
          </ac:picMkLst>
        </pc:picChg>
        <pc:picChg chg="del">
          <ac:chgData name="Neemias Informatica Lima" userId="b77af7bd85500281" providerId="LiveId" clId="{16213AEF-5566-48D8-AF15-94866D1F301A}" dt="2023-11-07T20:22:26.943" v="100" actId="478"/>
          <ac:picMkLst>
            <pc:docMk/>
            <pc:sldMk cId="1768216317" sldId="291"/>
            <ac:picMk id="8" creationId="{887E7B1E-7072-9D1D-F43C-B064E7B9031F}"/>
          </ac:picMkLst>
        </pc:picChg>
        <pc:picChg chg="del">
          <ac:chgData name="Neemias Informatica Lima" userId="b77af7bd85500281" providerId="LiveId" clId="{16213AEF-5566-48D8-AF15-94866D1F301A}" dt="2023-11-07T20:22:26.943" v="100" actId="478"/>
          <ac:picMkLst>
            <pc:docMk/>
            <pc:sldMk cId="1768216317" sldId="291"/>
            <ac:picMk id="9" creationId="{9CBB4291-AA9D-5B1C-A83E-8AB5BFCF1DC3}"/>
          </ac:picMkLst>
        </pc:picChg>
      </pc:sldChg>
      <pc:sldChg chg="addSp delSp modSp mod">
        <pc:chgData name="Neemias Informatica Lima" userId="b77af7bd85500281" providerId="LiveId" clId="{16213AEF-5566-48D8-AF15-94866D1F301A}" dt="2023-11-07T20:35:48.961" v="343" actId="20577"/>
        <pc:sldMkLst>
          <pc:docMk/>
          <pc:sldMk cId="3757265641" sldId="292"/>
        </pc:sldMkLst>
        <pc:spChg chg="add mod">
          <ac:chgData name="Neemias Informatica Lima" userId="b77af7bd85500281" providerId="LiveId" clId="{16213AEF-5566-48D8-AF15-94866D1F301A}" dt="2023-11-07T20:22:44.837" v="105"/>
          <ac:spMkLst>
            <pc:docMk/>
            <pc:sldMk cId="3757265641" sldId="292"/>
            <ac:spMk id="2" creationId="{B63278CB-8CF9-0474-AACF-E6E3D504B41D}"/>
          </ac:spMkLst>
        </pc:spChg>
        <pc:spChg chg="del">
          <ac:chgData name="Neemias Informatica Lima" userId="b77af7bd85500281" providerId="LiveId" clId="{16213AEF-5566-48D8-AF15-94866D1F301A}" dt="2023-11-07T20:22:43.711" v="104" actId="478"/>
          <ac:spMkLst>
            <pc:docMk/>
            <pc:sldMk cId="3757265641" sldId="292"/>
            <ac:spMk id="7" creationId="{40CEF313-9683-AFCD-DDAA-AFDBB05249DD}"/>
          </ac:spMkLst>
        </pc:spChg>
        <pc:spChg chg="mod">
          <ac:chgData name="Neemias Informatica Lima" userId="b77af7bd85500281" providerId="LiveId" clId="{16213AEF-5566-48D8-AF15-94866D1F301A}" dt="2023-11-07T20:35:48.961" v="343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16213AEF-5566-48D8-AF15-94866D1F301A}" dt="2023-11-07T20:32:26.464" v="288"/>
          <ac:spMkLst>
            <pc:docMk/>
            <pc:sldMk cId="3757265641" sldId="292"/>
            <ac:spMk id="14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22:44.837" v="105"/>
          <ac:picMkLst>
            <pc:docMk/>
            <pc:sldMk cId="3757265641" sldId="292"/>
            <ac:picMk id="3" creationId="{9E481C7A-67B6-24D5-C0BD-942A94F94A3F}"/>
          </ac:picMkLst>
        </pc:picChg>
        <pc:picChg chg="add mod">
          <ac:chgData name="Neemias Informatica Lima" userId="b77af7bd85500281" providerId="LiveId" clId="{16213AEF-5566-48D8-AF15-94866D1F301A}" dt="2023-11-07T20:22:44.837" v="105"/>
          <ac:picMkLst>
            <pc:docMk/>
            <pc:sldMk cId="3757265641" sldId="292"/>
            <ac:picMk id="4" creationId="{61A129E5-57FB-6351-5D40-6B9DDDFC1C2A}"/>
          </ac:picMkLst>
        </pc:picChg>
        <pc:picChg chg="del">
          <ac:chgData name="Neemias Informatica Lima" userId="b77af7bd85500281" providerId="LiveId" clId="{16213AEF-5566-48D8-AF15-94866D1F301A}" dt="2023-11-07T20:22:43.711" v="104" actId="478"/>
          <ac:picMkLst>
            <pc:docMk/>
            <pc:sldMk cId="3757265641" sldId="292"/>
            <ac:picMk id="8" creationId="{7CE7BCB5-5FB6-AFB3-F1A5-9BC74B812D5C}"/>
          </ac:picMkLst>
        </pc:picChg>
        <pc:picChg chg="del">
          <ac:chgData name="Neemias Informatica Lima" userId="b77af7bd85500281" providerId="LiveId" clId="{16213AEF-5566-48D8-AF15-94866D1F301A}" dt="2023-11-07T20:22:43.711" v="104" actId="478"/>
          <ac:picMkLst>
            <pc:docMk/>
            <pc:sldMk cId="3757265641" sldId="292"/>
            <ac:picMk id="9" creationId="{172F24A9-83E8-F295-E61B-CF63A11641F8}"/>
          </ac:picMkLst>
        </pc:picChg>
      </pc:sldChg>
      <pc:sldChg chg="addSp delSp modSp mod">
        <pc:chgData name="Neemias Informatica Lima" userId="b77af7bd85500281" providerId="LiveId" clId="{16213AEF-5566-48D8-AF15-94866D1F301A}" dt="2023-11-07T20:34:56.105" v="334" actId="6549"/>
        <pc:sldMkLst>
          <pc:docMk/>
          <pc:sldMk cId="3114938747" sldId="293"/>
        </pc:sldMkLst>
        <pc:spChg chg="add mod">
          <ac:chgData name="Neemias Informatica Lima" userId="b77af7bd85500281" providerId="LiveId" clId="{16213AEF-5566-48D8-AF15-94866D1F301A}" dt="2023-11-07T20:22:51.573" v="107"/>
          <ac:spMkLst>
            <pc:docMk/>
            <pc:sldMk cId="3114938747" sldId="293"/>
            <ac:spMk id="2" creationId="{462C39BB-4B1F-802F-03D1-DA4598E9B5D0}"/>
          </ac:spMkLst>
        </pc:spChg>
        <pc:spChg chg="del">
          <ac:chgData name="Neemias Informatica Lima" userId="b77af7bd85500281" providerId="LiveId" clId="{16213AEF-5566-48D8-AF15-94866D1F301A}" dt="2023-11-07T20:22:50.475" v="106" actId="478"/>
          <ac:spMkLst>
            <pc:docMk/>
            <pc:sldMk cId="3114938747" sldId="293"/>
            <ac:spMk id="7" creationId="{45EDCD87-2A4D-8B7E-889D-6868FFDC6627}"/>
          </ac:spMkLst>
        </pc:spChg>
        <pc:spChg chg="mod">
          <ac:chgData name="Neemias Informatica Lima" userId="b77af7bd85500281" providerId="LiveId" clId="{16213AEF-5566-48D8-AF15-94866D1F301A}" dt="2023-11-07T20:34:56.105" v="334" actId="6549"/>
          <ac:spMkLst>
            <pc:docMk/>
            <pc:sldMk cId="3114938747" sldId="293"/>
            <ac:spMk id="16" creationId="{CFC8B9D9-C6ED-4706-A104-65D118A5B7F9}"/>
          </ac:spMkLst>
        </pc:spChg>
        <pc:picChg chg="add mod">
          <ac:chgData name="Neemias Informatica Lima" userId="b77af7bd85500281" providerId="LiveId" clId="{16213AEF-5566-48D8-AF15-94866D1F301A}" dt="2023-11-07T20:22:51.573" v="107"/>
          <ac:picMkLst>
            <pc:docMk/>
            <pc:sldMk cId="3114938747" sldId="293"/>
            <ac:picMk id="3" creationId="{C16293BF-81B1-6FAC-8601-192B4ED05BD6}"/>
          </ac:picMkLst>
        </pc:picChg>
        <pc:picChg chg="add mod">
          <ac:chgData name="Neemias Informatica Lima" userId="b77af7bd85500281" providerId="LiveId" clId="{16213AEF-5566-48D8-AF15-94866D1F301A}" dt="2023-11-07T20:22:51.573" v="107"/>
          <ac:picMkLst>
            <pc:docMk/>
            <pc:sldMk cId="3114938747" sldId="293"/>
            <ac:picMk id="4" creationId="{D450500D-1A11-EB03-51D9-DF9E94EA05E3}"/>
          </ac:picMkLst>
        </pc:picChg>
        <pc:picChg chg="del">
          <ac:chgData name="Neemias Informatica Lima" userId="b77af7bd85500281" providerId="LiveId" clId="{16213AEF-5566-48D8-AF15-94866D1F301A}" dt="2023-11-07T20:22:50.475" v="106" actId="478"/>
          <ac:picMkLst>
            <pc:docMk/>
            <pc:sldMk cId="3114938747" sldId="293"/>
            <ac:picMk id="8" creationId="{677298EA-ADB1-978C-E4B2-FA55276E596E}"/>
          </ac:picMkLst>
        </pc:picChg>
        <pc:picChg chg="del">
          <ac:chgData name="Neemias Informatica Lima" userId="b77af7bd85500281" providerId="LiveId" clId="{16213AEF-5566-48D8-AF15-94866D1F301A}" dt="2023-11-07T20:22:50.475" v="106" actId="478"/>
          <ac:picMkLst>
            <pc:docMk/>
            <pc:sldMk cId="3114938747" sldId="293"/>
            <ac:picMk id="9" creationId="{2511B223-4BA1-B017-9EF0-572CF550D65E}"/>
          </ac:picMkLst>
        </pc:picChg>
      </pc:sldChg>
    </pc:docChg>
  </pc:docChgLst>
  <pc:docChgLst>
    <pc:chgData name="Neemias Informatica Lima" userId="b77af7bd85500281" providerId="LiveId" clId="{D67CE145-C70E-4392-98EB-B4E69A88A630}"/>
    <pc:docChg chg="undo redo custSel modSld">
      <pc:chgData name="Neemias Informatica Lima" userId="b77af7bd85500281" providerId="LiveId" clId="{D67CE145-C70E-4392-98EB-B4E69A88A630}" dt="2023-05-05T12:33:39.722" v="294" actId="313"/>
      <pc:docMkLst>
        <pc:docMk/>
      </pc:docMkLst>
      <pc:sldChg chg="addSp delSp modSp mod">
        <pc:chgData name="Neemias Informatica Lima" userId="b77af7bd85500281" providerId="LiveId" clId="{D67CE145-C70E-4392-98EB-B4E69A88A630}" dt="2023-05-05T12:14:33.304" v="64" actId="14100"/>
        <pc:sldMkLst>
          <pc:docMk/>
          <pc:sldMk cId="2232331225" sldId="280"/>
        </pc:sldMkLst>
        <pc:spChg chg="mod">
          <ac:chgData name="Neemias Informatica Lima" userId="b77af7bd85500281" providerId="LiveId" clId="{D67CE145-C70E-4392-98EB-B4E69A88A630}" dt="2023-05-05T12:13:25.413" v="41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13:59.107" v="56" actId="6549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14:20.339" v="62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1:31.041" v="10" actId="1076"/>
          <ac:picMkLst>
            <pc:docMk/>
            <pc:sldMk cId="2232331225" sldId="280"/>
            <ac:picMk id="3" creationId="{94FEF9AA-FC8B-78BB-E2F0-8B77AB652B6F}"/>
          </ac:picMkLst>
        </pc:picChg>
        <pc:picChg chg="del">
          <ac:chgData name="Neemias Informatica Lima" userId="b77af7bd85500281" providerId="LiveId" clId="{D67CE145-C70E-4392-98EB-B4E69A88A630}" dt="2023-05-05T12:10:42.161" v="0" actId="478"/>
          <ac:picMkLst>
            <pc:docMk/>
            <pc:sldMk cId="2232331225" sldId="280"/>
            <ac:picMk id="4" creationId="{C6F3A0BC-C3CC-4334-B492-5E2DD50216FF}"/>
          </ac:picMkLst>
        </pc:picChg>
        <pc:picChg chg="add mod">
          <ac:chgData name="Neemias Informatica Lima" userId="b77af7bd85500281" providerId="LiveId" clId="{D67CE145-C70E-4392-98EB-B4E69A88A630}" dt="2023-05-05T12:14:33.304" v="64" actId="14100"/>
          <ac:picMkLst>
            <pc:docMk/>
            <pc:sldMk cId="2232331225" sldId="280"/>
            <ac:picMk id="13" creationId="{2CB54BE5-4CF9-ACAD-5D91-B0E064F0866E}"/>
          </ac:picMkLst>
        </pc:picChg>
        <pc:picChg chg="del">
          <ac:chgData name="Neemias Informatica Lima" userId="b77af7bd85500281" providerId="LiveId" clId="{D67CE145-C70E-4392-98EB-B4E69A88A630}" dt="2023-05-05T12:12:27.701" v="28" actId="478"/>
          <ac:picMkLst>
            <pc:docMk/>
            <pc:sldMk cId="2232331225" sldId="280"/>
            <ac:picMk id="14" creationId="{3027EB71-4F1C-CD54-9C07-856BF687F8E5}"/>
          </ac:picMkLst>
        </pc:picChg>
      </pc:sldChg>
      <pc:sldChg chg="addSp delSp modSp mod">
        <pc:chgData name="Neemias Informatica Lima" userId="b77af7bd85500281" providerId="LiveId" clId="{D67CE145-C70E-4392-98EB-B4E69A88A630}" dt="2023-05-05T12:33:39.722" v="294" actId="313"/>
        <pc:sldMkLst>
          <pc:docMk/>
          <pc:sldMk cId="2103443556" sldId="281"/>
        </pc:sldMkLst>
        <pc:spChg chg="mod">
          <ac:chgData name="Neemias Informatica Lima" userId="b77af7bd85500281" providerId="LiveId" clId="{D67CE145-C70E-4392-98EB-B4E69A88A630}" dt="2023-05-05T12:33:39.722" v="294" actId="313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17:04.409" v="77" actId="207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2:03.264" v="27" actId="1035"/>
          <ac:picMkLst>
            <pc:docMk/>
            <pc:sldMk cId="2103443556" sldId="281"/>
            <ac:picMk id="2" creationId="{033884EC-6BAC-E98B-92F9-0F95BFC5D142}"/>
          </ac:picMkLst>
        </pc:picChg>
        <pc:picChg chg="add mod">
          <ac:chgData name="Neemias Informatica Lima" userId="b77af7bd85500281" providerId="LiveId" clId="{D67CE145-C70E-4392-98EB-B4E69A88A630}" dt="2023-05-05T12:16:15.520" v="71" actId="14100"/>
          <ac:picMkLst>
            <pc:docMk/>
            <pc:sldMk cId="2103443556" sldId="281"/>
            <ac:picMk id="3" creationId="{A660EB47-AC82-BD8B-C43A-AD23DA463620}"/>
          </ac:picMkLst>
        </pc:picChg>
        <pc:picChg chg="del">
          <ac:chgData name="Neemias Informatica Lima" userId="b77af7bd85500281" providerId="LiveId" clId="{D67CE145-C70E-4392-98EB-B4E69A88A630}" dt="2023-05-05T12:11:42.785" v="11" actId="478"/>
          <ac:picMkLst>
            <pc:docMk/>
            <pc:sldMk cId="2103443556" sldId="281"/>
            <ac:picMk id="4" creationId="{854ADA26-F7B5-E851-A19C-B33C3766DE7B}"/>
          </ac:picMkLst>
        </pc:picChg>
        <pc:picChg chg="del">
          <ac:chgData name="Neemias Informatica Lima" userId="b77af7bd85500281" providerId="LiveId" clId="{D67CE145-C70E-4392-98EB-B4E69A88A630}" dt="2023-05-05T12:16:01.051" v="65" actId="478"/>
          <ac:picMkLst>
            <pc:docMk/>
            <pc:sldMk cId="2103443556" sldId="281"/>
            <ac:picMk id="5" creationId="{9CC7F4EC-3137-B3AB-549E-E6EE506C5B23}"/>
          </ac:picMkLst>
        </pc:picChg>
      </pc:sldChg>
      <pc:sldChg chg="addSp delSp modSp mod">
        <pc:chgData name="Neemias Informatica Lima" userId="b77af7bd85500281" providerId="LiveId" clId="{D67CE145-C70E-4392-98EB-B4E69A88A630}" dt="2023-05-05T12:20:50.708" v="137" actId="313"/>
        <pc:sldMkLst>
          <pc:docMk/>
          <pc:sldMk cId="3683219421" sldId="282"/>
        </pc:sldMkLst>
        <pc:spChg chg="add mod">
          <ac:chgData name="Neemias Informatica Lima" userId="b77af7bd85500281" providerId="LiveId" clId="{D67CE145-C70E-4392-98EB-B4E69A88A630}" dt="2023-05-05T12:17:46.928" v="81"/>
          <ac:spMkLst>
            <pc:docMk/>
            <pc:sldMk cId="3683219421" sldId="282"/>
            <ac:spMk id="2" creationId="{3491D5EA-6C15-3D88-0DD4-7DB79CE1D014}"/>
          </ac:spMkLst>
        </pc:spChg>
        <pc:spChg chg="add mod">
          <ac:chgData name="Neemias Informatica Lima" userId="b77af7bd85500281" providerId="LiveId" clId="{D67CE145-C70E-4392-98EB-B4E69A88A630}" dt="2023-05-05T12:17:46.928" v="81"/>
          <ac:spMkLst>
            <pc:docMk/>
            <pc:sldMk cId="3683219421" sldId="282"/>
            <ac:spMk id="4" creationId="{3F35780F-BA0E-C838-58B7-94B3D250E3A2}"/>
          </ac:spMkLst>
        </pc:spChg>
        <pc:spChg chg="del">
          <ac:chgData name="Neemias Informatica Lima" userId="b77af7bd85500281" providerId="LiveId" clId="{D67CE145-C70E-4392-98EB-B4E69A88A630}" dt="2023-05-05T12:17:46.563" v="80" actId="478"/>
          <ac:spMkLst>
            <pc:docMk/>
            <pc:sldMk cId="3683219421" sldId="282"/>
            <ac:spMk id="7" creationId="{C2E85F08-0CB1-61E0-16E5-105FD77AC54C}"/>
          </ac:spMkLst>
        </pc:spChg>
        <pc:spChg chg="del">
          <ac:chgData name="Neemias Informatica Lima" userId="b77af7bd85500281" providerId="LiveId" clId="{D67CE145-C70E-4392-98EB-B4E69A88A630}" dt="2023-05-05T12:17:46.563" v="80" actId="478"/>
          <ac:spMkLst>
            <pc:docMk/>
            <pc:sldMk cId="3683219421" sldId="282"/>
            <ac:spMk id="8" creationId="{E104F529-E40F-A904-42BB-FA609FE8DCAF}"/>
          </ac:spMkLst>
        </pc:spChg>
        <pc:spChg chg="mod">
          <ac:chgData name="Neemias Informatica Lima" userId="b77af7bd85500281" providerId="LiveId" clId="{D67CE145-C70E-4392-98EB-B4E69A88A630}" dt="2023-05-05T12:20:50.708" v="137" actId="313"/>
          <ac:spMkLst>
            <pc:docMk/>
            <pc:sldMk cId="3683219421" sldId="282"/>
            <ac:spMk id="12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7:46.928" v="81"/>
          <ac:picMkLst>
            <pc:docMk/>
            <pc:sldMk cId="3683219421" sldId="282"/>
            <ac:picMk id="5" creationId="{2074D15B-C433-B3FE-655E-F896186A7E29}"/>
          </ac:picMkLst>
        </pc:picChg>
        <pc:picChg chg="add mod">
          <ac:chgData name="Neemias Informatica Lima" userId="b77af7bd85500281" providerId="LiveId" clId="{D67CE145-C70E-4392-98EB-B4E69A88A630}" dt="2023-05-05T12:17:46.928" v="81"/>
          <ac:picMkLst>
            <pc:docMk/>
            <pc:sldMk cId="3683219421" sldId="282"/>
            <ac:picMk id="6" creationId="{07BDFE5B-EEF5-3811-2C82-561761550694}"/>
          </ac:picMkLst>
        </pc:picChg>
        <pc:picChg chg="del">
          <ac:chgData name="Neemias Informatica Lima" userId="b77af7bd85500281" providerId="LiveId" clId="{D67CE145-C70E-4392-98EB-B4E69A88A630}" dt="2023-05-05T12:17:46.563" v="80" actId="478"/>
          <ac:picMkLst>
            <pc:docMk/>
            <pc:sldMk cId="3683219421" sldId="282"/>
            <ac:picMk id="9" creationId="{23C4DCDC-7522-A0DF-E1C2-2ADF7565FCB9}"/>
          </ac:picMkLst>
        </pc:picChg>
        <pc:picChg chg="del">
          <ac:chgData name="Neemias Informatica Lima" userId="b77af7bd85500281" providerId="LiveId" clId="{D67CE145-C70E-4392-98EB-B4E69A88A630}" dt="2023-05-05T12:17:46.563" v="80" actId="478"/>
          <ac:picMkLst>
            <pc:docMk/>
            <pc:sldMk cId="3683219421" sldId="282"/>
            <ac:picMk id="11" creationId="{67A7D580-C8A8-3B02-0956-1239B1892C91}"/>
          </ac:picMkLst>
        </pc:picChg>
      </pc:sldChg>
      <pc:sldChg chg="addSp delSp modSp mod">
        <pc:chgData name="Neemias Informatica Lima" userId="b77af7bd85500281" providerId="LiveId" clId="{D67CE145-C70E-4392-98EB-B4E69A88A630}" dt="2023-05-05T12:33:28.109" v="293" actId="313"/>
        <pc:sldMkLst>
          <pc:docMk/>
          <pc:sldMk cId="3902406419" sldId="283"/>
        </pc:sldMkLst>
        <pc:spChg chg="add mod">
          <ac:chgData name="Neemias Informatica Lima" userId="b77af7bd85500281" providerId="LiveId" clId="{D67CE145-C70E-4392-98EB-B4E69A88A630}" dt="2023-05-05T12:17:54.224" v="83"/>
          <ac:spMkLst>
            <pc:docMk/>
            <pc:sldMk cId="3902406419" sldId="283"/>
            <ac:spMk id="2" creationId="{D3F2D1D4-493F-B3EC-6211-0D2D727670AA}"/>
          </ac:spMkLst>
        </pc:spChg>
        <pc:spChg chg="add mod">
          <ac:chgData name="Neemias Informatica Lima" userId="b77af7bd85500281" providerId="LiveId" clId="{D67CE145-C70E-4392-98EB-B4E69A88A630}" dt="2023-05-05T12:17:54.224" v="83"/>
          <ac:spMkLst>
            <pc:docMk/>
            <pc:sldMk cId="3902406419" sldId="283"/>
            <ac:spMk id="3" creationId="{EA826045-1181-CAD1-2B51-E9311AB30D4F}"/>
          </ac:spMkLst>
        </pc:spChg>
        <pc:spChg chg="del">
          <ac:chgData name="Neemias Informatica Lima" userId="b77af7bd85500281" providerId="LiveId" clId="{D67CE145-C70E-4392-98EB-B4E69A88A630}" dt="2023-05-05T12:17:53.899" v="82" actId="478"/>
          <ac:spMkLst>
            <pc:docMk/>
            <pc:sldMk cId="3902406419" sldId="283"/>
            <ac:spMk id="6" creationId="{31C842B8-AC36-71E9-A516-F73D5CA0B538}"/>
          </ac:spMkLst>
        </pc:spChg>
        <pc:spChg chg="del">
          <ac:chgData name="Neemias Informatica Lima" userId="b77af7bd85500281" providerId="LiveId" clId="{D67CE145-C70E-4392-98EB-B4E69A88A630}" dt="2023-05-05T12:17:53.899" v="82" actId="478"/>
          <ac:spMkLst>
            <pc:docMk/>
            <pc:sldMk cId="3902406419" sldId="283"/>
            <ac:spMk id="7" creationId="{8828E095-420E-AA10-5AAA-19B0CED3FCFD}"/>
          </ac:spMkLst>
        </pc:spChg>
        <pc:spChg chg="mod">
          <ac:chgData name="Neemias Informatica Lima" userId="b77af7bd85500281" providerId="LiveId" clId="{D67CE145-C70E-4392-98EB-B4E69A88A630}" dt="2023-05-05T12:21:01.375" v="140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33:28.109" v="293" actId="313"/>
          <ac:spMkLst>
            <pc:docMk/>
            <pc:sldMk cId="3902406419" sldId="283"/>
            <ac:spMk id="15" creationId="{D5C09FDA-172B-4732-BD2E-A9BBEF8B191B}"/>
          </ac:spMkLst>
        </pc:spChg>
        <pc:picChg chg="add mod">
          <ac:chgData name="Neemias Informatica Lima" userId="b77af7bd85500281" providerId="LiveId" clId="{D67CE145-C70E-4392-98EB-B4E69A88A630}" dt="2023-05-05T12:17:54.224" v="83"/>
          <ac:picMkLst>
            <pc:docMk/>
            <pc:sldMk cId="3902406419" sldId="283"/>
            <ac:picMk id="4" creationId="{D22E72BF-B0A0-CBCE-3EEA-338FA26238F2}"/>
          </ac:picMkLst>
        </pc:picChg>
        <pc:picChg chg="add mod">
          <ac:chgData name="Neemias Informatica Lima" userId="b77af7bd85500281" providerId="LiveId" clId="{D67CE145-C70E-4392-98EB-B4E69A88A630}" dt="2023-05-05T12:17:54.224" v="83"/>
          <ac:picMkLst>
            <pc:docMk/>
            <pc:sldMk cId="3902406419" sldId="283"/>
            <ac:picMk id="5" creationId="{B6666158-6DAF-F93A-BD4A-F9D9BC2A85CF}"/>
          </ac:picMkLst>
        </pc:picChg>
        <pc:picChg chg="del">
          <ac:chgData name="Neemias Informatica Lima" userId="b77af7bd85500281" providerId="LiveId" clId="{D67CE145-C70E-4392-98EB-B4E69A88A630}" dt="2023-05-05T12:17:53.899" v="82" actId="478"/>
          <ac:picMkLst>
            <pc:docMk/>
            <pc:sldMk cId="3902406419" sldId="283"/>
            <ac:picMk id="8" creationId="{625EFE89-F78B-EBB1-9CB0-1CBF1C2F67A9}"/>
          </ac:picMkLst>
        </pc:picChg>
        <pc:picChg chg="del">
          <ac:chgData name="Neemias Informatica Lima" userId="b77af7bd85500281" providerId="LiveId" clId="{D67CE145-C70E-4392-98EB-B4E69A88A630}" dt="2023-05-05T12:17:53.899" v="82" actId="478"/>
          <ac:picMkLst>
            <pc:docMk/>
            <pc:sldMk cId="3902406419" sldId="283"/>
            <ac:picMk id="9" creationId="{E46CEE59-9AEB-3CCF-0728-1524716DFC18}"/>
          </ac:picMkLst>
        </pc:picChg>
      </pc:sldChg>
      <pc:sldChg chg="addSp delSp modSp mod">
        <pc:chgData name="Neemias Informatica Lima" userId="b77af7bd85500281" providerId="LiveId" clId="{D67CE145-C70E-4392-98EB-B4E69A88A630}" dt="2023-05-05T12:23:48.040" v="202" actId="20577"/>
        <pc:sldMkLst>
          <pc:docMk/>
          <pc:sldMk cId="2424059023" sldId="284"/>
        </pc:sldMkLst>
        <pc:spChg chg="add mod">
          <ac:chgData name="Neemias Informatica Lima" userId="b77af7bd85500281" providerId="LiveId" clId="{D67CE145-C70E-4392-98EB-B4E69A88A630}" dt="2023-05-05T12:18:07.896" v="87"/>
          <ac:spMkLst>
            <pc:docMk/>
            <pc:sldMk cId="2424059023" sldId="284"/>
            <ac:spMk id="2" creationId="{5448C91B-BD93-B540-0F02-1F19032D0E0D}"/>
          </ac:spMkLst>
        </pc:spChg>
        <pc:spChg chg="add mod">
          <ac:chgData name="Neemias Informatica Lima" userId="b77af7bd85500281" providerId="LiveId" clId="{D67CE145-C70E-4392-98EB-B4E69A88A630}" dt="2023-05-05T12:18:07.896" v="87"/>
          <ac:spMkLst>
            <pc:docMk/>
            <pc:sldMk cId="2424059023" sldId="284"/>
            <ac:spMk id="3" creationId="{E563B708-1A1D-9AA7-DD96-FB882AF3DA40}"/>
          </ac:spMkLst>
        </pc:spChg>
        <pc:spChg chg="del">
          <ac:chgData name="Neemias Informatica Lima" userId="b77af7bd85500281" providerId="LiveId" clId="{D67CE145-C70E-4392-98EB-B4E69A88A630}" dt="2023-05-05T12:18:07.560" v="86" actId="478"/>
          <ac:spMkLst>
            <pc:docMk/>
            <pc:sldMk cId="2424059023" sldId="284"/>
            <ac:spMk id="6" creationId="{5CEC55D4-D87E-D6C2-9F70-538D42029517}"/>
          </ac:spMkLst>
        </pc:spChg>
        <pc:spChg chg="del">
          <ac:chgData name="Neemias Informatica Lima" userId="b77af7bd85500281" providerId="LiveId" clId="{D67CE145-C70E-4392-98EB-B4E69A88A630}" dt="2023-05-05T12:18:07.560" v="86" actId="478"/>
          <ac:spMkLst>
            <pc:docMk/>
            <pc:sldMk cId="2424059023" sldId="284"/>
            <ac:spMk id="7" creationId="{6C53E7B0-992F-B02A-4277-F44AC8E637F2}"/>
          </ac:spMkLst>
        </pc:spChg>
        <pc:spChg chg="mod">
          <ac:chgData name="Neemias Informatica Lima" userId="b77af7bd85500281" providerId="LiveId" clId="{D67CE145-C70E-4392-98EB-B4E69A88A630}" dt="2023-05-05T12:23:15.876" v="180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23:48.040" v="202" actId="20577"/>
          <ac:spMkLst>
            <pc:docMk/>
            <pc:sldMk cId="2424059023" sldId="284"/>
            <ac:spMk id="15" creationId="{C3A1BEFC-B9B8-4142-B09F-1F5B330F4265}"/>
          </ac:spMkLst>
        </pc:spChg>
        <pc:picChg chg="add mod">
          <ac:chgData name="Neemias Informatica Lima" userId="b77af7bd85500281" providerId="LiveId" clId="{D67CE145-C70E-4392-98EB-B4E69A88A630}" dt="2023-05-05T12:18:07.896" v="87"/>
          <ac:picMkLst>
            <pc:docMk/>
            <pc:sldMk cId="2424059023" sldId="284"/>
            <ac:picMk id="4" creationId="{12736DC3-3EF5-5FF0-9751-EA431A7F7D81}"/>
          </ac:picMkLst>
        </pc:picChg>
        <pc:picChg chg="add mod">
          <ac:chgData name="Neemias Informatica Lima" userId="b77af7bd85500281" providerId="LiveId" clId="{D67CE145-C70E-4392-98EB-B4E69A88A630}" dt="2023-05-05T12:18:07.896" v="87"/>
          <ac:picMkLst>
            <pc:docMk/>
            <pc:sldMk cId="2424059023" sldId="284"/>
            <ac:picMk id="5" creationId="{076D8450-2428-BADD-0B44-188453E51C9E}"/>
          </ac:picMkLst>
        </pc:picChg>
        <pc:picChg chg="del">
          <ac:chgData name="Neemias Informatica Lima" userId="b77af7bd85500281" providerId="LiveId" clId="{D67CE145-C70E-4392-98EB-B4E69A88A630}" dt="2023-05-05T12:18:07.560" v="86" actId="478"/>
          <ac:picMkLst>
            <pc:docMk/>
            <pc:sldMk cId="2424059023" sldId="284"/>
            <ac:picMk id="8" creationId="{8702EECD-51D1-C70A-D2BD-B45C94B0A28F}"/>
          </ac:picMkLst>
        </pc:picChg>
        <pc:picChg chg="del">
          <ac:chgData name="Neemias Informatica Lima" userId="b77af7bd85500281" providerId="LiveId" clId="{D67CE145-C70E-4392-98EB-B4E69A88A630}" dt="2023-05-05T12:18:07.560" v="86" actId="478"/>
          <ac:picMkLst>
            <pc:docMk/>
            <pc:sldMk cId="2424059023" sldId="284"/>
            <ac:picMk id="9" creationId="{FD998447-B91C-9BE0-4513-468893F23F51}"/>
          </ac:picMkLst>
        </pc:picChg>
      </pc:sldChg>
      <pc:sldChg chg="addSp delSp modSp mod">
        <pc:chgData name="Neemias Informatica Lima" userId="b77af7bd85500281" providerId="LiveId" clId="{D67CE145-C70E-4392-98EB-B4E69A88A630}" dt="2023-05-05T12:25:39.995" v="225" actId="313"/>
        <pc:sldMkLst>
          <pc:docMk/>
          <pc:sldMk cId="2241968852" sldId="285"/>
        </pc:sldMkLst>
        <pc:spChg chg="add mod">
          <ac:chgData name="Neemias Informatica Lima" userId="b77af7bd85500281" providerId="LiveId" clId="{D67CE145-C70E-4392-98EB-B4E69A88A630}" dt="2023-05-05T12:18:22.604" v="91"/>
          <ac:spMkLst>
            <pc:docMk/>
            <pc:sldMk cId="2241968852" sldId="285"/>
            <ac:spMk id="2" creationId="{F4F771C1-83E3-12C5-DBA1-C1AABF506852}"/>
          </ac:spMkLst>
        </pc:spChg>
        <pc:spChg chg="add mod">
          <ac:chgData name="Neemias Informatica Lima" userId="b77af7bd85500281" providerId="LiveId" clId="{D67CE145-C70E-4392-98EB-B4E69A88A630}" dt="2023-05-05T12:18:22.604" v="91"/>
          <ac:spMkLst>
            <pc:docMk/>
            <pc:sldMk cId="2241968852" sldId="285"/>
            <ac:spMk id="3" creationId="{0099895D-FE3D-1042-7382-7A86FCF45654}"/>
          </ac:spMkLst>
        </pc:spChg>
        <pc:spChg chg="del">
          <ac:chgData name="Neemias Informatica Lima" userId="b77af7bd85500281" providerId="LiveId" clId="{D67CE145-C70E-4392-98EB-B4E69A88A630}" dt="2023-05-05T12:18:22.184" v="90" actId="478"/>
          <ac:spMkLst>
            <pc:docMk/>
            <pc:sldMk cId="2241968852" sldId="285"/>
            <ac:spMk id="6" creationId="{A9C6F8CF-246A-570A-03D6-8187EFBEDB89}"/>
          </ac:spMkLst>
        </pc:spChg>
        <pc:spChg chg="del">
          <ac:chgData name="Neemias Informatica Lima" userId="b77af7bd85500281" providerId="LiveId" clId="{D67CE145-C70E-4392-98EB-B4E69A88A630}" dt="2023-05-05T12:18:22.184" v="90" actId="478"/>
          <ac:spMkLst>
            <pc:docMk/>
            <pc:sldMk cId="2241968852" sldId="285"/>
            <ac:spMk id="7" creationId="{A5C2950F-12F5-FCC4-12AC-DA872D8D8EEB}"/>
          </ac:spMkLst>
        </pc:spChg>
        <pc:spChg chg="mod">
          <ac:chgData name="Neemias Informatica Lima" userId="b77af7bd85500281" providerId="LiveId" clId="{D67CE145-C70E-4392-98EB-B4E69A88A630}" dt="2023-05-05T12:24:46.862" v="210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25:39.995" v="225" actId="313"/>
          <ac:spMkLst>
            <pc:docMk/>
            <pc:sldMk cId="2241968852" sldId="285"/>
            <ac:spMk id="15" creationId="{0F091E13-8EAD-4FFB-9473-BC74E5ABDC64}"/>
          </ac:spMkLst>
        </pc:spChg>
        <pc:picChg chg="add mod">
          <ac:chgData name="Neemias Informatica Lima" userId="b77af7bd85500281" providerId="LiveId" clId="{D67CE145-C70E-4392-98EB-B4E69A88A630}" dt="2023-05-05T12:18:22.604" v="91"/>
          <ac:picMkLst>
            <pc:docMk/>
            <pc:sldMk cId="2241968852" sldId="285"/>
            <ac:picMk id="4" creationId="{26FCE371-1823-90C1-B89D-65B5E05C4D80}"/>
          </ac:picMkLst>
        </pc:picChg>
        <pc:picChg chg="add mod">
          <ac:chgData name="Neemias Informatica Lima" userId="b77af7bd85500281" providerId="LiveId" clId="{D67CE145-C70E-4392-98EB-B4E69A88A630}" dt="2023-05-05T12:18:22.604" v="91"/>
          <ac:picMkLst>
            <pc:docMk/>
            <pc:sldMk cId="2241968852" sldId="285"/>
            <ac:picMk id="5" creationId="{481AE682-A837-9478-BF33-F11C6C5EBD80}"/>
          </ac:picMkLst>
        </pc:picChg>
        <pc:picChg chg="del">
          <ac:chgData name="Neemias Informatica Lima" userId="b77af7bd85500281" providerId="LiveId" clId="{D67CE145-C70E-4392-98EB-B4E69A88A630}" dt="2023-05-05T12:18:22.184" v="90" actId="478"/>
          <ac:picMkLst>
            <pc:docMk/>
            <pc:sldMk cId="2241968852" sldId="285"/>
            <ac:picMk id="8" creationId="{628B461B-6DC0-A68F-1777-A9F031191FB2}"/>
          </ac:picMkLst>
        </pc:picChg>
        <pc:picChg chg="del">
          <ac:chgData name="Neemias Informatica Lima" userId="b77af7bd85500281" providerId="LiveId" clId="{D67CE145-C70E-4392-98EB-B4E69A88A630}" dt="2023-05-05T12:18:22.184" v="90" actId="478"/>
          <ac:picMkLst>
            <pc:docMk/>
            <pc:sldMk cId="2241968852" sldId="285"/>
            <ac:picMk id="9" creationId="{FEF5D018-5C8A-B7FF-8494-F775DA34863A}"/>
          </ac:picMkLst>
        </pc:picChg>
      </pc:sldChg>
      <pc:sldChg chg="addSp delSp modSp mod">
        <pc:chgData name="Neemias Informatica Lima" userId="b77af7bd85500281" providerId="LiveId" clId="{D67CE145-C70E-4392-98EB-B4E69A88A630}" dt="2023-05-05T12:32:59.092" v="292" actId="20577"/>
        <pc:sldMkLst>
          <pc:docMk/>
          <pc:sldMk cId="1959249856" sldId="286"/>
        </pc:sldMkLst>
        <pc:spChg chg="add mod">
          <ac:chgData name="Neemias Informatica Lima" userId="b77af7bd85500281" providerId="LiveId" clId="{D67CE145-C70E-4392-98EB-B4E69A88A630}" dt="2023-05-05T12:18:38.764" v="95"/>
          <ac:spMkLst>
            <pc:docMk/>
            <pc:sldMk cId="1959249856" sldId="286"/>
            <ac:spMk id="2" creationId="{4B107FD8-FF2C-D912-F2B8-7158E66FA82F}"/>
          </ac:spMkLst>
        </pc:spChg>
        <pc:spChg chg="add mod">
          <ac:chgData name="Neemias Informatica Lima" userId="b77af7bd85500281" providerId="LiveId" clId="{D67CE145-C70E-4392-98EB-B4E69A88A630}" dt="2023-05-05T12:18:38.764" v="95"/>
          <ac:spMkLst>
            <pc:docMk/>
            <pc:sldMk cId="1959249856" sldId="286"/>
            <ac:spMk id="3" creationId="{030B43DF-D850-F3FF-6DBC-5537A388E7B3}"/>
          </ac:spMkLst>
        </pc:spChg>
        <pc:spChg chg="del">
          <ac:chgData name="Neemias Informatica Lima" userId="b77af7bd85500281" providerId="LiveId" clId="{D67CE145-C70E-4392-98EB-B4E69A88A630}" dt="2023-05-05T12:18:38.384" v="94" actId="478"/>
          <ac:spMkLst>
            <pc:docMk/>
            <pc:sldMk cId="1959249856" sldId="286"/>
            <ac:spMk id="6" creationId="{8B442EF4-B652-BE37-EDAF-703F58551CC9}"/>
          </ac:spMkLst>
        </pc:spChg>
        <pc:spChg chg="del">
          <ac:chgData name="Neemias Informatica Lima" userId="b77af7bd85500281" providerId="LiveId" clId="{D67CE145-C70E-4392-98EB-B4E69A88A630}" dt="2023-05-05T12:18:38.384" v="94" actId="478"/>
          <ac:spMkLst>
            <pc:docMk/>
            <pc:sldMk cId="1959249856" sldId="286"/>
            <ac:spMk id="7" creationId="{332F41A2-38EB-AF9A-39DB-429A62CDCF7E}"/>
          </ac:spMkLst>
        </pc:spChg>
        <pc:spChg chg="mod">
          <ac:chgData name="Neemias Informatica Lima" userId="b77af7bd85500281" providerId="LiveId" clId="{D67CE145-C70E-4392-98EB-B4E69A88A630}" dt="2023-05-05T12:27:16.458" v="247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32:59.092" v="292" actId="20577"/>
          <ac:spMkLst>
            <pc:docMk/>
            <pc:sldMk cId="1959249856" sldId="286"/>
            <ac:spMk id="15" creationId="{863BB09B-C8C1-4354-BC51-D930C951E507}"/>
          </ac:spMkLst>
        </pc:spChg>
        <pc:picChg chg="add mod">
          <ac:chgData name="Neemias Informatica Lima" userId="b77af7bd85500281" providerId="LiveId" clId="{D67CE145-C70E-4392-98EB-B4E69A88A630}" dt="2023-05-05T12:18:38.764" v="95"/>
          <ac:picMkLst>
            <pc:docMk/>
            <pc:sldMk cId="1959249856" sldId="286"/>
            <ac:picMk id="4" creationId="{A3502776-9141-DAB8-3C65-B06976C8A3A6}"/>
          </ac:picMkLst>
        </pc:picChg>
        <pc:picChg chg="add mod">
          <ac:chgData name="Neemias Informatica Lima" userId="b77af7bd85500281" providerId="LiveId" clId="{D67CE145-C70E-4392-98EB-B4E69A88A630}" dt="2023-05-05T12:18:38.764" v="95"/>
          <ac:picMkLst>
            <pc:docMk/>
            <pc:sldMk cId="1959249856" sldId="286"/>
            <ac:picMk id="5" creationId="{F65291AA-D5ED-C2C9-382D-60B59A7DBA75}"/>
          </ac:picMkLst>
        </pc:picChg>
        <pc:picChg chg="del">
          <ac:chgData name="Neemias Informatica Lima" userId="b77af7bd85500281" providerId="LiveId" clId="{D67CE145-C70E-4392-98EB-B4E69A88A630}" dt="2023-05-05T12:18:38.384" v="94" actId="478"/>
          <ac:picMkLst>
            <pc:docMk/>
            <pc:sldMk cId="1959249856" sldId="286"/>
            <ac:picMk id="8" creationId="{7406FDB4-0976-5055-EF78-8A993A889BC4}"/>
          </ac:picMkLst>
        </pc:picChg>
        <pc:picChg chg="del">
          <ac:chgData name="Neemias Informatica Lima" userId="b77af7bd85500281" providerId="LiveId" clId="{D67CE145-C70E-4392-98EB-B4E69A88A630}" dt="2023-05-05T12:18:38.384" v="94" actId="478"/>
          <ac:picMkLst>
            <pc:docMk/>
            <pc:sldMk cId="1959249856" sldId="286"/>
            <ac:picMk id="9" creationId="{2BCFC22D-6FF2-4317-EC47-E5201E230E13}"/>
          </ac:picMkLst>
        </pc:picChg>
      </pc:sldChg>
      <pc:sldChg chg="addSp delSp modSp mod">
        <pc:chgData name="Neemias Informatica Lima" userId="b77af7bd85500281" providerId="LiveId" clId="{D67CE145-C70E-4392-98EB-B4E69A88A630}" dt="2023-05-05T12:31:07.680" v="279" actId="20577"/>
        <pc:sldMkLst>
          <pc:docMk/>
          <pc:sldMk cId="2857006406" sldId="287"/>
        </pc:sldMkLst>
        <pc:spChg chg="add mod">
          <ac:chgData name="Neemias Informatica Lima" userId="b77af7bd85500281" providerId="LiveId" clId="{D67CE145-C70E-4392-98EB-B4E69A88A630}" dt="2023-05-05T12:19:00.061" v="101"/>
          <ac:spMkLst>
            <pc:docMk/>
            <pc:sldMk cId="2857006406" sldId="287"/>
            <ac:spMk id="2" creationId="{6A3800FE-FEA4-281A-B38B-EBA1FBE51B3E}"/>
          </ac:spMkLst>
        </pc:spChg>
        <pc:spChg chg="add mod">
          <ac:chgData name="Neemias Informatica Lima" userId="b77af7bd85500281" providerId="LiveId" clId="{D67CE145-C70E-4392-98EB-B4E69A88A630}" dt="2023-05-05T12:19:00.061" v="101"/>
          <ac:spMkLst>
            <pc:docMk/>
            <pc:sldMk cId="2857006406" sldId="287"/>
            <ac:spMk id="3" creationId="{D30C7927-E748-F33E-1525-E02850415F22}"/>
          </ac:spMkLst>
        </pc:spChg>
        <pc:spChg chg="del">
          <ac:chgData name="Neemias Informatica Lima" userId="b77af7bd85500281" providerId="LiveId" clId="{D67CE145-C70E-4392-98EB-B4E69A88A630}" dt="2023-05-05T12:18:59.760" v="100" actId="478"/>
          <ac:spMkLst>
            <pc:docMk/>
            <pc:sldMk cId="2857006406" sldId="287"/>
            <ac:spMk id="6" creationId="{F56EA440-74E2-8F79-3D05-31E9A0F64533}"/>
          </ac:spMkLst>
        </pc:spChg>
        <pc:spChg chg="del">
          <ac:chgData name="Neemias Informatica Lima" userId="b77af7bd85500281" providerId="LiveId" clId="{D67CE145-C70E-4392-98EB-B4E69A88A630}" dt="2023-05-05T12:18:59.760" v="100" actId="478"/>
          <ac:spMkLst>
            <pc:docMk/>
            <pc:sldMk cId="2857006406" sldId="287"/>
            <ac:spMk id="7" creationId="{A3118D54-A281-C1BA-743C-A191A3CA0DD4}"/>
          </ac:spMkLst>
        </pc:spChg>
        <pc:spChg chg="mod">
          <ac:chgData name="Neemias Informatica Lima" userId="b77af7bd85500281" providerId="LiveId" clId="{D67CE145-C70E-4392-98EB-B4E69A88A630}" dt="2023-05-05T12:31:07.680" v="279" actId="20577"/>
          <ac:spMkLst>
            <pc:docMk/>
            <pc:sldMk cId="2857006406" sldId="287"/>
            <ac:spMk id="16" creationId="{28D68641-D640-4BD7-9D5B-B3803DCCF9B3}"/>
          </ac:spMkLst>
        </pc:spChg>
        <pc:picChg chg="add mod">
          <ac:chgData name="Neemias Informatica Lima" userId="b77af7bd85500281" providerId="LiveId" clId="{D67CE145-C70E-4392-98EB-B4E69A88A630}" dt="2023-05-05T12:19:00.061" v="101"/>
          <ac:picMkLst>
            <pc:docMk/>
            <pc:sldMk cId="2857006406" sldId="287"/>
            <ac:picMk id="4" creationId="{48740DD9-EFBE-5FDD-1F96-F5159B348663}"/>
          </ac:picMkLst>
        </pc:picChg>
        <pc:picChg chg="add mod">
          <ac:chgData name="Neemias Informatica Lima" userId="b77af7bd85500281" providerId="LiveId" clId="{D67CE145-C70E-4392-98EB-B4E69A88A630}" dt="2023-05-05T12:19:00.061" v="101"/>
          <ac:picMkLst>
            <pc:docMk/>
            <pc:sldMk cId="2857006406" sldId="287"/>
            <ac:picMk id="5" creationId="{19F96F83-1902-8460-A1D5-DEA60DE57ED7}"/>
          </ac:picMkLst>
        </pc:picChg>
        <pc:picChg chg="del">
          <ac:chgData name="Neemias Informatica Lima" userId="b77af7bd85500281" providerId="LiveId" clId="{D67CE145-C70E-4392-98EB-B4E69A88A630}" dt="2023-05-05T12:18:59.760" v="100" actId="478"/>
          <ac:picMkLst>
            <pc:docMk/>
            <pc:sldMk cId="2857006406" sldId="287"/>
            <ac:picMk id="8" creationId="{8799D3B6-F708-8339-7DAE-3EF83B8223A7}"/>
          </ac:picMkLst>
        </pc:picChg>
        <pc:picChg chg="del">
          <ac:chgData name="Neemias Informatica Lima" userId="b77af7bd85500281" providerId="LiveId" clId="{D67CE145-C70E-4392-98EB-B4E69A88A630}" dt="2023-05-05T12:18:59.760" v="100" actId="478"/>
          <ac:picMkLst>
            <pc:docMk/>
            <pc:sldMk cId="2857006406" sldId="287"/>
            <ac:picMk id="9" creationId="{08AA151C-420E-38F7-3B42-4BA9EB7D948B}"/>
          </ac:picMkLst>
        </pc:picChg>
      </pc:sldChg>
      <pc:sldChg chg="addSp delSp modSp mod">
        <pc:chgData name="Neemias Informatica Lima" userId="b77af7bd85500281" providerId="LiveId" clId="{D67CE145-C70E-4392-98EB-B4E69A88A630}" dt="2023-05-05T12:19:58.691" v="128" actId="20577"/>
        <pc:sldMkLst>
          <pc:docMk/>
          <pc:sldMk cId="2630436816" sldId="288"/>
        </pc:sldMkLst>
        <pc:spChg chg="add mod">
          <ac:chgData name="Neemias Informatica Lima" userId="b77af7bd85500281" providerId="LiveId" clId="{D67CE145-C70E-4392-98EB-B4E69A88A630}" dt="2023-05-05T12:17:39.896" v="79"/>
          <ac:spMkLst>
            <pc:docMk/>
            <pc:sldMk cId="2630436816" sldId="288"/>
            <ac:spMk id="2" creationId="{EF47AC37-76E0-0D1D-AC73-A8845302AB22}"/>
          </ac:spMkLst>
        </pc:spChg>
        <pc:spChg chg="add mod">
          <ac:chgData name="Neemias Informatica Lima" userId="b77af7bd85500281" providerId="LiveId" clId="{D67CE145-C70E-4392-98EB-B4E69A88A630}" dt="2023-05-05T12:17:39.896" v="79"/>
          <ac:spMkLst>
            <pc:docMk/>
            <pc:sldMk cId="2630436816" sldId="288"/>
            <ac:spMk id="3" creationId="{9178F071-A7A4-103C-4FED-3AB988353EEC}"/>
          </ac:spMkLst>
        </pc:spChg>
        <pc:spChg chg="del">
          <ac:chgData name="Neemias Informatica Lima" userId="b77af7bd85500281" providerId="LiveId" clId="{D67CE145-C70E-4392-98EB-B4E69A88A630}" dt="2023-05-05T12:17:39.572" v="78" actId="478"/>
          <ac:spMkLst>
            <pc:docMk/>
            <pc:sldMk cId="2630436816" sldId="288"/>
            <ac:spMk id="6" creationId="{5D71EAA3-7893-4D45-9E3A-97E239802F34}"/>
          </ac:spMkLst>
        </pc:spChg>
        <pc:spChg chg="del">
          <ac:chgData name="Neemias Informatica Lima" userId="b77af7bd85500281" providerId="LiveId" clId="{D67CE145-C70E-4392-98EB-B4E69A88A630}" dt="2023-05-05T12:17:39.572" v="78" actId="478"/>
          <ac:spMkLst>
            <pc:docMk/>
            <pc:sldMk cId="2630436816" sldId="288"/>
            <ac:spMk id="7" creationId="{2F4D65B1-B8C4-0290-9AD6-1DBC3175E676}"/>
          </ac:spMkLst>
        </pc:spChg>
        <pc:spChg chg="mod">
          <ac:chgData name="Neemias Informatica Lima" userId="b77af7bd85500281" providerId="LiveId" clId="{D67CE145-C70E-4392-98EB-B4E69A88A630}" dt="2023-05-05T12:19:58.691" v="128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19:24.657" v="109"/>
          <ac:spMkLst>
            <pc:docMk/>
            <pc:sldMk cId="2630436816" sldId="288"/>
            <ac:spMk id="14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7:39.896" v="79"/>
          <ac:picMkLst>
            <pc:docMk/>
            <pc:sldMk cId="2630436816" sldId="288"/>
            <ac:picMk id="4" creationId="{FB6D4313-215E-240F-0D3F-C8EC65EE1CEE}"/>
          </ac:picMkLst>
        </pc:picChg>
        <pc:picChg chg="add mod">
          <ac:chgData name="Neemias Informatica Lima" userId="b77af7bd85500281" providerId="LiveId" clId="{D67CE145-C70E-4392-98EB-B4E69A88A630}" dt="2023-05-05T12:17:39.896" v="79"/>
          <ac:picMkLst>
            <pc:docMk/>
            <pc:sldMk cId="2630436816" sldId="288"/>
            <ac:picMk id="5" creationId="{82E3D6E2-7EE4-C71D-6192-499B9E6DDF88}"/>
          </ac:picMkLst>
        </pc:picChg>
        <pc:picChg chg="del">
          <ac:chgData name="Neemias Informatica Lima" userId="b77af7bd85500281" providerId="LiveId" clId="{D67CE145-C70E-4392-98EB-B4E69A88A630}" dt="2023-05-05T12:17:39.572" v="78" actId="478"/>
          <ac:picMkLst>
            <pc:docMk/>
            <pc:sldMk cId="2630436816" sldId="288"/>
            <ac:picMk id="8" creationId="{E000AF40-C1C2-04BD-4D53-043502258A45}"/>
          </ac:picMkLst>
        </pc:picChg>
        <pc:picChg chg="del">
          <ac:chgData name="Neemias Informatica Lima" userId="b77af7bd85500281" providerId="LiveId" clId="{D67CE145-C70E-4392-98EB-B4E69A88A630}" dt="2023-05-05T12:17:39.572" v="78" actId="478"/>
          <ac:picMkLst>
            <pc:docMk/>
            <pc:sldMk cId="2630436816" sldId="288"/>
            <ac:picMk id="9" creationId="{CBDE90B5-DCB0-58C0-4275-412A0A9E768E}"/>
          </ac:picMkLst>
        </pc:picChg>
      </pc:sldChg>
      <pc:sldChg chg="addSp delSp modSp mod">
        <pc:chgData name="Neemias Informatica Lima" userId="b77af7bd85500281" providerId="LiveId" clId="{D67CE145-C70E-4392-98EB-B4E69A88A630}" dt="2023-05-05T12:22:58.123" v="175"/>
        <pc:sldMkLst>
          <pc:docMk/>
          <pc:sldMk cId="3032827026" sldId="289"/>
        </pc:sldMkLst>
        <pc:spChg chg="add mod">
          <ac:chgData name="Neemias Informatica Lima" userId="b77af7bd85500281" providerId="LiveId" clId="{D67CE145-C70E-4392-98EB-B4E69A88A630}" dt="2023-05-05T12:18:01.328" v="85"/>
          <ac:spMkLst>
            <pc:docMk/>
            <pc:sldMk cId="3032827026" sldId="289"/>
            <ac:spMk id="2" creationId="{F5580265-5AA2-3AE3-CBED-F6CC3BD6042C}"/>
          </ac:spMkLst>
        </pc:spChg>
        <pc:spChg chg="add mod">
          <ac:chgData name="Neemias Informatica Lima" userId="b77af7bd85500281" providerId="LiveId" clId="{D67CE145-C70E-4392-98EB-B4E69A88A630}" dt="2023-05-05T12:18:01.328" v="85"/>
          <ac:spMkLst>
            <pc:docMk/>
            <pc:sldMk cId="3032827026" sldId="289"/>
            <ac:spMk id="3" creationId="{662D4E7D-B5EC-9FCE-1C2F-2F47F941B2BC}"/>
          </ac:spMkLst>
        </pc:spChg>
        <pc:spChg chg="del">
          <ac:chgData name="Neemias Informatica Lima" userId="b77af7bd85500281" providerId="LiveId" clId="{D67CE145-C70E-4392-98EB-B4E69A88A630}" dt="2023-05-05T12:18:01.008" v="84" actId="478"/>
          <ac:spMkLst>
            <pc:docMk/>
            <pc:sldMk cId="3032827026" sldId="289"/>
            <ac:spMk id="6" creationId="{C0E9B510-CD9B-0467-06A1-BA5BD27B8EDF}"/>
          </ac:spMkLst>
        </pc:spChg>
        <pc:spChg chg="del">
          <ac:chgData name="Neemias Informatica Lima" userId="b77af7bd85500281" providerId="LiveId" clId="{D67CE145-C70E-4392-98EB-B4E69A88A630}" dt="2023-05-05T12:18:01.008" v="84" actId="478"/>
          <ac:spMkLst>
            <pc:docMk/>
            <pc:sldMk cId="3032827026" sldId="289"/>
            <ac:spMk id="7" creationId="{EE98CFA1-33F9-F9B7-402E-CAB3870BF9A6}"/>
          </ac:spMkLst>
        </pc:spChg>
        <pc:spChg chg="mod">
          <ac:chgData name="Neemias Informatica Lima" userId="b77af7bd85500281" providerId="LiveId" clId="{D67CE145-C70E-4392-98EB-B4E69A88A630}" dt="2023-05-05T12:22:58.123" v="175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D67CE145-C70E-4392-98EB-B4E69A88A630}" dt="2023-05-05T12:21:06.514" v="145"/>
          <ac:spMkLst>
            <pc:docMk/>
            <pc:sldMk cId="3032827026" sldId="289"/>
            <ac:spMk id="14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8:01.328" v="85"/>
          <ac:picMkLst>
            <pc:docMk/>
            <pc:sldMk cId="3032827026" sldId="289"/>
            <ac:picMk id="4" creationId="{C201B004-7A1D-2A0E-7751-AD0A2A8B9535}"/>
          </ac:picMkLst>
        </pc:picChg>
        <pc:picChg chg="add mod">
          <ac:chgData name="Neemias Informatica Lima" userId="b77af7bd85500281" providerId="LiveId" clId="{D67CE145-C70E-4392-98EB-B4E69A88A630}" dt="2023-05-05T12:18:01.328" v="85"/>
          <ac:picMkLst>
            <pc:docMk/>
            <pc:sldMk cId="3032827026" sldId="289"/>
            <ac:picMk id="5" creationId="{DF619252-3A68-36C3-8A02-1BBB1778C807}"/>
          </ac:picMkLst>
        </pc:picChg>
        <pc:picChg chg="del">
          <ac:chgData name="Neemias Informatica Lima" userId="b77af7bd85500281" providerId="LiveId" clId="{D67CE145-C70E-4392-98EB-B4E69A88A630}" dt="2023-05-05T12:18:01.008" v="84" actId="478"/>
          <ac:picMkLst>
            <pc:docMk/>
            <pc:sldMk cId="3032827026" sldId="289"/>
            <ac:picMk id="8" creationId="{68E5EA0E-2BAA-3576-FEFB-129C7962811C}"/>
          </ac:picMkLst>
        </pc:picChg>
        <pc:picChg chg="del">
          <ac:chgData name="Neemias Informatica Lima" userId="b77af7bd85500281" providerId="LiveId" clId="{D67CE145-C70E-4392-98EB-B4E69A88A630}" dt="2023-05-05T12:18:01.008" v="84" actId="478"/>
          <ac:picMkLst>
            <pc:docMk/>
            <pc:sldMk cId="3032827026" sldId="289"/>
            <ac:picMk id="9" creationId="{62BAC008-50EB-A773-34D0-A9CDDC722A9D}"/>
          </ac:picMkLst>
        </pc:picChg>
      </pc:sldChg>
      <pc:sldChg chg="addSp delSp modSp mod">
        <pc:chgData name="Neemias Informatica Lima" userId="b77af7bd85500281" providerId="LiveId" clId="{D67CE145-C70E-4392-98EB-B4E69A88A630}" dt="2023-05-05T12:24:30.504" v="205"/>
        <pc:sldMkLst>
          <pc:docMk/>
          <pc:sldMk cId="3772032319" sldId="290"/>
        </pc:sldMkLst>
        <pc:spChg chg="add mod">
          <ac:chgData name="Neemias Informatica Lima" userId="b77af7bd85500281" providerId="LiveId" clId="{D67CE145-C70E-4392-98EB-B4E69A88A630}" dt="2023-05-05T12:18:15.824" v="89"/>
          <ac:spMkLst>
            <pc:docMk/>
            <pc:sldMk cId="3772032319" sldId="290"/>
            <ac:spMk id="2" creationId="{F893D189-21E4-236D-2998-75E843222639}"/>
          </ac:spMkLst>
        </pc:spChg>
        <pc:spChg chg="add mod">
          <ac:chgData name="Neemias Informatica Lima" userId="b77af7bd85500281" providerId="LiveId" clId="{D67CE145-C70E-4392-98EB-B4E69A88A630}" dt="2023-05-05T12:18:15.824" v="89"/>
          <ac:spMkLst>
            <pc:docMk/>
            <pc:sldMk cId="3772032319" sldId="290"/>
            <ac:spMk id="3" creationId="{7EEE24F7-3AFD-3D69-5A54-D12264F66391}"/>
          </ac:spMkLst>
        </pc:spChg>
        <pc:spChg chg="del">
          <ac:chgData name="Neemias Informatica Lima" userId="b77af7bd85500281" providerId="LiveId" clId="{D67CE145-C70E-4392-98EB-B4E69A88A630}" dt="2023-05-05T12:18:15.475" v="88" actId="478"/>
          <ac:spMkLst>
            <pc:docMk/>
            <pc:sldMk cId="3772032319" sldId="290"/>
            <ac:spMk id="6" creationId="{258F165C-FFE4-7265-61FA-76E816404C85}"/>
          </ac:spMkLst>
        </pc:spChg>
        <pc:spChg chg="del">
          <ac:chgData name="Neemias Informatica Lima" userId="b77af7bd85500281" providerId="LiveId" clId="{D67CE145-C70E-4392-98EB-B4E69A88A630}" dt="2023-05-05T12:18:15.475" v="88" actId="478"/>
          <ac:spMkLst>
            <pc:docMk/>
            <pc:sldMk cId="3772032319" sldId="290"/>
            <ac:spMk id="7" creationId="{10611E46-CAE8-DC09-AE45-33CF3BD90CD0}"/>
          </ac:spMkLst>
        </pc:spChg>
        <pc:spChg chg="mod">
          <ac:chgData name="Neemias Informatica Lima" userId="b77af7bd85500281" providerId="LiveId" clId="{D67CE145-C70E-4392-98EB-B4E69A88A630}" dt="2023-05-05T12:24:30.504" v="205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D67CE145-C70E-4392-98EB-B4E69A88A630}" dt="2023-05-05T12:23:20.476" v="185"/>
          <ac:spMkLst>
            <pc:docMk/>
            <pc:sldMk cId="3772032319" sldId="290"/>
            <ac:spMk id="14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8:15.824" v="89"/>
          <ac:picMkLst>
            <pc:docMk/>
            <pc:sldMk cId="3772032319" sldId="290"/>
            <ac:picMk id="4" creationId="{99874C42-34AB-8FB5-16FD-074885951211}"/>
          </ac:picMkLst>
        </pc:picChg>
        <pc:picChg chg="add mod">
          <ac:chgData name="Neemias Informatica Lima" userId="b77af7bd85500281" providerId="LiveId" clId="{D67CE145-C70E-4392-98EB-B4E69A88A630}" dt="2023-05-05T12:18:15.824" v="89"/>
          <ac:picMkLst>
            <pc:docMk/>
            <pc:sldMk cId="3772032319" sldId="290"/>
            <ac:picMk id="5" creationId="{0785B292-7DA8-29C6-E61A-E985840933A3}"/>
          </ac:picMkLst>
        </pc:picChg>
        <pc:picChg chg="del">
          <ac:chgData name="Neemias Informatica Lima" userId="b77af7bd85500281" providerId="LiveId" clId="{D67CE145-C70E-4392-98EB-B4E69A88A630}" dt="2023-05-05T12:18:15.475" v="88" actId="478"/>
          <ac:picMkLst>
            <pc:docMk/>
            <pc:sldMk cId="3772032319" sldId="290"/>
            <ac:picMk id="8" creationId="{90BA5F3F-4950-8D41-DDF5-375F2C88ED93}"/>
          </ac:picMkLst>
        </pc:picChg>
        <pc:picChg chg="del">
          <ac:chgData name="Neemias Informatica Lima" userId="b77af7bd85500281" providerId="LiveId" clId="{D67CE145-C70E-4392-98EB-B4E69A88A630}" dt="2023-05-05T12:18:15.475" v="88" actId="478"/>
          <ac:picMkLst>
            <pc:docMk/>
            <pc:sldMk cId="3772032319" sldId="290"/>
            <ac:picMk id="9" creationId="{94960230-3FF4-E7CA-BED1-E9E7F881AB6B}"/>
          </ac:picMkLst>
        </pc:picChg>
      </pc:sldChg>
      <pc:sldChg chg="addSp delSp modSp mod">
        <pc:chgData name="Neemias Informatica Lima" userId="b77af7bd85500281" providerId="LiveId" clId="{D67CE145-C70E-4392-98EB-B4E69A88A630}" dt="2023-05-05T12:27:02.431" v="242" actId="14100"/>
        <pc:sldMkLst>
          <pc:docMk/>
          <pc:sldMk cId="1768216317" sldId="291"/>
        </pc:sldMkLst>
        <pc:spChg chg="add mod">
          <ac:chgData name="Neemias Informatica Lima" userId="b77af7bd85500281" providerId="LiveId" clId="{D67CE145-C70E-4392-98EB-B4E69A88A630}" dt="2023-05-05T12:18:31.604" v="93"/>
          <ac:spMkLst>
            <pc:docMk/>
            <pc:sldMk cId="1768216317" sldId="291"/>
            <ac:spMk id="2" creationId="{FECC388F-52FD-C696-9DA8-8366C328A147}"/>
          </ac:spMkLst>
        </pc:spChg>
        <pc:spChg chg="add mod">
          <ac:chgData name="Neemias Informatica Lima" userId="b77af7bd85500281" providerId="LiveId" clId="{D67CE145-C70E-4392-98EB-B4E69A88A630}" dt="2023-05-05T12:18:31.604" v="93"/>
          <ac:spMkLst>
            <pc:docMk/>
            <pc:sldMk cId="1768216317" sldId="291"/>
            <ac:spMk id="3" creationId="{1B565B09-C3A5-96D0-65CC-9AFE89FF4870}"/>
          </ac:spMkLst>
        </pc:spChg>
        <pc:spChg chg="del">
          <ac:chgData name="Neemias Informatica Lima" userId="b77af7bd85500281" providerId="LiveId" clId="{D67CE145-C70E-4392-98EB-B4E69A88A630}" dt="2023-05-05T12:18:31.256" v="92" actId="478"/>
          <ac:spMkLst>
            <pc:docMk/>
            <pc:sldMk cId="1768216317" sldId="291"/>
            <ac:spMk id="6" creationId="{7FF482E2-B248-B3C5-CFE6-8E5A6D7EA78B}"/>
          </ac:spMkLst>
        </pc:spChg>
        <pc:spChg chg="del">
          <ac:chgData name="Neemias Informatica Lima" userId="b77af7bd85500281" providerId="LiveId" clId="{D67CE145-C70E-4392-98EB-B4E69A88A630}" dt="2023-05-05T12:18:31.256" v="92" actId="478"/>
          <ac:spMkLst>
            <pc:docMk/>
            <pc:sldMk cId="1768216317" sldId="291"/>
            <ac:spMk id="7" creationId="{21AD923E-3E38-C83E-720F-559B8B7C9464}"/>
          </ac:spMkLst>
        </pc:spChg>
        <pc:spChg chg="mod">
          <ac:chgData name="Neemias Informatica Lima" userId="b77af7bd85500281" providerId="LiveId" clId="{D67CE145-C70E-4392-98EB-B4E69A88A630}" dt="2023-05-05T12:27:02.431" v="242" actId="14100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D67CE145-C70E-4392-98EB-B4E69A88A630}" dt="2023-05-05T12:24:51.026" v="213"/>
          <ac:spMkLst>
            <pc:docMk/>
            <pc:sldMk cId="1768216317" sldId="291"/>
            <ac:spMk id="14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8:31.604" v="93"/>
          <ac:picMkLst>
            <pc:docMk/>
            <pc:sldMk cId="1768216317" sldId="291"/>
            <ac:picMk id="4" creationId="{2C97A3C9-C9BE-DD44-696E-3D2DBC4A2730}"/>
          </ac:picMkLst>
        </pc:picChg>
        <pc:picChg chg="add mod">
          <ac:chgData name="Neemias Informatica Lima" userId="b77af7bd85500281" providerId="LiveId" clId="{D67CE145-C70E-4392-98EB-B4E69A88A630}" dt="2023-05-05T12:18:31.604" v="93"/>
          <ac:picMkLst>
            <pc:docMk/>
            <pc:sldMk cId="1768216317" sldId="291"/>
            <ac:picMk id="5" creationId="{6F585D8B-DFB3-3046-199A-AF99A4A2ED29}"/>
          </ac:picMkLst>
        </pc:picChg>
        <pc:picChg chg="del">
          <ac:chgData name="Neemias Informatica Lima" userId="b77af7bd85500281" providerId="LiveId" clId="{D67CE145-C70E-4392-98EB-B4E69A88A630}" dt="2023-05-05T12:18:31.256" v="92" actId="478"/>
          <ac:picMkLst>
            <pc:docMk/>
            <pc:sldMk cId="1768216317" sldId="291"/>
            <ac:picMk id="8" creationId="{890E538E-07EC-A376-4929-1D0B7D103AAD}"/>
          </ac:picMkLst>
        </pc:picChg>
        <pc:picChg chg="del">
          <ac:chgData name="Neemias Informatica Lima" userId="b77af7bd85500281" providerId="LiveId" clId="{D67CE145-C70E-4392-98EB-B4E69A88A630}" dt="2023-05-05T12:18:31.256" v="92" actId="478"/>
          <ac:picMkLst>
            <pc:docMk/>
            <pc:sldMk cId="1768216317" sldId="291"/>
            <ac:picMk id="9" creationId="{656BCBC8-4684-871D-87D4-C07900D6FFD7}"/>
          </ac:picMkLst>
        </pc:picChg>
      </pc:sldChg>
      <pc:sldChg chg="addSp delSp modSp mod">
        <pc:chgData name="Neemias Informatica Lima" userId="b77af7bd85500281" providerId="LiveId" clId="{D67CE145-C70E-4392-98EB-B4E69A88A630}" dt="2023-05-05T12:29:01.072" v="272" actId="14100"/>
        <pc:sldMkLst>
          <pc:docMk/>
          <pc:sldMk cId="3757265641" sldId="292"/>
        </pc:sldMkLst>
        <pc:spChg chg="add mod">
          <ac:chgData name="Neemias Informatica Lima" userId="b77af7bd85500281" providerId="LiveId" clId="{D67CE145-C70E-4392-98EB-B4E69A88A630}" dt="2023-05-05T12:18:46.509" v="97"/>
          <ac:spMkLst>
            <pc:docMk/>
            <pc:sldMk cId="3757265641" sldId="292"/>
            <ac:spMk id="2" creationId="{484F34BC-B9E4-5ADF-A90C-E72D16A651BF}"/>
          </ac:spMkLst>
        </pc:spChg>
        <pc:spChg chg="add mod">
          <ac:chgData name="Neemias Informatica Lima" userId="b77af7bd85500281" providerId="LiveId" clId="{D67CE145-C70E-4392-98EB-B4E69A88A630}" dt="2023-05-05T12:18:46.509" v="97"/>
          <ac:spMkLst>
            <pc:docMk/>
            <pc:sldMk cId="3757265641" sldId="292"/>
            <ac:spMk id="3" creationId="{0F656E3F-F80C-E389-4C0E-0B626BF2E4CC}"/>
          </ac:spMkLst>
        </pc:spChg>
        <pc:spChg chg="del">
          <ac:chgData name="Neemias Informatica Lima" userId="b77af7bd85500281" providerId="LiveId" clId="{D67CE145-C70E-4392-98EB-B4E69A88A630}" dt="2023-05-05T12:18:46.188" v="96" actId="478"/>
          <ac:spMkLst>
            <pc:docMk/>
            <pc:sldMk cId="3757265641" sldId="292"/>
            <ac:spMk id="6" creationId="{BD2981D2-B240-9160-03D8-C6391CE84956}"/>
          </ac:spMkLst>
        </pc:spChg>
        <pc:spChg chg="del">
          <ac:chgData name="Neemias Informatica Lima" userId="b77af7bd85500281" providerId="LiveId" clId="{D67CE145-C70E-4392-98EB-B4E69A88A630}" dt="2023-05-05T12:18:46.188" v="96" actId="478"/>
          <ac:spMkLst>
            <pc:docMk/>
            <pc:sldMk cId="3757265641" sldId="292"/>
            <ac:spMk id="7" creationId="{56B1B161-0658-0648-49D0-35E2837CD5F3}"/>
          </ac:spMkLst>
        </pc:spChg>
        <pc:spChg chg="mod">
          <ac:chgData name="Neemias Informatica Lima" userId="b77af7bd85500281" providerId="LiveId" clId="{D67CE145-C70E-4392-98EB-B4E69A88A630}" dt="2023-05-05T12:29:01.072" v="272" actId="14100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D67CE145-C70E-4392-98EB-B4E69A88A630}" dt="2023-05-05T12:27:26.037" v="250"/>
          <ac:spMkLst>
            <pc:docMk/>
            <pc:sldMk cId="3757265641" sldId="292"/>
            <ac:spMk id="14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8:46.509" v="97"/>
          <ac:picMkLst>
            <pc:docMk/>
            <pc:sldMk cId="3757265641" sldId="292"/>
            <ac:picMk id="4" creationId="{3D0C0BD3-65B0-4FCD-C0AB-3F1B17AD4FF6}"/>
          </ac:picMkLst>
        </pc:picChg>
        <pc:picChg chg="add mod">
          <ac:chgData name="Neemias Informatica Lima" userId="b77af7bd85500281" providerId="LiveId" clId="{D67CE145-C70E-4392-98EB-B4E69A88A630}" dt="2023-05-05T12:18:46.509" v="97"/>
          <ac:picMkLst>
            <pc:docMk/>
            <pc:sldMk cId="3757265641" sldId="292"/>
            <ac:picMk id="5" creationId="{265E0221-A7B8-DB10-52FB-E13D01FE5076}"/>
          </ac:picMkLst>
        </pc:picChg>
        <pc:picChg chg="del">
          <ac:chgData name="Neemias Informatica Lima" userId="b77af7bd85500281" providerId="LiveId" clId="{D67CE145-C70E-4392-98EB-B4E69A88A630}" dt="2023-05-05T12:18:46.188" v="96" actId="478"/>
          <ac:picMkLst>
            <pc:docMk/>
            <pc:sldMk cId="3757265641" sldId="292"/>
            <ac:picMk id="8" creationId="{58AC132A-C8EC-76E6-23C4-A3185DFF610B}"/>
          </ac:picMkLst>
        </pc:picChg>
        <pc:picChg chg="del">
          <ac:chgData name="Neemias Informatica Lima" userId="b77af7bd85500281" providerId="LiveId" clId="{D67CE145-C70E-4392-98EB-B4E69A88A630}" dt="2023-05-05T12:18:46.188" v="96" actId="478"/>
          <ac:picMkLst>
            <pc:docMk/>
            <pc:sldMk cId="3757265641" sldId="292"/>
            <ac:picMk id="9" creationId="{478963F3-6E6A-8A71-611F-9CB5F2618ECC}"/>
          </ac:picMkLst>
        </pc:picChg>
      </pc:sldChg>
      <pc:sldChg chg="addSp delSp modSp mod">
        <pc:chgData name="Neemias Informatica Lima" userId="b77af7bd85500281" providerId="LiveId" clId="{D67CE145-C70E-4392-98EB-B4E69A88A630}" dt="2023-05-05T12:32:40.903" v="290"/>
        <pc:sldMkLst>
          <pc:docMk/>
          <pc:sldMk cId="3114938747" sldId="293"/>
        </pc:sldMkLst>
        <pc:spChg chg="add mod">
          <ac:chgData name="Neemias Informatica Lima" userId="b77af7bd85500281" providerId="LiveId" clId="{D67CE145-C70E-4392-98EB-B4E69A88A630}" dt="2023-05-05T12:18:53.505" v="99"/>
          <ac:spMkLst>
            <pc:docMk/>
            <pc:sldMk cId="3114938747" sldId="293"/>
            <ac:spMk id="2" creationId="{86194473-DE93-792A-66D7-CAC736A8C24B}"/>
          </ac:spMkLst>
        </pc:spChg>
        <pc:spChg chg="add mod">
          <ac:chgData name="Neemias Informatica Lima" userId="b77af7bd85500281" providerId="LiveId" clId="{D67CE145-C70E-4392-98EB-B4E69A88A630}" dt="2023-05-05T12:18:53.505" v="99"/>
          <ac:spMkLst>
            <pc:docMk/>
            <pc:sldMk cId="3114938747" sldId="293"/>
            <ac:spMk id="3" creationId="{07FBBBE7-E681-C09F-D99E-85138969986A}"/>
          </ac:spMkLst>
        </pc:spChg>
        <pc:spChg chg="del">
          <ac:chgData name="Neemias Informatica Lima" userId="b77af7bd85500281" providerId="LiveId" clId="{D67CE145-C70E-4392-98EB-B4E69A88A630}" dt="2023-05-05T12:18:53.156" v="98" actId="478"/>
          <ac:spMkLst>
            <pc:docMk/>
            <pc:sldMk cId="3114938747" sldId="293"/>
            <ac:spMk id="6" creationId="{AE3566F7-D159-9510-BDE7-73790CC5C2D3}"/>
          </ac:spMkLst>
        </pc:spChg>
        <pc:spChg chg="del">
          <ac:chgData name="Neemias Informatica Lima" userId="b77af7bd85500281" providerId="LiveId" clId="{D67CE145-C70E-4392-98EB-B4E69A88A630}" dt="2023-05-05T12:18:53.156" v="98" actId="478"/>
          <ac:spMkLst>
            <pc:docMk/>
            <pc:sldMk cId="3114938747" sldId="293"/>
            <ac:spMk id="7" creationId="{33271FEB-8622-4E20-67BE-E4B03E68811F}"/>
          </ac:spMkLst>
        </pc:spChg>
        <pc:spChg chg="mod">
          <ac:chgData name="Neemias Informatica Lima" userId="b77af7bd85500281" providerId="LiveId" clId="{D67CE145-C70E-4392-98EB-B4E69A88A630}" dt="2023-05-05T12:32:40.903" v="290"/>
          <ac:spMkLst>
            <pc:docMk/>
            <pc:sldMk cId="3114938747" sldId="293"/>
            <ac:spMk id="16" creationId="{CFC8B9D9-C6ED-4706-A104-65D118A5B7F9}"/>
          </ac:spMkLst>
        </pc:spChg>
        <pc:picChg chg="add mod">
          <ac:chgData name="Neemias Informatica Lima" userId="b77af7bd85500281" providerId="LiveId" clId="{D67CE145-C70E-4392-98EB-B4E69A88A630}" dt="2023-05-05T12:18:53.505" v="99"/>
          <ac:picMkLst>
            <pc:docMk/>
            <pc:sldMk cId="3114938747" sldId="293"/>
            <ac:picMk id="4" creationId="{F593D162-ED26-E470-5A4F-ADEEC2CBB496}"/>
          </ac:picMkLst>
        </pc:picChg>
        <pc:picChg chg="add mod">
          <ac:chgData name="Neemias Informatica Lima" userId="b77af7bd85500281" providerId="LiveId" clId="{D67CE145-C70E-4392-98EB-B4E69A88A630}" dt="2023-05-05T12:18:53.505" v="99"/>
          <ac:picMkLst>
            <pc:docMk/>
            <pc:sldMk cId="3114938747" sldId="293"/>
            <ac:picMk id="5" creationId="{D218B5AB-2C22-F59F-3423-6485EDA8FD94}"/>
          </ac:picMkLst>
        </pc:picChg>
        <pc:picChg chg="del">
          <ac:chgData name="Neemias Informatica Lima" userId="b77af7bd85500281" providerId="LiveId" clId="{D67CE145-C70E-4392-98EB-B4E69A88A630}" dt="2023-05-05T12:18:53.156" v="98" actId="478"/>
          <ac:picMkLst>
            <pc:docMk/>
            <pc:sldMk cId="3114938747" sldId="293"/>
            <ac:picMk id="8" creationId="{DB07F899-5E02-C3D0-31DF-0D33300DD741}"/>
          </ac:picMkLst>
        </pc:picChg>
        <pc:picChg chg="del">
          <ac:chgData name="Neemias Informatica Lima" userId="b77af7bd85500281" providerId="LiveId" clId="{D67CE145-C70E-4392-98EB-B4E69A88A630}" dt="2023-05-05T12:18:53.156" v="98" actId="478"/>
          <ac:picMkLst>
            <pc:docMk/>
            <pc:sldMk cId="3114938747" sldId="293"/>
            <ac:picMk id="9" creationId="{2955F903-A3BE-5960-36F4-A66077550A78}"/>
          </ac:picMkLst>
        </pc:picChg>
      </pc:sldChg>
    </pc:docChg>
  </pc:docChgLst>
  <pc:docChgLst>
    <pc:chgData name="Neemias e Catia Lima" userId="b77af7bd85500281" providerId="LiveId" clId="{77F20749-B77A-4301-BF25-60421B40E703}"/>
    <pc:docChg chg="undo redo custSel modSld">
      <pc:chgData name="Neemias e Catia Lima" userId="b77af7bd85500281" providerId="LiveId" clId="{77F20749-B77A-4301-BF25-60421B40E703}" dt="2021-02-05T17:08:19.958" v="360" actId="20577"/>
      <pc:docMkLst>
        <pc:docMk/>
      </pc:docMkLst>
      <pc:sldChg chg="addSp delSp modSp mod">
        <pc:chgData name="Neemias e Catia Lima" userId="b77af7bd85500281" providerId="LiveId" clId="{77F20749-B77A-4301-BF25-60421B40E703}" dt="2021-02-05T16:30:06.460" v="81" actId="207"/>
        <pc:sldMkLst>
          <pc:docMk/>
          <pc:sldMk cId="2232331225" sldId="280"/>
        </pc:sldMkLst>
        <pc:spChg chg="mod">
          <ac:chgData name="Neemias e Catia Lima" userId="b77af7bd85500281" providerId="LiveId" clId="{77F20749-B77A-4301-BF25-60421B40E703}" dt="2021-02-05T16:23:24.859" v="14" actId="20577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23:40.550" v="1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30:06.460" v="81" actId="207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e Catia Lima" userId="b77af7bd85500281" providerId="LiveId" clId="{77F20749-B77A-4301-BF25-60421B40E703}" dt="2021-02-05T16:21:52.271" v="0" actId="478"/>
          <ac:picMkLst>
            <pc:docMk/>
            <pc:sldMk cId="2232331225" sldId="280"/>
            <ac:picMk id="2" creationId="{84350001-FD95-472F-84F5-F1EA7CC47AF3}"/>
          </ac:picMkLst>
        </pc:picChg>
        <pc:picChg chg="add mod">
          <ac:chgData name="Neemias e Catia Lima" userId="b77af7bd85500281" providerId="LiveId" clId="{77F20749-B77A-4301-BF25-60421B40E703}" dt="2021-02-05T16:22:14.081" v="5" actId="14100"/>
          <ac:picMkLst>
            <pc:docMk/>
            <pc:sldMk cId="2232331225" sldId="280"/>
            <ac:picMk id="4" creationId="{0758D784-1597-4B8F-AF84-7C5AAA7AF4D4}"/>
          </ac:picMkLst>
        </pc:picChg>
        <pc:picChg chg="del">
          <ac:chgData name="Neemias e Catia Lima" userId="b77af7bd85500281" providerId="LiveId" clId="{77F20749-B77A-4301-BF25-60421B40E703}" dt="2021-02-05T16:22:22.168" v="6" actId="478"/>
          <ac:picMkLst>
            <pc:docMk/>
            <pc:sldMk cId="2232331225" sldId="280"/>
            <ac:picMk id="8" creationId="{2BCB6830-9CED-4942-A04D-C3BACDB3E461}"/>
          </ac:picMkLst>
        </pc:picChg>
        <pc:picChg chg="add mod">
          <ac:chgData name="Neemias e Catia Lima" userId="b77af7bd85500281" providerId="LiveId" clId="{77F20749-B77A-4301-BF25-60421B40E703}" dt="2021-02-05T16:24:57.608" v="28"/>
          <ac:picMkLst>
            <pc:docMk/>
            <pc:sldMk cId="2232331225" sldId="280"/>
            <ac:picMk id="14" creationId="{1AA47835-8522-4CB4-A277-E28BBF622FBF}"/>
          </ac:picMkLst>
        </pc:picChg>
      </pc:sldChg>
      <pc:sldChg chg="addSp delSp modSp mod">
        <pc:chgData name="Neemias e Catia Lima" userId="b77af7bd85500281" providerId="LiveId" clId="{77F20749-B77A-4301-BF25-60421B40E703}" dt="2021-02-05T16:40:52.380" v="121" actId="1440"/>
        <pc:sldMkLst>
          <pc:docMk/>
          <pc:sldMk cId="2103443556" sldId="281"/>
        </pc:sldMkLst>
        <pc:spChg chg="mod">
          <ac:chgData name="Neemias e Catia Lima" userId="b77af7bd85500281" providerId="LiveId" clId="{77F20749-B77A-4301-BF25-60421B40E703}" dt="2021-02-05T16:39:07.156" v="114" actId="20577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30:17.859" v="82" actId="207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e Catia Lima" userId="b77af7bd85500281" providerId="LiveId" clId="{77F20749-B77A-4301-BF25-60421B40E703}" dt="2021-02-05T16:40:52.380" v="121" actId="1440"/>
          <ac:picMkLst>
            <pc:docMk/>
            <pc:sldMk cId="2103443556" sldId="281"/>
            <ac:picMk id="2" creationId="{06F3396B-9297-43B3-B4D1-A9F21DFB0961}"/>
          </ac:picMkLst>
        </pc:picChg>
        <pc:picChg chg="add mod">
          <ac:chgData name="Neemias e Catia Lima" userId="b77af7bd85500281" providerId="LiveId" clId="{77F20749-B77A-4301-BF25-60421B40E703}" dt="2021-02-05T16:22:39.848" v="10" actId="1076"/>
          <ac:picMkLst>
            <pc:docMk/>
            <pc:sldMk cId="2103443556" sldId="281"/>
            <ac:picMk id="12" creationId="{F73680B5-D453-4C89-A02F-E4FA939E8D4B}"/>
          </ac:picMkLst>
        </pc:picChg>
        <pc:picChg chg="add mod">
          <ac:chgData name="Neemias e Catia Lima" userId="b77af7bd85500281" providerId="LiveId" clId="{77F20749-B77A-4301-BF25-60421B40E703}" dt="2021-02-05T16:25:16.109" v="34" actId="1076"/>
          <ac:picMkLst>
            <pc:docMk/>
            <pc:sldMk cId="2103443556" sldId="281"/>
            <ac:picMk id="13" creationId="{208373B7-B0F3-42EA-9693-9BE1FA5E3F07}"/>
          </ac:picMkLst>
        </pc:picChg>
        <pc:picChg chg="del">
          <ac:chgData name="Neemias e Catia Lima" userId="b77af7bd85500281" providerId="LiveId" clId="{77F20749-B77A-4301-BF25-60421B40E703}" dt="2021-02-05T16:25:07.990" v="29" actId="478"/>
          <ac:picMkLst>
            <pc:docMk/>
            <pc:sldMk cId="2103443556" sldId="281"/>
            <ac:picMk id="15" creationId="{5F6E0530-AC92-4C37-A191-0CC6D9F08A11}"/>
          </ac:picMkLst>
        </pc:picChg>
        <pc:picChg chg="del">
          <ac:chgData name="Neemias e Catia Lima" userId="b77af7bd85500281" providerId="LiveId" clId="{77F20749-B77A-4301-BF25-60421B40E703}" dt="2021-02-05T16:22:29.632" v="7" actId="478"/>
          <ac:picMkLst>
            <pc:docMk/>
            <pc:sldMk cId="2103443556" sldId="281"/>
            <ac:picMk id="17" creationId="{04849132-96E0-49CB-92E6-723365C4EBAA}"/>
          </ac:picMkLst>
        </pc:picChg>
        <pc:picChg chg="del">
          <ac:chgData name="Neemias e Catia Lima" userId="b77af7bd85500281" providerId="LiveId" clId="{77F20749-B77A-4301-BF25-60421B40E703}" dt="2021-02-05T16:40:33.741" v="115" actId="478"/>
          <ac:picMkLst>
            <pc:docMk/>
            <pc:sldMk cId="2103443556" sldId="281"/>
            <ac:picMk id="1026" creationId="{E142E247-6554-4EB7-94F7-18383995F1DC}"/>
          </ac:picMkLst>
        </pc:picChg>
      </pc:sldChg>
      <pc:sldChg chg="addSp delSp modSp mod">
        <pc:chgData name="Neemias e Catia Lima" userId="b77af7bd85500281" providerId="LiveId" clId="{77F20749-B77A-4301-BF25-60421B40E703}" dt="2021-02-05T16:45:23.210" v="151" actId="1440"/>
        <pc:sldMkLst>
          <pc:docMk/>
          <pc:sldMk cId="3683219421" sldId="282"/>
        </pc:sldMkLst>
        <pc:spChg chg="mod">
          <ac:chgData name="Neemias e Catia Lima" userId="b77af7bd85500281" providerId="LiveId" clId="{77F20749-B77A-4301-BF25-60421B40E703}" dt="2021-02-05T16:44:05.963" v="146" actId="1036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42:18.519" v="127"/>
          <ac:spMkLst>
            <pc:docMk/>
            <pc:sldMk cId="3683219421" sldId="282"/>
            <ac:spMk id="14" creationId="{00000000-0000-0000-0000-000000000000}"/>
          </ac:spMkLst>
        </pc:spChg>
        <pc:spChg chg="add del mod">
          <ac:chgData name="Neemias e Catia Lima" userId="b77af7bd85500281" providerId="LiveId" clId="{77F20749-B77A-4301-BF25-60421B40E703}" dt="2021-02-05T16:30:28.339" v="85" actId="478"/>
          <ac:spMkLst>
            <pc:docMk/>
            <pc:sldMk cId="3683219421" sldId="282"/>
            <ac:spMk id="15" creationId="{D49BE37B-BBE4-464A-8408-599E22F0CD7C}"/>
          </ac:spMkLst>
        </pc:spChg>
        <pc:spChg chg="del">
          <ac:chgData name="Neemias e Catia Lima" userId="b77af7bd85500281" providerId="LiveId" clId="{77F20749-B77A-4301-BF25-60421B40E703}" dt="2021-02-05T16:27:12.901" v="41" actId="478"/>
          <ac:spMkLst>
            <pc:docMk/>
            <pc:sldMk cId="3683219421" sldId="282"/>
            <ac:spMk id="17" creationId="{9F836FB7-D293-4873-BF3F-014CC6ED303A}"/>
          </ac:spMkLst>
        </pc:spChg>
        <pc:spChg chg="add mod">
          <ac:chgData name="Neemias e Catia Lima" userId="b77af7bd85500281" providerId="LiveId" clId="{77F20749-B77A-4301-BF25-60421B40E703}" dt="2021-02-05T16:30:28.648" v="86"/>
          <ac:spMkLst>
            <pc:docMk/>
            <pc:sldMk cId="3683219421" sldId="282"/>
            <ac:spMk id="22" creationId="{D2D8A74B-2CA5-4233-9A56-01AED1D8D103}"/>
          </ac:spMkLst>
        </pc:spChg>
        <pc:picChg chg="del">
          <ac:chgData name="Neemias e Catia Lima" userId="b77af7bd85500281" providerId="LiveId" clId="{77F20749-B77A-4301-BF25-60421B40E703}" dt="2021-02-05T16:45:06.106" v="147" actId="478"/>
          <ac:picMkLst>
            <pc:docMk/>
            <pc:sldMk cId="3683219421" sldId="282"/>
            <ac:picMk id="2" creationId="{E584816F-FB09-4F10-8A56-2C5B7CDBCCEB}"/>
          </ac:picMkLst>
        </pc:picChg>
        <pc:picChg chg="del">
          <ac:chgData name="Neemias e Catia Lima" userId="b77af7bd85500281" providerId="LiveId" clId="{77F20749-B77A-4301-BF25-60421B40E703}" dt="2021-02-05T16:27:06.501" v="40" actId="478"/>
          <ac:picMkLst>
            <pc:docMk/>
            <pc:sldMk cId="3683219421" sldId="282"/>
            <ac:picMk id="18" creationId="{9795D0CC-FE6D-4B91-9BAA-F99CA9DC943F}"/>
          </ac:picMkLst>
        </pc:picChg>
        <pc:picChg chg="add mod">
          <ac:chgData name="Neemias e Catia Lima" userId="b77af7bd85500281" providerId="LiveId" clId="{77F20749-B77A-4301-BF25-60421B40E703}" dt="2021-02-05T16:27:13.691" v="42"/>
          <ac:picMkLst>
            <pc:docMk/>
            <pc:sldMk cId="3683219421" sldId="282"/>
            <ac:picMk id="19" creationId="{BAD575A9-3957-442A-903D-0126834CBDBF}"/>
          </ac:picMkLst>
        </pc:picChg>
        <pc:picChg chg="add mod">
          <ac:chgData name="Neemias e Catia Lima" userId="b77af7bd85500281" providerId="LiveId" clId="{77F20749-B77A-4301-BF25-60421B40E703}" dt="2021-02-05T16:27:13.691" v="42"/>
          <ac:picMkLst>
            <pc:docMk/>
            <pc:sldMk cId="3683219421" sldId="282"/>
            <ac:picMk id="20" creationId="{06433064-A1CF-4682-B5B0-644F12C61525}"/>
          </ac:picMkLst>
        </pc:picChg>
        <pc:picChg chg="del">
          <ac:chgData name="Neemias e Catia Lima" userId="b77af7bd85500281" providerId="LiveId" clId="{77F20749-B77A-4301-BF25-60421B40E703}" dt="2021-02-05T16:27:12.901" v="41" actId="478"/>
          <ac:picMkLst>
            <pc:docMk/>
            <pc:sldMk cId="3683219421" sldId="282"/>
            <ac:picMk id="21" creationId="{02BBE3DE-77D5-4981-9CDC-D6E2F7993D7D}"/>
          </ac:picMkLst>
        </pc:picChg>
        <pc:picChg chg="add mod">
          <ac:chgData name="Neemias e Catia Lima" userId="b77af7bd85500281" providerId="LiveId" clId="{77F20749-B77A-4301-BF25-60421B40E703}" dt="2021-02-05T16:45:23.210" v="151" actId="1440"/>
          <ac:picMkLst>
            <pc:docMk/>
            <pc:sldMk cId="3683219421" sldId="282"/>
            <ac:picMk id="2050" creationId="{5B7B949A-D585-4A5E-A6F3-F33E8FA11E1D}"/>
          </ac:picMkLst>
        </pc:picChg>
      </pc:sldChg>
      <pc:sldChg chg="addSp delSp modSp mod">
        <pc:chgData name="Neemias e Catia Lima" userId="b77af7bd85500281" providerId="LiveId" clId="{77F20749-B77A-4301-BF25-60421B40E703}" dt="2021-02-05T16:52:57.893" v="169" actId="1440"/>
        <pc:sldMkLst>
          <pc:docMk/>
          <pc:sldMk cId="3902406419" sldId="283"/>
        </pc:sldMkLst>
        <pc:spChg chg="add del mod">
          <ac:chgData name="Neemias e Catia Lima" userId="b77af7bd85500281" providerId="LiveId" clId="{77F20749-B77A-4301-BF25-60421B40E703}" dt="2021-02-05T16:30:32.483" v="87" actId="478"/>
          <ac:spMkLst>
            <pc:docMk/>
            <pc:sldMk cId="3902406419" sldId="283"/>
            <ac:spMk id="12" creationId="{3AD487C3-8AE2-410D-BC6D-128CE36A2681}"/>
          </ac:spMkLst>
        </pc:spChg>
        <pc:spChg chg="mod">
          <ac:chgData name="Neemias e Catia Lima" userId="b77af7bd85500281" providerId="LiveId" clId="{77F20749-B77A-4301-BF25-60421B40E703}" dt="2021-02-05T16:45:56.748" v="156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46:51.781" v="164" actId="20577"/>
          <ac:spMkLst>
            <pc:docMk/>
            <pc:sldMk cId="3902406419" sldId="283"/>
            <ac:spMk id="15" creationId="{D5C09FDA-172B-4732-BD2E-A9BBEF8B191B}"/>
          </ac:spMkLst>
        </pc:spChg>
        <pc:spChg chg="del">
          <ac:chgData name="Neemias e Catia Lima" userId="b77af7bd85500281" providerId="LiveId" clId="{77F20749-B77A-4301-BF25-60421B40E703}" dt="2021-02-05T16:27:24.429" v="44" actId="478"/>
          <ac:spMkLst>
            <pc:docMk/>
            <pc:sldMk cId="3902406419" sldId="283"/>
            <ac:spMk id="17" creationId="{B74277F4-CF37-446F-A2EF-F45FE70C5E17}"/>
          </ac:spMkLst>
        </pc:spChg>
        <pc:spChg chg="add mod">
          <ac:chgData name="Neemias e Catia Lima" userId="b77af7bd85500281" providerId="LiveId" clId="{77F20749-B77A-4301-BF25-60421B40E703}" dt="2021-02-05T16:30:32.848" v="88"/>
          <ac:spMkLst>
            <pc:docMk/>
            <pc:sldMk cId="3902406419" sldId="283"/>
            <ac:spMk id="24" creationId="{8E71D80C-BBB3-4BC0-BED3-A04F07E499D6}"/>
          </ac:spMkLst>
        </pc:spChg>
        <pc:picChg chg="del">
          <ac:chgData name="Neemias e Catia Lima" userId="b77af7bd85500281" providerId="LiveId" clId="{77F20749-B77A-4301-BF25-60421B40E703}" dt="2021-02-05T16:27:25.660" v="45" actId="478"/>
          <ac:picMkLst>
            <pc:docMk/>
            <pc:sldMk cId="3902406419" sldId="283"/>
            <ac:picMk id="18" creationId="{50A8D356-0103-47F8-9860-F6978153742F}"/>
          </ac:picMkLst>
        </pc:picChg>
        <pc:picChg chg="add mod">
          <ac:chgData name="Neemias e Catia Lima" userId="b77af7bd85500281" providerId="LiveId" clId="{77F20749-B77A-4301-BF25-60421B40E703}" dt="2021-02-05T16:27:26.803" v="46"/>
          <ac:picMkLst>
            <pc:docMk/>
            <pc:sldMk cId="3902406419" sldId="283"/>
            <ac:picMk id="19" creationId="{B6489B6C-6DB8-4C27-B1B0-C409600C1BF2}"/>
          </ac:picMkLst>
        </pc:picChg>
        <pc:picChg chg="del">
          <ac:chgData name="Neemias e Catia Lima" userId="b77af7bd85500281" providerId="LiveId" clId="{77F20749-B77A-4301-BF25-60421B40E703}" dt="2021-02-05T16:27:22.876" v="43" actId="478"/>
          <ac:picMkLst>
            <pc:docMk/>
            <pc:sldMk cId="3902406419" sldId="283"/>
            <ac:picMk id="20" creationId="{D499AEE1-23D8-482E-A9DA-A9D5DE032220}"/>
          </ac:picMkLst>
        </pc:picChg>
        <pc:picChg chg="add mod">
          <ac:chgData name="Neemias e Catia Lima" userId="b77af7bd85500281" providerId="LiveId" clId="{77F20749-B77A-4301-BF25-60421B40E703}" dt="2021-02-05T16:27:26.803" v="46"/>
          <ac:picMkLst>
            <pc:docMk/>
            <pc:sldMk cId="3902406419" sldId="283"/>
            <ac:picMk id="21" creationId="{8ECFC189-39F6-4240-A36C-C9877B211B6F}"/>
          </ac:picMkLst>
        </pc:picChg>
        <pc:picChg chg="del">
          <ac:chgData name="Neemias e Catia Lima" userId="b77af7bd85500281" providerId="LiveId" clId="{77F20749-B77A-4301-BF25-60421B40E703}" dt="2021-02-05T16:52:44.149" v="165" actId="478"/>
          <ac:picMkLst>
            <pc:docMk/>
            <pc:sldMk cId="3902406419" sldId="283"/>
            <ac:picMk id="23" creationId="{78D1C679-9F62-401B-BE7E-13A07441402B}"/>
          </ac:picMkLst>
        </pc:picChg>
        <pc:picChg chg="add mod">
          <ac:chgData name="Neemias e Catia Lima" userId="b77af7bd85500281" providerId="LiveId" clId="{77F20749-B77A-4301-BF25-60421B40E703}" dt="2021-02-05T16:52:57.893" v="169" actId="1440"/>
          <ac:picMkLst>
            <pc:docMk/>
            <pc:sldMk cId="3902406419" sldId="283"/>
            <ac:picMk id="3074" creationId="{92B70CD2-F9BC-4065-B5CA-4F98F8A66771}"/>
          </ac:picMkLst>
        </pc:picChg>
      </pc:sldChg>
      <pc:sldChg chg="addSp delSp modSp mod">
        <pc:chgData name="Neemias e Catia Lima" userId="b77af7bd85500281" providerId="LiveId" clId="{77F20749-B77A-4301-BF25-60421B40E703}" dt="2021-02-05T16:58:19.231" v="220"/>
        <pc:sldMkLst>
          <pc:docMk/>
          <pc:sldMk cId="2424059023" sldId="284"/>
        </pc:sldMkLst>
        <pc:spChg chg="mod">
          <ac:chgData name="Neemias e Catia Lima" userId="b77af7bd85500281" providerId="LiveId" clId="{77F20749-B77A-4301-BF25-60421B40E703}" dt="2021-02-05T16:54:19.825" v="180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56:07.890" v="199" actId="207"/>
          <ac:spMkLst>
            <pc:docMk/>
            <pc:sldMk cId="2424059023" sldId="284"/>
            <ac:spMk id="15" creationId="{C3A1BEFC-B9B8-4142-B09F-1F5B330F4265}"/>
          </ac:spMkLst>
        </pc:spChg>
        <pc:spChg chg="add del mod">
          <ac:chgData name="Neemias e Catia Lima" userId="b77af7bd85500281" providerId="LiveId" clId="{77F20749-B77A-4301-BF25-60421B40E703}" dt="2021-02-05T16:30:40.251" v="91" actId="478"/>
          <ac:spMkLst>
            <pc:docMk/>
            <pc:sldMk cId="2424059023" sldId="284"/>
            <ac:spMk id="16" creationId="{388DCB83-902A-4472-A805-2BE8656F0BC0}"/>
          </ac:spMkLst>
        </pc:spChg>
        <pc:spChg chg="del">
          <ac:chgData name="Neemias e Catia Lima" userId="b77af7bd85500281" providerId="LiveId" clId="{77F20749-B77A-4301-BF25-60421B40E703}" dt="2021-02-05T16:27:45.405" v="51" actId="478"/>
          <ac:spMkLst>
            <pc:docMk/>
            <pc:sldMk cId="2424059023" sldId="284"/>
            <ac:spMk id="17" creationId="{71D807EC-41FF-4434-A806-D9E0A63B0608}"/>
          </ac:spMkLst>
        </pc:spChg>
        <pc:spChg chg="add mod">
          <ac:chgData name="Neemias e Catia Lima" userId="b77af7bd85500281" providerId="LiveId" clId="{77F20749-B77A-4301-BF25-60421B40E703}" dt="2021-02-05T16:30:40.529" v="92"/>
          <ac:spMkLst>
            <pc:docMk/>
            <pc:sldMk cId="2424059023" sldId="284"/>
            <ac:spMk id="20" creationId="{3813CF3B-75B7-4DB6-8D85-A0B062D6E699}"/>
          </ac:spMkLst>
        </pc:spChg>
        <pc:picChg chg="add mod">
          <ac:chgData name="Neemias e Catia Lima" userId="b77af7bd85500281" providerId="LiveId" clId="{77F20749-B77A-4301-BF25-60421B40E703}" dt="2021-02-05T16:27:47.419" v="53"/>
          <ac:picMkLst>
            <pc:docMk/>
            <pc:sldMk cId="2424059023" sldId="284"/>
            <ac:picMk id="18" creationId="{CF8C9485-4DA0-4098-AA50-540AACC4B372}"/>
          </ac:picMkLst>
        </pc:picChg>
        <pc:picChg chg="add mod">
          <ac:chgData name="Neemias e Catia Lima" userId="b77af7bd85500281" providerId="LiveId" clId="{77F20749-B77A-4301-BF25-60421B40E703}" dt="2021-02-05T16:27:47.419" v="53"/>
          <ac:picMkLst>
            <pc:docMk/>
            <pc:sldMk cId="2424059023" sldId="284"/>
            <ac:picMk id="19" creationId="{F0359B73-2EDD-4331-BF02-48D144B8E73B}"/>
          </ac:picMkLst>
        </pc:picChg>
        <pc:picChg chg="del">
          <ac:chgData name="Neemias e Catia Lima" userId="b77af7bd85500281" providerId="LiveId" clId="{77F20749-B77A-4301-BF25-60421B40E703}" dt="2021-02-05T16:27:47.100" v="52" actId="478"/>
          <ac:picMkLst>
            <pc:docMk/>
            <pc:sldMk cId="2424059023" sldId="284"/>
            <ac:picMk id="21" creationId="{00991CD2-959D-4F52-B434-0548C207FBE9}"/>
          </ac:picMkLst>
        </pc:picChg>
        <pc:picChg chg="del">
          <ac:chgData name="Neemias e Catia Lima" userId="b77af7bd85500281" providerId="LiveId" clId="{77F20749-B77A-4301-BF25-60421B40E703}" dt="2021-02-05T16:27:45.405" v="51" actId="478"/>
          <ac:picMkLst>
            <pc:docMk/>
            <pc:sldMk cId="2424059023" sldId="284"/>
            <ac:picMk id="23" creationId="{973B2D5A-D591-4137-8A5A-D01072326D2D}"/>
          </ac:picMkLst>
        </pc:picChg>
        <pc:picChg chg="del">
          <ac:chgData name="Neemias e Catia Lima" userId="b77af7bd85500281" providerId="LiveId" clId="{77F20749-B77A-4301-BF25-60421B40E703}" dt="2021-02-05T16:58:18.922" v="219" actId="478"/>
          <ac:picMkLst>
            <pc:docMk/>
            <pc:sldMk cId="2424059023" sldId="284"/>
            <ac:picMk id="24" creationId="{1CE012E9-A8CE-4A2F-A8C0-2C743F61828C}"/>
          </ac:picMkLst>
        </pc:picChg>
        <pc:picChg chg="add mod">
          <ac:chgData name="Neemias e Catia Lima" userId="b77af7bd85500281" providerId="LiveId" clId="{77F20749-B77A-4301-BF25-60421B40E703}" dt="2021-02-05T16:58:19.231" v="220"/>
          <ac:picMkLst>
            <pc:docMk/>
            <pc:sldMk cId="2424059023" sldId="284"/>
            <ac:picMk id="25" creationId="{0CD769EB-56A2-49A4-AE9A-5B2A57094BF4}"/>
          </ac:picMkLst>
        </pc:picChg>
      </pc:sldChg>
      <pc:sldChg chg="addSp delSp modSp mod">
        <pc:chgData name="Neemias e Catia Lima" userId="b77af7bd85500281" providerId="LiveId" clId="{77F20749-B77A-4301-BF25-60421B40E703}" dt="2021-02-05T17:01:22.526" v="290"/>
        <pc:sldMkLst>
          <pc:docMk/>
          <pc:sldMk cId="2241968852" sldId="285"/>
        </pc:sldMkLst>
        <pc:spChg chg="mod">
          <ac:chgData name="Neemias e Catia Lima" userId="b77af7bd85500281" providerId="LiveId" clId="{77F20749-B77A-4301-BF25-60421B40E703}" dt="2021-02-05T16:58:51.850" v="227" actId="20577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59:47.339" v="245" actId="313"/>
          <ac:spMkLst>
            <pc:docMk/>
            <pc:sldMk cId="2241968852" sldId="285"/>
            <ac:spMk id="15" creationId="{0F091E13-8EAD-4FFB-9473-BC74E5ABDC64}"/>
          </ac:spMkLst>
        </pc:spChg>
        <pc:spChg chg="add del mod">
          <ac:chgData name="Neemias e Catia Lima" userId="b77af7bd85500281" providerId="LiveId" clId="{77F20749-B77A-4301-BF25-60421B40E703}" dt="2021-02-05T16:30:47.500" v="95" actId="478"/>
          <ac:spMkLst>
            <pc:docMk/>
            <pc:sldMk cId="2241968852" sldId="285"/>
            <ac:spMk id="16" creationId="{B100248E-93CD-4EEC-BEC8-1E1D42149EE9}"/>
          </ac:spMkLst>
        </pc:spChg>
        <pc:spChg chg="add mod">
          <ac:chgData name="Neemias e Catia Lima" userId="b77af7bd85500281" providerId="LiveId" clId="{77F20749-B77A-4301-BF25-60421B40E703}" dt="2021-02-05T16:30:47.727" v="96"/>
          <ac:spMkLst>
            <pc:docMk/>
            <pc:sldMk cId="2241968852" sldId="285"/>
            <ac:spMk id="19" creationId="{E2E0CE26-1F45-4D68-A14E-2839903ECED1}"/>
          </ac:spMkLst>
        </pc:spChg>
        <pc:spChg chg="del">
          <ac:chgData name="Neemias e Catia Lima" userId="b77af7bd85500281" providerId="LiveId" clId="{77F20749-B77A-4301-BF25-60421B40E703}" dt="2021-02-05T16:28:07.251" v="59" actId="478"/>
          <ac:spMkLst>
            <pc:docMk/>
            <pc:sldMk cId="2241968852" sldId="285"/>
            <ac:spMk id="20" creationId="{267CB1C3-5D04-4DD8-BED5-B4D04D60E3AF}"/>
          </ac:spMkLst>
        </pc:spChg>
        <pc:picChg chg="add mod">
          <ac:chgData name="Neemias e Catia Lima" userId="b77af7bd85500281" providerId="LiveId" clId="{77F20749-B77A-4301-BF25-60421B40E703}" dt="2021-02-05T16:28:08.362" v="60"/>
          <ac:picMkLst>
            <pc:docMk/>
            <pc:sldMk cId="2241968852" sldId="285"/>
            <ac:picMk id="17" creationId="{B193407A-3161-41BD-8968-C03FDE0EC7DD}"/>
          </ac:picMkLst>
        </pc:picChg>
        <pc:picChg chg="add mod">
          <ac:chgData name="Neemias e Catia Lima" userId="b77af7bd85500281" providerId="LiveId" clId="{77F20749-B77A-4301-BF25-60421B40E703}" dt="2021-02-05T16:28:08.362" v="60"/>
          <ac:picMkLst>
            <pc:docMk/>
            <pc:sldMk cId="2241968852" sldId="285"/>
            <ac:picMk id="18" creationId="{872C2F0F-6944-43E0-83B4-5E07F9F088FF}"/>
          </ac:picMkLst>
        </pc:picChg>
        <pc:picChg chg="del">
          <ac:chgData name="Neemias e Catia Lima" userId="b77af7bd85500281" providerId="LiveId" clId="{77F20749-B77A-4301-BF25-60421B40E703}" dt="2021-02-05T16:28:03.077" v="57" actId="478"/>
          <ac:picMkLst>
            <pc:docMk/>
            <pc:sldMk cId="2241968852" sldId="285"/>
            <ac:picMk id="21" creationId="{BC92D456-536C-4816-8A0F-AD799230BB69}"/>
          </ac:picMkLst>
        </pc:picChg>
        <pc:picChg chg="del">
          <ac:chgData name="Neemias e Catia Lima" userId="b77af7bd85500281" providerId="LiveId" clId="{77F20749-B77A-4301-BF25-60421B40E703}" dt="2021-02-05T16:28:05.812" v="58" actId="478"/>
          <ac:picMkLst>
            <pc:docMk/>
            <pc:sldMk cId="2241968852" sldId="285"/>
            <ac:picMk id="23" creationId="{0E5AAD51-8A35-4B09-96BC-6C76F38DE775}"/>
          </ac:picMkLst>
        </pc:picChg>
        <pc:picChg chg="del">
          <ac:chgData name="Neemias e Catia Lima" userId="b77af7bd85500281" providerId="LiveId" clId="{77F20749-B77A-4301-BF25-60421B40E703}" dt="2021-02-05T17:01:22.272" v="289" actId="478"/>
          <ac:picMkLst>
            <pc:docMk/>
            <pc:sldMk cId="2241968852" sldId="285"/>
            <ac:picMk id="24" creationId="{0494AE0A-E16E-4316-8A03-4995D87BF47A}"/>
          </ac:picMkLst>
        </pc:picChg>
        <pc:picChg chg="add mod">
          <ac:chgData name="Neemias e Catia Lima" userId="b77af7bd85500281" providerId="LiveId" clId="{77F20749-B77A-4301-BF25-60421B40E703}" dt="2021-02-05T17:01:22.526" v="290"/>
          <ac:picMkLst>
            <pc:docMk/>
            <pc:sldMk cId="2241968852" sldId="285"/>
            <ac:picMk id="25" creationId="{6EF02F80-8DF2-4109-AFF3-B8A65CA7B793}"/>
          </ac:picMkLst>
        </pc:picChg>
      </pc:sldChg>
      <pc:sldChg chg="addSp delSp modSp mod">
        <pc:chgData name="Neemias e Catia Lima" userId="b77af7bd85500281" providerId="LiveId" clId="{77F20749-B77A-4301-BF25-60421B40E703}" dt="2021-02-05T17:06:30.225" v="346"/>
        <pc:sldMkLst>
          <pc:docMk/>
          <pc:sldMk cId="1959249856" sldId="286"/>
        </pc:sldMkLst>
        <pc:spChg chg="mod">
          <ac:chgData name="Neemias e Catia Lima" userId="b77af7bd85500281" providerId="LiveId" clId="{77F20749-B77A-4301-BF25-60421B40E703}" dt="2021-02-05T17:01:39.787" v="293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7:02:59.616" v="314" actId="20577"/>
          <ac:spMkLst>
            <pc:docMk/>
            <pc:sldMk cId="1959249856" sldId="286"/>
            <ac:spMk id="15" creationId="{863BB09B-C8C1-4354-BC51-D930C951E507}"/>
          </ac:spMkLst>
        </pc:spChg>
        <pc:spChg chg="add del mod">
          <ac:chgData name="Neemias e Catia Lima" userId="b77af7bd85500281" providerId="LiveId" clId="{77F20749-B77A-4301-BF25-60421B40E703}" dt="2021-02-05T16:30:55.555" v="99" actId="478"/>
          <ac:spMkLst>
            <pc:docMk/>
            <pc:sldMk cId="1959249856" sldId="286"/>
            <ac:spMk id="16" creationId="{A4A16D69-93E2-4B93-9F76-377F8B9ED1C6}"/>
          </ac:spMkLst>
        </pc:spChg>
        <pc:spChg chg="del">
          <ac:chgData name="Neemias e Catia Lima" userId="b77af7bd85500281" providerId="LiveId" clId="{77F20749-B77A-4301-BF25-60421B40E703}" dt="2021-02-05T16:28:38.228" v="67" actId="478"/>
          <ac:spMkLst>
            <pc:docMk/>
            <pc:sldMk cId="1959249856" sldId="286"/>
            <ac:spMk id="20" creationId="{5526030F-5CA7-45D7-BA64-2EB55890BB5F}"/>
          </ac:spMkLst>
        </pc:spChg>
        <pc:spChg chg="add mod">
          <ac:chgData name="Neemias e Catia Lima" userId="b77af7bd85500281" providerId="LiveId" clId="{77F20749-B77A-4301-BF25-60421B40E703}" dt="2021-02-05T16:30:55.944" v="100"/>
          <ac:spMkLst>
            <pc:docMk/>
            <pc:sldMk cId="1959249856" sldId="286"/>
            <ac:spMk id="24" creationId="{B950A7A9-BA80-4907-93E0-678A64407229}"/>
          </ac:spMkLst>
        </pc:spChg>
        <pc:picChg chg="del">
          <ac:chgData name="Neemias e Catia Lima" userId="b77af7bd85500281" providerId="LiveId" clId="{77F20749-B77A-4301-BF25-60421B40E703}" dt="2021-02-05T17:06:29.940" v="345" actId="478"/>
          <ac:picMkLst>
            <pc:docMk/>
            <pc:sldMk cId="1959249856" sldId="286"/>
            <ac:picMk id="17" creationId="{4A5164D5-0D45-4639-BEDE-5C723CB32C35}"/>
          </ac:picMkLst>
        </pc:picChg>
        <pc:picChg chg="add mod">
          <ac:chgData name="Neemias e Catia Lima" userId="b77af7bd85500281" providerId="LiveId" clId="{77F20749-B77A-4301-BF25-60421B40E703}" dt="2021-02-05T16:28:39.322" v="68"/>
          <ac:picMkLst>
            <pc:docMk/>
            <pc:sldMk cId="1959249856" sldId="286"/>
            <ac:picMk id="18" creationId="{C177EA06-53E3-493D-9225-573319401251}"/>
          </ac:picMkLst>
        </pc:picChg>
        <pc:picChg chg="add mod">
          <ac:chgData name="Neemias e Catia Lima" userId="b77af7bd85500281" providerId="LiveId" clId="{77F20749-B77A-4301-BF25-60421B40E703}" dt="2021-02-05T16:28:39.322" v="68"/>
          <ac:picMkLst>
            <pc:docMk/>
            <pc:sldMk cId="1959249856" sldId="286"/>
            <ac:picMk id="19" creationId="{BC9CC994-A681-4CBA-9733-27DD898D0B89}"/>
          </ac:picMkLst>
        </pc:picChg>
        <pc:picChg chg="del">
          <ac:chgData name="Neemias e Catia Lima" userId="b77af7bd85500281" providerId="LiveId" clId="{77F20749-B77A-4301-BF25-60421B40E703}" dt="2021-02-05T16:28:34.164" v="65" actId="478"/>
          <ac:picMkLst>
            <pc:docMk/>
            <pc:sldMk cId="1959249856" sldId="286"/>
            <ac:picMk id="21" creationId="{0CCD0223-9547-4EB0-AA41-6D383ADC6476}"/>
          </ac:picMkLst>
        </pc:picChg>
        <pc:picChg chg="del">
          <ac:chgData name="Neemias e Catia Lima" userId="b77af7bd85500281" providerId="LiveId" clId="{77F20749-B77A-4301-BF25-60421B40E703}" dt="2021-02-05T16:28:35.324" v="66" actId="478"/>
          <ac:picMkLst>
            <pc:docMk/>
            <pc:sldMk cId="1959249856" sldId="286"/>
            <ac:picMk id="23" creationId="{894D2BE0-BFAD-4CF7-9E30-F3673AE8917B}"/>
          </ac:picMkLst>
        </pc:picChg>
        <pc:picChg chg="add mod">
          <ac:chgData name="Neemias e Catia Lima" userId="b77af7bd85500281" providerId="LiveId" clId="{77F20749-B77A-4301-BF25-60421B40E703}" dt="2021-02-05T17:06:30.225" v="346"/>
          <ac:picMkLst>
            <pc:docMk/>
            <pc:sldMk cId="1959249856" sldId="286"/>
            <ac:picMk id="25" creationId="{6F5DCD9F-0540-4CC4-87F4-40F6F91677A0}"/>
          </ac:picMkLst>
        </pc:picChg>
      </pc:sldChg>
      <pc:sldChg chg="addSp delSp modSp mod">
        <pc:chgData name="Neemias e Catia Lima" userId="b77af7bd85500281" providerId="LiveId" clId="{77F20749-B77A-4301-BF25-60421B40E703}" dt="2021-02-05T17:08:19.958" v="360" actId="20577"/>
        <pc:sldMkLst>
          <pc:docMk/>
          <pc:sldMk cId="2857006406" sldId="287"/>
        </pc:sldMkLst>
        <pc:spChg chg="del">
          <ac:chgData name="Neemias e Catia Lima" userId="b77af7bd85500281" providerId="LiveId" clId="{77F20749-B77A-4301-BF25-60421B40E703}" dt="2021-02-05T16:29:07.572" v="79" actId="478"/>
          <ac:spMkLst>
            <pc:docMk/>
            <pc:sldMk cId="2857006406" sldId="287"/>
            <ac:spMk id="15" creationId="{6B461F7E-C89A-4409-8525-6D52D918DEA0}"/>
          </ac:spMkLst>
        </pc:spChg>
        <pc:spChg chg="mod">
          <ac:chgData name="Neemias e Catia Lima" userId="b77af7bd85500281" providerId="LiveId" clId="{77F20749-B77A-4301-BF25-60421B40E703}" dt="2021-02-05T17:08:19.958" v="360" actId="20577"/>
          <ac:spMkLst>
            <pc:docMk/>
            <pc:sldMk cId="2857006406" sldId="287"/>
            <ac:spMk id="16" creationId="{28D68641-D640-4BD7-9D5B-B3803DCCF9B3}"/>
          </ac:spMkLst>
        </pc:spChg>
        <pc:spChg chg="add del mod">
          <ac:chgData name="Neemias e Catia Lima" userId="b77af7bd85500281" providerId="LiveId" clId="{77F20749-B77A-4301-BF25-60421B40E703}" dt="2021-02-05T16:31:09.954" v="105" actId="478"/>
          <ac:spMkLst>
            <pc:docMk/>
            <pc:sldMk cId="2857006406" sldId="287"/>
            <ac:spMk id="17" creationId="{B47AD62D-044B-4CFE-AF21-52F1F1BB96AC}"/>
          </ac:spMkLst>
        </pc:spChg>
        <pc:spChg chg="add mod">
          <ac:chgData name="Neemias e Catia Lima" userId="b77af7bd85500281" providerId="LiveId" clId="{77F20749-B77A-4301-BF25-60421B40E703}" dt="2021-02-05T16:31:10.239" v="106"/>
          <ac:spMkLst>
            <pc:docMk/>
            <pc:sldMk cId="2857006406" sldId="287"/>
            <ac:spMk id="23" creationId="{7DB3738B-E0BD-4F51-A4EE-23323AEAC830}"/>
          </ac:spMkLst>
        </pc:spChg>
        <pc:picChg chg="add mod">
          <ac:chgData name="Neemias e Catia Lima" userId="b77af7bd85500281" providerId="LiveId" clId="{77F20749-B77A-4301-BF25-60421B40E703}" dt="2021-02-05T16:29:08.635" v="80"/>
          <ac:picMkLst>
            <pc:docMk/>
            <pc:sldMk cId="2857006406" sldId="287"/>
            <ac:picMk id="18" creationId="{5B11211E-C927-4E14-83F6-24B7EDDC780A}"/>
          </ac:picMkLst>
        </pc:picChg>
        <pc:picChg chg="add mod">
          <ac:chgData name="Neemias e Catia Lima" userId="b77af7bd85500281" providerId="LiveId" clId="{77F20749-B77A-4301-BF25-60421B40E703}" dt="2021-02-05T16:29:08.635" v="80"/>
          <ac:picMkLst>
            <pc:docMk/>
            <pc:sldMk cId="2857006406" sldId="287"/>
            <ac:picMk id="19" creationId="{2FCF8F42-042B-4EB6-B62F-CDBE2A0296FC}"/>
          </ac:picMkLst>
        </pc:picChg>
        <pc:picChg chg="del">
          <ac:chgData name="Neemias e Catia Lima" userId="b77af7bd85500281" providerId="LiveId" clId="{77F20749-B77A-4301-BF25-60421B40E703}" dt="2021-02-05T16:29:05.092" v="77" actId="478"/>
          <ac:picMkLst>
            <pc:docMk/>
            <pc:sldMk cId="2857006406" sldId="287"/>
            <ac:picMk id="20" creationId="{5DD17D35-02EF-4C90-B72B-D73C7CDF9FDF}"/>
          </ac:picMkLst>
        </pc:picChg>
        <pc:picChg chg="del">
          <ac:chgData name="Neemias e Catia Lima" userId="b77af7bd85500281" providerId="LiveId" clId="{77F20749-B77A-4301-BF25-60421B40E703}" dt="2021-02-05T16:29:06.036" v="78" actId="478"/>
          <ac:picMkLst>
            <pc:docMk/>
            <pc:sldMk cId="2857006406" sldId="287"/>
            <ac:picMk id="21" creationId="{C8E946E4-00D3-4913-96FF-6C267DF4C9ED}"/>
          </ac:picMkLst>
        </pc:picChg>
      </pc:sldChg>
      <pc:sldChg chg="addSp delSp modSp mod">
        <pc:chgData name="Neemias e Catia Lima" userId="b77af7bd85500281" providerId="LiveId" clId="{77F20749-B77A-4301-BF25-60421B40E703}" dt="2021-02-05T16:45:32.653" v="153"/>
        <pc:sldMkLst>
          <pc:docMk/>
          <pc:sldMk cId="2630436816" sldId="288"/>
        </pc:sldMkLst>
        <pc:spChg chg="add del mod">
          <ac:chgData name="Neemias e Catia Lima" userId="b77af7bd85500281" providerId="LiveId" clId="{77F20749-B77A-4301-BF25-60421B40E703}" dt="2021-02-05T16:30:23.579" v="83" actId="478"/>
          <ac:spMkLst>
            <pc:docMk/>
            <pc:sldMk cId="2630436816" sldId="288"/>
            <ac:spMk id="12" creationId="{429BBD7E-4893-484B-954B-C200BDC571B6}"/>
          </ac:spMkLst>
        </pc:spChg>
        <pc:spChg chg="mod">
          <ac:chgData name="Neemias e Catia Lima" userId="b77af7bd85500281" providerId="LiveId" clId="{77F20749-B77A-4301-BF25-60421B40E703}" dt="2021-02-05T16:43:23.325" v="138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42:07.072" v="124"/>
          <ac:spMkLst>
            <pc:docMk/>
            <pc:sldMk cId="2630436816" sldId="288"/>
            <ac:spMk id="14" creationId="{00000000-0000-0000-0000-000000000000}"/>
          </ac:spMkLst>
        </pc:spChg>
        <pc:spChg chg="del">
          <ac:chgData name="Neemias e Catia Lima" userId="b77af7bd85500281" providerId="LiveId" clId="{77F20749-B77A-4301-BF25-60421B40E703}" dt="2021-02-05T16:27:01.317" v="38" actId="478"/>
          <ac:spMkLst>
            <pc:docMk/>
            <pc:sldMk cId="2630436816" sldId="288"/>
            <ac:spMk id="19" creationId="{42E7CD78-976A-44AC-8590-0E79BD194D45}"/>
          </ac:spMkLst>
        </pc:spChg>
        <pc:spChg chg="add mod">
          <ac:chgData name="Neemias e Catia Lima" userId="b77af7bd85500281" providerId="LiveId" clId="{77F20749-B77A-4301-BF25-60421B40E703}" dt="2021-02-05T16:30:24.024" v="84"/>
          <ac:spMkLst>
            <pc:docMk/>
            <pc:sldMk cId="2630436816" sldId="288"/>
            <ac:spMk id="24" creationId="{62898820-C50B-49BA-BCAD-1B77F45AA8D0}"/>
          </ac:spMkLst>
        </pc:spChg>
        <pc:picChg chg="add mod">
          <ac:chgData name="Neemias e Catia Lima" userId="b77af7bd85500281" providerId="LiveId" clId="{77F20749-B77A-4301-BF25-60421B40E703}" dt="2021-02-05T16:27:02.043" v="39"/>
          <ac:picMkLst>
            <pc:docMk/>
            <pc:sldMk cId="2630436816" sldId="288"/>
            <ac:picMk id="17" creationId="{8912F2D1-2832-4CC9-88E2-018CE9716162}"/>
          </ac:picMkLst>
        </pc:picChg>
        <pc:picChg chg="add mod">
          <ac:chgData name="Neemias e Catia Lima" userId="b77af7bd85500281" providerId="LiveId" clId="{77F20749-B77A-4301-BF25-60421B40E703}" dt="2021-02-05T16:27:02.043" v="39"/>
          <ac:picMkLst>
            <pc:docMk/>
            <pc:sldMk cId="2630436816" sldId="288"/>
            <ac:picMk id="18" creationId="{50B3A59D-544E-4F04-AE3F-A9F7D0971A0E}"/>
          </ac:picMkLst>
        </pc:picChg>
        <pc:picChg chg="del">
          <ac:chgData name="Neemias e Catia Lima" userId="b77af7bd85500281" providerId="LiveId" clId="{77F20749-B77A-4301-BF25-60421B40E703}" dt="2021-02-05T16:26:52.812" v="36" actId="478"/>
          <ac:picMkLst>
            <pc:docMk/>
            <pc:sldMk cId="2630436816" sldId="288"/>
            <ac:picMk id="20" creationId="{B84FA315-F8B8-4AA5-A2F4-D46BD78040E0}"/>
          </ac:picMkLst>
        </pc:picChg>
        <pc:picChg chg="del">
          <ac:chgData name="Neemias e Catia Lima" userId="b77af7bd85500281" providerId="LiveId" clId="{77F20749-B77A-4301-BF25-60421B40E703}" dt="2021-02-05T16:26:57.228" v="37" actId="478"/>
          <ac:picMkLst>
            <pc:docMk/>
            <pc:sldMk cId="2630436816" sldId="288"/>
            <ac:picMk id="22" creationId="{51728EE1-CD15-4886-A75D-3FD46E864C1A}"/>
          </ac:picMkLst>
        </pc:picChg>
        <pc:picChg chg="del">
          <ac:chgData name="Neemias e Catia Lima" userId="b77af7bd85500281" providerId="LiveId" clId="{77F20749-B77A-4301-BF25-60421B40E703}" dt="2021-02-05T16:45:32.361" v="152" actId="478"/>
          <ac:picMkLst>
            <pc:docMk/>
            <pc:sldMk cId="2630436816" sldId="288"/>
            <ac:picMk id="23" creationId="{0E8F958F-0ED9-4C62-87D7-EA7DBD33081F}"/>
          </ac:picMkLst>
        </pc:picChg>
        <pc:picChg chg="add mod">
          <ac:chgData name="Neemias e Catia Lima" userId="b77af7bd85500281" providerId="LiveId" clId="{77F20749-B77A-4301-BF25-60421B40E703}" dt="2021-02-05T16:45:32.653" v="153"/>
          <ac:picMkLst>
            <pc:docMk/>
            <pc:sldMk cId="2630436816" sldId="288"/>
            <ac:picMk id="25" creationId="{B42D5DCB-433E-4CEF-BFBE-18C0CDEC2F58}"/>
          </ac:picMkLst>
        </pc:picChg>
      </pc:sldChg>
      <pc:sldChg chg="addSp delSp modSp mod">
        <pc:chgData name="Neemias e Catia Lima" userId="b77af7bd85500281" providerId="LiveId" clId="{77F20749-B77A-4301-BF25-60421B40E703}" dt="2021-02-05T16:53:28.709" v="175" actId="20577"/>
        <pc:sldMkLst>
          <pc:docMk/>
          <pc:sldMk cId="3032827026" sldId="289"/>
        </pc:sldMkLst>
        <pc:spChg chg="mod">
          <ac:chgData name="Neemias e Catia Lima" userId="b77af7bd85500281" providerId="LiveId" clId="{77F20749-B77A-4301-BF25-60421B40E703}" dt="2021-02-05T16:53:28.709" v="175" actId="20577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e Catia Lima" userId="b77af7bd85500281" providerId="LiveId" clId="{77F20749-B77A-4301-BF25-60421B40E703}" dt="2021-02-05T16:46:02.109" v="159"/>
          <ac:spMkLst>
            <pc:docMk/>
            <pc:sldMk cId="3032827026" sldId="289"/>
            <ac:spMk id="14" creationId="{00000000-0000-0000-0000-000000000000}"/>
          </ac:spMkLst>
        </pc:spChg>
        <pc:spChg chg="del">
          <ac:chgData name="Neemias e Catia Lima" userId="b77af7bd85500281" providerId="LiveId" clId="{77F20749-B77A-4301-BF25-60421B40E703}" dt="2021-02-05T16:27:36.501" v="48" actId="478"/>
          <ac:spMkLst>
            <pc:docMk/>
            <pc:sldMk cId="3032827026" sldId="289"/>
            <ac:spMk id="17" creationId="{70931E9A-39F7-4C6C-B471-9EE717088FF3}"/>
          </ac:spMkLst>
        </pc:spChg>
        <pc:spChg chg="add del mod">
          <ac:chgData name="Neemias e Catia Lima" userId="b77af7bd85500281" providerId="LiveId" clId="{77F20749-B77A-4301-BF25-60421B40E703}" dt="2021-02-05T16:30:36.155" v="89" actId="478"/>
          <ac:spMkLst>
            <pc:docMk/>
            <pc:sldMk cId="3032827026" sldId="289"/>
            <ac:spMk id="18" creationId="{E7489D49-7A64-4E09-8465-0E5A047AD57B}"/>
          </ac:spMkLst>
        </pc:spChg>
        <pc:spChg chg="add mod">
          <ac:chgData name="Neemias e Catia Lima" userId="b77af7bd85500281" providerId="LiveId" clId="{77F20749-B77A-4301-BF25-60421B40E703}" dt="2021-02-05T16:30:36.424" v="90"/>
          <ac:spMkLst>
            <pc:docMk/>
            <pc:sldMk cId="3032827026" sldId="289"/>
            <ac:spMk id="21" creationId="{7F8D65C8-ABE6-415C-81C4-14DB491FDEE3}"/>
          </ac:spMkLst>
        </pc:spChg>
        <pc:picChg chg="add mod">
          <ac:chgData name="Neemias e Catia Lima" userId="b77af7bd85500281" providerId="LiveId" clId="{77F20749-B77A-4301-BF25-60421B40E703}" dt="2021-02-05T16:27:39.075" v="50"/>
          <ac:picMkLst>
            <pc:docMk/>
            <pc:sldMk cId="3032827026" sldId="289"/>
            <ac:picMk id="19" creationId="{C7A14A65-4BE6-44B3-A564-CC32A6B889DF}"/>
          </ac:picMkLst>
        </pc:picChg>
        <pc:picChg chg="add mod">
          <ac:chgData name="Neemias e Catia Lima" userId="b77af7bd85500281" providerId="LiveId" clId="{77F20749-B77A-4301-BF25-60421B40E703}" dt="2021-02-05T16:27:39.075" v="50"/>
          <ac:picMkLst>
            <pc:docMk/>
            <pc:sldMk cId="3032827026" sldId="289"/>
            <ac:picMk id="20" creationId="{F74F4650-88F4-4881-8F82-866FB1B9A3D9}"/>
          </ac:picMkLst>
        </pc:picChg>
        <pc:picChg chg="del">
          <ac:chgData name="Neemias e Catia Lima" userId="b77af7bd85500281" providerId="LiveId" clId="{77F20749-B77A-4301-BF25-60421B40E703}" dt="2021-02-05T16:27:38.773" v="49" actId="478"/>
          <ac:picMkLst>
            <pc:docMk/>
            <pc:sldMk cId="3032827026" sldId="289"/>
            <ac:picMk id="22" creationId="{B216CAB5-1E5B-44C3-9275-8EE237C1DD43}"/>
          </ac:picMkLst>
        </pc:picChg>
        <pc:picChg chg="del">
          <ac:chgData name="Neemias e Catia Lima" userId="b77af7bd85500281" providerId="LiveId" clId="{77F20749-B77A-4301-BF25-60421B40E703}" dt="2021-02-05T16:27:32.281" v="47" actId="478"/>
          <ac:picMkLst>
            <pc:docMk/>
            <pc:sldMk cId="3032827026" sldId="289"/>
            <ac:picMk id="23" creationId="{54C70755-700C-4BB7-850D-61BA48989386}"/>
          </ac:picMkLst>
        </pc:picChg>
        <pc:picChg chg="add mod">
          <ac:chgData name="Neemias e Catia Lima" userId="b77af7bd85500281" providerId="LiveId" clId="{77F20749-B77A-4301-BF25-60421B40E703}" dt="2021-02-05T16:53:03.890" v="171"/>
          <ac:picMkLst>
            <pc:docMk/>
            <pc:sldMk cId="3032827026" sldId="289"/>
            <ac:picMk id="24" creationId="{988094A6-621D-4E20-BDB5-E58A9D35F79C}"/>
          </ac:picMkLst>
        </pc:picChg>
        <pc:picChg chg="del">
          <ac:chgData name="Neemias e Catia Lima" userId="b77af7bd85500281" providerId="LiveId" clId="{77F20749-B77A-4301-BF25-60421B40E703}" dt="2021-02-05T16:53:03.525" v="170" actId="478"/>
          <ac:picMkLst>
            <pc:docMk/>
            <pc:sldMk cId="3032827026" sldId="289"/>
            <ac:picMk id="2050" creationId="{9D1FD7AD-CCF0-4F0A-9A7C-CA2D98B295E6}"/>
          </ac:picMkLst>
        </pc:picChg>
      </pc:sldChg>
      <pc:sldChg chg="addSp delSp modSp mod">
        <pc:chgData name="Neemias e Catia Lima" userId="b77af7bd85500281" providerId="LiveId" clId="{77F20749-B77A-4301-BF25-60421B40E703}" dt="2021-02-05T16:58:10.994" v="218" actId="1440"/>
        <pc:sldMkLst>
          <pc:docMk/>
          <pc:sldMk cId="3772032319" sldId="290"/>
        </pc:sldMkLst>
        <pc:spChg chg="mod">
          <ac:chgData name="Neemias e Catia Lima" userId="b77af7bd85500281" providerId="LiveId" clId="{77F20749-B77A-4301-BF25-60421B40E703}" dt="2021-02-05T16:57:17.517" v="207" actId="313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e Catia Lima" userId="b77af7bd85500281" providerId="LiveId" clId="{77F20749-B77A-4301-BF25-60421B40E703}" dt="2021-02-05T16:54:25.624" v="183"/>
          <ac:spMkLst>
            <pc:docMk/>
            <pc:sldMk cId="3772032319" sldId="290"/>
            <ac:spMk id="14" creationId="{00000000-0000-0000-0000-000000000000}"/>
          </ac:spMkLst>
        </pc:spChg>
        <pc:spChg chg="add del mod">
          <ac:chgData name="Neemias e Catia Lima" userId="b77af7bd85500281" providerId="LiveId" clId="{77F20749-B77A-4301-BF25-60421B40E703}" dt="2021-02-05T16:30:43.995" v="93" actId="478"/>
          <ac:spMkLst>
            <pc:docMk/>
            <pc:sldMk cId="3772032319" sldId="290"/>
            <ac:spMk id="15" creationId="{07519702-7917-49B0-AD20-D771085C06DF}"/>
          </ac:spMkLst>
        </pc:spChg>
        <pc:spChg chg="del">
          <ac:chgData name="Neemias e Catia Lima" userId="b77af7bd85500281" providerId="LiveId" clId="{77F20749-B77A-4301-BF25-60421B40E703}" dt="2021-02-05T16:27:55.476" v="55" actId="478"/>
          <ac:spMkLst>
            <pc:docMk/>
            <pc:sldMk cId="3772032319" sldId="290"/>
            <ac:spMk id="19" creationId="{A77264CA-2E8D-4296-8606-D8EF6CE8B281}"/>
          </ac:spMkLst>
        </pc:spChg>
        <pc:spChg chg="add mod">
          <ac:chgData name="Neemias e Catia Lima" userId="b77af7bd85500281" providerId="LiveId" clId="{77F20749-B77A-4301-BF25-60421B40E703}" dt="2021-02-05T16:30:44.224" v="94"/>
          <ac:spMkLst>
            <pc:docMk/>
            <pc:sldMk cId="3772032319" sldId="290"/>
            <ac:spMk id="24" creationId="{74968B2C-8BDE-45DF-84CE-80FD8BA889CA}"/>
          </ac:spMkLst>
        </pc:spChg>
        <pc:picChg chg="add mod">
          <ac:chgData name="Neemias e Catia Lima" userId="b77af7bd85500281" providerId="LiveId" clId="{77F20749-B77A-4301-BF25-60421B40E703}" dt="2021-02-05T16:27:56.443" v="56"/>
          <ac:picMkLst>
            <pc:docMk/>
            <pc:sldMk cId="3772032319" sldId="290"/>
            <ac:picMk id="16" creationId="{12414F0B-CABF-4DB6-BEC2-9658A3B449C2}"/>
          </ac:picMkLst>
        </pc:picChg>
        <pc:picChg chg="add mod">
          <ac:chgData name="Neemias e Catia Lima" userId="b77af7bd85500281" providerId="LiveId" clId="{77F20749-B77A-4301-BF25-60421B40E703}" dt="2021-02-05T16:27:56.443" v="56"/>
          <ac:picMkLst>
            <pc:docMk/>
            <pc:sldMk cId="3772032319" sldId="290"/>
            <ac:picMk id="18" creationId="{04093B17-9E39-45C6-8BCE-E9BAE6506FE6}"/>
          </ac:picMkLst>
        </pc:picChg>
        <pc:picChg chg="del">
          <ac:chgData name="Neemias e Catia Lima" userId="b77af7bd85500281" providerId="LiveId" clId="{77F20749-B77A-4301-BF25-60421B40E703}" dt="2021-02-05T16:27:51.445" v="54" actId="478"/>
          <ac:picMkLst>
            <pc:docMk/>
            <pc:sldMk cId="3772032319" sldId="290"/>
            <ac:picMk id="20" creationId="{EFF3D9C1-551C-4E01-95C0-7C336266B925}"/>
          </ac:picMkLst>
        </pc:picChg>
        <pc:picChg chg="del">
          <ac:chgData name="Neemias e Catia Lima" userId="b77af7bd85500281" providerId="LiveId" clId="{77F20749-B77A-4301-BF25-60421B40E703}" dt="2021-02-05T16:27:55.476" v="55" actId="478"/>
          <ac:picMkLst>
            <pc:docMk/>
            <pc:sldMk cId="3772032319" sldId="290"/>
            <ac:picMk id="22" creationId="{1B941EC7-9AD7-40EC-94F8-D6BDC76A41F7}"/>
          </ac:picMkLst>
        </pc:picChg>
        <pc:picChg chg="del">
          <ac:chgData name="Neemias e Catia Lima" userId="b77af7bd85500281" providerId="LiveId" clId="{77F20749-B77A-4301-BF25-60421B40E703}" dt="2021-02-05T16:57:34.570" v="208" actId="478"/>
          <ac:picMkLst>
            <pc:docMk/>
            <pc:sldMk cId="3772032319" sldId="290"/>
            <ac:picMk id="23" creationId="{AE8756B3-5979-4BBE-BFA0-85042E3A7247}"/>
          </ac:picMkLst>
        </pc:picChg>
        <pc:picChg chg="add mod">
          <ac:chgData name="Neemias e Catia Lima" userId="b77af7bd85500281" providerId="LiveId" clId="{77F20749-B77A-4301-BF25-60421B40E703}" dt="2021-02-05T16:58:10.994" v="218" actId="1440"/>
          <ac:picMkLst>
            <pc:docMk/>
            <pc:sldMk cId="3772032319" sldId="290"/>
            <ac:picMk id="5122" creationId="{F1C8B8D7-29E0-4DF3-8EC6-4DFFC1865D8F}"/>
          </ac:picMkLst>
        </pc:picChg>
      </pc:sldChg>
      <pc:sldChg chg="addSp delSp modSp mod">
        <pc:chgData name="Neemias e Catia Lima" userId="b77af7bd85500281" providerId="LiveId" clId="{77F20749-B77A-4301-BF25-60421B40E703}" dt="2021-02-05T17:01:15.824" v="288" actId="1036"/>
        <pc:sldMkLst>
          <pc:docMk/>
          <pc:sldMk cId="1768216317" sldId="291"/>
        </pc:sldMkLst>
        <pc:spChg chg="mod">
          <ac:chgData name="Neemias e Catia Lima" userId="b77af7bd85500281" providerId="LiveId" clId="{77F20749-B77A-4301-BF25-60421B40E703}" dt="2021-02-05T17:00:42.678" v="267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e Catia Lima" userId="b77af7bd85500281" providerId="LiveId" clId="{77F20749-B77A-4301-BF25-60421B40E703}" dt="2021-02-05T16:59:03.657" v="232" actId="20577"/>
          <ac:spMkLst>
            <pc:docMk/>
            <pc:sldMk cId="1768216317" sldId="291"/>
            <ac:spMk id="14" creationId="{00000000-0000-0000-0000-000000000000}"/>
          </ac:spMkLst>
        </pc:spChg>
        <pc:spChg chg="del">
          <ac:chgData name="Neemias e Catia Lima" userId="b77af7bd85500281" providerId="LiveId" clId="{77F20749-B77A-4301-BF25-60421B40E703}" dt="2021-02-05T16:28:28.164" v="63" actId="478"/>
          <ac:spMkLst>
            <pc:docMk/>
            <pc:sldMk cId="1768216317" sldId="291"/>
            <ac:spMk id="16" creationId="{A7D6ED1D-546F-4C68-94D3-B23D9119E812}"/>
          </ac:spMkLst>
        </pc:spChg>
        <pc:spChg chg="add del mod">
          <ac:chgData name="Neemias e Catia Lima" userId="b77af7bd85500281" providerId="LiveId" clId="{77F20749-B77A-4301-BF25-60421B40E703}" dt="2021-02-05T16:30:51.723" v="97" actId="478"/>
          <ac:spMkLst>
            <pc:docMk/>
            <pc:sldMk cId="1768216317" sldId="291"/>
            <ac:spMk id="18" creationId="{D391DAA1-4F44-40F2-96D6-98DB1AE140B1}"/>
          </ac:spMkLst>
        </pc:spChg>
        <pc:spChg chg="add mod">
          <ac:chgData name="Neemias e Catia Lima" userId="b77af7bd85500281" providerId="LiveId" clId="{77F20749-B77A-4301-BF25-60421B40E703}" dt="2021-02-05T16:30:51.994" v="98"/>
          <ac:spMkLst>
            <pc:docMk/>
            <pc:sldMk cId="1768216317" sldId="291"/>
            <ac:spMk id="23" creationId="{229FF26D-8F3E-47D3-A7A4-A9006C959F88}"/>
          </ac:spMkLst>
        </pc:spChg>
        <pc:picChg chg="add mod">
          <ac:chgData name="Neemias e Catia Lima" userId="b77af7bd85500281" providerId="LiveId" clId="{77F20749-B77A-4301-BF25-60421B40E703}" dt="2021-02-05T16:28:29.113" v="64"/>
          <ac:picMkLst>
            <pc:docMk/>
            <pc:sldMk cId="1768216317" sldId="291"/>
            <ac:picMk id="19" creationId="{725FE7C6-109F-4630-B892-52A0CCB09FFE}"/>
          </ac:picMkLst>
        </pc:picChg>
        <pc:picChg chg="add mod">
          <ac:chgData name="Neemias e Catia Lima" userId="b77af7bd85500281" providerId="LiveId" clId="{77F20749-B77A-4301-BF25-60421B40E703}" dt="2021-02-05T16:28:29.113" v="64"/>
          <ac:picMkLst>
            <pc:docMk/>
            <pc:sldMk cId="1768216317" sldId="291"/>
            <ac:picMk id="20" creationId="{8F4BCA0C-CA2D-469C-9C41-6A1D1A7FEA4B}"/>
          </ac:picMkLst>
        </pc:picChg>
        <pc:picChg chg="del">
          <ac:chgData name="Neemias e Catia Lima" userId="b77af7bd85500281" providerId="LiveId" clId="{77F20749-B77A-4301-BF25-60421B40E703}" dt="2021-02-05T16:28:23.757" v="61" actId="478"/>
          <ac:picMkLst>
            <pc:docMk/>
            <pc:sldMk cId="1768216317" sldId="291"/>
            <ac:picMk id="21" creationId="{248952B7-8171-4EDF-9B1C-EDA2EFEAE2E4}"/>
          </ac:picMkLst>
        </pc:picChg>
        <pc:picChg chg="del">
          <ac:chgData name="Neemias e Catia Lima" userId="b77af7bd85500281" providerId="LiveId" clId="{77F20749-B77A-4301-BF25-60421B40E703}" dt="2021-02-05T16:28:26.828" v="62" actId="478"/>
          <ac:picMkLst>
            <pc:docMk/>
            <pc:sldMk cId="1768216317" sldId="291"/>
            <ac:picMk id="22" creationId="{7D56DFF2-836A-44C6-980F-915E95AD76D4}"/>
          </ac:picMkLst>
        </pc:picChg>
        <pc:picChg chg="del">
          <ac:chgData name="Neemias e Catia Lima" userId="b77af7bd85500281" providerId="LiveId" clId="{77F20749-B77A-4301-BF25-60421B40E703}" dt="2021-02-05T17:01:02.064" v="268" actId="478"/>
          <ac:picMkLst>
            <pc:docMk/>
            <pc:sldMk cId="1768216317" sldId="291"/>
            <ac:picMk id="4098" creationId="{91F029EA-6997-4840-AD10-E4615F6B1633}"/>
          </ac:picMkLst>
        </pc:picChg>
        <pc:picChg chg="add mod">
          <ac:chgData name="Neemias e Catia Lima" userId="b77af7bd85500281" providerId="LiveId" clId="{77F20749-B77A-4301-BF25-60421B40E703}" dt="2021-02-05T17:01:15.824" v="288" actId="1036"/>
          <ac:picMkLst>
            <pc:docMk/>
            <pc:sldMk cId="1768216317" sldId="291"/>
            <ac:picMk id="7170" creationId="{575D8C05-4999-4150-ACA9-5E29FF82F4DC}"/>
          </ac:picMkLst>
        </pc:picChg>
      </pc:sldChg>
      <pc:sldChg chg="addSp delSp modSp mod">
        <pc:chgData name="Neemias e Catia Lima" userId="b77af7bd85500281" providerId="LiveId" clId="{77F20749-B77A-4301-BF25-60421B40E703}" dt="2021-02-05T17:06:19.381" v="344" actId="1036"/>
        <pc:sldMkLst>
          <pc:docMk/>
          <pc:sldMk cId="3757265641" sldId="292"/>
        </pc:sldMkLst>
        <pc:spChg chg="mod">
          <ac:chgData name="Neemias e Catia Lima" userId="b77af7bd85500281" providerId="LiveId" clId="{77F20749-B77A-4301-BF25-60421B40E703}" dt="2021-02-05T17:04:25.258" v="332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e Catia Lima" userId="b77af7bd85500281" providerId="LiveId" clId="{77F20749-B77A-4301-BF25-60421B40E703}" dt="2021-02-05T17:01:44.335" v="296"/>
          <ac:spMkLst>
            <pc:docMk/>
            <pc:sldMk cId="3757265641" sldId="292"/>
            <ac:spMk id="14" creationId="{00000000-0000-0000-0000-000000000000}"/>
          </ac:spMkLst>
        </pc:spChg>
        <pc:spChg chg="add del mod">
          <ac:chgData name="Neemias e Catia Lima" userId="b77af7bd85500281" providerId="LiveId" clId="{77F20749-B77A-4301-BF25-60421B40E703}" dt="2021-02-05T16:31:01.379" v="101" actId="478"/>
          <ac:spMkLst>
            <pc:docMk/>
            <pc:sldMk cId="3757265641" sldId="292"/>
            <ac:spMk id="16" creationId="{A7B31EE9-FE18-43C3-A068-E5B7FD855624}"/>
          </ac:spMkLst>
        </pc:spChg>
        <pc:spChg chg="del">
          <ac:chgData name="Neemias e Catia Lima" userId="b77af7bd85500281" providerId="LiveId" clId="{77F20749-B77A-4301-BF25-60421B40E703}" dt="2021-02-05T16:28:51.300" v="71" actId="478"/>
          <ac:spMkLst>
            <pc:docMk/>
            <pc:sldMk cId="3757265641" sldId="292"/>
            <ac:spMk id="20" creationId="{C6DD4677-4E3A-4C0A-84CE-FF74597155EC}"/>
          </ac:spMkLst>
        </pc:spChg>
        <pc:spChg chg="add mod">
          <ac:chgData name="Neemias e Catia Lima" userId="b77af7bd85500281" providerId="LiveId" clId="{77F20749-B77A-4301-BF25-60421B40E703}" dt="2021-02-05T16:31:01.685" v="102"/>
          <ac:spMkLst>
            <pc:docMk/>
            <pc:sldMk cId="3757265641" sldId="292"/>
            <ac:spMk id="23" creationId="{9109A1A0-AC06-41DE-A7AB-C0688B34C450}"/>
          </ac:spMkLst>
        </pc:spChg>
        <pc:picChg chg="add mod">
          <ac:chgData name="Neemias e Catia Lima" userId="b77af7bd85500281" providerId="LiveId" clId="{77F20749-B77A-4301-BF25-60421B40E703}" dt="2021-02-05T16:28:52.315" v="72"/>
          <ac:picMkLst>
            <pc:docMk/>
            <pc:sldMk cId="3757265641" sldId="292"/>
            <ac:picMk id="18" creationId="{E1A2143D-EA52-46E7-A4E7-50CA8A97CA8A}"/>
          </ac:picMkLst>
        </pc:picChg>
        <pc:picChg chg="add mod">
          <ac:chgData name="Neemias e Catia Lima" userId="b77af7bd85500281" providerId="LiveId" clId="{77F20749-B77A-4301-BF25-60421B40E703}" dt="2021-02-05T16:28:52.315" v="72"/>
          <ac:picMkLst>
            <pc:docMk/>
            <pc:sldMk cId="3757265641" sldId="292"/>
            <ac:picMk id="19" creationId="{962415E7-661E-464C-9AF7-179248D7FB7F}"/>
          </ac:picMkLst>
        </pc:picChg>
        <pc:picChg chg="del">
          <ac:chgData name="Neemias e Catia Lima" userId="b77af7bd85500281" providerId="LiveId" clId="{77F20749-B77A-4301-BF25-60421B40E703}" dt="2021-02-05T16:28:47.644" v="69" actId="478"/>
          <ac:picMkLst>
            <pc:docMk/>
            <pc:sldMk cId="3757265641" sldId="292"/>
            <ac:picMk id="21" creationId="{CFE1ADC2-DEB3-48EE-9063-6C7A81CA0EB8}"/>
          </ac:picMkLst>
        </pc:picChg>
        <pc:picChg chg="del">
          <ac:chgData name="Neemias e Catia Lima" userId="b77af7bd85500281" providerId="LiveId" clId="{77F20749-B77A-4301-BF25-60421B40E703}" dt="2021-02-05T16:28:48.412" v="70" actId="478"/>
          <ac:picMkLst>
            <pc:docMk/>
            <pc:sldMk cId="3757265641" sldId="292"/>
            <ac:picMk id="22" creationId="{EFB6FBEB-2B5D-4FC9-A9B8-805F422C3FB3}"/>
          </ac:picMkLst>
        </pc:picChg>
        <pc:picChg chg="del">
          <ac:chgData name="Neemias e Catia Lima" userId="b77af7bd85500281" providerId="LiveId" clId="{77F20749-B77A-4301-BF25-60421B40E703}" dt="2021-02-05T17:05:39.140" v="333" actId="478"/>
          <ac:picMkLst>
            <pc:docMk/>
            <pc:sldMk cId="3757265641" sldId="292"/>
            <ac:picMk id="6146" creationId="{53E99AB8-301F-467E-B173-E75E7DECCD1F}"/>
          </ac:picMkLst>
        </pc:picChg>
        <pc:picChg chg="add mod">
          <ac:chgData name="Neemias e Catia Lima" userId="b77af7bd85500281" providerId="LiveId" clId="{77F20749-B77A-4301-BF25-60421B40E703}" dt="2021-02-05T17:06:19.381" v="344" actId="1036"/>
          <ac:picMkLst>
            <pc:docMk/>
            <pc:sldMk cId="3757265641" sldId="292"/>
            <ac:picMk id="9218" creationId="{923F9D24-2F88-46BD-8101-4C66A9A3F0FA}"/>
          </ac:picMkLst>
        </pc:picChg>
      </pc:sldChg>
      <pc:sldChg chg="addSp delSp modSp mod">
        <pc:chgData name="Neemias e Catia Lima" userId="b77af7bd85500281" providerId="LiveId" clId="{77F20749-B77A-4301-BF25-60421B40E703}" dt="2021-02-05T17:07:47.544" v="351"/>
        <pc:sldMkLst>
          <pc:docMk/>
          <pc:sldMk cId="3114938747" sldId="293"/>
        </pc:sldMkLst>
        <pc:spChg chg="del">
          <ac:chgData name="Neemias e Catia Lima" userId="b77af7bd85500281" providerId="LiveId" clId="{77F20749-B77A-4301-BF25-60421B40E703}" dt="2021-02-05T16:28:58.108" v="75" actId="478"/>
          <ac:spMkLst>
            <pc:docMk/>
            <pc:sldMk cId="3114938747" sldId="293"/>
            <ac:spMk id="15" creationId="{EEEDD8BE-97A2-45E5-BD91-23CD4464BAE2}"/>
          </ac:spMkLst>
        </pc:spChg>
        <pc:spChg chg="mod">
          <ac:chgData name="Neemias e Catia Lima" userId="b77af7bd85500281" providerId="LiveId" clId="{77F20749-B77A-4301-BF25-60421B40E703}" dt="2021-02-05T17:07:47.544" v="351"/>
          <ac:spMkLst>
            <pc:docMk/>
            <pc:sldMk cId="3114938747" sldId="293"/>
            <ac:spMk id="16" creationId="{CFC8B9D9-C6ED-4706-A104-65D118A5B7F9}"/>
          </ac:spMkLst>
        </pc:spChg>
        <pc:spChg chg="add del mod">
          <ac:chgData name="Neemias e Catia Lima" userId="b77af7bd85500281" providerId="LiveId" clId="{77F20749-B77A-4301-BF25-60421B40E703}" dt="2021-02-05T16:31:06.107" v="103" actId="478"/>
          <ac:spMkLst>
            <pc:docMk/>
            <pc:sldMk cId="3114938747" sldId="293"/>
            <ac:spMk id="18" creationId="{4F0155CB-2140-4B0F-967A-882177225201}"/>
          </ac:spMkLst>
        </pc:spChg>
        <pc:spChg chg="add mod">
          <ac:chgData name="Neemias e Catia Lima" userId="b77af7bd85500281" providerId="LiveId" clId="{77F20749-B77A-4301-BF25-60421B40E703}" dt="2021-02-05T16:31:06.378" v="104"/>
          <ac:spMkLst>
            <pc:docMk/>
            <pc:sldMk cId="3114938747" sldId="293"/>
            <ac:spMk id="23" creationId="{168642ED-E31E-486E-8FE1-F6C511EB2F9B}"/>
          </ac:spMkLst>
        </pc:spChg>
        <pc:picChg chg="add mod">
          <ac:chgData name="Neemias e Catia Lima" userId="b77af7bd85500281" providerId="LiveId" clId="{77F20749-B77A-4301-BF25-60421B40E703}" dt="2021-02-05T16:28:59.353" v="76"/>
          <ac:picMkLst>
            <pc:docMk/>
            <pc:sldMk cId="3114938747" sldId="293"/>
            <ac:picMk id="19" creationId="{8044FC40-DB5C-4D3A-90CD-1A9669F382C5}"/>
          </ac:picMkLst>
        </pc:picChg>
        <pc:picChg chg="add mod">
          <ac:chgData name="Neemias e Catia Lima" userId="b77af7bd85500281" providerId="LiveId" clId="{77F20749-B77A-4301-BF25-60421B40E703}" dt="2021-02-05T16:28:59.353" v="76"/>
          <ac:picMkLst>
            <pc:docMk/>
            <pc:sldMk cId="3114938747" sldId="293"/>
            <ac:picMk id="20" creationId="{A826F740-995D-4D1C-9A86-769B445A9F4C}"/>
          </ac:picMkLst>
        </pc:picChg>
        <pc:picChg chg="del">
          <ac:chgData name="Neemias e Catia Lima" userId="b77af7bd85500281" providerId="LiveId" clId="{77F20749-B77A-4301-BF25-60421B40E703}" dt="2021-02-05T16:28:56.212" v="73" actId="478"/>
          <ac:picMkLst>
            <pc:docMk/>
            <pc:sldMk cId="3114938747" sldId="293"/>
            <ac:picMk id="21" creationId="{AEA4776F-532B-4951-85B9-CBA495B97BF4}"/>
          </ac:picMkLst>
        </pc:picChg>
        <pc:picChg chg="del">
          <ac:chgData name="Neemias e Catia Lima" userId="b77af7bd85500281" providerId="LiveId" clId="{77F20749-B77A-4301-BF25-60421B40E703}" dt="2021-02-05T16:28:56.868" v="74" actId="478"/>
          <ac:picMkLst>
            <pc:docMk/>
            <pc:sldMk cId="3114938747" sldId="293"/>
            <ac:picMk id="22" creationId="{BEDB5758-4255-4133-94DB-DBC37F5076A9}"/>
          </ac:picMkLst>
        </pc:picChg>
      </pc:sldChg>
    </pc:docChg>
  </pc:docChgLst>
  <pc:docChgLst>
    <pc:chgData name="Neemias e Catia Lima" userId="b77af7bd85500281" providerId="LiveId" clId="{16558AB7-4CD9-49A1-B800-C88292BD748F}"/>
    <pc:docChg chg="modSld">
      <pc:chgData name="Neemias e Catia Lima" userId="b77af7bd85500281" providerId="LiveId" clId="{16558AB7-4CD9-49A1-B800-C88292BD748F}" dt="2019-11-16T09:25:23.488" v="0" actId="1440"/>
      <pc:docMkLst>
        <pc:docMk/>
      </pc:docMkLst>
      <pc:sldChg chg="modSp">
        <pc:chgData name="Neemias e Catia Lima" userId="b77af7bd85500281" providerId="LiveId" clId="{16558AB7-4CD9-49A1-B800-C88292BD748F}" dt="2019-11-16T09:25:23.488" v="0" actId="1440"/>
        <pc:sldMkLst>
          <pc:docMk/>
          <pc:sldMk cId="2232331225" sldId="280"/>
        </pc:sldMkLst>
        <pc:picChg chg="mod">
          <ac:chgData name="Neemias e Catia Lima" userId="b77af7bd85500281" providerId="LiveId" clId="{16558AB7-4CD9-49A1-B800-C88292BD748F}" dt="2019-11-16T09:25:23.488" v="0" actId="1440"/>
          <ac:picMkLst>
            <pc:docMk/>
            <pc:sldMk cId="2232331225" sldId="280"/>
            <ac:picMk id="3" creationId="{E81D35A3-A2C0-47C1-8085-B70E51961B8D}"/>
          </ac:picMkLst>
        </pc:picChg>
      </pc:sldChg>
    </pc:docChg>
  </pc:docChgLst>
  <pc:docChgLst>
    <pc:chgData name="Neemias Informatica Lima" userId="b77af7bd85500281" providerId="LiveId" clId="{67D08E85-DA52-4500-9366-709A01A58869}"/>
    <pc:docChg chg="undo redo custSel modSld">
      <pc:chgData name="Neemias Informatica Lima" userId="b77af7bd85500281" providerId="LiveId" clId="{67D08E85-DA52-4500-9366-709A01A58869}" dt="2023-02-12T23:56:13.404" v="255" actId="6549"/>
      <pc:docMkLst>
        <pc:docMk/>
      </pc:docMkLst>
      <pc:sldChg chg="addSp delSp modSp mod">
        <pc:chgData name="Neemias Informatica Lima" userId="b77af7bd85500281" providerId="LiveId" clId="{67D08E85-DA52-4500-9366-709A01A58869}" dt="2023-02-12T23:43:26.039" v="34" actId="1440"/>
        <pc:sldMkLst>
          <pc:docMk/>
          <pc:sldMk cId="2232331225" sldId="280"/>
        </pc:sldMkLst>
        <pc:spChg chg="mod">
          <ac:chgData name="Neemias Informatica Lima" userId="b77af7bd85500281" providerId="LiveId" clId="{67D08E85-DA52-4500-9366-709A01A58869}" dt="2023-02-12T23:43:12.305" v="33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42:36.009" v="25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42:44.691" v="28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39:23.641" v="7" actId="478"/>
          <ac:picMkLst>
            <pc:docMk/>
            <pc:sldMk cId="2232331225" sldId="280"/>
            <ac:picMk id="3" creationId="{357C7B3F-BD2E-AB7E-10EB-BAD6DD50E7A7}"/>
          </ac:picMkLst>
        </pc:picChg>
        <pc:picChg chg="add mod">
          <ac:chgData name="Neemias Informatica Lima" userId="b77af7bd85500281" providerId="LiveId" clId="{67D08E85-DA52-4500-9366-709A01A58869}" dt="2023-02-12T23:39:26.188" v="8" actId="1076"/>
          <ac:picMkLst>
            <pc:docMk/>
            <pc:sldMk cId="2232331225" sldId="280"/>
            <ac:picMk id="4" creationId="{C6F3A0BC-C3CC-4334-B492-5E2DD50216FF}"/>
          </ac:picMkLst>
        </pc:picChg>
        <pc:picChg chg="del">
          <ac:chgData name="Neemias Informatica Lima" userId="b77af7bd85500281" providerId="LiveId" clId="{67D08E85-DA52-4500-9366-709A01A58869}" dt="2023-02-12T23:39:59.493" v="9" actId="478"/>
          <ac:picMkLst>
            <pc:docMk/>
            <pc:sldMk cId="2232331225" sldId="280"/>
            <ac:picMk id="13" creationId="{4CAB6FDA-3BA3-11A9-92E7-82DBFC7035BD}"/>
          </ac:picMkLst>
        </pc:picChg>
        <pc:picChg chg="add mod">
          <ac:chgData name="Neemias Informatica Lima" userId="b77af7bd85500281" providerId="LiveId" clId="{67D08E85-DA52-4500-9366-709A01A58869}" dt="2023-02-12T23:43:26.039" v="34" actId="1440"/>
          <ac:picMkLst>
            <pc:docMk/>
            <pc:sldMk cId="2232331225" sldId="280"/>
            <ac:picMk id="14" creationId="{3027EB71-4F1C-CD54-9C07-856BF687F8E5}"/>
          </ac:picMkLst>
        </pc:picChg>
      </pc:sldChg>
      <pc:sldChg chg="addSp delSp modSp mod">
        <pc:chgData name="Neemias Informatica Lima" userId="b77af7bd85500281" providerId="LiveId" clId="{67D08E85-DA52-4500-9366-709A01A58869}" dt="2023-02-12T23:56:13.404" v="255" actId="6549"/>
        <pc:sldMkLst>
          <pc:docMk/>
          <pc:sldMk cId="2103443556" sldId="281"/>
        </pc:sldMkLst>
        <pc:spChg chg="mod">
          <ac:chgData name="Neemias Informatica Lima" userId="b77af7bd85500281" providerId="LiveId" clId="{67D08E85-DA52-4500-9366-709A01A58869}" dt="2023-02-12T23:56:13.404" v="255" actId="6549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43:53.682" v="38" actId="207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44:28.809" v="43" actId="478"/>
          <ac:picMkLst>
            <pc:docMk/>
            <pc:sldMk cId="2103443556" sldId="281"/>
            <ac:picMk id="2" creationId="{83F58DA6-0CBC-3FB8-DA88-B72D7392B9AE}"/>
          </ac:picMkLst>
        </pc:picChg>
        <pc:picChg chg="del">
          <ac:chgData name="Neemias Informatica Lima" userId="b77af7bd85500281" providerId="LiveId" clId="{67D08E85-DA52-4500-9366-709A01A58869}" dt="2023-02-12T23:44:02.304" v="39" actId="478"/>
          <ac:picMkLst>
            <pc:docMk/>
            <pc:sldMk cId="2103443556" sldId="281"/>
            <ac:picMk id="3" creationId="{F49570C7-A113-A678-6305-5DD2D0DCB942}"/>
          </ac:picMkLst>
        </pc:picChg>
        <pc:picChg chg="add mod">
          <ac:chgData name="Neemias Informatica Lima" userId="b77af7bd85500281" providerId="LiveId" clId="{67D08E85-DA52-4500-9366-709A01A58869}" dt="2023-02-12T23:44:08.770" v="42" actId="14100"/>
          <ac:picMkLst>
            <pc:docMk/>
            <pc:sldMk cId="2103443556" sldId="281"/>
            <ac:picMk id="4" creationId="{854ADA26-F7B5-E851-A19C-B33C3766DE7B}"/>
          </ac:picMkLst>
        </pc:picChg>
        <pc:picChg chg="add mod">
          <ac:chgData name="Neemias Informatica Lima" userId="b77af7bd85500281" providerId="LiveId" clId="{67D08E85-DA52-4500-9366-709A01A58869}" dt="2023-02-12T23:44:43.828" v="50" actId="1037"/>
          <ac:picMkLst>
            <pc:docMk/>
            <pc:sldMk cId="2103443556" sldId="281"/>
            <ac:picMk id="5" creationId="{9CC7F4EC-3137-B3AB-549E-E6EE506C5B23}"/>
          </ac:picMkLst>
        </pc:picChg>
      </pc:sldChg>
      <pc:sldChg chg="addSp delSp modSp mod">
        <pc:chgData name="Neemias Informatica Lima" userId="b77af7bd85500281" providerId="LiveId" clId="{67D08E85-DA52-4500-9366-709A01A58869}" dt="2023-02-12T23:48:25.792" v="115"/>
        <pc:sldMkLst>
          <pc:docMk/>
          <pc:sldMk cId="3683219421" sldId="282"/>
        </pc:sldMkLst>
        <pc:spChg chg="del">
          <ac:chgData name="Neemias Informatica Lima" userId="b77af7bd85500281" providerId="LiveId" clId="{67D08E85-DA52-4500-9366-709A01A58869}" dt="2023-02-12T23:45:14.809" v="53" actId="478"/>
          <ac:spMkLst>
            <pc:docMk/>
            <pc:sldMk cId="3683219421" sldId="282"/>
            <ac:spMk id="2" creationId="{1C9C029D-9F7E-59EB-7D97-AE3C4DEF7A1F}"/>
          </ac:spMkLst>
        </pc:spChg>
        <pc:spChg chg="del">
          <ac:chgData name="Neemias Informatica Lima" userId="b77af7bd85500281" providerId="LiveId" clId="{67D08E85-DA52-4500-9366-709A01A58869}" dt="2023-02-12T23:45:14.809" v="53" actId="478"/>
          <ac:spMkLst>
            <pc:docMk/>
            <pc:sldMk cId="3683219421" sldId="282"/>
            <ac:spMk id="4" creationId="{0ACD4FE8-0FB3-DEF9-E952-6F2B2FE7E622}"/>
          </ac:spMkLst>
        </pc:spChg>
        <pc:spChg chg="add mod">
          <ac:chgData name="Neemias Informatica Lima" userId="b77af7bd85500281" providerId="LiveId" clId="{67D08E85-DA52-4500-9366-709A01A58869}" dt="2023-02-12T23:45:15.203" v="54"/>
          <ac:spMkLst>
            <pc:docMk/>
            <pc:sldMk cId="3683219421" sldId="282"/>
            <ac:spMk id="7" creationId="{C2E85F08-0CB1-61E0-16E5-105FD77AC54C}"/>
          </ac:spMkLst>
        </pc:spChg>
        <pc:spChg chg="add mod">
          <ac:chgData name="Neemias Informatica Lima" userId="b77af7bd85500281" providerId="LiveId" clId="{67D08E85-DA52-4500-9366-709A01A58869}" dt="2023-02-12T23:45:15.203" v="54"/>
          <ac:spMkLst>
            <pc:docMk/>
            <pc:sldMk cId="3683219421" sldId="282"/>
            <ac:spMk id="8" creationId="{E104F529-E40F-A904-42BB-FA609FE8DCAF}"/>
          </ac:spMkLst>
        </pc:spChg>
        <pc:spChg chg="mod">
          <ac:chgData name="Neemias Informatica Lima" userId="b77af7bd85500281" providerId="LiveId" clId="{67D08E85-DA52-4500-9366-709A01A58869}" dt="2023-02-12T23:48:25.792" v="115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47:30.146" v="91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45:14.809" v="53" actId="478"/>
          <ac:picMkLst>
            <pc:docMk/>
            <pc:sldMk cId="3683219421" sldId="282"/>
            <ac:picMk id="5" creationId="{2751C383-E816-AE2A-6374-722941101A36}"/>
          </ac:picMkLst>
        </pc:picChg>
        <pc:picChg chg="del">
          <ac:chgData name="Neemias Informatica Lima" userId="b77af7bd85500281" providerId="LiveId" clId="{67D08E85-DA52-4500-9366-709A01A58869}" dt="2023-02-12T23:45:14.809" v="53" actId="478"/>
          <ac:picMkLst>
            <pc:docMk/>
            <pc:sldMk cId="3683219421" sldId="282"/>
            <ac:picMk id="6" creationId="{F5890864-04D7-A6F0-DE98-98C6033A4E54}"/>
          </ac:picMkLst>
        </pc:picChg>
        <pc:picChg chg="add mod">
          <ac:chgData name="Neemias Informatica Lima" userId="b77af7bd85500281" providerId="LiveId" clId="{67D08E85-DA52-4500-9366-709A01A58869}" dt="2023-02-12T23:45:15.203" v="54"/>
          <ac:picMkLst>
            <pc:docMk/>
            <pc:sldMk cId="3683219421" sldId="282"/>
            <ac:picMk id="9" creationId="{23C4DCDC-7522-A0DF-E1C2-2ADF7565FCB9}"/>
          </ac:picMkLst>
        </pc:picChg>
        <pc:picChg chg="add mod">
          <ac:chgData name="Neemias Informatica Lima" userId="b77af7bd85500281" providerId="LiveId" clId="{67D08E85-DA52-4500-9366-709A01A58869}" dt="2023-02-12T23:45:15.203" v="54"/>
          <ac:picMkLst>
            <pc:docMk/>
            <pc:sldMk cId="3683219421" sldId="282"/>
            <ac:picMk id="11" creationId="{67A7D580-C8A8-3B02-0956-1239B1892C91}"/>
          </ac:picMkLst>
        </pc:picChg>
      </pc:sldChg>
      <pc:sldChg chg="addSp delSp modSp mod">
        <pc:chgData name="Neemias Informatica Lima" userId="b77af7bd85500281" providerId="LiveId" clId="{67D08E85-DA52-4500-9366-709A01A58869}" dt="2023-02-12T23:49:36.374" v="144" actId="207"/>
        <pc:sldMkLst>
          <pc:docMk/>
          <pc:sldMk cId="3902406419" sldId="283"/>
        </pc:sldMkLst>
        <pc:spChg chg="del">
          <ac:chgData name="Neemias Informatica Lima" userId="b77af7bd85500281" providerId="LiveId" clId="{67D08E85-DA52-4500-9366-709A01A58869}" dt="2023-02-12T23:45:24.133" v="55" actId="478"/>
          <ac:spMkLst>
            <pc:docMk/>
            <pc:sldMk cId="3902406419" sldId="283"/>
            <ac:spMk id="2" creationId="{D88BD668-7F1F-2AE3-3C00-7DBC4EF53153}"/>
          </ac:spMkLst>
        </pc:spChg>
        <pc:spChg chg="del">
          <ac:chgData name="Neemias Informatica Lima" userId="b77af7bd85500281" providerId="LiveId" clId="{67D08E85-DA52-4500-9366-709A01A58869}" dt="2023-02-12T23:45:24.133" v="55" actId="478"/>
          <ac:spMkLst>
            <pc:docMk/>
            <pc:sldMk cId="3902406419" sldId="283"/>
            <ac:spMk id="3" creationId="{747716D4-7329-CA80-1DE2-16B7F1FF2047}"/>
          </ac:spMkLst>
        </pc:spChg>
        <pc:spChg chg="add mod">
          <ac:chgData name="Neemias Informatica Lima" userId="b77af7bd85500281" providerId="LiveId" clId="{67D08E85-DA52-4500-9366-709A01A58869}" dt="2023-02-12T23:45:24.506" v="56"/>
          <ac:spMkLst>
            <pc:docMk/>
            <pc:sldMk cId="3902406419" sldId="283"/>
            <ac:spMk id="6" creationId="{31C842B8-AC36-71E9-A516-F73D5CA0B538}"/>
          </ac:spMkLst>
        </pc:spChg>
        <pc:spChg chg="add mod">
          <ac:chgData name="Neemias Informatica Lima" userId="b77af7bd85500281" providerId="LiveId" clId="{67D08E85-DA52-4500-9366-709A01A58869}" dt="2023-02-12T23:45:24.506" v="56"/>
          <ac:spMkLst>
            <pc:docMk/>
            <pc:sldMk cId="3902406419" sldId="283"/>
            <ac:spMk id="7" creationId="{8828E095-420E-AA10-5AAA-19B0CED3FCFD}"/>
          </ac:spMkLst>
        </pc:spChg>
        <pc:spChg chg="mod">
          <ac:chgData name="Neemias Informatica Lima" userId="b77af7bd85500281" providerId="LiveId" clId="{67D08E85-DA52-4500-9366-709A01A58869}" dt="2023-02-12T23:48:36.741" v="120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49:36.374" v="144" actId="207"/>
          <ac:spMkLst>
            <pc:docMk/>
            <pc:sldMk cId="3902406419" sldId="283"/>
            <ac:spMk id="15" creationId="{D5C09FDA-172B-4732-BD2E-A9BBEF8B191B}"/>
          </ac:spMkLst>
        </pc:spChg>
        <pc:picChg chg="del">
          <ac:chgData name="Neemias Informatica Lima" userId="b77af7bd85500281" providerId="LiveId" clId="{67D08E85-DA52-4500-9366-709A01A58869}" dt="2023-02-12T23:45:24.133" v="55" actId="478"/>
          <ac:picMkLst>
            <pc:docMk/>
            <pc:sldMk cId="3902406419" sldId="283"/>
            <ac:picMk id="4" creationId="{EC420E64-DCEA-8F1E-2BF3-37A69DAD7F77}"/>
          </ac:picMkLst>
        </pc:picChg>
        <pc:picChg chg="del">
          <ac:chgData name="Neemias Informatica Lima" userId="b77af7bd85500281" providerId="LiveId" clId="{67D08E85-DA52-4500-9366-709A01A58869}" dt="2023-02-12T23:45:24.133" v="55" actId="478"/>
          <ac:picMkLst>
            <pc:docMk/>
            <pc:sldMk cId="3902406419" sldId="283"/>
            <ac:picMk id="5" creationId="{89FC7583-ED25-F725-DD3D-7E2647D6D873}"/>
          </ac:picMkLst>
        </pc:picChg>
        <pc:picChg chg="add mod">
          <ac:chgData name="Neemias Informatica Lima" userId="b77af7bd85500281" providerId="LiveId" clId="{67D08E85-DA52-4500-9366-709A01A58869}" dt="2023-02-12T23:45:24.506" v="56"/>
          <ac:picMkLst>
            <pc:docMk/>
            <pc:sldMk cId="3902406419" sldId="283"/>
            <ac:picMk id="8" creationId="{625EFE89-F78B-EBB1-9CB0-1CBF1C2F67A9}"/>
          </ac:picMkLst>
        </pc:picChg>
        <pc:picChg chg="add mod">
          <ac:chgData name="Neemias Informatica Lima" userId="b77af7bd85500281" providerId="LiveId" clId="{67D08E85-DA52-4500-9366-709A01A58869}" dt="2023-02-12T23:45:24.506" v="56"/>
          <ac:picMkLst>
            <pc:docMk/>
            <pc:sldMk cId="3902406419" sldId="283"/>
            <ac:picMk id="9" creationId="{E46CEE59-9AEB-3CCF-0728-1524716DFC18}"/>
          </ac:picMkLst>
        </pc:picChg>
      </pc:sldChg>
      <pc:sldChg chg="addSp delSp modSp mod">
        <pc:chgData name="Neemias Informatica Lima" userId="b77af7bd85500281" providerId="LiveId" clId="{67D08E85-DA52-4500-9366-709A01A58869}" dt="2023-02-12T23:51:07.672" v="177"/>
        <pc:sldMkLst>
          <pc:docMk/>
          <pc:sldMk cId="2424059023" sldId="284"/>
        </pc:sldMkLst>
        <pc:spChg chg="del">
          <ac:chgData name="Neemias Informatica Lima" userId="b77af7bd85500281" providerId="LiveId" clId="{67D08E85-DA52-4500-9366-709A01A58869}" dt="2023-02-12T23:45:36.757" v="59" actId="478"/>
          <ac:spMkLst>
            <pc:docMk/>
            <pc:sldMk cId="2424059023" sldId="284"/>
            <ac:spMk id="2" creationId="{C686CA8A-D3C0-C1D6-6E9C-77F482E7261F}"/>
          </ac:spMkLst>
        </pc:spChg>
        <pc:spChg chg="del">
          <ac:chgData name="Neemias Informatica Lima" userId="b77af7bd85500281" providerId="LiveId" clId="{67D08E85-DA52-4500-9366-709A01A58869}" dt="2023-02-12T23:45:36.757" v="59" actId="478"/>
          <ac:spMkLst>
            <pc:docMk/>
            <pc:sldMk cId="2424059023" sldId="284"/>
            <ac:spMk id="3" creationId="{058CE0CD-27AC-DDCA-6726-05BFB8F59F92}"/>
          </ac:spMkLst>
        </pc:spChg>
        <pc:spChg chg="add mod">
          <ac:chgData name="Neemias Informatica Lima" userId="b77af7bd85500281" providerId="LiveId" clId="{67D08E85-DA52-4500-9366-709A01A58869}" dt="2023-02-12T23:45:37.363" v="60"/>
          <ac:spMkLst>
            <pc:docMk/>
            <pc:sldMk cId="2424059023" sldId="284"/>
            <ac:spMk id="6" creationId="{5CEC55D4-D87E-D6C2-9F70-538D42029517}"/>
          </ac:spMkLst>
        </pc:spChg>
        <pc:spChg chg="add mod">
          <ac:chgData name="Neemias Informatica Lima" userId="b77af7bd85500281" providerId="LiveId" clId="{67D08E85-DA52-4500-9366-709A01A58869}" dt="2023-02-12T23:45:37.363" v="60"/>
          <ac:spMkLst>
            <pc:docMk/>
            <pc:sldMk cId="2424059023" sldId="284"/>
            <ac:spMk id="7" creationId="{6C53E7B0-992F-B02A-4277-F44AC8E637F2}"/>
          </ac:spMkLst>
        </pc:spChg>
        <pc:spChg chg="mod">
          <ac:chgData name="Neemias Informatica Lima" userId="b77af7bd85500281" providerId="LiveId" clId="{67D08E85-DA52-4500-9366-709A01A58869}" dt="2023-02-12T23:50:40.498" v="164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51:07.672" v="177"/>
          <ac:spMkLst>
            <pc:docMk/>
            <pc:sldMk cId="2424059023" sldId="284"/>
            <ac:spMk id="15" creationId="{C3A1BEFC-B9B8-4142-B09F-1F5B330F4265}"/>
          </ac:spMkLst>
        </pc:spChg>
        <pc:picChg chg="del">
          <ac:chgData name="Neemias Informatica Lima" userId="b77af7bd85500281" providerId="LiveId" clId="{67D08E85-DA52-4500-9366-709A01A58869}" dt="2023-02-12T23:45:36.757" v="59" actId="478"/>
          <ac:picMkLst>
            <pc:docMk/>
            <pc:sldMk cId="2424059023" sldId="284"/>
            <ac:picMk id="4" creationId="{8F80192C-BF49-A4D8-1B4F-6EE99DAF555A}"/>
          </ac:picMkLst>
        </pc:picChg>
        <pc:picChg chg="del">
          <ac:chgData name="Neemias Informatica Lima" userId="b77af7bd85500281" providerId="LiveId" clId="{67D08E85-DA52-4500-9366-709A01A58869}" dt="2023-02-12T23:45:36.757" v="59" actId="478"/>
          <ac:picMkLst>
            <pc:docMk/>
            <pc:sldMk cId="2424059023" sldId="284"/>
            <ac:picMk id="5" creationId="{555945AA-4EBD-BE25-AABC-B2C38DC6ECEF}"/>
          </ac:picMkLst>
        </pc:picChg>
        <pc:picChg chg="add mod">
          <ac:chgData name="Neemias Informatica Lima" userId="b77af7bd85500281" providerId="LiveId" clId="{67D08E85-DA52-4500-9366-709A01A58869}" dt="2023-02-12T23:45:37.363" v="60"/>
          <ac:picMkLst>
            <pc:docMk/>
            <pc:sldMk cId="2424059023" sldId="284"/>
            <ac:picMk id="8" creationId="{8702EECD-51D1-C70A-D2BD-B45C94B0A28F}"/>
          </ac:picMkLst>
        </pc:picChg>
        <pc:picChg chg="add mod">
          <ac:chgData name="Neemias Informatica Lima" userId="b77af7bd85500281" providerId="LiveId" clId="{67D08E85-DA52-4500-9366-709A01A58869}" dt="2023-02-12T23:45:37.363" v="60"/>
          <ac:picMkLst>
            <pc:docMk/>
            <pc:sldMk cId="2424059023" sldId="284"/>
            <ac:picMk id="9" creationId="{FD998447-B91C-9BE0-4513-468893F23F51}"/>
          </ac:picMkLst>
        </pc:picChg>
      </pc:sldChg>
      <pc:sldChg chg="addSp delSp modSp mod">
        <pc:chgData name="Neemias Informatica Lima" userId="b77af7bd85500281" providerId="LiveId" clId="{67D08E85-DA52-4500-9366-709A01A58869}" dt="2023-02-12T23:52:28.920" v="205" actId="20577"/>
        <pc:sldMkLst>
          <pc:docMk/>
          <pc:sldMk cId="2241968852" sldId="285"/>
        </pc:sldMkLst>
        <pc:spChg chg="del">
          <ac:chgData name="Neemias Informatica Lima" userId="b77af7bd85500281" providerId="LiveId" clId="{67D08E85-DA52-4500-9366-709A01A58869}" dt="2023-02-12T23:45:58.281" v="63" actId="478"/>
          <ac:spMkLst>
            <pc:docMk/>
            <pc:sldMk cId="2241968852" sldId="285"/>
            <ac:spMk id="2" creationId="{E1206968-400B-5C94-D865-88123E5ED0EA}"/>
          </ac:spMkLst>
        </pc:spChg>
        <pc:spChg chg="del">
          <ac:chgData name="Neemias Informatica Lima" userId="b77af7bd85500281" providerId="LiveId" clId="{67D08E85-DA52-4500-9366-709A01A58869}" dt="2023-02-12T23:45:58.281" v="63" actId="478"/>
          <ac:spMkLst>
            <pc:docMk/>
            <pc:sldMk cId="2241968852" sldId="285"/>
            <ac:spMk id="3" creationId="{8B4B812B-5D20-AF2D-E03D-583E2267FE2F}"/>
          </ac:spMkLst>
        </pc:spChg>
        <pc:spChg chg="add mod">
          <ac:chgData name="Neemias Informatica Lima" userId="b77af7bd85500281" providerId="LiveId" clId="{67D08E85-DA52-4500-9366-709A01A58869}" dt="2023-02-12T23:45:58.585" v="64"/>
          <ac:spMkLst>
            <pc:docMk/>
            <pc:sldMk cId="2241968852" sldId="285"/>
            <ac:spMk id="6" creationId="{A9C6F8CF-246A-570A-03D6-8187EFBEDB89}"/>
          </ac:spMkLst>
        </pc:spChg>
        <pc:spChg chg="add mod">
          <ac:chgData name="Neemias Informatica Lima" userId="b77af7bd85500281" providerId="LiveId" clId="{67D08E85-DA52-4500-9366-709A01A58869}" dt="2023-02-12T23:45:58.585" v="64"/>
          <ac:spMkLst>
            <pc:docMk/>
            <pc:sldMk cId="2241968852" sldId="285"/>
            <ac:spMk id="7" creationId="{A5C2950F-12F5-FCC4-12AC-DA872D8D8EEB}"/>
          </ac:spMkLst>
        </pc:spChg>
        <pc:spChg chg="mod">
          <ac:chgData name="Neemias Informatica Lima" userId="b77af7bd85500281" providerId="LiveId" clId="{67D08E85-DA52-4500-9366-709A01A58869}" dt="2023-02-12T23:51:51.167" v="189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52:28.920" v="205" actId="20577"/>
          <ac:spMkLst>
            <pc:docMk/>
            <pc:sldMk cId="2241968852" sldId="285"/>
            <ac:spMk id="15" creationId="{0F091E13-8EAD-4FFB-9473-BC74E5ABDC64}"/>
          </ac:spMkLst>
        </pc:spChg>
        <pc:picChg chg="del">
          <ac:chgData name="Neemias Informatica Lima" userId="b77af7bd85500281" providerId="LiveId" clId="{67D08E85-DA52-4500-9366-709A01A58869}" dt="2023-02-12T23:45:58.281" v="63" actId="478"/>
          <ac:picMkLst>
            <pc:docMk/>
            <pc:sldMk cId="2241968852" sldId="285"/>
            <ac:picMk id="4" creationId="{41CB568F-2909-5705-C551-BC8C33B27D95}"/>
          </ac:picMkLst>
        </pc:picChg>
        <pc:picChg chg="del">
          <ac:chgData name="Neemias Informatica Lima" userId="b77af7bd85500281" providerId="LiveId" clId="{67D08E85-DA52-4500-9366-709A01A58869}" dt="2023-02-12T23:45:58.281" v="63" actId="478"/>
          <ac:picMkLst>
            <pc:docMk/>
            <pc:sldMk cId="2241968852" sldId="285"/>
            <ac:picMk id="5" creationId="{1BA36714-53AD-66B4-1CEE-08B210D334AF}"/>
          </ac:picMkLst>
        </pc:picChg>
        <pc:picChg chg="add mod">
          <ac:chgData name="Neemias Informatica Lima" userId="b77af7bd85500281" providerId="LiveId" clId="{67D08E85-DA52-4500-9366-709A01A58869}" dt="2023-02-12T23:45:58.585" v="64"/>
          <ac:picMkLst>
            <pc:docMk/>
            <pc:sldMk cId="2241968852" sldId="285"/>
            <ac:picMk id="8" creationId="{628B461B-6DC0-A68F-1777-A9F031191FB2}"/>
          </ac:picMkLst>
        </pc:picChg>
        <pc:picChg chg="add mod">
          <ac:chgData name="Neemias Informatica Lima" userId="b77af7bd85500281" providerId="LiveId" clId="{67D08E85-DA52-4500-9366-709A01A58869}" dt="2023-02-12T23:45:58.585" v="64"/>
          <ac:picMkLst>
            <pc:docMk/>
            <pc:sldMk cId="2241968852" sldId="285"/>
            <ac:picMk id="9" creationId="{FEF5D018-5C8A-B7FF-8494-F775DA34863A}"/>
          </ac:picMkLst>
        </pc:picChg>
      </pc:sldChg>
      <pc:sldChg chg="addSp delSp modSp mod">
        <pc:chgData name="Neemias Informatica Lima" userId="b77af7bd85500281" providerId="LiveId" clId="{67D08E85-DA52-4500-9366-709A01A58869}" dt="2023-02-12T23:54:08.072" v="230"/>
        <pc:sldMkLst>
          <pc:docMk/>
          <pc:sldMk cId="1959249856" sldId="286"/>
        </pc:sldMkLst>
        <pc:spChg chg="del">
          <ac:chgData name="Neemias Informatica Lima" userId="b77af7bd85500281" providerId="LiveId" clId="{67D08E85-DA52-4500-9366-709A01A58869}" dt="2023-02-12T23:46:16.229" v="67" actId="478"/>
          <ac:spMkLst>
            <pc:docMk/>
            <pc:sldMk cId="1959249856" sldId="286"/>
            <ac:spMk id="2" creationId="{DEA700FC-83C8-2605-485E-50D061C7B75F}"/>
          </ac:spMkLst>
        </pc:spChg>
        <pc:spChg chg="del">
          <ac:chgData name="Neemias Informatica Lima" userId="b77af7bd85500281" providerId="LiveId" clId="{67D08E85-DA52-4500-9366-709A01A58869}" dt="2023-02-12T23:46:16.229" v="67" actId="478"/>
          <ac:spMkLst>
            <pc:docMk/>
            <pc:sldMk cId="1959249856" sldId="286"/>
            <ac:spMk id="3" creationId="{5720F88F-7EE6-42C3-FCB3-16C133F24E65}"/>
          </ac:spMkLst>
        </pc:spChg>
        <pc:spChg chg="add mod">
          <ac:chgData name="Neemias Informatica Lima" userId="b77af7bd85500281" providerId="LiveId" clId="{67D08E85-DA52-4500-9366-709A01A58869}" dt="2023-02-12T23:46:16.504" v="68"/>
          <ac:spMkLst>
            <pc:docMk/>
            <pc:sldMk cId="1959249856" sldId="286"/>
            <ac:spMk id="6" creationId="{8B442EF4-B652-BE37-EDAF-703F58551CC9}"/>
          </ac:spMkLst>
        </pc:spChg>
        <pc:spChg chg="add mod">
          <ac:chgData name="Neemias Informatica Lima" userId="b77af7bd85500281" providerId="LiveId" clId="{67D08E85-DA52-4500-9366-709A01A58869}" dt="2023-02-12T23:46:16.504" v="68"/>
          <ac:spMkLst>
            <pc:docMk/>
            <pc:sldMk cId="1959249856" sldId="286"/>
            <ac:spMk id="7" creationId="{332F41A2-38EB-AF9A-39DB-429A62CDCF7E}"/>
          </ac:spMkLst>
        </pc:spChg>
        <pc:spChg chg="mod">
          <ac:chgData name="Neemias Informatica Lima" userId="b77af7bd85500281" providerId="LiveId" clId="{67D08E85-DA52-4500-9366-709A01A58869}" dt="2023-02-12T23:53:30.663" v="219" actId="20577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54:08.072" v="230"/>
          <ac:spMkLst>
            <pc:docMk/>
            <pc:sldMk cId="1959249856" sldId="286"/>
            <ac:spMk id="15" creationId="{863BB09B-C8C1-4354-BC51-D930C951E507}"/>
          </ac:spMkLst>
        </pc:spChg>
        <pc:picChg chg="del">
          <ac:chgData name="Neemias Informatica Lima" userId="b77af7bd85500281" providerId="LiveId" clId="{67D08E85-DA52-4500-9366-709A01A58869}" dt="2023-02-12T23:46:16.229" v="67" actId="478"/>
          <ac:picMkLst>
            <pc:docMk/>
            <pc:sldMk cId="1959249856" sldId="286"/>
            <ac:picMk id="4" creationId="{CC597FA2-FD4F-2277-BD7A-7F51C4F50101}"/>
          </ac:picMkLst>
        </pc:picChg>
        <pc:picChg chg="del">
          <ac:chgData name="Neemias Informatica Lima" userId="b77af7bd85500281" providerId="LiveId" clId="{67D08E85-DA52-4500-9366-709A01A58869}" dt="2023-02-12T23:46:16.229" v="67" actId="478"/>
          <ac:picMkLst>
            <pc:docMk/>
            <pc:sldMk cId="1959249856" sldId="286"/>
            <ac:picMk id="5" creationId="{6F49CCFF-4D1D-A065-D837-CD26D5929E49}"/>
          </ac:picMkLst>
        </pc:picChg>
        <pc:picChg chg="add mod">
          <ac:chgData name="Neemias Informatica Lima" userId="b77af7bd85500281" providerId="LiveId" clId="{67D08E85-DA52-4500-9366-709A01A58869}" dt="2023-02-12T23:46:16.504" v="68"/>
          <ac:picMkLst>
            <pc:docMk/>
            <pc:sldMk cId="1959249856" sldId="286"/>
            <ac:picMk id="8" creationId="{7406FDB4-0976-5055-EF78-8A993A889BC4}"/>
          </ac:picMkLst>
        </pc:picChg>
        <pc:picChg chg="add mod">
          <ac:chgData name="Neemias Informatica Lima" userId="b77af7bd85500281" providerId="LiveId" clId="{67D08E85-DA52-4500-9366-709A01A58869}" dt="2023-02-12T23:46:16.504" v="68"/>
          <ac:picMkLst>
            <pc:docMk/>
            <pc:sldMk cId="1959249856" sldId="286"/>
            <ac:picMk id="9" creationId="{2BCFC22D-6FF2-4317-EC47-E5201E230E13}"/>
          </ac:picMkLst>
        </pc:picChg>
      </pc:sldChg>
      <pc:sldChg chg="addSp delSp modSp mod">
        <pc:chgData name="Neemias Informatica Lima" userId="b77af7bd85500281" providerId="LiveId" clId="{67D08E85-DA52-4500-9366-709A01A58869}" dt="2023-02-12T23:55:17.976" v="251" actId="20577"/>
        <pc:sldMkLst>
          <pc:docMk/>
          <pc:sldMk cId="2857006406" sldId="287"/>
        </pc:sldMkLst>
        <pc:spChg chg="del">
          <ac:chgData name="Neemias Informatica Lima" userId="b77af7bd85500281" providerId="LiveId" clId="{67D08E85-DA52-4500-9366-709A01A58869}" dt="2023-02-12T23:46:36.884" v="73" actId="478"/>
          <ac:spMkLst>
            <pc:docMk/>
            <pc:sldMk cId="2857006406" sldId="287"/>
            <ac:spMk id="2" creationId="{30190CB2-F69F-6A96-48AF-4667AADE9D62}"/>
          </ac:spMkLst>
        </pc:spChg>
        <pc:spChg chg="del">
          <ac:chgData name="Neemias Informatica Lima" userId="b77af7bd85500281" providerId="LiveId" clId="{67D08E85-DA52-4500-9366-709A01A58869}" dt="2023-02-12T23:46:36.884" v="73" actId="478"/>
          <ac:spMkLst>
            <pc:docMk/>
            <pc:sldMk cId="2857006406" sldId="287"/>
            <ac:spMk id="3" creationId="{DB376BF7-6AD9-7423-F7BA-554C13BDD0C2}"/>
          </ac:spMkLst>
        </pc:spChg>
        <pc:spChg chg="add mod">
          <ac:chgData name="Neemias Informatica Lima" userId="b77af7bd85500281" providerId="LiveId" clId="{67D08E85-DA52-4500-9366-709A01A58869}" dt="2023-02-12T23:46:37.179" v="74"/>
          <ac:spMkLst>
            <pc:docMk/>
            <pc:sldMk cId="2857006406" sldId="287"/>
            <ac:spMk id="6" creationId="{F56EA440-74E2-8F79-3D05-31E9A0F64533}"/>
          </ac:spMkLst>
        </pc:spChg>
        <pc:spChg chg="add mod">
          <ac:chgData name="Neemias Informatica Lima" userId="b77af7bd85500281" providerId="LiveId" clId="{67D08E85-DA52-4500-9366-709A01A58869}" dt="2023-02-12T23:46:37.179" v="74"/>
          <ac:spMkLst>
            <pc:docMk/>
            <pc:sldMk cId="2857006406" sldId="287"/>
            <ac:spMk id="7" creationId="{A3118D54-A281-C1BA-743C-A191A3CA0DD4}"/>
          </ac:spMkLst>
        </pc:spChg>
        <pc:spChg chg="mod">
          <ac:chgData name="Neemias Informatica Lima" userId="b77af7bd85500281" providerId="LiveId" clId="{67D08E85-DA52-4500-9366-709A01A58869}" dt="2023-02-12T23:55:17.976" v="251" actId="20577"/>
          <ac:spMkLst>
            <pc:docMk/>
            <pc:sldMk cId="2857006406" sldId="287"/>
            <ac:spMk id="16" creationId="{28D68641-D640-4BD7-9D5B-B3803DCCF9B3}"/>
          </ac:spMkLst>
        </pc:spChg>
        <pc:picChg chg="del">
          <ac:chgData name="Neemias Informatica Lima" userId="b77af7bd85500281" providerId="LiveId" clId="{67D08E85-DA52-4500-9366-709A01A58869}" dt="2023-02-12T23:46:36.884" v="73" actId="478"/>
          <ac:picMkLst>
            <pc:docMk/>
            <pc:sldMk cId="2857006406" sldId="287"/>
            <ac:picMk id="4" creationId="{3589F04D-E640-DC07-2FFB-FB64F4DF31B0}"/>
          </ac:picMkLst>
        </pc:picChg>
        <pc:picChg chg="del">
          <ac:chgData name="Neemias Informatica Lima" userId="b77af7bd85500281" providerId="LiveId" clId="{67D08E85-DA52-4500-9366-709A01A58869}" dt="2023-02-12T23:46:36.884" v="73" actId="478"/>
          <ac:picMkLst>
            <pc:docMk/>
            <pc:sldMk cId="2857006406" sldId="287"/>
            <ac:picMk id="5" creationId="{2587AF40-2D6F-F693-2FFD-260922B5024A}"/>
          </ac:picMkLst>
        </pc:picChg>
        <pc:picChg chg="add mod">
          <ac:chgData name="Neemias Informatica Lima" userId="b77af7bd85500281" providerId="LiveId" clId="{67D08E85-DA52-4500-9366-709A01A58869}" dt="2023-02-12T23:46:37.179" v="74"/>
          <ac:picMkLst>
            <pc:docMk/>
            <pc:sldMk cId="2857006406" sldId="287"/>
            <ac:picMk id="8" creationId="{8799D3B6-F708-8339-7DAE-3EF83B8223A7}"/>
          </ac:picMkLst>
        </pc:picChg>
        <pc:picChg chg="add mod">
          <ac:chgData name="Neemias Informatica Lima" userId="b77af7bd85500281" providerId="LiveId" clId="{67D08E85-DA52-4500-9366-709A01A58869}" dt="2023-02-12T23:46:37.179" v="74"/>
          <ac:picMkLst>
            <pc:docMk/>
            <pc:sldMk cId="2857006406" sldId="287"/>
            <ac:picMk id="9" creationId="{08AA151C-420E-38F7-3B42-4BA9EB7D948B}"/>
          </ac:picMkLst>
        </pc:picChg>
      </pc:sldChg>
      <pc:sldChg chg="addSp delSp modSp mod">
        <pc:chgData name="Neemias Informatica Lima" userId="b77af7bd85500281" providerId="LiveId" clId="{67D08E85-DA52-4500-9366-709A01A58869}" dt="2023-02-12T23:47:58.689" v="106" actId="20577"/>
        <pc:sldMkLst>
          <pc:docMk/>
          <pc:sldMk cId="2630436816" sldId="288"/>
        </pc:sldMkLst>
        <pc:spChg chg="del">
          <ac:chgData name="Neemias Informatica Lima" userId="b77af7bd85500281" providerId="LiveId" clId="{67D08E85-DA52-4500-9366-709A01A58869}" dt="2023-02-12T23:45:04.289" v="51" actId="478"/>
          <ac:spMkLst>
            <pc:docMk/>
            <pc:sldMk cId="2630436816" sldId="288"/>
            <ac:spMk id="2" creationId="{ED5E2C5E-D515-C7A1-0E45-9ED32A00A4FC}"/>
          </ac:spMkLst>
        </pc:spChg>
        <pc:spChg chg="del">
          <ac:chgData name="Neemias Informatica Lima" userId="b77af7bd85500281" providerId="LiveId" clId="{67D08E85-DA52-4500-9366-709A01A58869}" dt="2023-02-12T23:45:04.289" v="51" actId="478"/>
          <ac:spMkLst>
            <pc:docMk/>
            <pc:sldMk cId="2630436816" sldId="288"/>
            <ac:spMk id="3" creationId="{6234C521-A3F7-7431-ECA2-D12BA10AB993}"/>
          </ac:spMkLst>
        </pc:spChg>
        <pc:spChg chg="add mod">
          <ac:chgData name="Neemias Informatica Lima" userId="b77af7bd85500281" providerId="LiveId" clId="{67D08E85-DA52-4500-9366-709A01A58869}" dt="2023-02-12T23:45:04.671" v="52"/>
          <ac:spMkLst>
            <pc:docMk/>
            <pc:sldMk cId="2630436816" sldId="288"/>
            <ac:spMk id="6" creationId="{5D71EAA3-7893-4D45-9E3A-97E239802F34}"/>
          </ac:spMkLst>
        </pc:spChg>
        <pc:spChg chg="add mod">
          <ac:chgData name="Neemias Informatica Lima" userId="b77af7bd85500281" providerId="LiveId" clId="{67D08E85-DA52-4500-9366-709A01A58869}" dt="2023-02-12T23:45:04.671" v="52"/>
          <ac:spMkLst>
            <pc:docMk/>
            <pc:sldMk cId="2630436816" sldId="288"/>
            <ac:spMk id="7" creationId="{2F4D65B1-B8C4-0290-9AD6-1DBC3175E676}"/>
          </ac:spMkLst>
        </pc:spChg>
        <pc:spChg chg="mod">
          <ac:chgData name="Neemias Informatica Lima" userId="b77af7bd85500281" providerId="LiveId" clId="{67D08E85-DA52-4500-9366-709A01A58869}" dt="2023-02-12T23:47:58.689" v="106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47:23.288" v="88" actId="20577"/>
          <ac:spMkLst>
            <pc:docMk/>
            <pc:sldMk cId="2630436816" sldId="288"/>
            <ac:spMk id="14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45:04.289" v="51" actId="478"/>
          <ac:picMkLst>
            <pc:docMk/>
            <pc:sldMk cId="2630436816" sldId="288"/>
            <ac:picMk id="4" creationId="{F7A120D6-E2B2-9229-C1C5-98AA3F15143C}"/>
          </ac:picMkLst>
        </pc:picChg>
        <pc:picChg chg="del">
          <ac:chgData name="Neemias Informatica Lima" userId="b77af7bd85500281" providerId="LiveId" clId="{67D08E85-DA52-4500-9366-709A01A58869}" dt="2023-02-12T23:45:04.289" v="51" actId="478"/>
          <ac:picMkLst>
            <pc:docMk/>
            <pc:sldMk cId="2630436816" sldId="288"/>
            <ac:picMk id="5" creationId="{877110B8-FABC-C765-1A77-564F6074D66E}"/>
          </ac:picMkLst>
        </pc:picChg>
        <pc:picChg chg="add mod">
          <ac:chgData name="Neemias Informatica Lima" userId="b77af7bd85500281" providerId="LiveId" clId="{67D08E85-DA52-4500-9366-709A01A58869}" dt="2023-02-12T23:45:04.671" v="52"/>
          <ac:picMkLst>
            <pc:docMk/>
            <pc:sldMk cId="2630436816" sldId="288"/>
            <ac:picMk id="8" creationId="{E000AF40-C1C2-04BD-4D53-043502258A45}"/>
          </ac:picMkLst>
        </pc:picChg>
        <pc:picChg chg="add mod">
          <ac:chgData name="Neemias Informatica Lima" userId="b77af7bd85500281" providerId="LiveId" clId="{67D08E85-DA52-4500-9366-709A01A58869}" dt="2023-02-12T23:45:04.671" v="52"/>
          <ac:picMkLst>
            <pc:docMk/>
            <pc:sldMk cId="2630436816" sldId="288"/>
            <ac:picMk id="9" creationId="{CBDE90B5-DCB0-58C0-4275-412A0A9E768E}"/>
          </ac:picMkLst>
        </pc:picChg>
      </pc:sldChg>
      <pc:sldChg chg="addSp delSp modSp mod">
        <pc:chgData name="Neemias Informatica Lima" userId="b77af7bd85500281" providerId="LiveId" clId="{67D08E85-DA52-4500-9366-709A01A58869}" dt="2023-02-12T23:55:54.821" v="252" actId="313"/>
        <pc:sldMkLst>
          <pc:docMk/>
          <pc:sldMk cId="3032827026" sldId="289"/>
        </pc:sldMkLst>
        <pc:spChg chg="del">
          <ac:chgData name="Neemias Informatica Lima" userId="b77af7bd85500281" providerId="LiveId" clId="{67D08E85-DA52-4500-9366-709A01A58869}" dt="2023-02-12T23:45:30.929" v="57" actId="478"/>
          <ac:spMkLst>
            <pc:docMk/>
            <pc:sldMk cId="3032827026" sldId="289"/>
            <ac:spMk id="2" creationId="{5BD05C22-0AE5-584D-5454-3A9A3B1A78EA}"/>
          </ac:spMkLst>
        </pc:spChg>
        <pc:spChg chg="del">
          <ac:chgData name="Neemias Informatica Lima" userId="b77af7bd85500281" providerId="LiveId" clId="{67D08E85-DA52-4500-9366-709A01A58869}" dt="2023-02-12T23:45:30.929" v="57" actId="478"/>
          <ac:spMkLst>
            <pc:docMk/>
            <pc:sldMk cId="3032827026" sldId="289"/>
            <ac:spMk id="3" creationId="{3BA32948-7EBA-098A-D46A-16D38A909AF5}"/>
          </ac:spMkLst>
        </pc:spChg>
        <pc:spChg chg="add mod">
          <ac:chgData name="Neemias Informatica Lima" userId="b77af7bd85500281" providerId="LiveId" clId="{67D08E85-DA52-4500-9366-709A01A58869}" dt="2023-02-12T23:45:31.191" v="58"/>
          <ac:spMkLst>
            <pc:docMk/>
            <pc:sldMk cId="3032827026" sldId="289"/>
            <ac:spMk id="6" creationId="{C0E9B510-CD9B-0467-06A1-BA5BD27B8EDF}"/>
          </ac:spMkLst>
        </pc:spChg>
        <pc:spChg chg="add mod">
          <ac:chgData name="Neemias Informatica Lima" userId="b77af7bd85500281" providerId="LiveId" clId="{67D08E85-DA52-4500-9366-709A01A58869}" dt="2023-02-12T23:45:31.191" v="58"/>
          <ac:spMkLst>
            <pc:docMk/>
            <pc:sldMk cId="3032827026" sldId="289"/>
            <ac:spMk id="7" creationId="{EE98CFA1-33F9-F9B7-402E-CAB3870BF9A6}"/>
          </ac:spMkLst>
        </pc:spChg>
        <pc:spChg chg="mod">
          <ac:chgData name="Neemias Informatica Lima" userId="b77af7bd85500281" providerId="LiveId" clId="{67D08E85-DA52-4500-9366-709A01A58869}" dt="2023-02-12T23:55:54.821" v="252" actId="313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67D08E85-DA52-4500-9366-709A01A58869}" dt="2023-02-12T23:48:41.865" v="123"/>
          <ac:spMkLst>
            <pc:docMk/>
            <pc:sldMk cId="3032827026" sldId="289"/>
            <ac:spMk id="14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45:30.929" v="57" actId="478"/>
          <ac:picMkLst>
            <pc:docMk/>
            <pc:sldMk cId="3032827026" sldId="289"/>
            <ac:picMk id="4" creationId="{69ED12D6-D1B0-D573-D85D-53CEC6274ABD}"/>
          </ac:picMkLst>
        </pc:picChg>
        <pc:picChg chg="del">
          <ac:chgData name="Neemias Informatica Lima" userId="b77af7bd85500281" providerId="LiveId" clId="{67D08E85-DA52-4500-9366-709A01A58869}" dt="2023-02-12T23:45:30.929" v="57" actId="478"/>
          <ac:picMkLst>
            <pc:docMk/>
            <pc:sldMk cId="3032827026" sldId="289"/>
            <ac:picMk id="5" creationId="{9E8A4BE6-F927-AFCA-007B-E0DE1A0AE467}"/>
          </ac:picMkLst>
        </pc:picChg>
        <pc:picChg chg="add mod">
          <ac:chgData name="Neemias Informatica Lima" userId="b77af7bd85500281" providerId="LiveId" clId="{67D08E85-DA52-4500-9366-709A01A58869}" dt="2023-02-12T23:45:31.191" v="58"/>
          <ac:picMkLst>
            <pc:docMk/>
            <pc:sldMk cId="3032827026" sldId="289"/>
            <ac:picMk id="8" creationId="{68E5EA0E-2BAA-3576-FEFB-129C7962811C}"/>
          </ac:picMkLst>
        </pc:picChg>
        <pc:picChg chg="add mod">
          <ac:chgData name="Neemias Informatica Lima" userId="b77af7bd85500281" providerId="LiveId" clId="{67D08E85-DA52-4500-9366-709A01A58869}" dt="2023-02-12T23:45:31.191" v="58"/>
          <ac:picMkLst>
            <pc:docMk/>
            <pc:sldMk cId="3032827026" sldId="289"/>
            <ac:picMk id="9" creationId="{62BAC008-50EB-A773-34D0-A9CDDC722A9D}"/>
          </ac:picMkLst>
        </pc:picChg>
      </pc:sldChg>
      <pc:sldChg chg="addSp delSp modSp mod">
        <pc:chgData name="Neemias Informatica Lima" userId="b77af7bd85500281" providerId="LiveId" clId="{67D08E85-DA52-4500-9366-709A01A58869}" dt="2023-02-12T23:51:32.364" v="184"/>
        <pc:sldMkLst>
          <pc:docMk/>
          <pc:sldMk cId="3772032319" sldId="290"/>
        </pc:sldMkLst>
        <pc:spChg chg="del">
          <ac:chgData name="Neemias Informatica Lima" userId="b77af7bd85500281" providerId="LiveId" clId="{67D08E85-DA52-4500-9366-709A01A58869}" dt="2023-02-12T23:45:44.760" v="61" actId="478"/>
          <ac:spMkLst>
            <pc:docMk/>
            <pc:sldMk cId="3772032319" sldId="290"/>
            <ac:spMk id="2" creationId="{4328107A-83C1-222D-E707-4EF785F7F12A}"/>
          </ac:spMkLst>
        </pc:spChg>
        <pc:spChg chg="del">
          <ac:chgData name="Neemias Informatica Lima" userId="b77af7bd85500281" providerId="LiveId" clId="{67D08E85-DA52-4500-9366-709A01A58869}" dt="2023-02-12T23:45:44.760" v="61" actId="478"/>
          <ac:spMkLst>
            <pc:docMk/>
            <pc:sldMk cId="3772032319" sldId="290"/>
            <ac:spMk id="3" creationId="{F1287257-8226-823D-6201-774C9847F783}"/>
          </ac:spMkLst>
        </pc:spChg>
        <pc:spChg chg="add mod">
          <ac:chgData name="Neemias Informatica Lima" userId="b77af7bd85500281" providerId="LiveId" clId="{67D08E85-DA52-4500-9366-709A01A58869}" dt="2023-02-12T23:45:45.095" v="62"/>
          <ac:spMkLst>
            <pc:docMk/>
            <pc:sldMk cId="3772032319" sldId="290"/>
            <ac:spMk id="6" creationId="{258F165C-FFE4-7265-61FA-76E816404C85}"/>
          </ac:spMkLst>
        </pc:spChg>
        <pc:spChg chg="add mod">
          <ac:chgData name="Neemias Informatica Lima" userId="b77af7bd85500281" providerId="LiveId" clId="{67D08E85-DA52-4500-9366-709A01A58869}" dt="2023-02-12T23:45:45.095" v="62"/>
          <ac:spMkLst>
            <pc:docMk/>
            <pc:sldMk cId="3772032319" sldId="290"/>
            <ac:spMk id="7" creationId="{10611E46-CAE8-DC09-AE45-33CF3BD90CD0}"/>
          </ac:spMkLst>
        </pc:spChg>
        <pc:spChg chg="mod">
          <ac:chgData name="Neemias Informatica Lima" userId="b77af7bd85500281" providerId="LiveId" clId="{67D08E85-DA52-4500-9366-709A01A58869}" dt="2023-02-12T23:51:32.364" v="184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67D08E85-DA52-4500-9366-709A01A58869}" dt="2023-02-12T23:50:49.132" v="167"/>
          <ac:spMkLst>
            <pc:docMk/>
            <pc:sldMk cId="3772032319" sldId="290"/>
            <ac:spMk id="14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45:44.760" v="61" actId="478"/>
          <ac:picMkLst>
            <pc:docMk/>
            <pc:sldMk cId="3772032319" sldId="290"/>
            <ac:picMk id="4" creationId="{94A5ABA2-6C2E-5E01-3244-89849BA1D3E3}"/>
          </ac:picMkLst>
        </pc:picChg>
        <pc:picChg chg="del">
          <ac:chgData name="Neemias Informatica Lima" userId="b77af7bd85500281" providerId="LiveId" clId="{67D08E85-DA52-4500-9366-709A01A58869}" dt="2023-02-12T23:45:44.760" v="61" actId="478"/>
          <ac:picMkLst>
            <pc:docMk/>
            <pc:sldMk cId="3772032319" sldId="290"/>
            <ac:picMk id="5" creationId="{0E223C39-F311-EEFE-8EC1-C1DE87B13AE9}"/>
          </ac:picMkLst>
        </pc:picChg>
        <pc:picChg chg="add mod">
          <ac:chgData name="Neemias Informatica Lima" userId="b77af7bd85500281" providerId="LiveId" clId="{67D08E85-DA52-4500-9366-709A01A58869}" dt="2023-02-12T23:45:45.095" v="62"/>
          <ac:picMkLst>
            <pc:docMk/>
            <pc:sldMk cId="3772032319" sldId="290"/>
            <ac:picMk id="8" creationId="{90BA5F3F-4950-8D41-DDF5-375F2C88ED93}"/>
          </ac:picMkLst>
        </pc:picChg>
        <pc:picChg chg="add mod">
          <ac:chgData name="Neemias Informatica Lima" userId="b77af7bd85500281" providerId="LiveId" clId="{67D08E85-DA52-4500-9366-709A01A58869}" dt="2023-02-12T23:45:45.095" v="62"/>
          <ac:picMkLst>
            <pc:docMk/>
            <pc:sldMk cId="3772032319" sldId="290"/>
            <ac:picMk id="9" creationId="{94960230-3FF4-E7CA-BED1-E9E7F881AB6B}"/>
          </ac:picMkLst>
        </pc:picChg>
      </pc:sldChg>
      <pc:sldChg chg="addSp delSp modSp mod">
        <pc:chgData name="Neemias Informatica Lima" userId="b77af7bd85500281" providerId="LiveId" clId="{67D08E85-DA52-4500-9366-709A01A58869}" dt="2023-02-12T23:52:54.859" v="215" actId="20577"/>
        <pc:sldMkLst>
          <pc:docMk/>
          <pc:sldMk cId="1768216317" sldId="291"/>
        </pc:sldMkLst>
        <pc:spChg chg="del">
          <ac:chgData name="Neemias Informatica Lima" userId="b77af7bd85500281" providerId="LiveId" clId="{67D08E85-DA52-4500-9366-709A01A58869}" dt="2023-02-12T23:46:09.241" v="65" actId="478"/>
          <ac:spMkLst>
            <pc:docMk/>
            <pc:sldMk cId="1768216317" sldId="291"/>
            <ac:spMk id="2" creationId="{7A4E58ED-0553-F336-1435-795FF50FB452}"/>
          </ac:spMkLst>
        </pc:spChg>
        <pc:spChg chg="del">
          <ac:chgData name="Neemias Informatica Lima" userId="b77af7bd85500281" providerId="LiveId" clId="{67D08E85-DA52-4500-9366-709A01A58869}" dt="2023-02-12T23:46:09.241" v="65" actId="478"/>
          <ac:spMkLst>
            <pc:docMk/>
            <pc:sldMk cId="1768216317" sldId="291"/>
            <ac:spMk id="3" creationId="{A418F0A0-C4B5-FCA5-5EB3-B7A1B7918546}"/>
          </ac:spMkLst>
        </pc:spChg>
        <pc:spChg chg="add mod">
          <ac:chgData name="Neemias Informatica Lima" userId="b77af7bd85500281" providerId="LiveId" clId="{67D08E85-DA52-4500-9366-709A01A58869}" dt="2023-02-12T23:46:09.503" v="66"/>
          <ac:spMkLst>
            <pc:docMk/>
            <pc:sldMk cId="1768216317" sldId="291"/>
            <ac:spMk id="6" creationId="{7FF482E2-B248-B3C5-CFE6-8E5A6D7EA78B}"/>
          </ac:spMkLst>
        </pc:spChg>
        <pc:spChg chg="add mod">
          <ac:chgData name="Neemias Informatica Lima" userId="b77af7bd85500281" providerId="LiveId" clId="{67D08E85-DA52-4500-9366-709A01A58869}" dt="2023-02-12T23:46:09.503" v="66"/>
          <ac:spMkLst>
            <pc:docMk/>
            <pc:sldMk cId="1768216317" sldId="291"/>
            <ac:spMk id="7" creationId="{21AD923E-3E38-C83E-720F-559B8B7C9464}"/>
          </ac:spMkLst>
        </pc:spChg>
        <pc:spChg chg="mod">
          <ac:chgData name="Neemias Informatica Lima" userId="b77af7bd85500281" providerId="LiveId" clId="{67D08E85-DA52-4500-9366-709A01A58869}" dt="2023-02-12T23:52:54.859" v="215" actId="20577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67D08E85-DA52-4500-9366-709A01A58869}" dt="2023-02-12T23:51:56.932" v="194"/>
          <ac:spMkLst>
            <pc:docMk/>
            <pc:sldMk cId="1768216317" sldId="291"/>
            <ac:spMk id="14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46:09.241" v="65" actId="478"/>
          <ac:picMkLst>
            <pc:docMk/>
            <pc:sldMk cId="1768216317" sldId="291"/>
            <ac:picMk id="4" creationId="{E78C97A7-55BB-2839-06AD-64E13B539707}"/>
          </ac:picMkLst>
        </pc:picChg>
        <pc:picChg chg="del">
          <ac:chgData name="Neemias Informatica Lima" userId="b77af7bd85500281" providerId="LiveId" clId="{67D08E85-DA52-4500-9366-709A01A58869}" dt="2023-02-12T23:46:09.241" v="65" actId="478"/>
          <ac:picMkLst>
            <pc:docMk/>
            <pc:sldMk cId="1768216317" sldId="291"/>
            <ac:picMk id="5" creationId="{599BA734-ABEA-8744-9F6B-93F9113EE17D}"/>
          </ac:picMkLst>
        </pc:picChg>
        <pc:picChg chg="add mod">
          <ac:chgData name="Neemias Informatica Lima" userId="b77af7bd85500281" providerId="LiveId" clId="{67D08E85-DA52-4500-9366-709A01A58869}" dt="2023-02-12T23:46:09.503" v="66"/>
          <ac:picMkLst>
            <pc:docMk/>
            <pc:sldMk cId="1768216317" sldId="291"/>
            <ac:picMk id="8" creationId="{890E538E-07EC-A376-4929-1D0B7D103AAD}"/>
          </ac:picMkLst>
        </pc:picChg>
        <pc:picChg chg="add mod">
          <ac:chgData name="Neemias Informatica Lima" userId="b77af7bd85500281" providerId="LiveId" clId="{67D08E85-DA52-4500-9366-709A01A58869}" dt="2023-02-12T23:46:09.503" v="66"/>
          <ac:picMkLst>
            <pc:docMk/>
            <pc:sldMk cId="1768216317" sldId="291"/>
            <ac:picMk id="9" creationId="{656BCBC8-4684-871D-87D4-C07900D6FFD7}"/>
          </ac:picMkLst>
        </pc:picChg>
      </pc:sldChg>
      <pc:sldChg chg="addSp delSp modSp mod">
        <pc:chgData name="Neemias Informatica Lima" userId="b77af7bd85500281" providerId="LiveId" clId="{67D08E85-DA52-4500-9366-709A01A58869}" dt="2023-02-12T23:54:46.444" v="241"/>
        <pc:sldMkLst>
          <pc:docMk/>
          <pc:sldMk cId="3757265641" sldId="292"/>
        </pc:sldMkLst>
        <pc:spChg chg="del">
          <ac:chgData name="Neemias Informatica Lima" userId="b77af7bd85500281" providerId="LiveId" clId="{67D08E85-DA52-4500-9366-709A01A58869}" dt="2023-02-12T23:46:23.040" v="69" actId="478"/>
          <ac:spMkLst>
            <pc:docMk/>
            <pc:sldMk cId="3757265641" sldId="292"/>
            <ac:spMk id="2" creationId="{A0DB44E6-F58E-D2CB-9196-3FBA999267F4}"/>
          </ac:spMkLst>
        </pc:spChg>
        <pc:spChg chg="del">
          <ac:chgData name="Neemias Informatica Lima" userId="b77af7bd85500281" providerId="LiveId" clId="{67D08E85-DA52-4500-9366-709A01A58869}" dt="2023-02-12T23:46:23.040" v="69" actId="478"/>
          <ac:spMkLst>
            <pc:docMk/>
            <pc:sldMk cId="3757265641" sldId="292"/>
            <ac:spMk id="3" creationId="{965A8417-251A-448F-1059-583FAAEEEF93}"/>
          </ac:spMkLst>
        </pc:spChg>
        <pc:spChg chg="add mod">
          <ac:chgData name="Neemias Informatica Lima" userId="b77af7bd85500281" providerId="LiveId" clId="{67D08E85-DA52-4500-9366-709A01A58869}" dt="2023-02-12T23:46:23.342" v="70"/>
          <ac:spMkLst>
            <pc:docMk/>
            <pc:sldMk cId="3757265641" sldId="292"/>
            <ac:spMk id="6" creationId="{BD2981D2-B240-9160-03D8-C6391CE84956}"/>
          </ac:spMkLst>
        </pc:spChg>
        <pc:spChg chg="add mod">
          <ac:chgData name="Neemias Informatica Lima" userId="b77af7bd85500281" providerId="LiveId" clId="{67D08E85-DA52-4500-9366-709A01A58869}" dt="2023-02-12T23:46:23.342" v="70"/>
          <ac:spMkLst>
            <pc:docMk/>
            <pc:sldMk cId="3757265641" sldId="292"/>
            <ac:spMk id="7" creationId="{56B1B161-0658-0648-49D0-35E2837CD5F3}"/>
          </ac:spMkLst>
        </pc:spChg>
        <pc:spChg chg="mod">
          <ac:chgData name="Neemias Informatica Lima" userId="b77af7bd85500281" providerId="LiveId" clId="{67D08E85-DA52-4500-9366-709A01A58869}" dt="2023-02-12T23:54:46.444" v="241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67D08E85-DA52-4500-9366-709A01A58869}" dt="2023-02-12T23:53:37.289" v="220"/>
          <ac:spMkLst>
            <pc:docMk/>
            <pc:sldMk cId="3757265641" sldId="292"/>
            <ac:spMk id="14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46:23.040" v="69" actId="478"/>
          <ac:picMkLst>
            <pc:docMk/>
            <pc:sldMk cId="3757265641" sldId="292"/>
            <ac:picMk id="4" creationId="{D3796CFA-A66B-827B-7FF8-0C436647E422}"/>
          </ac:picMkLst>
        </pc:picChg>
        <pc:picChg chg="del">
          <ac:chgData name="Neemias Informatica Lima" userId="b77af7bd85500281" providerId="LiveId" clId="{67D08E85-DA52-4500-9366-709A01A58869}" dt="2023-02-12T23:46:23.040" v="69" actId="478"/>
          <ac:picMkLst>
            <pc:docMk/>
            <pc:sldMk cId="3757265641" sldId="292"/>
            <ac:picMk id="5" creationId="{C4AB9179-3C2D-A2FE-F400-58AE681347C6}"/>
          </ac:picMkLst>
        </pc:picChg>
        <pc:picChg chg="add mod">
          <ac:chgData name="Neemias Informatica Lima" userId="b77af7bd85500281" providerId="LiveId" clId="{67D08E85-DA52-4500-9366-709A01A58869}" dt="2023-02-12T23:46:23.342" v="70"/>
          <ac:picMkLst>
            <pc:docMk/>
            <pc:sldMk cId="3757265641" sldId="292"/>
            <ac:picMk id="8" creationId="{58AC132A-C8EC-76E6-23C4-A3185DFF610B}"/>
          </ac:picMkLst>
        </pc:picChg>
        <pc:picChg chg="add mod">
          <ac:chgData name="Neemias Informatica Lima" userId="b77af7bd85500281" providerId="LiveId" clId="{67D08E85-DA52-4500-9366-709A01A58869}" dt="2023-02-12T23:46:23.342" v="70"/>
          <ac:picMkLst>
            <pc:docMk/>
            <pc:sldMk cId="3757265641" sldId="292"/>
            <ac:picMk id="9" creationId="{478963F3-6E6A-8A71-611F-9CB5F2618ECC}"/>
          </ac:picMkLst>
        </pc:picChg>
      </pc:sldChg>
      <pc:sldChg chg="addSp delSp modSp mod">
        <pc:chgData name="Neemias Informatica Lima" userId="b77af7bd85500281" providerId="LiveId" clId="{67D08E85-DA52-4500-9366-709A01A58869}" dt="2023-02-12T23:54:59.736" v="246"/>
        <pc:sldMkLst>
          <pc:docMk/>
          <pc:sldMk cId="3114938747" sldId="293"/>
        </pc:sldMkLst>
        <pc:spChg chg="del">
          <ac:chgData name="Neemias Informatica Lima" userId="b77af7bd85500281" providerId="LiveId" clId="{67D08E85-DA52-4500-9366-709A01A58869}" dt="2023-02-12T23:46:29.972" v="71" actId="478"/>
          <ac:spMkLst>
            <pc:docMk/>
            <pc:sldMk cId="3114938747" sldId="293"/>
            <ac:spMk id="2" creationId="{707BD544-9DC0-219B-192F-4926D39E14D5}"/>
          </ac:spMkLst>
        </pc:spChg>
        <pc:spChg chg="del">
          <ac:chgData name="Neemias Informatica Lima" userId="b77af7bd85500281" providerId="LiveId" clId="{67D08E85-DA52-4500-9366-709A01A58869}" dt="2023-02-12T23:46:29.972" v="71" actId="478"/>
          <ac:spMkLst>
            <pc:docMk/>
            <pc:sldMk cId="3114938747" sldId="293"/>
            <ac:spMk id="3" creationId="{C4BFDC45-8EB1-3FFB-B91A-8B48C0DEF2C5}"/>
          </ac:spMkLst>
        </pc:spChg>
        <pc:spChg chg="add mod">
          <ac:chgData name="Neemias Informatica Lima" userId="b77af7bd85500281" providerId="LiveId" clId="{67D08E85-DA52-4500-9366-709A01A58869}" dt="2023-02-12T23:46:30.247" v="72"/>
          <ac:spMkLst>
            <pc:docMk/>
            <pc:sldMk cId="3114938747" sldId="293"/>
            <ac:spMk id="6" creationId="{AE3566F7-D159-9510-BDE7-73790CC5C2D3}"/>
          </ac:spMkLst>
        </pc:spChg>
        <pc:spChg chg="add mod">
          <ac:chgData name="Neemias Informatica Lima" userId="b77af7bd85500281" providerId="LiveId" clId="{67D08E85-DA52-4500-9366-709A01A58869}" dt="2023-02-12T23:46:30.247" v="72"/>
          <ac:spMkLst>
            <pc:docMk/>
            <pc:sldMk cId="3114938747" sldId="293"/>
            <ac:spMk id="7" creationId="{33271FEB-8622-4E20-67BE-E4B03E68811F}"/>
          </ac:spMkLst>
        </pc:spChg>
        <pc:spChg chg="mod">
          <ac:chgData name="Neemias Informatica Lima" userId="b77af7bd85500281" providerId="LiveId" clId="{67D08E85-DA52-4500-9366-709A01A58869}" dt="2023-02-12T23:54:59.736" v="246"/>
          <ac:spMkLst>
            <pc:docMk/>
            <pc:sldMk cId="3114938747" sldId="293"/>
            <ac:spMk id="16" creationId="{CFC8B9D9-C6ED-4706-A104-65D118A5B7F9}"/>
          </ac:spMkLst>
        </pc:spChg>
        <pc:picChg chg="del">
          <ac:chgData name="Neemias Informatica Lima" userId="b77af7bd85500281" providerId="LiveId" clId="{67D08E85-DA52-4500-9366-709A01A58869}" dt="2023-02-12T23:46:29.972" v="71" actId="478"/>
          <ac:picMkLst>
            <pc:docMk/>
            <pc:sldMk cId="3114938747" sldId="293"/>
            <ac:picMk id="4" creationId="{D82CB1C8-C947-B595-410B-F44E50AFAF1A}"/>
          </ac:picMkLst>
        </pc:picChg>
        <pc:picChg chg="del">
          <ac:chgData name="Neemias Informatica Lima" userId="b77af7bd85500281" providerId="LiveId" clId="{67D08E85-DA52-4500-9366-709A01A58869}" dt="2023-02-12T23:46:29.972" v="71" actId="478"/>
          <ac:picMkLst>
            <pc:docMk/>
            <pc:sldMk cId="3114938747" sldId="293"/>
            <ac:picMk id="5" creationId="{72B65B44-EA53-AAB5-4183-55BDD5BE2BB5}"/>
          </ac:picMkLst>
        </pc:picChg>
        <pc:picChg chg="add mod">
          <ac:chgData name="Neemias Informatica Lima" userId="b77af7bd85500281" providerId="LiveId" clId="{67D08E85-DA52-4500-9366-709A01A58869}" dt="2023-02-12T23:46:30.247" v="72"/>
          <ac:picMkLst>
            <pc:docMk/>
            <pc:sldMk cId="3114938747" sldId="293"/>
            <ac:picMk id="8" creationId="{DB07F899-5E02-C3D0-31DF-0D33300DD741}"/>
          </ac:picMkLst>
        </pc:picChg>
        <pc:picChg chg="add mod">
          <ac:chgData name="Neemias Informatica Lima" userId="b77af7bd85500281" providerId="LiveId" clId="{67D08E85-DA52-4500-9366-709A01A58869}" dt="2023-02-12T23:46:30.247" v="72"/>
          <ac:picMkLst>
            <pc:docMk/>
            <pc:sldMk cId="3114938747" sldId="293"/>
            <ac:picMk id="9" creationId="{2955F903-A3BE-5960-36F4-A66077550A78}"/>
          </ac:picMkLst>
        </pc:picChg>
      </pc:sldChg>
    </pc:docChg>
  </pc:docChgLst>
  <pc:docChgLst>
    <pc:chgData name="Neemias Informatica Lima" userId="b77af7bd85500281" providerId="LiveId" clId="{70BF4EFA-C635-4E02-85A4-EE8AA687EAFE}"/>
    <pc:docChg chg="undo redo custSel modSld">
      <pc:chgData name="Neemias Informatica Lima" userId="b77af7bd85500281" providerId="LiveId" clId="{70BF4EFA-C635-4E02-85A4-EE8AA687EAFE}" dt="2023-07-26T00:07:47.547" v="289" actId="20577"/>
      <pc:docMkLst>
        <pc:docMk/>
      </pc:docMkLst>
      <pc:sldChg chg="addSp delSp modSp mod">
        <pc:chgData name="Neemias Informatica Lima" userId="b77af7bd85500281" providerId="LiveId" clId="{70BF4EFA-C635-4E02-85A4-EE8AA687EAFE}" dt="2023-07-25T23:50:39.029" v="56" actId="20577"/>
        <pc:sldMkLst>
          <pc:docMk/>
          <pc:sldMk cId="2232331225" sldId="280"/>
        </pc:sldMkLst>
        <pc:spChg chg="mod">
          <ac:chgData name="Neemias Informatica Lima" userId="b77af7bd85500281" providerId="LiveId" clId="{70BF4EFA-C635-4E02-85A4-EE8AA687EAFE}" dt="2023-07-25T23:45:53.947" v="6" actId="20577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5T23:47:38.496" v="26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5T23:50:39.029" v="56" actId="20577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46:04.699" v="7" actId="478"/>
          <ac:picMkLst>
            <pc:docMk/>
            <pc:sldMk cId="2232331225" sldId="280"/>
            <ac:picMk id="3" creationId="{94FEF9AA-FC8B-78BB-E2F0-8B77AB652B6F}"/>
          </ac:picMkLst>
        </pc:picChg>
        <pc:picChg chg="add mod">
          <ac:chgData name="Neemias Informatica Lima" userId="b77af7bd85500281" providerId="LiveId" clId="{70BF4EFA-C635-4E02-85A4-EE8AA687EAFE}" dt="2023-07-25T23:47:07.054" v="19" actId="14100"/>
          <ac:picMkLst>
            <pc:docMk/>
            <pc:sldMk cId="2232331225" sldId="280"/>
            <ac:picMk id="4" creationId="{0F0ADB51-F692-DBC1-F27B-4574BD63BA43}"/>
          </ac:picMkLst>
        </pc:picChg>
        <pc:picChg chg="del">
          <ac:chgData name="Neemias Informatica Lima" userId="b77af7bd85500281" providerId="LiveId" clId="{70BF4EFA-C635-4E02-85A4-EE8AA687EAFE}" dt="2023-07-25T23:45:39.905" v="0" actId="478"/>
          <ac:picMkLst>
            <pc:docMk/>
            <pc:sldMk cId="2232331225" sldId="280"/>
            <ac:picMk id="13" creationId="{2CB54BE5-4CF9-ACAD-5D91-B0E064F0866E}"/>
          </ac:picMkLst>
        </pc:picChg>
        <pc:picChg chg="add mod">
          <ac:chgData name="Neemias Informatica Lima" userId="b77af7bd85500281" providerId="LiveId" clId="{70BF4EFA-C635-4E02-85A4-EE8AA687EAFE}" dt="2023-07-25T23:49:19.996" v="36"/>
          <ac:picMkLst>
            <pc:docMk/>
            <pc:sldMk cId="2232331225" sldId="280"/>
            <ac:picMk id="14" creationId="{4956ACF0-5B64-BB6C-250A-31CBE6FF33F4}"/>
          </ac:picMkLst>
        </pc:picChg>
      </pc:sldChg>
      <pc:sldChg chg="addSp delSp modSp mod">
        <pc:chgData name="Neemias Informatica Lima" userId="b77af7bd85500281" providerId="LiveId" clId="{70BF4EFA-C635-4E02-85A4-EE8AA687EAFE}" dt="2023-07-25T23:54:53.499" v="99"/>
        <pc:sldMkLst>
          <pc:docMk/>
          <pc:sldMk cId="2103443556" sldId="281"/>
        </pc:sldMkLst>
        <pc:spChg chg="mod">
          <ac:chgData name="Neemias Informatica Lima" userId="b77af7bd85500281" providerId="LiveId" clId="{70BF4EFA-C635-4E02-85A4-EE8AA687EAFE}" dt="2023-07-25T23:54:53.499" v="99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5T23:51:18.859" v="70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49:55.114" v="43" actId="478"/>
          <ac:picMkLst>
            <pc:docMk/>
            <pc:sldMk cId="2103443556" sldId="281"/>
            <ac:picMk id="2" creationId="{033884EC-6BAC-E98B-92F9-0F95BFC5D142}"/>
          </ac:picMkLst>
        </pc:picChg>
        <pc:picChg chg="del">
          <ac:chgData name="Neemias Informatica Lima" userId="b77af7bd85500281" providerId="LiveId" clId="{70BF4EFA-C635-4E02-85A4-EE8AA687EAFE}" dt="2023-07-25T23:49:27.305" v="37" actId="478"/>
          <ac:picMkLst>
            <pc:docMk/>
            <pc:sldMk cId="2103443556" sldId="281"/>
            <ac:picMk id="3" creationId="{A660EB47-AC82-BD8B-C43A-AD23DA463620}"/>
          </ac:picMkLst>
        </pc:picChg>
        <pc:picChg chg="add mod">
          <ac:chgData name="Neemias Informatica Lima" userId="b77af7bd85500281" providerId="LiveId" clId="{70BF4EFA-C635-4E02-85A4-EE8AA687EAFE}" dt="2023-07-25T23:49:45.861" v="42" actId="1440"/>
          <ac:picMkLst>
            <pc:docMk/>
            <pc:sldMk cId="2103443556" sldId="281"/>
            <ac:picMk id="4" creationId="{0401683E-6619-33FD-E0CA-0A94716BB2D0}"/>
          </ac:picMkLst>
        </pc:picChg>
        <pc:picChg chg="add mod">
          <ac:chgData name="Neemias Informatica Lima" userId="b77af7bd85500281" providerId="LiveId" clId="{70BF4EFA-C635-4E02-85A4-EE8AA687EAFE}" dt="2023-07-25T23:50:13.048" v="49" actId="14100"/>
          <ac:picMkLst>
            <pc:docMk/>
            <pc:sldMk cId="2103443556" sldId="281"/>
            <ac:picMk id="5" creationId="{F0646410-B1E3-621B-1B89-2DFCB31A465B}"/>
          </ac:picMkLst>
        </pc:picChg>
        <pc:picChg chg="add del mod">
          <ac:chgData name="Neemias Informatica Lima" userId="b77af7bd85500281" providerId="LiveId" clId="{70BF4EFA-C635-4E02-85A4-EE8AA687EAFE}" dt="2023-07-25T23:51:07.773" v="63" actId="478"/>
          <ac:picMkLst>
            <pc:docMk/>
            <pc:sldMk cId="2103443556" sldId="281"/>
            <ac:picMk id="7" creationId="{0CB26EE6-034E-1A00-D2B4-CB5F1E891F27}"/>
          </ac:picMkLst>
        </pc:picChg>
      </pc:sldChg>
      <pc:sldChg chg="addSp delSp modSp mod">
        <pc:chgData name="Neemias Informatica Lima" userId="b77af7bd85500281" providerId="LiveId" clId="{70BF4EFA-C635-4E02-85A4-EE8AA687EAFE}" dt="2023-07-25T23:56:18.942" v="131" actId="20577"/>
        <pc:sldMkLst>
          <pc:docMk/>
          <pc:sldMk cId="3683219421" sldId="282"/>
        </pc:sldMkLst>
        <pc:spChg chg="del">
          <ac:chgData name="Neemias Informatica Lima" userId="b77af7bd85500281" providerId="LiveId" clId="{70BF4EFA-C635-4E02-85A4-EE8AA687EAFE}" dt="2023-07-25T23:51:57.413" v="73" actId="478"/>
          <ac:spMkLst>
            <pc:docMk/>
            <pc:sldMk cId="3683219421" sldId="282"/>
            <ac:spMk id="2" creationId="{3491D5EA-6C15-3D88-0DD4-7DB79CE1D014}"/>
          </ac:spMkLst>
        </pc:spChg>
        <pc:spChg chg="del">
          <ac:chgData name="Neemias Informatica Lima" userId="b77af7bd85500281" providerId="LiveId" clId="{70BF4EFA-C635-4E02-85A4-EE8AA687EAFE}" dt="2023-07-25T23:51:57.413" v="73" actId="478"/>
          <ac:spMkLst>
            <pc:docMk/>
            <pc:sldMk cId="3683219421" sldId="282"/>
            <ac:spMk id="4" creationId="{3F35780F-BA0E-C838-58B7-94B3D250E3A2}"/>
          </ac:spMkLst>
        </pc:spChg>
        <pc:spChg chg="add mod">
          <ac:chgData name="Neemias Informatica Lima" userId="b77af7bd85500281" providerId="LiveId" clId="{70BF4EFA-C635-4E02-85A4-EE8AA687EAFE}" dt="2023-07-25T23:51:58.114" v="74"/>
          <ac:spMkLst>
            <pc:docMk/>
            <pc:sldMk cId="3683219421" sldId="282"/>
            <ac:spMk id="7" creationId="{819A9ECA-D30A-D6C9-81C6-EA9DE94C92E9}"/>
          </ac:spMkLst>
        </pc:spChg>
        <pc:spChg chg="add mod">
          <ac:chgData name="Neemias Informatica Lima" userId="b77af7bd85500281" providerId="LiveId" clId="{70BF4EFA-C635-4E02-85A4-EE8AA687EAFE}" dt="2023-07-25T23:51:58.114" v="74"/>
          <ac:spMkLst>
            <pc:docMk/>
            <pc:sldMk cId="3683219421" sldId="282"/>
            <ac:spMk id="8" creationId="{406832D3-51D0-D681-ABC6-D5AA21F8B4C4}"/>
          </ac:spMkLst>
        </pc:spChg>
        <pc:spChg chg="mod">
          <ac:chgData name="Neemias Informatica Lima" userId="b77af7bd85500281" providerId="LiveId" clId="{70BF4EFA-C635-4E02-85A4-EE8AA687EAFE}" dt="2023-07-25T23:56:18.942" v="131" actId="20577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5T23:55:17.440" v="109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51:57.413" v="73" actId="478"/>
          <ac:picMkLst>
            <pc:docMk/>
            <pc:sldMk cId="3683219421" sldId="282"/>
            <ac:picMk id="5" creationId="{2074D15B-C433-B3FE-655E-F896186A7E29}"/>
          </ac:picMkLst>
        </pc:picChg>
        <pc:picChg chg="del">
          <ac:chgData name="Neemias Informatica Lima" userId="b77af7bd85500281" providerId="LiveId" clId="{70BF4EFA-C635-4E02-85A4-EE8AA687EAFE}" dt="2023-07-25T23:51:57.413" v="73" actId="478"/>
          <ac:picMkLst>
            <pc:docMk/>
            <pc:sldMk cId="3683219421" sldId="282"/>
            <ac:picMk id="6" creationId="{07BDFE5B-EEF5-3811-2C82-561761550694}"/>
          </ac:picMkLst>
        </pc:picChg>
        <pc:picChg chg="add mod">
          <ac:chgData name="Neemias Informatica Lima" userId="b77af7bd85500281" providerId="LiveId" clId="{70BF4EFA-C635-4E02-85A4-EE8AA687EAFE}" dt="2023-07-25T23:51:58.114" v="74"/>
          <ac:picMkLst>
            <pc:docMk/>
            <pc:sldMk cId="3683219421" sldId="282"/>
            <ac:picMk id="9" creationId="{E4E7D18B-2663-8020-BA36-B88543827227}"/>
          </ac:picMkLst>
        </pc:picChg>
        <pc:picChg chg="add mod">
          <ac:chgData name="Neemias Informatica Lima" userId="b77af7bd85500281" providerId="LiveId" clId="{70BF4EFA-C635-4E02-85A4-EE8AA687EAFE}" dt="2023-07-25T23:51:58.114" v="74"/>
          <ac:picMkLst>
            <pc:docMk/>
            <pc:sldMk cId="3683219421" sldId="282"/>
            <ac:picMk id="11" creationId="{106373A6-913A-FB36-4DC5-2B97F23E5862}"/>
          </ac:picMkLst>
        </pc:picChg>
      </pc:sldChg>
      <pc:sldChg chg="addSp delSp modSp mod">
        <pc:chgData name="Neemias Informatica Lima" userId="b77af7bd85500281" providerId="LiveId" clId="{70BF4EFA-C635-4E02-85A4-EE8AA687EAFE}" dt="2023-07-25T23:57:39.131" v="156" actId="20577"/>
        <pc:sldMkLst>
          <pc:docMk/>
          <pc:sldMk cId="3902406419" sldId="283"/>
        </pc:sldMkLst>
        <pc:spChg chg="del">
          <ac:chgData name="Neemias Informatica Lima" userId="b77af7bd85500281" providerId="LiveId" clId="{70BF4EFA-C635-4E02-85A4-EE8AA687EAFE}" dt="2023-07-25T23:52:11.501" v="75" actId="478"/>
          <ac:spMkLst>
            <pc:docMk/>
            <pc:sldMk cId="3902406419" sldId="283"/>
            <ac:spMk id="2" creationId="{D3F2D1D4-493F-B3EC-6211-0D2D727670AA}"/>
          </ac:spMkLst>
        </pc:spChg>
        <pc:spChg chg="del">
          <ac:chgData name="Neemias Informatica Lima" userId="b77af7bd85500281" providerId="LiveId" clId="{70BF4EFA-C635-4E02-85A4-EE8AA687EAFE}" dt="2023-07-25T23:52:11.501" v="75" actId="478"/>
          <ac:spMkLst>
            <pc:docMk/>
            <pc:sldMk cId="3902406419" sldId="283"/>
            <ac:spMk id="3" creationId="{EA826045-1181-CAD1-2B51-E9311AB30D4F}"/>
          </ac:spMkLst>
        </pc:spChg>
        <pc:spChg chg="add mod">
          <ac:chgData name="Neemias Informatica Lima" userId="b77af7bd85500281" providerId="LiveId" clId="{70BF4EFA-C635-4E02-85A4-EE8AA687EAFE}" dt="2023-07-25T23:52:11.947" v="76"/>
          <ac:spMkLst>
            <pc:docMk/>
            <pc:sldMk cId="3902406419" sldId="283"/>
            <ac:spMk id="6" creationId="{FABDE56D-3F03-0165-FE61-AF4DC3BC7A2F}"/>
          </ac:spMkLst>
        </pc:spChg>
        <pc:spChg chg="add mod">
          <ac:chgData name="Neemias Informatica Lima" userId="b77af7bd85500281" providerId="LiveId" clId="{70BF4EFA-C635-4E02-85A4-EE8AA687EAFE}" dt="2023-07-25T23:52:11.947" v="76"/>
          <ac:spMkLst>
            <pc:docMk/>
            <pc:sldMk cId="3902406419" sldId="283"/>
            <ac:spMk id="7" creationId="{D4068EE0-66FE-857B-0CB9-43EFAF05F80A}"/>
          </ac:spMkLst>
        </pc:spChg>
        <pc:spChg chg="mod">
          <ac:chgData name="Neemias Informatica Lima" userId="b77af7bd85500281" providerId="LiveId" clId="{70BF4EFA-C635-4E02-85A4-EE8AA687EAFE}" dt="2023-07-25T23:56:37.817" v="136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5T23:57:39.131" v="156" actId="20577"/>
          <ac:spMkLst>
            <pc:docMk/>
            <pc:sldMk cId="3902406419" sldId="283"/>
            <ac:spMk id="15" creationId="{D5C09FDA-172B-4732-BD2E-A9BBEF8B191B}"/>
          </ac:spMkLst>
        </pc:spChg>
        <pc:picChg chg="del">
          <ac:chgData name="Neemias Informatica Lima" userId="b77af7bd85500281" providerId="LiveId" clId="{70BF4EFA-C635-4E02-85A4-EE8AA687EAFE}" dt="2023-07-25T23:52:11.501" v="75" actId="478"/>
          <ac:picMkLst>
            <pc:docMk/>
            <pc:sldMk cId="3902406419" sldId="283"/>
            <ac:picMk id="4" creationId="{D22E72BF-B0A0-CBCE-3EEA-338FA26238F2}"/>
          </ac:picMkLst>
        </pc:picChg>
        <pc:picChg chg="del">
          <ac:chgData name="Neemias Informatica Lima" userId="b77af7bd85500281" providerId="LiveId" clId="{70BF4EFA-C635-4E02-85A4-EE8AA687EAFE}" dt="2023-07-25T23:52:11.501" v="75" actId="478"/>
          <ac:picMkLst>
            <pc:docMk/>
            <pc:sldMk cId="3902406419" sldId="283"/>
            <ac:picMk id="5" creationId="{B6666158-6DAF-F93A-BD4A-F9D9BC2A85CF}"/>
          </ac:picMkLst>
        </pc:picChg>
        <pc:picChg chg="add mod">
          <ac:chgData name="Neemias Informatica Lima" userId="b77af7bd85500281" providerId="LiveId" clId="{70BF4EFA-C635-4E02-85A4-EE8AA687EAFE}" dt="2023-07-25T23:52:11.947" v="76"/>
          <ac:picMkLst>
            <pc:docMk/>
            <pc:sldMk cId="3902406419" sldId="283"/>
            <ac:picMk id="8" creationId="{5ED0E2B3-CD61-4068-16B9-2A663EE7B7D9}"/>
          </ac:picMkLst>
        </pc:picChg>
        <pc:picChg chg="add mod">
          <ac:chgData name="Neemias Informatica Lima" userId="b77af7bd85500281" providerId="LiveId" clId="{70BF4EFA-C635-4E02-85A4-EE8AA687EAFE}" dt="2023-07-25T23:52:11.947" v="76"/>
          <ac:picMkLst>
            <pc:docMk/>
            <pc:sldMk cId="3902406419" sldId="283"/>
            <ac:picMk id="9" creationId="{18B901A2-6B27-3819-6BC5-4B4074B3EECB}"/>
          </ac:picMkLst>
        </pc:picChg>
      </pc:sldChg>
      <pc:sldChg chg="addSp delSp modSp mod">
        <pc:chgData name="Neemias Informatica Lima" userId="b77af7bd85500281" providerId="LiveId" clId="{70BF4EFA-C635-4E02-85A4-EE8AA687EAFE}" dt="2023-07-26T00:00:16.268" v="191" actId="6549"/>
        <pc:sldMkLst>
          <pc:docMk/>
          <pc:sldMk cId="2424059023" sldId="284"/>
        </pc:sldMkLst>
        <pc:spChg chg="del">
          <ac:chgData name="Neemias Informatica Lima" userId="b77af7bd85500281" providerId="LiveId" clId="{70BF4EFA-C635-4E02-85A4-EE8AA687EAFE}" dt="2023-07-25T23:52:37.561" v="79" actId="478"/>
          <ac:spMkLst>
            <pc:docMk/>
            <pc:sldMk cId="2424059023" sldId="284"/>
            <ac:spMk id="2" creationId="{5448C91B-BD93-B540-0F02-1F19032D0E0D}"/>
          </ac:spMkLst>
        </pc:spChg>
        <pc:spChg chg="del">
          <ac:chgData name="Neemias Informatica Lima" userId="b77af7bd85500281" providerId="LiveId" clId="{70BF4EFA-C635-4E02-85A4-EE8AA687EAFE}" dt="2023-07-25T23:52:37.561" v="79" actId="478"/>
          <ac:spMkLst>
            <pc:docMk/>
            <pc:sldMk cId="2424059023" sldId="284"/>
            <ac:spMk id="3" creationId="{E563B708-1A1D-9AA7-DD96-FB882AF3DA40}"/>
          </ac:spMkLst>
        </pc:spChg>
        <pc:spChg chg="add mod">
          <ac:chgData name="Neemias Informatica Lima" userId="b77af7bd85500281" providerId="LiveId" clId="{70BF4EFA-C635-4E02-85A4-EE8AA687EAFE}" dt="2023-07-25T23:52:38.122" v="80"/>
          <ac:spMkLst>
            <pc:docMk/>
            <pc:sldMk cId="2424059023" sldId="284"/>
            <ac:spMk id="6" creationId="{66AE90E3-AC57-DD86-AC9B-E74D0C2B036E}"/>
          </ac:spMkLst>
        </pc:spChg>
        <pc:spChg chg="add mod">
          <ac:chgData name="Neemias Informatica Lima" userId="b77af7bd85500281" providerId="LiveId" clId="{70BF4EFA-C635-4E02-85A4-EE8AA687EAFE}" dt="2023-07-25T23:52:38.122" v="80"/>
          <ac:spMkLst>
            <pc:docMk/>
            <pc:sldMk cId="2424059023" sldId="284"/>
            <ac:spMk id="7" creationId="{1D466D24-A8FB-06BE-67E0-58F3C8F57E12}"/>
          </ac:spMkLst>
        </pc:spChg>
        <pc:spChg chg="mod">
          <ac:chgData name="Neemias Informatica Lima" userId="b77af7bd85500281" providerId="LiveId" clId="{70BF4EFA-C635-4E02-85A4-EE8AA687EAFE}" dt="2023-07-25T23:58:38.835" v="165" actId="20577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6T00:00:16.268" v="191" actId="6549"/>
          <ac:spMkLst>
            <pc:docMk/>
            <pc:sldMk cId="2424059023" sldId="284"/>
            <ac:spMk id="15" creationId="{C3A1BEFC-B9B8-4142-B09F-1F5B330F4265}"/>
          </ac:spMkLst>
        </pc:spChg>
        <pc:picChg chg="del">
          <ac:chgData name="Neemias Informatica Lima" userId="b77af7bd85500281" providerId="LiveId" clId="{70BF4EFA-C635-4E02-85A4-EE8AA687EAFE}" dt="2023-07-25T23:52:37.561" v="79" actId="478"/>
          <ac:picMkLst>
            <pc:docMk/>
            <pc:sldMk cId="2424059023" sldId="284"/>
            <ac:picMk id="4" creationId="{12736DC3-3EF5-5FF0-9751-EA431A7F7D81}"/>
          </ac:picMkLst>
        </pc:picChg>
        <pc:picChg chg="del">
          <ac:chgData name="Neemias Informatica Lima" userId="b77af7bd85500281" providerId="LiveId" clId="{70BF4EFA-C635-4E02-85A4-EE8AA687EAFE}" dt="2023-07-25T23:52:37.561" v="79" actId="478"/>
          <ac:picMkLst>
            <pc:docMk/>
            <pc:sldMk cId="2424059023" sldId="284"/>
            <ac:picMk id="5" creationId="{076D8450-2428-BADD-0B44-188453E51C9E}"/>
          </ac:picMkLst>
        </pc:picChg>
        <pc:picChg chg="add mod">
          <ac:chgData name="Neemias Informatica Lima" userId="b77af7bd85500281" providerId="LiveId" clId="{70BF4EFA-C635-4E02-85A4-EE8AA687EAFE}" dt="2023-07-25T23:52:38.122" v="80"/>
          <ac:picMkLst>
            <pc:docMk/>
            <pc:sldMk cId="2424059023" sldId="284"/>
            <ac:picMk id="8" creationId="{46375442-6DC0-7CDE-49C5-8B0C451DE421}"/>
          </ac:picMkLst>
        </pc:picChg>
        <pc:picChg chg="add mod">
          <ac:chgData name="Neemias Informatica Lima" userId="b77af7bd85500281" providerId="LiveId" clId="{70BF4EFA-C635-4E02-85A4-EE8AA687EAFE}" dt="2023-07-25T23:52:38.122" v="80"/>
          <ac:picMkLst>
            <pc:docMk/>
            <pc:sldMk cId="2424059023" sldId="284"/>
            <ac:picMk id="9" creationId="{2CC0FD82-8D8A-175B-49BD-99EDD91F81FD}"/>
          </ac:picMkLst>
        </pc:picChg>
      </pc:sldChg>
      <pc:sldChg chg="addSp delSp modSp mod">
        <pc:chgData name="Neemias Informatica Lima" userId="b77af7bd85500281" providerId="LiveId" clId="{70BF4EFA-C635-4E02-85A4-EE8AA687EAFE}" dt="2023-07-26T00:02:56.661" v="243" actId="207"/>
        <pc:sldMkLst>
          <pc:docMk/>
          <pc:sldMk cId="2241968852" sldId="285"/>
        </pc:sldMkLst>
        <pc:spChg chg="del">
          <ac:chgData name="Neemias Informatica Lima" userId="b77af7bd85500281" providerId="LiveId" clId="{70BF4EFA-C635-4E02-85A4-EE8AA687EAFE}" dt="2023-07-25T23:52:56.561" v="83" actId="478"/>
          <ac:spMkLst>
            <pc:docMk/>
            <pc:sldMk cId="2241968852" sldId="285"/>
            <ac:spMk id="2" creationId="{F4F771C1-83E3-12C5-DBA1-C1AABF506852}"/>
          </ac:spMkLst>
        </pc:spChg>
        <pc:spChg chg="del">
          <ac:chgData name="Neemias Informatica Lima" userId="b77af7bd85500281" providerId="LiveId" clId="{70BF4EFA-C635-4E02-85A4-EE8AA687EAFE}" dt="2023-07-25T23:52:56.561" v="83" actId="478"/>
          <ac:spMkLst>
            <pc:docMk/>
            <pc:sldMk cId="2241968852" sldId="285"/>
            <ac:spMk id="3" creationId="{0099895D-FE3D-1042-7382-7A86FCF45654}"/>
          </ac:spMkLst>
        </pc:spChg>
        <pc:spChg chg="add mod">
          <ac:chgData name="Neemias Informatica Lima" userId="b77af7bd85500281" providerId="LiveId" clId="{70BF4EFA-C635-4E02-85A4-EE8AA687EAFE}" dt="2023-07-25T23:52:56.910" v="84"/>
          <ac:spMkLst>
            <pc:docMk/>
            <pc:sldMk cId="2241968852" sldId="285"/>
            <ac:spMk id="6" creationId="{5E8CB69D-73BB-0BDB-51A4-F4EE1B6D1C04}"/>
          </ac:spMkLst>
        </pc:spChg>
        <pc:spChg chg="add mod">
          <ac:chgData name="Neemias Informatica Lima" userId="b77af7bd85500281" providerId="LiveId" clId="{70BF4EFA-C635-4E02-85A4-EE8AA687EAFE}" dt="2023-07-25T23:52:56.910" v="84"/>
          <ac:spMkLst>
            <pc:docMk/>
            <pc:sldMk cId="2241968852" sldId="285"/>
            <ac:spMk id="7" creationId="{C062E573-7681-6A57-9D95-178BF7C1444C}"/>
          </ac:spMkLst>
        </pc:spChg>
        <pc:spChg chg="mod">
          <ac:chgData name="Neemias Informatica Lima" userId="b77af7bd85500281" providerId="LiveId" clId="{70BF4EFA-C635-4E02-85A4-EE8AA687EAFE}" dt="2023-07-26T00:01:47.790" v="213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6T00:02:56.661" v="243" actId="207"/>
          <ac:spMkLst>
            <pc:docMk/>
            <pc:sldMk cId="2241968852" sldId="285"/>
            <ac:spMk id="15" creationId="{0F091E13-8EAD-4FFB-9473-BC74E5ABDC64}"/>
          </ac:spMkLst>
        </pc:spChg>
        <pc:picChg chg="del">
          <ac:chgData name="Neemias Informatica Lima" userId="b77af7bd85500281" providerId="LiveId" clId="{70BF4EFA-C635-4E02-85A4-EE8AA687EAFE}" dt="2023-07-25T23:52:56.561" v="83" actId="478"/>
          <ac:picMkLst>
            <pc:docMk/>
            <pc:sldMk cId="2241968852" sldId="285"/>
            <ac:picMk id="4" creationId="{26FCE371-1823-90C1-B89D-65B5E05C4D80}"/>
          </ac:picMkLst>
        </pc:picChg>
        <pc:picChg chg="del">
          <ac:chgData name="Neemias Informatica Lima" userId="b77af7bd85500281" providerId="LiveId" clId="{70BF4EFA-C635-4E02-85A4-EE8AA687EAFE}" dt="2023-07-25T23:52:56.561" v="83" actId="478"/>
          <ac:picMkLst>
            <pc:docMk/>
            <pc:sldMk cId="2241968852" sldId="285"/>
            <ac:picMk id="5" creationId="{481AE682-A837-9478-BF33-F11C6C5EBD80}"/>
          </ac:picMkLst>
        </pc:picChg>
        <pc:picChg chg="add mod">
          <ac:chgData name="Neemias Informatica Lima" userId="b77af7bd85500281" providerId="LiveId" clId="{70BF4EFA-C635-4E02-85A4-EE8AA687EAFE}" dt="2023-07-25T23:52:56.910" v="84"/>
          <ac:picMkLst>
            <pc:docMk/>
            <pc:sldMk cId="2241968852" sldId="285"/>
            <ac:picMk id="8" creationId="{7E4811F5-9FDC-8318-34E6-BDE5CC260426}"/>
          </ac:picMkLst>
        </pc:picChg>
        <pc:picChg chg="add mod">
          <ac:chgData name="Neemias Informatica Lima" userId="b77af7bd85500281" providerId="LiveId" clId="{70BF4EFA-C635-4E02-85A4-EE8AA687EAFE}" dt="2023-07-25T23:52:56.910" v="84"/>
          <ac:picMkLst>
            <pc:docMk/>
            <pc:sldMk cId="2241968852" sldId="285"/>
            <ac:picMk id="9" creationId="{07F84724-0C72-5160-F9BC-2C0FBD7797B9}"/>
          </ac:picMkLst>
        </pc:picChg>
      </pc:sldChg>
      <pc:sldChg chg="addSp delSp modSp mod">
        <pc:chgData name="Neemias Informatica Lima" userId="b77af7bd85500281" providerId="LiveId" clId="{70BF4EFA-C635-4E02-85A4-EE8AA687EAFE}" dt="2023-07-26T00:05:24.979" v="270"/>
        <pc:sldMkLst>
          <pc:docMk/>
          <pc:sldMk cId="1959249856" sldId="286"/>
        </pc:sldMkLst>
        <pc:spChg chg="del">
          <ac:chgData name="Neemias Informatica Lima" userId="b77af7bd85500281" providerId="LiveId" clId="{70BF4EFA-C635-4E02-85A4-EE8AA687EAFE}" dt="2023-07-25T23:53:13.741" v="87" actId="478"/>
          <ac:spMkLst>
            <pc:docMk/>
            <pc:sldMk cId="1959249856" sldId="286"/>
            <ac:spMk id="2" creationId="{4B107FD8-FF2C-D912-F2B8-7158E66FA82F}"/>
          </ac:spMkLst>
        </pc:spChg>
        <pc:spChg chg="del">
          <ac:chgData name="Neemias Informatica Lima" userId="b77af7bd85500281" providerId="LiveId" clId="{70BF4EFA-C635-4E02-85A4-EE8AA687EAFE}" dt="2023-07-25T23:53:13.741" v="87" actId="478"/>
          <ac:spMkLst>
            <pc:docMk/>
            <pc:sldMk cId="1959249856" sldId="286"/>
            <ac:spMk id="3" creationId="{030B43DF-D850-F3FF-6DBC-5537A388E7B3}"/>
          </ac:spMkLst>
        </pc:spChg>
        <pc:spChg chg="add mod">
          <ac:chgData name="Neemias Informatica Lima" userId="b77af7bd85500281" providerId="LiveId" clId="{70BF4EFA-C635-4E02-85A4-EE8AA687EAFE}" dt="2023-07-25T23:53:14.122" v="88"/>
          <ac:spMkLst>
            <pc:docMk/>
            <pc:sldMk cId="1959249856" sldId="286"/>
            <ac:spMk id="6" creationId="{6D14C760-7EAB-140C-C5D6-A56918D05283}"/>
          </ac:spMkLst>
        </pc:spChg>
        <pc:spChg chg="add mod">
          <ac:chgData name="Neemias Informatica Lima" userId="b77af7bd85500281" providerId="LiveId" clId="{70BF4EFA-C635-4E02-85A4-EE8AA687EAFE}" dt="2023-07-25T23:53:14.122" v="88"/>
          <ac:spMkLst>
            <pc:docMk/>
            <pc:sldMk cId="1959249856" sldId="286"/>
            <ac:spMk id="7" creationId="{8F3CF0ED-FEE4-E591-139C-653BCBCED841}"/>
          </ac:spMkLst>
        </pc:spChg>
        <pc:spChg chg="mod">
          <ac:chgData name="Neemias Informatica Lima" userId="b77af7bd85500281" providerId="LiveId" clId="{70BF4EFA-C635-4E02-85A4-EE8AA687EAFE}" dt="2023-07-26T00:04:04.592" v="257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6T00:05:24.979" v="270"/>
          <ac:spMkLst>
            <pc:docMk/>
            <pc:sldMk cId="1959249856" sldId="286"/>
            <ac:spMk id="15" creationId="{863BB09B-C8C1-4354-BC51-D930C951E507}"/>
          </ac:spMkLst>
        </pc:spChg>
        <pc:picChg chg="del">
          <ac:chgData name="Neemias Informatica Lima" userId="b77af7bd85500281" providerId="LiveId" clId="{70BF4EFA-C635-4E02-85A4-EE8AA687EAFE}" dt="2023-07-25T23:53:13.741" v="87" actId="478"/>
          <ac:picMkLst>
            <pc:docMk/>
            <pc:sldMk cId="1959249856" sldId="286"/>
            <ac:picMk id="4" creationId="{A3502776-9141-DAB8-3C65-B06976C8A3A6}"/>
          </ac:picMkLst>
        </pc:picChg>
        <pc:picChg chg="del">
          <ac:chgData name="Neemias Informatica Lima" userId="b77af7bd85500281" providerId="LiveId" clId="{70BF4EFA-C635-4E02-85A4-EE8AA687EAFE}" dt="2023-07-25T23:53:13.741" v="87" actId="478"/>
          <ac:picMkLst>
            <pc:docMk/>
            <pc:sldMk cId="1959249856" sldId="286"/>
            <ac:picMk id="5" creationId="{F65291AA-D5ED-C2C9-382D-60B59A7DBA75}"/>
          </ac:picMkLst>
        </pc:picChg>
        <pc:picChg chg="add mod">
          <ac:chgData name="Neemias Informatica Lima" userId="b77af7bd85500281" providerId="LiveId" clId="{70BF4EFA-C635-4E02-85A4-EE8AA687EAFE}" dt="2023-07-25T23:53:14.122" v="88"/>
          <ac:picMkLst>
            <pc:docMk/>
            <pc:sldMk cId="1959249856" sldId="286"/>
            <ac:picMk id="8" creationId="{8041C163-EC9F-F965-C4C2-5E44D220DFDD}"/>
          </ac:picMkLst>
        </pc:picChg>
        <pc:picChg chg="add mod">
          <ac:chgData name="Neemias Informatica Lima" userId="b77af7bd85500281" providerId="LiveId" clId="{70BF4EFA-C635-4E02-85A4-EE8AA687EAFE}" dt="2023-07-25T23:53:14.122" v="88"/>
          <ac:picMkLst>
            <pc:docMk/>
            <pc:sldMk cId="1959249856" sldId="286"/>
            <ac:picMk id="9" creationId="{4B738343-EC6D-DDF9-B985-7A0C103826AD}"/>
          </ac:picMkLst>
        </pc:picChg>
      </pc:sldChg>
      <pc:sldChg chg="addSp delSp modSp mod">
        <pc:chgData name="Neemias Informatica Lima" userId="b77af7bd85500281" providerId="LiveId" clId="{70BF4EFA-C635-4E02-85A4-EE8AA687EAFE}" dt="2023-07-26T00:07:33.542" v="287" actId="313"/>
        <pc:sldMkLst>
          <pc:docMk/>
          <pc:sldMk cId="2857006406" sldId="287"/>
        </pc:sldMkLst>
        <pc:spChg chg="del">
          <ac:chgData name="Neemias Informatica Lima" userId="b77af7bd85500281" providerId="LiveId" clId="{70BF4EFA-C635-4E02-85A4-EE8AA687EAFE}" dt="2023-07-25T23:53:37.425" v="93" actId="478"/>
          <ac:spMkLst>
            <pc:docMk/>
            <pc:sldMk cId="2857006406" sldId="287"/>
            <ac:spMk id="2" creationId="{6A3800FE-FEA4-281A-B38B-EBA1FBE51B3E}"/>
          </ac:spMkLst>
        </pc:spChg>
        <pc:spChg chg="del">
          <ac:chgData name="Neemias Informatica Lima" userId="b77af7bd85500281" providerId="LiveId" clId="{70BF4EFA-C635-4E02-85A4-EE8AA687EAFE}" dt="2023-07-25T23:53:37.425" v="93" actId="478"/>
          <ac:spMkLst>
            <pc:docMk/>
            <pc:sldMk cId="2857006406" sldId="287"/>
            <ac:spMk id="3" creationId="{D30C7927-E748-F33E-1525-E02850415F22}"/>
          </ac:spMkLst>
        </pc:spChg>
        <pc:spChg chg="add mod">
          <ac:chgData name="Neemias Informatica Lima" userId="b77af7bd85500281" providerId="LiveId" clId="{70BF4EFA-C635-4E02-85A4-EE8AA687EAFE}" dt="2023-07-25T23:53:37.851" v="94"/>
          <ac:spMkLst>
            <pc:docMk/>
            <pc:sldMk cId="2857006406" sldId="287"/>
            <ac:spMk id="6" creationId="{BDC1ADE2-2244-599B-566C-3CC288D6A210}"/>
          </ac:spMkLst>
        </pc:spChg>
        <pc:spChg chg="add mod">
          <ac:chgData name="Neemias Informatica Lima" userId="b77af7bd85500281" providerId="LiveId" clId="{70BF4EFA-C635-4E02-85A4-EE8AA687EAFE}" dt="2023-07-25T23:53:37.851" v="94"/>
          <ac:spMkLst>
            <pc:docMk/>
            <pc:sldMk cId="2857006406" sldId="287"/>
            <ac:spMk id="7" creationId="{36D26608-E90C-2D57-3619-313CB0CA8FE6}"/>
          </ac:spMkLst>
        </pc:spChg>
        <pc:spChg chg="mod">
          <ac:chgData name="Neemias Informatica Lima" userId="b77af7bd85500281" providerId="LiveId" clId="{70BF4EFA-C635-4E02-85A4-EE8AA687EAFE}" dt="2023-07-26T00:07:33.542" v="287" actId="313"/>
          <ac:spMkLst>
            <pc:docMk/>
            <pc:sldMk cId="2857006406" sldId="287"/>
            <ac:spMk id="16" creationId="{28D68641-D640-4BD7-9D5B-B3803DCCF9B3}"/>
          </ac:spMkLst>
        </pc:spChg>
        <pc:picChg chg="del">
          <ac:chgData name="Neemias Informatica Lima" userId="b77af7bd85500281" providerId="LiveId" clId="{70BF4EFA-C635-4E02-85A4-EE8AA687EAFE}" dt="2023-07-25T23:53:37.425" v="93" actId="478"/>
          <ac:picMkLst>
            <pc:docMk/>
            <pc:sldMk cId="2857006406" sldId="287"/>
            <ac:picMk id="4" creationId="{48740DD9-EFBE-5FDD-1F96-F5159B348663}"/>
          </ac:picMkLst>
        </pc:picChg>
        <pc:picChg chg="del">
          <ac:chgData name="Neemias Informatica Lima" userId="b77af7bd85500281" providerId="LiveId" clId="{70BF4EFA-C635-4E02-85A4-EE8AA687EAFE}" dt="2023-07-25T23:53:37.425" v="93" actId="478"/>
          <ac:picMkLst>
            <pc:docMk/>
            <pc:sldMk cId="2857006406" sldId="287"/>
            <ac:picMk id="5" creationId="{19F96F83-1902-8460-A1D5-DEA60DE57ED7}"/>
          </ac:picMkLst>
        </pc:picChg>
        <pc:picChg chg="add mod">
          <ac:chgData name="Neemias Informatica Lima" userId="b77af7bd85500281" providerId="LiveId" clId="{70BF4EFA-C635-4E02-85A4-EE8AA687EAFE}" dt="2023-07-25T23:53:37.851" v="94"/>
          <ac:picMkLst>
            <pc:docMk/>
            <pc:sldMk cId="2857006406" sldId="287"/>
            <ac:picMk id="8" creationId="{009787A1-6377-2DF2-D88A-51EE249831F1}"/>
          </ac:picMkLst>
        </pc:picChg>
        <pc:picChg chg="add mod">
          <ac:chgData name="Neemias Informatica Lima" userId="b77af7bd85500281" providerId="LiveId" clId="{70BF4EFA-C635-4E02-85A4-EE8AA687EAFE}" dt="2023-07-25T23:53:37.851" v="94"/>
          <ac:picMkLst>
            <pc:docMk/>
            <pc:sldMk cId="2857006406" sldId="287"/>
            <ac:picMk id="9" creationId="{ED201D25-645B-B612-52CC-F8B0E14E3436}"/>
          </ac:picMkLst>
        </pc:picChg>
      </pc:sldChg>
      <pc:sldChg chg="addSp delSp modSp mod">
        <pc:chgData name="Neemias Informatica Lima" userId="b77af7bd85500281" providerId="LiveId" clId="{70BF4EFA-C635-4E02-85A4-EE8AA687EAFE}" dt="2023-07-25T23:55:48.282" v="120" actId="313"/>
        <pc:sldMkLst>
          <pc:docMk/>
          <pc:sldMk cId="2630436816" sldId="288"/>
        </pc:sldMkLst>
        <pc:spChg chg="del">
          <ac:chgData name="Neemias Informatica Lima" userId="b77af7bd85500281" providerId="LiveId" clId="{70BF4EFA-C635-4E02-85A4-EE8AA687EAFE}" dt="2023-07-25T23:51:44.712" v="71" actId="478"/>
          <ac:spMkLst>
            <pc:docMk/>
            <pc:sldMk cId="2630436816" sldId="288"/>
            <ac:spMk id="2" creationId="{EF47AC37-76E0-0D1D-AC73-A8845302AB22}"/>
          </ac:spMkLst>
        </pc:spChg>
        <pc:spChg chg="del">
          <ac:chgData name="Neemias Informatica Lima" userId="b77af7bd85500281" providerId="LiveId" clId="{70BF4EFA-C635-4E02-85A4-EE8AA687EAFE}" dt="2023-07-25T23:51:44.712" v="71" actId="478"/>
          <ac:spMkLst>
            <pc:docMk/>
            <pc:sldMk cId="2630436816" sldId="288"/>
            <ac:spMk id="3" creationId="{9178F071-A7A4-103C-4FED-3AB988353EEC}"/>
          </ac:spMkLst>
        </pc:spChg>
        <pc:spChg chg="add mod">
          <ac:chgData name="Neemias Informatica Lima" userId="b77af7bd85500281" providerId="LiveId" clId="{70BF4EFA-C635-4E02-85A4-EE8AA687EAFE}" dt="2023-07-25T23:51:45.065" v="72"/>
          <ac:spMkLst>
            <pc:docMk/>
            <pc:sldMk cId="2630436816" sldId="288"/>
            <ac:spMk id="6" creationId="{98BF13D1-6BB1-7F51-09F2-9C96D7BB94D5}"/>
          </ac:spMkLst>
        </pc:spChg>
        <pc:spChg chg="add mod">
          <ac:chgData name="Neemias Informatica Lima" userId="b77af7bd85500281" providerId="LiveId" clId="{70BF4EFA-C635-4E02-85A4-EE8AA687EAFE}" dt="2023-07-25T23:51:45.065" v="72"/>
          <ac:spMkLst>
            <pc:docMk/>
            <pc:sldMk cId="2630436816" sldId="288"/>
            <ac:spMk id="7" creationId="{3BCD3BD0-AF48-39F5-9870-CD32DA04448C}"/>
          </ac:spMkLst>
        </pc:spChg>
        <pc:spChg chg="mod">
          <ac:chgData name="Neemias Informatica Lima" userId="b77af7bd85500281" providerId="LiveId" clId="{70BF4EFA-C635-4E02-85A4-EE8AA687EAFE}" dt="2023-07-25T23:55:48.282" v="120" actId="313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5T23:55:10.177" v="104"/>
          <ac:spMkLst>
            <pc:docMk/>
            <pc:sldMk cId="2630436816" sldId="288"/>
            <ac:spMk id="14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51:44.712" v="71" actId="478"/>
          <ac:picMkLst>
            <pc:docMk/>
            <pc:sldMk cId="2630436816" sldId="288"/>
            <ac:picMk id="4" creationId="{FB6D4313-215E-240F-0D3F-C8EC65EE1CEE}"/>
          </ac:picMkLst>
        </pc:picChg>
        <pc:picChg chg="del">
          <ac:chgData name="Neemias Informatica Lima" userId="b77af7bd85500281" providerId="LiveId" clId="{70BF4EFA-C635-4E02-85A4-EE8AA687EAFE}" dt="2023-07-25T23:51:44.712" v="71" actId="478"/>
          <ac:picMkLst>
            <pc:docMk/>
            <pc:sldMk cId="2630436816" sldId="288"/>
            <ac:picMk id="5" creationId="{82E3D6E2-7EE4-C71D-6192-499B9E6DDF88}"/>
          </ac:picMkLst>
        </pc:picChg>
        <pc:picChg chg="add mod">
          <ac:chgData name="Neemias Informatica Lima" userId="b77af7bd85500281" providerId="LiveId" clId="{70BF4EFA-C635-4E02-85A4-EE8AA687EAFE}" dt="2023-07-25T23:51:45.065" v="72"/>
          <ac:picMkLst>
            <pc:docMk/>
            <pc:sldMk cId="2630436816" sldId="288"/>
            <ac:picMk id="8" creationId="{D6392301-8EFC-A362-99BF-276F9FBA7460}"/>
          </ac:picMkLst>
        </pc:picChg>
        <pc:picChg chg="add mod">
          <ac:chgData name="Neemias Informatica Lima" userId="b77af7bd85500281" providerId="LiveId" clId="{70BF4EFA-C635-4E02-85A4-EE8AA687EAFE}" dt="2023-07-25T23:51:45.065" v="72"/>
          <ac:picMkLst>
            <pc:docMk/>
            <pc:sldMk cId="2630436816" sldId="288"/>
            <ac:picMk id="9" creationId="{9C747321-5B1E-1B9C-C7E8-F73806646B4E}"/>
          </ac:picMkLst>
        </pc:picChg>
      </pc:sldChg>
      <pc:sldChg chg="addSp delSp modSp mod">
        <pc:chgData name="Neemias Informatica Lima" userId="b77af7bd85500281" providerId="LiveId" clId="{70BF4EFA-C635-4E02-85A4-EE8AA687EAFE}" dt="2023-07-25T23:58:15.523" v="160" actId="6549"/>
        <pc:sldMkLst>
          <pc:docMk/>
          <pc:sldMk cId="3032827026" sldId="289"/>
        </pc:sldMkLst>
        <pc:spChg chg="del">
          <ac:chgData name="Neemias Informatica Lima" userId="b77af7bd85500281" providerId="LiveId" clId="{70BF4EFA-C635-4E02-85A4-EE8AA687EAFE}" dt="2023-07-25T23:52:27.374" v="77" actId="478"/>
          <ac:spMkLst>
            <pc:docMk/>
            <pc:sldMk cId="3032827026" sldId="289"/>
            <ac:spMk id="2" creationId="{F5580265-5AA2-3AE3-CBED-F6CC3BD6042C}"/>
          </ac:spMkLst>
        </pc:spChg>
        <pc:spChg chg="del">
          <ac:chgData name="Neemias Informatica Lima" userId="b77af7bd85500281" providerId="LiveId" clId="{70BF4EFA-C635-4E02-85A4-EE8AA687EAFE}" dt="2023-07-25T23:52:27.374" v="77" actId="478"/>
          <ac:spMkLst>
            <pc:docMk/>
            <pc:sldMk cId="3032827026" sldId="289"/>
            <ac:spMk id="3" creationId="{662D4E7D-B5EC-9FCE-1C2F-2F47F941B2BC}"/>
          </ac:spMkLst>
        </pc:spChg>
        <pc:spChg chg="add mod">
          <ac:chgData name="Neemias Informatica Lima" userId="b77af7bd85500281" providerId="LiveId" clId="{70BF4EFA-C635-4E02-85A4-EE8AA687EAFE}" dt="2023-07-25T23:52:27.951" v="78"/>
          <ac:spMkLst>
            <pc:docMk/>
            <pc:sldMk cId="3032827026" sldId="289"/>
            <ac:spMk id="6" creationId="{88F95B22-0B17-9481-526D-40ED6F40ADA5}"/>
          </ac:spMkLst>
        </pc:spChg>
        <pc:spChg chg="add mod">
          <ac:chgData name="Neemias Informatica Lima" userId="b77af7bd85500281" providerId="LiveId" clId="{70BF4EFA-C635-4E02-85A4-EE8AA687EAFE}" dt="2023-07-25T23:52:27.951" v="78"/>
          <ac:spMkLst>
            <pc:docMk/>
            <pc:sldMk cId="3032827026" sldId="289"/>
            <ac:spMk id="7" creationId="{35EDF1FD-A111-1684-F827-06A272011522}"/>
          </ac:spMkLst>
        </pc:spChg>
        <pc:spChg chg="mod">
          <ac:chgData name="Neemias Informatica Lima" userId="b77af7bd85500281" providerId="LiveId" clId="{70BF4EFA-C635-4E02-85A4-EE8AA687EAFE}" dt="2023-07-25T23:58:15.523" v="160" actId="6549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70BF4EFA-C635-4E02-85A4-EE8AA687EAFE}" dt="2023-07-25T23:56:43.703" v="141"/>
          <ac:spMkLst>
            <pc:docMk/>
            <pc:sldMk cId="3032827026" sldId="289"/>
            <ac:spMk id="14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52:27.374" v="77" actId="478"/>
          <ac:picMkLst>
            <pc:docMk/>
            <pc:sldMk cId="3032827026" sldId="289"/>
            <ac:picMk id="4" creationId="{C201B004-7A1D-2A0E-7751-AD0A2A8B9535}"/>
          </ac:picMkLst>
        </pc:picChg>
        <pc:picChg chg="del">
          <ac:chgData name="Neemias Informatica Lima" userId="b77af7bd85500281" providerId="LiveId" clId="{70BF4EFA-C635-4E02-85A4-EE8AA687EAFE}" dt="2023-07-25T23:52:27.374" v="77" actId="478"/>
          <ac:picMkLst>
            <pc:docMk/>
            <pc:sldMk cId="3032827026" sldId="289"/>
            <ac:picMk id="5" creationId="{DF619252-3A68-36C3-8A02-1BBB1778C807}"/>
          </ac:picMkLst>
        </pc:picChg>
        <pc:picChg chg="add mod">
          <ac:chgData name="Neemias Informatica Lima" userId="b77af7bd85500281" providerId="LiveId" clId="{70BF4EFA-C635-4E02-85A4-EE8AA687EAFE}" dt="2023-07-25T23:52:27.951" v="78"/>
          <ac:picMkLst>
            <pc:docMk/>
            <pc:sldMk cId="3032827026" sldId="289"/>
            <ac:picMk id="8" creationId="{522D4808-B459-4DD8-9C36-9D4282D7B9E5}"/>
          </ac:picMkLst>
        </pc:picChg>
        <pc:picChg chg="add mod">
          <ac:chgData name="Neemias Informatica Lima" userId="b77af7bd85500281" providerId="LiveId" clId="{70BF4EFA-C635-4E02-85A4-EE8AA687EAFE}" dt="2023-07-25T23:52:27.951" v="78"/>
          <ac:picMkLst>
            <pc:docMk/>
            <pc:sldMk cId="3032827026" sldId="289"/>
            <ac:picMk id="9" creationId="{9C1535DA-8A27-1D04-82C9-14E6073D4607}"/>
          </ac:picMkLst>
        </pc:picChg>
      </pc:sldChg>
      <pc:sldChg chg="addSp delSp modSp mod">
        <pc:chgData name="Neemias Informatica Lima" userId="b77af7bd85500281" providerId="LiveId" clId="{70BF4EFA-C635-4E02-85A4-EE8AA687EAFE}" dt="2023-07-26T00:01:12.995" v="208" actId="1035"/>
        <pc:sldMkLst>
          <pc:docMk/>
          <pc:sldMk cId="3772032319" sldId="290"/>
        </pc:sldMkLst>
        <pc:spChg chg="del">
          <ac:chgData name="Neemias Informatica Lima" userId="b77af7bd85500281" providerId="LiveId" clId="{70BF4EFA-C635-4E02-85A4-EE8AA687EAFE}" dt="2023-07-25T23:52:46.037" v="81" actId="478"/>
          <ac:spMkLst>
            <pc:docMk/>
            <pc:sldMk cId="3772032319" sldId="290"/>
            <ac:spMk id="2" creationId="{F893D189-21E4-236D-2998-75E843222639}"/>
          </ac:spMkLst>
        </pc:spChg>
        <pc:spChg chg="del">
          <ac:chgData name="Neemias Informatica Lima" userId="b77af7bd85500281" providerId="LiveId" clId="{70BF4EFA-C635-4E02-85A4-EE8AA687EAFE}" dt="2023-07-25T23:52:46.037" v="81" actId="478"/>
          <ac:spMkLst>
            <pc:docMk/>
            <pc:sldMk cId="3772032319" sldId="290"/>
            <ac:spMk id="3" creationId="{7EEE24F7-3AFD-3D69-5A54-D12264F66391}"/>
          </ac:spMkLst>
        </pc:spChg>
        <pc:spChg chg="add mod">
          <ac:chgData name="Neemias Informatica Lima" userId="b77af7bd85500281" providerId="LiveId" clId="{70BF4EFA-C635-4E02-85A4-EE8AA687EAFE}" dt="2023-07-25T23:52:46.378" v="82"/>
          <ac:spMkLst>
            <pc:docMk/>
            <pc:sldMk cId="3772032319" sldId="290"/>
            <ac:spMk id="6" creationId="{21F33FAF-AC31-9F25-C5DE-618FFB28596F}"/>
          </ac:spMkLst>
        </pc:spChg>
        <pc:spChg chg="add mod">
          <ac:chgData name="Neemias Informatica Lima" userId="b77af7bd85500281" providerId="LiveId" clId="{70BF4EFA-C635-4E02-85A4-EE8AA687EAFE}" dt="2023-07-25T23:52:46.378" v="82"/>
          <ac:spMkLst>
            <pc:docMk/>
            <pc:sldMk cId="3772032319" sldId="290"/>
            <ac:spMk id="7" creationId="{39B58CFE-B762-99AB-3B13-A4C5BADF0865}"/>
          </ac:spMkLst>
        </pc:spChg>
        <pc:spChg chg="mod">
          <ac:chgData name="Neemias Informatica Lima" userId="b77af7bd85500281" providerId="LiveId" clId="{70BF4EFA-C635-4E02-85A4-EE8AA687EAFE}" dt="2023-07-26T00:01:12.995" v="208" actId="1035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70BF4EFA-C635-4E02-85A4-EE8AA687EAFE}" dt="2023-07-25T23:58:50.451" v="170" actId="20577"/>
          <ac:spMkLst>
            <pc:docMk/>
            <pc:sldMk cId="3772032319" sldId="290"/>
            <ac:spMk id="14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52:46.037" v="81" actId="478"/>
          <ac:picMkLst>
            <pc:docMk/>
            <pc:sldMk cId="3772032319" sldId="290"/>
            <ac:picMk id="4" creationId="{99874C42-34AB-8FB5-16FD-074885951211}"/>
          </ac:picMkLst>
        </pc:picChg>
        <pc:picChg chg="del">
          <ac:chgData name="Neemias Informatica Lima" userId="b77af7bd85500281" providerId="LiveId" clId="{70BF4EFA-C635-4E02-85A4-EE8AA687EAFE}" dt="2023-07-25T23:52:46.037" v="81" actId="478"/>
          <ac:picMkLst>
            <pc:docMk/>
            <pc:sldMk cId="3772032319" sldId="290"/>
            <ac:picMk id="5" creationId="{0785B292-7DA8-29C6-E61A-E985840933A3}"/>
          </ac:picMkLst>
        </pc:picChg>
        <pc:picChg chg="add mod">
          <ac:chgData name="Neemias Informatica Lima" userId="b77af7bd85500281" providerId="LiveId" clId="{70BF4EFA-C635-4E02-85A4-EE8AA687EAFE}" dt="2023-07-25T23:52:46.378" v="82"/>
          <ac:picMkLst>
            <pc:docMk/>
            <pc:sldMk cId="3772032319" sldId="290"/>
            <ac:picMk id="8" creationId="{82106B95-983B-BBA5-75C9-7C2056B4BD05}"/>
          </ac:picMkLst>
        </pc:picChg>
        <pc:picChg chg="add mod">
          <ac:chgData name="Neemias Informatica Lima" userId="b77af7bd85500281" providerId="LiveId" clId="{70BF4EFA-C635-4E02-85A4-EE8AA687EAFE}" dt="2023-07-25T23:52:46.378" v="82"/>
          <ac:picMkLst>
            <pc:docMk/>
            <pc:sldMk cId="3772032319" sldId="290"/>
            <ac:picMk id="9" creationId="{484F0367-3DEE-B0D8-28C4-5FB1388790EE}"/>
          </ac:picMkLst>
        </pc:picChg>
      </pc:sldChg>
      <pc:sldChg chg="addSp delSp modSp mod">
        <pc:chgData name="Neemias Informatica Lima" userId="b77af7bd85500281" providerId="LiveId" clId="{70BF4EFA-C635-4E02-85A4-EE8AA687EAFE}" dt="2023-07-26T00:03:24.328" v="252"/>
        <pc:sldMkLst>
          <pc:docMk/>
          <pc:sldMk cId="1768216317" sldId="291"/>
        </pc:sldMkLst>
        <pc:spChg chg="del">
          <ac:chgData name="Neemias Informatica Lima" userId="b77af7bd85500281" providerId="LiveId" clId="{70BF4EFA-C635-4E02-85A4-EE8AA687EAFE}" dt="2023-07-25T23:53:04.449" v="85" actId="478"/>
          <ac:spMkLst>
            <pc:docMk/>
            <pc:sldMk cId="1768216317" sldId="291"/>
            <ac:spMk id="2" creationId="{FECC388F-52FD-C696-9DA8-8366C328A147}"/>
          </ac:spMkLst>
        </pc:spChg>
        <pc:spChg chg="del">
          <ac:chgData name="Neemias Informatica Lima" userId="b77af7bd85500281" providerId="LiveId" clId="{70BF4EFA-C635-4E02-85A4-EE8AA687EAFE}" dt="2023-07-25T23:53:04.449" v="85" actId="478"/>
          <ac:spMkLst>
            <pc:docMk/>
            <pc:sldMk cId="1768216317" sldId="291"/>
            <ac:spMk id="3" creationId="{1B565B09-C3A5-96D0-65CC-9AFE89FF4870}"/>
          </ac:spMkLst>
        </pc:spChg>
        <pc:spChg chg="add mod">
          <ac:chgData name="Neemias Informatica Lima" userId="b77af7bd85500281" providerId="LiveId" clId="{70BF4EFA-C635-4E02-85A4-EE8AA687EAFE}" dt="2023-07-25T23:53:04.862" v="86"/>
          <ac:spMkLst>
            <pc:docMk/>
            <pc:sldMk cId="1768216317" sldId="291"/>
            <ac:spMk id="6" creationId="{55C9F7F9-F2DD-5368-7E5A-9007BC64C5E7}"/>
          </ac:spMkLst>
        </pc:spChg>
        <pc:spChg chg="add mod">
          <ac:chgData name="Neemias Informatica Lima" userId="b77af7bd85500281" providerId="LiveId" clId="{70BF4EFA-C635-4E02-85A4-EE8AA687EAFE}" dt="2023-07-25T23:53:04.862" v="86"/>
          <ac:spMkLst>
            <pc:docMk/>
            <pc:sldMk cId="1768216317" sldId="291"/>
            <ac:spMk id="7" creationId="{C5195436-F292-2C09-CD33-60AB3FB774C7}"/>
          </ac:spMkLst>
        </pc:spChg>
        <pc:spChg chg="mod">
          <ac:chgData name="Neemias Informatica Lima" userId="b77af7bd85500281" providerId="LiveId" clId="{70BF4EFA-C635-4E02-85A4-EE8AA687EAFE}" dt="2023-07-26T00:03:24.328" v="252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70BF4EFA-C635-4E02-85A4-EE8AA687EAFE}" dt="2023-07-26T00:01:54.161" v="218"/>
          <ac:spMkLst>
            <pc:docMk/>
            <pc:sldMk cId="1768216317" sldId="291"/>
            <ac:spMk id="14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53:04.449" v="85" actId="478"/>
          <ac:picMkLst>
            <pc:docMk/>
            <pc:sldMk cId="1768216317" sldId="291"/>
            <ac:picMk id="4" creationId="{2C97A3C9-C9BE-DD44-696E-3D2DBC4A2730}"/>
          </ac:picMkLst>
        </pc:picChg>
        <pc:picChg chg="del">
          <ac:chgData name="Neemias Informatica Lima" userId="b77af7bd85500281" providerId="LiveId" clId="{70BF4EFA-C635-4E02-85A4-EE8AA687EAFE}" dt="2023-07-25T23:53:04.449" v="85" actId="478"/>
          <ac:picMkLst>
            <pc:docMk/>
            <pc:sldMk cId="1768216317" sldId="291"/>
            <ac:picMk id="5" creationId="{6F585D8B-DFB3-3046-199A-AF99A4A2ED29}"/>
          </ac:picMkLst>
        </pc:picChg>
        <pc:picChg chg="add mod">
          <ac:chgData name="Neemias Informatica Lima" userId="b77af7bd85500281" providerId="LiveId" clId="{70BF4EFA-C635-4E02-85A4-EE8AA687EAFE}" dt="2023-07-25T23:53:04.862" v="86"/>
          <ac:picMkLst>
            <pc:docMk/>
            <pc:sldMk cId="1768216317" sldId="291"/>
            <ac:picMk id="8" creationId="{887E7B1E-7072-9D1D-F43C-B064E7B9031F}"/>
          </ac:picMkLst>
        </pc:picChg>
        <pc:picChg chg="add mod">
          <ac:chgData name="Neemias Informatica Lima" userId="b77af7bd85500281" providerId="LiveId" clId="{70BF4EFA-C635-4E02-85A4-EE8AA687EAFE}" dt="2023-07-25T23:53:04.862" v="86"/>
          <ac:picMkLst>
            <pc:docMk/>
            <pc:sldMk cId="1768216317" sldId="291"/>
            <ac:picMk id="9" creationId="{9CBB4291-AA9D-5B1C-A83E-8AB5BFCF1DC3}"/>
          </ac:picMkLst>
        </pc:picChg>
      </pc:sldChg>
      <pc:sldChg chg="addSp delSp modSp mod">
        <pc:chgData name="Neemias Informatica Lima" userId="b77af7bd85500281" providerId="LiveId" clId="{70BF4EFA-C635-4E02-85A4-EE8AA687EAFE}" dt="2023-07-26T00:07:47.547" v="289" actId="20577"/>
        <pc:sldMkLst>
          <pc:docMk/>
          <pc:sldMk cId="3757265641" sldId="292"/>
        </pc:sldMkLst>
        <pc:spChg chg="del">
          <ac:chgData name="Neemias Informatica Lima" userId="b77af7bd85500281" providerId="LiveId" clId="{70BF4EFA-C635-4E02-85A4-EE8AA687EAFE}" dt="2023-07-25T23:53:22.049" v="89" actId="478"/>
          <ac:spMkLst>
            <pc:docMk/>
            <pc:sldMk cId="3757265641" sldId="292"/>
            <ac:spMk id="2" creationId="{484F34BC-B9E4-5ADF-A90C-E72D16A651BF}"/>
          </ac:spMkLst>
        </pc:spChg>
        <pc:spChg chg="del">
          <ac:chgData name="Neemias Informatica Lima" userId="b77af7bd85500281" providerId="LiveId" clId="{70BF4EFA-C635-4E02-85A4-EE8AA687EAFE}" dt="2023-07-25T23:53:22.049" v="89" actId="478"/>
          <ac:spMkLst>
            <pc:docMk/>
            <pc:sldMk cId="3757265641" sldId="292"/>
            <ac:spMk id="3" creationId="{0F656E3F-F80C-E389-4C0E-0B626BF2E4CC}"/>
          </ac:spMkLst>
        </pc:spChg>
        <pc:spChg chg="add mod">
          <ac:chgData name="Neemias Informatica Lima" userId="b77af7bd85500281" providerId="LiveId" clId="{70BF4EFA-C635-4E02-85A4-EE8AA687EAFE}" dt="2023-07-25T23:53:22.472" v="90"/>
          <ac:spMkLst>
            <pc:docMk/>
            <pc:sldMk cId="3757265641" sldId="292"/>
            <ac:spMk id="6" creationId="{5F4A209C-466E-14D3-2D79-A114F0E136BB}"/>
          </ac:spMkLst>
        </pc:spChg>
        <pc:spChg chg="add mod">
          <ac:chgData name="Neemias Informatica Lima" userId="b77af7bd85500281" providerId="LiveId" clId="{70BF4EFA-C635-4E02-85A4-EE8AA687EAFE}" dt="2023-07-25T23:53:22.472" v="90"/>
          <ac:spMkLst>
            <pc:docMk/>
            <pc:sldMk cId="3757265641" sldId="292"/>
            <ac:spMk id="7" creationId="{40CEF313-9683-AFCD-DDAA-AFDBB05249DD}"/>
          </ac:spMkLst>
        </pc:spChg>
        <pc:spChg chg="mod">
          <ac:chgData name="Neemias Informatica Lima" userId="b77af7bd85500281" providerId="LiveId" clId="{70BF4EFA-C635-4E02-85A4-EE8AA687EAFE}" dt="2023-07-26T00:07:47.547" v="289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70BF4EFA-C635-4E02-85A4-EE8AA687EAFE}" dt="2023-07-26T00:04:37.203" v="260"/>
          <ac:spMkLst>
            <pc:docMk/>
            <pc:sldMk cId="3757265641" sldId="292"/>
            <ac:spMk id="14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53:22.049" v="89" actId="478"/>
          <ac:picMkLst>
            <pc:docMk/>
            <pc:sldMk cId="3757265641" sldId="292"/>
            <ac:picMk id="4" creationId="{3D0C0BD3-65B0-4FCD-C0AB-3F1B17AD4FF6}"/>
          </ac:picMkLst>
        </pc:picChg>
        <pc:picChg chg="del">
          <ac:chgData name="Neemias Informatica Lima" userId="b77af7bd85500281" providerId="LiveId" clId="{70BF4EFA-C635-4E02-85A4-EE8AA687EAFE}" dt="2023-07-25T23:53:22.049" v="89" actId="478"/>
          <ac:picMkLst>
            <pc:docMk/>
            <pc:sldMk cId="3757265641" sldId="292"/>
            <ac:picMk id="5" creationId="{265E0221-A7B8-DB10-52FB-E13D01FE5076}"/>
          </ac:picMkLst>
        </pc:picChg>
        <pc:picChg chg="add mod">
          <ac:chgData name="Neemias Informatica Lima" userId="b77af7bd85500281" providerId="LiveId" clId="{70BF4EFA-C635-4E02-85A4-EE8AA687EAFE}" dt="2023-07-25T23:53:22.472" v="90"/>
          <ac:picMkLst>
            <pc:docMk/>
            <pc:sldMk cId="3757265641" sldId="292"/>
            <ac:picMk id="8" creationId="{7CE7BCB5-5FB6-AFB3-F1A5-9BC74B812D5C}"/>
          </ac:picMkLst>
        </pc:picChg>
        <pc:picChg chg="add mod">
          <ac:chgData name="Neemias Informatica Lima" userId="b77af7bd85500281" providerId="LiveId" clId="{70BF4EFA-C635-4E02-85A4-EE8AA687EAFE}" dt="2023-07-25T23:53:22.472" v="90"/>
          <ac:picMkLst>
            <pc:docMk/>
            <pc:sldMk cId="3757265641" sldId="292"/>
            <ac:picMk id="9" creationId="{172F24A9-83E8-F295-E61B-CF63A11641F8}"/>
          </ac:picMkLst>
        </pc:picChg>
      </pc:sldChg>
      <pc:sldChg chg="addSp delSp modSp mod">
        <pc:chgData name="Neemias Informatica Lima" userId="b77af7bd85500281" providerId="LiveId" clId="{70BF4EFA-C635-4E02-85A4-EE8AA687EAFE}" dt="2023-07-26T00:06:39.940" v="277"/>
        <pc:sldMkLst>
          <pc:docMk/>
          <pc:sldMk cId="3114938747" sldId="293"/>
        </pc:sldMkLst>
        <pc:spChg chg="del">
          <ac:chgData name="Neemias Informatica Lima" userId="b77af7bd85500281" providerId="LiveId" clId="{70BF4EFA-C635-4E02-85A4-EE8AA687EAFE}" dt="2023-07-25T23:53:29.653" v="91" actId="478"/>
          <ac:spMkLst>
            <pc:docMk/>
            <pc:sldMk cId="3114938747" sldId="293"/>
            <ac:spMk id="2" creationId="{86194473-DE93-792A-66D7-CAC736A8C24B}"/>
          </ac:spMkLst>
        </pc:spChg>
        <pc:spChg chg="del">
          <ac:chgData name="Neemias Informatica Lima" userId="b77af7bd85500281" providerId="LiveId" clId="{70BF4EFA-C635-4E02-85A4-EE8AA687EAFE}" dt="2023-07-25T23:53:29.653" v="91" actId="478"/>
          <ac:spMkLst>
            <pc:docMk/>
            <pc:sldMk cId="3114938747" sldId="293"/>
            <ac:spMk id="3" creationId="{07FBBBE7-E681-C09F-D99E-85138969986A}"/>
          </ac:spMkLst>
        </pc:spChg>
        <pc:spChg chg="add mod">
          <ac:chgData name="Neemias Informatica Lima" userId="b77af7bd85500281" providerId="LiveId" clId="{70BF4EFA-C635-4E02-85A4-EE8AA687EAFE}" dt="2023-07-25T23:53:30.042" v="92"/>
          <ac:spMkLst>
            <pc:docMk/>
            <pc:sldMk cId="3114938747" sldId="293"/>
            <ac:spMk id="6" creationId="{ED7CD55C-BFCE-4975-A678-D5FBEE835717}"/>
          </ac:spMkLst>
        </pc:spChg>
        <pc:spChg chg="add mod">
          <ac:chgData name="Neemias Informatica Lima" userId="b77af7bd85500281" providerId="LiveId" clId="{70BF4EFA-C635-4E02-85A4-EE8AA687EAFE}" dt="2023-07-25T23:53:30.042" v="92"/>
          <ac:spMkLst>
            <pc:docMk/>
            <pc:sldMk cId="3114938747" sldId="293"/>
            <ac:spMk id="7" creationId="{45EDCD87-2A4D-8B7E-889D-6868FFDC6627}"/>
          </ac:spMkLst>
        </pc:spChg>
        <pc:spChg chg="mod">
          <ac:chgData name="Neemias Informatica Lima" userId="b77af7bd85500281" providerId="LiveId" clId="{70BF4EFA-C635-4E02-85A4-EE8AA687EAFE}" dt="2023-07-26T00:06:39.940" v="277"/>
          <ac:spMkLst>
            <pc:docMk/>
            <pc:sldMk cId="3114938747" sldId="293"/>
            <ac:spMk id="16" creationId="{CFC8B9D9-C6ED-4706-A104-65D118A5B7F9}"/>
          </ac:spMkLst>
        </pc:spChg>
        <pc:picChg chg="del">
          <ac:chgData name="Neemias Informatica Lima" userId="b77af7bd85500281" providerId="LiveId" clId="{70BF4EFA-C635-4E02-85A4-EE8AA687EAFE}" dt="2023-07-25T23:53:29.653" v="91" actId="478"/>
          <ac:picMkLst>
            <pc:docMk/>
            <pc:sldMk cId="3114938747" sldId="293"/>
            <ac:picMk id="4" creationId="{F593D162-ED26-E470-5A4F-ADEEC2CBB496}"/>
          </ac:picMkLst>
        </pc:picChg>
        <pc:picChg chg="del">
          <ac:chgData name="Neemias Informatica Lima" userId="b77af7bd85500281" providerId="LiveId" clId="{70BF4EFA-C635-4E02-85A4-EE8AA687EAFE}" dt="2023-07-25T23:53:29.653" v="91" actId="478"/>
          <ac:picMkLst>
            <pc:docMk/>
            <pc:sldMk cId="3114938747" sldId="293"/>
            <ac:picMk id="5" creationId="{D218B5AB-2C22-F59F-3423-6485EDA8FD94}"/>
          </ac:picMkLst>
        </pc:picChg>
        <pc:picChg chg="add mod">
          <ac:chgData name="Neemias Informatica Lima" userId="b77af7bd85500281" providerId="LiveId" clId="{70BF4EFA-C635-4E02-85A4-EE8AA687EAFE}" dt="2023-07-25T23:53:30.042" v="92"/>
          <ac:picMkLst>
            <pc:docMk/>
            <pc:sldMk cId="3114938747" sldId="293"/>
            <ac:picMk id="8" creationId="{677298EA-ADB1-978C-E4B2-FA55276E596E}"/>
          </ac:picMkLst>
        </pc:picChg>
        <pc:picChg chg="add mod">
          <ac:chgData name="Neemias Informatica Lima" userId="b77af7bd85500281" providerId="LiveId" clId="{70BF4EFA-C635-4E02-85A4-EE8AA687EAFE}" dt="2023-07-25T23:53:30.042" v="92"/>
          <ac:picMkLst>
            <pc:docMk/>
            <pc:sldMk cId="3114938747" sldId="293"/>
            <ac:picMk id="9" creationId="{2511B223-4BA1-B017-9EF0-572CF550D65E}"/>
          </ac:picMkLst>
        </pc:picChg>
      </pc:sldChg>
    </pc:docChg>
  </pc:docChgLst>
  <pc:docChgLst>
    <pc:chgData name="Neemias e Catia Lima" userId="b77af7bd85500281" providerId="LiveId" clId="{C1ABD5EA-79EA-4C20-9877-9384152A0C22}"/>
    <pc:docChg chg="undo custSel modSld">
      <pc:chgData name="Neemias e Catia Lima" userId="b77af7bd85500281" providerId="LiveId" clId="{C1ABD5EA-79EA-4C20-9877-9384152A0C22}" dt="2020-10-29T09:55:12.853" v="328" actId="20577"/>
      <pc:docMkLst>
        <pc:docMk/>
      </pc:docMkLst>
      <pc:sldChg chg="addSp delSp modSp">
        <pc:chgData name="Neemias e Catia Lima" userId="b77af7bd85500281" providerId="LiveId" clId="{C1ABD5EA-79EA-4C20-9877-9384152A0C22}" dt="2020-10-29T09:28:23.060" v="109" actId="14100"/>
        <pc:sldMkLst>
          <pc:docMk/>
          <pc:sldMk cId="2232331225" sldId="280"/>
        </pc:sldMkLst>
        <pc:spChg chg="mod">
          <ac:chgData name="Neemias e Catia Lima" userId="b77af7bd85500281" providerId="LiveId" clId="{C1ABD5EA-79EA-4C20-9877-9384152A0C22}" dt="2020-10-29T09:20:13.736" v="49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20:37.813" v="52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21:22.415" v="55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e Catia Lima" userId="b77af7bd85500281" providerId="LiveId" clId="{C1ABD5EA-79EA-4C20-9877-9384152A0C22}" dt="2020-10-29T09:28:23.060" v="109" actId="14100"/>
          <ac:picMkLst>
            <pc:docMk/>
            <pc:sldMk cId="2232331225" sldId="280"/>
            <ac:picMk id="2" creationId="{84350001-FD95-472F-84F5-F1EA7CC47AF3}"/>
          </ac:picMkLst>
        </pc:picChg>
        <pc:picChg chg="del">
          <ac:chgData name="Neemias e Catia Lima" userId="b77af7bd85500281" providerId="LiveId" clId="{C1ABD5EA-79EA-4C20-9877-9384152A0C22}" dt="2020-10-29T09:17:01.974" v="0" actId="478"/>
          <ac:picMkLst>
            <pc:docMk/>
            <pc:sldMk cId="2232331225" sldId="280"/>
            <ac:picMk id="3" creationId="{E81D35A3-A2C0-47C1-8085-B70E51961B8D}"/>
          </ac:picMkLst>
        </pc:picChg>
        <pc:picChg chg="del">
          <ac:chgData name="Neemias e Catia Lima" userId="b77af7bd85500281" providerId="LiveId" clId="{C1ABD5EA-79EA-4C20-9877-9384152A0C22}" dt="2020-10-29T09:18:05.078" v="12" actId="478"/>
          <ac:picMkLst>
            <pc:docMk/>
            <pc:sldMk cId="2232331225" sldId="280"/>
            <ac:picMk id="4" creationId="{5A350337-6EB5-49FE-AA00-D708B43A9F02}"/>
          </ac:picMkLst>
        </pc:picChg>
        <pc:picChg chg="add mod">
          <ac:chgData name="Neemias e Catia Lima" userId="b77af7bd85500281" providerId="LiveId" clId="{C1ABD5EA-79EA-4C20-9877-9384152A0C22}" dt="2020-10-29T09:19:09.545" v="44" actId="1038"/>
          <ac:picMkLst>
            <pc:docMk/>
            <pc:sldMk cId="2232331225" sldId="280"/>
            <ac:picMk id="8" creationId="{2BCB6830-9CED-4942-A04D-C3BACDB3E461}"/>
          </ac:picMkLst>
        </pc:picChg>
      </pc:sldChg>
      <pc:sldChg chg="addSp delSp modSp">
        <pc:chgData name="Neemias e Catia Lima" userId="b77af7bd85500281" providerId="LiveId" clId="{C1ABD5EA-79EA-4C20-9877-9384152A0C22}" dt="2020-10-29T09:34:06.527" v="122" actId="313"/>
        <pc:sldMkLst>
          <pc:docMk/>
          <pc:sldMk cId="2103443556" sldId="281"/>
        </pc:sldMkLst>
        <pc:spChg chg="mod">
          <ac:chgData name="Neemias e Catia Lima" userId="b77af7bd85500281" providerId="LiveId" clId="{C1ABD5EA-79EA-4C20-9877-9384152A0C22}" dt="2020-10-29T09:34:06.527" v="122" actId="313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21:44.139" v="56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e Catia Lima" userId="b77af7bd85500281" providerId="LiveId" clId="{C1ABD5EA-79EA-4C20-9877-9384152A0C22}" dt="2020-10-29T09:22:41.262" v="76" actId="478"/>
          <ac:picMkLst>
            <pc:docMk/>
            <pc:sldMk cId="2103443556" sldId="281"/>
            <ac:picMk id="12" creationId="{E699580A-9C3E-45F4-81D1-69559C93D0D0}"/>
          </ac:picMkLst>
        </pc:picChg>
        <pc:picChg chg="del">
          <ac:chgData name="Neemias e Catia Lima" userId="b77af7bd85500281" providerId="LiveId" clId="{C1ABD5EA-79EA-4C20-9877-9384152A0C22}" dt="2020-10-29T09:21:59.875" v="57" actId="478"/>
          <ac:picMkLst>
            <pc:docMk/>
            <pc:sldMk cId="2103443556" sldId="281"/>
            <ac:picMk id="13" creationId="{B9F9DAAF-DCCD-456E-AAD2-69C6344364F9}"/>
          </ac:picMkLst>
        </pc:picChg>
        <pc:picChg chg="add mod">
          <ac:chgData name="Neemias e Catia Lima" userId="b77af7bd85500281" providerId="LiveId" clId="{C1ABD5EA-79EA-4C20-9877-9384152A0C22}" dt="2020-10-29T09:22:24.985" v="75" actId="1037"/>
          <ac:picMkLst>
            <pc:docMk/>
            <pc:sldMk cId="2103443556" sldId="281"/>
            <ac:picMk id="15" creationId="{5F6E0530-AC92-4C37-A191-0CC6D9F08A11}"/>
          </ac:picMkLst>
        </pc:picChg>
        <pc:picChg chg="add del">
          <ac:chgData name="Neemias e Catia Lima" userId="b77af7bd85500281" providerId="LiveId" clId="{C1ABD5EA-79EA-4C20-9877-9384152A0C22}" dt="2020-10-29T09:22:55.456" v="78" actId="478"/>
          <ac:picMkLst>
            <pc:docMk/>
            <pc:sldMk cId="2103443556" sldId="281"/>
            <ac:picMk id="16" creationId="{F1135179-37D7-4417-AF55-E67AD6C08DA4}"/>
          </ac:picMkLst>
        </pc:picChg>
        <pc:picChg chg="add mod">
          <ac:chgData name="Neemias e Catia Lima" userId="b77af7bd85500281" providerId="LiveId" clId="{C1ABD5EA-79EA-4C20-9877-9384152A0C22}" dt="2020-10-29T09:23:14.390" v="83" actId="14100"/>
          <ac:picMkLst>
            <pc:docMk/>
            <pc:sldMk cId="2103443556" sldId="281"/>
            <ac:picMk id="17" creationId="{04849132-96E0-49CB-92E6-723365C4EBAA}"/>
          </ac:picMkLst>
        </pc:picChg>
      </pc:sldChg>
      <pc:sldChg chg="addSp delSp modSp">
        <pc:chgData name="Neemias e Catia Lima" userId="b77af7bd85500281" providerId="LiveId" clId="{C1ABD5EA-79EA-4C20-9877-9384152A0C22}" dt="2020-10-29T09:37:59.275" v="173" actId="1440"/>
        <pc:sldMkLst>
          <pc:docMk/>
          <pc:sldMk cId="3683219421" sldId="282"/>
        </pc:sldMkLst>
        <pc:spChg chg="mod">
          <ac:chgData name="Neemias e Catia Lima" userId="b77af7bd85500281" providerId="LiveId" clId="{C1ABD5EA-79EA-4C20-9877-9384152A0C22}" dt="2020-10-29T09:36:45.005" v="165" actId="1035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34:29.211" v="126"/>
          <ac:spMkLst>
            <pc:docMk/>
            <pc:sldMk cId="3683219421" sldId="282"/>
            <ac:spMk id="14" creationId="{00000000-0000-0000-0000-000000000000}"/>
          </ac:spMkLst>
        </pc:spChg>
        <pc:spChg chg="del mod">
          <ac:chgData name="Neemias e Catia Lima" userId="b77af7bd85500281" providerId="LiveId" clId="{C1ABD5EA-79EA-4C20-9877-9384152A0C22}" dt="2020-10-29T09:24:52.977" v="87" actId="478"/>
          <ac:spMkLst>
            <pc:docMk/>
            <pc:sldMk cId="3683219421" sldId="282"/>
            <ac:spMk id="15" creationId="{81166CFE-DD64-4AB1-AD26-B9EF2D693240}"/>
          </ac:spMkLst>
        </pc:spChg>
        <pc:spChg chg="add">
          <ac:chgData name="Neemias e Catia Lima" userId="b77af7bd85500281" providerId="LiveId" clId="{C1ABD5EA-79EA-4C20-9877-9384152A0C22}" dt="2020-10-29T09:24:53.717" v="88"/>
          <ac:spMkLst>
            <pc:docMk/>
            <pc:sldMk cId="3683219421" sldId="282"/>
            <ac:spMk id="17" creationId="{9F836FB7-D293-4873-BF3F-014CC6ED303A}"/>
          </ac:spMkLst>
        </pc:spChg>
        <pc:picChg chg="add mod">
          <ac:chgData name="Neemias e Catia Lima" userId="b77af7bd85500281" providerId="LiveId" clId="{C1ABD5EA-79EA-4C20-9877-9384152A0C22}" dt="2020-10-29T09:37:59.275" v="173" actId="1440"/>
          <ac:picMkLst>
            <pc:docMk/>
            <pc:sldMk cId="3683219421" sldId="282"/>
            <ac:picMk id="2" creationId="{E584816F-FB09-4F10-8A56-2C5B7CDBCCEB}"/>
          </ac:picMkLst>
        </pc:picChg>
        <pc:picChg chg="add">
          <ac:chgData name="Neemias e Catia Lima" userId="b77af7bd85500281" providerId="LiveId" clId="{C1ABD5EA-79EA-4C20-9877-9384152A0C22}" dt="2020-10-29T09:24:53.717" v="88"/>
          <ac:picMkLst>
            <pc:docMk/>
            <pc:sldMk cId="3683219421" sldId="282"/>
            <ac:picMk id="18" creationId="{9795D0CC-FE6D-4B91-9BAA-F99CA9DC943F}"/>
          </ac:picMkLst>
        </pc:picChg>
        <pc:picChg chg="del">
          <ac:chgData name="Neemias e Catia Lima" userId="b77af7bd85500281" providerId="LiveId" clId="{C1ABD5EA-79EA-4C20-9877-9384152A0C22}" dt="2020-10-29T09:24:52.977" v="87" actId="478"/>
          <ac:picMkLst>
            <pc:docMk/>
            <pc:sldMk cId="3683219421" sldId="282"/>
            <ac:picMk id="19" creationId="{FBBB2E4E-C6CD-44C4-965D-9362CB705E85}"/>
          </ac:picMkLst>
        </pc:picChg>
        <pc:picChg chg="del">
          <ac:chgData name="Neemias e Catia Lima" userId="b77af7bd85500281" providerId="LiveId" clId="{C1ABD5EA-79EA-4C20-9877-9384152A0C22}" dt="2020-10-29T09:24:52.977" v="87" actId="478"/>
          <ac:picMkLst>
            <pc:docMk/>
            <pc:sldMk cId="3683219421" sldId="282"/>
            <ac:picMk id="20" creationId="{8F2236B4-A5F4-4E73-AC1B-796B73CB5843}"/>
          </ac:picMkLst>
        </pc:picChg>
        <pc:picChg chg="add">
          <ac:chgData name="Neemias e Catia Lima" userId="b77af7bd85500281" providerId="LiveId" clId="{C1ABD5EA-79EA-4C20-9877-9384152A0C22}" dt="2020-10-29T09:24:53.717" v="88"/>
          <ac:picMkLst>
            <pc:docMk/>
            <pc:sldMk cId="3683219421" sldId="282"/>
            <ac:picMk id="21" creationId="{02BBE3DE-77D5-4981-9CDC-D6E2F7993D7D}"/>
          </ac:picMkLst>
        </pc:picChg>
        <pc:picChg chg="del">
          <ac:chgData name="Neemias e Catia Lima" userId="b77af7bd85500281" providerId="LiveId" clId="{C1ABD5EA-79EA-4C20-9877-9384152A0C22}" dt="2020-10-29T09:37:39.892" v="166" actId="478"/>
          <ac:picMkLst>
            <pc:docMk/>
            <pc:sldMk cId="3683219421" sldId="282"/>
            <ac:picMk id="1026" creationId="{DD78910C-68B7-4B03-AF48-C884639015D1}"/>
          </ac:picMkLst>
        </pc:picChg>
      </pc:sldChg>
      <pc:sldChg chg="addSp delSp modSp">
        <pc:chgData name="Neemias e Catia Lima" userId="b77af7bd85500281" providerId="LiveId" clId="{C1ABD5EA-79EA-4C20-9877-9384152A0C22}" dt="2020-10-29T09:44:03.816" v="237"/>
        <pc:sldMkLst>
          <pc:docMk/>
          <pc:sldMk cId="3902406419" sldId="283"/>
        </pc:sldMkLst>
        <pc:spChg chg="del">
          <ac:chgData name="Neemias e Catia Lima" userId="b77af7bd85500281" providerId="LiveId" clId="{C1ABD5EA-79EA-4C20-9877-9384152A0C22}" dt="2020-10-29T09:25:05.374" v="89" actId="478"/>
          <ac:spMkLst>
            <pc:docMk/>
            <pc:sldMk cId="3902406419" sldId="283"/>
            <ac:spMk id="12" creationId="{8C4F9DFC-7017-4B85-A749-B767D6D50402}"/>
          </ac:spMkLst>
        </pc:spChg>
        <pc:spChg chg="mod">
          <ac:chgData name="Neemias e Catia Lima" userId="b77af7bd85500281" providerId="LiveId" clId="{C1ABD5EA-79EA-4C20-9877-9384152A0C22}" dt="2020-10-29T09:38:21.876" v="177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39:56.582" v="201" actId="20577"/>
          <ac:spMkLst>
            <pc:docMk/>
            <pc:sldMk cId="3902406419" sldId="283"/>
            <ac:spMk id="15" creationId="{D5C09FDA-172B-4732-BD2E-A9BBEF8B191B}"/>
          </ac:spMkLst>
        </pc:spChg>
        <pc:spChg chg="add">
          <ac:chgData name="Neemias e Catia Lima" userId="b77af7bd85500281" providerId="LiveId" clId="{C1ABD5EA-79EA-4C20-9877-9384152A0C22}" dt="2020-10-29T09:25:06.086" v="90"/>
          <ac:spMkLst>
            <pc:docMk/>
            <pc:sldMk cId="3902406419" sldId="283"/>
            <ac:spMk id="17" creationId="{B74277F4-CF37-446F-A2EF-F45FE70C5E17}"/>
          </ac:spMkLst>
        </pc:spChg>
        <pc:picChg chg="del">
          <ac:chgData name="Neemias e Catia Lima" userId="b77af7bd85500281" providerId="LiveId" clId="{C1ABD5EA-79EA-4C20-9877-9384152A0C22}" dt="2020-10-29T09:38:39.905" v="180" actId="478"/>
          <ac:picMkLst>
            <pc:docMk/>
            <pc:sldMk cId="3902406419" sldId="283"/>
            <ac:picMk id="2" creationId="{0E7AA2C1-6AE7-4BE9-B99A-175A76178F88}"/>
          </ac:picMkLst>
        </pc:picChg>
        <pc:picChg chg="add">
          <ac:chgData name="Neemias e Catia Lima" userId="b77af7bd85500281" providerId="LiveId" clId="{C1ABD5EA-79EA-4C20-9877-9384152A0C22}" dt="2020-10-29T09:25:06.086" v="90"/>
          <ac:picMkLst>
            <pc:docMk/>
            <pc:sldMk cId="3902406419" sldId="283"/>
            <ac:picMk id="18" creationId="{50A8D356-0103-47F8-9860-F6978153742F}"/>
          </ac:picMkLst>
        </pc:picChg>
        <pc:picChg chg="del">
          <ac:chgData name="Neemias e Catia Lima" userId="b77af7bd85500281" providerId="LiveId" clId="{C1ABD5EA-79EA-4C20-9877-9384152A0C22}" dt="2020-10-29T09:25:05.374" v="89" actId="478"/>
          <ac:picMkLst>
            <pc:docMk/>
            <pc:sldMk cId="3902406419" sldId="283"/>
            <ac:picMk id="19" creationId="{64871F36-F116-415D-BC70-2A155A8FBAB8}"/>
          </ac:picMkLst>
        </pc:picChg>
        <pc:picChg chg="add">
          <ac:chgData name="Neemias e Catia Lima" userId="b77af7bd85500281" providerId="LiveId" clId="{C1ABD5EA-79EA-4C20-9877-9384152A0C22}" dt="2020-10-29T09:25:06.086" v="90"/>
          <ac:picMkLst>
            <pc:docMk/>
            <pc:sldMk cId="3902406419" sldId="283"/>
            <ac:picMk id="20" creationId="{D499AEE1-23D8-482E-A9DA-A9D5DE032220}"/>
          </ac:picMkLst>
        </pc:picChg>
        <pc:picChg chg="del">
          <ac:chgData name="Neemias e Catia Lima" userId="b77af7bd85500281" providerId="LiveId" clId="{C1ABD5EA-79EA-4C20-9877-9384152A0C22}" dt="2020-10-29T09:25:05.374" v="89" actId="478"/>
          <ac:picMkLst>
            <pc:docMk/>
            <pc:sldMk cId="3902406419" sldId="283"/>
            <ac:picMk id="21" creationId="{2BCD2E65-875D-4B9B-A39A-3684E752AB58}"/>
          </ac:picMkLst>
        </pc:picChg>
        <pc:picChg chg="add">
          <ac:chgData name="Neemias e Catia Lima" userId="b77af7bd85500281" providerId="LiveId" clId="{C1ABD5EA-79EA-4C20-9877-9384152A0C22}" dt="2020-10-29T09:44:03.816" v="237"/>
          <ac:picMkLst>
            <pc:docMk/>
            <pc:sldMk cId="3902406419" sldId="283"/>
            <ac:picMk id="23" creationId="{78D1C679-9F62-401B-BE7E-13A07441402B}"/>
          </ac:picMkLst>
        </pc:picChg>
        <pc:picChg chg="del">
          <ac:chgData name="Neemias e Catia Lima" userId="b77af7bd85500281" providerId="LiveId" clId="{C1ABD5EA-79EA-4C20-9877-9384152A0C22}" dt="2020-10-29T09:44:03.437" v="236" actId="478"/>
          <ac:picMkLst>
            <pc:docMk/>
            <pc:sldMk cId="3902406419" sldId="283"/>
            <ac:picMk id="1026" creationId="{D7169859-B1A7-4512-BF36-F21DEAEC3DFC}"/>
          </ac:picMkLst>
        </pc:picChg>
      </pc:sldChg>
      <pc:sldChg chg="addSp delSp modSp">
        <pc:chgData name="Neemias e Catia Lima" userId="b77af7bd85500281" providerId="LiveId" clId="{C1ABD5EA-79EA-4C20-9877-9384152A0C22}" dt="2020-10-29T09:48:16.534" v="265"/>
        <pc:sldMkLst>
          <pc:docMk/>
          <pc:sldMk cId="2424059023" sldId="284"/>
        </pc:sldMkLst>
        <pc:spChg chg="mod">
          <ac:chgData name="Neemias e Catia Lima" userId="b77af7bd85500281" providerId="LiveId" clId="{C1ABD5EA-79EA-4C20-9877-9384152A0C22}" dt="2020-10-29T09:44:22.034" v="239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45:15.140" v="253" actId="20577"/>
          <ac:spMkLst>
            <pc:docMk/>
            <pc:sldMk cId="2424059023" sldId="284"/>
            <ac:spMk id="15" creationId="{C3A1BEFC-B9B8-4142-B09F-1F5B330F4265}"/>
          </ac:spMkLst>
        </pc:spChg>
        <pc:spChg chg="add">
          <ac:chgData name="Neemias e Catia Lima" userId="b77af7bd85500281" providerId="LiveId" clId="{C1ABD5EA-79EA-4C20-9877-9384152A0C22}" dt="2020-10-29T09:25:31.925" v="94"/>
          <ac:spMkLst>
            <pc:docMk/>
            <pc:sldMk cId="2424059023" sldId="284"/>
            <ac:spMk id="17" creationId="{71D807EC-41FF-4434-A806-D9E0A63B0608}"/>
          </ac:spMkLst>
        </pc:spChg>
        <pc:spChg chg="del">
          <ac:chgData name="Neemias e Catia Lima" userId="b77af7bd85500281" providerId="LiveId" clId="{C1ABD5EA-79EA-4C20-9877-9384152A0C22}" dt="2020-10-29T09:25:31.522" v="93" actId="478"/>
          <ac:spMkLst>
            <pc:docMk/>
            <pc:sldMk cId="2424059023" sldId="284"/>
            <ac:spMk id="18" creationId="{E2378788-1854-49BF-BB9B-3B451F82E91F}"/>
          </ac:spMkLst>
        </pc:spChg>
        <pc:picChg chg="del">
          <ac:chgData name="Neemias e Catia Lima" userId="b77af7bd85500281" providerId="LiveId" clId="{C1ABD5EA-79EA-4C20-9877-9384152A0C22}" dt="2020-10-29T09:48:16.175" v="264" actId="478"/>
          <ac:picMkLst>
            <pc:docMk/>
            <pc:sldMk cId="2424059023" sldId="284"/>
            <ac:picMk id="16" creationId="{7149A764-A194-4E73-B46C-36F072484E5D}"/>
          </ac:picMkLst>
        </pc:picChg>
        <pc:picChg chg="del">
          <ac:chgData name="Neemias e Catia Lima" userId="b77af7bd85500281" providerId="LiveId" clId="{C1ABD5EA-79EA-4C20-9877-9384152A0C22}" dt="2020-10-29T09:25:31.522" v="93" actId="478"/>
          <ac:picMkLst>
            <pc:docMk/>
            <pc:sldMk cId="2424059023" sldId="284"/>
            <ac:picMk id="19" creationId="{ED9326E6-985B-4F66-910B-561B06E7D678}"/>
          </ac:picMkLst>
        </pc:picChg>
        <pc:picChg chg="del">
          <ac:chgData name="Neemias e Catia Lima" userId="b77af7bd85500281" providerId="LiveId" clId="{C1ABD5EA-79EA-4C20-9877-9384152A0C22}" dt="2020-10-29T09:25:31.522" v="93" actId="478"/>
          <ac:picMkLst>
            <pc:docMk/>
            <pc:sldMk cId="2424059023" sldId="284"/>
            <ac:picMk id="20" creationId="{A482EDEF-AE68-4647-883F-D8948BDD1EDB}"/>
          </ac:picMkLst>
        </pc:picChg>
        <pc:picChg chg="add">
          <ac:chgData name="Neemias e Catia Lima" userId="b77af7bd85500281" providerId="LiveId" clId="{C1ABD5EA-79EA-4C20-9877-9384152A0C22}" dt="2020-10-29T09:25:31.925" v="94"/>
          <ac:picMkLst>
            <pc:docMk/>
            <pc:sldMk cId="2424059023" sldId="284"/>
            <ac:picMk id="21" creationId="{00991CD2-959D-4F52-B434-0548C207FBE9}"/>
          </ac:picMkLst>
        </pc:picChg>
        <pc:picChg chg="add">
          <ac:chgData name="Neemias e Catia Lima" userId="b77af7bd85500281" providerId="LiveId" clId="{C1ABD5EA-79EA-4C20-9877-9384152A0C22}" dt="2020-10-29T09:25:31.925" v="94"/>
          <ac:picMkLst>
            <pc:docMk/>
            <pc:sldMk cId="2424059023" sldId="284"/>
            <ac:picMk id="23" creationId="{973B2D5A-D591-4137-8A5A-D01072326D2D}"/>
          </ac:picMkLst>
        </pc:picChg>
        <pc:picChg chg="add">
          <ac:chgData name="Neemias e Catia Lima" userId="b77af7bd85500281" providerId="LiveId" clId="{C1ABD5EA-79EA-4C20-9877-9384152A0C22}" dt="2020-10-29T09:48:16.534" v="265"/>
          <ac:picMkLst>
            <pc:docMk/>
            <pc:sldMk cId="2424059023" sldId="284"/>
            <ac:picMk id="24" creationId="{1CE012E9-A8CE-4A2F-A8C0-2C743F61828C}"/>
          </ac:picMkLst>
        </pc:picChg>
      </pc:sldChg>
      <pc:sldChg chg="addSp delSp modSp">
        <pc:chgData name="Neemias e Catia Lima" userId="b77af7bd85500281" providerId="LiveId" clId="{C1ABD5EA-79EA-4C20-9877-9384152A0C22}" dt="2020-10-29T09:54:55.419" v="314"/>
        <pc:sldMkLst>
          <pc:docMk/>
          <pc:sldMk cId="2241968852" sldId="285"/>
        </pc:sldMkLst>
        <pc:spChg chg="mod">
          <ac:chgData name="Neemias e Catia Lima" userId="b77af7bd85500281" providerId="LiveId" clId="{C1ABD5EA-79EA-4C20-9877-9384152A0C22}" dt="2020-10-29T09:48:43.613" v="269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51:59.675" v="282" actId="6549"/>
          <ac:spMkLst>
            <pc:docMk/>
            <pc:sldMk cId="2241968852" sldId="285"/>
            <ac:spMk id="15" creationId="{0F091E13-8EAD-4FFB-9473-BC74E5ABDC64}"/>
          </ac:spMkLst>
        </pc:spChg>
        <pc:spChg chg="del">
          <ac:chgData name="Neemias e Catia Lima" userId="b77af7bd85500281" providerId="LiveId" clId="{C1ABD5EA-79EA-4C20-9877-9384152A0C22}" dt="2020-10-29T09:26:02.236" v="97" actId="478"/>
          <ac:spMkLst>
            <pc:docMk/>
            <pc:sldMk cId="2241968852" sldId="285"/>
            <ac:spMk id="16" creationId="{4158BB93-095E-4043-8548-6F77AC6C8270}"/>
          </ac:spMkLst>
        </pc:spChg>
        <pc:spChg chg="add">
          <ac:chgData name="Neemias e Catia Lima" userId="b77af7bd85500281" providerId="LiveId" clId="{C1ABD5EA-79EA-4C20-9877-9384152A0C22}" dt="2020-10-29T09:26:02.926" v="98"/>
          <ac:spMkLst>
            <pc:docMk/>
            <pc:sldMk cId="2241968852" sldId="285"/>
            <ac:spMk id="20" creationId="{267CB1C3-5D04-4DD8-BED5-B4D04D60E3AF}"/>
          </ac:spMkLst>
        </pc:spChg>
        <pc:picChg chg="del">
          <ac:chgData name="Neemias e Catia Lima" userId="b77af7bd85500281" providerId="LiveId" clId="{C1ABD5EA-79EA-4C20-9877-9384152A0C22}" dt="2020-10-29T09:54:54.964" v="313" actId="478"/>
          <ac:picMkLst>
            <pc:docMk/>
            <pc:sldMk cId="2241968852" sldId="285"/>
            <ac:picMk id="17" creationId="{40C9162B-917F-40AA-B704-F9949FAC5EBE}"/>
          </ac:picMkLst>
        </pc:picChg>
        <pc:picChg chg="del">
          <ac:chgData name="Neemias e Catia Lima" userId="b77af7bd85500281" providerId="LiveId" clId="{C1ABD5EA-79EA-4C20-9877-9384152A0C22}" dt="2020-10-29T09:26:02.236" v="97" actId="478"/>
          <ac:picMkLst>
            <pc:docMk/>
            <pc:sldMk cId="2241968852" sldId="285"/>
            <ac:picMk id="18" creationId="{20C19529-5FBC-419E-8A6B-209D5A911F4D}"/>
          </ac:picMkLst>
        </pc:picChg>
        <pc:picChg chg="del">
          <ac:chgData name="Neemias e Catia Lima" userId="b77af7bd85500281" providerId="LiveId" clId="{C1ABD5EA-79EA-4C20-9877-9384152A0C22}" dt="2020-10-29T09:26:02.236" v="97" actId="478"/>
          <ac:picMkLst>
            <pc:docMk/>
            <pc:sldMk cId="2241968852" sldId="285"/>
            <ac:picMk id="19" creationId="{855D96F1-8E05-4655-A9EB-03B58388374B}"/>
          </ac:picMkLst>
        </pc:picChg>
        <pc:picChg chg="add">
          <ac:chgData name="Neemias e Catia Lima" userId="b77af7bd85500281" providerId="LiveId" clId="{C1ABD5EA-79EA-4C20-9877-9384152A0C22}" dt="2020-10-29T09:26:02.926" v="98"/>
          <ac:picMkLst>
            <pc:docMk/>
            <pc:sldMk cId="2241968852" sldId="285"/>
            <ac:picMk id="21" creationId="{BC92D456-536C-4816-8A0F-AD799230BB69}"/>
          </ac:picMkLst>
        </pc:picChg>
        <pc:picChg chg="add">
          <ac:chgData name="Neemias e Catia Lima" userId="b77af7bd85500281" providerId="LiveId" clId="{C1ABD5EA-79EA-4C20-9877-9384152A0C22}" dt="2020-10-29T09:26:02.926" v="98"/>
          <ac:picMkLst>
            <pc:docMk/>
            <pc:sldMk cId="2241968852" sldId="285"/>
            <ac:picMk id="23" creationId="{0E5AAD51-8A35-4B09-96BC-6C76F38DE775}"/>
          </ac:picMkLst>
        </pc:picChg>
        <pc:picChg chg="add">
          <ac:chgData name="Neemias e Catia Lima" userId="b77af7bd85500281" providerId="LiveId" clId="{C1ABD5EA-79EA-4C20-9877-9384152A0C22}" dt="2020-10-29T09:54:55.419" v="314"/>
          <ac:picMkLst>
            <pc:docMk/>
            <pc:sldMk cId="2241968852" sldId="285"/>
            <ac:picMk id="24" creationId="{0494AE0A-E16E-4316-8A03-4995D87BF47A}"/>
          </ac:picMkLst>
        </pc:picChg>
      </pc:sldChg>
      <pc:sldChg chg="addSp delSp modSp">
        <pc:chgData name="Neemias e Catia Lima" userId="b77af7bd85500281" providerId="LiveId" clId="{C1ABD5EA-79EA-4C20-9877-9384152A0C22}" dt="2020-10-29T09:55:12.853" v="328" actId="20577"/>
        <pc:sldMkLst>
          <pc:docMk/>
          <pc:sldMk cId="1959249856" sldId="286"/>
        </pc:sldMkLst>
        <pc:spChg chg="mod">
          <ac:chgData name="Neemias e Catia Lima" userId="b77af7bd85500281" providerId="LiveId" clId="{C1ABD5EA-79EA-4C20-9877-9384152A0C22}" dt="2020-10-29T09:55:12.853" v="328" actId="20577"/>
          <ac:spMkLst>
            <pc:docMk/>
            <pc:sldMk cId="1959249856" sldId="286"/>
            <ac:spMk id="14" creationId="{00000000-0000-0000-0000-000000000000}"/>
          </ac:spMkLst>
        </pc:spChg>
        <pc:spChg chg="del">
          <ac:chgData name="Neemias e Catia Lima" userId="b77af7bd85500281" providerId="LiveId" clId="{C1ABD5EA-79EA-4C20-9877-9384152A0C22}" dt="2020-10-29T09:26:27.811" v="101" actId="478"/>
          <ac:spMkLst>
            <pc:docMk/>
            <pc:sldMk cId="1959249856" sldId="286"/>
            <ac:spMk id="16" creationId="{B88A9F0D-E7BC-49EE-92CD-95FD33639E1A}"/>
          </ac:spMkLst>
        </pc:spChg>
        <pc:spChg chg="add">
          <ac:chgData name="Neemias e Catia Lima" userId="b77af7bd85500281" providerId="LiveId" clId="{C1ABD5EA-79EA-4C20-9877-9384152A0C22}" dt="2020-10-29T09:26:28.409" v="102"/>
          <ac:spMkLst>
            <pc:docMk/>
            <pc:sldMk cId="1959249856" sldId="286"/>
            <ac:spMk id="20" creationId="{5526030F-5CA7-45D7-BA64-2EB55890BB5F}"/>
          </ac:spMkLst>
        </pc:spChg>
        <pc:picChg chg="del">
          <ac:chgData name="Neemias e Catia Lima" userId="b77af7bd85500281" providerId="LiveId" clId="{C1ABD5EA-79EA-4C20-9877-9384152A0C22}" dt="2020-10-29T09:26:27.811" v="101" actId="478"/>
          <ac:picMkLst>
            <pc:docMk/>
            <pc:sldMk cId="1959249856" sldId="286"/>
            <ac:picMk id="18" creationId="{CD62B14D-707E-4FED-8D95-672B57734141}"/>
          </ac:picMkLst>
        </pc:picChg>
        <pc:picChg chg="del">
          <ac:chgData name="Neemias e Catia Lima" userId="b77af7bd85500281" providerId="LiveId" clId="{C1ABD5EA-79EA-4C20-9877-9384152A0C22}" dt="2020-10-29T09:26:27.811" v="101" actId="478"/>
          <ac:picMkLst>
            <pc:docMk/>
            <pc:sldMk cId="1959249856" sldId="286"/>
            <ac:picMk id="19" creationId="{5EEB0D6F-127E-4558-829C-D5755A979A92}"/>
          </ac:picMkLst>
        </pc:picChg>
        <pc:picChg chg="add">
          <ac:chgData name="Neemias e Catia Lima" userId="b77af7bd85500281" providerId="LiveId" clId="{C1ABD5EA-79EA-4C20-9877-9384152A0C22}" dt="2020-10-29T09:26:28.409" v="102"/>
          <ac:picMkLst>
            <pc:docMk/>
            <pc:sldMk cId="1959249856" sldId="286"/>
            <ac:picMk id="21" creationId="{0CCD0223-9547-4EB0-AA41-6D383ADC6476}"/>
          </ac:picMkLst>
        </pc:picChg>
        <pc:picChg chg="add">
          <ac:chgData name="Neemias e Catia Lima" userId="b77af7bd85500281" providerId="LiveId" clId="{C1ABD5EA-79EA-4C20-9877-9384152A0C22}" dt="2020-10-29T09:26:28.409" v="102"/>
          <ac:picMkLst>
            <pc:docMk/>
            <pc:sldMk cId="1959249856" sldId="286"/>
            <ac:picMk id="23" creationId="{894D2BE0-BFAD-4CF7-9E30-F3673AE8917B}"/>
          </ac:picMkLst>
        </pc:picChg>
      </pc:sldChg>
      <pc:sldChg chg="addSp delSp">
        <pc:chgData name="Neemias e Catia Lima" userId="b77af7bd85500281" providerId="LiveId" clId="{C1ABD5EA-79EA-4C20-9877-9384152A0C22}" dt="2020-10-29T09:27:01.017" v="108"/>
        <pc:sldMkLst>
          <pc:docMk/>
          <pc:sldMk cId="2857006406" sldId="287"/>
        </pc:sldMkLst>
        <pc:spChg chg="add">
          <ac:chgData name="Neemias e Catia Lima" userId="b77af7bd85500281" providerId="LiveId" clId="{C1ABD5EA-79EA-4C20-9877-9384152A0C22}" dt="2020-10-29T09:27:01.017" v="108"/>
          <ac:spMkLst>
            <pc:docMk/>
            <pc:sldMk cId="2857006406" sldId="287"/>
            <ac:spMk id="15" creationId="{6B461F7E-C89A-4409-8525-6D52D918DEA0}"/>
          </ac:spMkLst>
        </pc:spChg>
        <pc:spChg chg="del">
          <ac:chgData name="Neemias e Catia Lima" userId="b77af7bd85500281" providerId="LiveId" clId="{C1ABD5EA-79EA-4C20-9877-9384152A0C22}" dt="2020-10-29T09:27:00.655" v="107" actId="478"/>
          <ac:spMkLst>
            <pc:docMk/>
            <pc:sldMk cId="2857006406" sldId="287"/>
            <ac:spMk id="17" creationId="{4787891C-AADF-4CEC-AE5B-81C22BDF0699}"/>
          </ac:spMkLst>
        </pc:spChg>
        <pc:picChg chg="del">
          <ac:chgData name="Neemias e Catia Lima" userId="b77af7bd85500281" providerId="LiveId" clId="{C1ABD5EA-79EA-4C20-9877-9384152A0C22}" dt="2020-10-29T09:27:00.655" v="107" actId="478"/>
          <ac:picMkLst>
            <pc:docMk/>
            <pc:sldMk cId="2857006406" sldId="287"/>
            <ac:picMk id="18" creationId="{A6296839-36BA-4224-8400-835F9D6D20C2}"/>
          </ac:picMkLst>
        </pc:picChg>
        <pc:picChg chg="del">
          <ac:chgData name="Neemias e Catia Lima" userId="b77af7bd85500281" providerId="LiveId" clId="{C1ABD5EA-79EA-4C20-9877-9384152A0C22}" dt="2020-10-29T09:27:00.655" v="107" actId="478"/>
          <ac:picMkLst>
            <pc:docMk/>
            <pc:sldMk cId="2857006406" sldId="287"/>
            <ac:picMk id="19" creationId="{E8BBA7D6-65B8-48E3-BA6E-BD11F042A1F2}"/>
          </ac:picMkLst>
        </pc:picChg>
        <pc:picChg chg="add">
          <ac:chgData name="Neemias e Catia Lima" userId="b77af7bd85500281" providerId="LiveId" clId="{C1ABD5EA-79EA-4C20-9877-9384152A0C22}" dt="2020-10-29T09:27:01.017" v="108"/>
          <ac:picMkLst>
            <pc:docMk/>
            <pc:sldMk cId="2857006406" sldId="287"/>
            <ac:picMk id="20" creationId="{5DD17D35-02EF-4C90-B72B-D73C7CDF9FDF}"/>
          </ac:picMkLst>
        </pc:picChg>
        <pc:picChg chg="add">
          <ac:chgData name="Neemias e Catia Lima" userId="b77af7bd85500281" providerId="LiveId" clId="{C1ABD5EA-79EA-4C20-9877-9384152A0C22}" dt="2020-10-29T09:27:01.017" v="108"/>
          <ac:picMkLst>
            <pc:docMk/>
            <pc:sldMk cId="2857006406" sldId="287"/>
            <ac:picMk id="21" creationId="{C8E946E4-00D3-4913-96FF-6C267DF4C9ED}"/>
          </ac:picMkLst>
        </pc:picChg>
      </pc:sldChg>
      <pc:sldChg chg="addSp delSp modSp">
        <pc:chgData name="Neemias e Catia Lima" userId="b77af7bd85500281" providerId="LiveId" clId="{C1ABD5EA-79EA-4C20-9877-9384152A0C22}" dt="2020-10-29T09:38:06.695" v="175"/>
        <pc:sldMkLst>
          <pc:docMk/>
          <pc:sldMk cId="2630436816" sldId="288"/>
        </pc:sldMkLst>
        <pc:spChg chg="del">
          <ac:chgData name="Neemias e Catia Lima" userId="b77af7bd85500281" providerId="LiveId" clId="{C1ABD5EA-79EA-4C20-9877-9384152A0C22}" dt="2020-10-29T09:24:33.005" v="84" actId="478"/>
          <ac:spMkLst>
            <pc:docMk/>
            <pc:sldMk cId="2630436816" sldId="288"/>
            <ac:spMk id="12" creationId="{C730150B-70CD-4942-A54B-20305FD3FE91}"/>
          </ac:spMkLst>
        </pc:spChg>
        <pc:spChg chg="mod">
          <ac:chgData name="Neemias e Catia Lima" userId="b77af7bd85500281" providerId="LiveId" clId="{C1ABD5EA-79EA-4C20-9877-9384152A0C22}" dt="2020-10-29T09:35:20.200" v="138" actId="313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34:22.478" v="124"/>
          <ac:spMkLst>
            <pc:docMk/>
            <pc:sldMk cId="2630436816" sldId="288"/>
            <ac:spMk id="14" creationId="{00000000-0000-0000-0000-000000000000}"/>
          </ac:spMkLst>
        </pc:spChg>
        <pc:spChg chg="add">
          <ac:chgData name="Neemias e Catia Lima" userId="b77af7bd85500281" providerId="LiveId" clId="{C1ABD5EA-79EA-4C20-9877-9384152A0C22}" dt="2020-10-29T09:24:33.612" v="85"/>
          <ac:spMkLst>
            <pc:docMk/>
            <pc:sldMk cId="2630436816" sldId="288"/>
            <ac:spMk id="19" creationId="{42E7CD78-976A-44AC-8590-0E79BD194D45}"/>
          </ac:spMkLst>
        </pc:spChg>
        <pc:picChg chg="del">
          <ac:chgData name="Neemias e Catia Lima" userId="b77af7bd85500281" providerId="LiveId" clId="{C1ABD5EA-79EA-4C20-9877-9384152A0C22}" dt="2020-10-29T09:38:06.201" v="174" actId="478"/>
          <ac:picMkLst>
            <pc:docMk/>
            <pc:sldMk cId="2630436816" sldId="288"/>
            <ac:picMk id="11" creationId="{102A43F1-1323-4AD9-B151-36ABAE35DD53}"/>
          </ac:picMkLst>
        </pc:picChg>
        <pc:picChg chg="del">
          <ac:chgData name="Neemias e Catia Lima" userId="b77af7bd85500281" providerId="LiveId" clId="{C1ABD5EA-79EA-4C20-9877-9384152A0C22}" dt="2020-10-29T09:24:33.005" v="84" actId="478"/>
          <ac:picMkLst>
            <pc:docMk/>
            <pc:sldMk cId="2630436816" sldId="288"/>
            <ac:picMk id="17" creationId="{B857C57F-46B6-423D-ADE4-954BCB53E737}"/>
          </ac:picMkLst>
        </pc:picChg>
        <pc:picChg chg="del">
          <ac:chgData name="Neemias e Catia Lima" userId="b77af7bd85500281" providerId="LiveId" clId="{C1ABD5EA-79EA-4C20-9877-9384152A0C22}" dt="2020-10-29T09:24:33.005" v="84" actId="478"/>
          <ac:picMkLst>
            <pc:docMk/>
            <pc:sldMk cId="2630436816" sldId="288"/>
            <ac:picMk id="18" creationId="{D0D1D77B-24F3-4623-8807-7CF849011E1C}"/>
          </ac:picMkLst>
        </pc:picChg>
        <pc:picChg chg="add">
          <ac:chgData name="Neemias e Catia Lima" userId="b77af7bd85500281" providerId="LiveId" clId="{C1ABD5EA-79EA-4C20-9877-9384152A0C22}" dt="2020-10-29T09:24:33.612" v="85"/>
          <ac:picMkLst>
            <pc:docMk/>
            <pc:sldMk cId="2630436816" sldId="288"/>
            <ac:picMk id="20" creationId="{B84FA315-F8B8-4AA5-A2F4-D46BD78040E0}"/>
          </ac:picMkLst>
        </pc:picChg>
        <pc:picChg chg="add">
          <ac:chgData name="Neemias e Catia Lima" userId="b77af7bd85500281" providerId="LiveId" clId="{C1ABD5EA-79EA-4C20-9877-9384152A0C22}" dt="2020-10-29T09:24:33.612" v="85"/>
          <ac:picMkLst>
            <pc:docMk/>
            <pc:sldMk cId="2630436816" sldId="288"/>
            <ac:picMk id="22" creationId="{51728EE1-CD15-4886-A75D-3FD46E864C1A}"/>
          </ac:picMkLst>
        </pc:picChg>
        <pc:picChg chg="add">
          <ac:chgData name="Neemias e Catia Lima" userId="b77af7bd85500281" providerId="LiveId" clId="{C1ABD5EA-79EA-4C20-9877-9384152A0C22}" dt="2020-10-29T09:38:06.695" v="175"/>
          <ac:picMkLst>
            <pc:docMk/>
            <pc:sldMk cId="2630436816" sldId="288"/>
            <ac:picMk id="23" creationId="{0E8F958F-0ED9-4C62-87D7-EA7DBD33081F}"/>
          </ac:picMkLst>
        </pc:picChg>
      </pc:sldChg>
      <pc:sldChg chg="addSp delSp modSp">
        <pc:chgData name="Neemias e Catia Lima" userId="b77af7bd85500281" providerId="LiveId" clId="{C1ABD5EA-79EA-4C20-9877-9384152A0C22}" dt="2020-10-29T09:43:54.451" v="235" actId="1440"/>
        <pc:sldMkLst>
          <pc:docMk/>
          <pc:sldMk cId="3032827026" sldId="289"/>
        </pc:sldMkLst>
        <pc:spChg chg="mod">
          <ac:chgData name="Neemias e Catia Lima" userId="b77af7bd85500281" providerId="LiveId" clId="{C1ABD5EA-79EA-4C20-9877-9384152A0C22}" dt="2020-10-29T09:41:57.960" v="220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e Catia Lima" userId="b77af7bd85500281" providerId="LiveId" clId="{C1ABD5EA-79EA-4C20-9877-9384152A0C22}" dt="2020-10-29T09:38:27.794" v="179"/>
          <ac:spMkLst>
            <pc:docMk/>
            <pc:sldMk cId="3032827026" sldId="289"/>
            <ac:spMk id="14" creationId="{00000000-0000-0000-0000-000000000000}"/>
          </ac:spMkLst>
        </pc:spChg>
        <pc:spChg chg="add">
          <ac:chgData name="Neemias e Catia Lima" userId="b77af7bd85500281" providerId="LiveId" clId="{C1ABD5EA-79EA-4C20-9877-9384152A0C22}" dt="2020-10-29T09:25:14.540" v="92"/>
          <ac:spMkLst>
            <pc:docMk/>
            <pc:sldMk cId="3032827026" sldId="289"/>
            <ac:spMk id="17" creationId="{70931E9A-39F7-4C6C-B471-9EE717088FF3}"/>
          </ac:spMkLst>
        </pc:spChg>
        <pc:spChg chg="del">
          <ac:chgData name="Neemias e Catia Lima" userId="b77af7bd85500281" providerId="LiveId" clId="{C1ABD5EA-79EA-4C20-9877-9384152A0C22}" dt="2020-10-29T09:25:13.889" v="91" actId="478"/>
          <ac:spMkLst>
            <pc:docMk/>
            <pc:sldMk cId="3032827026" sldId="289"/>
            <ac:spMk id="19" creationId="{2D375C1E-F577-4B35-AF3A-DF0FDAE36152}"/>
          </ac:spMkLst>
        </pc:spChg>
        <pc:picChg chg="del">
          <ac:chgData name="Neemias e Catia Lima" userId="b77af7bd85500281" providerId="LiveId" clId="{C1ABD5EA-79EA-4C20-9877-9384152A0C22}" dt="2020-10-29T09:43:39.702" v="221" actId="478"/>
          <ac:picMkLst>
            <pc:docMk/>
            <pc:sldMk cId="3032827026" sldId="289"/>
            <ac:picMk id="18" creationId="{A82C18A0-8C9E-4E6B-BF07-C591C7763FEF}"/>
          </ac:picMkLst>
        </pc:picChg>
        <pc:picChg chg="del">
          <ac:chgData name="Neemias e Catia Lima" userId="b77af7bd85500281" providerId="LiveId" clId="{C1ABD5EA-79EA-4C20-9877-9384152A0C22}" dt="2020-10-29T09:25:13.889" v="91" actId="478"/>
          <ac:picMkLst>
            <pc:docMk/>
            <pc:sldMk cId="3032827026" sldId="289"/>
            <ac:picMk id="20" creationId="{4F53148D-D2EC-4426-A6A2-D37A0CEA2D5A}"/>
          </ac:picMkLst>
        </pc:picChg>
        <pc:picChg chg="del">
          <ac:chgData name="Neemias e Catia Lima" userId="b77af7bd85500281" providerId="LiveId" clId="{C1ABD5EA-79EA-4C20-9877-9384152A0C22}" dt="2020-10-29T09:25:13.889" v="91" actId="478"/>
          <ac:picMkLst>
            <pc:docMk/>
            <pc:sldMk cId="3032827026" sldId="289"/>
            <ac:picMk id="21" creationId="{82BDC2EA-F863-404A-8190-E64EE6DD022B}"/>
          </ac:picMkLst>
        </pc:picChg>
        <pc:picChg chg="add">
          <ac:chgData name="Neemias e Catia Lima" userId="b77af7bd85500281" providerId="LiveId" clId="{C1ABD5EA-79EA-4C20-9877-9384152A0C22}" dt="2020-10-29T09:25:14.540" v="92"/>
          <ac:picMkLst>
            <pc:docMk/>
            <pc:sldMk cId="3032827026" sldId="289"/>
            <ac:picMk id="22" creationId="{B216CAB5-1E5B-44C3-9275-8EE237C1DD43}"/>
          </ac:picMkLst>
        </pc:picChg>
        <pc:picChg chg="add">
          <ac:chgData name="Neemias e Catia Lima" userId="b77af7bd85500281" providerId="LiveId" clId="{C1ABD5EA-79EA-4C20-9877-9384152A0C22}" dt="2020-10-29T09:25:14.540" v="92"/>
          <ac:picMkLst>
            <pc:docMk/>
            <pc:sldMk cId="3032827026" sldId="289"/>
            <ac:picMk id="23" creationId="{54C70755-700C-4BB7-850D-61BA48989386}"/>
          </ac:picMkLst>
        </pc:picChg>
        <pc:picChg chg="add mod">
          <ac:chgData name="Neemias e Catia Lima" userId="b77af7bd85500281" providerId="LiveId" clId="{C1ABD5EA-79EA-4C20-9877-9384152A0C22}" dt="2020-10-29T09:43:54.451" v="235" actId="1440"/>
          <ac:picMkLst>
            <pc:docMk/>
            <pc:sldMk cId="3032827026" sldId="289"/>
            <ac:picMk id="2050" creationId="{9D1FD7AD-CCF0-4F0A-9A7C-CA2D98B295E6}"/>
          </ac:picMkLst>
        </pc:picChg>
      </pc:sldChg>
      <pc:sldChg chg="addSp delSp modSp">
        <pc:chgData name="Neemias e Catia Lima" userId="b77af7bd85500281" providerId="LiveId" clId="{C1ABD5EA-79EA-4C20-9877-9384152A0C22}" dt="2020-10-29T09:48:31.170" v="267"/>
        <pc:sldMkLst>
          <pc:docMk/>
          <pc:sldMk cId="3772032319" sldId="290"/>
        </pc:sldMkLst>
        <pc:spChg chg="mod">
          <ac:chgData name="Neemias e Catia Lima" userId="b77af7bd85500281" providerId="LiveId" clId="{C1ABD5EA-79EA-4C20-9877-9384152A0C22}" dt="2020-10-29T09:46:21.051" v="263" actId="313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e Catia Lima" userId="b77af7bd85500281" providerId="LiveId" clId="{C1ABD5EA-79EA-4C20-9877-9384152A0C22}" dt="2020-10-29T09:44:28.321" v="241"/>
          <ac:spMkLst>
            <pc:docMk/>
            <pc:sldMk cId="3772032319" sldId="290"/>
            <ac:spMk id="14" creationId="{00000000-0000-0000-0000-000000000000}"/>
          </ac:spMkLst>
        </pc:spChg>
        <pc:spChg chg="del">
          <ac:chgData name="Neemias e Catia Lima" userId="b77af7bd85500281" providerId="LiveId" clId="{C1ABD5EA-79EA-4C20-9877-9384152A0C22}" dt="2020-10-29T09:25:46.188" v="95" actId="478"/>
          <ac:spMkLst>
            <pc:docMk/>
            <pc:sldMk cId="3772032319" sldId="290"/>
            <ac:spMk id="15" creationId="{E476916A-BB25-4008-9C2C-58EA459633B4}"/>
          </ac:spMkLst>
        </pc:spChg>
        <pc:spChg chg="add">
          <ac:chgData name="Neemias e Catia Lima" userId="b77af7bd85500281" providerId="LiveId" clId="{C1ABD5EA-79EA-4C20-9877-9384152A0C22}" dt="2020-10-29T09:25:46.608" v="96"/>
          <ac:spMkLst>
            <pc:docMk/>
            <pc:sldMk cId="3772032319" sldId="290"/>
            <ac:spMk id="19" creationId="{A77264CA-2E8D-4296-8606-D8EF6CE8B281}"/>
          </ac:spMkLst>
        </pc:spChg>
        <pc:picChg chg="del">
          <ac:chgData name="Neemias e Catia Lima" userId="b77af7bd85500281" providerId="LiveId" clId="{C1ABD5EA-79EA-4C20-9877-9384152A0C22}" dt="2020-10-29T09:25:46.188" v="95" actId="478"/>
          <ac:picMkLst>
            <pc:docMk/>
            <pc:sldMk cId="3772032319" sldId="290"/>
            <ac:picMk id="16" creationId="{1E40DAE9-718D-4E5C-9906-3978CEB77BA2}"/>
          </ac:picMkLst>
        </pc:picChg>
        <pc:picChg chg="del">
          <ac:chgData name="Neemias e Catia Lima" userId="b77af7bd85500281" providerId="LiveId" clId="{C1ABD5EA-79EA-4C20-9877-9384152A0C22}" dt="2020-10-29T09:25:46.188" v="95" actId="478"/>
          <ac:picMkLst>
            <pc:docMk/>
            <pc:sldMk cId="3772032319" sldId="290"/>
            <ac:picMk id="18" creationId="{9A54C4BA-3022-489E-BB55-6DC017315D79}"/>
          </ac:picMkLst>
        </pc:picChg>
        <pc:picChg chg="add">
          <ac:chgData name="Neemias e Catia Lima" userId="b77af7bd85500281" providerId="LiveId" clId="{C1ABD5EA-79EA-4C20-9877-9384152A0C22}" dt="2020-10-29T09:25:46.608" v="96"/>
          <ac:picMkLst>
            <pc:docMk/>
            <pc:sldMk cId="3772032319" sldId="290"/>
            <ac:picMk id="20" creationId="{EFF3D9C1-551C-4E01-95C0-7C336266B925}"/>
          </ac:picMkLst>
        </pc:picChg>
        <pc:picChg chg="add">
          <ac:chgData name="Neemias e Catia Lima" userId="b77af7bd85500281" providerId="LiveId" clId="{C1ABD5EA-79EA-4C20-9877-9384152A0C22}" dt="2020-10-29T09:25:46.608" v="96"/>
          <ac:picMkLst>
            <pc:docMk/>
            <pc:sldMk cId="3772032319" sldId="290"/>
            <ac:picMk id="22" creationId="{1B941EC7-9AD7-40EC-94F8-D6BDC76A41F7}"/>
          </ac:picMkLst>
        </pc:picChg>
        <pc:picChg chg="add">
          <ac:chgData name="Neemias e Catia Lima" userId="b77af7bd85500281" providerId="LiveId" clId="{C1ABD5EA-79EA-4C20-9877-9384152A0C22}" dt="2020-10-29T09:48:31.170" v="267"/>
          <ac:picMkLst>
            <pc:docMk/>
            <pc:sldMk cId="3772032319" sldId="290"/>
            <ac:picMk id="23" creationId="{AE8756B3-5979-4BBE-BFA0-85042E3A7247}"/>
          </ac:picMkLst>
        </pc:picChg>
        <pc:picChg chg="del">
          <ac:chgData name="Neemias e Catia Lima" userId="b77af7bd85500281" providerId="LiveId" clId="{C1ABD5EA-79EA-4C20-9877-9384152A0C22}" dt="2020-10-29T09:48:30.806" v="266" actId="478"/>
          <ac:picMkLst>
            <pc:docMk/>
            <pc:sldMk cId="3772032319" sldId="290"/>
            <ac:picMk id="4098" creationId="{A37400EC-B8BC-485B-8860-FE86B92B0258}"/>
          </ac:picMkLst>
        </pc:picChg>
      </pc:sldChg>
      <pc:sldChg chg="addSp delSp modSp">
        <pc:chgData name="Neemias e Catia Lima" userId="b77af7bd85500281" providerId="LiveId" clId="{C1ABD5EA-79EA-4C20-9877-9384152A0C22}" dt="2020-10-29T09:54:51.237" v="312" actId="1440"/>
        <pc:sldMkLst>
          <pc:docMk/>
          <pc:sldMk cId="1768216317" sldId="291"/>
        </pc:sldMkLst>
        <pc:spChg chg="mod">
          <ac:chgData name="Neemias e Catia Lima" userId="b77af7bd85500281" providerId="LiveId" clId="{C1ABD5EA-79EA-4C20-9877-9384152A0C22}" dt="2020-10-29T09:53:35.675" v="307" actId="1035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e Catia Lima" userId="b77af7bd85500281" providerId="LiveId" clId="{C1ABD5EA-79EA-4C20-9877-9384152A0C22}" dt="2020-10-29T09:48:49.824" v="271"/>
          <ac:spMkLst>
            <pc:docMk/>
            <pc:sldMk cId="1768216317" sldId="291"/>
            <ac:spMk id="14" creationId="{00000000-0000-0000-0000-000000000000}"/>
          </ac:spMkLst>
        </pc:spChg>
        <pc:spChg chg="add">
          <ac:chgData name="Neemias e Catia Lima" userId="b77af7bd85500281" providerId="LiveId" clId="{C1ABD5EA-79EA-4C20-9877-9384152A0C22}" dt="2020-10-29T09:26:18.302" v="100"/>
          <ac:spMkLst>
            <pc:docMk/>
            <pc:sldMk cId="1768216317" sldId="291"/>
            <ac:spMk id="16" creationId="{A7D6ED1D-546F-4C68-94D3-B23D9119E812}"/>
          </ac:spMkLst>
        </pc:spChg>
        <pc:spChg chg="del">
          <ac:chgData name="Neemias e Catia Lima" userId="b77af7bd85500281" providerId="LiveId" clId="{C1ABD5EA-79EA-4C20-9877-9384152A0C22}" dt="2020-10-29T09:26:17.917" v="99" actId="478"/>
          <ac:spMkLst>
            <pc:docMk/>
            <pc:sldMk cId="1768216317" sldId="291"/>
            <ac:spMk id="18" creationId="{48A1D82C-F9FC-48DD-8A8C-42585BF803A9}"/>
          </ac:spMkLst>
        </pc:spChg>
        <pc:picChg chg="del">
          <ac:chgData name="Neemias e Catia Lima" userId="b77af7bd85500281" providerId="LiveId" clId="{C1ABD5EA-79EA-4C20-9877-9384152A0C22}" dt="2020-10-29T09:26:17.917" v="99" actId="478"/>
          <ac:picMkLst>
            <pc:docMk/>
            <pc:sldMk cId="1768216317" sldId="291"/>
            <ac:picMk id="19" creationId="{4A219333-35AE-4034-93DF-9C96A6A10E6D}"/>
          </ac:picMkLst>
        </pc:picChg>
        <pc:picChg chg="del">
          <ac:chgData name="Neemias e Catia Lima" userId="b77af7bd85500281" providerId="LiveId" clId="{C1ABD5EA-79EA-4C20-9877-9384152A0C22}" dt="2020-10-29T09:26:17.917" v="99" actId="478"/>
          <ac:picMkLst>
            <pc:docMk/>
            <pc:sldMk cId="1768216317" sldId="291"/>
            <ac:picMk id="20" creationId="{EABD1B52-9439-4F5A-A50E-23AB6523731E}"/>
          </ac:picMkLst>
        </pc:picChg>
        <pc:picChg chg="add">
          <ac:chgData name="Neemias e Catia Lima" userId="b77af7bd85500281" providerId="LiveId" clId="{C1ABD5EA-79EA-4C20-9877-9384152A0C22}" dt="2020-10-29T09:26:18.302" v="100"/>
          <ac:picMkLst>
            <pc:docMk/>
            <pc:sldMk cId="1768216317" sldId="291"/>
            <ac:picMk id="21" creationId="{248952B7-8171-4EDF-9B1C-EDA2EFEAE2E4}"/>
          </ac:picMkLst>
        </pc:picChg>
        <pc:picChg chg="add">
          <ac:chgData name="Neemias e Catia Lima" userId="b77af7bd85500281" providerId="LiveId" clId="{C1ABD5EA-79EA-4C20-9877-9384152A0C22}" dt="2020-10-29T09:26:18.302" v="100"/>
          <ac:picMkLst>
            <pc:docMk/>
            <pc:sldMk cId="1768216317" sldId="291"/>
            <ac:picMk id="22" creationId="{7D56DFF2-836A-44C6-980F-915E95AD76D4}"/>
          </ac:picMkLst>
        </pc:picChg>
        <pc:picChg chg="del">
          <ac:chgData name="Neemias e Catia Lima" userId="b77af7bd85500281" providerId="LiveId" clId="{C1ABD5EA-79EA-4C20-9877-9384152A0C22}" dt="2020-10-29T09:54:36.981" v="308" actId="478"/>
          <ac:picMkLst>
            <pc:docMk/>
            <pc:sldMk cId="1768216317" sldId="291"/>
            <ac:picMk id="2050" creationId="{4F7C354A-29EA-4A48-AE0D-515B7CCEB97D}"/>
          </ac:picMkLst>
        </pc:picChg>
        <pc:picChg chg="add mod">
          <ac:chgData name="Neemias e Catia Lima" userId="b77af7bd85500281" providerId="LiveId" clId="{C1ABD5EA-79EA-4C20-9877-9384152A0C22}" dt="2020-10-29T09:54:51.237" v="312" actId="1440"/>
          <ac:picMkLst>
            <pc:docMk/>
            <pc:sldMk cId="1768216317" sldId="291"/>
            <ac:picMk id="4098" creationId="{91F029EA-6997-4840-AD10-E4615F6B1633}"/>
          </ac:picMkLst>
        </pc:picChg>
      </pc:sldChg>
      <pc:sldChg chg="addSp delSp">
        <pc:chgData name="Neemias e Catia Lima" userId="b77af7bd85500281" providerId="LiveId" clId="{C1ABD5EA-79EA-4C20-9877-9384152A0C22}" dt="2020-10-29T09:26:39.071" v="104"/>
        <pc:sldMkLst>
          <pc:docMk/>
          <pc:sldMk cId="3757265641" sldId="292"/>
        </pc:sldMkLst>
        <pc:spChg chg="del">
          <ac:chgData name="Neemias e Catia Lima" userId="b77af7bd85500281" providerId="LiveId" clId="{C1ABD5EA-79EA-4C20-9877-9384152A0C22}" dt="2020-10-29T09:26:38.719" v="103" actId="478"/>
          <ac:spMkLst>
            <pc:docMk/>
            <pc:sldMk cId="3757265641" sldId="292"/>
            <ac:spMk id="16" creationId="{B85912FA-B035-4D4C-ABA1-52D9C43D5179}"/>
          </ac:spMkLst>
        </pc:spChg>
        <pc:spChg chg="add">
          <ac:chgData name="Neemias e Catia Lima" userId="b77af7bd85500281" providerId="LiveId" clId="{C1ABD5EA-79EA-4C20-9877-9384152A0C22}" dt="2020-10-29T09:26:39.071" v="104"/>
          <ac:spMkLst>
            <pc:docMk/>
            <pc:sldMk cId="3757265641" sldId="292"/>
            <ac:spMk id="20" creationId="{C6DD4677-4E3A-4C0A-84CE-FF74597155EC}"/>
          </ac:spMkLst>
        </pc:spChg>
        <pc:picChg chg="del">
          <ac:chgData name="Neemias e Catia Lima" userId="b77af7bd85500281" providerId="LiveId" clId="{C1ABD5EA-79EA-4C20-9877-9384152A0C22}" dt="2020-10-29T09:26:38.719" v="103" actId="478"/>
          <ac:picMkLst>
            <pc:docMk/>
            <pc:sldMk cId="3757265641" sldId="292"/>
            <ac:picMk id="18" creationId="{5EF44C72-9C6D-435D-AD51-763D01878F3B}"/>
          </ac:picMkLst>
        </pc:picChg>
        <pc:picChg chg="del">
          <ac:chgData name="Neemias e Catia Lima" userId="b77af7bd85500281" providerId="LiveId" clId="{C1ABD5EA-79EA-4C20-9877-9384152A0C22}" dt="2020-10-29T09:26:38.719" v="103" actId="478"/>
          <ac:picMkLst>
            <pc:docMk/>
            <pc:sldMk cId="3757265641" sldId="292"/>
            <ac:picMk id="19" creationId="{9BE5D88C-8E6A-4816-B2A8-167F82624350}"/>
          </ac:picMkLst>
        </pc:picChg>
        <pc:picChg chg="add">
          <ac:chgData name="Neemias e Catia Lima" userId="b77af7bd85500281" providerId="LiveId" clId="{C1ABD5EA-79EA-4C20-9877-9384152A0C22}" dt="2020-10-29T09:26:39.071" v="104"/>
          <ac:picMkLst>
            <pc:docMk/>
            <pc:sldMk cId="3757265641" sldId="292"/>
            <ac:picMk id="21" creationId="{CFE1ADC2-DEB3-48EE-9063-6C7A81CA0EB8}"/>
          </ac:picMkLst>
        </pc:picChg>
        <pc:picChg chg="add">
          <ac:chgData name="Neemias e Catia Lima" userId="b77af7bd85500281" providerId="LiveId" clId="{C1ABD5EA-79EA-4C20-9877-9384152A0C22}" dt="2020-10-29T09:26:39.071" v="104"/>
          <ac:picMkLst>
            <pc:docMk/>
            <pc:sldMk cId="3757265641" sldId="292"/>
            <ac:picMk id="22" creationId="{EFB6FBEB-2B5D-4FC9-A9B8-805F422C3FB3}"/>
          </ac:picMkLst>
        </pc:picChg>
      </pc:sldChg>
      <pc:sldChg chg="addSp delSp">
        <pc:chgData name="Neemias e Catia Lima" userId="b77af7bd85500281" providerId="LiveId" clId="{C1ABD5EA-79EA-4C20-9877-9384152A0C22}" dt="2020-10-29T09:26:51.641" v="106"/>
        <pc:sldMkLst>
          <pc:docMk/>
          <pc:sldMk cId="3114938747" sldId="293"/>
        </pc:sldMkLst>
        <pc:spChg chg="add">
          <ac:chgData name="Neemias e Catia Lima" userId="b77af7bd85500281" providerId="LiveId" clId="{C1ABD5EA-79EA-4C20-9877-9384152A0C22}" dt="2020-10-29T09:26:51.641" v="106"/>
          <ac:spMkLst>
            <pc:docMk/>
            <pc:sldMk cId="3114938747" sldId="293"/>
            <ac:spMk id="15" creationId="{EEEDD8BE-97A2-45E5-BD91-23CD4464BAE2}"/>
          </ac:spMkLst>
        </pc:spChg>
        <pc:spChg chg="del">
          <ac:chgData name="Neemias e Catia Lima" userId="b77af7bd85500281" providerId="LiveId" clId="{C1ABD5EA-79EA-4C20-9877-9384152A0C22}" dt="2020-10-29T09:26:51.283" v="105" actId="478"/>
          <ac:spMkLst>
            <pc:docMk/>
            <pc:sldMk cId="3114938747" sldId="293"/>
            <ac:spMk id="18" creationId="{155FF450-40DD-4592-B57C-DFE25DF749D4}"/>
          </ac:spMkLst>
        </pc:spChg>
        <pc:picChg chg="del">
          <ac:chgData name="Neemias e Catia Lima" userId="b77af7bd85500281" providerId="LiveId" clId="{C1ABD5EA-79EA-4C20-9877-9384152A0C22}" dt="2020-10-29T09:26:51.283" v="105" actId="478"/>
          <ac:picMkLst>
            <pc:docMk/>
            <pc:sldMk cId="3114938747" sldId="293"/>
            <ac:picMk id="19" creationId="{D83D194E-9F31-447C-801D-94D9CD3F5A84}"/>
          </ac:picMkLst>
        </pc:picChg>
        <pc:picChg chg="del">
          <ac:chgData name="Neemias e Catia Lima" userId="b77af7bd85500281" providerId="LiveId" clId="{C1ABD5EA-79EA-4C20-9877-9384152A0C22}" dt="2020-10-29T09:26:51.283" v="105" actId="478"/>
          <ac:picMkLst>
            <pc:docMk/>
            <pc:sldMk cId="3114938747" sldId="293"/>
            <ac:picMk id="20" creationId="{A6122E69-2638-4D13-B16D-4D901CD8D076}"/>
          </ac:picMkLst>
        </pc:picChg>
        <pc:picChg chg="add">
          <ac:chgData name="Neemias e Catia Lima" userId="b77af7bd85500281" providerId="LiveId" clId="{C1ABD5EA-79EA-4C20-9877-9384152A0C22}" dt="2020-10-29T09:26:51.641" v="106"/>
          <ac:picMkLst>
            <pc:docMk/>
            <pc:sldMk cId="3114938747" sldId="293"/>
            <ac:picMk id="21" creationId="{AEA4776F-532B-4951-85B9-CBA495B97BF4}"/>
          </ac:picMkLst>
        </pc:picChg>
        <pc:picChg chg="add">
          <ac:chgData name="Neemias e Catia Lima" userId="b77af7bd85500281" providerId="LiveId" clId="{C1ABD5EA-79EA-4C20-9877-9384152A0C22}" dt="2020-10-29T09:26:51.641" v="106"/>
          <ac:picMkLst>
            <pc:docMk/>
            <pc:sldMk cId="3114938747" sldId="293"/>
            <ac:picMk id="22" creationId="{BEDB5758-4255-4133-94DB-DBC37F5076A9}"/>
          </ac:picMkLst>
        </pc:picChg>
      </pc:sldChg>
    </pc:docChg>
  </pc:docChgLst>
  <pc:docChgLst>
    <pc:chgData name="Neemias Informatica Lima" userId="b77af7bd85500281" providerId="LiveId" clId="{88520B54-82A9-42A3-BC49-58E043C430AB}"/>
    <pc:docChg chg="undo redo custSel modSld">
      <pc:chgData name="Neemias Informatica Lima" userId="b77af7bd85500281" providerId="LiveId" clId="{88520B54-82A9-42A3-BC49-58E043C430AB}" dt="2022-11-03T00:46:39.210" v="253" actId="20577"/>
      <pc:docMkLst>
        <pc:docMk/>
      </pc:docMkLst>
      <pc:sldChg chg="addSp delSp modSp mod">
        <pc:chgData name="Neemias Informatica Lima" userId="b77af7bd85500281" providerId="LiveId" clId="{88520B54-82A9-42A3-BC49-58E043C430AB}" dt="2022-11-02T23:53:44.867" v="38"/>
        <pc:sldMkLst>
          <pc:docMk/>
          <pc:sldMk cId="2232331225" sldId="280"/>
        </pc:sldMkLst>
        <pc:spChg chg="mod">
          <ac:chgData name="Neemias Informatica Lima" userId="b77af7bd85500281" providerId="LiveId" clId="{88520B54-82A9-42A3-BC49-58E043C430AB}" dt="2022-11-02T23:47:06.120" v="10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2T23:49:28.367" v="27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2T23:48:56.957" v="24" actId="14100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Informatica Lima" userId="b77af7bd85500281" providerId="LiveId" clId="{88520B54-82A9-42A3-BC49-58E043C430AB}" dt="2022-11-02T23:46:32.915" v="7" actId="1076"/>
          <ac:picMkLst>
            <pc:docMk/>
            <pc:sldMk cId="2232331225" sldId="280"/>
            <ac:picMk id="3" creationId="{357C7B3F-BD2E-AB7E-10EB-BAD6DD50E7A7}"/>
          </ac:picMkLst>
        </pc:picChg>
        <pc:picChg chg="del">
          <ac:chgData name="Neemias Informatica Lima" userId="b77af7bd85500281" providerId="LiveId" clId="{88520B54-82A9-42A3-BC49-58E043C430AB}" dt="2022-11-02T23:46:26.760" v="6" actId="478"/>
          <ac:picMkLst>
            <pc:docMk/>
            <pc:sldMk cId="2232331225" sldId="280"/>
            <ac:picMk id="4" creationId="{4B4273A5-AB6A-D615-30E8-0FF6C5B3049D}"/>
          </ac:picMkLst>
        </pc:picChg>
        <pc:picChg chg="add mod">
          <ac:chgData name="Neemias Informatica Lima" userId="b77af7bd85500281" providerId="LiveId" clId="{88520B54-82A9-42A3-BC49-58E043C430AB}" dt="2022-11-02T23:53:44.867" v="38"/>
          <ac:picMkLst>
            <pc:docMk/>
            <pc:sldMk cId="2232331225" sldId="280"/>
            <ac:picMk id="13" creationId="{4CAB6FDA-3BA3-11A9-92E7-82DBFC7035BD}"/>
          </ac:picMkLst>
        </pc:picChg>
        <pc:picChg chg="del">
          <ac:chgData name="Neemias Informatica Lima" userId="b77af7bd85500281" providerId="LiveId" clId="{88520B54-82A9-42A3-BC49-58E043C430AB}" dt="2022-11-02T23:48:00.135" v="16" actId="478"/>
          <ac:picMkLst>
            <pc:docMk/>
            <pc:sldMk cId="2232331225" sldId="280"/>
            <ac:picMk id="14" creationId="{09F8BC57-6388-0C56-DC99-61616FE0AAEA}"/>
          </ac:picMkLst>
        </pc:picChg>
      </pc:sldChg>
      <pc:sldChg chg="addSp delSp modSp mod">
        <pc:chgData name="Neemias Informatica Lima" userId="b77af7bd85500281" providerId="LiveId" clId="{88520B54-82A9-42A3-BC49-58E043C430AB}" dt="2022-11-03T00:23:41.693" v="108" actId="6549"/>
        <pc:sldMkLst>
          <pc:docMk/>
          <pc:sldMk cId="2103443556" sldId="281"/>
        </pc:sldMkLst>
        <pc:spChg chg="mod">
          <ac:chgData name="Neemias Informatica Lima" userId="b77af7bd85500281" providerId="LiveId" clId="{88520B54-82A9-42A3-BC49-58E043C430AB}" dt="2022-11-03T00:23:41.693" v="108" actId="6549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3T00:01:08.507" v="48" actId="207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Informatica Lima" userId="b77af7bd85500281" providerId="LiveId" clId="{88520B54-82A9-42A3-BC49-58E043C430AB}" dt="2022-11-02T23:58:06.884" v="44" actId="14100"/>
          <ac:picMkLst>
            <pc:docMk/>
            <pc:sldMk cId="2103443556" sldId="281"/>
            <ac:picMk id="2" creationId="{83F58DA6-0CBC-3FB8-DA88-B72D7392B9AE}"/>
          </ac:picMkLst>
        </pc:picChg>
        <pc:picChg chg="add mod">
          <ac:chgData name="Neemias Informatica Lima" userId="b77af7bd85500281" providerId="LiveId" clId="{88520B54-82A9-42A3-BC49-58E043C430AB}" dt="2022-11-03T00:03:16.742" v="63" actId="1038"/>
          <ac:picMkLst>
            <pc:docMk/>
            <pc:sldMk cId="2103443556" sldId="281"/>
            <ac:picMk id="3" creationId="{F49570C7-A113-A678-6305-5DD2D0DCB942}"/>
          </ac:picMkLst>
        </pc:picChg>
        <pc:picChg chg="del">
          <ac:chgData name="Neemias Informatica Lima" userId="b77af7bd85500281" providerId="LiveId" clId="{88520B54-82A9-42A3-BC49-58E043C430AB}" dt="2022-11-02T23:57:44.781" v="39" actId="478"/>
          <ac:picMkLst>
            <pc:docMk/>
            <pc:sldMk cId="2103443556" sldId="281"/>
            <ac:picMk id="12" creationId="{D09963E5-8B2E-E145-DDF5-46C52412620C}"/>
          </ac:picMkLst>
        </pc:picChg>
        <pc:picChg chg="del">
          <ac:chgData name="Neemias Informatica Lima" userId="b77af7bd85500281" providerId="LiveId" clId="{88520B54-82A9-42A3-BC49-58E043C430AB}" dt="2022-11-03T00:03:06.838" v="55" actId="478"/>
          <ac:picMkLst>
            <pc:docMk/>
            <pc:sldMk cId="2103443556" sldId="281"/>
            <ac:picMk id="13" creationId="{4F6CBAF4-ABA1-A5B8-BACC-1D85CAF9D153}"/>
          </ac:picMkLst>
        </pc:picChg>
      </pc:sldChg>
      <pc:sldChg chg="addSp delSp modSp mod">
        <pc:chgData name="Neemias Informatica Lima" userId="b77af7bd85500281" providerId="LiveId" clId="{88520B54-82A9-42A3-BC49-58E043C430AB}" dt="2022-11-03T00:38:53.446" v="139" actId="20577"/>
        <pc:sldMkLst>
          <pc:docMk/>
          <pc:sldMk cId="3683219421" sldId="282"/>
        </pc:sldMkLst>
        <pc:spChg chg="add mod">
          <ac:chgData name="Neemias Informatica Lima" userId="b77af7bd85500281" providerId="LiveId" clId="{88520B54-82A9-42A3-BC49-58E043C430AB}" dt="2022-11-03T00:05:31.857" v="68"/>
          <ac:spMkLst>
            <pc:docMk/>
            <pc:sldMk cId="3683219421" sldId="282"/>
            <ac:spMk id="2" creationId="{1C9C029D-9F7E-59EB-7D97-AE3C4DEF7A1F}"/>
          </ac:spMkLst>
        </pc:spChg>
        <pc:spChg chg="add mod">
          <ac:chgData name="Neemias Informatica Lima" userId="b77af7bd85500281" providerId="LiveId" clId="{88520B54-82A9-42A3-BC49-58E043C430AB}" dt="2022-11-03T00:05:31.857" v="68"/>
          <ac:spMkLst>
            <pc:docMk/>
            <pc:sldMk cId="3683219421" sldId="282"/>
            <ac:spMk id="4" creationId="{0ACD4FE8-0FB3-DEF9-E952-6F2B2FE7E622}"/>
          </ac:spMkLst>
        </pc:spChg>
        <pc:spChg chg="mod">
          <ac:chgData name="Neemias Informatica Lima" userId="b77af7bd85500281" providerId="LiveId" clId="{88520B54-82A9-42A3-BC49-58E043C430AB}" dt="2022-11-03T00:38:53.446" v="139" actId="20577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3T00:35:01.328" v="114"/>
          <ac:spMkLst>
            <pc:docMk/>
            <pc:sldMk cId="3683219421" sldId="282"/>
            <ac:spMk id="14" creationId="{00000000-0000-0000-0000-000000000000}"/>
          </ac:spMkLst>
        </pc:spChg>
        <pc:spChg chg="del">
          <ac:chgData name="Neemias Informatica Lima" userId="b77af7bd85500281" providerId="LiveId" clId="{88520B54-82A9-42A3-BC49-58E043C430AB}" dt="2022-11-03T00:05:31.445" v="67" actId="478"/>
          <ac:spMkLst>
            <pc:docMk/>
            <pc:sldMk cId="3683219421" sldId="282"/>
            <ac:spMk id="18" creationId="{9F1D3AA1-38DD-4E05-8F1D-84A75359B716}"/>
          </ac:spMkLst>
        </pc:spChg>
        <pc:spChg chg="del">
          <ac:chgData name="Neemias Informatica Lima" userId="b77af7bd85500281" providerId="LiveId" clId="{88520B54-82A9-42A3-BC49-58E043C430AB}" dt="2022-11-03T00:05:31.445" v="67" actId="478"/>
          <ac:spMkLst>
            <pc:docMk/>
            <pc:sldMk cId="3683219421" sldId="282"/>
            <ac:spMk id="19" creationId="{24E6A572-7F48-44FD-EB61-74B6A81632C2}"/>
          </ac:spMkLst>
        </pc:spChg>
        <pc:picChg chg="add mod">
          <ac:chgData name="Neemias Informatica Lima" userId="b77af7bd85500281" providerId="LiveId" clId="{88520B54-82A9-42A3-BC49-58E043C430AB}" dt="2022-11-03T00:05:31.857" v="68"/>
          <ac:picMkLst>
            <pc:docMk/>
            <pc:sldMk cId="3683219421" sldId="282"/>
            <ac:picMk id="5" creationId="{2751C383-E816-AE2A-6374-722941101A36}"/>
          </ac:picMkLst>
        </pc:picChg>
        <pc:picChg chg="add mod">
          <ac:chgData name="Neemias Informatica Lima" userId="b77af7bd85500281" providerId="LiveId" clId="{88520B54-82A9-42A3-BC49-58E043C430AB}" dt="2022-11-03T00:05:31.857" v="68"/>
          <ac:picMkLst>
            <pc:docMk/>
            <pc:sldMk cId="3683219421" sldId="282"/>
            <ac:picMk id="6" creationId="{F5890864-04D7-A6F0-DE98-98C6033A4E54}"/>
          </ac:picMkLst>
        </pc:picChg>
        <pc:picChg chg="del">
          <ac:chgData name="Neemias Informatica Lima" userId="b77af7bd85500281" providerId="LiveId" clId="{88520B54-82A9-42A3-BC49-58E043C430AB}" dt="2022-11-03T00:05:31.445" v="67" actId="478"/>
          <ac:picMkLst>
            <pc:docMk/>
            <pc:sldMk cId="3683219421" sldId="282"/>
            <ac:picMk id="21" creationId="{A77C6FE8-86E7-BE98-D472-870B782DF71F}"/>
          </ac:picMkLst>
        </pc:picChg>
        <pc:picChg chg="del">
          <ac:chgData name="Neemias Informatica Lima" userId="b77af7bd85500281" providerId="LiveId" clId="{88520B54-82A9-42A3-BC49-58E043C430AB}" dt="2022-11-03T00:05:31.445" v="67" actId="478"/>
          <ac:picMkLst>
            <pc:docMk/>
            <pc:sldMk cId="3683219421" sldId="282"/>
            <ac:picMk id="22" creationId="{CBBE69CD-6B1B-71F5-5112-E694CD0DCA88}"/>
          </ac:picMkLst>
        </pc:picChg>
      </pc:sldChg>
      <pc:sldChg chg="addSp delSp modSp mod">
        <pc:chgData name="Neemias Informatica Lima" userId="b77af7bd85500281" providerId="LiveId" clId="{88520B54-82A9-42A3-BC49-58E043C430AB}" dt="2022-11-03T00:39:49.477" v="151"/>
        <pc:sldMkLst>
          <pc:docMk/>
          <pc:sldMk cId="3902406419" sldId="283"/>
        </pc:sldMkLst>
        <pc:spChg chg="add mod">
          <ac:chgData name="Neemias Informatica Lima" userId="b77af7bd85500281" providerId="LiveId" clId="{88520B54-82A9-42A3-BC49-58E043C430AB}" dt="2022-11-03T00:05:44.906" v="70"/>
          <ac:spMkLst>
            <pc:docMk/>
            <pc:sldMk cId="3902406419" sldId="283"/>
            <ac:spMk id="2" creationId="{D88BD668-7F1F-2AE3-3C00-7DBC4EF53153}"/>
          </ac:spMkLst>
        </pc:spChg>
        <pc:spChg chg="add mod">
          <ac:chgData name="Neemias Informatica Lima" userId="b77af7bd85500281" providerId="LiveId" clId="{88520B54-82A9-42A3-BC49-58E043C430AB}" dt="2022-11-03T00:05:44.906" v="70"/>
          <ac:spMkLst>
            <pc:docMk/>
            <pc:sldMk cId="3902406419" sldId="283"/>
            <ac:spMk id="3" creationId="{747716D4-7329-CA80-1DE2-16B7F1FF2047}"/>
          </ac:spMkLst>
        </pc:spChg>
        <pc:spChg chg="mod">
          <ac:chgData name="Neemias Informatica Lima" userId="b77af7bd85500281" providerId="LiveId" clId="{88520B54-82A9-42A3-BC49-58E043C430AB}" dt="2022-11-03T00:39:12.765" v="142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3T00:39:49.477" v="151"/>
          <ac:spMkLst>
            <pc:docMk/>
            <pc:sldMk cId="3902406419" sldId="283"/>
            <ac:spMk id="15" creationId="{D5C09FDA-172B-4732-BD2E-A9BBEF8B191B}"/>
          </ac:spMkLst>
        </pc:spChg>
        <pc:spChg chg="del">
          <ac:chgData name="Neemias Informatica Lima" userId="b77af7bd85500281" providerId="LiveId" clId="{88520B54-82A9-42A3-BC49-58E043C430AB}" dt="2022-11-03T00:05:44.479" v="69" actId="478"/>
          <ac:spMkLst>
            <pc:docMk/>
            <pc:sldMk cId="3902406419" sldId="283"/>
            <ac:spMk id="19" creationId="{3F6C734C-8D4A-D0D4-2312-AE2E4BDD23BF}"/>
          </ac:spMkLst>
        </pc:spChg>
        <pc:spChg chg="del">
          <ac:chgData name="Neemias Informatica Lima" userId="b77af7bd85500281" providerId="LiveId" clId="{88520B54-82A9-42A3-BC49-58E043C430AB}" dt="2022-11-03T00:05:44.479" v="69" actId="478"/>
          <ac:spMkLst>
            <pc:docMk/>
            <pc:sldMk cId="3902406419" sldId="283"/>
            <ac:spMk id="21" creationId="{88813284-6EA8-5FC1-C883-B6D66386147A}"/>
          </ac:spMkLst>
        </pc:spChg>
        <pc:picChg chg="add mod">
          <ac:chgData name="Neemias Informatica Lima" userId="b77af7bd85500281" providerId="LiveId" clId="{88520B54-82A9-42A3-BC49-58E043C430AB}" dt="2022-11-03T00:05:44.906" v="70"/>
          <ac:picMkLst>
            <pc:docMk/>
            <pc:sldMk cId="3902406419" sldId="283"/>
            <ac:picMk id="4" creationId="{EC420E64-DCEA-8F1E-2BF3-37A69DAD7F77}"/>
          </ac:picMkLst>
        </pc:picChg>
        <pc:picChg chg="add mod">
          <ac:chgData name="Neemias Informatica Lima" userId="b77af7bd85500281" providerId="LiveId" clId="{88520B54-82A9-42A3-BC49-58E043C430AB}" dt="2022-11-03T00:05:44.906" v="70"/>
          <ac:picMkLst>
            <pc:docMk/>
            <pc:sldMk cId="3902406419" sldId="283"/>
            <ac:picMk id="5" creationId="{89FC7583-ED25-F725-DD3D-7E2647D6D873}"/>
          </ac:picMkLst>
        </pc:picChg>
        <pc:picChg chg="del">
          <ac:chgData name="Neemias Informatica Lima" userId="b77af7bd85500281" providerId="LiveId" clId="{88520B54-82A9-42A3-BC49-58E043C430AB}" dt="2022-11-03T00:05:44.479" v="69" actId="478"/>
          <ac:picMkLst>
            <pc:docMk/>
            <pc:sldMk cId="3902406419" sldId="283"/>
            <ac:picMk id="23" creationId="{A3AC8448-D682-73A4-3671-C62F1AAFD02E}"/>
          </ac:picMkLst>
        </pc:picChg>
        <pc:picChg chg="del">
          <ac:chgData name="Neemias Informatica Lima" userId="b77af7bd85500281" providerId="LiveId" clId="{88520B54-82A9-42A3-BC49-58E043C430AB}" dt="2022-11-03T00:05:44.479" v="69" actId="478"/>
          <ac:picMkLst>
            <pc:docMk/>
            <pc:sldMk cId="3902406419" sldId="283"/>
            <ac:picMk id="24" creationId="{82A89DC5-14CC-A657-30C1-2667D69769BA}"/>
          </ac:picMkLst>
        </pc:picChg>
      </pc:sldChg>
      <pc:sldChg chg="addSp delSp modSp mod">
        <pc:chgData name="Neemias Informatica Lima" userId="b77af7bd85500281" providerId="LiveId" clId="{88520B54-82A9-42A3-BC49-58E043C430AB}" dt="2022-11-03T00:41:21.548" v="168" actId="20577"/>
        <pc:sldMkLst>
          <pc:docMk/>
          <pc:sldMk cId="2424059023" sldId="284"/>
        </pc:sldMkLst>
        <pc:spChg chg="add mod">
          <ac:chgData name="Neemias Informatica Lima" userId="b77af7bd85500281" providerId="LiveId" clId="{88520B54-82A9-42A3-BC49-58E043C430AB}" dt="2022-11-03T00:06:06.913" v="74"/>
          <ac:spMkLst>
            <pc:docMk/>
            <pc:sldMk cId="2424059023" sldId="284"/>
            <ac:spMk id="2" creationId="{C686CA8A-D3C0-C1D6-6E9C-77F482E7261F}"/>
          </ac:spMkLst>
        </pc:spChg>
        <pc:spChg chg="add mod">
          <ac:chgData name="Neemias Informatica Lima" userId="b77af7bd85500281" providerId="LiveId" clId="{88520B54-82A9-42A3-BC49-58E043C430AB}" dt="2022-11-03T00:06:06.913" v="74"/>
          <ac:spMkLst>
            <pc:docMk/>
            <pc:sldMk cId="2424059023" sldId="284"/>
            <ac:spMk id="3" creationId="{058CE0CD-27AC-DDCA-6726-05BFB8F59F92}"/>
          </ac:spMkLst>
        </pc:spChg>
        <pc:spChg chg="mod">
          <ac:chgData name="Neemias Informatica Lima" userId="b77af7bd85500281" providerId="LiveId" clId="{88520B54-82A9-42A3-BC49-58E043C430AB}" dt="2022-11-03T00:40:41.786" v="161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3T00:41:21.548" v="168" actId="20577"/>
          <ac:spMkLst>
            <pc:docMk/>
            <pc:sldMk cId="2424059023" sldId="284"/>
            <ac:spMk id="15" creationId="{C3A1BEFC-B9B8-4142-B09F-1F5B330F4265}"/>
          </ac:spMkLst>
        </pc:spChg>
        <pc:spChg chg="del">
          <ac:chgData name="Neemias Informatica Lima" userId="b77af7bd85500281" providerId="LiveId" clId="{88520B54-82A9-42A3-BC49-58E043C430AB}" dt="2022-11-03T00:06:06.501" v="73" actId="478"/>
          <ac:spMkLst>
            <pc:docMk/>
            <pc:sldMk cId="2424059023" sldId="284"/>
            <ac:spMk id="25" creationId="{F1038972-0797-D559-8B5F-A0FD2C628DB2}"/>
          </ac:spMkLst>
        </pc:spChg>
        <pc:spChg chg="del">
          <ac:chgData name="Neemias Informatica Lima" userId="b77af7bd85500281" providerId="LiveId" clId="{88520B54-82A9-42A3-BC49-58E043C430AB}" dt="2022-11-03T00:06:06.501" v="73" actId="478"/>
          <ac:spMkLst>
            <pc:docMk/>
            <pc:sldMk cId="2424059023" sldId="284"/>
            <ac:spMk id="26" creationId="{48F6DC35-4D54-E7B9-891C-B45D4BEF800C}"/>
          </ac:spMkLst>
        </pc:spChg>
        <pc:picChg chg="add mod">
          <ac:chgData name="Neemias Informatica Lima" userId="b77af7bd85500281" providerId="LiveId" clId="{88520B54-82A9-42A3-BC49-58E043C430AB}" dt="2022-11-03T00:06:06.913" v="74"/>
          <ac:picMkLst>
            <pc:docMk/>
            <pc:sldMk cId="2424059023" sldId="284"/>
            <ac:picMk id="4" creationId="{8F80192C-BF49-A4D8-1B4F-6EE99DAF555A}"/>
          </ac:picMkLst>
        </pc:picChg>
        <pc:picChg chg="add mod">
          <ac:chgData name="Neemias Informatica Lima" userId="b77af7bd85500281" providerId="LiveId" clId="{88520B54-82A9-42A3-BC49-58E043C430AB}" dt="2022-11-03T00:06:06.913" v="74"/>
          <ac:picMkLst>
            <pc:docMk/>
            <pc:sldMk cId="2424059023" sldId="284"/>
            <ac:picMk id="5" creationId="{555945AA-4EBD-BE25-AABC-B2C38DC6ECEF}"/>
          </ac:picMkLst>
        </pc:picChg>
        <pc:picChg chg="del">
          <ac:chgData name="Neemias Informatica Lima" userId="b77af7bd85500281" providerId="LiveId" clId="{88520B54-82A9-42A3-BC49-58E043C430AB}" dt="2022-11-03T00:06:06.501" v="73" actId="478"/>
          <ac:picMkLst>
            <pc:docMk/>
            <pc:sldMk cId="2424059023" sldId="284"/>
            <ac:picMk id="27" creationId="{4921CBAF-AEA2-9B16-1E4C-A1A6A3E6F295}"/>
          </ac:picMkLst>
        </pc:picChg>
        <pc:picChg chg="del">
          <ac:chgData name="Neemias Informatica Lima" userId="b77af7bd85500281" providerId="LiveId" clId="{88520B54-82A9-42A3-BC49-58E043C430AB}" dt="2022-11-03T00:06:06.501" v="73" actId="478"/>
          <ac:picMkLst>
            <pc:docMk/>
            <pc:sldMk cId="2424059023" sldId="284"/>
            <ac:picMk id="28" creationId="{189C9364-EF98-F7C8-8EF7-F4C2AB4B4BC0}"/>
          </ac:picMkLst>
        </pc:picChg>
      </pc:sldChg>
      <pc:sldChg chg="addSp delSp modSp mod">
        <pc:chgData name="Neemias Informatica Lima" userId="b77af7bd85500281" providerId="LiveId" clId="{88520B54-82A9-42A3-BC49-58E043C430AB}" dt="2022-11-03T00:43:02.563" v="198" actId="20577"/>
        <pc:sldMkLst>
          <pc:docMk/>
          <pc:sldMk cId="2241968852" sldId="285"/>
        </pc:sldMkLst>
        <pc:spChg chg="add mod">
          <ac:chgData name="Neemias Informatica Lima" userId="b77af7bd85500281" providerId="LiveId" clId="{88520B54-82A9-42A3-BC49-58E043C430AB}" dt="2022-11-03T00:06:45.105" v="78"/>
          <ac:spMkLst>
            <pc:docMk/>
            <pc:sldMk cId="2241968852" sldId="285"/>
            <ac:spMk id="2" creationId="{E1206968-400B-5C94-D865-88123E5ED0EA}"/>
          </ac:spMkLst>
        </pc:spChg>
        <pc:spChg chg="add mod">
          <ac:chgData name="Neemias Informatica Lima" userId="b77af7bd85500281" providerId="LiveId" clId="{88520B54-82A9-42A3-BC49-58E043C430AB}" dt="2022-11-03T00:06:45.105" v="78"/>
          <ac:spMkLst>
            <pc:docMk/>
            <pc:sldMk cId="2241968852" sldId="285"/>
            <ac:spMk id="3" creationId="{8B4B812B-5D20-AF2D-E03D-583E2267FE2F}"/>
          </ac:spMkLst>
        </pc:spChg>
        <pc:spChg chg="mod">
          <ac:chgData name="Neemias Informatica Lima" userId="b77af7bd85500281" providerId="LiveId" clId="{88520B54-82A9-42A3-BC49-58E043C430AB}" dt="2022-11-03T00:42:14.689" v="177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3T00:43:02.563" v="198" actId="20577"/>
          <ac:spMkLst>
            <pc:docMk/>
            <pc:sldMk cId="2241968852" sldId="285"/>
            <ac:spMk id="15" creationId="{0F091E13-8EAD-4FFB-9473-BC74E5ABDC64}"/>
          </ac:spMkLst>
        </pc:spChg>
        <pc:spChg chg="del">
          <ac:chgData name="Neemias Informatica Lima" userId="b77af7bd85500281" providerId="LiveId" clId="{88520B54-82A9-42A3-BC49-58E043C430AB}" dt="2022-11-03T00:06:42.005" v="77" actId="478"/>
          <ac:spMkLst>
            <pc:docMk/>
            <pc:sldMk cId="2241968852" sldId="285"/>
            <ac:spMk id="20" creationId="{15B94819-4A1B-680D-87F8-6C6E84139A39}"/>
          </ac:spMkLst>
        </pc:spChg>
        <pc:spChg chg="del">
          <ac:chgData name="Neemias Informatica Lima" userId="b77af7bd85500281" providerId="LiveId" clId="{88520B54-82A9-42A3-BC49-58E043C430AB}" dt="2022-11-03T00:06:42.005" v="77" actId="478"/>
          <ac:spMkLst>
            <pc:docMk/>
            <pc:sldMk cId="2241968852" sldId="285"/>
            <ac:spMk id="21" creationId="{7E3F948D-8B5B-0638-A09B-E439EF9101DA}"/>
          </ac:spMkLst>
        </pc:spChg>
        <pc:picChg chg="add mod">
          <ac:chgData name="Neemias Informatica Lima" userId="b77af7bd85500281" providerId="LiveId" clId="{88520B54-82A9-42A3-BC49-58E043C430AB}" dt="2022-11-03T00:06:45.105" v="78"/>
          <ac:picMkLst>
            <pc:docMk/>
            <pc:sldMk cId="2241968852" sldId="285"/>
            <ac:picMk id="4" creationId="{41CB568F-2909-5705-C551-BC8C33B27D95}"/>
          </ac:picMkLst>
        </pc:picChg>
        <pc:picChg chg="add mod">
          <ac:chgData name="Neemias Informatica Lima" userId="b77af7bd85500281" providerId="LiveId" clId="{88520B54-82A9-42A3-BC49-58E043C430AB}" dt="2022-11-03T00:07:00.070" v="86" actId="1038"/>
          <ac:picMkLst>
            <pc:docMk/>
            <pc:sldMk cId="2241968852" sldId="285"/>
            <ac:picMk id="5" creationId="{1BA36714-53AD-66B4-1CEE-08B210D334AF}"/>
          </ac:picMkLst>
        </pc:picChg>
        <pc:picChg chg="del">
          <ac:chgData name="Neemias Informatica Lima" userId="b77af7bd85500281" providerId="LiveId" clId="{88520B54-82A9-42A3-BC49-58E043C430AB}" dt="2022-11-03T00:06:50.774" v="81" actId="478"/>
          <ac:picMkLst>
            <pc:docMk/>
            <pc:sldMk cId="2241968852" sldId="285"/>
            <ac:picMk id="17" creationId="{8D25678F-A623-6407-E24B-47282DC3F2D4}"/>
          </ac:picMkLst>
        </pc:picChg>
        <pc:picChg chg="del">
          <ac:chgData name="Neemias Informatica Lima" userId="b77af7bd85500281" providerId="LiveId" clId="{88520B54-82A9-42A3-BC49-58E043C430AB}" dt="2022-11-03T00:06:42.005" v="77" actId="478"/>
          <ac:picMkLst>
            <pc:docMk/>
            <pc:sldMk cId="2241968852" sldId="285"/>
            <ac:picMk id="23" creationId="{00DD47A8-DFB3-8359-117B-A1F291C04EC5}"/>
          </ac:picMkLst>
        </pc:picChg>
        <pc:picChg chg="del">
          <ac:chgData name="Neemias Informatica Lima" userId="b77af7bd85500281" providerId="LiveId" clId="{88520B54-82A9-42A3-BC49-58E043C430AB}" dt="2022-11-03T00:06:42.005" v="77" actId="478"/>
          <ac:picMkLst>
            <pc:docMk/>
            <pc:sldMk cId="2241968852" sldId="285"/>
            <ac:picMk id="24" creationId="{8039E5DF-DACF-D668-5178-23A7B5F6E4C9}"/>
          </ac:picMkLst>
        </pc:picChg>
      </pc:sldChg>
      <pc:sldChg chg="addSp delSp modSp mod">
        <pc:chgData name="Neemias Informatica Lima" userId="b77af7bd85500281" providerId="LiveId" clId="{88520B54-82A9-42A3-BC49-58E043C430AB}" dt="2022-11-03T00:44:46.202" v="226" actId="20577"/>
        <pc:sldMkLst>
          <pc:docMk/>
          <pc:sldMk cId="1959249856" sldId="286"/>
        </pc:sldMkLst>
        <pc:spChg chg="add mod">
          <ac:chgData name="Neemias Informatica Lima" userId="b77af7bd85500281" providerId="LiveId" clId="{88520B54-82A9-42A3-BC49-58E043C430AB}" dt="2022-11-03T00:07:45.161" v="90"/>
          <ac:spMkLst>
            <pc:docMk/>
            <pc:sldMk cId="1959249856" sldId="286"/>
            <ac:spMk id="2" creationId="{DEA700FC-83C8-2605-485E-50D061C7B75F}"/>
          </ac:spMkLst>
        </pc:spChg>
        <pc:spChg chg="add mod">
          <ac:chgData name="Neemias Informatica Lima" userId="b77af7bd85500281" providerId="LiveId" clId="{88520B54-82A9-42A3-BC49-58E043C430AB}" dt="2022-11-03T00:07:45.161" v="90"/>
          <ac:spMkLst>
            <pc:docMk/>
            <pc:sldMk cId="1959249856" sldId="286"/>
            <ac:spMk id="3" creationId="{5720F88F-7EE6-42C3-FCB3-16C133F24E65}"/>
          </ac:spMkLst>
        </pc:spChg>
        <pc:spChg chg="mod">
          <ac:chgData name="Neemias Informatica Lima" userId="b77af7bd85500281" providerId="LiveId" clId="{88520B54-82A9-42A3-BC49-58E043C430AB}" dt="2022-11-03T00:43:49.369" v="210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3T00:44:46.202" v="226" actId="20577"/>
          <ac:spMkLst>
            <pc:docMk/>
            <pc:sldMk cId="1959249856" sldId="286"/>
            <ac:spMk id="15" creationId="{863BB09B-C8C1-4354-BC51-D930C951E507}"/>
          </ac:spMkLst>
        </pc:spChg>
        <pc:spChg chg="del">
          <ac:chgData name="Neemias Informatica Lima" userId="b77af7bd85500281" providerId="LiveId" clId="{88520B54-82A9-42A3-BC49-58E043C430AB}" dt="2022-11-03T00:07:44.654" v="89" actId="478"/>
          <ac:spMkLst>
            <pc:docMk/>
            <pc:sldMk cId="1959249856" sldId="286"/>
            <ac:spMk id="19" creationId="{387C7993-C455-9A2C-9273-C04DC6CF0AC9}"/>
          </ac:spMkLst>
        </pc:spChg>
        <pc:spChg chg="del">
          <ac:chgData name="Neemias Informatica Lima" userId="b77af7bd85500281" providerId="LiveId" clId="{88520B54-82A9-42A3-BC49-58E043C430AB}" dt="2022-11-03T00:07:44.654" v="89" actId="478"/>
          <ac:spMkLst>
            <pc:docMk/>
            <pc:sldMk cId="1959249856" sldId="286"/>
            <ac:spMk id="20" creationId="{5AB982A1-9F2A-93FE-3819-5969FCE34165}"/>
          </ac:spMkLst>
        </pc:spChg>
        <pc:picChg chg="add mod">
          <ac:chgData name="Neemias Informatica Lima" userId="b77af7bd85500281" providerId="LiveId" clId="{88520B54-82A9-42A3-BC49-58E043C430AB}" dt="2022-11-03T00:07:45.161" v="90"/>
          <ac:picMkLst>
            <pc:docMk/>
            <pc:sldMk cId="1959249856" sldId="286"/>
            <ac:picMk id="4" creationId="{CC597FA2-FD4F-2277-BD7A-7F51C4F50101}"/>
          </ac:picMkLst>
        </pc:picChg>
        <pc:picChg chg="add mod">
          <ac:chgData name="Neemias Informatica Lima" userId="b77af7bd85500281" providerId="LiveId" clId="{88520B54-82A9-42A3-BC49-58E043C430AB}" dt="2022-11-03T00:07:45.161" v="90"/>
          <ac:picMkLst>
            <pc:docMk/>
            <pc:sldMk cId="1959249856" sldId="286"/>
            <ac:picMk id="5" creationId="{6F49CCFF-4D1D-A065-D837-CD26D5929E49}"/>
          </ac:picMkLst>
        </pc:picChg>
        <pc:picChg chg="del">
          <ac:chgData name="Neemias Informatica Lima" userId="b77af7bd85500281" providerId="LiveId" clId="{88520B54-82A9-42A3-BC49-58E043C430AB}" dt="2022-11-03T00:07:44.654" v="89" actId="478"/>
          <ac:picMkLst>
            <pc:docMk/>
            <pc:sldMk cId="1959249856" sldId="286"/>
            <ac:picMk id="23" creationId="{643E76BC-C878-DA80-06F5-90DA144862B5}"/>
          </ac:picMkLst>
        </pc:picChg>
        <pc:picChg chg="del">
          <ac:chgData name="Neemias Informatica Lima" userId="b77af7bd85500281" providerId="LiveId" clId="{88520B54-82A9-42A3-BC49-58E043C430AB}" dt="2022-11-03T00:07:44.654" v="89" actId="478"/>
          <ac:picMkLst>
            <pc:docMk/>
            <pc:sldMk cId="1959249856" sldId="286"/>
            <ac:picMk id="24" creationId="{25F46719-481C-E7D1-4304-7F703A466B73}"/>
          </ac:picMkLst>
        </pc:picChg>
      </pc:sldChg>
      <pc:sldChg chg="addSp delSp modSp mod">
        <pc:chgData name="Neemias Informatica Lima" userId="b77af7bd85500281" providerId="LiveId" clId="{88520B54-82A9-42A3-BC49-58E043C430AB}" dt="2022-11-03T00:46:39.210" v="253" actId="20577"/>
        <pc:sldMkLst>
          <pc:docMk/>
          <pc:sldMk cId="2857006406" sldId="287"/>
        </pc:sldMkLst>
        <pc:spChg chg="add mod">
          <ac:chgData name="Neemias Informatica Lima" userId="b77af7bd85500281" providerId="LiveId" clId="{88520B54-82A9-42A3-BC49-58E043C430AB}" dt="2022-11-03T00:09:22.025" v="96"/>
          <ac:spMkLst>
            <pc:docMk/>
            <pc:sldMk cId="2857006406" sldId="287"/>
            <ac:spMk id="2" creationId="{30190CB2-F69F-6A96-48AF-4667AADE9D62}"/>
          </ac:spMkLst>
        </pc:spChg>
        <pc:spChg chg="add mod">
          <ac:chgData name="Neemias Informatica Lima" userId="b77af7bd85500281" providerId="LiveId" clId="{88520B54-82A9-42A3-BC49-58E043C430AB}" dt="2022-11-03T00:09:22.025" v="96"/>
          <ac:spMkLst>
            <pc:docMk/>
            <pc:sldMk cId="2857006406" sldId="287"/>
            <ac:spMk id="3" creationId="{DB376BF7-6AD9-7423-F7BA-554C13BDD0C2}"/>
          </ac:spMkLst>
        </pc:spChg>
        <pc:spChg chg="mod">
          <ac:chgData name="Neemias Informatica Lima" userId="b77af7bd85500281" providerId="LiveId" clId="{88520B54-82A9-42A3-BC49-58E043C430AB}" dt="2022-11-03T00:46:39.210" v="253" actId="20577"/>
          <ac:spMkLst>
            <pc:docMk/>
            <pc:sldMk cId="2857006406" sldId="287"/>
            <ac:spMk id="16" creationId="{28D68641-D640-4BD7-9D5B-B3803DCCF9B3}"/>
          </ac:spMkLst>
        </pc:spChg>
        <pc:spChg chg="del">
          <ac:chgData name="Neemias Informatica Lima" userId="b77af7bd85500281" providerId="LiveId" clId="{88520B54-82A9-42A3-BC49-58E043C430AB}" dt="2022-11-03T00:09:21.654" v="95" actId="478"/>
          <ac:spMkLst>
            <pc:docMk/>
            <pc:sldMk cId="2857006406" sldId="287"/>
            <ac:spMk id="17" creationId="{6751E9B5-3C07-B9C1-E29E-B1EA494C8A41}"/>
          </ac:spMkLst>
        </pc:spChg>
        <pc:spChg chg="del">
          <ac:chgData name="Neemias Informatica Lima" userId="b77af7bd85500281" providerId="LiveId" clId="{88520B54-82A9-42A3-BC49-58E043C430AB}" dt="2022-11-03T00:09:21.654" v="95" actId="478"/>
          <ac:spMkLst>
            <pc:docMk/>
            <pc:sldMk cId="2857006406" sldId="287"/>
            <ac:spMk id="19" creationId="{B46F9E12-FE8D-F872-0EDB-EEEF504A6E69}"/>
          </ac:spMkLst>
        </pc:spChg>
        <pc:picChg chg="add mod">
          <ac:chgData name="Neemias Informatica Lima" userId="b77af7bd85500281" providerId="LiveId" clId="{88520B54-82A9-42A3-BC49-58E043C430AB}" dt="2022-11-03T00:09:22.025" v="96"/>
          <ac:picMkLst>
            <pc:docMk/>
            <pc:sldMk cId="2857006406" sldId="287"/>
            <ac:picMk id="4" creationId="{3589F04D-E640-DC07-2FFB-FB64F4DF31B0}"/>
          </ac:picMkLst>
        </pc:picChg>
        <pc:picChg chg="add mod">
          <ac:chgData name="Neemias Informatica Lima" userId="b77af7bd85500281" providerId="LiveId" clId="{88520B54-82A9-42A3-BC49-58E043C430AB}" dt="2022-11-03T00:09:22.025" v="96"/>
          <ac:picMkLst>
            <pc:docMk/>
            <pc:sldMk cId="2857006406" sldId="287"/>
            <ac:picMk id="5" creationId="{2587AF40-2D6F-F693-2FFD-260922B5024A}"/>
          </ac:picMkLst>
        </pc:picChg>
        <pc:picChg chg="del">
          <ac:chgData name="Neemias Informatica Lima" userId="b77af7bd85500281" providerId="LiveId" clId="{88520B54-82A9-42A3-BC49-58E043C430AB}" dt="2022-11-03T00:09:21.654" v="95" actId="478"/>
          <ac:picMkLst>
            <pc:docMk/>
            <pc:sldMk cId="2857006406" sldId="287"/>
            <ac:picMk id="21" creationId="{C4B59F2A-FF88-06B0-002F-C6C924C2F4C0}"/>
          </ac:picMkLst>
        </pc:picChg>
        <pc:picChg chg="del">
          <ac:chgData name="Neemias Informatica Lima" userId="b77af7bd85500281" providerId="LiveId" clId="{88520B54-82A9-42A3-BC49-58E043C430AB}" dt="2022-11-03T00:09:21.654" v="95" actId="478"/>
          <ac:picMkLst>
            <pc:docMk/>
            <pc:sldMk cId="2857006406" sldId="287"/>
            <ac:picMk id="23" creationId="{354791D1-B1AB-A6CA-C891-5EBD405676E4}"/>
          </ac:picMkLst>
        </pc:picChg>
      </pc:sldChg>
      <pc:sldChg chg="addSp delSp modSp mod">
        <pc:chgData name="Neemias Informatica Lima" userId="b77af7bd85500281" providerId="LiveId" clId="{88520B54-82A9-42A3-BC49-58E043C430AB}" dt="2022-11-03T00:35:57.223" v="126"/>
        <pc:sldMkLst>
          <pc:docMk/>
          <pc:sldMk cId="2630436816" sldId="288"/>
        </pc:sldMkLst>
        <pc:spChg chg="add mod">
          <ac:chgData name="Neemias Informatica Lima" userId="b77af7bd85500281" providerId="LiveId" clId="{88520B54-82A9-42A3-BC49-58E043C430AB}" dt="2022-11-03T00:05:22.698" v="66"/>
          <ac:spMkLst>
            <pc:docMk/>
            <pc:sldMk cId="2630436816" sldId="288"/>
            <ac:spMk id="2" creationId="{ED5E2C5E-D515-C7A1-0E45-9ED32A00A4FC}"/>
          </ac:spMkLst>
        </pc:spChg>
        <pc:spChg chg="add mod">
          <ac:chgData name="Neemias Informatica Lima" userId="b77af7bd85500281" providerId="LiveId" clId="{88520B54-82A9-42A3-BC49-58E043C430AB}" dt="2022-11-03T00:05:22.698" v="66"/>
          <ac:spMkLst>
            <pc:docMk/>
            <pc:sldMk cId="2630436816" sldId="288"/>
            <ac:spMk id="3" creationId="{6234C521-A3F7-7431-ECA2-D12BA10AB993}"/>
          </ac:spMkLst>
        </pc:spChg>
        <pc:spChg chg="mod">
          <ac:chgData name="Neemias Informatica Lima" userId="b77af7bd85500281" providerId="LiveId" clId="{88520B54-82A9-42A3-BC49-58E043C430AB}" dt="2022-11-03T00:35:57.223" v="126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3T00:34:55.624" v="111"/>
          <ac:spMkLst>
            <pc:docMk/>
            <pc:sldMk cId="2630436816" sldId="288"/>
            <ac:spMk id="14" creationId="{00000000-0000-0000-0000-000000000000}"/>
          </ac:spMkLst>
        </pc:spChg>
        <pc:spChg chg="del">
          <ac:chgData name="Neemias Informatica Lima" userId="b77af7bd85500281" providerId="LiveId" clId="{88520B54-82A9-42A3-BC49-58E043C430AB}" dt="2022-11-03T00:05:19.501" v="64" actId="478"/>
          <ac:spMkLst>
            <pc:docMk/>
            <pc:sldMk cId="2630436816" sldId="288"/>
            <ac:spMk id="20" creationId="{D6526FEC-EB68-F83D-B431-B52E071AD1E0}"/>
          </ac:spMkLst>
        </pc:spChg>
        <pc:spChg chg="del">
          <ac:chgData name="Neemias Informatica Lima" userId="b77af7bd85500281" providerId="LiveId" clId="{88520B54-82A9-42A3-BC49-58E043C430AB}" dt="2022-11-03T00:05:22.189" v="65" actId="478"/>
          <ac:spMkLst>
            <pc:docMk/>
            <pc:sldMk cId="2630436816" sldId="288"/>
            <ac:spMk id="21" creationId="{5EF49A57-7EC5-1403-D32B-4AC7C6DE07C5}"/>
          </ac:spMkLst>
        </pc:spChg>
        <pc:picChg chg="add mod">
          <ac:chgData name="Neemias Informatica Lima" userId="b77af7bd85500281" providerId="LiveId" clId="{88520B54-82A9-42A3-BC49-58E043C430AB}" dt="2022-11-03T00:05:22.698" v="66"/>
          <ac:picMkLst>
            <pc:docMk/>
            <pc:sldMk cId="2630436816" sldId="288"/>
            <ac:picMk id="4" creationId="{F7A120D6-E2B2-9229-C1C5-98AA3F15143C}"/>
          </ac:picMkLst>
        </pc:picChg>
        <pc:picChg chg="add mod">
          <ac:chgData name="Neemias Informatica Lima" userId="b77af7bd85500281" providerId="LiveId" clId="{88520B54-82A9-42A3-BC49-58E043C430AB}" dt="2022-11-03T00:05:22.698" v="66"/>
          <ac:picMkLst>
            <pc:docMk/>
            <pc:sldMk cId="2630436816" sldId="288"/>
            <ac:picMk id="5" creationId="{877110B8-FABC-C765-1A77-564F6074D66E}"/>
          </ac:picMkLst>
        </pc:picChg>
        <pc:picChg chg="del">
          <ac:chgData name="Neemias Informatica Lima" userId="b77af7bd85500281" providerId="LiveId" clId="{88520B54-82A9-42A3-BC49-58E043C430AB}" dt="2022-11-03T00:05:19.501" v="64" actId="478"/>
          <ac:picMkLst>
            <pc:docMk/>
            <pc:sldMk cId="2630436816" sldId="288"/>
            <ac:picMk id="23" creationId="{33E2C160-9CCF-C365-B85A-15E5426F6009}"/>
          </ac:picMkLst>
        </pc:picChg>
        <pc:picChg chg="del">
          <ac:chgData name="Neemias Informatica Lima" userId="b77af7bd85500281" providerId="LiveId" clId="{88520B54-82A9-42A3-BC49-58E043C430AB}" dt="2022-11-03T00:05:19.501" v="64" actId="478"/>
          <ac:picMkLst>
            <pc:docMk/>
            <pc:sldMk cId="2630436816" sldId="288"/>
            <ac:picMk id="24" creationId="{C12D9D07-D3E0-8905-8CEA-9F9923EBC3CD}"/>
          </ac:picMkLst>
        </pc:picChg>
      </pc:sldChg>
      <pc:sldChg chg="addSp delSp modSp mod">
        <pc:chgData name="Neemias Informatica Lima" userId="b77af7bd85500281" providerId="LiveId" clId="{88520B54-82A9-42A3-BC49-58E043C430AB}" dt="2022-11-03T00:40:22.041" v="158" actId="6549"/>
        <pc:sldMkLst>
          <pc:docMk/>
          <pc:sldMk cId="3032827026" sldId="289"/>
        </pc:sldMkLst>
        <pc:spChg chg="add mod">
          <ac:chgData name="Neemias Informatica Lima" userId="b77af7bd85500281" providerId="LiveId" clId="{88520B54-82A9-42A3-BC49-58E043C430AB}" dt="2022-11-03T00:05:53.689" v="72"/>
          <ac:spMkLst>
            <pc:docMk/>
            <pc:sldMk cId="3032827026" sldId="289"/>
            <ac:spMk id="2" creationId="{5BD05C22-0AE5-584D-5454-3A9A3B1A78EA}"/>
          </ac:spMkLst>
        </pc:spChg>
        <pc:spChg chg="add mod">
          <ac:chgData name="Neemias Informatica Lima" userId="b77af7bd85500281" providerId="LiveId" clId="{88520B54-82A9-42A3-BC49-58E043C430AB}" dt="2022-11-03T00:05:53.689" v="72"/>
          <ac:spMkLst>
            <pc:docMk/>
            <pc:sldMk cId="3032827026" sldId="289"/>
            <ac:spMk id="3" creationId="{3BA32948-7EBA-098A-D46A-16D38A909AF5}"/>
          </ac:spMkLst>
        </pc:spChg>
        <pc:spChg chg="mod">
          <ac:chgData name="Neemias Informatica Lima" userId="b77af7bd85500281" providerId="LiveId" clId="{88520B54-82A9-42A3-BC49-58E043C430AB}" dt="2022-11-03T00:40:22.041" v="158" actId="6549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88520B54-82A9-42A3-BC49-58E043C430AB}" dt="2022-11-03T00:39:17.881" v="145"/>
          <ac:spMkLst>
            <pc:docMk/>
            <pc:sldMk cId="3032827026" sldId="289"/>
            <ac:spMk id="14" creationId="{00000000-0000-0000-0000-000000000000}"/>
          </ac:spMkLst>
        </pc:spChg>
        <pc:spChg chg="del">
          <ac:chgData name="Neemias Informatica Lima" userId="b77af7bd85500281" providerId="LiveId" clId="{88520B54-82A9-42A3-BC49-58E043C430AB}" dt="2022-11-03T00:05:52.510" v="71" actId="478"/>
          <ac:spMkLst>
            <pc:docMk/>
            <pc:sldMk cId="3032827026" sldId="289"/>
            <ac:spMk id="19" creationId="{816A717C-BA29-AF3F-BB95-FEC1AB764B0B}"/>
          </ac:spMkLst>
        </pc:spChg>
        <pc:spChg chg="del">
          <ac:chgData name="Neemias Informatica Lima" userId="b77af7bd85500281" providerId="LiveId" clId="{88520B54-82A9-42A3-BC49-58E043C430AB}" dt="2022-11-03T00:05:52.510" v="71" actId="478"/>
          <ac:spMkLst>
            <pc:docMk/>
            <pc:sldMk cId="3032827026" sldId="289"/>
            <ac:spMk id="21" creationId="{7A9B1D12-257D-4154-03AB-107BE5D3E1C7}"/>
          </ac:spMkLst>
        </pc:spChg>
        <pc:picChg chg="add mod">
          <ac:chgData name="Neemias Informatica Lima" userId="b77af7bd85500281" providerId="LiveId" clId="{88520B54-82A9-42A3-BC49-58E043C430AB}" dt="2022-11-03T00:05:53.689" v="72"/>
          <ac:picMkLst>
            <pc:docMk/>
            <pc:sldMk cId="3032827026" sldId="289"/>
            <ac:picMk id="4" creationId="{69ED12D6-D1B0-D573-D85D-53CEC6274ABD}"/>
          </ac:picMkLst>
        </pc:picChg>
        <pc:picChg chg="add mod">
          <ac:chgData name="Neemias Informatica Lima" userId="b77af7bd85500281" providerId="LiveId" clId="{88520B54-82A9-42A3-BC49-58E043C430AB}" dt="2022-11-03T00:05:53.689" v="72"/>
          <ac:picMkLst>
            <pc:docMk/>
            <pc:sldMk cId="3032827026" sldId="289"/>
            <ac:picMk id="5" creationId="{9E8A4BE6-F927-AFCA-007B-E0DE1A0AE467}"/>
          </ac:picMkLst>
        </pc:picChg>
        <pc:picChg chg="del">
          <ac:chgData name="Neemias Informatica Lima" userId="b77af7bd85500281" providerId="LiveId" clId="{88520B54-82A9-42A3-BC49-58E043C430AB}" dt="2022-11-03T00:05:52.510" v="71" actId="478"/>
          <ac:picMkLst>
            <pc:docMk/>
            <pc:sldMk cId="3032827026" sldId="289"/>
            <ac:picMk id="22" creationId="{128D03AF-74AD-F678-F769-A1B2BB7EF9EA}"/>
          </ac:picMkLst>
        </pc:picChg>
        <pc:picChg chg="del">
          <ac:chgData name="Neemias Informatica Lima" userId="b77af7bd85500281" providerId="LiveId" clId="{88520B54-82A9-42A3-BC49-58E043C430AB}" dt="2022-11-03T00:05:52.510" v="71" actId="478"/>
          <ac:picMkLst>
            <pc:docMk/>
            <pc:sldMk cId="3032827026" sldId="289"/>
            <ac:picMk id="23" creationId="{5A9AE0D8-71E4-F15F-D001-CC39E1D10BB6}"/>
          </ac:picMkLst>
        </pc:picChg>
      </pc:sldChg>
      <pc:sldChg chg="addSp delSp modSp mod">
        <pc:chgData name="Neemias Informatica Lima" userId="b77af7bd85500281" providerId="LiveId" clId="{88520B54-82A9-42A3-BC49-58E043C430AB}" dt="2022-11-03T00:41:48.042" v="174" actId="14100"/>
        <pc:sldMkLst>
          <pc:docMk/>
          <pc:sldMk cId="3772032319" sldId="290"/>
        </pc:sldMkLst>
        <pc:spChg chg="add mod">
          <ac:chgData name="Neemias Informatica Lima" userId="b77af7bd85500281" providerId="LiveId" clId="{88520B54-82A9-42A3-BC49-58E043C430AB}" dt="2022-11-03T00:06:16.473" v="76"/>
          <ac:spMkLst>
            <pc:docMk/>
            <pc:sldMk cId="3772032319" sldId="290"/>
            <ac:spMk id="2" creationId="{4328107A-83C1-222D-E707-4EF785F7F12A}"/>
          </ac:spMkLst>
        </pc:spChg>
        <pc:spChg chg="add mod">
          <ac:chgData name="Neemias Informatica Lima" userId="b77af7bd85500281" providerId="LiveId" clId="{88520B54-82A9-42A3-BC49-58E043C430AB}" dt="2022-11-03T00:06:16.473" v="76"/>
          <ac:spMkLst>
            <pc:docMk/>
            <pc:sldMk cId="3772032319" sldId="290"/>
            <ac:spMk id="3" creationId="{F1287257-8226-823D-6201-774C9847F783}"/>
          </ac:spMkLst>
        </pc:spChg>
        <pc:spChg chg="mod">
          <ac:chgData name="Neemias Informatica Lima" userId="b77af7bd85500281" providerId="LiveId" clId="{88520B54-82A9-42A3-BC49-58E043C430AB}" dt="2022-11-03T00:41:48.042" v="174" actId="14100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88520B54-82A9-42A3-BC49-58E043C430AB}" dt="2022-11-03T00:40:48.794" v="164"/>
          <ac:spMkLst>
            <pc:docMk/>
            <pc:sldMk cId="3772032319" sldId="290"/>
            <ac:spMk id="14" creationId="{00000000-0000-0000-0000-000000000000}"/>
          </ac:spMkLst>
        </pc:spChg>
        <pc:spChg chg="del">
          <ac:chgData name="Neemias Informatica Lima" userId="b77af7bd85500281" providerId="LiveId" clId="{88520B54-82A9-42A3-BC49-58E043C430AB}" dt="2022-11-03T00:06:16.142" v="75" actId="478"/>
          <ac:spMkLst>
            <pc:docMk/>
            <pc:sldMk cId="3772032319" sldId="290"/>
            <ac:spMk id="19" creationId="{00C92B14-0C95-8E60-782D-892713F0750E}"/>
          </ac:spMkLst>
        </pc:spChg>
        <pc:spChg chg="del">
          <ac:chgData name="Neemias Informatica Lima" userId="b77af7bd85500281" providerId="LiveId" clId="{88520B54-82A9-42A3-BC49-58E043C430AB}" dt="2022-11-03T00:06:16.142" v="75" actId="478"/>
          <ac:spMkLst>
            <pc:docMk/>
            <pc:sldMk cId="3772032319" sldId="290"/>
            <ac:spMk id="20" creationId="{CD3A8BC1-6772-7699-E2CB-EF07B65FF6DF}"/>
          </ac:spMkLst>
        </pc:spChg>
        <pc:picChg chg="add mod">
          <ac:chgData name="Neemias Informatica Lima" userId="b77af7bd85500281" providerId="LiveId" clId="{88520B54-82A9-42A3-BC49-58E043C430AB}" dt="2022-11-03T00:06:16.473" v="76"/>
          <ac:picMkLst>
            <pc:docMk/>
            <pc:sldMk cId="3772032319" sldId="290"/>
            <ac:picMk id="4" creationId="{94A5ABA2-6C2E-5E01-3244-89849BA1D3E3}"/>
          </ac:picMkLst>
        </pc:picChg>
        <pc:picChg chg="add mod">
          <ac:chgData name="Neemias Informatica Lima" userId="b77af7bd85500281" providerId="LiveId" clId="{88520B54-82A9-42A3-BC49-58E043C430AB}" dt="2022-11-03T00:06:16.473" v="76"/>
          <ac:picMkLst>
            <pc:docMk/>
            <pc:sldMk cId="3772032319" sldId="290"/>
            <ac:picMk id="5" creationId="{0E223C39-F311-EEFE-8EC1-C1DE87B13AE9}"/>
          </ac:picMkLst>
        </pc:picChg>
        <pc:picChg chg="del">
          <ac:chgData name="Neemias Informatica Lima" userId="b77af7bd85500281" providerId="LiveId" clId="{88520B54-82A9-42A3-BC49-58E043C430AB}" dt="2022-11-03T00:06:16.142" v="75" actId="478"/>
          <ac:picMkLst>
            <pc:docMk/>
            <pc:sldMk cId="3772032319" sldId="290"/>
            <ac:picMk id="22" creationId="{A53743F0-0FFC-D21D-11E6-230F3E3D9CE5}"/>
          </ac:picMkLst>
        </pc:picChg>
        <pc:picChg chg="del">
          <ac:chgData name="Neemias Informatica Lima" userId="b77af7bd85500281" providerId="LiveId" clId="{88520B54-82A9-42A3-BC49-58E043C430AB}" dt="2022-11-03T00:06:16.142" v="75" actId="478"/>
          <ac:picMkLst>
            <pc:docMk/>
            <pc:sldMk cId="3772032319" sldId="290"/>
            <ac:picMk id="23" creationId="{70E16F0B-69E1-6EBD-19DF-9BCDB8896616}"/>
          </ac:picMkLst>
        </pc:picChg>
      </pc:sldChg>
      <pc:sldChg chg="addSp delSp modSp mod">
        <pc:chgData name="Neemias Informatica Lima" userId="b77af7bd85500281" providerId="LiveId" clId="{88520B54-82A9-42A3-BC49-58E043C430AB}" dt="2022-11-03T00:43:36.983" v="207"/>
        <pc:sldMkLst>
          <pc:docMk/>
          <pc:sldMk cId="1768216317" sldId="291"/>
        </pc:sldMkLst>
        <pc:spChg chg="add mod">
          <ac:chgData name="Neemias Informatica Lima" userId="b77af7bd85500281" providerId="LiveId" clId="{88520B54-82A9-42A3-BC49-58E043C430AB}" dt="2022-11-03T00:07:33.417" v="88"/>
          <ac:spMkLst>
            <pc:docMk/>
            <pc:sldMk cId="1768216317" sldId="291"/>
            <ac:spMk id="2" creationId="{7A4E58ED-0553-F336-1435-795FF50FB452}"/>
          </ac:spMkLst>
        </pc:spChg>
        <pc:spChg chg="add mod">
          <ac:chgData name="Neemias Informatica Lima" userId="b77af7bd85500281" providerId="LiveId" clId="{88520B54-82A9-42A3-BC49-58E043C430AB}" dt="2022-11-03T00:07:33.417" v="88"/>
          <ac:spMkLst>
            <pc:docMk/>
            <pc:sldMk cId="1768216317" sldId="291"/>
            <ac:spMk id="3" creationId="{A418F0A0-C4B5-FCA5-5EB3-B7A1B7918546}"/>
          </ac:spMkLst>
        </pc:spChg>
        <pc:spChg chg="mod">
          <ac:chgData name="Neemias Informatica Lima" userId="b77af7bd85500281" providerId="LiveId" clId="{88520B54-82A9-42A3-BC49-58E043C430AB}" dt="2022-11-03T00:43:36.983" v="207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88520B54-82A9-42A3-BC49-58E043C430AB}" dt="2022-11-03T00:42:19.769" v="182"/>
          <ac:spMkLst>
            <pc:docMk/>
            <pc:sldMk cId="1768216317" sldId="291"/>
            <ac:spMk id="14" creationId="{00000000-0000-0000-0000-000000000000}"/>
          </ac:spMkLst>
        </pc:spChg>
        <pc:spChg chg="del">
          <ac:chgData name="Neemias Informatica Lima" userId="b77af7bd85500281" providerId="LiveId" clId="{88520B54-82A9-42A3-BC49-58E043C430AB}" dt="2022-11-03T00:07:33.014" v="87" actId="478"/>
          <ac:spMkLst>
            <pc:docMk/>
            <pc:sldMk cId="1768216317" sldId="291"/>
            <ac:spMk id="19" creationId="{AAAD057F-A1EA-6C53-FD94-27E51E9B4D6F}"/>
          </ac:spMkLst>
        </pc:spChg>
        <pc:spChg chg="del">
          <ac:chgData name="Neemias Informatica Lima" userId="b77af7bd85500281" providerId="LiveId" clId="{88520B54-82A9-42A3-BC49-58E043C430AB}" dt="2022-11-03T00:07:33.014" v="87" actId="478"/>
          <ac:spMkLst>
            <pc:docMk/>
            <pc:sldMk cId="1768216317" sldId="291"/>
            <ac:spMk id="20" creationId="{66E10D6B-3CF9-2CA2-9C20-251E8A5925FB}"/>
          </ac:spMkLst>
        </pc:spChg>
        <pc:picChg chg="add mod">
          <ac:chgData name="Neemias Informatica Lima" userId="b77af7bd85500281" providerId="LiveId" clId="{88520B54-82A9-42A3-BC49-58E043C430AB}" dt="2022-11-03T00:07:33.417" v="88"/>
          <ac:picMkLst>
            <pc:docMk/>
            <pc:sldMk cId="1768216317" sldId="291"/>
            <ac:picMk id="4" creationId="{E78C97A7-55BB-2839-06AD-64E13B539707}"/>
          </ac:picMkLst>
        </pc:picChg>
        <pc:picChg chg="add mod">
          <ac:chgData name="Neemias Informatica Lima" userId="b77af7bd85500281" providerId="LiveId" clId="{88520B54-82A9-42A3-BC49-58E043C430AB}" dt="2022-11-03T00:07:33.417" v="88"/>
          <ac:picMkLst>
            <pc:docMk/>
            <pc:sldMk cId="1768216317" sldId="291"/>
            <ac:picMk id="5" creationId="{599BA734-ABEA-8744-9F6B-93F9113EE17D}"/>
          </ac:picMkLst>
        </pc:picChg>
        <pc:picChg chg="del">
          <ac:chgData name="Neemias Informatica Lima" userId="b77af7bd85500281" providerId="LiveId" clId="{88520B54-82A9-42A3-BC49-58E043C430AB}" dt="2022-11-03T00:07:33.014" v="87" actId="478"/>
          <ac:picMkLst>
            <pc:docMk/>
            <pc:sldMk cId="1768216317" sldId="291"/>
            <ac:picMk id="22" creationId="{4276A418-815A-F3C1-D3C8-E305559F061F}"/>
          </ac:picMkLst>
        </pc:picChg>
        <pc:picChg chg="del">
          <ac:chgData name="Neemias Informatica Lima" userId="b77af7bd85500281" providerId="LiveId" clId="{88520B54-82A9-42A3-BC49-58E043C430AB}" dt="2022-11-03T00:07:33.014" v="87" actId="478"/>
          <ac:picMkLst>
            <pc:docMk/>
            <pc:sldMk cId="1768216317" sldId="291"/>
            <ac:picMk id="23" creationId="{66AA25B6-8D6D-6D0B-79C9-CC8B268E56BB}"/>
          </ac:picMkLst>
        </pc:picChg>
      </pc:sldChg>
      <pc:sldChg chg="addSp delSp modSp mod">
        <pc:chgData name="Neemias Informatica Lima" userId="b77af7bd85500281" providerId="LiveId" clId="{88520B54-82A9-42A3-BC49-58E043C430AB}" dt="2022-11-03T00:45:38.449" v="239"/>
        <pc:sldMkLst>
          <pc:docMk/>
          <pc:sldMk cId="3757265641" sldId="292"/>
        </pc:sldMkLst>
        <pc:spChg chg="add mod">
          <ac:chgData name="Neemias Informatica Lima" userId="b77af7bd85500281" providerId="LiveId" clId="{88520B54-82A9-42A3-BC49-58E043C430AB}" dt="2022-11-03T00:07:57.866" v="92"/>
          <ac:spMkLst>
            <pc:docMk/>
            <pc:sldMk cId="3757265641" sldId="292"/>
            <ac:spMk id="2" creationId="{A0DB44E6-F58E-D2CB-9196-3FBA999267F4}"/>
          </ac:spMkLst>
        </pc:spChg>
        <pc:spChg chg="add mod">
          <ac:chgData name="Neemias Informatica Lima" userId="b77af7bd85500281" providerId="LiveId" clId="{88520B54-82A9-42A3-BC49-58E043C430AB}" dt="2022-11-03T00:07:57.866" v="92"/>
          <ac:spMkLst>
            <pc:docMk/>
            <pc:sldMk cId="3757265641" sldId="292"/>
            <ac:spMk id="3" creationId="{965A8417-251A-448F-1059-583FAAEEEF93}"/>
          </ac:spMkLst>
        </pc:spChg>
        <pc:spChg chg="mod">
          <ac:chgData name="Neemias Informatica Lima" userId="b77af7bd85500281" providerId="LiveId" clId="{88520B54-82A9-42A3-BC49-58E043C430AB}" dt="2022-11-03T00:45:38.449" v="239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88520B54-82A9-42A3-BC49-58E043C430AB}" dt="2022-11-03T00:44:19.757" v="220"/>
          <ac:spMkLst>
            <pc:docMk/>
            <pc:sldMk cId="3757265641" sldId="292"/>
            <ac:spMk id="14" creationId="{00000000-0000-0000-0000-000000000000}"/>
          </ac:spMkLst>
        </pc:spChg>
        <pc:spChg chg="del">
          <ac:chgData name="Neemias Informatica Lima" userId="b77af7bd85500281" providerId="LiveId" clId="{88520B54-82A9-42A3-BC49-58E043C430AB}" dt="2022-11-03T00:07:57.453" v="91" actId="478"/>
          <ac:spMkLst>
            <pc:docMk/>
            <pc:sldMk cId="3757265641" sldId="292"/>
            <ac:spMk id="19" creationId="{11600A93-D245-BD6B-834E-1F48A6117C99}"/>
          </ac:spMkLst>
        </pc:spChg>
        <pc:spChg chg="del">
          <ac:chgData name="Neemias Informatica Lima" userId="b77af7bd85500281" providerId="LiveId" clId="{88520B54-82A9-42A3-BC49-58E043C430AB}" dt="2022-11-03T00:07:57.453" v="91" actId="478"/>
          <ac:spMkLst>
            <pc:docMk/>
            <pc:sldMk cId="3757265641" sldId="292"/>
            <ac:spMk id="20" creationId="{FCD68828-95CD-D6CA-3109-0EEB5D83B0B7}"/>
          </ac:spMkLst>
        </pc:spChg>
        <pc:picChg chg="add mod">
          <ac:chgData name="Neemias Informatica Lima" userId="b77af7bd85500281" providerId="LiveId" clId="{88520B54-82A9-42A3-BC49-58E043C430AB}" dt="2022-11-03T00:07:57.866" v="92"/>
          <ac:picMkLst>
            <pc:docMk/>
            <pc:sldMk cId="3757265641" sldId="292"/>
            <ac:picMk id="4" creationId="{D3796CFA-A66B-827B-7FF8-0C436647E422}"/>
          </ac:picMkLst>
        </pc:picChg>
        <pc:picChg chg="add mod">
          <ac:chgData name="Neemias Informatica Lima" userId="b77af7bd85500281" providerId="LiveId" clId="{88520B54-82A9-42A3-BC49-58E043C430AB}" dt="2022-11-03T00:07:57.866" v="92"/>
          <ac:picMkLst>
            <pc:docMk/>
            <pc:sldMk cId="3757265641" sldId="292"/>
            <ac:picMk id="5" creationId="{C4AB9179-3C2D-A2FE-F400-58AE681347C6}"/>
          </ac:picMkLst>
        </pc:picChg>
        <pc:picChg chg="del">
          <ac:chgData name="Neemias Informatica Lima" userId="b77af7bd85500281" providerId="LiveId" clId="{88520B54-82A9-42A3-BC49-58E043C430AB}" dt="2022-11-03T00:07:57.453" v="91" actId="478"/>
          <ac:picMkLst>
            <pc:docMk/>
            <pc:sldMk cId="3757265641" sldId="292"/>
            <ac:picMk id="22" creationId="{F5F9E04E-23A3-9057-9C6C-D9871FF91F3E}"/>
          </ac:picMkLst>
        </pc:picChg>
        <pc:picChg chg="del">
          <ac:chgData name="Neemias Informatica Lima" userId="b77af7bd85500281" providerId="LiveId" clId="{88520B54-82A9-42A3-BC49-58E043C430AB}" dt="2022-11-03T00:07:57.453" v="91" actId="478"/>
          <ac:picMkLst>
            <pc:docMk/>
            <pc:sldMk cId="3757265641" sldId="292"/>
            <ac:picMk id="23" creationId="{C52A1168-3248-7A4F-74F0-65C74C57551E}"/>
          </ac:picMkLst>
        </pc:picChg>
      </pc:sldChg>
      <pc:sldChg chg="addSp delSp modSp mod">
        <pc:chgData name="Neemias Informatica Lima" userId="b77af7bd85500281" providerId="LiveId" clId="{88520B54-82A9-42A3-BC49-58E043C430AB}" dt="2022-11-03T00:46:12.763" v="249" actId="20577"/>
        <pc:sldMkLst>
          <pc:docMk/>
          <pc:sldMk cId="3114938747" sldId="293"/>
        </pc:sldMkLst>
        <pc:spChg chg="add mod">
          <ac:chgData name="Neemias Informatica Lima" userId="b77af7bd85500281" providerId="LiveId" clId="{88520B54-82A9-42A3-BC49-58E043C430AB}" dt="2022-11-03T00:09:02.746" v="94"/>
          <ac:spMkLst>
            <pc:docMk/>
            <pc:sldMk cId="3114938747" sldId="293"/>
            <ac:spMk id="2" creationId="{707BD544-9DC0-219B-192F-4926D39E14D5}"/>
          </ac:spMkLst>
        </pc:spChg>
        <pc:spChg chg="add mod">
          <ac:chgData name="Neemias Informatica Lima" userId="b77af7bd85500281" providerId="LiveId" clId="{88520B54-82A9-42A3-BC49-58E043C430AB}" dt="2022-11-03T00:09:02.746" v="94"/>
          <ac:spMkLst>
            <pc:docMk/>
            <pc:sldMk cId="3114938747" sldId="293"/>
            <ac:spMk id="3" creationId="{C4BFDC45-8EB1-3FFB-B91A-8B48C0DEF2C5}"/>
          </ac:spMkLst>
        </pc:spChg>
        <pc:spChg chg="mod">
          <ac:chgData name="Neemias Informatica Lima" userId="b77af7bd85500281" providerId="LiveId" clId="{88520B54-82A9-42A3-BC49-58E043C430AB}" dt="2022-11-03T00:46:12.763" v="249" actId="20577"/>
          <ac:spMkLst>
            <pc:docMk/>
            <pc:sldMk cId="3114938747" sldId="293"/>
            <ac:spMk id="16" creationId="{CFC8B9D9-C6ED-4706-A104-65D118A5B7F9}"/>
          </ac:spMkLst>
        </pc:spChg>
        <pc:spChg chg="del">
          <ac:chgData name="Neemias Informatica Lima" userId="b77af7bd85500281" providerId="LiveId" clId="{88520B54-82A9-42A3-BC49-58E043C430AB}" dt="2022-11-03T00:09:00.565" v="93" actId="478"/>
          <ac:spMkLst>
            <pc:docMk/>
            <pc:sldMk cId="3114938747" sldId="293"/>
            <ac:spMk id="19" creationId="{3E159966-457F-0B1E-0FD4-77FA23AAFD56}"/>
          </ac:spMkLst>
        </pc:spChg>
        <pc:spChg chg="del">
          <ac:chgData name="Neemias Informatica Lima" userId="b77af7bd85500281" providerId="LiveId" clId="{88520B54-82A9-42A3-BC49-58E043C430AB}" dt="2022-11-03T00:09:00.565" v="93" actId="478"/>
          <ac:spMkLst>
            <pc:docMk/>
            <pc:sldMk cId="3114938747" sldId="293"/>
            <ac:spMk id="20" creationId="{11FB4594-29C2-BA18-6F24-DD0ED63032B6}"/>
          </ac:spMkLst>
        </pc:spChg>
        <pc:picChg chg="add mod">
          <ac:chgData name="Neemias Informatica Lima" userId="b77af7bd85500281" providerId="LiveId" clId="{88520B54-82A9-42A3-BC49-58E043C430AB}" dt="2022-11-03T00:09:02.746" v="94"/>
          <ac:picMkLst>
            <pc:docMk/>
            <pc:sldMk cId="3114938747" sldId="293"/>
            <ac:picMk id="4" creationId="{D82CB1C8-C947-B595-410B-F44E50AFAF1A}"/>
          </ac:picMkLst>
        </pc:picChg>
        <pc:picChg chg="add mod">
          <ac:chgData name="Neemias Informatica Lima" userId="b77af7bd85500281" providerId="LiveId" clId="{88520B54-82A9-42A3-BC49-58E043C430AB}" dt="2022-11-03T00:09:02.746" v="94"/>
          <ac:picMkLst>
            <pc:docMk/>
            <pc:sldMk cId="3114938747" sldId="293"/>
            <ac:picMk id="5" creationId="{72B65B44-EA53-AAB5-4183-55BDD5BE2BB5}"/>
          </ac:picMkLst>
        </pc:picChg>
        <pc:picChg chg="del">
          <ac:chgData name="Neemias Informatica Lima" userId="b77af7bd85500281" providerId="LiveId" clId="{88520B54-82A9-42A3-BC49-58E043C430AB}" dt="2022-11-03T00:09:00.565" v="93" actId="478"/>
          <ac:picMkLst>
            <pc:docMk/>
            <pc:sldMk cId="3114938747" sldId="293"/>
            <ac:picMk id="22" creationId="{FBFA9D5C-6C26-C88E-ECE7-7608B240F309}"/>
          </ac:picMkLst>
        </pc:picChg>
        <pc:picChg chg="del">
          <ac:chgData name="Neemias Informatica Lima" userId="b77af7bd85500281" providerId="LiveId" clId="{88520B54-82A9-42A3-BC49-58E043C430AB}" dt="2022-11-03T00:09:00.565" v="93" actId="478"/>
          <ac:picMkLst>
            <pc:docMk/>
            <pc:sldMk cId="3114938747" sldId="293"/>
            <ac:picMk id="23" creationId="{A92603AB-D266-0A43-D309-E309C3929705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66959F-D557-4AD2-8488-6D988692D220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E72852-4DE7-44D3-8A7F-56C27570EA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4453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4D8A3-0553-4624-98E0-EE1E1EA2DF94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DDF94-5BF5-43EC-9ABE-4C4ADD2792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7722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7669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263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65696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7445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2372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9430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6" y="4809490"/>
            <a:ext cx="9159077" cy="3435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9535"/>
            <a:ext cx="9159077" cy="480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4532" y="570268"/>
            <a:ext cx="7558207" cy="2679573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11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6614" y="3347903"/>
            <a:ext cx="7558207" cy="858838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3" cap="all" spc="150" baseline="0">
                <a:solidFill>
                  <a:schemeClr val="tx2"/>
                </a:solidFill>
                <a:latin typeface="+mj-lt"/>
              </a:defRPr>
            </a:lvl1pPr>
            <a:lvl2pPr marL="343540" indent="0" algn="ctr">
              <a:buNone/>
              <a:defRPr sz="1803"/>
            </a:lvl2pPr>
            <a:lvl3pPr marL="687080" indent="0" algn="ctr">
              <a:buNone/>
              <a:defRPr sz="1803"/>
            </a:lvl3pPr>
            <a:lvl4pPr marL="1030620" indent="0" algn="ctr">
              <a:buNone/>
              <a:defRPr sz="1503"/>
            </a:lvl4pPr>
            <a:lvl5pPr marL="1374160" indent="0" algn="ctr">
              <a:buNone/>
              <a:defRPr sz="1503"/>
            </a:lvl5pPr>
            <a:lvl6pPr marL="1717700" indent="0" algn="ctr">
              <a:buNone/>
              <a:defRPr sz="1503"/>
            </a:lvl6pPr>
            <a:lvl7pPr marL="2061240" indent="0" algn="ctr">
              <a:buNone/>
              <a:defRPr sz="1503"/>
            </a:lvl7pPr>
            <a:lvl8pPr marL="2404781" indent="0" algn="ctr">
              <a:buNone/>
              <a:defRPr sz="1503"/>
            </a:lvl8pPr>
            <a:lvl9pPr marL="2748321" indent="0" algn="ctr">
              <a:buNone/>
              <a:defRPr sz="1503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7473" y="3263583"/>
            <a:ext cx="742078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969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439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6" y="4809490"/>
            <a:ext cx="9159077" cy="3435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9535"/>
            <a:ext cx="9159077" cy="480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6172" y="311660"/>
            <a:ext cx="1975440" cy="432606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9851" y="311660"/>
            <a:ext cx="5811803" cy="4326063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287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ítulo 1"/>
          <p:cNvSpPr>
            <a:spLocks noGrp="1"/>
          </p:cNvSpPr>
          <p:nvPr>
            <p:ph type="title" hasCustomPrompt="1"/>
          </p:nvPr>
        </p:nvSpPr>
        <p:spPr>
          <a:xfrm>
            <a:off x="2340525" y="0"/>
            <a:ext cx="6820938" cy="14963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5333" b="1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pt-BR" dirty="0"/>
              <a:t>título mestre</a:t>
            </a:r>
          </a:p>
        </p:txBody>
      </p:sp>
      <p:sp>
        <p:nvSpPr>
          <p:cNvPr id="3" name="Espaço Reservado para Imagem 5"/>
          <p:cNvSpPr>
            <a:spLocks noGrp="1"/>
          </p:cNvSpPr>
          <p:nvPr>
            <p:ph type="pic" sz="quarter" idx="11"/>
          </p:nvPr>
        </p:nvSpPr>
        <p:spPr>
          <a:xfrm>
            <a:off x="0" y="1496393"/>
            <a:ext cx="9161463" cy="3656633"/>
          </a:xfrm>
          <a:ln>
            <a:noFill/>
          </a:ln>
        </p:spPr>
        <p:txBody>
          <a:bodyPr/>
          <a:lstStyle/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0"/>
            <a:ext cx="2336800" cy="1465943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pt-BR" dirty="0"/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38528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489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6" y="4809490"/>
            <a:ext cx="9159077" cy="3435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9535"/>
            <a:ext cx="9159077" cy="480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532" y="570268"/>
            <a:ext cx="7558207" cy="2679573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11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32" y="3346031"/>
            <a:ext cx="7558207" cy="858838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3" cap="all" spc="150" baseline="0">
                <a:solidFill>
                  <a:schemeClr val="tx2"/>
                </a:solidFill>
                <a:latin typeface="+mj-lt"/>
              </a:defRPr>
            </a:lvl1pPr>
            <a:lvl2pPr marL="343540" indent="0">
              <a:buNone/>
              <a:defRPr sz="1353">
                <a:solidFill>
                  <a:schemeClr val="tx1">
                    <a:tint val="75000"/>
                  </a:schemeClr>
                </a:solidFill>
              </a:defRPr>
            </a:lvl2pPr>
            <a:lvl3pPr marL="687080" indent="0">
              <a:buNone/>
              <a:defRPr sz="1202">
                <a:solidFill>
                  <a:schemeClr val="tx1">
                    <a:tint val="75000"/>
                  </a:schemeClr>
                </a:solidFill>
              </a:defRPr>
            </a:lvl3pPr>
            <a:lvl4pPr marL="1030620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4pPr>
            <a:lvl5pPr marL="1374160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5pPr>
            <a:lvl6pPr marL="1717700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6pPr>
            <a:lvl7pPr marL="2061240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7pPr>
            <a:lvl8pPr marL="2404781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8pPr>
            <a:lvl9pPr marL="2748321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7473" y="3263583"/>
            <a:ext cx="742078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2678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4532" y="215351"/>
            <a:ext cx="7558207" cy="109008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4531" y="1386864"/>
            <a:ext cx="3710393" cy="30231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346" y="1386865"/>
            <a:ext cx="3710393" cy="30231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252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4532" y="215351"/>
            <a:ext cx="7558207" cy="109008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31" y="1387103"/>
            <a:ext cx="3710393" cy="553234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3" b="0" cap="all" baseline="0">
                <a:solidFill>
                  <a:schemeClr val="tx2"/>
                </a:solidFill>
              </a:defRPr>
            </a:lvl1pPr>
            <a:lvl2pPr marL="343540" indent="0">
              <a:buNone/>
              <a:defRPr sz="1503" b="1"/>
            </a:lvl2pPr>
            <a:lvl3pPr marL="687080" indent="0">
              <a:buNone/>
              <a:defRPr sz="1353" b="1"/>
            </a:lvl3pPr>
            <a:lvl4pPr marL="1030620" indent="0">
              <a:buNone/>
              <a:defRPr sz="1202" b="1"/>
            </a:lvl4pPr>
            <a:lvl5pPr marL="1374160" indent="0">
              <a:buNone/>
              <a:defRPr sz="1202" b="1"/>
            </a:lvl5pPr>
            <a:lvl6pPr marL="1717700" indent="0">
              <a:buNone/>
              <a:defRPr sz="1202" b="1"/>
            </a:lvl6pPr>
            <a:lvl7pPr marL="2061240" indent="0">
              <a:buNone/>
              <a:defRPr sz="1202" b="1"/>
            </a:lvl7pPr>
            <a:lvl8pPr marL="2404781" indent="0">
              <a:buNone/>
              <a:defRPr sz="1202" b="1"/>
            </a:lvl8pPr>
            <a:lvl9pPr marL="2748321" indent="0">
              <a:buNone/>
              <a:defRPr sz="1202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4531" y="1940337"/>
            <a:ext cx="3710393" cy="253834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2346" y="1387103"/>
            <a:ext cx="3710393" cy="553234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3" b="0" cap="all" baseline="0">
                <a:solidFill>
                  <a:schemeClr val="tx2"/>
                </a:solidFill>
              </a:defRPr>
            </a:lvl1pPr>
            <a:lvl2pPr marL="343540" indent="0">
              <a:buNone/>
              <a:defRPr sz="1503" b="1"/>
            </a:lvl2pPr>
            <a:lvl3pPr marL="687080" indent="0">
              <a:buNone/>
              <a:defRPr sz="1353" b="1"/>
            </a:lvl3pPr>
            <a:lvl4pPr marL="1030620" indent="0">
              <a:buNone/>
              <a:defRPr sz="1202" b="1"/>
            </a:lvl4pPr>
            <a:lvl5pPr marL="1374160" indent="0">
              <a:buNone/>
              <a:defRPr sz="1202" b="1"/>
            </a:lvl5pPr>
            <a:lvl6pPr marL="1717700" indent="0">
              <a:buNone/>
              <a:defRPr sz="1202" b="1"/>
            </a:lvl6pPr>
            <a:lvl7pPr marL="2061240" indent="0">
              <a:buNone/>
              <a:defRPr sz="1202" b="1"/>
            </a:lvl7pPr>
            <a:lvl8pPr marL="2404781" indent="0">
              <a:buNone/>
              <a:defRPr sz="1202" b="1"/>
            </a:lvl8pPr>
            <a:lvl9pPr marL="2748321" indent="0">
              <a:buNone/>
              <a:defRPr sz="1202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2346" y="1940337"/>
            <a:ext cx="3710393" cy="253834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399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963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6" y="4809490"/>
            <a:ext cx="9159077" cy="3435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4759535"/>
            <a:ext cx="9159077" cy="480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44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43895" cy="515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5840" y="0"/>
            <a:ext cx="48098" cy="51530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555" y="446595"/>
            <a:ext cx="2404884" cy="1717675"/>
          </a:xfrm>
        </p:spPr>
        <p:txBody>
          <a:bodyPr anchor="b">
            <a:normAutofit/>
          </a:bodyPr>
          <a:lstStyle>
            <a:lvl1pPr>
              <a:defRPr sz="2705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7326" y="549656"/>
            <a:ext cx="4878479" cy="395065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3555" y="2198624"/>
            <a:ext cx="2404884" cy="2539036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7">
                <a:solidFill>
                  <a:srgbClr val="FFFFFF"/>
                </a:solidFill>
              </a:defRPr>
            </a:lvl1pPr>
            <a:lvl2pPr marL="343540" indent="0">
              <a:buNone/>
              <a:defRPr sz="902"/>
            </a:lvl2pPr>
            <a:lvl3pPr marL="687080" indent="0">
              <a:buNone/>
              <a:defRPr sz="751"/>
            </a:lvl3pPr>
            <a:lvl4pPr marL="1030620" indent="0">
              <a:buNone/>
              <a:defRPr sz="676"/>
            </a:lvl4pPr>
            <a:lvl5pPr marL="1374160" indent="0">
              <a:buNone/>
              <a:defRPr sz="676"/>
            </a:lvl5pPr>
            <a:lvl6pPr marL="1717700" indent="0">
              <a:buNone/>
              <a:defRPr sz="676"/>
            </a:lvl6pPr>
            <a:lvl7pPr marL="2061240" indent="0">
              <a:buNone/>
              <a:defRPr sz="676"/>
            </a:lvl7pPr>
            <a:lvl8pPr marL="2404781" indent="0">
              <a:buNone/>
              <a:defRPr sz="676"/>
            </a:lvl8pPr>
            <a:lvl9pPr marL="2748321" indent="0">
              <a:buNone/>
              <a:defRPr sz="676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801" y="4853811"/>
            <a:ext cx="1967633" cy="274351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7326" y="4853811"/>
            <a:ext cx="3492808" cy="274351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185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21629"/>
            <a:ext cx="9159077" cy="14313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3693133"/>
            <a:ext cx="9159077" cy="480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531" y="3813239"/>
            <a:ext cx="7599434" cy="618363"/>
          </a:xfrm>
        </p:spPr>
        <p:txBody>
          <a:bodyPr lIns="91440" tIns="0" rIns="91440" bIns="0" anchor="b">
            <a:noAutofit/>
          </a:bodyPr>
          <a:lstStyle>
            <a:lvl1pPr>
              <a:defRPr sz="2705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61452" cy="3693133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4">
                <a:solidFill>
                  <a:schemeClr val="bg1"/>
                </a:solidFill>
              </a:defRPr>
            </a:lvl1pPr>
            <a:lvl2pPr marL="343540" indent="0">
              <a:buNone/>
              <a:defRPr sz="2104"/>
            </a:lvl2pPr>
            <a:lvl3pPr marL="687080" indent="0">
              <a:buNone/>
              <a:defRPr sz="1803"/>
            </a:lvl3pPr>
            <a:lvl4pPr marL="1030620" indent="0">
              <a:buNone/>
              <a:defRPr sz="1503"/>
            </a:lvl4pPr>
            <a:lvl5pPr marL="1374160" indent="0">
              <a:buNone/>
              <a:defRPr sz="1503"/>
            </a:lvl5pPr>
            <a:lvl6pPr marL="1717700" indent="0">
              <a:buNone/>
              <a:defRPr sz="1503"/>
            </a:lvl6pPr>
            <a:lvl7pPr marL="2061240" indent="0">
              <a:buNone/>
              <a:defRPr sz="1503"/>
            </a:lvl7pPr>
            <a:lvl8pPr marL="2404781" indent="0">
              <a:buNone/>
              <a:defRPr sz="1503"/>
            </a:lvl8pPr>
            <a:lvl9pPr marL="2748321" indent="0">
              <a:buNone/>
              <a:defRPr sz="1503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4531" y="4438471"/>
            <a:ext cx="7599434" cy="446596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1"/>
              </a:spcAft>
              <a:buNone/>
              <a:defRPr sz="1127">
                <a:solidFill>
                  <a:srgbClr val="FFFFFF"/>
                </a:solidFill>
              </a:defRPr>
            </a:lvl1pPr>
            <a:lvl2pPr marL="343540" indent="0">
              <a:buNone/>
              <a:defRPr sz="902"/>
            </a:lvl2pPr>
            <a:lvl3pPr marL="687080" indent="0">
              <a:buNone/>
              <a:defRPr sz="751"/>
            </a:lvl3pPr>
            <a:lvl4pPr marL="1030620" indent="0">
              <a:buNone/>
              <a:defRPr sz="676"/>
            </a:lvl4pPr>
            <a:lvl5pPr marL="1374160" indent="0">
              <a:buNone/>
              <a:defRPr sz="676"/>
            </a:lvl5pPr>
            <a:lvl6pPr marL="1717700" indent="0">
              <a:buNone/>
              <a:defRPr sz="676"/>
            </a:lvl6pPr>
            <a:lvl7pPr marL="2061240" indent="0">
              <a:buNone/>
              <a:defRPr sz="676"/>
            </a:lvl7pPr>
            <a:lvl8pPr marL="2404781" indent="0">
              <a:buNone/>
              <a:defRPr sz="676"/>
            </a:lvl8pPr>
            <a:lvl9pPr marL="2748321" indent="0">
              <a:buNone/>
              <a:defRPr sz="676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029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4809490"/>
            <a:ext cx="9161463" cy="3435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4759535"/>
            <a:ext cx="9161464" cy="495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4532" y="215351"/>
            <a:ext cx="7558207" cy="10900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32" y="1386864"/>
            <a:ext cx="7558207" cy="302310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4532" y="4853811"/>
            <a:ext cx="1857744" cy="2743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6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9919" y="4853811"/>
            <a:ext cx="3624011" cy="2743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6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39525" y="4853811"/>
            <a:ext cx="985898" cy="2743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9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358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687080" rtl="0" eaLnBrk="1" latinLnBrk="0" hangingPunct="1">
        <a:lnSpc>
          <a:spcPct val="85000"/>
        </a:lnSpc>
        <a:spcBef>
          <a:spcPct val="0"/>
        </a:spcBef>
        <a:buNone/>
        <a:defRPr sz="3607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708" indent="-68708" algn="l" defTabSz="687080" rtl="0" eaLnBrk="1" latinLnBrk="0" hangingPunct="1">
        <a:lnSpc>
          <a:spcPct val="90000"/>
        </a:lnSpc>
        <a:spcBef>
          <a:spcPts val="902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574" indent="-137416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35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990" indent="-137416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3406" indent="-137416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700822" indent="-137416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6540" indent="-171770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6820" indent="-171770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7100" indent="-171770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7380" indent="-171770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1pPr>
      <a:lvl2pPr marL="34354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2pPr>
      <a:lvl3pPr marL="68708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3pPr>
      <a:lvl4pPr marL="103062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4pPr>
      <a:lvl5pPr marL="137416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5pPr>
      <a:lvl6pPr marL="171770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6pPr>
      <a:lvl7pPr marL="206124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7pPr>
      <a:lvl8pPr marL="2404781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8pPr>
      <a:lvl9pPr marL="2748321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50000">
              <a:srgbClr val="334E2F">
                <a:tint val="44500"/>
                <a:satMod val="160000"/>
              </a:srgb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-1" y="4896247"/>
            <a:ext cx="9161463" cy="303609"/>
          </a:xfrm>
          <a:prstGeom prst="rect">
            <a:avLst/>
          </a:prstGeom>
          <a:gradFill flip="none" rotWithShape="1">
            <a:gsLst>
              <a:gs pos="0">
                <a:srgbClr val="452643"/>
              </a:gs>
              <a:gs pos="50000">
                <a:srgbClr val="334E2F">
                  <a:tint val="44500"/>
                  <a:satMod val="160000"/>
                </a:srgbClr>
              </a:gs>
              <a:gs pos="100000">
                <a:srgbClr val="334E2F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020">
              <a:gradFill flip="none" rotWithShape="1">
                <a:gsLst>
                  <a:gs pos="0">
                    <a:srgbClr val="344F2E">
                      <a:tint val="66000"/>
                      <a:satMod val="160000"/>
                    </a:srgbClr>
                  </a:gs>
                  <a:gs pos="50000">
                    <a:srgbClr val="344F2E">
                      <a:tint val="44500"/>
                      <a:satMod val="160000"/>
                    </a:srgbClr>
                  </a:gs>
                  <a:gs pos="100000">
                    <a:srgbClr val="344F2E">
                      <a:tint val="23500"/>
                      <a:satMod val="160000"/>
                    </a:srgbClr>
                  </a:gs>
                </a:gsLst>
                <a:path path="circle">
                  <a:fillToRect l="100000" b="100000"/>
                </a:path>
                <a:tileRect t="-100000" r="-100000"/>
              </a:gradFill>
            </a:endParaRP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1505499" y="14389"/>
            <a:ext cx="765596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pt-BR" altLang="pt-BR" dirty="0">
                <a:ln w="0"/>
                <a:solidFill>
                  <a:srgbClr val="01354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A questão central: amor ou egoísmo?</a:t>
            </a:r>
          </a:p>
        </p:txBody>
      </p:sp>
      <p:sp>
        <p:nvSpPr>
          <p:cNvPr id="7" name="Lágrima 6"/>
          <p:cNvSpPr/>
          <p:nvPr/>
        </p:nvSpPr>
        <p:spPr>
          <a:xfrm>
            <a:off x="116660" y="3820923"/>
            <a:ext cx="1200767" cy="1066698"/>
          </a:xfrm>
          <a:prstGeom prst="teardrop">
            <a:avLst/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rgbClr val="452643"/>
              </a:gs>
            </a:gsLst>
          </a:gradFill>
          <a:ln w="31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3600" dirty="0">
                <a:solidFill>
                  <a:srgbClr val="452643"/>
                </a:solidFill>
                <a:latin typeface="Arial Black" panose="020B0A04020102020204" pitchFamily="34" charset="0"/>
              </a:rPr>
              <a:t>02</a:t>
            </a:r>
            <a:endParaRPr lang="pt-BR" sz="1020" dirty="0">
              <a:solidFill>
                <a:srgbClr val="452643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505498" y="3369790"/>
            <a:ext cx="7644148" cy="830997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334E2F">
                  <a:tint val="44500"/>
                  <a:satMod val="160000"/>
                </a:srgbClr>
              </a:gs>
              <a:gs pos="100000">
                <a:srgbClr val="808080"/>
              </a:gs>
            </a:gsLst>
            <a:lin ang="2700000" scaled="1"/>
            <a:tileRect/>
          </a:gradFill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VERSO PARA MEMORIZAR: </a:t>
            </a:r>
            <a:br>
              <a:rPr lang="pt-BR" altLang="pt-BR" sz="12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pt-BR" altLang="pt-BR" sz="1200" i="1" dirty="0">
                <a:latin typeface="Arial Black" panose="020B0A04020102020204" pitchFamily="34" charset="0"/>
                <a:cs typeface="Arial" panose="020B0604020202020204" pitchFamily="34" charset="0"/>
              </a:rPr>
              <a:t>"Não tema, porque Eu estou com você; não fique com medo, porque Eu sou o seu Deus.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i="1" dirty="0">
                <a:latin typeface="Arial Black" panose="020B0A04020102020204" pitchFamily="34" charset="0"/>
                <a:cs typeface="Arial" panose="020B0604020202020204" pitchFamily="34" charset="0"/>
              </a:rPr>
              <a:t>Eu lhe dou forças; sim, Eu o ajudo; sim, Eu o seguro com a mão direita da Minha justiça" (</a:t>
            </a:r>
            <a:r>
              <a:rPr lang="pt-BR" altLang="pt-BR" sz="1200" i="1" dirty="0" err="1">
                <a:latin typeface="Arial Black" panose="020B0A04020102020204" pitchFamily="34" charset="0"/>
                <a:cs typeface="Arial" panose="020B0604020202020204" pitchFamily="34" charset="0"/>
              </a:rPr>
              <a:t>Is</a:t>
            </a:r>
            <a:r>
              <a:rPr lang="pt-BR" altLang="pt-BR" sz="1200" i="1" dirty="0">
                <a:latin typeface="Arial Black" panose="020B0A04020102020204" pitchFamily="34" charset="0"/>
                <a:cs typeface="Arial" panose="020B0604020202020204" pitchFamily="34" charset="0"/>
              </a:rPr>
              <a:t> 41:10).</a:t>
            </a:r>
            <a:endParaRPr lang="pt-BR" altLang="pt-BR" sz="12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7643004" y="4998104"/>
            <a:ext cx="1397478" cy="1172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pt-BR" sz="900" b="1" dirty="0">
                <a:solidFill>
                  <a:srgbClr val="D4FF7D"/>
                </a:solidFill>
              </a:rPr>
              <a:t>design Neemias Lima</a:t>
            </a:r>
          </a:p>
        </p:txBody>
      </p:sp>
      <p:pic>
        <p:nvPicPr>
          <p:cNvPr id="12" name="Picture 13" descr="Imagem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62" y="2556259"/>
            <a:ext cx="1089329" cy="1089329"/>
          </a:xfrm>
          <a:prstGeom prst="rect">
            <a:avLst/>
          </a:prstGeom>
          <a:noFill/>
          <a:effectLst>
            <a:glow rad="635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ixaDeTexto 6"/>
          <p:cNvSpPr txBox="1">
            <a:spLocks noChangeArrowheads="1"/>
          </p:cNvSpPr>
          <p:nvPr/>
        </p:nvSpPr>
        <p:spPr bwMode="auto">
          <a:xfrm>
            <a:off x="3388752" y="2851020"/>
            <a:ext cx="41588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pt-BR" altLang="pt-BR" sz="28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LIÇÃO 02</a:t>
            </a:r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auto">
          <a:xfrm>
            <a:off x="1517314" y="4289360"/>
            <a:ext cx="7644148" cy="461665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334E2F">
                  <a:tint val="44500"/>
                  <a:satMod val="160000"/>
                </a:srgbClr>
              </a:gs>
              <a:gs pos="100000">
                <a:schemeClr val="bg1"/>
              </a:gs>
            </a:gsLst>
            <a:lin ang="2700000" scaled="1"/>
            <a:tileRect/>
          </a:gradFill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da-DK" altLang="pt-BR" sz="1200" dirty="0">
                <a:latin typeface="Arial Black" panose="020B0A04020102020204" pitchFamily="34" charset="0"/>
                <a:cs typeface="Arial" panose="020B0604020202020204" pitchFamily="34" charset="0"/>
              </a:rPr>
              <a:t>Lc 19:41-44; Mt 23:37, 38; Hb 11:35-38; Ap 2:10; At 2:44-47; Jo 13:35</a:t>
            </a:r>
            <a:endParaRPr lang="pt-BR" altLang="pt-BR" sz="12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1E5F7F84-E301-F4F4-F4D6-D4EF93B7AE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" y="14389"/>
            <a:ext cx="1411515" cy="22473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EA23CDDD-0592-BA8F-8FC2-4F47A72894C4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330748" y="1091606"/>
            <a:ext cx="2226169" cy="17594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32331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66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E8FB7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Quarta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E8FB7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Cuidando da comunidade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2" name="CaixaDeTexto 10">
            <a:extLst>
              <a:ext uri="{FF2B5EF4-FFF2-40B4-BE49-F238E27FC236}">
                <a16:creationId xmlns:a16="http://schemas.microsoft.com/office/drawing/2014/main" id="{FD5EC092-AC81-4728-9A45-4C4BB5B95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" y="1204807"/>
            <a:ext cx="8262473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- A igreja de Cristo era Seu corpo na Terra, e ela também, nesses primeiros séculos, expressou o amor sacrifical e a preocupação de Jesus pela humanidade ferida e quebrantada. Esses crentes eram exemplos vivos da compaixão do Senhor. No grande conflito que assola o Universo, o diabo quer desfigurar a imagem de Deus na humanidade. O propósito do evangelho é restaurar a imagem de Deus no ser humano. Essa restauração inclui cura física, mental, emocional e espiritual. As predições de Jesus anteveem condições catastróficas antes de Seu retorno (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Mt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24; 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Lc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21). Quando Cristo nos toca com Sua graça curadora, ansiamos tocar os outros com o toque curador de Cristo. Jesus nos envia como embaixadores Dele para tocar com o Seu amor um mundo quebrantado. O cristianismo do NT caracterizava-se pelo amor de uns pelos outros e por suas comunidades.</a:t>
            </a:r>
          </a:p>
        </p:txBody>
      </p:sp>
      <p:sp>
        <p:nvSpPr>
          <p:cNvPr id="13" name="Texto Explicativo: Seta para Baixo 12">
            <a:extLst>
              <a:ext uri="{FF2B5EF4-FFF2-40B4-BE49-F238E27FC236}">
                <a16:creationId xmlns:a16="http://schemas.microsoft.com/office/drawing/2014/main" id="{8F9DEEC4-F272-4BE4-ADE9-AC33A0C6738C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COMENTÁRIOS</a:t>
            </a:r>
            <a:r>
              <a:rPr lang="pt-BR" altLang="pt-BR" dirty="0">
                <a:solidFill>
                  <a:srgbClr val="80008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9D5DAD65-571D-5D64-AD1F-E078DAF314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54974A24-6F5E-59E8-83C2-830ACB61507C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02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E976E02-E9FC-6BF4-F62E-139513CD02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da-DK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Lc 19:41-44; Mt 23:37, 38; Hb 11:35-38; Ap 2:10; At 2:44-47; Jo 13:35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EFF77E5-4820-8553-E1C3-91C839473415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47898" y="0"/>
            <a:ext cx="1280512" cy="830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8216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7FF57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Quinta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Um legado de amor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5" name="CaixaDeTexto 15">
            <a:extLst>
              <a:ext uri="{FF2B5EF4-FFF2-40B4-BE49-F238E27FC236}">
                <a16:creationId xmlns:a16="http://schemas.microsoft.com/office/drawing/2014/main" id="{863BB09B-C8C1-4354-BC51-D930C951E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29" y="1208029"/>
            <a:ext cx="8148873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7. À luz do desafio de Satanás contra o governo de Deus, o que João revela? O que ele diz sobre a essência do cristianismo? </a:t>
            </a:r>
            <a:r>
              <a:rPr lang="pt-BR" altLang="pt-BR" sz="1500" dirty="0" err="1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Jo</a:t>
            </a: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13:35; 1Jo 4:21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Como aprender a morrer para o eu, para que manifestemos um espírito altruísta?</a:t>
            </a:r>
          </a:p>
        </p:txBody>
      </p:sp>
      <p:sp>
        <p:nvSpPr>
          <p:cNvPr id="22" name="Texto Explicativo: Seta para Baixo 21">
            <a:extLst>
              <a:ext uri="{FF2B5EF4-FFF2-40B4-BE49-F238E27FC236}">
                <a16:creationId xmlns:a16="http://schemas.microsoft.com/office/drawing/2014/main" id="{64174D21-4722-4ED0-8E26-BF7FE60A20B4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PERGUNTAS: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A9796CBB-22E7-3A22-9793-6F0BAC5865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85892DA3-61C5-5A77-1DE0-BC1A5E0D7360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02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0C0BF29C-FD82-60BE-DD0A-1AC3A6C89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da-DK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Lc 19:41-44; Mt 23:37, 38; Hb 11:35-38; Ap 2:10; At 2:44-47; Jo 13:35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A1EF4718-34A2-73F4-74BB-2781F1A0FA36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47898" y="0"/>
            <a:ext cx="1280512" cy="830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59249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7FF57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C00000"/>
                </a:solidFill>
                <a:latin typeface="Arial Black" panose="020B0A04020102020204" pitchFamily="34" charset="0"/>
              </a:rPr>
              <a:t>Quinta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Um legado de amor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2" name="CaixaDeTexto 10">
            <a:extLst>
              <a:ext uri="{FF2B5EF4-FFF2-40B4-BE49-F238E27FC236}">
                <a16:creationId xmlns:a16="http://schemas.microsoft.com/office/drawing/2014/main" id="{1EC42BAA-B890-43DD-B4F0-9AB5685AF2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" y="1217872"/>
            <a:ext cx="8262473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Uma das maiores revelações do amor de Deus aconteceu quando duas pandemias, a Peste Antonina (cerca de 160 d.C.) e a Peste de Cipriano (260 d.C.) devastaram o mundo. Os cristãos ministraram aos doentes. Essas pragas mataram dezenas de milhares e deixaram aldeias e cidades inteiras com poucos habitantes. O ministério altruísta dos cristãos causou enorme impacto. Milhões de pessoas no Império Romano se tornaram crentes durante essas pandemias. O cuidado dos doentes e moribundos provocaram admiração por esses crentes e pelo Cristo que representavam. “A maioria de nossos irmãos cristãos mostrou amor e lealdade ilimitados. Sem se importar com o perigo, se encarregaram dos enfermos, atendendo a todas as suas necessidades e ministrando-lhes em Cristo. Com eles partiram desta vida serenos e felizes, pois foram infectados por outros com a doença, atraindo sobre si a enfermidade de seu próximo e aceitando alegremente suas dores”.</a:t>
            </a:r>
          </a:p>
        </p:txBody>
      </p:sp>
      <p:sp>
        <p:nvSpPr>
          <p:cNvPr id="13" name="Texto Explicativo: Seta para Baixo 12">
            <a:extLst>
              <a:ext uri="{FF2B5EF4-FFF2-40B4-BE49-F238E27FC236}">
                <a16:creationId xmlns:a16="http://schemas.microsoft.com/office/drawing/2014/main" id="{5A2D000F-51B5-40E7-85F2-B3B1E407E184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COMENTÁRIOS: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E0418568-43B7-F807-B6B8-529B97E2A4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5FD0D31B-7361-F0C3-62D3-0EE63FA5A43D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02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E389A403-4D22-4504-BB18-BDD267E5CC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da-DK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Lc 19:41-44; Mt 23:37, 38; Hb 11:35-38; Ap 2:10; At 2:44-47; Jo 13:35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368FE61-6247-BC6F-FA15-632E935643B5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47898" y="0"/>
            <a:ext cx="1280512" cy="830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57265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90000"/>
              </a:schemeClr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B0B0B0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Sexta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B0B0B0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Estudo adicional</a:t>
            </a:r>
          </a:p>
        </p:txBody>
      </p:sp>
      <p:sp>
        <p:nvSpPr>
          <p:cNvPr id="16" name="CaixaDeTexto 10">
            <a:extLst>
              <a:ext uri="{FF2B5EF4-FFF2-40B4-BE49-F238E27FC236}">
                <a16:creationId xmlns:a16="http://schemas.microsoft.com/office/drawing/2014/main" id="{CFC8B9D9-C6ED-4706-A104-65D118A5B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" y="1199202"/>
            <a:ext cx="8253604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Os esforços de Satanás para destruir a igreja de Cristo pela violência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foram em vão. [...] Com a derrota, venciam. Os obreiros de Deus mortos, mas Sua obra ia avante com firmeza. O evangelho continuava a se espalhar, e o número de seus conversos, a aumentar. Penetrou em regiões que eram inacessíveis, mesmo aos exércitos romanos. Discutindo com os governadores pagãos que estavam impulsionando a perseguição, um cristão afirmou: ‘[Vocês podem] nos matar, torturar e condenar. [...] Sua injustiça é prova de que somos inocentes. [...] De nada vale [...] a crueldade de vocês.’ Isso era apenas um convite mais forte para conduzir outros à mesma convicção. ‘Quanto mais somos ceifados por vocês, tanto mais crescemos em número; o sangue dos cristãos é semente’” (Ellen G. White, O Grande Conflito [CPB, 2021], p. 32).</a:t>
            </a:r>
          </a:p>
        </p:txBody>
      </p:sp>
      <p:sp>
        <p:nvSpPr>
          <p:cNvPr id="17" name="Texto Explicativo: Seta para Baixo 16">
            <a:extLst>
              <a:ext uri="{FF2B5EF4-FFF2-40B4-BE49-F238E27FC236}">
                <a16:creationId xmlns:a16="http://schemas.microsoft.com/office/drawing/2014/main" id="{D14EECB8-05F1-4A74-9BB3-16EDDC2598FA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COMENTÁRIOS</a:t>
            </a:r>
            <a:r>
              <a:rPr lang="pt-BR" altLang="pt-BR" dirty="0">
                <a:solidFill>
                  <a:srgbClr val="80008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F13E9188-98CD-6CBE-21F5-1813083F62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3EE96EFB-4D6F-A54E-4AB3-69DDE66676F0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02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999F744-72BC-DB38-AC58-4877576DC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da-DK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Lc 19:41-44; Mt 23:37, 38; Hb 11:35-38; Ap 2:10; At 2:44-47; Jo 13:35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C2C626C-E63D-42A7-E59E-A0BBFCFD90C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47898" y="0"/>
            <a:ext cx="1280512" cy="830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14938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90000"/>
              </a:schemeClr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B0B0B0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Sexta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B0B0B0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Estudo adicional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28D68641-D640-4BD7-9D5B-B3803DCCF9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30" y="1208029"/>
            <a:ext cx="8180404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1. Qual é o propósito da perseguição? Por que Deus permite que Seu povo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sofra? Em sofrimento» que não têm explicação, por que a experiência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pessoal do amor de Deus é tão importante para manter a fé?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2. “Onde está Deus quando estou sofrendo? Se Ele me ama, por que estou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passando por esse momento difícil?” Que resposta você daria a essas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perguntas?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3</a:t>
            </a: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. Como sua igreja pode se tornar uma comunidade solidária para impactar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 mundo?</a:t>
            </a:r>
            <a:endParaRPr lang="pt-BR" altLang="pt-BR" sz="1500" dirty="0">
              <a:solidFill>
                <a:srgbClr val="80008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o Explicativo: Seta para Baixo 21">
            <a:extLst>
              <a:ext uri="{FF2B5EF4-FFF2-40B4-BE49-F238E27FC236}">
                <a16:creationId xmlns:a16="http://schemas.microsoft.com/office/drawing/2014/main" id="{27F11C40-92CA-4A98-A472-02A20A1065D7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PERGUNTAS: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ABFB088B-E860-7126-4318-BCD320D15E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34BBE7EE-CADD-DA06-8C96-F781BECC74A0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02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150FA78-FFE0-555A-6EFC-E07374232E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da-DK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Lc 19:41-44; Mt 23:37, 38; Hb 11:35-38; Ap 2:10; At 2:44-47; Jo 13:35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14F3BA0D-16CF-F365-AF48-33331013492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47898" y="0"/>
            <a:ext cx="1280512" cy="830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57006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10"/>
          <p:cNvSpPr txBox="1">
            <a:spLocks noChangeArrowheads="1"/>
          </p:cNvSpPr>
          <p:nvPr/>
        </p:nvSpPr>
        <p:spPr bwMode="auto">
          <a:xfrm>
            <a:off x="45777" y="1080957"/>
            <a:ext cx="8175940" cy="3647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50" dirty="0">
                <a:latin typeface="Arial Black" panose="020B0A04020102020204" pitchFamily="34" charset="0"/>
                <a:cs typeface="Arial" panose="020B0604020202020204" pitchFamily="34" charset="0"/>
              </a:rPr>
              <a:t>- Imagine que você é um pastor cuidando de suas cabras nas encostas do Monte das Oliveiras com vista para Jerusalém. Você ouve as palavras de Jesus e fica surpreso com o que Ele diz. Enquanto o sol poente brilha no templo dourado e se reflete nas magníficas paredes de mármore, Jesus afirma: “Em verdade lhes digo que não ficará aqui pedra sobre pedra que não seja derrubada” (</a:t>
            </a:r>
            <a:r>
              <a:rPr lang="pt-BR" altLang="pt-BR" sz="1650" dirty="0" err="1">
                <a:latin typeface="Arial Black" panose="020B0A04020102020204" pitchFamily="34" charset="0"/>
                <a:cs typeface="Arial" panose="020B0604020202020204" pitchFamily="34" charset="0"/>
              </a:rPr>
              <a:t>Mt</a:t>
            </a:r>
            <a:r>
              <a:rPr lang="pt-BR" altLang="pt-BR" sz="1650" dirty="0">
                <a:latin typeface="Arial Black" panose="020B0A04020102020204" pitchFamily="34" charset="0"/>
                <a:cs typeface="Arial" panose="020B0604020202020204" pitchFamily="34" charset="0"/>
              </a:rPr>
              <a:t> 24:2). Os discípulos ficam confusos. O que Jesus queria dizer com essas palavras? Como elas se relacionam com o fim do mundo sobre o qual os discípulos de Jesus perguntaram? Você ouve enquanto Jesus mistura de forma magistral os eventos que levariam à destruição de Jerusalém com os que ocorreriam antes de Seu retorno. Na destruição de Jerusalém, observamos um prenúncio da estratégia de Satanás para enganar e destruir o povo de Deus no fim dos tempos.</a:t>
            </a:r>
          </a:p>
        </p:txBody>
      </p:sp>
      <p:sp>
        <p:nvSpPr>
          <p:cNvPr id="10" name="Arredondar Retângulo em um Canto Diagonal 9"/>
          <p:cNvSpPr/>
          <p:nvPr/>
        </p:nvSpPr>
        <p:spPr>
          <a:xfrm>
            <a:off x="64294" y="220380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D0E2D3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Sábado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02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172635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D0E2D3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 Black" panose="020B0A04020102020204" pitchFamily="34" charset="0"/>
              </a:rPr>
              <a:t>INTRODUÇÃO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da-DK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Lc 19:41-44; Mt 23:37, 38; Hb 11:35-38; Ap 2:10; At 2:44-47; Jo 13:35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AE5CDBEB-0648-60BA-F6E4-ECAD73D381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7B629915-8571-45EF-512F-DFA68D74875A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47898" y="0"/>
            <a:ext cx="1280512" cy="830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03443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FFFF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59995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B3F1FF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002060"/>
                </a:solidFill>
                <a:latin typeface="Arial Black" panose="020B0A04020102020204" pitchFamily="34" charset="0"/>
              </a:rPr>
              <a:t>Domingo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103625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B3F1FF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Um Salvador de coração quebrantado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3" name="CaixaDeTexto 15"/>
          <p:cNvSpPr txBox="1">
            <a:spLocks noChangeArrowheads="1"/>
          </p:cNvSpPr>
          <p:nvPr/>
        </p:nvSpPr>
        <p:spPr bwMode="auto">
          <a:xfrm>
            <a:off x="33430" y="1268189"/>
            <a:ext cx="8244542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1. Qual foi a atitude de Jesus para com Seu povo e a resposta deste à Sua graça? O que isso revela sobre Deus? </a:t>
            </a:r>
            <a:r>
              <a:rPr lang="pt-BR" altLang="pt-BR" sz="1500" dirty="0" err="1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Lc</a:t>
            </a: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19:41-44; </a:t>
            </a:r>
            <a:r>
              <a:rPr lang="pt-BR" altLang="pt-BR" sz="1500" dirty="0" err="1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Mt</a:t>
            </a: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23:37, 38; )o 5:40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2. Leia Mateus 24:15-20. Que instrução Jesus deu ao Seu povo para salvá-lo da vindoura destruição de Jerusalém?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Reflita sobre a seguinte afirmação: não julgamos o caráter de Deus pelos eventos que vemos ao redor; em vez disso, filtramos os eventos através do prisma de Seu caráter amoroso, revelado na Bíblia. Porque esse é um bom conselho?</a:t>
            </a:r>
          </a:p>
        </p:txBody>
      </p:sp>
      <p:sp>
        <p:nvSpPr>
          <p:cNvPr id="15" name="Texto Explicativo: Seta para Baixo 14">
            <a:extLst>
              <a:ext uri="{FF2B5EF4-FFF2-40B4-BE49-F238E27FC236}">
                <a16:creationId xmlns:a16="http://schemas.microsoft.com/office/drawing/2014/main" id="{9EF323A3-E3B5-474A-8077-D78C396E1C05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PERGUNTAS: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78AD38F7-1777-2E0C-FD31-F2F74E58BC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5D9931AB-A1EE-9E1B-E500-A6B25ECE7A65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02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A4DD270-27FC-A507-4AA1-F7B7CAC3E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da-DK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Lc 19:41-44; Mt 23:37, 38; Hb 11:35-38; Ap 2:10; At 2:44-47; Jo 13:35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41388232-B860-FA7A-CA50-DA7B05D5BF14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47898" y="0"/>
            <a:ext cx="1280512" cy="830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30436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FFFF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59995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B3F1FF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002060"/>
                </a:solidFill>
                <a:latin typeface="Arial Black" panose="020B0A04020102020204" pitchFamily="34" charset="0"/>
              </a:rPr>
              <a:t>Domingo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103625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B3F1FF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Um Salvador de coração quebrantado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2" name="CaixaDeTexto 10"/>
          <p:cNvSpPr txBox="1">
            <a:spLocks noChangeArrowheads="1"/>
          </p:cNvSpPr>
          <p:nvPr/>
        </p:nvSpPr>
        <p:spPr bwMode="auto">
          <a:xfrm>
            <a:off x="24368" y="1153304"/>
            <a:ext cx="8253604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- O amor de Jesus por Seu povo é infinito. Ele repetidamente apelou para que se arrependesse e aceitasse Seu gracioso convite de misericórdia. É difícil entender a destruição de Jerusalém à luz do amor de Deus. Milhares de pessoas morreram quando o general Tito liderou seu exército contra a cidade. Jerusalém foi devastada. Homens, mulheres e crianças foram mortos. Onde estava Deus enquanto Seu povo sofria? A resposta é clara. Seu coração estava partido. Durante séculos Ele estendeu a mão ao povo. Devido à rebelião, perderam a proteção do Senhor. Deus nem sempre intervém para limitar os resultados das escolhas de Seu povo. Ele permite que as consequências naturais da rebelião se desenvolvam. Deus não causou a matança de crianças inocentes. A morte dos inocentes foi um ato de Satanás, não de Deus. </a:t>
            </a:r>
          </a:p>
        </p:txBody>
      </p:sp>
      <p:sp>
        <p:nvSpPr>
          <p:cNvPr id="3" name="Texto Explicativo: Seta para Baixo 2">
            <a:extLst>
              <a:ext uri="{FF2B5EF4-FFF2-40B4-BE49-F238E27FC236}">
                <a16:creationId xmlns:a16="http://schemas.microsoft.com/office/drawing/2014/main" id="{F514AFE6-CB97-49B3-AF4A-9109ED6B83CE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COMENTÁRIOS:</a:t>
            </a:r>
          </a:p>
        </p:txBody>
      </p:sp>
      <p:pic>
        <p:nvPicPr>
          <p:cNvPr id="9" name="Imagem 8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6AA875DB-3E67-6C3D-8120-4ED4B54520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E93EA094-84BE-ED5C-CF35-52E6770EA19E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02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6861D89A-71F1-B9BF-0E88-D15217C78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da-DK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Lc 19:41-44; Mt 23:37, 38; Hb 11:35-38; Ap 2:10; At 2:44-47; Jo 13:35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A6FF4E9-A6B3-B1F3-74FB-B34F8BE693D8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47898" y="0"/>
            <a:ext cx="1280512" cy="830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83219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CFF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FFB9B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Segunda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FFB9B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Cristãos providencialmente preservados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5" name="CaixaDeTexto 15">
            <a:extLst>
              <a:ext uri="{FF2B5EF4-FFF2-40B4-BE49-F238E27FC236}">
                <a16:creationId xmlns:a16="http://schemas.microsoft.com/office/drawing/2014/main" id="{D5C09FDA-172B-4732-BD2E-A9BBEF8B1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30" y="1208029"/>
            <a:ext cx="8140991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3. O que a Bíblia diz sobre o cuidado de Deus? SI 46:1; </a:t>
            </a:r>
            <a:r>
              <a:rPr lang="pt-BR" altLang="pt-BR" sz="1500" dirty="0" err="1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Is</a:t>
            </a: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41:10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4. Até que ponto vai a batalha contra o mal? Deus permite que alguns so- </a:t>
            </a:r>
            <a:r>
              <a:rPr lang="pt-BR" altLang="pt-BR" sz="1500" dirty="0" err="1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fram</a:t>
            </a: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e até morram como mártires pela causa de Cristo. Esse fato contradiz a ideia da proteção de Deus? </a:t>
            </a:r>
            <a:r>
              <a:rPr lang="pt-BR" altLang="pt-BR" sz="1500" dirty="0" err="1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Hb</a:t>
            </a: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11:35-38; </a:t>
            </a:r>
            <a:r>
              <a:rPr lang="pt-BR" altLang="pt-BR" sz="1500" dirty="0" err="1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2:10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Os escritores bíblicos certamente conheciam a dor e o sofrimento, mas escreveram sobre o amor de Deus. Como podemos experimentar o amor de Deus por nós?</a:t>
            </a:r>
          </a:p>
        </p:txBody>
      </p:sp>
      <p:sp>
        <p:nvSpPr>
          <p:cNvPr id="22" name="Texto Explicativo: Seta para Baixo 21">
            <a:extLst>
              <a:ext uri="{FF2B5EF4-FFF2-40B4-BE49-F238E27FC236}">
                <a16:creationId xmlns:a16="http://schemas.microsoft.com/office/drawing/2014/main" id="{BDD13C62-4DCC-4E38-8F64-0DE6F4ED90DE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PERGUNTAS: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548A4B08-BF03-DB14-9CC7-65212DE8BE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A36E5A6B-AA36-E3C4-E4C4-642E7E66EECA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02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2D739C42-67D0-D63D-5058-0A0D205C58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da-DK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Lc 19:41-44; Mt 23:37, 38; Hb 11:35-38; Ap 2:10; At 2:44-47; Jo 13:35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4ED879D1-9EBB-93A1-663A-542D4594ADB6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47898" y="0"/>
            <a:ext cx="1280512" cy="830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02406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CFF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FFB9B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Segunda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FFB9B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Cristãos providencialmente preservados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2" name="CaixaDeTexto 10">
            <a:extLst>
              <a:ext uri="{FF2B5EF4-FFF2-40B4-BE49-F238E27FC236}">
                <a16:creationId xmlns:a16="http://schemas.microsoft.com/office/drawing/2014/main" id="{A64B78EF-EDA8-421A-88C9-45544BBCA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" y="1132745"/>
            <a:ext cx="8197349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- Com a fuga dos romanos, os cristãos em Jerusalém fugiram para Pela, na 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Pereia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, além do Jordão. “O sinal prometido fora dado aos cristãos que aguardavam, e agora todos tiveram oportunidade para obedecer ao aviso do Salvador. Os acontecimentos foram encaminhados de tal maneira que nem judeus nem romanos impediriam a fuga dos cristãos” (Ellen G. White, O Grande Conflito [CPB, 2021], p. 23). Deus é soberano, sobre os eventos na Terra para o cumprimento de Seus propósitos. Embora às vezes Ele altere Seus planos com base em nossas escolhas, Seu plano final se cumprirá. Os fiéis enfrentarão dificuldades e até a morte pela causa de Cristo. Porém, nos momentos mais difíceis, Deus sustentará e preservará Sua igreja. “Os esforços de Satanás para destruir a igreja de Cristo pela violência foram em vão. O grande conflito em que os discípulos de Jesus rendiam a vida não cessava quando esses fiéis líderes tombavam em seus postos.</a:t>
            </a:r>
          </a:p>
        </p:txBody>
      </p:sp>
      <p:sp>
        <p:nvSpPr>
          <p:cNvPr id="13" name="Texto Explicativo: Seta para Baixo 12">
            <a:extLst>
              <a:ext uri="{FF2B5EF4-FFF2-40B4-BE49-F238E27FC236}">
                <a16:creationId xmlns:a16="http://schemas.microsoft.com/office/drawing/2014/main" id="{0D166226-26B4-450D-9EDE-E579CA78EEF8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COMENTÁRIOS: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67868905-11E4-7B86-1903-4ADA624FC1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9BDC4E02-CC56-CABD-174F-448868C5143C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02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8EC1FD22-A9E5-FED5-B655-A0209D8F1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da-DK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Lc 19:41-44; Mt 23:37, 38; Hb 11:35-38; Ap 2:10; At 2:44-47; Jo 13:35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6013B298-59FB-6362-C4C7-75FD4AD6799D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47898" y="0"/>
            <a:ext cx="1280512" cy="830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32827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9A3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Terça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Fiéis em meio à perseguição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5" name="CaixaDeTexto 15">
            <a:extLst>
              <a:ext uri="{FF2B5EF4-FFF2-40B4-BE49-F238E27FC236}">
                <a16:creationId xmlns:a16="http://schemas.microsoft.com/office/drawing/2014/main" id="{C3A1BEFC-B9B8-4142-B09F-1F5B330F4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30" y="1208029"/>
            <a:ext cx="8244542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5. Quais foram os desafios que a igreja do NT enfrentou e como ocorreu seu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crescimento? At 2:41; 4:4, 31; 5:42 e 8:1-8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 que a igreja do fim dos tempos pode aprender com a igreja primitiva?</a:t>
            </a:r>
          </a:p>
        </p:txBody>
      </p:sp>
      <p:sp>
        <p:nvSpPr>
          <p:cNvPr id="22" name="Texto Explicativo: Seta para Baixo 21">
            <a:extLst>
              <a:ext uri="{FF2B5EF4-FFF2-40B4-BE49-F238E27FC236}">
                <a16:creationId xmlns:a16="http://schemas.microsoft.com/office/drawing/2014/main" id="{8BEA5E99-E373-4CFD-85F3-CA3E79AA58FA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PERGUNTAS: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50558775-9F80-ECBD-AD92-83283D753A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0654C57D-3E63-3A71-31F9-0B1108D13FFC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02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24ED2880-1908-5805-EE1D-30356A2DE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da-DK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Lc 19:41-44; Mt 23:37, 38; Hb 11:35-38; Ap 2:10; At 2:44-47; Jo 13:35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9C05A2A-6129-A78B-3FFB-527712244F3D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47898" y="0"/>
            <a:ext cx="1280512" cy="830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24059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9A3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Terça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Fiéis em meio à perseguição</a:t>
            </a:r>
          </a:p>
        </p:txBody>
      </p:sp>
      <p:sp>
        <p:nvSpPr>
          <p:cNvPr id="12" name="CaixaDeTexto 10">
            <a:extLst>
              <a:ext uri="{FF2B5EF4-FFF2-40B4-BE49-F238E27FC236}">
                <a16:creationId xmlns:a16="http://schemas.microsoft.com/office/drawing/2014/main" id="{8D5A143D-15FB-4DFE-B0EC-FEEB77A92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" y="1146378"/>
            <a:ext cx="8233263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- Os discípulos enfrentaram ameaças (At 4:17), prisão (At 5:17,18), perseguição (At 8:1) e morte (At 7:59; 12:2); contudo, corajosamente proclamaram o Cristo ressuscitado, e as igrejas se multiplicaram na Judeia, Galileia e Samaria (At 9:31). O evangelho alcançou os cantos remotos da Terra (Cl 1:23). Embora o último discípulo, João, tivesse morrido no fim do primeiro século, outros pegaram a tocha da verdade. Plínio, o Moço, governador da Bitínia, na costa norte da atual Turquia, escreveu ao imperador Trajano por volta de 110 d.C. Sua declaração é significativa porque foi feita quase 80 anos após a cruz. Plínio falou dos julgamentos que conduzia para encontrar e executar cristãos: “Muitas pessoas de todas as idades e classes e de ambos os sexos estão sendo colocados em perigo pela acusação, e isso vai continuar. O contágio dessa superstição [cristianismo] se espalhou não apenas nas cidades,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mas também nas aldeias e distritos rurais”</a:t>
            </a:r>
          </a:p>
        </p:txBody>
      </p:sp>
      <p:sp>
        <p:nvSpPr>
          <p:cNvPr id="13" name="Texto Explicativo: Seta para Baixo 12">
            <a:extLst>
              <a:ext uri="{FF2B5EF4-FFF2-40B4-BE49-F238E27FC236}">
                <a16:creationId xmlns:a16="http://schemas.microsoft.com/office/drawing/2014/main" id="{A584AFCD-A7C5-4294-814D-F53BEF238F5B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COMENTÁRIOS: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5ECF9D35-7A19-8675-4812-98C47B7134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3E2C86AB-1379-0FEB-5A1A-57ADCFC644E8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02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242F513D-FBFC-CCE5-6A29-3F6EFD68C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da-DK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Lc 19:41-44; Mt 23:37, 38; Hb 11:35-38; Ap 2:10; At 2:44-47; Jo 13:35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1A534C2-88F6-D6C8-EB18-3D4C7B59CC73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47898" y="0"/>
            <a:ext cx="1280512" cy="830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72032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66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E8FB7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Quarta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E8FB7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Cuidando da comunidade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5" name="CaixaDeTexto 15">
            <a:extLst>
              <a:ext uri="{FF2B5EF4-FFF2-40B4-BE49-F238E27FC236}">
                <a16:creationId xmlns:a16="http://schemas.microsoft.com/office/drawing/2014/main" id="{0F091E13-8EAD-4FFB-9473-BC74E5ABD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29" y="1208029"/>
            <a:ext cx="8224593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6. Que princípios aprendemos sobre cristianismo autêntico em diferentes situações relatadas em Atos? At 2:44-47; 3:6-9; 6:1-7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 que devemos fazer para provar que as acusações de Satanás contra Deus são falsas?</a:t>
            </a: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o Explicativo: Seta para Baixo 21">
            <a:extLst>
              <a:ext uri="{FF2B5EF4-FFF2-40B4-BE49-F238E27FC236}">
                <a16:creationId xmlns:a16="http://schemas.microsoft.com/office/drawing/2014/main" id="{5F0C11AF-133D-4271-81DD-D9F8BAF7AF95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PERGUNTAS: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8CA136F5-F830-F2D5-2504-4BDC4589D3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97ECC88F-C744-BA90-2332-0BED0B2B0A7F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02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33BEC984-A759-4F1F-8E23-44E7FDD59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da-DK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Lc 19:41-44; Mt 23:37, 38; Hb 11:35-38; Ap 2:10; At 2:44-47; Jo 13:35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425A0613-38AA-C7A2-EE22-40495175D1EA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47898" y="0"/>
            <a:ext cx="1280512" cy="830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4196885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Vermelho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Retrospec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3645</TotalTime>
  <Words>2093</Words>
  <Application>Microsoft Office PowerPoint</Application>
  <PresentationFormat>Personalizar</PresentationFormat>
  <Paragraphs>157</Paragraphs>
  <Slides>14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Arial Black</vt:lpstr>
      <vt:lpstr>Calibri</vt:lpstr>
      <vt:lpstr>Calibri Light</vt:lpstr>
      <vt:lpstr>Retrospectiva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marcos</dc:creator>
  <cp:lastModifiedBy>Neemias Informatica Lima</cp:lastModifiedBy>
  <cp:revision>241</cp:revision>
  <dcterms:created xsi:type="dcterms:W3CDTF">2014-05-23T17:49:12Z</dcterms:created>
  <dcterms:modified xsi:type="dcterms:W3CDTF">2024-02-20T17:28:47Z</dcterms:modified>
</cp:coreProperties>
</file>