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72" r:id="rId1"/>
  </p:sldMasterIdLst>
  <p:notesMasterIdLst>
    <p:notesMasterId r:id="rId16"/>
  </p:notesMasterIdLst>
  <p:handoutMasterIdLst>
    <p:handoutMasterId r:id="rId17"/>
  </p:handoutMasterIdLst>
  <p:sldIdLst>
    <p:sldId id="280" r:id="rId2"/>
    <p:sldId id="281" r:id="rId3"/>
    <p:sldId id="288" r:id="rId4"/>
    <p:sldId id="282" r:id="rId5"/>
    <p:sldId id="283" r:id="rId6"/>
    <p:sldId id="289" r:id="rId7"/>
    <p:sldId id="284" r:id="rId8"/>
    <p:sldId id="290" r:id="rId9"/>
    <p:sldId id="285" r:id="rId10"/>
    <p:sldId id="291" r:id="rId11"/>
    <p:sldId id="286" r:id="rId12"/>
    <p:sldId id="292" r:id="rId13"/>
    <p:sldId id="293" r:id="rId14"/>
    <p:sldId id="287" r:id="rId15"/>
  </p:sldIdLst>
  <p:sldSz cx="9161463" cy="5153025"/>
  <p:notesSz cx="6858000" cy="9144000"/>
  <p:embeddedFontLst>
    <p:embeddedFont>
      <p:font typeface="Arial Black" panose="020B0A04020102020204" pitchFamily="34" charset="0"/>
      <p:regular r:id="rId18"/>
      <p:bold r:id="rId19"/>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3" userDrawn="1">
          <p15:clr>
            <a:srgbClr val="A4A3A4"/>
          </p15:clr>
        </p15:guide>
        <p15:guide id="2" pos="288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1354D"/>
    <a:srgbClr val="F36139"/>
    <a:srgbClr val="CC0066"/>
    <a:srgbClr val="99CCFF"/>
    <a:srgbClr val="FFFF66"/>
    <a:srgbClr val="FF9797"/>
    <a:srgbClr val="57FF57"/>
    <a:srgbClr val="FFE9A3"/>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B5DD86-8EAF-4E0F-B3C6-EEAF7EF1CCCE}" v="21" dt="2024-02-20T10:52:28.2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76" autoAdjust="0"/>
    <p:restoredTop sz="94660"/>
  </p:normalViewPr>
  <p:slideViewPr>
    <p:cSldViewPr snapToGrid="0">
      <p:cViewPr varScale="1">
        <p:scale>
          <a:sx n="103" d="100"/>
          <a:sy n="103" d="100"/>
        </p:scale>
        <p:origin x="1075" y="38"/>
      </p:cViewPr>
      <p:guideLst>
        <p:guide orient="horz" pos="1623"/>
        <p:guide pos="2886"/>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70" d="100"/>
          <a:sy n="70" d="100"/>
        </p:scale>
        <p:origin x="276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eemias e Catia Lima" userId="b77af7bd85500281" providerId="LiveId" clId="{EF129372-3DF4-423B-A58F-E7438F022423}"/>
    <pc:docChg chg="undo redo custSel modSld">
      <pc:chgData name="Neemias e Catia Lima" userId="b77af7bd85500281" providerId="LiveId" clId="{EF129372-3DF4-423B-A58F-E7438F022423}" dt="2020-11-01T10:21:45.678" v="91" actId="20577"/>
      <pc:docMkLst>
        <pc:docMk/>
      </pc:docMkLst>
      <pc:sldChg chg="modSp mod">
        <pc:chgData name="Neemias e Catia Lima" userId="b77af7bd85500281" providerId="LiveId" clId="{EF129372-3DF4-423B-A58F-E7438F022423}" dt="2020-11-01T10:21:45.678" v="91" actId="20577"/>
        <pc:sldMkLst>
          <pc:docMk/>
          <pc:sldMk cId="2241968852" sldId="285"/>
        </pc:sldMkLst>
        <pc:spChg chg="mod">
          <ac:chgData name="Neemias e Catia Lima" userId="b77af7bd85500281" providerId="LiveId" clId="{EF129372-3DF4-423B-A58F-E7438F022423}" dt="2020-11-01T10:21:45.678" v="91" actId="20577"/>
          <ac:spMkLst>
            <pc:docMk/>
            <pc:sldMk cId="2241968852" sldId="285"/>
            <ac:spMk id="15" creationId="{0F091E13-8EAD-4FFB-9473-BC74E5ABDC64}"/>
          </ac:spMkLst>
        </pc:spChg>
      </pc:sldChg>
      <pc:sldChg chg="modSp mod">
        <pc:chgData name="Neemias e Catia Lima" userId="b77af7bd85500281" providerId="LiveId" clId="{EF129372-3DF4-423B-A58F-E7438F022423}" dt="2020-11-01T10:16:20.379" v="28" actId="313"/>
        <pc:sldMkLst>
          <pc:docMk/>
          <pc:sldMk cId="1959249856" sldId="286"/>
        </pc:sldMkLst>
        <pc:spChg chg="mod">
          <ac:chgData name="Neemias e Catia Lima" userId="b77af7bd85500281" providerId="LiveId" clId="{EF129372-3DF4-423B-A58F-E7438F022423}" dt="2020-11-01T10:14:52.256" v="2"/>
          <ac:spMkLst>
            <pc:docMk/>
            <pc:sldMk cId="1959249856" sldId="286"/>
            <ac:spMk id="14" creationId="{00000000-0000-0000-0000-000000000000}"/>
          </ac:spMkLst>
        </pc:spChg>
        <pc:spChg chg="mod">
          <ac:chgData name="Neemias e Catia Lima" userId="b77af7bd85500281" providerId="LiveId" clId="{EF129372-3DF4-423B-A58F-E7438F022423}" dt="2020-11-01T10:16:20.379" v="28" actId="313"/>
          <ac:spMkLst>
            <pc:docMk/>
            <pc:sldMk cId="1959249856" sldId="286"/>
            <ac:spMk id="15" creationId="{863BB09B-C8C1-4354-BC51-D930C951E507}"/>
          </ac:spMkLst>
        </pc:spChg>
      </pc:sldChg>
      <pc:sldChg chg="modSp mod">
        <pc:chgData name="Neemias e Catia Lima" userId="b77af7bd85500281" providerId="LiveId" clId="{EF129372-3DF4-423B-A58F-E7438F022423}" dt="2020-11-01T10:21:12.064" v="89" actId="20577"/>
        <pc:sldMkLst>
          <pc:docMk/>
          <pc:sldMk cId="2857006406" sldId="287"/>
        </pc:sldMkLst>
        <pc:spChg chg="mod">
          <ac:chgData name="Neemias e Catia Lima" userId="b77af7bd85500281" providerId="LiveId" clId="{EF129372-3DF4-423B-A58F-E7438F022423}" dt="2020-11-01T10:21:12.064" v="89" actId="20577"/>
          <ac:spMkLst>
            <pc:docMk/>
            <pc:sldMk cId="2857006406" sldId="287"/>
            <ac:spMk id="16" creationId="{28D68641-D640-4BD7-9D5B-B3803DCCF9B3}"/>
          </ac:spMkLst>
        </pc:spChg>
      </pc:sldChg>
      <pc:sldChg chg="modSp mod">
        <pc:chgData name="Neemias e Catia Lima" userId="b77af7bd85500281" providerId="LiveId" clId="{EF129372-3DF4-423B-A58F-E7438F022423}" dt="2020-11-01T10:19:46.587" v="80" actId="20577"/>
        <pc:sldMkLst>
          <pc:docMk/>
          <pc:sldMk cId="3757265641" sldId="292"/>
        </pc:sldMkLst>
        <pc:spChg chg="mod">
          <ac:chgData name="Neemias e Catia Lima" userId="b77af7bd85500281" providerId="LiveId" clId="{EF129372-3DF4-423B-A58F-E7438F022423}" dt="2020-11-01T10:19:46.587" v="80" actId="20577"/>
          <ac:spMkLst>
            <pc:docMk/>
            <pc:sldMk cId="3757265641" sldId="292"/>
            <ac:spMk id="12" creationId="{1EC42BAA-B890-43DD-B4F0-9AB5685AF2FE}"/>
          </ac:spMkLst>
        </pc:spChg>
        <pc:spChg chg="mod">
          <ac:chgData name="Neemias e Catia Lima" userId="b77af7bd85500281" providerId="LiveId" clId="{EF129372-3DF4-423B-A58F-E7438F022423}" dt="2020-11-01T10:15:03.154" v="5"/>
          <ac:spMkLst>
            <pc:docMk/>
            <pc:sldMk cId="3757265641" sldId="292"/>
            <ac:spMk id="14" creationId="{00000000-0000-0000-0000-000000000000}"/>
          </ac:spMkLst>
        </pc:spChg>
      </pc:sldChg>
      <pc:sldChg chg="modSp mod">
        <pc:chgData name="Neemias e Catia Lima" userId="b77af7bd85500281" providerId="LiveId" clId="{EF129372-3DF4-423B-A58F-E7438F022423}" dt="2020-11-01T10:20:27.023" v="83"/>
        <pc:sldMkLst>
          <pc:docMk/>
          <pc:sldMk cId="3114938747" sldId="293"/>
        </pc:sldMkLst>
        <pc:spChg chg="mod">
          <ac:chgData name="Neemias e Catia Lima" userId="b77af7bd85500281" providerId="LiveId" clId="{EF129372-3DF4-423B-A58F-E7438F022423}" dt="2020-11-01T10:20:27.023" v="83"/>
          <ac:spMkLst>
            <pc:docMk/>
            <pc:sldMk cId="3114938747" sldId="293"/>
            <ac:spMk id="16" creationId="{CFC8B9D9-C6ED-4706-A104-65D118A5B7F9}"/>
          </ac:spMkLst>
        </pc:spChg>
      </pc:sldChg>
    </pc:docChg>
  </pc:docChgLst>
  <pc:docChgLst>
    <pc:chgData name="Neemias e Catia Lima" userId="b77af7bd85500281" providerId="LiveId" clId="{8BB4A252-31CD-4F97-8301-FAD4CC2062C4}"/>
    <pc:docChg chg="undo redo custSel modSld">
      <pc:chgData name="Neemias e Catia Lima" userId="b77af7bd85500281" providerId="LiveId" clId="{8BB4A252-31CD-4F97-8301-FAD4CC2062C4}" dt="2021-05-04T17:57:58.539" v="211" actId="20577"/>
      <pc:docMkLst>
        <pc:docMk/>
      </pc:docMkLst>
      <pc:sldChg chg="addSp delSp modSp mod">
        <pc:chgData name="Neemias e Catia Lima" userId="b77af7bd85500281" providerId="LiveId" clId="{8BB4A252-31CD-4F97-8301-FAD4CC2062C4}" dt="2021-05-04T17:56:28.902" v="206" actId="14100"/>
        <pc:sldMkLst>
          <pc:docMk/>
          <pc:sldMk cId="3683219421" sldId="282"/>
        </pc:sldMkLst>
        <pc:spChg chg="mod">
          <ac:chgData name="Neemias e Catia Lima" userId="b77af7bd85500281" providerId="LiveId" clId="{8BB4A252-31CD-4F97-8301-FAD4CC2062C4}" dt="2021-05-04T17:39:47.999" v="44"/>
          <ac:spMkLst>
            <pc:docMk/>
            <pc:sldMk cId="3683219421" sldId="282"/>
            <ac:spMk id="12" creationId="{00000000-0000-0000-0000-000000000000}"/>
          </ac:spMkLst>
        </pc:spChg>
        <pc:spChg chg="mod">
          <ac:chgData name="Neemias e Catia Lima" userId="b77af7bd85500281" providerId="LiveId" clId="{8BB4A252-31CD-4F97-8301-FAD4CC2062C4}" dt="2021-05-04T17:37:26.646" v="10"/>
          <ac:spMkLst>
            <pc:docMk/>
            <pc:sldMk cId="3683219421" sldId="282"/>
            <ac:spMk id="14" creationId="{00000000-0000-0000-0000-000000000000}"/>
          </ac:spMkLst>
        </pc:spChg>
        <pc:picChg chg="del">
          <ac:chgData name="Neemias e Catia Lima" userId="b77af7bd85500281" providerId="LiveId" clId="{8BB4A252-31CD-4F97-8301-FAD4CC2062C4}" dt="2021-05-04T17:56:02.174" v="197" actId="478"/>
          <ac:picMkLst>
            <pc:docMk/>
            <pc:sldMk cId="3683219421" sldId="282"/>
            <ac:picMk id="2050" creationId="{5B7B949A-D585-4A5E-A6F3-F33E8FA11E1D}"/>
          </ac:picMkLst>
        </pc:picChg>
        <pc:picChg chg="add mod">
          <ac:chgData name="Neemias e Catia Lima" userId="b77af7bd85500281" providerId="LiveId" clId="{8BB4A252-31CD-4F97-8301-FAD4CC2062C4}" dt="2021-05-04T17:56:28.902" v="206" actId="14100"/>
          <ac:picMkLst>
            <pc:docMk/>
            <pc:sldMk cId="3683219421" sldId="282"/>
            <ac:picMk id="4098" creationId="{74BBF12A-B1D4-409B-845C-33FB4CA0803C}"/>
          </ac:picMkLst>
        </pc:picChg>
      </pc:sldChg>
      <pc:sldChg chg="addSp delSp modSp mod">
        <pc:chgData name="Neemias e Catia Lima" userId="b77af7bd85500281" providerId="LiveId" clId="{8BB4A252-31CD-4F97-8301-FAD4CC2062C4}" dt="2021-05-04T17:55:35.348" v="196"/>
        <pc:sldMkLst>
          <pc:docMk/>
          <pc:sldMk cId="3902406419" sldId="283"/>
        </pc:sldMkLst>
        <pc:spChg chg="mod">
          <ac:chgData name="Neemias e Catia Lima" userId="b77af7bd85500281" providerId="LiveId" clId="{8BB4A252-31CD-4F97-8301-FAD4CC2062C4}" dt="2021-05-04T17:44:11.760" v="47"/>
          <ac:spMkLst>
            <pc:docMk/>
            <pc:sldMk cId="3902406419" sldId="283"/>
            <ac:spMk id="14" creationId="{00000000-0000-0000-0000-000000000000}"/>
          </ac:spMkLst>
        </pc:spChg>
        <pc:spChg chg="mod">
          <ac:chgData name="Neemias e Catia Lima" userId="b77af7bd85500281" providerId="LiveId" clId="{8BB4A252-31CD-4F97-8301-FAD4CC2062C4}" dt="2021-05-04T17:44:50.388" v="60" actId="6549"/>
          <ac:spMkLst>
            <pc:docMk/>
            <pc:sldMk cId="3902406419" sldId="283"/>
            <ac:spMk id="15" creationId="{D5C09FDA-172B-4732-BD2E-A9BBEF8B191B}"/>
          </ac:spMkLst>
        </pc:spChg>
        <pc:picChg chg="add mod">
          <ac:chgData name="Neemias e Catia Lima" userId="b77af7bd85500281" providerId="LiveId" clId="{8BB4A252-31CD-4F97-8301-FAD4CC2062C4}" dt="2021-05-04T17:55:35.348" v="196"/>
          <ac:picMkLst>
            <pc:docMk/>
            <pc:sldMk cId="3902406419" sldId="283"/>
            <ac:picMk id="19" creationId="{3B0E243C-75D8-4476-B41F-D179231F7960}"/>
          </ac:picMkLst>
        </pc:picChg>
        <pc:picChg chg="del">
          <ac:chgData name="Neemias e Catia Lima" userId="b77af7bd85500281" providerId="LiveId" clId="{8BB4A252-31CD-4F97-8301-FAD4CC2062C4}" dt="2021-05-04T17:55:35.110" v="195" actId="478"/>
          <ac:picMkLst>
            <pc:docMk/>
            <pc:sldMk cId="3902406419" sldId="283"/>
            <ac:picMk id="3074" creationId="{92B70CD2-F9BC-4065-B5CA-4F98F8A66771}"/>
          </ac:picMkLst>
        </pc:picChg>
      </pc:sldChg>
      <pc:sldChg chg="modSp mod">
        <pc:chgData name="Neemias e Catia Lima" userId="b77af7bd85500281" providerId="LiveId" clId="{8BB4A252-31CD-4F97-8301-FAD4CC2062C4}" dt="2021-05-04T17:46:22.208" v="95" actId="20577"/>
        <pc:sldMkLst>
          <pc:docMk/>
          <pc:sldMk cId="2424059023" sldId="284"/>
        </pc:sldMkLst>
        <pc:spChg chg="mod">
          <ac:chgData name="Neemias e Catia Lima" userId="b77af7bd85500281" providerId="LiveId" clId="{8BB4A252-31CD-4F97-8301-FAD4CC2062C4}" dt="2021-05-04T17:45:46.877" v="75"/>
          <ac:spMkLst>
            <pc:docMk/>
            <pc:sldMk cId="2424059023" sldId="284"/>
            <ac:spMk id="14" creationId="{00000000-0000-0000-0000-000000000000}"/>
          </ac:spMkLst>
        </pc:spChg>
        <pc:spChg chg="mod">
          <ac:chgData name="Neemias e Catia Lima" userId="b77af7bd85500281" providerId="LiveId" clId="{8BB4A252-31CD-4F97-8301-FAD4CC2062C4}" dt="2021-05-04T17:46:22.208" v="95" actId="20577"/>
          <ac:spMkLst>
            <pc:docMk/>
            <pc:sldMk cId="2424059023" sldId="284"/>
            <ac:spMk id="15" creationId="{C3A1BEFC-B9B8-4142-B09F-1F5B330F4265}"/>
          </ac:spMkLst>
        </pc:spChg>
      </pc:sldChg>
      <pc:sldChg chg="modSp mod">
        <pc:chgData name="Neemias e Catia Lima" userId="b77af7bd85500281" providerId="LiveId" clId="{8BB4A252-31CD-4F97-8301-FAD4CC2062C4}" dt="2021-05-04T17:48:33.282" v="119" actId="313"/>
        <pc:sldMkLst>
          <pc:docMk/>
          <pc:sldMk cId="2241968852" sldId="285"/>
        </pc:sldMkLst>
        <pc:spChg chg="mod">
          <ac:chgData name="Neemias e Catia Lima" userId="b77af7bd85500281" providerId="LiveId" clId="{8BB4A252-31CD-4F97-8301-FAD4CC2062C4}" dt="2021-05-04T17:47:36.617" v="107"/>
          <ac:spMkLst>
            <pc:docMk/>
            <pc:sldMk cId="2241968852" sldId="285"/>
            <ac:spMk id="14" creationId="{00000000-0000-0000-0000-000000000000}"/>
          </ac:spMkLst>
        </pc:spChg>
        <pc:spChg chg="mod">
          <ac:chgData name="Neemias e Catia Lima" userId="b77af7bd85500281" providerId="LiveId" clId="{8BB4A252-31CD-4F97-8301-FAD4CC2062C4}" dt="2021-05-04T17:48:33.282" v="119" actId="313"/>
          <ac:spMkLst>
            <pc:docMk/>
            <pc:sldMk cId="2241968852" sldId="285"/>
            <ac:spMk id="15" creationId="{0F091E13-8EAD-4FFB-9473-BC74E5ABDC64}"/>
          </ac:spMkLst>
        </pc:spChg>
      </pc:sldChg>
      <pc:sldChg chg="addSp delSp modSp mod">
        <pc:chgData name="Neemias e Catia Lima" userId="b77af7bd85500281" providerId="LiveId" clId="{8BB4A252-31CD-4F97-8301-FAD4CC2062C4}" dt="2021-05-04T17:57:58.539" v="211" actId="20577"/>
        <pc:sldMkLst>
          <pc:docMk/>
          <pc:sldMk cId="1959249856" sldId="286"/>
        </pc:sldMkLst>
        <pc:spChg chg="mod">
          <ac:chgData name="Neemias e Catia Lima" userId="b77af7bd85500281" providerId="LiveId" clId="{8BB4A252-31CD-4F97-8301-FAD4CC2062C4}" dt="2021-05-04T17:49:50.016" v="129"/>
          <ac:spMkLst>
            <pc:docMk/>
            <pc:sldMk cId="1959249856" sldId="286"/>
            <ac:spMk id="14" creationId="{00000000-0000-0000-0000-000000000000}"/>
          </ac:spMkLst>
        </pc:spChg>
        <pc:spChg chg="mod">
          <ac:chgData name="Neemias e Catia Lima" userId="b77af7bd85500281" providerId="LiveId" clId="{8BB4A252-31CD-4F97-8301-FAD4CC2062C4}" dt="2021-05-04T17:57:58.539" v="211" actId="20577"/>
          <ac:spMkLst>
            <pc:docMk/>
            <pc:sldMk cId="1959249856" sldId="286"/>
            <ac:spMk id="15" creationId="{863BB09B-C8C1-4354-BC51-D930C951E507}"/>
          </ac:spMkLst>
        </pc:spChg>
        <pc:picChg chg="add mod">
          <ac:chgData name="Neemias e Catia Lima" userId="b77af7bd85500281" providerId="LiveId" clId="{8BB4A252-31CD-4F97-8301-FAD4CC2062C4}" dt="2021-05-04T17:54:03.141" v="187"/>
          <ac:picMkLst>
            <pc:docMk/>
            <pc:sldMk cId="1959249856" sldId="286"/>
            <ac:picMk id="18" creationId="{1C346599-6376-4B53-909E-BE751BF0ED0F}"/>
          </ac:picMkLst>
        </pc:picChg>
        <pc:picChg chg="del">
          <ac:chgData name="Neemias e Catia Lima" userId="b77af7bd85500281" providerId="LiveId" clId="{8BB4A252-31CD-4F97-8301-FAD4CC2062C4}" dt="2021-05-04T17:54:02.862" v="186" actId="478"/>
          <ac:picMkLst>
            <pc:docMk/>
            <pc:sldMk cId="1959249856" sldId="286"/>
            <ac:picMk id="25" creationId="{6F5DCD9F-0540-4CC4-87F4-40F6F91677A0}"/>
          </ac:picMkLst>
        </pc:picChg>
      </pc:sldChg>
      <pc:sldChg chg="modSp mod">
        <pc:chgData name="Neemias e Catia Lima" userId="b77af7bd85500281" providerId="LiveId" clId="{8BB4A252-31CD-4F97-8301-FAD4CC2062C4}" dt="2021-05-04T17:52:38.775" v="178" actId="20577"/>
        <pc:sldMkLst>
          <pc:docMk/>
          <pc:sldMk cId="2857006406" sldId="287"/>
        </pc:sldMkLst>
        <pc:spChg chg="mod">
          <ac:chgData name="Neemias e Catia Lima" userId="b77af7bd85500281" providerId="LiveId" clId="{8BB4A252-31CD-4F97-8301-FAD4CC2062C4}" dt="2021-05-04T17:52:38.775" v="178" actId="20577"/>
          <ac:spMkLst>
            <pc:docMk/>
            <pc:sldMk cId="2857006406" sldId="287"/>
            <ac:spMk id="16" creationId="{28D68641-D640-4BD7-9D5B-B3803DCCF9B3}"/>
          </ac:spMkLst>
        </pc:spChg>
      </pc:sldChg>
      <pc:sldChg chg="addSp delSp modSp mod">
        <pc:chgData name="Neemias e Catia Lima" userId="b77af7bd85500281" providerId="LiveId" clId="{8BB4A252-31CD-4F97-8301-FAD4CC2062C4}" dt="2021-05-04T17:57:01.301" v="210"/>
        <pc:sldMkLst>
          <pc:docMk/>
          <pc:sldMk cId="2630436816" sldId="288"/>
        </pc:sldMkLst>
        <pc:spChg chg="mod">
          <ac:chgData name="Neemias e Catia Lima" userId="b77af7bd85500281" providerId="LiveId" clId="{8BB4A252-31CD-4F97-8301-FAD4CC2062C4}" dt="2021-05-04T17:38:06.623" v="23" actId="20577"/>
          <ac:spMkLst>
            <pc:docMk/>
            <pc:sldMk cId="2630436816" sldId="288"/>
            <ac:spMk id="13" creationId="{00000000-0000-0000-0000-000000000000}"/>
          </ac:spMkLst>
        </pc:spChg>
        <pc:spChg chg="mod">
          <ac:chgData name="Neemias e Catia Lima" userId="b77af7bd85500281" providerId="LiveId" clId="{8BB4A252-31CD-4F97-8301-FAD4CC2062C4}" dt="2021-05-04T17:37:11.114" v="6"/>
          <ac:spMkLst>
            <pc:docMk/>
            <pc:sldMk cId="2630436816" sldId="288"/>
            <ac:spMk id="14" creationId="{00000000-0000-0000-0000-000000000000}"/>
          </ac:spMkLst>
        </pc:spChg>
        <pc:picChg chg="add mod">
          <ac:chgData name="Neemias e Catia Lima" userId="b77af7bd85500281" providerId="LiveId" clId="{8BB4A252-31CD-4F97-8301-FAD4CC2062C4}" dt="2021-05-04T17:57:01.301" v="210"/>
          <ac:picMkLst>
            <pc:docMk/>
            <pc:sldMk cId="2630436816" sldId="288"/>
            <ac:picMk id="17" creationId="{2962FF35-813B-4E0D-A658-E76E01A1AD44}"/>
          </ac:picMkLst>
        </pc:picChg>
        <pc:picChg chg="add del">
          <ac:chgData name="Neemias e Catia Lima" userId="b77af7bd85500281" providerId="LiveId" clId="{8BB4A252-31CD-4F97-8301-FAD4CC2062C4}" dt="2021-05-04T17:57:00.984" v="209" actId="478"/>
          <ac:picMkLst>
            <pc:docMk/>
            <pc:sldMk cId="2630436816" sldId="288"/>
            <ac:picMk id="25" creationId="{B42D5DCB-433E-4CEF-BFBE-18C0CDEC2F58}"/>
          </ac:picMkLst>
        </pc:picChg>
      </pc:sldChg>
      <pc:sldChg chg="addSp delSp modSp mod">
        <pc:chgData name="Neemias e Catia Lima" userId="b77af7bd85500281" providerId="LiveId" clId="{8BB4A252-31CD-4F97-8301-FAD4CC2062C4}" dt="2021-05-04T17:55:29.838" v="194" actId="1440"/>
        <pc:sldMkLst>
          <pc:docMk/>
          <pc:sldMk cId="3032827026" sldId="289"/>
        </pc:sldMkLst>
        <pc:spChg chg="mod">
          <ac:chgData name="Neemias e Catia Lima" userId="b77af7bd85500281" providerId="LiveId" clId="{8BB4A252-31CD-4F97-8301-FAD4CC2062C4}" dt="2021-05-04T17:45:29.743" v="70" actId="20577"/>
          <ac:spMkLst>
            <pc:docMk/>
            <pc:sldMk cId="3032827026" sldId="289"/>
            <ac:spMk id="12" creationId="{A64B78EF-EDA8-421A-88C9-45544BBCA9D1}"/>
          </ac:spMkLst>
        </pc:spChg>
        <pc:spChg chg="mod">
          <ac:chgData name="Neemias e Catia Lima" userId="b77af7bd85500281" providerId="LiveId" clId="{8BB4A252-31CD-4F97-8301-FAD4CC2062C4}" dt="2021-05-04T17:44:19.262" v="50"/>
          <ac:spMkLst>
            <pc:docMk/>
            <pc:sldMk cId="3032827026" sldId="289"/>
            <ac:spMk id="14" creationId="{00000000-0000-0000-0000-000000000000}"/>
          </ac:spMkLst>
        </pc:spChg>
        <pc:picChg chg="del">
          <ac:chgData name="Neemias e Catia Lima" userId="b77af7bd85500281" providerId="LiveId" clId="{8BB4A252-31CD-4F97-8301-FAD4CC2062C4}" dt="2021-05-04T17:55:12.382" v="188" actId="478"/>
          <ac:picMkLst>
            <pc:docMk/>
            <pc:sldMk cId="3032827026" sldId="289"/>
            <ac:picMk id="24" creationId="{988094A6-621D-4E20-BDB5-E58A9D35F79C}"/>
          </ac:picMkLst>
        </pc:picChg>
        <pc:picChg chg="add mod">
          <ac:chgData name="Neemias e Catia Lima" userId="b77af7bd85500281" providerId="LiveId" clId="{8BB4A252-31CD-4F97-8301-FAD4CC2062C4}" dt="2021-05-04T17:55:29.838" v="194" actId="1440"/>
          <ac:picMkLst>
            <pc:docMk/>
            <pc:sldMk cId="3032827026" sldId="289"/>
            <ac:picMk id="2050" creationId="{CF7D0738-7737-475B-9CE3-C6C0460EF3E7}"/>
          </ac:picMkLst>
        </pc:picChg>
      </pc:sldChg>
      <pc:sldChg chg="modSp mod">
        <pc:chgData name="Neemias e Catia Lima" userId="b77af7bd85500281" providerId="LiveId" clId="{8BB4A252-31CD-4F97-8301-FAD4CC2062C4}" dt="2021-05-04T17:47:00.358" v="104" actId="20577"/>
        <pc:sldMkLst>
          <pc:docMk/>
          <pc:sldMk cId="3772032319" sldId="290"/>
        </pc:sldMkLst>
        <pc:spChg chg="mod">
          <ac:chgData name="Neemias e Catia Lima" userId="b77af7bd85500281" providerId="LiveId" clId="{8BB4A252-31CD-4F97-8301-FAD4CC2062C4}" dt="2021-05-04T17:47:00.358" v="104" actId="20577"/>
          <ac:spMkLst>
            <pc:docMk/>
            <pc:sldMk cId="3772032319" sldId="290"/>
            <ac:spMk id="12" creationId="{8D5A143D-15FB-4DFE-B0EC-FEEB77A92B2C}"/>
          </ac:spMkLst>
        </pc:spChg>
        <pc:spChg chg="mod">
          <ac:chgData name="Neemias e Catia Lima" userId="b77af7bd85500281" providerId="LiveId" clId="{8BB4A252-31CD-4F97-8301-FAD4CC2062C4}" dt="2021-05-04T17:45:54.143" v="80"/>
          <ac:spMkLst>
            <pc:docMk/>
            <pc:sldMk cId="3772032319" sldId="290"/>
            <ac:spMk id="14" creationId="{00000000-0000-0000-0000-000000000000}"/>
          </ac:spMkLst>
        </pc:spChg>
      </pc:sldChg>
      <pc:sldChg chg="modSp mod">
        <pc:chgData name="Neemias e Catia Lima" userId="b77af7bd85500281" providerId="LiveId" clId="{8BB4A252-31CD-4F97-8301-FAD4CC2062C4}" dt="2021-05-04T17:49:14.613" v="126"/>
        <pc:sldMkLst>
          <pc:docMk/>
          <pc:sldMk cId="1768216317" sldId="291"/>
        </pc:sldMkLst>
        <pc:spChg chg="mod">
          <ac:chgData name="Neemias e Catia Lima" userId="b77af7bd85500281" providerId="LiveId" clId="{8BB4A252-31CD-4F97-8301-FAD4CC2062C4}" dt="2021-05-04T17:49:14.613" v="126"/>
          <ac:spMkLst>
            <pc:docMk/>
            <pc:sldMk cId="1768216317" sldId="291"/>
            <ac:spMk id="12" creationId="{FD5EC092-AC81-4728-9A45-4C4BB5B95C65}"/>
          </ac:spMkLst>
        </pc:spChg>
        <pc:spChg chg="mod">
          <ac:chgData name="Neemias e Catia Lima" userId="b77af7bd85500281" providerId="LiveId" clId="{8BB4A252-31CD-4F97-8301-FAD4CC2062C4}" dt="2021-05-04T17:47:43.590" v="108"/>
          <ac:spMkLst>
            <pc:docMk/>
            <pc:sldMk cId="1768216317" sldId="291"/>
            <ac:spMk id="14" creationId="{00000000-0000-0000-0000-000000000000}"/>
          </ac:spMkLst>
        </pc:spChg>
      </pc:sldChg>
      <pc:sldChg chg="addSp delSp modSp mod">
        <pc:chgData name="Neemias e Catia Lima" userId="b77af7bd85500281" providerId="LiveId" clId="{8BB4A252-31CD-4F97-8301-FAD4CC2062C4}" dt="2021-05-04T17:53:58.240" v="185" actId="1440"/>
        <pc:sldMkLst>
          <pc:docMk/>
          <pc:sldMk cId="3757265641" sldId="292"/>
        </pc:sldMkLst>
        <pc:spChg chg="mod">
          <ac:chgData name="Neemias e Catia Lima" userId="b77af7bd85500281" providerId="LiveId" clId="{8BB4A252-31CD-4F97-8301-FAD4CC2062C4}" dt="2021-05-04T17:51:26.683" v="166" actId="20577"/>
          <ac:spMkLst>
            <pc:docMk/>
            <pc:sldMk cId="3757265641" sldId="292"/>
            <ac:spMk id="12" creationId="{1EC42BAA-B890-43DD-B4F0-9AB5685AF2FE}"/>
          </ac:spMkLst>
        </pc:spChg>
        <pc:spChg chg="mod">
          <ac:chgData name="Neemias e Catia Lima" userId="b77af7bd85500281" providerId="LiveId" clId="{8BB4A252-31CD-4F97-8301-FAD4CC2062C4}" dt="2021-05-04T17:49:57.901" v="132"/>
          <ac:spMkLst>
            <pc:docMk/>
            <pc:sldMk cId="3757265641" sldId="292"/>
            <ac:spMk id="14" creationId="{00000000-0000-0000-0000-000000000000}"/>
          </ac:spMkLst>
        </pc:spChg>
        <pc:picChg chg="add mod">
          <ac:chgData name="Neemias e Catia Lima" userId="b77af7bd85500281" providerId="LiveId" clId="{8BB4A252-31CD-4F97-8301-FAD4CC2062C4}" dt="2021-05-04T17:53:58.240" v="185" actId="1440"/>
          <ac:picMkLst>
            <pc:docMk/>
            <pc:sldMk cId="3757265641" sldId="292"/>
            <ac:picMk id="1026" creationId="{7F094247-0380-4F73-BFBA-6F1BAD9B0A27}"/>
          </ac:picMkLst>
        </pc:picChg>
        <pc:picChg chg="del">
          <ac:chgData name="Neemias e Catia Lima" userId="b77af7bd85500281" providerId="LiveId" clId="{8BB4A252-31CD-4F97-8301-FAD4CC2062C4}" dt="2021-05-04T17:53:42.802" v="179" actId="478"/>
          <ac:picMkLst>
            <pc:docMk/>
            <pc:sldMk cId="3757265641" sldId="292"/>
            <ac:picMk id="9218" creationId="{923F9D24-2F88-46BD-8101-4C66A9A3F0FA}"/>
          </ac:picMkLst>
        </pc:picChg>
      </pc:sldChg>
      <pc:sldChg chg="modSp mod">
        <pc:chgData name="Neemias e Catia Lima" userId="b77af7bd85500281" providerId="LiveId" clId="{8BB4A252-31CD-4F97-8301-FAD4CC2062C4}" dt="2021-05-04T17:51:55.987" v="172" actId="20577"/>
        <pc:sldMkLst>
          <pc:docMk/>
          <pc:sldMk cId="3114938747" sldId="293"/>
        </pc:sldMkLst>
        <pc:spChg chg="mod">
          <ac:chgData name="Neemias e Catia Lima" userId="b77af7bd85500281" providerId="LiveId" clId="{8BB4A252-31CD-4F97-8301-FAD4CC2062C4}" dt="2021-05-04T17:51:55.987" v="172" actId="20577"/>
          <ac:spMkLst>
            <pc:docMk/>
            <pc:sldMk cId="3114938747" sldId="293"/>
            <ac:spMk id="16" creationId="{CFC8B9D9-C6ED-4706-A104-65D118A5B7F9}"/>
          </ac:spMkLst>
        </pc:spChg>
      </pc:sldChg>
    </pc:docChg>
  </pc:docChgLst>
  <pc:docChgLst>
    <pc:chgData name="Neemias e Catia Lima" userId="b77af7bd85500281" providerId="LiveId" clId="{9BD10400-1A0A-4E76-B31A-1E27EAB56E75}"/>
    <pc:docChg chg="undo custSel modSld">
      <pc:chgData name="Neemias e Catia Lima" userId="b77af7bd85500281" providerId="LiveId" clId="{9BD10400-1A0A-4E76-B31A-1E27EAB56E75}" dt="2019-10-20T09:48:46.961" v="138"/>
      <pc:docMkLst>
        <pc:docMk/>
      </pc:docMkLst>
      <pc:sldChg chg="addSp delSp modSp">
        <pc:chgData name="Neemias e Catia Lima" userId="b77af7bd85500281" providerId="LiveId" clId="{9BD10400-1A0A-4E76-B31A-1E27EAB56E75}" dt="2019-10-20T09:43:08.258" v="58" actId="20577"/>
        <pc:sldMkLst>
          <pc:docMk/>
          <pc:sldMk cId="2232331225" sldId="280"/>
        </pc:sldMkLst>
        <pc:spChg chg="mod">
          <ac:chgData name="Neemias e Catia Lima" userId="b77af7bd85500281" providerId="LiveId" clId="{9BD10400-1A0A-4E76-B31A-1E27EAB56E75}" dt="2019-10-20T09:40:49.779" v="30" actId="6549"/>
          <ac:spMkLst>
            <pc:docMk/>
            <pc:sldMk cId="2232331225" sldId="280"/>
            <ac:spMk id="6" creationId="{00000000-0000-0000-0000-000000000000}"/>
          </ac:spMkLst>
        </pc:spChg>
        <pc:spChg chg="mod">
          <ac:chgData name="Neemias e Catia Lima" userId="b77af7bd85500281" providerId="LiveId" clId="{9BD10400-1A0A-4E76-B31A-1E27EAB56E75}" dt="2019-10-20T09:41:44.046" v="44" actId="20577"/>
          <ac:spMkLst>
            <pc:docMk/>
            <pc:sldMk cId="2232331225" sldId="280"/>
            <ac:spMk id="9" creationId="{00000000-0000-0000-0000-000000000000}"/>
          </ac:spMkLst>
        </pc:spChg>
        <pc:spChg chg="mod">
          <ac:chgData name="Neemias e Catia Lima" userId="b77af7bd85500281" providerId="LiveId" clId="{9BD10400-1A0A-4E76-B31A-1E27EAB56E75}" dt="2019-10-20T09:43:08.258" v="58" actId="20577"/>
          <ac:spMkLst>
            <pc:docMk/>
            <pc:sldMk cId="2232331225" sldId="280"/>
            <ac:spMk id="16" creationId="{00000000-0000-0000-0000-000000000000}"/>
          </ac:spMkLst>
        </pc:spChg>
        <pc:picChg chg="del">
          <ac:chgData name="Neemias e Catia Lima" userId="b77af7bd85500281" providerId="LiveId" clId="{9BD10400-1A0A-4E76-B31A-1E27EAB56E75}" dt="2019-10-20T09:36:32.245" v="0" actId="478"/>
          <ac:picMkLst>
            <pc:docMk/>
            <pc:sldMk cId="2232331225" sldId="280"/>
            <ac:picMk id="2" creationId="{48F720AC-B6F6-4BC6-ACC9-26859EEFCCC6}"/>
          </ac:picMkLst>
        </pc:picChg>
        <pc:picChg chg="add mod">
          <ac:chgData name="Neemias e Catia Lima" userId="b77af7bd85500281" providerId="LiveId" clId="{9BD10400-1A0A-4E76-B31A-1E27EAB56E75}" dt="2019-10-20T09:37:09.345" v="16" actId="14100"/>
          <ac:picMkLst>
            <pc:docMk/>
            <pc:sldMk cId="2232331225" sldId="280"/>
            <ac:picMk id="3" creationId="{E81D35A3-A2C0-47C1-8085-B70E51961B8D}"/>
          </ac:picMkLst>
        </pc:picChg>
        <pc:picChg chg="add mod">
          <ac:chgData name="Neemias e Catia Lima" userId="b77af7bd85500281" providerId="LiveId" clId="{9BD10400-1A0A-4E76-B31A-1E27EAB56E75}" dt="2019-10-20T09:39:16.197" v="25" actId="1440"/>
          <ac:picMkLst>
            <pc:docMk/>
            <pc:sldMk cId="2232331225" sldId="280"/>
            <ac:picMk id="4" creationId="{5A350337-6EB5-49FE-AA00-D708B43A9F02}"/>
          </ac:picMkLst>
        </pc:picChg>
        <pc:picChg chg="del">
          <ac:chgData name="Neemias e Catia Lima" userId="b77af7bd85500281" providerId="LiveId" clId="{9BD10400-1A0A-4E76-B31A-1E27EAB56E75}" dt="2019-10-20T09:38:00.303" v="17" actId="478"/>
          <ac:picMkLst>
            <pc:docMk/>
            <pc:sldMk cId="2232331225" sldId="280"/>
            <ac:picMk id="8" creationId="{6151917D-8475-4FBB-91BB-00170498BAD0}"/>
          </ac:picMkLst>
        </pc:picChg>
      </pc:sldChg>
      <pc:sldChg chg="addSp delSp modSp">
        <pc:chgData name="Neemias e Catia Lima" userId="b77af7bd85500281" providerId="LiveId" clId="{9BD10400-1A0A-4E76-B31A-1E27EAB56E75}" dt="2019-10-20T09:45:07.466" v="88" actId="14100"/>
        <pc:sldMkLst>
          <pc:docMk/>
          <pc:sldMk cId="2103443556" sldId="281"/>
        </pc:sldMkLst>
        <pc:spChg chg="mod">
          <ac:chgData name="Neemias e Catia Lima" userId="b77af7bd85500281" providerId="LiveId" clId="{9BD10400-1A0A-4E76-B31A-1E27EAB56E75}" dt="2019-10-20T09:43:42.308" v="62" actId="207"/>
          <ac:spMkLst>
            <pc:docMk/>
            <pc:sldMk cId="2103443556" sldId="281"/>
            <ac:spMk id="18" creationId="{00000000-0000-0000-0000-000000000000}"/>
          </ac:spMkLst>
        </pc:spChg>
        <pc:picChg chg="add mod">
          <ac:chgData name="Neemias e Catia Lima" userId="b77af7bd85500281" providerId="LiveId" clId="{9BD10400-1A0A-4E76-B31A-1E27EAB56E75}" dt="2019-10-20T09:44:40.495" v="80" actId="14100"/>
          <ac:picMkLst>
            <pc:docMk/>
            <pc:sldMk cId="2103443556" sldId="281"/>
            <ac:picMk id="12" creationId="{E699580A-9C3E-45F4-81D1-69559C93D0D0}"/>
          </ac:picMkLst>
        </pc:picChg>
        <pc:picChg chg="add mod">
          <ac:chgData name="Neemias e Catia Lima" userId="b77af7bd85500281" providerId="LiveId" clId="{9BD10400-1A0A-4E76-B31A-1E27EAB56E75}" dt="2019-10-20T09:45:07.466" v="88" actId="14100"/>
          <ac:picMkLst>
            <pc:docMk/>
            <pc:sldMk cId="2103443556" sldId="281"/>
            <ac:picMk id="13" creationId="{B9F9DAAF-DCCD-456E-AAD2-69C6344364F9}"/>
          </ac:picMkLst>
        </pc:picChg>
        <pc:picChg chg="del">
          <ac:chgData name="Neemias e Catia Lima" userId="b77af7bd85500281" providerId="LiveId" clId="{9BD10400-1A0A-4E76-B31A-1E27EAB56E75}" dt="2019-10-20T09:43:57.530" v="63" actId="478"/>
          <ac:picMkLst>
            <pc:docMk/>
            <pc:sldMk cId="2103443556" sldId="281"/>
            <ac:picMk id="15" creationId="{32F28BB7-5FA1-40F0-90E3-96C813787A1B}"/>
          </ac:picMkLst>
        </pc:picChg>
        <pc:picChg chg="del">
          <ac:chgData name="Neemias e Catia Lima" userId="b77af7bd85500281" providerId="LiveId" clId="{9BD10400-1A0A-4E76-B31A-1E27EAB56E75}" dt="2019-10-20T09:44:51.613" v="81" actId="478"/>
          <ac:picMkLst>
            <pc:docMk/>
            <pc:sldMk cId="2103443556" sldId="281"/>
            <ac:picMk id="16" creationId="{0760105A-B88E-49CD-AE02-62A6A23ECEE6}"/>
          </ac:picMkLst>
        </pc:picChg>
      </pc:sldChg>
      <pc:sldChg chg="addSp delSp">
        <pc:chgData name="Neemias e Catia Lima" userId="b77af7bd85500281" providerId="LiveId" clId="{9BD10400-1A0A-4E76-B31A-1E27EAB56E75}" dt="2019-10-20T09:46:02.387" v="97"/>
        <pc:sldMkLst>
          <pc:docMk/>
          <pc:sldMk cId="3683219421" sldId="282"/>
        </pc:sldMkLst>
        <pc:spChg chg="add">
          <ac:chgData name="Neemias e Catia Lima" userId="b77af7bd85500281" providerId="LiveId" clId="{9BD10400-1A0A-4E76-B31A-1E27EAB56E75}" dt="2019-10-20T09:46:02.387" v="97"/>
          <ac:spMkLst>
            <pc:docMk/>
            <pc:sldMk cId="3683219421" sldId="282"/>
            <ac:spMk id="15" creationId="{81166CFE-DD64-4AB1-AD26-B9EF2D693240}"/>
          </ac:spMkLst>
        </pc:spChg>
        <pc:spChg chg="del">
          <ac:chgData name="Neemias e Catia Lima" userId="b77af7bd85500281" providerId="LiveId" clId="{9BD10400-1A0A-4E76-B31A-1E27EAB56E75}" dt="2019-10-20T09:46:01.755" v="96" actId="478"/>
          <ac:spMkLst>
            <pc:docMk/>
            <pc:sldMk cId="3683219421" sldId="282"/>
            <ac:spMk id="17" creationId="{1C70B27E-3292-47F3-A29F-BA0FCA1F7314}"/>
          </ac:spMkLst>
        </pc:spChg>
        <pc:picChg chg="del">
          <ac:chgData name="Neemias e Catia Lima" userId="b77af7bd85500281" providerId="LiveId" clId="{9BD10400-1A0A-4E76-B31A-1E27EAB56E75}" dt="2019-10-20T09:45:59.241" v="95" actId="478"/>
          <ac:picMkLst>
            <pc:docMk/>
            <pc:sldMk cId="3683219421" sldId="282"/>
            <ac:picMk id="18" creationId="{0ECFAF6D-0DEF-4666-8042-F868582AD6F9}"/>
          </ac:picMkLst>
        </pc:picChg>
        <pc:picChg chg="add">
          <ac:chgData name="Neemias e Catia Lima" userId="b77af7bd85500281" providerId="LiveId" clId="{9BD10400-1A0A-4E76-B31A-1E27EAB56E75}" dt="2019-10-20T09:46:02.387" v="97"/>
          <ac:picMkLst>
            <pc:docMk/>
            <pc:sldMk cId="3683219421" sldId="282"/>
            <ac:picMk id="19" creationId="{FBBB2E4E-C6CD-44C4-965D-9362CB705E85}"/>
          </ac:picMkLst>
        </pc:picChg>
        <pc:picChg chg="add">
          <ac:chgData name="Neemias e Catia Lima" userId="b77af7bd85500281" providerId="LiveId" clId="{9BD10400-1A0A-4E76-B31A-1E27EAB56E75}" dt="2019-10-20T09:46:02.387" v="97"/>
          <ac:picMkLst>
            <pc:docMk/>
            <pc:sldMk cId="3683219421" sldId="282"/>
            <ac:picMk id="20" creationId="{8F2236B4-A5F4-4E73-AC1B-796B73CB5843}"/>
          </ac:picMkLst>
        </pc:picChg>
        <pc:picChg chg="del">
          <ac:chgData name="Neemias e Catia Lima" userId="b77af7bd85500281" providerId="LiveId" clId="{9BD10400-1A0A-4E76-B31A-1E27EAB56E75}" dt="2019-10-20T09:45:52.644" v="94" actId="478"/>
          <ac:picMkLst>
            <pc:docMk/>
            <pc:sldMk cId="3683219421" sldId="282"/>
            <ac:picMk id="21" creationId="{8AB09F77-E74D-41D9-9CD1-BDA9F1981F29}"/>
          </ac:picMkLst>
        </pc:picChg>
      </pc:sldChg>
      <pc:sldChg chg="addSp delSp">
        <pc:chgData name="Neemias e Catia Lima" userId="b77af7bd85500281" providerId="LiveId" clId="{9BD10400-1A0A-4E76-B31A-1E27EAB56E75}" dt="2019-10-20T09:46:24.341" v="101"/>
        <pc:sldMkLst>
          <pc:docMk/>
          <pc:sldMk cId="3902406419" sldId="283"/>
        </pc:sldMkLst>
        <pc:spChg chg="add">
          <ac:chgData name="Neemias e Catia Lima" userId="b77af7bd85500281" providerId="LiveId" clId="{9BD10400-1A0A-4E76-B31A-1E27EAB56E75}" dt="2019-10-20T09:46:24.341" v="101"/>
          <ac:spMkLst>
            <pc:docMk/>
            <pc:sldMk cId="3902406419" sldId="283"/>
            <ac:spMk id="12" creationId="{8C4F9DFC-7017-4B85-A749-B767D6D50402}"/>
          </ac:spMkLst>
        </pc:spChg>
        <pc:spChg chg="del">
          <ac:chgData name="Neemias e Catia Lima" userId="b77af7bd85500281" providerId="LiveId" clId="{9BD10400-1A0A-4E76-B31A-1E27EAB56E75}" dt="2019-10-20T09:46:23.381" v="100" actId="478"/>
          <ac:spMkLst>
            <pc:docMk/>
            <pc:sldMk cId="3902406419" sldId="283"/>
            <ac:spMk id="17" creationId="{C85C8A7D-5A99-456A-AA3F-ABE1708CE538}"/>
          </ac:spMkLst>
        </pc:spChg>
        <pc:picChg chg="del">
          <ac:chgData name="Neemias e Catia Lima" userId="b77af7bd85500281" providerId="LiveId" clId="{9BD10400-1A0A-4E76-B31A-1E27EAB56E75}" dt="2019-10-20T09:46:21.248" v="99" actId="478"/>
          <ac:picMkLst>
            <pc:docMk/>
            <pc:sldMk cId="3902406419" sldId="283"/>
            <ac:picMk id="18" creationId="{0AC91D42-3664-4ED0-A2FB-78F212991B38}"/>
          </ac:picMkLst>
        </pc:picChg>
        <pc:picChg chg="add">
          <ac:chgData name="Neemias e Catia Lima" userId="b77af7bd85500281" providerId="LiveId" clId="{9BD10400-1A0A-4E76-B31A-1E27EAB56E75}" dt="2019-10-20T09:46:24.341" v="101"/>
          <ac:picMkLst>
            <pc:docMk/>
            <pc:sldMk cId="3902406419" sldId="283"/>
            <ac:picMk id="19" creationId="{64871F36-F116-415D-BC70-2A155A8FBAB8}"/>
          </ac:picMkLst>
        </pc:picChg>
        <pc:picChg chg="del">
          <ac:chgData name="Neemias e Catia Lima" userId="b77af7bd85500281" providerId="LiveId" clId="{9BD10400-1A0A-4E76-B31A-1E27EAB56E75}" dt="2019-10-20T09:46:13.959" v="98" actId="478"/>
          <ac:picMkLst>
            <pc:docMk/>
            <pc:sldMk cId="3902406419" sldId="283"/>
            <ac:picMk id="20" creationId="{CCB1605F-712A-41EE-BAD1-DEFC6B3ADBE8}"/>
          </ac:picMkLst>
        </pc:picChg>
        <pc:picChg chg="add">
          <ac:chgData name="Neemias e Catia Lima" userId="b77af7bd85500281" providerId="LiveId" clId="{9BD10400-1A0A-4E76-B31A-1E27EAB56E75}" dt="2019-10-20T09:46:24.341" v="101"/>
          <ac:picMkLst>
            <pc:docMk/>
            <pc:sldMk cId="3902406419" sldId="283"/>
            <ac:picMk id="21" creationId="{2BCD2E65-875D-4B9B-A39A-3684E752AB58}"/>
          </ac:picMkLst>
        </pc:picChg>
      </pc:sldChg>
      <pc:sldChg chg="addSp delSp modSp">
        <pc:chgData name="Neemias e Catia Lima" userId="b77af7bd85500281" providerId="LiveId" clId="{9BD10400-1A0A-4E76-B31A-1E27EAB56E75}" dt="2019-10-20T09:47:19.681" v="110"/>
        <pc:sldMkLst>
          <pc:docMk/>
          <pc:sldMk cId="2424059023" sldId="284"/>
        </pc:sldMkLst>
        <pc:spChg chg="del mod">
          <ac:chgData name="Neemias e Catia Lima" userId="b77af7bd85500281" providerId="LiveId" clId="{9BD10400-1A0A-4E76-B31A-1E27EAB56E75}" dt="2019-10-20T09:47:18.382" v="109" actId="478"/>
          <ac:spMkLst>
            <pc:docMk/>
            <pc:sldMk cId="2424059023" sldId="284"/>
            <ac:spMk id="16" creationId="{F335A567-874F-4C49-BC78-F6541D72D466}"/>
          </ac:spMkLst>
        </pc:spChg>
        <pc:spChg chg="add">
          <ac:chgData name="Neemias e Catia Lima" userId="b77af7bd85500281" providerId="LiveId" clId="{9BD10400-1A0A-4E76-B31A-1E27EAB56E75}" dt="2019-10-20T09:47:19.681" v="110"/>
          <ac:spMkLst>
            <pc:docMk/>
            <pc:sldMk cId="2424059023" sldId="284"/>
            <ac:spMk id="18" creationId="{E2378788-1854-49BF-BB9B-3B451F82E91F}"/>
          </ac:spMkLst>
        </pc:spChg>
        <pc:picChg chg="add">
          <ac:chgData name="Neemias e Catia Lima" userId="b77af7bd85500281" providerId="LiveId" clId="{9BD10400-1A0A-4E76-B31A-1E27EAB56E75}" dt="2019-10-20T09:47:19.681" v="110"/>
          <ac:picMkLst>
            <pc:docMk/>
            <pc:sldMk cId="2424059023" sldId="284"/>
            <ac:picMk id="19" creationId="{ED9326E6-985B-4F66-910B-561B06E7D678}"/>
          </ac:picMkLst>
        </pc:picChg>
        <pc:picChg chg="add">
          <ac:chgData name="Neemias e Catia Lima" userId="b77af7bd85500281" providerId="LiveId" clId="{9BD10400-1A0A-4E76-B31A-1E27EAB56E75}" dt="2019-10-20T09:47:19.681" v="110"/>
          <ac:picMkLst>
            <pc:docMk/>
            <pc:sldMk cId="2424059023" sldId="284"/>
            <ac:picMk id="20" creationId="{A482EDEF-AE68-4647-883F-D8948BDD1EDB}"/>
          </ac:picMkLst>
        </pc:picChg>
        <pc:picChg chg="del">
          <ac:chgData name="Neemias e Catia Lima" userId="b77af7bd85500281" providerId="LiveId" clId="{9BD10400-1A0A-4E76-B31A-1E27EAB56E75}" dt="2019-10-20T09:47:13.174" v="107" actId="478"/>
          <ac:picMkLst>
            <pc:docMk/>
            <pc:sldMk cId="2424059023" sldId="284"/>
            <ac:picMk id="24" creationId="{8EA85CF7-FABA-48D1-A352-1FB3488468AC}"/>
          </ac:picMkLst>
        </pc:picChg>
        <pc:picChg chg="del">
          <ac:chgData name="Neemias e Catia Lima" userId="b77af7bd85500281" providerId="LiveId" clId="{9BD10400-1A0A-4E76-B31A-1E27EAB56E75}" dt="2019-10-20T09:47:06.683" v="106" actId="478"/>
          <ac:picMkLst>
            <pc:docMk/>
            <pc:sldMk cId="2424059023" sldId="284"/>
            <ac:picMk id="25" creationId="{2A1FAA7C-4ABE-49A2-A26F-D8366914E255}"/>
          </ac:picMkLst>
        </pc:picChg>
      </pc:sldChg>
      <pc:sldChg chg="addSp delSp">
        <pc:chgData name="Neemias e Catia Lima" userId="b77af7bd85500281" providerId="LiveId" clId="{9BD10400-1A0A-4E76-B31A-1E27EAB56E75}" dt="2019-10-20T09:47:51.954" v="118"/>
        <pc:sldMkLst>
          <pc:docMk/>
          <pc:sldMk cId="2241968852" sldId="285"/>
        </pc:sldMkLst>
        <pc:spChg chg="add">
          <ac:chgData name="Neemias e Catia Lima" userId="b77af7bd85500281" providerId="LiveId" clId="{9BD10400-1A0A-4E76-B31A-1E27EAB56E75}" dt="2019-10-20T09:47:51.954" v="118"/>
          <ac:spMkLst>
            <pc:docMk/>
            <pc:sldMk cId="2241968852" sldId="285"/>
            <ac:spMk id="16" creationId="{4158BB93-095E-4043-8548-6F77AC6C8270}"/>
          </ac:spMkLst>
        </pc:spChg>
        <pc:spChg chg="del">
          <ac:chgData name="Neemias e Catia Lima" userId="b77af7bd85500281" providerId="LiveId" clId="{9BD10400-1A0A-4E76-B31A-1E27EAB56E75}" dt="2019-10-20T09:47:51.035" v="117" actId="478"/>
          <ac:spMkLst>
            <pc:docMk/>
            <pc:sldMk cId="2241968852" sldId="285"/>
            <ac:spMk id="17" creationId="{E4153240-A40D-49B2-8C3C-FBD4676D04CC}"/>
          </ac:spMkLst>
        </pc:spChg>
        <pc:picChg chg="add">
          <ac:chgData name="Neemias e Catia Lima" userId="b77af7bd85500281" providerId="LiveId" clId="{9BD10400-1A0A-4E76-B31A-1E27EAB56E75}" dt="2019-10-20T09:47:51.954" v="118"/>
          <ac:picMkLst>
            <pc:docMk/>
            <pc:sldMk cId="2241968852" sldId="285"/>
            <ac:picMk id="18" creationId="{20C19529-5FBC-419E-8A6B-209D5A911F4D}"/>
          </ac:picMkLst>
        </pc:picChg>
        <pc:picChg chg="add">
          <ac:chgData name="Neemias e Catia Lima" userId="b77af7bd85500281" providerId="LiveId" clId="{9BD10400-1A0A-4E76-B31A-1E27EAB56E75}" dt="2019-10-20T09:47:51.954" v="118"/>
          <ac:picMkLst>
            <pc:docMk/>
            <pc:sldMk cId="2241968852" sldId="285"/>
            <ac:picMk id="19" creationId="{855D96F1-8E05-4655-A9EB-03B58388374B}"/>
          </ac:picMkLst>
        </pc:picChg>
        <pc:picChg chg="del">
          <ac:chgData name="Neemias e Catia Lima" userId="b77af7bd85500281" providerId="LiveId" clId="{9BD10400-1A0A-4E76-B31A-1E27EAB56E75}" dt="2019-10-20T09:47:45.094" v="116" actId="478"/>
          <ac:picMkLst>
            <pc:docMk/>
            <pc:sldMk cId="2241968852" sldId="285"/>
            <ac:picMk id="21" creationId="{CBD6E39B-82F9-4738-9E18-8EBC80FD2E3F}"/>
          </ac:picMkLst>
        </pc:picChg>
        <pc:picChg chg="del">
          <ac:chgData name="Neemias e Catia Lima" userId="b77af7bd85500281" providerId="LiveId" clId="{9BD10400-1A0A-4E76-B31A-1E27EAB56E75}" dt="2019-10-20T09:47:41.185" v="115" actId="478"/>
          <ac:picMkLst>
            <pc:docMk/>
            <pc:sldMk cId="2241968852" sldId="285"/>
            <ac:picMk id="25" creationId="{085DDC97-82CD-4BEE-BCB8-B46C6E5567F3}"/>
          </ac:picMkLst>
        </pc:picChg>
      </pc:sldChg>
      <pc:sldChg chg="addSp delSp">
        <pc:chgData name="Neemias e Catia Lima" userId="b77af7bd85500281" providerId="LiveId" clId="{9BD10400-1A0A-4E76-B31A-1E27EAB56E75}" dt="2019-10-20T09:48:16.268" v="126"/>
        <pc:sldMkLst>
          <pc:docMk/>
          <pc:sldMk cId="1959249856" sldId="286"/>
        </pc:sldMkLst>
        <pc:spChg chg="add">
          <ac:chgData name="Neemias e Catia Lima" userId="b77af7bd85500281" providerId="LiveId" clId="{9BD10400-1A0A-4E76-B31A-1E27EAB56E75}" dt="2019-10-20T09:48:16.268" v="126"/>
          <ac:spMkLst>
            <pc:docMk/>
            <pc:sldMk cId="1959249856" sldId="286"/>
            <ac:spMk id="16" creationId="{B88A9F0D-E7BC-49EE-92CD-95FD33639E1A}"/>
          </ac:spMkLst>
        </pc:spChg>
        <pc:spChg chg="del">
          <ac:chgData name="Neemias e Catia Lima" userId="b77af7bd85500281" providerId="LiveId" clId="{9BD10400-1A0A-4E76-B31A-1E27EAB56E75}" dt="2019-10-20T09:48:15.466" v="125" actId="478"/>
          <ac:spMkLst>
            <pc:docMk/>
            <pc:sldMk cId="1959249856" sldId="286"/>
            <ac:spMk id="21" creationId="{47B48909-5F2C-45F0-9B31-717E5922A59B}"/>
          </ac:spMkLst>
        </pc:spChg>
        <pc:picChg chg="add">
          <ac:chgData name="Neemias e Catia Lima" userId="b77af7bd85500281" providerId="LiveId" clId="{9BD10400-1A0A-4E76-B31A-1E27EAB56E75}" dt="2019-10-20T09:48:16.268" v="126"/>
          <ac:picMkLst>
            <pc:docMk/>
            <pc:sldMk cId="1959249856" sldId="286"/>
            <ac:picMk id="18" creationId="{CD62B14D-707E-4FED-8D95-672B57734141}"/>
          </ac:picMkLst>
        </pc:picChg>
        <pc:picChg chg="add">
          <ac:chgData name="Neemias e Catia Lima" userId="b77af7bd85500281" providerId="LiveId" clId="{9BD10400-1A0A-4E76-B31A-1E27EAB56E75}" dt="2019-10-20T09:48:16.268" v="126"/>
          <ac:picMkLst>
            <pc:docMk/>
            <pc:sldMk cId="1959249856" sldId="286"/>
            <ac:picMk id="19" creationId="{5EEB0D6F-127E-4558-829C-D5755A979A92}"/>
          </ac:picMkLst>
        </pc:picChg>
        <pc:picChg chg="del">
          <ac:chgData name="Neemias e Catia Lima" userId="b77af7bd85500281" providerId="LiveId" clId="{9BD10400-1A0A-4E76-B31A-1E27EAB56E75}" dt="2019-10-20T09:48:13.210" v="124" actId="478"/>
          <ac:picMkLst>
            <pc:docMk/>
            <pc:sldMk cId="1959249856" sldId="286"/>
            <ac:picMk id="24" creationId="{7B919A19-8474-448A-838F-E5EE25892980}"/>
          </ac:picMkLst>
        </pc:picChg>
        <pc:picChg chg="del">
          <ac:chgData name="Neemias e Catia Lima" userId="b77af7bd85500281" providerId="LiveId" clId="{9BD10400-1A0A-4E76-B31A-1E27EAB56E75}" dt="2019-10-20T09:48:09.433" v="123" actId="478"/>
          <ac:picMkLst>
            <pc:docMk/>
            <pc:sldMk cId="1959249856" sldId="286"/>
            <ac:picMk id="25" creationId="{F8BDCC99-60E5-4357-8C12-1136D3F117CA}"/>
          </ac:picMkLst>
        </pc:picChg>
      </pc:sldChg>
      <pc:sldChg chg="addSp delSp">
        <pc:chgData name="Neemias e Catia Lima" userId="b77af7bd85500281" providerId="LiveId" clId="{9BD10400-1A0A-4E76-B31A-1E27EAB56E75}" dt="2019-10-20T09:48:46.961" v="138"/>
        <pc:sldMkLst>
          <pc:docMk/>
          <pc:sldMk cId="2857006406" sldId="287"/>
        </pc:sldMkLst>
        <pc:spChg chg="del">
          <ac:chgData name="Neemias e Catia Lima" userId="b77af7bd85500281" providerId="LiveId" clId="{9BD10400-1A0A-4E76-B31A-1E27EAB56E75}" dt="2019-10-20T09:48:46.446" v="137" actId="478"/>
          <ac:spMkLst>
            <pc:docMk/>
            <pc:sldMk cId="2857006406" sldId="287"/>
            <ac:spMk id="15" creationId="{5BF7DF38-30FA-46E6-A3C9-984C99CF2236}"/>
          </ac:spMkLst>
        </pc:spChg>
        <pc:spChg chg="add">
          <ac:chgData name="Neemias e Catia Lima" userId="b77af7bd85500281" providerId="LiveId" clId="{9BD10400-1A0A-4E76-B31A-1E27EAB56E75}" dt="2019-10-20T09:48:46.961" v="138"/>
          <ac:spMkLst>
            <pc:docMk/>
            <pc:sldMk cId="2857006406" sldId="287"/>
            <ac:spMk id="17" creationId="{4787891C-AADF-4CEC-AE5B-81C22BDF0699}"/>
          </ac:spMkLst>
        </pc:spChg>
        <pc:picChg chg="add">
          <ac:chgData name="Neemias e Catia Lima" userId="b77af7bd85500281" providerId="LiveId" clId="{9BD10400-1A0A-4E76-B31A-1E27EAB56E75}" dt="2019-10-20T09:48:46.961" v="138"/>
          <ac:picMkLst>
            <pc:docMk/>
            <pc:sldMk cId="2857006406" sldId="287"/>
            <ac:picMk id="18" creationId="{A6296839-36BA-4224-8400-835F9D6D20C2}"/>
          </ac:picMkLst>
        </pc:picChg>
        <pc:picChg chg="add">
          <ac:chgData name="Neemias e Catia Lima" userId="b77af7bd85500281" providerId="LiveId" clId="{9BD10400-1A0A-4E76-B31A-1E27EAB56E75}" dt="2019-10-20T09:48:46.961" v="138"/>
          <ac:picMkLst>
            <pc:docMk/>
            <pc:sldMk cId="2857006406" sldId="287"/>
            <ac:picMk id="19" creationId="{E8BBA7D6-65B8-48E3-BA6E-BD11F042A1F2}"/>
          </ac:picMkLst>
        </pc:picChg>
        <pc:picChg chg="del">
          <ac:chgData name="Neemias e Catia Lima" userId="b77af7bd85500281" providerId="LiveId" clId="{9BD10400-1A0A-4E76-B31A-1E27EAB56E75}" dt="2019-10-20T09:48:44.427" v="136" actId="478"/>
          <ac:picMkLst>
            <pc:docMk/>
            <pc:sldMk cId="2857006406" sldId="287"/>
            <ac:picMk id="23" creationId="{9114DE0E-BE50-42A8-BEFD-C93034038022}"/>
          </ac:picMkLst>
        </pc:picChg>
        <pc:picChg chg="del">
          <ac:chgData name="Neemias e Catia Lima" userId="b77af7bd85500281" providerId="LiveId" clId="{9BD10400-1A0A-4E76-B31A-1E27EAB56E75}" dt="2019-10-20T09:48:42.471" v="135" actId="478"/>
          <ac:picMkLst>
            <pc:docMk/>
            <pc:sldMk cId="2857006406" sldId="287"/>
            <ac:picMk id="24" creationId="{B9077BAB-2261-4A8C-A095-E5D545EA352E}"/>
          </ac:picMkLst>
        </pc:picChg>
      </pc:sldChg>
      <pc:sldChg chg="addSp delSp">
        <pc:chgData name="Neemias e Catia Lima" userId="b77af7bd85500281" providerId="LiveId" clId="{9BD10400-1A0A-4E76-B31A-1E27EAB56E75}" dt="2019-10-20T09:45:45.251" v="93"/>
        <pc:sldMkLst>
          <pc:docMk/>
          <pc:sldMk cId="2630436816" sldId="288"/>
        </pc:sldMkLst>
        <pc:spChg chg="add">
          <ac:chgData name="Neemias e Catia Lima" userId="b77af7bd85500281" providerId="LiveId" clId="{9BD10400-1A0A-4E76-B31A-1E27EAB56E75}" dt="2019-10-20T09:45:45.251" v="93"/>
          <ac:spMkLst>
            <pc:docMk/>
            <pc:sldMk cId="2630436816" sldId="288"/>
            <ac:spMk id="12" creationId="{C730150B-70CD-4942-A54B-20305FD3FE91}"/>
          </ac:spMkLst>
        </pc:spChg>
        <pc:spChg chg="del">
          <ac:chgData name="Neemias e Catia Lima" userId="b77af7bd85500281" providerId="LiveId" clId="{9BD10400-1A0A-4E76-B31A-1E27EAB56E75}" dt="2019-10-20T09:45:44.609" v="92" actId="478"/>
          <ac:spMkLst>
            <pc:docMk/>
            <pc:sldMk cId="2630436816" sldId="288"/>
            <ac:spMk id="22" creationId="{BCE07AC8-137E-434C-81F8-DEE19E2D7E6B}"/>
          </ac:spMkLst>
        </pc:spChg>
        <pc:picChg chg="del">
          <ac:chgData name="Neemias e Catia Lima" userId="b77af7bd85500281" providerId="LiveId" clId="{9BD10400-1A0A-4E76-B31A-1E27EAB56E75}" dt="2019-10-20T09:45:40.231" v="90" actId="478"/>
          <ac:picMkLst>
            <pc:docMk/>
            <pc:sldMk cId="2630436816" sldId="288"/>
            <ac:picMk id="2" creationId="{566C3968-A415-4A6C-8930-7E4607409FB5}"/>
          </ac:picMkLst>
        </pc:picChg>
        <pc:picChg chg="add">
          <ac:chgData name="Neemias e Catia Lima" userId="b77af7bd85500281" providerId="LiveId" clId="{9BD10400-1A0A-4E76-B31A-1E27EAB56E75}" dt="2019-10-20T09:45:45.251" v="93"/>
          <ac:picMkLst>
            <pc:docMk/>
            <pc:sldMk cId="2630436816" sldId="288"/>
            <ac:picMk id="17" creationId="{B857C57F-46B6-423D-ADE4-954BCB53E737}"/>
          </ac:picMkLst>
        </pc:picChg>
        <pc:picChg chg="add">
          <ac:chgData name="Neemias e Catia Lima" userId="b77af7bd85500281" providerId="LiveId" clId="{9BD10400-1A0A-4E76-B31A-1E27EAB56E75}" dt="2019-10-20T09:45:45.251" v="93"/>
          <ac:picMkLst>
            <pc:docMk/>
            <pc:sldMk cId="2630436816" sldId="288"/>
            <ac:picMk id="18" creationId="{D0D1D77B-24F3-4623-8807-7CF849011E1C}"/>
          </ac:picMkLst>
        </pc:picChg>
        <pc:picChg chg="del">
          <ac:chgData name="Neemias e Catia Lima" userId="b77af7bd85500281" providerId="LiveId" clId="{9BD10400-1A0A-4E76-B31A-1E27EAB56E75}" dt="2019-10-20T09:45:41.809" v="91" actId="478"/>
          <ac:picMkLst>
            <pc:docMk/>
            <pc:sldMk cId="2630436816" sldId="288"/>
            <ac:picMk id="23" creationId="{0A5F14DF-9B62-451E-B152-1994540E767B}"/>
          </ac:picMkLst>
        </pc:picChg>
        <pc:picChg chg="del">
          <ac:chgData name="Neemias e Catia Lima" userId="b77af7bd85500281" providerId="LiveId" clId="{9BD10400-1A0A-4E76-B31A-1E27EAB56E75}" dt="2019-10-20T09:45:35.920" v="89" actId="478"/>
          <ac:picMkLst>
            <pc:docMk/>
            <pc:sldMk cId="2630436816" sldId="288"/>
            <ac:picMk id="24" creationId="{66149083-DA33-4CC9-8D7C-1F23525CA1DF}"/>
          </ac:picMkLst>
        </pc:picChg>
      </pc:sldChg>
      <pc:sldChg chg="addSp delSp">
        <pc:chgData name="Neemias e Catia Lima" userId="b77af7bd85500281" providerId="LiveId" clId="{9BD10400-1A0A-4E76-B31A-1E27EAB56E75}" dt="2019-10-20T09:46:59.832" v="105"/>
        <pc:sldMkLst>
          <pc:docMk/>
          <pc:sldMk cId="3032827026" sldId="289"/>
        </pc:sldMkLst>
        <pc:spChg chg="del">
          <ac:chgData name="Neemias e Catia Lima" userId="b77af7bd85500281" providerId="LiveId" clId="{9BD10400-1A0A-4E76-B31A-1E27EAB56E75}" dt="2019-10-20T09:46:59.226" v="104" actId="478"/>
          <ac:spMkLst>
            <pc:docMk/>
            <pc:sldMk cId="3032827026" sldId="289"/>
            <ac:spMk id="17" creationId="{D2CAE8FC-4041-4AD8-8075-0A48CC1EDB3C}"/>
          </ac:spMkLst>
        </pc:spChg>
        <pc:spChg chg="add">
          <ac:chgData name="Neemias e Catia Lima" userId="b77af7bd85500281" providerId="LiveId" clId="{9BD10400-1A0A-4E76-B31A-1E27EAB56E75}" dt="2019-10-20T09:46:59.832" v="105"/>
          <ac:spMkLst>
            <pc:docMk/>
            <pc:sldMk cId="3032827026" sldId="289"/>
            <ac:spMk id="19" creationId="{2D375C1E-F577-4B35-AF3A-DF0FDAE36152}"/>
          </ac:spMkLst>
        </pc:spChg>
        <pc:picChg chg="add">
          <ac:chgData name="Neemias e Catia Lima" userId="b77af7bd85500281" providerId="LiveId" clId="{9BD10400-1A0A-4E76-B31A-1E27EAB56E75}" dt="2019-10-20T09:46:59.832" v="105"/>
          <ac:picMkLst>
            <pc:docMk/>
            <pc:sldMk cId="3032827026" sldId="289"/>
            <ac:picMk id="20" creationId="{4F53148D-D2EC-4426-A6A2-D37A0CEA2D5A}"/>
          </ac:picMkLst>
        </pc:picChg>
        <pc:picChg chg="add">
          <ac:chgData name="Neemias e Catia Lima" userId="b77af7bd85500281" providerId="LiveId" clId="{9BD10400-1A0A-4E76-B31A-1E27EAB56E75}" dt="2019-10-20T09:46:59.832" v="105"/>
          <ac:picMkLst>
            <pc:docMk/>
            <pc:sldMk cId="3032827026" sldId="289"/>
            <ac:picMk id="21" creationId="{82BDC2EA-F863-404A-8190-E64EE6DD022B}"/>
          </ac:picMkLst>
        </pc:picChg>
        <pc:picChg chg="del">
          <ac:chgData name="Neemias e Catia Lima" userId="b77af7bd85500281" providerId="LiveId" clId="{9BD10400-1A0A-4E76-B31A-1E27EAB56E75}" dt="2019-10-20T09:46:57.049" v="103" actId="478"/>
          <ac:picMkLst>
            <pc:docMk/>
            <pc:sldMk cId="3032827026" sldId="289"/>
            <ac:picMk id="23" creationId="{30F56AE0-350F-46DA-94DF-E03A81EA586C}"/>
          </ac:picMkLst>
        </pc:picChg>
        <pc:picChg chg="del">
          <ac:chgData name="Neemias e Catia Lima" userId="b77af7bd85500281" providerId="LiveId" clId="{9BD10400-1A0A-4E76-B31A-1E27EAB56E75}" dt="2019-10-20T09:46:51.979" v="102" actId="478"/>
          <ac:picMkLst>
            <pc:docMk/>
            <pc:sldMk cId="3032827026" sldId="289"/>
            <ac:picMk id="24" creationId="{6ECB5315-E4D4-43D1-A245-6BF9DC66283F}"/>
          </ac:picMkLst>
        </pc:picChg>
      </pc:sldChg>
      <pc:sldChg chg="addSp delSp">
        <pc:chgData name="Neemias e Catia Lima" userId="b77af7bd85500281" providerId="LiveId" clId="{9BD10400-1A0A-4E76-B31A-1E27EAB56E75}" dt="2019-10-20T09:47:36.747" v="114"/>
        <pc:sldMkLst>
          <pc:docMk/>
          <pc:sldMk cId="3772032319" sldId="290"/>
        </pc:sldMkLst>
        <pc:spChg chg="add">
          <ac:chgData name="Neemias e Catia Lima" userId="b77af7bd85500281" providerId="LiveId" clId="{9BD10400-1A0A-4E76-B31A-1E27EAB56E75}" dt="2019-10-20T09:47:36.747" v="114"/>
          <ac:spMkLst>
            <pc:docMk/>
            <pc:sldMk cId="3772032319" sldId="290"/>
            <ac:spMk id="15" creationId="{E476916A-BB25-4008-9C2C-58EA459633B4}"/>
          </ac:spMkLst>
        </pc:spChg>
        <pc:spChg chg="del">
          <ac:chgData name="Neemias e Catia Lima" userId="b77af7bd85500281" providerId="LiveId" clId="{9BD10400-1A0A-4E76-B31A-1E27EAB56E75}" dt="2019-10-20T09:47:35.824" v="113" actId="478"/>
          <ac:spMkLst>
            <pc:docMk/>
            <pc:sldMk cId="3772032319" sldId="290"/>
            <ac:spMk id="22" creationId="{3009482E-BA7D-4F95-96CB-DAE7ADAA3587}"/>
          </ac:spMkLst>
        </pc:spChg>
        <pc:picChg chg="add">
          <ac:chgData name="Neemias e Catia Lima" userId="b77af7bd85500281" providerId="LiveId" clId="{9BD10400-1A0A-4E76-B31A-1E27EAB56E75}" dt="2019-10-20T09:47:36.747" v="114"/>
          <ac:picMkLst>
            <pc:docMk/>
            <pc:sldMk cId="3772032319" sldId="290"/>
            <ac:picMk id="16" creationId="{1E40DAE9-718D-4E5C-9906-3978CEB77BA2}"/>
          </ac:picMkLst>
        </pc:picChg>
        <pc:picChg chg="add">
          <ac:chgData name="Neemias e Catia Lima" userId="b77af7bd85500281" providerId="LiveId" clId="{9BD10400-1A0A-4E76-B31A-1E27EAB56E75}" dt="2019-10-20T09:47:36.747" v="114"/>
          <ac:picMkLst>
            <pc:docMk/>
            <pc:sldMk cId="3772032319" sldId="290"/>
            <ac:picMk id="18" creationId="{9A54C4BA-3022-489E-BB55-6DC017315D79}"/>
          </ac:picMkLst>
        </pc:picChg>
        <pc:picChg chg="del">
          <ac:chgData name="Neemias e Catia Lima" userId="b77af7bd85500281" providerId="LiveId" clId="{9BD10400-1A0A-4E76-B31A-1E27EAB56E75}" dt="2019-10-20T09:47:31.745" v="112" actId="478"/>
          <ac:picMkLst>
            <pc:docMk/>
            <pc:sldMk cId="3772032319" sldId="290"/>
            <ac:picMk id="23" creationId="{790283E9-E943-46A6-9D07-8EE78C3AD8AC}"/>
          </ac:picMkLst>
        </pc:picChg>
        <pc:picChg chg="del">
          <ac:chgData name="Neemias e Catia Lima" userId="b77af7bd85500281" providerId="LiveId" clId="{9BD10400-1A0A-4E76-B31A-1E27EAB56E75}" dt="2019-10-20T09:47:25.188" v="111" actId="478"/>
          <ac:picMkLst>
            <pc:docMk/>
            <pc:sldMk cId="3772032319" sldId="290"/>
            <ac:picMk id="24" creationId="{B8A5C3A7-90F3-47A4-B2D1-DF599D261072}"/>
          </ac:picMkLst>
        </pc:picChg>
      </pc:sldChg>
      <pc:sldChg chg="addSp delSp">
        <pc:chgData name="Neemias e Catia Lima" userId="b77af7bd85500281" providerId="LiveId" clId="{9BD10400-1A0A-4E76-B31A-1E27EAB56E75}" dt="2019-10-20T09:48:05.399" v="122"/>
        <pc:sldMkLst>
          <pc:docMk/>
          <pc:sldMk cId="1768216317" sldId="291"/>
        </pc:sldMkLst>
        <pc:spChg chg="add">
          <ac:chgData name="Neemias e Catia Lima" userId="b77af7bd85500281" providerId="LiveId" clId="{9BD10400-1A0A-4E76-B31A-1E27EAB56E75}" dt="2019-10-20T09:48:05.399" v="122"/>
          <ac:spMkLst>
            <pc:docMk/>
            <pc:sldMk cId="1768216317" sldId="291"/>
            <ac:spMk id="18" creationId="{48A1D82C-F9FC-48DD-8A8C-42585BF803A9}"/>
          </ac:spMkLst>
        </pc:spChg>
        <pc:spChg chg="del">
          <ac:chgData name="Neemias e Catia Lima" userId="b77af7bd85500281" providerId="LiveId" clId="{9BD10400-1A0A-4E76-B31A-1E27EAB56E75}" dt="2019-10-20T09:48:04.605" v="121" actId="478"/>
          <ac:spMkLst>
            <pc:docMk/>
            <pc:sldMk cId="1768216317" sldId="291"/>
            <ac:spMk id="22" creationId="{1D188B65-6B7D-45DF-9201-12F9A1D1630F}"/>
          </ac:spMkLst>
        </pc:spChg>
        <pc:picChg chg="add">
          <ac:chgData name="Neemias e Catia Lima" userId="b77af7bd85500281" providerId="LiveId" clId="{9BD10400-1A0A-4E76-B31A-1E27EAB56E75}" dt="2019-10-20T09:48:05.399" v="122"/>
          <ac:picMkLst>
            <pc:docMk/>
            <pc:sldMk cId="1768216317" sldId="291"/>
            <ac:picMk id="19" creationId="{4A219333-35AE-4034-93DF-9C96A6A10E6D}"/>
          </ac:picMkLst>
        </pc:picChg>
        <pc:picChg chg="add">
          <ac:chgData name="Neemias e Catia Lima" userId="b77af7bd85500281" providerId="LiveId" clId="{9BD10400-1A0A-4E76-B31A-1E27EAB56E75}" dt="2019-10-20T09:48:05.399" v="122"/>
          <ac:picMkLst>
            <pc:docMk/>
            <pc:sldMk cId="1768216317" sldId="291"/>
            <ac:picMk id="20" creationId="{EABD1B52-9439-4F5A-A50E-23AB6523731E}"/>
          </ac:picMkLst>
        </pc:picChg>
        <pc:picChg chg="del">
          <ac:chgData name="Neemias e Catia Lima" userId="b77af7bd85500281" providerId="LiveId" clId="{9BD10400-1A0A-4E76-B31A-1E27EAB56E75}" dt="2019-10-20T09:48:02.158" v="120" actId="478"/>
          <ac:picMkLst>
            <pc:docMk/>
            <pc:sldMk cId="1768216317" sldId="291"/>
            <ac:picMk id="23" creationId="{C6782E62-6DEC-4B1D-AE02-C1851404EEF2}"/>
          </ac:picMkLst>
        </pc:picChg>
        <pc:picChg chg="del">
          <ac:chgData name="Neemias e Catia Lima" userId="b77af7bd85500281" providerId="LiveId" clId="{9BD10400-1A0A-4E76-B31A-1E27EAB56E75}" dt="2019-10-20T09:47:57.472" v="119" actId="478"/>
          <ac:picMkLst>
            <pc:docMk/>
            <pc:sldMk cId="1768216317" sldId="291"/>
            <ac:picMk id="24" creationId="{A1C11B97-07FD-41DC-8998-23C92E9F1E20}"/>
          </ac:picMkLst>
        </pc:picChg>
      </pc:sldChg>
      <pc:sldChg chg="addSp delSp">
        <pc:chgData name="Neemias e Catia Lima" userId="b77af7bd85500281" providerId="LiveId" clId="{9BD10400-1A0A-4E76-B31A-1E27EAB56E75}" dt="2019-10-20T09:48:26.858" v="130"/>
        <pc:sldMkLst>
          <pc:docMk/>
          <pc:sldMk cId="3757265641" sldId="292"/>
        </pc:sldMkLst>
        <pc:spChg chg="add">
          <ac:chgData name="Neemias e Catia Lima" userId="b77af7bd85500281" providerId="LiveId" clId="{9BD10400-1A0A-4E76-B31A-1E27EAB56E75}" dt="2019-10-20T09:48:26.858" v="130"/>
          <ac:spMkLst>
            <pc:docMk/>
            <pc:sldMk cId="3757265641" sldId="292"/>
            <ac:spMk id="16" creationId="{B85912FA-B035-4D4C-ABA1-52D9C43D5179}"/>
          </ac:spMkLst>
        </pc:spChg>
        <pc:spChg chg="del">
          <ac:chgData name="Neemias e Catia Lima" userId="b77af7bd85500281" providerId="LiveId" clId="{9BD10400-1A0A-4E76-B31A-1E27EAB56E75}" dt="2019-10-20T09:48:26.230" v="129" actId="478"/>
          <ac:spMkLst>
            <pc:docMk/>
            <pc:sldMk cId="3757265641" sldId="292"/>
            <ac:spMk id="22" creationId="{34BC2FBA-9954-4EFC-9D19-ADC76EDED1AC}"/>
          </ac:spMkLst>
        </pc:spChg>
        <pc:picChg chg="add">
          <ac:chgData name="Neemias e Catia Lima" userId="b77af7bd85500281" providerId="LiveId" clId="{9BD10400-1A0A-4E76-B31A-1E27EAB56E75}" dt="2019-10-20T09:48:26.858" v="130"/>
          <ac:picMkLst>
            <pc:docMk/>
            <pc:sldMk cId="3757265641" sldId="292"/>
            <ac:picMk id="18" creationId="{5EF44C72-9C6D-435D-AD51-763D01878F3B}"/>
          </ac:picMkLst>
        </pc:picChg>
        <pc:picChg chg="add">
          <ac:chgData name="Neemias e Catia Lima" userId="b77af7bd85500281" providerId="LiveId" clId="{9BD10400-1A0A-4E76-B31A-1E27EAB56E75}" dt="2019-10-20T09:48:26.858" v="130"/>
          <ac:picMkLst>
            <pc:docMk/>
            <pc:sldMk cId="3757265641" sldId="292"/>
            <ac:picMk id="19" creationId="{9BE5D88C-8E6A-4816-B2A8-167F82624350}"/>
          </ac:picMkLst>
        </pc:picChg>
        <pc:picChg chg="del">
          <ac:chgData name="Neemias e Catia Lima" userId="b77af7bd85500281" providerId="LiveId" clId="{9BD10400-1A0A-4E76-B31A-1E27EAB56E75}" dt="2019-10-20T09:48:23.889" v="128" actId="478"/>
          <ac:picMkLst>
            <pc:docMk/>
            <pc:sldMk cId="3757265641" sldId="292"/>
            <ac:picMk id="23" creationId="{2116EAA9-0216-4815-AF7E-09C77F2E61CE}"/>
          </ac:picMkLst>
        </pc:picChg>
        <pc:picChg chg="del">
          <ac:chgData name="Neemias e Catia Lima" userId="b77af7bd85500281" providerId="LiveId" clId="{9BD10400-1A0A-4E76-B31A-1E27EAB56E75}" dt="2019-10-20T09:48:20.188" v="127" actId="478"/>
          <ac:picMkLst>
            <pc:docMk/>
            <pc:sldMk cId="3757265641" sldId="292"/>
            <ac:picMk id="24" creationId="{F026655F-6FD5-4A25-80FC-D3F32C8CEF8C}"/>
          </ac:picMkLst>
        </pc:picChg>
      </pc:sldChg>
      <pc:sldChg chg="addSp delSp">
        <pc:chgData name="Neemias e Catia Lima" userId="b77af7bd85500281" providerId="LiveId" clId="{9BD10400-1A0A-4E76-B31A-1E27EAB56E75}" dt="2019-10-20T09:48:37.249" v="134"/>
        <pc:sldMkLst>
          <pc:docMk/>
          <pc:sldMk cId="3114938747" sldId="293"/>
        </pc:sldMkLst>
        <pc:spChg chg="del">
          <ac:chgData name="Neemias e Catia Lima" userId="b77af7bd85500281" providerId="LiveId" clId="{9BD10400-1A0A-4E76-B31A-1E27EAB56E75}" dt="2019-10-20T09:48:36.737" v="133" actId="478"/>
          <ac:spMkLst>
            <pc:docMk/>
            <pc:sldMk cId="3114938747" sldId="293"/>
            <ac:spMk id="15" creationId="{44B846F4-54FD-43C1-B397-B3886E01EE3F}"/>
          </ac:spMkLst>
        </pc:spChg>
        <pc:spChg chg="add">
          <ac:chgData name="Neemias e Catia Lima" userId="b77af7bd85500281" providerId="LiveId" clId="{9BD10400-1A0A-4E76-B31A-1E27EAB56E75}" dt="2019-10-20T09:48:37.249" v="134"/>
          <ac:spMkLst>
            <pc:docMk/>
            <pc:sldMk cId="3114938747" sldId="293"/>
            <ac:spMk id="18" creationId="{155FF450-40DD-4592-B57C-DFE25DF749D4}"/>
          </ac:spMkLst>
        </pc:spChg>
        <pc:picChg chg="add">
          <ac:chgData name="Neemias e Catia Lima" userId="b77af7bd85500281" providerId="LiveId" clId="{9BD10400-1A0A-4E76-B31A-1E27EAB56E75}" dt="2019-10-20T09:48:37.249" v="134"/>
          <ac:picMkLst>
            <pc:docMk/>
            <pc:sldMk cId="3114938747" sldId="293"/>
            <ac:picMk id="19" creationId="{D83D194E-9F31-447C-801D-94D9CD3F5A84}"/>
          </ac:picMkLst>
        </pc:picChg>
        <pc:picChg chg="add">
          <ac:chgData name="Neemias e Catia Lima" userId="b77af7bd85500281" providerId="LiveId" clId="{9BD10400-1A0A-4E76-B31A-1E27EAB56E75}" dt="2019-10-20T09:48:37.249" v="134"/>
          <ac:picMkLst>
            <pc:docMk/>
            <pc:sldMk cId="3114938747" sldId="293"/>
            <ac:picMk id="20" creationId="{A6122E69-2638-4D13-B16D-4D901CD8D076}"/>
          </ac:picMkLst>
        </pc:picChg>
        <pc:picChg chg="del">
          <ac:chgData name="Neemias e Catia Lima" userId="b77af7bd85500281" providerId="LiveId" clId="{9BD10400-1A0A-4E76-B31A-1E27EAB56E75}" dt="2019-10-20T09:48:32.303" v="131" actId="478"/>
          <ac:picMkLst>
            <pc:docMk/>
            <pc:sldMk cId="3114938747" sldId="293"/>
            <ac:picMk id="23" creationId="{B36CB7B1-6856-41DA-9278-5D709DF6211C}"/>
          </ac:picMkLst>
        </pc:picChg>
        <pc:picChg chg="del">
          <ac:chgData name="Neemias e Catia Lima" userId="b77af7bd85500281" providerId="LiveId" clId="{9BD10400-1A0A-4E76-B31A-1E27EAB56E75}" dt="2019-10-20T09:48:34.752" v="132" actId="478"/>
          <ac:picMkLst>
            <pc:docMk/>
            <pc:sldMk cId="3114938747" sldId="293"/>
            <ac:picMk id="24" creationId="{15584D41-6CA4-4926-BFA7-F47262E35ADE}"/>
          </ac:picMkLst>
        </pc:picChg>
      </pc:sldChg>
    </pc:docChg>
  </pc:docChgLst>
  <pc:docChgLst>
    <pc:chgData name="Neemias e Catia Lima" userId="b77af7bd85500281" providerId="LiveId" clId="{9C8C53DD-A5F2-42B9-BB02-9475D8BD173C}"/>
    <pc:docChg chg="custSel modSld sldOrd">
      <pc:chgData name="Neemias e Catia Lima" userId="b77af7bd85500281" providerId="LiveId" clId="{9C8C53DD-A5F2-42B9-BB02-9475D8BD173C}" dt="2019-10-25T10:02:57.860" v="293"/>
      <pc:docMkLst>
        <pc:docMk/>
      </pc:docMkLst>
      <pc:sldChg chg="modSp">
        <pc:chgData name="Neemias e Catia Lima" userId="b77af7bd85500281" providerId="LiveId" clId="{9C8C53DD-A5F2-42B9-BB02-9475D8BD173C}" dt="2019-10-25T09:26:23.814" v="28" actId="6549"/>
        <pc:sldMkLst>
          <pc:docMk/>
          <pc:sldMk cId="2103443556" sldId="281"/>
        </pc:sldMkLst>
        <pc:spChg chg="mod">
          <ac:chgData name="Neemias e Catia Lima" userId="b77af7bd85500281" providerId="LiveId" clId="{9C8C53DD-A5F2-42B9-BB02-9475D8BD173C}" dt="2019-10-25T09:26:23.814" v="28" actId="6549"/>
          <ac:spMkLst>
            <pc:docMk/>
            <pc:sldMk cId="2103443556" sldId="281"/>
            <ac:spMk id="8" creationId="{00000000-0000-0000-0000-000000000000}"/>
          </ac:spMkLst>
        </pc:spChg>
      </pc:sldChg>
      <pc:sldChg chg="addSp delSp modSp">
        <pc:chgData name="Neemias e Catia Lima" userId="b77af7bd85500281" providerId="LiveId" clId="{9C8C53DD-A5F2-42B9-BB02-9475D8BD173C}" dt="2019-10-25T09:36:10.725" v="127" actId="1440"/>
        <pc:sldMkLst>
          <pc:docMk/>
          <pc:sldMk cId="3683219421" sldId="282"/>
        </pc:sldMkLst>
        <pc:spChg chg="mod">
          <ac:chgData name="Neemias e Catia Lima" userId="b77af7bd85500281" providerId="LiveId" clId="{9C8C53DD-A5F2-42B9-BB02-9475D8BD173C}" dt="2019-10-25T09:33:46.911" v="116" actId="6549"/>
          <ac:spMkLst>
            <pc:docMk/>
            <pc:sldMk cId="3683219421" sldId="282"/>
            <ac:spMk id="12" creationId="{00000000-0000-0000-0000-000000000000}"/>
          </ac:spMkLst>
        </pc:spChg>
        <pc:spChg chg="mod">
          <ac:chgData name="Neemias e Catia Lima" userId="b77af7bd85500281" providerId="LiveId" clId="{9C8C53DD-A5F2-42B9-BB02-9475D8BD173C}" dt="2019-10-25T09:28:30.545" v="54"/>
          <ac:spMkLst>
            <pc:docMk/>
            <pc:sldMk cId="3683219421" sldId="282"/>
            <ac:spMk id="14" creationId="{00000000-0000-0000-0000-000000000000}"/>
          </ac:spMkLst>
        </pc:spChg>
        <pc:picChg chg="del">
          <ac:chgData name="Neemias e Catia Lima" userId="b77af7bd85500281" providerId="LiveId" clId="{9C8C53DD-A5F2-42B9-BB02-9475D8BD173C}" dt="2019-10-25T09:35:33.824" v="117" actId="478"/>
          <ac:picMkLst>
            <pc:docMk/>
            <pc:sldMk cId="3683219421" sldId="282"/>
            <ac:picMk id="25" creationId="{97127AD8-0ADE-4DCD-B226-182DC6095F75}"/>
          </ac:picMkLst>
        </pc:picChg>
        <pc:picChg chg="add mod">
          <ac:chgData name="Neemias e Catia Lima" userId="b77af7bd85500281" providerId="LiveId" clId="{9C8C53DD-A5F2-42B9-BB02-9475D8BD173C}" dt="2019-10-25T09:36:10.725" v="127" actId="1440"/>
          <ac:picMkLst>
            <pc:docMk/>
            <pc:sldMk cId="3683219421" sldId="282"/>
            <ac:picMk id="1026" creationId="{DD78910C-68B7-4B03-AF48-C884639015D1}"/>
          </ac:picMkLst>
        </pc:picChg>
      </pc:sldChg>
      <pc:sldChg chg="addSp modSp">
        <pc:chgData name="Neemias e Catia Lima" userId="b77af7bd85500281" providerId="LiveId" clId="{9C8C53DD-A5F2-42B9-BB02-9475D8BD173C}" dt="2019-10-25T09:45:10.905" v="169" actId="732"/>
        <pc:sldMkLst>
          <pc:docMk/>
          <pc:sldMk cId="3902406419" sldId="283"/>
        </pc:sldMkLst>
        <pc:spChg chg="mod">
          <ac:chgData name="Neemias e Catia Lima" userId="b77af7bd85500281" providerId="LiveId" clId="{9C8C53DD-A5F2-42B9-BB02-9475D8BD173C}" dt="2019-10-25T09:40:22.975" v="131"/>
          <ac:spMkLst>
            <pc:docMk/>
            <pc:sldMk cId="3902406419" sldId="283"/>
            <ac:spMk id="14" creationId="{00000000-0000-0000-0000-000000000000}"/>
          </ac:spMkLst>
        </pc:spChg>
        <pc:spChg chg="mod">
          <ac:chgData name="Neemias e Catia Lima" userId="b77af7bd85500281" providerId="LiveId" clId="{9C8C53DD-A5F2-42B9-BB02-9475D8BD173C}" dt="2019-10-25T09:41:02.505" v="137" actId="20577"/>
          <ac:spMkLst>
            <pc:docMk/>
            <pc:sldMk cId="3902406419" sldId="283"/>
            <ac:spMk id="15" creationId="{D5C09FDA-172B-4732-BD2E-A9BBEF8B191B}"/>
          </ac:spMkLst>
        </pc:spChg>
        <pc:picChg chg="add mod modCrop">
          <ac:chgData name="Neemias e Catia Lima" userId="b77af7bd85500281" providerId="LiveId" clId="{9C8C53DD-A5F2-42B9-BB02-9475D8BD173C}" dt="2019-10-25T09:45:10.905" v="169" actId="732"/>
          <ac:picMkLst>
            <pc:docMk/>
            <pc:sldMk cId="3902406419" sldId="283"/>
            <ac:picMk id="2" creationId="{0E7AA2C1-6AE7-4BE9-B99A-175A76178F88}"/>
          </ac:picMkLst>
        </pc:picChg>
      </pc:sldChg>
      <pc:sldChg chg="addSp delSp modSp">
        <pc:chgData name="Neemias e Catia Lima" userId="b77af7bd85500281" providerId="LiveId" clId="{9C8C53DD-A5F2-42B9-BB02-9475D8BD173C}" dt="2019-10-25T09:57:58.381" v="258"/>
        <pc:sldMkLst>
          <pc:docMk/>
          <pc:sldMk cId="2424059023" sldId="284"/>
        </pc:sldMkLst>
        <pc:spChg chg="mod">
          <ac:chgData name="Neemias e Catia Lima" userId="b77af7bd85500281" providerId="LiveId" clId="{9C8C53DD-A5F2-42B9-BB02-9475D8BD173C}" dt="2019-10-25T09:45:59.299" v="171"/>
          <ac:spMkLst>
            <pc:docMk/>
            <pc:sldMk cId="2424059023" sldId="284"/>
            <ac:spMk id="14" creationId="{00000000-0000-0000-0000-000000000000}"/>
          </ac:spMkLst>
        </pc:spChg>
        <pc:spChg chg="mod">
          <ac:chgData name="Neemias e Catia Lima" userId="b77af7bd85500281" providerId="LiveId" clId="{9C8C53DD-A5F2-42B9-BB02-9475D8BD173C}" dt="2019-10-25T09:46:51.841" v="180" actId="6549"/>
          <ac:spMkLst>
            <pc:docMk/>
            <pc:sldMk cId="2424059023" sldId="284"/>
            <ac:spMk id="15" creationId="{C3A1BEFC-B9B8-4142-B09F-1F5B330F4265}"/>
          </ac:spMkLst>
        </pc:spChg>
        <pc:picChg chg="add">
          <ac:chgData name="Neemias e Catia Lima" userId="b77af7bd85500281" providerId="LiveId" clId="{9C8C53DD-A5F2-42B9-BB02-9475D8BD173C}" dt="2019-10-25T09:57:58.381" v="258"/>
          <ac:picMkLst>
            <pc:docMk/>
            <pc:sldMk cId="2424059023" sldId="284"/>
            <ac:picMk id="16" creationId="{7149A764-A194-4E73-B46C-36F072484E5D}"/>
          </ac:picMkLst>
        </pc:picChg>
        <pc:picChg chg="del">
          <ac:chgData name="Neemias e Catia Lima" userId="b77af7bd85500281" providerId="LiveId" clId="{9C8C53DD-A5F2-42B9-BB02-9475D8BD173C}" dt="2019-10-25T09:57:58.023" v="257" actId="478"/>
          <ac:picMkLst>
            <pc:docMk/>
            <pc:sldMk cId="2424059023" sldId="284"/>
            <ac:picMk id="17" creationId="{C60AEC74-BA5E-4E03-AA45-FC11AC8799BD}"/>
          </ac:picMkLst>
        </pc:picChg>
      </pc:sldChg>
      <pc:sldChg chg="addSp delSp modSp ord">
        <pc:chgData name="Neemias e Catia Lima" userId="b77af7bd85500281" providerId="LiveId" clId="{9C8C53DD-A5F2-42B9-BB02-9475D8BD173C}" dt="2019-10-25T09:56:10.288" v="243"/>
        <pc:sldMkLst>
          <pc:docMk/>
          <pc:sldMk cId="2241968852" sldId="285"/>
        </pc:sldMkLst>
        <pc:spChg chg="mod">
          <ac:chgData name="Neemias e Catia Lima" userId="b77af7bd85500281" providerId="LiveId" clId="{9C8C53DD-A5F2-42B9-BB02-9475D8BD173C}" dt="2019-10-25T09:51:25.601" v="206"/>
          <ac:spMkLst>
            <pc:docMk/>
            <pc:sldMk cId="2241968852" sldId="285"/>
            <ac:spMk id="14" creationId="{00000000-0000-0000-0000-000000000000}"/>
          </ac:spMkLst>
        </pc:spChg>
        <pc:spChg chg="mod">
          <ac:chgData name="Neemias e Catia Lima" userId="b77af7bd85500281" providerId="LiveId" clId="{9C8C53DD-A5F2-42B9-BB02-9475D8BD173C}" dt="2019-10-25T09:52:22.176" v="214"/>
          <ac:spMkLst>
            <pc:docMk/>
            <pc:sldMk cId="2241968852" sldId="285"/>
            <ac:spMk id="15" creationId="{0F091E13-8EAD-4FFB-9473-BC74E5ABDC64}"/>
          </ac:spMkLst>
        </pc:spChg>
        <pc:picChg chg="add">
          <ac:chgData name="Neemias e Catia Lima" userId="b77af7bd85500281" providerId="LiveId" clId="{9C8C53DD-A5F2-42B9-BB02-9475D8BD173C}" dt="2019-10-25T09:56:10.288" v="243"/>
          <ac:picMkLst>
            <pc:docMk/>
            <pc:sldMk cId="2241968852" sldId="285"/>
            <ac:picMk id="17" creationId="{40C9162B-917F-40AA-B704-F9949FAC5EBE}"/>
          </ac:picMkLst>
        </pc:picChg>
        <pc:picChg chg="del">
          <ac:chgData name="Neemias e Catia Lima" userId="b77af7bd85500281" providerId="LiveId" clId="{9C8C53DD-A5F2-42B9-BB02-9475D8BD173C}" dt="2019-10-25T09:56:09.427" v="242" actId="478"/>
          <ac:picMkLst>
            <pc:docMk/>
            <pc:sldMk cId="2241968852" sldId="285"/>
            <ac:picMk id="4098" creationId="{FD0272F7-17A6-42F3-A637-A1E8C4824432}"/>
          </ac:picMkLst>
        </pc:picChg>
      </pc:sldChg>
      <pc:sldChg chg="modSp">
        <pc:chgData name="Neemias e Catia Lima" userId="b77af7bd85500281" providerId="LiveId" clId="{9C8C53DD-A5F2-42B9-BB02-9475D8BD173C}" dt="2019-10-25T10:00:20.044" v="271" actId="20577"/>
        <pc:sldMkLst>
          <pc:docMk/>
          <pc:sldMk cId="1959249856" sldId="286"/>
        </pc:sldMkLst>
        <pc:spChg chg="mod">
          <ac:chgData name="Neemias e Catia Lima" userId="b77af7bd85500281" providerId="LiveId" clId="{9C8C53DD-A5F2-42B9-BB02-9475D8BD173C}" dt="2019-10-25T09:58:47.569" v="260"/>
          <ac:spMkLst>
            <pc:docMk/>
            <pc:sldMk cId="1959249856" sldId="286"/>
            <ac:spMk id="14" creationId="{00000000-0000-0000-0000-000000000000}"/>
          </ac:spMkLst>
        </pc:spChg>
        <pc:spChg chg="mod">
          <ac:chgData name="Neemias e Catia Lima" userId="b77af7bd85500281" providerId="LiveId" clId="{9C8C53DD-A5F2-42B9-BB02-9475D8BD173C}" dt="2019-10-25T10:00:20.044" v="271" actId="20577"/>
          <ac:spMkLst>
            <pc:docMk/>
            <pc:sldMk cId="1959249856" sldId="286"/>
            <ac:spMk id="15" creationId="{863BB09B-C8C1-4354-BC51-D930C951E507}"/>
          </ac:spMkLst>
        </pc:spChg>
      </pc:sldChg>
      <pc:sldChg chg="modSp">
        <pc:chgData name="Neemias e Catia Lima" userId="b77af7bd85500281" providerId="LiveId" clId="{9C8C53DD-A5F2-42B9-BB02-9475D8BD173C}" dt="2019-10-25T10:02:57.860" v="293"/>
        <pc:sldMkLst>
          <pc:docMk/>
          <pc:sldMk cId="2857006406" sldId="287"/>
        </pc:sldMkLst>
        <pc:spChg chg="mod">
          <ac:chgData name="Neemias e Catia Lima" userId="b77af7bd85500281" providerId="LiveId" clId="{9C8C53DD-A5F2-42B9-BB02-9475D8BD173C}" dt="2019-10-25T10:02:57.860" v="293"/>
          <ac:spMkLst>
            <pc:docMk/>
            <pc:sldMk cId="2857006406" sldId="287"/>
            <ac:spMk id="16" creationId="{28D68641-D640-4BD7-9D5B-B3803DCCF9B3}"/>
          </ac:spMkLst>
        </pc:spChg>
      </pc:sldChg>
      <pc:sldChg chg="addSp modSp">
        <pc:chgData name="Neemias e Catia Lima" userId="b77af7bd85500281" providerId="LiveId" clId="{9C8C53DD-A5F2-42B9-BB02-9475D8BD173C}" dt="2019-10-25T09:36:38.731" v="129" actId="14100"/>
        <pc:sldMkLst>
          <pc:docMk/>
          <pc:sldMk cId="2630436816" sldId="288"/>
        </pc:sldMkLst>
        <pc:spChg chg="mod">
          <ac:chgData name="Neemias e Catia Lima" userId="b77af7bd85500281" providerId="LiveId" clId="{9C8C53DD-A5F2-42B9-BB02-9475D8BD173C}" dt="2019-10-25T09:36:38.731" v="129" actId="14100"/>
          <ac:spMkLst>
            <pc:docMk/>
            <pc:sldMk cId="2630436816" sldId="288"/>
            <ac:spMk id="13" creationId="{00000000-0000-0000-0000-000000000000}"/>
          </ac:spMkLst>
        </pc:spChg>
        <pc:spChg chg="mod">
          <ac:chgData name="Neemias e Catia Lima" userId="b77af7bd85500281" providerId="LiveId" clId="{9C8C53DD-A5F2-42B9-BB02-9475D8BD173C}" dt="2019-10-25T09:27:01.398" v="34" actId="20577"/>
          <ac:spMkLst>
            <pc:docMk/>
            <pc:sldMk cId="2630436816" sldId="288"/>
            <ac:spMk id="14" creationId="{00000000-0000-0000-0000-000000000000}"/>
          </ac:spMkLst>
        </pc:spChg>
        <pc:picChg chg="add">
          <ac:chgData name="Neemias e Catia Lima" userId="b77af7bd85500281" providerId="LiveId" clId="{9C8C53DD-A5F2-42B9-BB02-9475D8BD173C}" dt="2019-10-25T09:36:27.410" v="128"/>
          <ac:picMkLst>
            <pc:docMk/>
            <pc:sldMk cId="2630436816" sldId="288"/>
            <ac:picMk id="11" creationId="{102A43F1-1323-4AD9-B151-36ABAE35DD53}"/>
          </ac:picMkLst>
        </pc:picChg>
      </pc:sldChg>
      <pc:sldChg chg="modSp">
        <pc:chgData name="Neemias e Catia Lima" userId="b77af7bd85500281" providerId="LiveId" clId="{9C8C53DD-A5F2-42B9-BB02-9475D8BD173C}" dt="2019-10-25T09:43:13.934" v="152" actId="20577"/>
        <pc:sldMkLst>
          <pc:docMk/>
          <pc:sldMk cId="3032827026" sldId="289"/>
        </pc:sldMkLst>
        <pc:spChg chg="mod">
          <ac:chgData name="Neemias e Catia Lima" userId="b77af7bd85500281" providerId="LiveId" clId="{9C8C53DD-A5F2-42B9-BB02-9475D8BD173C}" dt="2019-10-25T09:43:13.934" v="152" actId="20577"/>
          <ac:spMkLst>
            <pc:docMk/>
            <pc:sldMk cId="3032827026" sldId="289"/>
            <ac:spMk id="12" creationId="{A64B78EF-EDA8-421A-88C9-45544BBCA9D1}"/>
          </ac:spMkLst>
        </pc:spChg>
        <pc:spChg chg="mod">
          <ac:chgData name="Neemias e Catia Lima" userId="b77af7bd85500281" providerId="LiveId" clId="{9C8C53DD-A5F2-42B9-BB02-9475D8BD173C}" dt="2019-10-25T09:40:29.480" v="133"/>
          <ac:spMkLst>
            <pc:docMk/>
            <pc:sldMk cId="3032827026" sldId="289"/>
            <ac:spMk id="14" creationId="{00000000-0000-0000-0000-000000000000}"/>
          </ac:spMkLst>
        </pc:spChg>
      </pc:sldChg>
      <pc:sldChg chg="addSp delSp modSp">
        <pc:chgData name="Neemias e Catia Lima" userId="b77af7bd85500281" providerId="LiveId" clId="{9C8C53DD-A5F2-42B9-BB02-9475D8BD173C}" dt="2019-10-25T09:57:54.431" v="256" actId="1440"/>
        <pc:sldMkLst>
          <pc:docMk/>
          <pc:sldMk cId="3772032319" sldId="290"/>
        </pc:sldMkLst>
        <pc:spChg chg="mod">
          <ac:chgData name="Neemias e Catia Lima" userId="b77af7bd85500281" providerId="LiveId" clId="{9C8C53DD-A5F2-42B9-BB02-9475D8BD173C}" dt="2019-10-25T09:50:19.225" v="204"/>
          <ac:spMkLst>
            <pc:docMk/>
            <pc:sldMk cId="3772032319" sldId="290"/>
            <ac:spMk id="12" creationId="{8D5A143D-15FB-4DFE-B0EC-FEEB77A92B2C}"/>
          </ac:spMkLst>
        </pc:spChg>
        <pc:spChg chg="mod">
          <ac:chgData name="Neemias e Catia Lima" userId="b77af7bd85500281" providerId="LiveId" clId="{9C8C53DD-A5F2-42B9-BB02-9475D8BD173C}" dt="2019-10-25T09:46:06.135" v="173"/>
          <ac:spMkLst>
            <pc:docMk/>
            <pc:sldMk cId="3772032319" sldId="290"/>
            <ac:spMk id="14" creationId="{00000000-0000-0000-0000-000000000000}"/>
          </ac:spMkLst>
        </pc:spChg>
        <pc:picChg chg="del">
          <ac:chgData name="Neemias e Catia Lima" userId="b77af7bd85500281" providerId="LiveId" clId="{9C8C53DD-A5F2-42B9-BB02-9475D8BD173C}" dt="2019-10-25T09:57:33.971" v="244" actId="478"/>
          <ac:picMkLst>
            <pc:docMk/>
            <pc:sldMk cId="3772032319" sldId="290"/>
            <ac:picMk id="2050" creationId="{3E1F8323-15E5-4073-88EC-8C43BE3AB970}"/>
          </ac:picMkLst>
        </pc:picChg>
        <pc:picChg chg="add mod">
          <ac:chgData name="Neemias e Catia Lima" userId="b77af7bd85500281" providerId="LiveId" clId="{9C8C53DD-A5F2-42B9-BB02-9475D8BD173C}" dt="2019-10-25T09:57:54.431" v="256" actId="1440"/>
          <ac:picMkLst>
            <pc:docMk/>
            <pc:sldMk cId="3772032319" sldId="290"/>
            <ac:picMk id="4098" creationId="{A37400EC-B8BC-485B-8860-FE86B92B0258}"/>
          </ac:picMkLst>
        </pc:picChg>
      </pc:sldChg>
      <pc:sldChg chg="addSp delSp modSp">
        <pc:chgData name="Neemias e Catia Lima" userId="b77af7bd85500281" providerId="LiveId" clId="{9C8C53DD-A5F2-42B9-BB02-9475D8BD173C}" dt="2019-10-25T09:55:50.268" v="241" actId="1440"/>
        <pc:sldMkLst>
          <pc:docMk/>
          <pc:sldMk cId="1768216317" sldId="291"/>
        </pc:sldMkLst>
        <pc:spChg chg="mod">
          <ac:chgData name="Neemias e Catia Lima" userId="b77af7bd85500281" providerId="LiveId" clId="{9C8C53DD-A5F2-42B9-BB02-9475D8BD173C}" dt="2019-10-25T09:54:37.200" v="234" actId="20577"/>
          <ac:spMkLst>
            <pc:docMk/>
            <pc:sldMk cId="1768216317" sldId="291"/>
            <ac:spMk id="12" creationId="{FD5EC092-AC81-4728-9A45-4C4BB5B95C65}"/>
          </ac:spMkLst>
        </pc:spChg>
        <pc:spChg chg="mod">
          <ac:chgData name="Neemias e Catia Lima" userId="b77af7bd85500281" providerId="LiveId" clId="{9C8C53DD-A5F2-42B9-BB02-9475D8BD173C}" dt="2019-10-25T09:51:35.339" v="208"/>
          <ac:spMkLst>
            <pc:docMk/>
            <pc:sldMk cId="1768216317" sldId="291"/>
            <ac:spMk id="14" creationId="{00000000-0000-0000-0000-000000000000}"/>
          </ac:spMkLst>
        </pc:spChg>
        <pc:picChg chg="del">
          <ac:chgData name="Neemias e Catia Lima" userId="b77af7bd85500281" providerId="LiveId" clId="{9C8C53DD-A5F2-42B9-BB02-9475D8BD173C}" dt="2019-10-25T09:55:26.253" v="235" actId="478"/>
          <ac:picMkLst>
            <pc:docMk/>
            <pc:sldMk cId="1768216317" sldId="291"/>
            <ac:picMk id="16" creationId="{8B81A202-2972-4577-BC80-0260253A9EEC}"/>
          </ac:picMkLst>
        </pc:picChg>
        <pc:picChg chg="add mod">
          <ac:chgData name="Neemias e Catia Lima" userId="b77af7bd85500281" providerId="LiveId" clId="{9C8C53DD-A5F2-42B9-BB02-9475D8BD173C}" dt="2019-10-25T09:55:50.268" v="241" actId="1440"/>
          <ac:picMkLst>
            <pc:docMk/>
            <pc:sldMk cId="1768216317" sldId="291"/>
            <ac:picMk id="2050" creationId="{4F7C354A-29EA-4A48-AE0D-515B7CCEB97D}"/>
          </ac:picMkLst>
        </pc:picChg>
      </pc:sldChg>
      <pc:sldChg chg="modSp">
        <pc:chgData name="Neemias e Catia Lima" userId="b77af7bd85500281" providerId="LiveId" clId="{9C8C53DD-A5F2-42B9-BB02-9475D8BD173C}" dt="2019-10-25T10:01:16.922" v="284" actId="20577"/>
        <pc:sldMkLst>
          <pc:docMk/>
          <pc:sldMk cId="3757265641" sldId="292"/>
        </pc:sldMkLst>
        <pc:spChg chg="mod">
          <ac:chgData name="Neemias e Catia Lima" userId="b77af7bd85500281" providerId="LiveId" clId="{9C8C53DD-A5F2-42B9-BB02-9475D8BD173C}" dt="2019-10-25T10:01:16.922" v="284" actId="20577"/>
          <ac:spMkLst>
            <pc:docMk/>
            <pc:sldMk cId="3757265641" sldId="292"/>
            <ac:spMk id="12" creationId="{1EC42BAA-B890-43DD-B4F0-9AB5685AF2FE}"/>
          </ac:spMkLst>
        </pc:spChg>
        <pc:spChg chg="mod">
          <ac:chgData name="Neemias e Catia Lima" userId="b77af7bd85500281" providerId="LiveId" clId="{9C8C53DD-A5F2-42B9-BB02-9475D8BD173C}" dt="2019-10-25T09:59:01.763" v="262"/>
          <ac:spMkLst>
            <pc:docMk/>
            <pc:sldMk cId="3757265641" sldId="292"/>
            <ac:spMk id="14" creationId="{00000000-0000-0000-0000-000000000000}"/>
          </ac:spMkLst>
        </pc:spChg>
      </pc:sldChg>
      <pc:sldChg chg="modSp">
        <pc:chgData name="Neemias e Catia Lima" userId="b77af7bd85500281" providerId="LiveId" clId="{9C8C53DD-A5F2-42B9-BB02-9475D8BD173C}" dt="2019-10-25T10:02:00.477" v="288" actId="6549"/>
        <pc:sldMkLst>
          <pc:docMk/>
          <pc:sldMk cId="3114938747" sldId="293"/>
        </pc:sldMkLst>
        <pc:spChg chg="mod">
          <ac:chgData name="Neemias e Catia Lima" userId="b77af7bd85500281" providerId="LiveId" clId="{9C8C53DD-A5F2-42B9-BB02-9475D8BD173C}" dt="2019-10-25T10:02:00.477" v="288" actId="6549"/>
          <ac:spMkLst>
            <pc:docMk/>
            <pc:sldMk cId="3114938747" sldId="293"/>
            <ac:spMk id="16" creationId="{CFC8B9D9-C6ED-4706-A104-65D118A5B7F9}"/>
          </ac:spMkLst>
        </pc:spChg>
      </pc:sldChg>
    </pc:docChg>
  </pc:docChgLst>
  <pc:docChgLst>
    <pc:chgData name="Neemias e Catia Lima" userId="b77af7bd85500281" providerId="LiveId" clId="{7CAA8B05-7AA4-4452-96DD-61B717C24125}"/>
    <pc:docChg chg="modSld">
      <pc:chgData name="Neemias e Catia Lima" userId="b77af7bd85500281" providerId="LiveId" clId="{7CAA8B05-7AA4-4452-96DD-61B717C24125}" dt="2019-11-20T00:40:43.657" v="2" actId="1440"/>
      <pc:docMkLst>
        <pc:docMk/>
      </pc:docMkLst>
      <pc:sldChg chg="modSp">
        <pc:chgData name="Neemias e Catia Lima" userId="b77af7bd85500281" providerId="LiveId" clId="{7CAA8B05-7AA4-4452-96DD-61B717C24125}" dt="2019-11-20T00:40:43.657" v="2" actId="1440"/>
        <pc:sldMkLst>
          <pc:docMk/>
          <pc:sldMk cId="2232331225" sldId="280"/>
        </pc:sldMkLst>
        <pc:picChg chg="mod">
          <ac:chgData name="Neemias e Catia Lima" userId="b77af7bd85500281" providerId="LiveId" clId="{7CAA8B05-7AA4-4452-96DD-61B717C24125}" dt="2019-11-20T00:40:43.657" v="2" actId="1440"/>
          <ac:picMkLst>
            <pc:docMk/>
            <pc:sldMk cId="2232331225" sldId="280"/>
            <ac:picMk id="3" creationId="{E81D35A3-A2C0-47C1-8085-B70E51961B8D}"/>
          </ac:picMkLst>
        </pc:picChg>
        <pc:picChg chg="mod">
          <ac:chgData name="Neemias e Catia Lima" userId="b77af7bd85500281" providerId="LiveId" clId="{7CAA8B05-7AA4-4452-96DD-61B717C24125}" dt="2019-11-01T17:39:01.632" v="1"/>
          <ac:picMkLst>
            <pc:docMk/>
            <pc:sldMk cId="2232331225" sldId="280"/>
            <ac:picMk id="4" creationId="{5A350337-6EB5-49FE-AA00-D708B43A9F02}"/>
          </ac:picMkLst>
        </pc:picChg>
      </pc:sldChg>
    </pc:docChg>
  </pc:docChgLst>
  <pc:docChgLst>
    <pc:chgData name="Neemias Informatica Lima" userId="b77af7bd85500281" providerId="LiveId" clId="{D2B5DD86-8EAF-4E0F-B3C6-EEAF7EF1CCCE}"/>
    <pc:docChg chg="undo redo custSel modSld">
      <pc:chgData name="Neemias Informatica Lima" userId="b77af7bd85500281" providerId="LiveId" clId="{D2B5DD86-8EAF-4E0F-B3C6-EEAF7EF1CCCE}" dt="2024-02-20T10:59:46.410" v="372" actId="313"/>
      <pc:docMkLst>
        <pc:docMk/>
      </pc:docMkLst>
      <pc:sldChg chg="addSp delSp modSp mod">
        <pc:chgData name="Neemias Informatica Lima" userId="b77af7bd85500281" providerId="LiveId" clId="{D2B5DD86-8EAF-4E0F-B3C6-EEAF7EF1CCCE}" dt="2024-02-20T10:37:58.609" v="47" actId="20577"/>
        <pc:sldMkLst>
          <pc:docMk/>
          <pc:sldMk cId="2232331225" sldId="280"/>
        </pc:sldMkLst>
        <pc:spChg chg="mod">
          <ac:chgData name="Neemias Informatica Lima" userId="b77af7bd85500281" providerId="LiveId" clId="{D2B5DD86-8EAF-4E0F-B3C6-EEAF7EF1CCCE}" dt="2024-02-20T09:50:47.073" v="12"/>
          <ac:spMkLst>
            <pc:docMk/>
            <pc:sldMk cId="2232331225" sldId="280"/>
            <ac:spMk id="6" creationId="{00000000-0000-0000-0000-000000000000}"/>
          </ac:spMkLst>
        </pc:spChg>
        <pc:spChg chg="mod">
          <ac:chgData name="Neemias Informatica Lima" userId="b77af7bd85500281" providerId="LiveId" clId="{D2B5DD86-8EAF-4E0F-B3C6-EEAF7EF1CCCE}" dt="2024-02-20T10:37:40.407" v="36" actId="6549"/>
          <ac:spMkLst>
            <pc:docMk/>
            <pc:sldMk cId="2232331225" sldId="280"/>
            <ac:spMk id="9" creationId="{00000000-0000-0000-0000-000000000000}"/>
          </ac:spMkLst>
        </pc:spChg>
        <pc:spChg chg="mod">
          <ac:chgData name="Neemias Informatica Lima" userId="b77af7bd85500281" providerId="LiveId" clId="{D2B5DD86-8EAF-4E0F-B3C6-EEAF7EF1CCCE}" dt="2024-02-20T10:37:58.609" v="47" actId="20577"/>
          <ac:spMkLst>
            <pc:docMk/>
            <pc:sldMk cId="2232331225" sldId="280"/>
            <ac:spMk id="16" creationId="{00000000-0000-0000-0000-000000000000}"/>
          </ac:spMkLst>
        </pc:spChg>
        <pc:picChg chg="del">
          <ac:chgData name="Neemias Informatica Lima" userId="b77af7bd85500281" providerId="LiveId" clId="{D2B5DD86-8EAF-4E0F-B3C6-EEAF7EF1CCCE}" dt="2024-02-20T09:50:29.161" v="5" actId="478"/>
          <ac:picMkLst>
            <pc:docMk/>
            <pc:sldMk cId="2232331225" sldId="280"/>
            <ac:picMk id="3" creationId="{8459030A-0354-25B2-74E5-139FB0FFBF57}"/>
          </ac:picMkLst>
        </pc:picChg>
        <pc:picChg chg="add mod">
          <ac:chgData name="Neemias Informatica Lima" userId="b77af7bd85500281" providerId="LiveId" clId="{D2B5DD86-8EAF-4E0F-B3C6-EEAF7EF1CCCE}" dt="2024-02-20T09:50:35.199" v="7" actId="14100"/>
          <ac:picMkLst>
            <pc:docMk/>
            <pc:sldMk cId="2232331225" sldId="280"/>
            <ac:picMk id="4" creationId="{1E5F7F84-E301-F4F4-F4D6-D4EF93B7AEF1}"/>
          </ac:picMkLst>
        </pc:picChg>
        <pc:picChg chg="del">
          <ac:chgData name="Neemias Informatica Lima" userId="b77af7bd85500281" providerId="LiveId" clId="{D2B5DD86-8EAF-4E0F-B3C6-EEAF7EF1CCCE}" dt="2024-02-20T09:50:50.603" v="13" actId="478"/>
          <ac:picMkLst>
            <pc:docMk/>
            <pc:sldMk cId="2232331225" sldId="280"/>
            <ac:picMk id="13" creationId="{90782C93-E4CD-857C-516D-47799A5B8721}"/>
          </ac:picMkLst>
        </pc:picChg>
        <pc:picChg chg="add mod">
          <ac:chgData name="Neemias Informatica Lima" userId="b77af7bd85500281" providerId="LiveId" clId="{D2B5DD86-8EAF-4E0F-B3C6-EEAF7EF1CCCE}" dt="2024-02-20T09:52:15.893" v="21"/>
          <ac:picMkLst>
            <pc:docMk/>
            <pc:sldMk cId="2232331225" sldId="280"/>
            <ac:picMk id="14" creationId="{9039C93D-003A-5A94-0B1D-9EB5D1D0220B}"/>
          </ac:picMkLst>
        </pc:picChg>
      </pc:sldChg>
      <pc:sldChg chg="addSp delSp modSp mod">
        <pc:chgData name="Neemias Informatica Lima" userId="b77af7bd85500281" providerId="LiveId" clId="{D2B5DD86-8EAF-4E0F-B3C6-EEAF7EF1CCCE}" dt="2024-02-20T10:42:41.550" v="128" actId="6549"/>
        <pc:sldMkLst>
          <pc:docMk/>
          <pc:sldMk cId="2103443556" sldId="281"/>
        </pc:sldMkLst>
        <pc:spChg chg="mod">
          <ac:chgData name="Neemias Informatica Lima" userId="b77af7bd85500281" providerId="LiveId" clId="{D2B5DD86-8EAF-4E0F-B3C6-EEAF7EF1CCCE}" dt="2024-02-20T10:42:41.550" v="128" actId="6549"/>
          <ac:spMkLst>
            <pc:docMk/>
            <pc:sldMk cId="2103443556" sldId="281"/>
            <ac:spMk id="8" creationId="{00000000-0000-0000-0000-000000000000}"/>
          </ac:spMkLst>
        </pc:spChg>
        <pc:spChg chg="mod">
          <ac:chgData name="Neemias Informatica Lima" userId="b77af7bd85500281" providerId="LiveId" clId="{D2B5DD86-8EAF-4E0F-B3C6-EEAF7EF1CCCE}" dt="2024-02-20T10:40:12.177" v="77" actId="1036"/>
          <ac:spMkLst>
            <pc:docMk/>
            <pc:sldMk cId="2103443556" sldId="281"/>
            <ac:spMk id="18" creationId="{00000000-0000-0000-0000-000000000000}"/>
          </ac:spMkLst>
        </pc:spChg>
        <pc:picChg chg="del">
          <ac:chgData name="Neemias Informatica Lima" userId="b77af7bd85500281" providerId="LiveId" clId="{D2B5DD86-8EAF-4E0F-B3C6-EEAF7EF1CCCE}" dt="2024-02-20T10:39:12.757" v="59" actId="478"/>
          <ac:picMkLst>
            <pc:docMk/>
            <pc:sldMk cId="2103443556" sldId="281"/>
            <ac:picMk id="2" creationId="{75BC1A2E-8AA2-A139-0337-F7BC8D8E4D51}"/>
          </ac:picMkLst>
        </pc:picChg>
        <pc:picChg chg="del">
          <ac:chgData name="Neemias Informatica Lima" userId="b77af7bd85500281" providerId="LiveId" clId="{D2B5DD86-8EAF-4E0F-B3C6-EEAF7EF1CCCE}" dt="2024-02-20T10:38:25.943" v="48" actId="478"/>
          <ac:picMkLst>
            <pc:docMk/>
            <pc:sldMk cId="2103443556" sldId="281"/>
            <ac:picMk id="3" creationId="{90782C93-E4CD-857C-516D-47799A5B8721}"/>
          </ac:picMkLst>
        </pc:picChg>
        <pc:picChg chg="add mod">
          <ac:chgData name="Neemias Informatica Lima" userId="b77af7bd85500281" providerId="LiveId" clId="{D2B5DD86-8EAF-4E0F-B3C6-EEAF7EF1CCCE}" dt="2024-02-20T10:38:49.742" v="58" actId="1037"/>
          <ac:picMkLst>
            <pc:docMk/>
            <pc:sldMk cId="2103443556" sldId="281"/>
            <ac:picMk id="4" creationId="{5E50C07A-91C0-123C-3194-517732FDBBF7}"/>
          </ac:picMkLst>
        </pc:picChg>
        <pc:picChg chg="add mod">
          <ac:chgData name="Neemias Informatica Lima" userId="b77af7bd85500281" providerId="LiveId" clId="{D2B5DD86-8EAF-4E0F-B3C6-EEAF7EF1CCCE}" dt="2024-02-20T10:39:22.122" v="63" actId="14100"/>
          <ac:picMkLst>
            <pc:docMk/>
            <pc:sldMk cId="2103443556" sldId="281"/>
            <ac:picMk id="5" creationId="{AE5CDBEB-0648-60BA-F6E4-ECAD73D381AF}"/>
          </ac:picMkLst>
        </pc:picChg>
      </pc:sldChg>
      <pc:sldChg chg="addSp delSp modSp mod">
        <pc:chgData name="Neemias Informatica Lima" userId="b77af7bd85500281" providerId="LiveId" clId="{D2B5DD86-8EAF-4E0F-B3C6-EEAF7EF1CCCE}" dt="2024-02-20T10:44:23.457" v="162" actId="20577"/>
        <pc:sldMkLst>
          <pc:docMk/>
          <pc:sldMk cId="3683219421" sldId="282"/>
        </pc:sldMkLst>
        <pc:spChg chg="del">
          <ac:chgData name="Neemias Informatica Lima" userId="b77af7bd85500281" providerId="LiveId" clId="{D2B5DD86-8EAF-4E0F-B3C6-EEAF7EF1CCCE}" dt="2024-02-20T10:40:32.640" v="80" actId="478"/>
          <ac:spMkLst>
            <pc:docMk/>
            <pc:sldMk cId="3683219421" sldId="282"/>
            <ac:spMk id="2" creationId="{5F75C951-ADFA-52C3-753A-BA1315CCCE5D}"/>
          </ac:spMkLst>
        </pc:spChg>
        <pc:spChg chg="add mod">
          <ac:chgData name="Neemias Informatica Lima" userId="b77af7bd85500281" providerId="LiveId" clId="{D2B5DD86-8EAF-4E0F-B3C6-EEAF7EF1CCCE}" dt="2024-02-20T10:40:32.949" v="81"/>
          <ac:spMkLst>
            <pc:docMk/>
            <pc:sldMk cId="3683219421" sldId="282"/>
            <ac:spMk id="6" creationId="{9637ACB4-762A-635D-FDEA-12397AF3A53F}"/>
          </ac:spMkLst>
        </pc:spChg>
        <pc:spChg chg="mod">
          <ac:chgData name="Neemias Informatica Lima" userId="b77af7bd85500281" providerId="LiveId" clId="{D2B5DD86-8EAF-4E0F-B3C6-EEAF7EF1CCCE}" dt="2024-02-20T10:44:23.457" v="162" actId="20577"/>
          <ac:spMkLst>
            <pc:docMk/>
            <pc:sldMk cId="3683219421" sldId="282"/>
            <ac:spMk id="12" creationId="{00000000-0000-0000-0000-000000000000}"/>
          </ac:spMkLst>
        </pc:spChg>
        <pc:spChg chg="mod">
          <ac:chgData name="Neemias Informatica Lima" userId="b77af7bd85500281" providerId="LiveId" clId="{D2B5DD86-8EAF-4E0F-B3C6-EEAF7EF1CCCE}" dt="2024-02-20T10:43:03.811" v="136"/>
          <ac:spMkLst>
            <pc:docMk/>
            <pc:sldMk cId="3683219421" sldId="282"/>
            <ac:spMk id="14" creationId="{00000000-0000-0000-0000-000000000000}"/>
          </ac:spMkLst>
        </pc:spChg>
        <pc:picChg chg="del">
          <ac:chgData name="Neemias Informatica Lima" userId="b77af7bd85500281" providerId="LiveId" clId="{D2B5DD86-8EAF-4E0F-B3C6-EEAF7EF1CCCE}" dt="2024-02-20T10:40:32.640" v="80" actId="478"/>
          <ac:picMkLst>
            <pc:docMk/>
            <pc:sldMk cId="3683219421" sldId="282"/>
            <ac:picMk id="4" creationId="{5F5FFF93-B293-80B2-CC1C-DF16E54FC03A}"/>
          </ac:picMkLst>
        </pc:picChg>
        <pc:picChg chg="del">
          <ac:chgData name="Neemias Informatica Lima" userId="b77af7bd85500281" providerId="LiveId" clId="{D2B5DD86-8EAF-4E0F-B3C6-EEAF7EF1CCCE}" dt="2024-02-20T10:40:32.640" v="80" actId="478"/>
          <ac:picMkLst>
            <pc:docMk/>
            <pc:sldMk cId="3683219421" sldId="282"/>
            <ac:picMk id="5" creationId="{D71F9B90-F8C4-7AEA-9499-544B231D25EE}"/>
          </ac:picMkLst>
        </pc:picChg>
        <pc:picChg chg="add mod">
          <ac:chgData name="Neemias Informatica Lima" userId="b77af7bd85500281" providerId="LiveId" clId="{D2B5DD86-8EAF-4E0F-B3C6-EEAF7EF1CCCE}" dt="2024-02-20T10:40:32.949" v="81"/>
          <ac:picMkLst>
            <pc:docMk/>
            <pc:sldMk cId="3683219421" sldId="282"/>
            <ac:picMk id="8" creationId="{1B4580B3-E4F0-EABD-596F-401A1270C624}"/>
          </ac:picMkLst>
        </pc:picChg>
        <pc:picChg chg="add mod">
          <ac:chgData name="Neemias Informatica Lima" userId="b77af7bd85500281" providerId="LiveId" clId="{D2B5DD86-8EAF-4E0F-B3C6-EEAF7EF1CCCE}" dt="2024-02-20T10:40:32.949" v="81"/>
          <ac:picMkLst>
            <pc:docMk/>
            <pc:sldMk cId="3683219421" sldId="282"/>
            <ac:picMk id="9" creationId="{6AA875DB-3E67-6C3D-8120-4ED4B5452081}"/>
          </ac:picMkLst>
        </pc:picChg>
      </pc:sldChg>
      <pc:sldChg chg="addSp delSp modSp mod">
        <pc:chgData name="Neemias Informatica Lima" userId="b77af7bd85500281" providerId="LiveId" clId="{D2B5DD86-8EAF-4E0F-B3C6-EEAF7EF1CCCE}" dt="2024-02-20T10:49:13.430" v="193"/>
        <pc:sldMkLst>
          <pc:docMk/>
          <pc:sldMk cId="3902406419" sldId="283"/>
        </pc:sldMkLst>
        <pc:spChg chg="del">
          <ac:chgData name="Neemias Informatica Lima" userId="b77af7bd85500281" providerId="LiveId" clId="{D2B5DD86-8EAF-4E0F-B3C6-EEAF7EF1CCCE}" dt="2024-02-20T10:40:40.984" v="82" actId="478"/>
          <ac:spMkLst>
            <pc:docMk/>
            <pc:sldMk cId="3902406419" sldId="283"/>
            <ac:spMk id="2" creationId="{11EBDFC8-9AEF-72C4-EB99-9B155C91F456}"/>
          </ac:spMkLst>
        </pc:spChg>
        <pc:spChg chg="add mod">
          <ac:chgData name="Neemias Informatica Lima" userId="b77af7bd85500281" providerId="LiveId" clId="{D2B5DD86-8EAF-4E0F-B3C6-EEAF7EF1CCCE}" dt="2024-02-20T10:40:41.354" v="83"/>
          <ac:spMkLst>
            <pc:docMk/>
            <pc:sldMk cId="3902406419" sldId="283"/>
            <ac:spMk id="5" creationId="{99F4E7C5-C5B8-5F8D-4A50-2D5763CA661F}"/>
          </ac:spMkLst>
        </pc:spChg>
        <pc:spChg chg="mod">
          <ac:chgData name="Neemias Informatica Lima" userId="b77af7bd85500281" providerId="LiveId" clId="{D2B5DD86-8EAF-4E0F-B3C6-EEAF7EF1CCCE}" dt="2024-02-20T10:44:41.166" v="165"/>
          <ac:spMkLst>
            <pc:docMk/>
            <pc:sldMk cId="3902406419" sldId="283"/>
            <ac:spMk id="14" creationId="{00000000-0000-0000-0000-000000000000}"/>
          </ac:spMkLst>
        </pc:spChg>
        <pc:spChg chg="mod">
          <ac:chgData name="Neemias Informatica Lima" userId="b77af7bd85500281" providerId="LiveId" clId="{D2B5DD86-8EAF-4E0F-B3C6-EEAF7EF1CCCE}" dt="2024-02-20T10:49:13.430" v="193"/>
          <ac:spMkLst>
            <pc:docMk/>
            <pc:sldMk cId="3902406419" sldId="283"/>
            <ac:spMk id="15" creationId="{D5C09FDA-172B-4732-BD2E-A9BBEF8B191B}"/>
          </ac:spMkLst>
        </pc:spChg>
        <pc:picChg chg="del">
          <ac:chgData name="Neemias Informatica Lima" userId="b77af7bd85500281" providerId="LiveId" clId="{D2B5DD86-8EAF-4E0F-B3C6-EEAF7EF1CCCE}" dt="2024-02-20T10:40:40.984" v="82" actId="478"/>
          <ac:picMkLst>
            <pc:docMk/>
            <pc:sldMk cId="3902406419" sldId="283"/>
            <ac:picMk id="3" creationId="{FB4C629C-3540-A7BF-6C30-A0187F230609}"/>
          </ac:picMkLst>
        </pc:picChg>
        <pc:picChg chg="del">
          <ac:chgData name="Neemias Informatica Lima" userId="b77af7bd85500281" providerId="LiveId" clId="{D2B5DD86-8EAF-4E0F-B3C6-EEAF7EF1CCCE}" dt="2024-02-20T10:40:40.984" v="82" actId="478"/>
          <ac:picMkLst>
            <pc:docMk/>
            <pc:sldMk cId="3902406419" sldId="283"/>
            <ac:picMk id="4" creationId="{01FB662F-1135-74C3-9C30-330249087D8A}"/>
          </ac:picMkLst>
        </pc:picChg>
        <pc:picChg chg="add mod">
          <ac:chgData name="Neemias Informatica Lima" userId="b77af7bd85500281" providerId="LiveId" clId="{D2B5DD86-8EAF-4E0F-B3C6-EEAF7EF1CCCE}" dt="2024-02-20T10:40:41.354" v="83"/>
          <ac:picMkLst>
            <pc:docMk/>
            <pc:sldMk cId="3902406419" sldId="283"/>
            <ac:picMk id="7" creationId="{5BE3054B-1B45-0790-5E4F-E0F7033FCB0F}"/>
          </ac:picMkLst>
        </pc:picChg>
        <pc:picChg chg="add mod">
          <ac:chgData name="Neemias Informatica Lima" userId="b77af7bd85500281" providerId="LiveId" clId="{D2B5DD86-8EAF-4E0F-B3C6-EEAF7EF1CCCE}" dt="2024-02-20T10:40:41.354" v="83"/>
          <ac:picMkLst>
            <pc:docMk/>
            <pc:sldMk cId="3902406419" sldId="283"/>
            <ac:picMk id="8" creationId="{548A4B08-BF03-DB14-9CC7-65212DE8BEEE}"/>
          </ac:picMkLst>
        </pc:picChg>
      </pc:sldChg>
      <pc:sldChg chg="addSp delSp modSp mod">
        <pc:chgData name="Neemias Informatica Lima" userId="b77af7bd85500281" providerId="LiveId" clId="{D2B5DD86-8EAF-4E0F-B3C6-EEAF7EF1CCCE}" dt="2024-02-20T10:51:19.999" v="239" actId="20577"/>
        <pc:sldMkLst>
          <pc:docMk/>
          <pc:sldMk cId="2424059023" sldId="284"/>
        </pc:sldMkLst>
        <pc:spChg chg="del">
          <ac:chgData name="Neemias Informatica Lima" userId="b77af7bd85500281" providerId="LiveId" clId="{D2B5DD86-8EAF-4E0F-B3C6-EEAF7EF1CCCE}" dt="2024-02-20T10:40:56.799" v="86" actId="478"/>
          <ac:spMkLst>
            <pc:docMk/>
            <pc:sldMk cId="2424059023" sldId="284"/>
            <ac:spMk id="2" creationId="{8C3503AD-07BF-6CFD-A7A8-EC518DD7083A}"/>
          </ac:spMkLst>
        </pc:spChg>
        <pc:spChg chg="add mod">
          <ac:chgData name="Neemias Informatica Lima" userId="b77af7bd85500281" providerId="LiveId" clId="{D2B5DD86-8EAF-4E0F-B3C6-EEAF7EF1CCCE}" dt="2024-02-20T10:40:57.136" v="87"/>
          <ac:spMkLst>
            <pc:docMk/>
            <pc:sldMk cId="2424059023" sldId="284"/>
            <ac:spMk id="5" creationId="{8F4605FB-8D94-A0E2-AF3B-4995C2DD7124}"/>
          </ac:spMkLst>
        </pc:spChg>
        <pc:spChg chg="mod">
          <ac:chgData name="Neemias Informatica Lima" userId="b77af7bd85500281" providerId="LiveId" clId="{D2B5DD86-8EAF-4E0F-B3C6-EEAF7EF1CCCE}" dt="2024-02-20T10:50:25.780" v="212"/>
          <ac:spMkLst>
            <pc:docMk/>
            <pc:sldMk cId="2424059023" sldId="284"/>
            <ac:spMk id="14" creationId="{00000000-0000-0000-0000-000000000000}"/>
          </ac:spMkLst>
        </pc:spChg>
        <pc:spChg chg="mod">
          <ac:chgData name="Neemias Informatica Lima" userId="b77af7bd85500281" providerId="LiveId" clId="{D2B5DD86-8EAF-4E0F-B3C6-EEAF7EF1CCCE}" dt="2024-02-20T10:51:19.999" v="239" actId="20577"/>
          <ac:spMkLst>
            <pc:docMk/>
            <pc:sldMk cId="2424059023" sldId="284"/>
            <ac:spMk id="15" creationId="{C3A1BEFC-B9B8-4142-B09F-1F5B330F4265}"/>
          </ac:spMkLst>
        </pc:spChg>
        <pc:picChg chg="del">
          <ac:chgData name="Neemias Informatica Lima" userId="b77af7bd85500281" providerId="LiveId" clId="{D2B5DD86-8EAF-4E0F-B3C6-EEAF7EF1CCCE}" dt="2024-02-20T10:40:56.799" v="86" actId="478"/>
          <ac:picMkLst>
            <pc:docMk/>
            <pc:sldMk cId="2424059023" sldId="284"/>
            <ac:picMk id="3" creationId="{FC008282-3793-D012-6EED-5AA1DA61D944}"/>
          </ac:picMkLst>
        </pc:picChg>
        <pc:picChg chg="del">
          <ac:chgData name="Neemias Informatica Lima" userId="b77af7bd85500281" providerId="LiveId" clId="{D2B5DD86-8EAF-4E0F-B3C6-EEAF7EF1CCCE}" dt="2024-02-20T10:40:56.799" v="86" actId="478"/>
          <ac:picMkLst>
            <pc:docMk/>
            <pc:sldMk cId="2424059023" sldId="284"/>
            <ac:picMk id="4" creationId="{3F5B4919-EA9A-3309-E993-0C056E514EF5}"/>
          </ac:picMkLst>
        </pc:picChg>
        <pc:picChg chg="add mod">
          <ac:chgData name="Neemias Informatica Lima" userId="b77af7bd85500281" providerId="LiveId" clId="{D2B5DD86-8EAF-4E0F-B3C6-EEAF7EF1CCCE}" dt="2024-02-20T10:40:57.136" v="87"/>
          <ac:picMkLst>
            <pc:docMk/>
            <pc:sldMk cId="2424059023" sldId="284"/>
            <ac:picMk id="7" creationId="{E893B890-5C6E-F3FD-BF39-8B627571DE15}"/>
          </ac:picMkLst>
        </pc:picChg>
        <pc:picChg chg="add mod">
          <ac:chgData name="Neemias Informatica Lima" userId="b77af7bd85500281" providerId="LiveId" clId="{D2B5DD86-8EAF-4E0F-B3C6-EEAF7EF1CCCE}" dt="2024-02-20T10:40:57.136" v="87"/>
          <ac:picMkLst>
            <pc:docMk/>
            <pc:sldMk cId="2424059023" sldId="284"/>
            <ac:picMk id="8" creationId="{50558775-9F80-ECBD-AD92-83283D753A40}"/>
          </ac:picMkLst>
        </pc:picChg>
      </pc:sldChg>
      <pc:sldChg chg="addSp delSp modSp mod">
        <pc:chgData name="Neemias Informatica Lima" userId="b77af7bd85500281" providerId="LiveId" clId="{D2B5DD86-8EAF-4E0F-B3C6-EEAF7EF1CCCE}" dt="2024-02-20T10:53:29.762" v="277" actId="313"/>
        <pc:sldMkLst>
          <pc:docMk/>
          <pc:sldMk cId="2241968852" sldId="285"/>
        </pc:sldMkLst>
        <pc:spChg chg="del">
          <ac:chgData name="Neemias Informatica Lima" userId="b77af7bd85500281" providerId="LiveId" clId="{D2B5DD86-8EAF-4E0F-B3C6-EEAF7EF1CCCE}" dt="2024-02-20T10:41:08.016" v="90" actId="478"/>
          <ac:spMkLst>
            <pc:docMk/>
            <pc:sldMk cId="2241968852" sldId="285"/>
            <ac:spMk id="2" creationId="{1CDA1407-863C-0C7B-1019-50A1E75EBD9E}"/>
          </ac:spMkLst>
        </pc:spChg>
        <pc:spChg chg="add mod">
          <ac:chgData name="Neemias Informatica Lima" userId="b77af7bd85500281" providerId="LiveId" clId="{D2B5DD86-8EAF-4E0F-B3C6-EEAF7EF1CCCE}" dt="2024-02-20T10:41:08.382" v="91"/>
          <ac:spMkLst>
            <pc:docMk/>
            <pc:sldMk cId="2241968852" sldId="285"/>
            <ac:spMk id="5" creationId="{C6916D47-173B-A170-0371-6D5FAD5BC0B3}"/>
          </ac:spMkLst>
        </pc:spChg>
        <pc:spChg chg="mod">
          <ac:chgData name="Neemias Informatica Lima" userId="b77af7bd85500281" providerId="LiveId" clId="{D2B5DD86-8EAF-4E0F-B3C6-EEAF7EF1CCCE}" dt="2024-02-20T10:52:43.961" v="257"/>
          <ac:spMkLst>
            <pc:docMk/>
            <pc:sldMk cId="2241968852" sldId="285"/>
            <ac:spMk id="14" creationId="{00000000-0000-0000-0000-000000000000}"/>
          </ac:spMkLst>
        </pc:spChg>
        <pc:spChg chg="mod">
          <ac:chgData name="Neemias Informatica Lima" userId="b77af7bd85500281" providerId="LiveId" clId="{D2B5DD86-8EAF-4E0F-B3C6-EEAF7EF1CCCE}" dt="2024-02-20T10:53:29.762" v="277" actId="313"/>
          <ac:spMkLst>
            <pc:docMk/>
            <pc:sldMk cId="2241968852" sldId="285"/>
            <ac:spMk id="15" creationId="{0F091E13-8EAD-4FFB-9473-BC74E5ABDC64}"/>
          </ac:spMkLst>
        </pc:spChg>
        <pc:picChg chg="del">
          <ac:chgData name="Neemias Informatica Lima" userId="b77af7bd85500281" providerId="LiveId" clId="{D2B5DD86-8EAF-4E0F-B3C6-EEAF7EF1CCCE}" dt="2024-02-20T10:41:08.016" v="90" actId="478"/>
          <ac:picMkLst>
            <pc:docMk/>
            <pc:sldMk cId="2241968852" sldId="285"/>
            <ac:picMk id="3" creationId="{0E3B97D4-6691-EEB0-410C-C2693A744F99}"/>
          </ac:picMkLst>
        </pc:picChg>
        <pc:picChg chg="del">
          <ac:chgData name="Neemias Informatica Lima" userId="b77af7bd85500281" providerId="LiveId" clId="{D2B5DD86-8EAF-4E0F-B3C6-EEAF7EF1CCCE}" dt="2024-02-20T10:41:08.016" v="90" actId="478"/>
          <ac:picMkLst>
            <pc:docMk/>
            <pc:sldMk cId="2241968852" sldId="285"/>
            <ac:picMk id="4" creationId="{E7EEAF4A-24D0-7264-F287-75DE6283AA0C}"/>
          </ac:picMkLst>
        </pc:picChg>
        <pc:picChg chg="add mod">
          <ac:chgData name="Neemias Informatica Lima" userId="b77af7bd85500281" providerId="LiveId" clId="{D2B5DD86-8EAF-4E0F-B3C6-EEAF7EF1CCCE}" dt="2024-02-20T10:41:08.382" v="91"/>
          <ac:picMkLst>
            <pc:docMk/>
            <pc:sldMk cId="2241968852" sldId="285"/>
            <ac:picMk id="7" creationId="{F853418A-E7AD-EB12-B725-FB9A057B06C2}"/>
          </ac:picMkLst>
        </pc:picChg>
        <pc:picChg chg="add mod">
          <ac:chgData name="Neemias Informatica Lima" userId="b77af7bd85500281" providerId="LiveId" clId="{D2B5DD86-8EAF-4E0F-B3C6-EEAF7EF1CCCE}" dt="2024-02-20T10:41:08.382" v="91"/>
          <ac:picMkLst>
            <pc:docMk/>
            <pc:sldMk cId="2241968852" sldId="285"/>
            <ac:picMk id="8" creationId="{8CA136F5-F830-F2D5-2504-4BDC4589D3A0}"/>
          </ac:picMkLst>
        </pc:picChg>
      </pc:sldChg>
      <pc:sldChg chg="addSp delSp modSp mod">
        <pc:chgData name="Neemias Informatica Lima" userId="b77af7bd85500281" providerId="LiveId" clId="{D2B5DD86-8EAF-4E0F-B3C6-EEAF7EF1CCCE}" dt="2024-02-20T10:55:55.472" v="322" actId="20577"/>
        <pc:sldMkLst>
          <pc:docMk/>
          <pc:sldMk cId="1959249856" sldId="286"/>
        </pc:sldMkLst>
        <pc:spChg chg="del">
          <ac:chgData name="Neemias Informatica Lima" userId="b77af7bd85500281" providerId="LiveId" clId="{D2B5DD86-8EAF-4E0F-B3C6-EEAF7EF1CCCE}" dt="2024-02-20T10:41:19.501" v="94" actId="478"/>
          <ac:spMkLst>
            <pc:docMk/>
            <pc:sldMk cId="1959249856" sldId="286"/>
            <ac:spMk id="2" creationId="{AB7C0574-91E0-6E82-A717-0337D564BBC8}"/>
          </ac:spMkLst>
        </pc:spChg>
        <pc:spChg chg="add mod">
          <ac:chgData name="Neemias Informatica Lima" userId="b77af7bd85500281" providerId="LiveId" clId="{D2B5DD86-8EAF-4E0F-B3C6-EEAF7EF1CCCE}" dt="2024-02-20T10:41:19.845" v="95"/>
          <ac:spMkLst>
            <pc:docMk/>
            <pc:sldMk cId="1959249856" sldId="286"/>
            <ac:spMk id="5" creationId="{2F0CFB38-E3F5-B9D9-5E73-0388429F89FC}"/>
          </ac:spMkLst>
        </pc:spChg>
        <pc:spChg chg="mod">
          <ac:chgData name="Neemias Informatica Lima" userId="b77af7bd85500281" providerId="LiveId" clId="{D2B5DD86-8EAF-4E0F-B3C6-EEAF7EF1CCCE}" dt="2024-02-20T10:54:44.341" v="295"/>
          <ac:spMkLst>
            <pc:docMk/>
            <pc:sldMk cId="1959249856" sldId="286"/>
            <ac:spMk id="14" creationId="{00000000-0000-0000-0000-000000000000}"/>
          </ac:spMkLst>
        </pc:spChg>
        <pc:spChg chg="mod">
          <ac:chgData name="Neemias Informatica Lima" userId="b77af7bd85500281" providerId="LiveId" clId="{D2B5DD86-8EAF-4E0F-B3C6-EEAF7EF1CCCE}" dt="2024-02-20T10:55:55.472" v="322" actId="20577"/>
          <ac:spMkLst>
            <pc:docMk/>
            <pc:sldMk cId="1959249856" sldId="286"/>
            <ac:spMk id="15" creationId="{863BB09B-C8C1-4354-BC51-D930C951E507}"/>
          </ac:spMkLst>
        </pc:spChg>
        <pc:picChg chg="del">
          <ac:chgData name="Neemias Informatica Lima" userId="b77af7bd85500281" providerId="LiveId" clId="{D2B5DD86-8EAF-4E0F-B3C6-EEAF7EF1CCCE}" dt="2024-02-20T10:41:19.501" v="94" actId="478"/>
          <ac:picMkLst>
            <pc:docMk/>
            <pc:sldMk cId="1959249856" sldId="286"/>
            <ac:picMk id="3" creationId="{A0FF73A8-8BF9-F527-9C72-0F5C3D6D1459}"/>
          </ac:picMkLst>
        </pc:picChg>
        <pc:picChg chg="del">
          <ac:chgData name="Neemias Informatica Lima" userId="b77af7bd85500281" providerId="LiveId" clId="{D2B5DD86-8EAF-4E0F-B3C6-EEAF7EF1CCCE}" dt="2024-02-20T10:41:19.501" v="94" actId="478"/>
          <ac:picMkLst>
            <pc:docMk/>
            <pc:sldMk cId="1959249856" sldId="286"/>
            <ac:picMk id="4" creationId="{4BC68804-1FCA-101D-7E47-C7BC7A4689EF}"/>
          </ac:picMkLst>
        </pc:picChg>
        <pc:picChg chg="add mod">
          <ac:chgData name="Neemias Informatica Lima" userId="b77af7bd85500281" providerId="LiveId" clId="{D2B5DD86-8EAF-4E0F-B3C6-EEAF7EF1CCCE}" dt="2024-02-20T10:41:19.845" v="95"/>
          <ac:picMkLst>
            <pc:docMk/>
            <pc:sldMk cId="1959249856" sldId="286"/>
            <ac:picMk id="7" creationId="{4CAD79D9-E4B5-0B27-6BF1-3C3C16C46224}"/>
          </ac:picMkLst>
        </pc:picChg>
        <pc:picChg chg="add mod">
          <ac:chgData name="Neemias Informatica Lima" userId="b77af7bd85500281" providerId="LiveId" clId="{D2B5DD86-8EAF-4E0F-B3C6-EEAF7EF1CCCE}" dt="2024-02-20T10:41:19.845" v="95"/>
          <ac:picMkLst>
            <pc:docMk/>
            <pc:sldMk cId="1959249856" sldId="286"/>
            <ac:picMk id="8" creationId="{A9796CBB-22E7-3A22-9793-6F0BAC5865F6}"/>
          </ac:picMkLst>
        </pc:picChg>
      </pc:sldChg>
      <pc:sldChg chg="addSp delSp modSp mod">
        <pc:chgData name="Neemias Informatica Lima" userId="b77af7bd85500281" providerId="LiveId" clId="{D2B5DD86-8EAF-4E0F-B3C6-EEAF7EF1CCCE}" dt="2024-02-20T10:58:58.019" v="370" actId="6549"/>
        <pc:sldMkLst>
          <pc:docMk/>
          <pc:sldMk cId="2857006406" sldId="287"/>
        </pc:sldMkLst>
        <pc:spChg chg="del">
          <ac:chgData name="Neemias Informatica Lima" userId="b77af7bd85500281" providerId="LiveId" clId="{D2B5DD86-8EAF-4E0F-B3C6-EEAF7EF1CCCE}" dt="2024-02-20T10:41:35.919" v="100" actId="478"/>
          <ac:spMkLst>
            <pc:docMk/>
            <pc:sldMk cId="2857006406" sldId="287"/>
            <ac:spMk id="2" creationId="{0005C4D7-00FF-4884-7B97-7513E22E1008}"/>
          </ac:spMkLst>
        </pc:spChg>
        <pc:spChg chg="add mod">
          <ac:chgData name="Neemias Informatica Lima" userId="b77af7bd85500281" providerId="LiveId" clId="{D2B5DD86-8EAF-4E0F-B3C6-EEAF7EF1CCCE}" dt="2024-02-20T10:41:36.229" v="101"/>
          <ac:spMkLst>
            <pc:docMk/>
            <pc:sldMk cId="2857006406" sldId="287"/>
            <ac:spMk id="5" creationId="{49C9CECD-E45A-7D3A-A207-74A9C845115C}"/>
          </ac:spMkLst>
        </pc:spChg>
        <pc:spChg chg="mod">
          <ac:chgData name="Neemias Informatica Lima" userId="b77af7bd85500281" providerId="LiveId" clId="{D2B5DD86-8EAF-4E0F-B3C6-EEAF7EF1CCCE}" dt="2024-02-20T10:58:58.019" v="370" actId="6549"/>
          <ac:spMkLst>
            <pc:docMk/>
            <pc:sldMk cId="2857006406" sldId="287"/>
            <ac:spMk id="16" creationId="{28D68641-D640-4BD7-9D5B-B3803DCCF9B3}"/>
          </ac:spMkLst>
        </pc:spChg>
        <pc:picChg chg="del">
          <ac:chgData name="Neemias Informatica Lima" userId="b77af7bd85500281" providerId="LiveId" clId="{D2B5DD86-8EAF-4E0F-B3C6-EEAF7EF1CCCE}" dt="2024-02-20T10:41:35.919" v="100" actId="478"/>
          <ac:picMkLst>
            <pc:docMk/>
            <pc:sldMk cId="2857006406" sldId="287"/>
            <ac:picMk id="3" creationId="{4C5B123F-8E84-8FC0-8679-089C7A6C4D8D}"/>
          </ac:picMkLst>
        </pc:picChg>
        <pc:picChg chg="del">
          <ac:chgData name="Neemias Informatica Lima" userId="b77af7bd85500281" providerId="LiveId" clId="{D2B5DD86-8EAF-4E0F-B3C6-EEAF7EF1CCCE}" dt="2024-02-20T10:41:35.919" v="100" actId="478"/>
          <ac:picMkLst>
            <pc:docMk/>
            <pc:sldMk cId="2857006406" sldId="287"/>
            <ac:picMk id="4" creationId="{FF3EC3FF-ECCC-AA66-9A45-5EAD03D04FC6}"/>
          </ac:picMkLst>
        </pc:picChg>
        <pc:picChg chg="add mod">
          <ac:chgData name="Neemias Informatica Lima" userId="b77af7bd85500281" providerId="LiveId" clId="{D2B5DD86-8EAF-4E0F-B3C6-EEAF7EF1CCCE}" dt="2024-02-20T10:41:36.229" v="101"/>
          <ac:picMkLst>
            <pc:docMk/>
            <pc:sldMk cId="2857006406" sldId="287"/>
            <ac:picMk id="7" creationId="{C6A0D47A-F830-5802-8A79-DA62F2571C6E}"/>
          </ac:picMkLst>
        </pc:picChg>
        <pc:picChg chg="add mod">
          <ac:chgData name="Neemias Informatica Lima" userId="b77af7bd85500281" providerId="LiveId" clId="{D2B5DD86-8EAF-4E0F-B3C6-EEAF7EF1CCCE}" dt="2024-02-20T10:41:36.229" v="101"/>
          <ac:picMkLst>
            <pc:docMk/>
            <pc:sldMk cId="2857006406" sldId="287"/>
            <ac:picMk id="8" creationId="{ABFB088B-E860-7126-4318-BCD320D15E76}"/>
          </ac:picMkLst>
        </pc:picChg>
      </pc:sldChg>
      <pc:sldChg chg="addSp delSp modSp mod">
        <pc:chgData name="Neemias Informatica Lima" userId="b77af7bd85500281" providerId="LiveId" clId="{D2B5DD86-8EAF-4E0F-B3C6-EEAF7EF1CCCE}" dt="2024-02-20T10:45:20.309" v="183" actId="6549"/>
        <pc:sldMkLst>
          <pc:docMk/>
          <pc:sldMk cId="2630436816" sldId="288"/>
        </pc:sldMkLst>
        <pc:spChg chg="del">
          <ac:chgData name="Neemias Informatica Lima" userId="b77af7bd85500281" providerId="LiveId" clId="{D2B5DD86-8EAF-4E0F-B3C6-EEAF7EF1CCCE}" dt="2024-02-20T10:40:27.223" v="78" actId="478"/>
          <ac:spMkLst>
            <pc:docMk/>
            <pc:sldMk cId="2630436816" sldId="288"/>
            <ac:spMk id="2" creationId="{76DB6DD9-8755-485F-41C7-00DFF1907AB6}"/>
          </ac:spMkLst>
        </pc:spChg>
        <pc:spChg chg="add mod">
          <ac:chgData name="Neemias Informatica Lima" userId="b77af7bd85500281" providerId="LiveId" clId="{D2B5DD86-8EAF-4E0F-B3C6-EEAF7EF1CCCE}" dt="2024-02-20T10:40:27.613" v="79"/>
          <ac:spMkLst>
            <pc:docMk/>
            <pc:sldMk cId="2630436816" sldId="288"/>
            <ac:spMk id="5" creationId="{0361F6E1-54F6-3B56-F426-3A5257CDE79B}"/>
          </ac:spMkLst>
        </pc:spChg>
        <pc:spChg chg="mod">
          <ac:chgData name="Neemias Informatica Lima" userId="b77af7bd85500281" providerId="LiveId" clId="{D2B5DD86-8EAF-4E0F-B3C6-EEAF7EF1CCCE}" dt="2024-02-20T10:45:20.309" v="183" actId="6549"/>
          <ac:spMkLst>
            <pc:docMk/>
            <pc:sldMk cId="2630436816" sldId="288"/>
            <ac:spMk id="13" creationId="{00000000-0000-0000-0000-000000000000}"/>
          </ac:spMkLst>
        </pc:spChg>
        <pc:spChg chg="mod">
          <ac:chgData name="Neemias Informatica Lima" userId="b77af7bd85500281" providerId="LiveId" clId="{D2B5DD86-8EAF-4E0F-B3C6-EEAF7EF1CCCE}" dt="2024-02-20T10:42:58.409" v="131"/>
          <ac:spMkLst>
            <pc:docMk/>
            <pc:sldMk cId="2630436816" sldId="288"/>
            <ac:spMk id="14" creationId="{00000000-0000-0000-0000-000000000000}"/>
          </ac:spMkLst>
        </pc:spChg>
        <pc:picChg chg="del">
          <ac:chgData name="Neemias Informatica Lima" userId="b77af7bd85500281" providerId="LiveId" clId="{D2B5DD86-8EAF-4E0F-B3C6-EEAF7EF1CCCE}" dt="2024-02-20T10:40:27.223" v="78" actId="478"/>
          <ac:picMkLst>
            <pc:docMk/>
            <pc:sldMk cId="2630436816" sldId="288"/>
            <ac:picMk id="3" creationId="{A652FF02-6A2B-140C-34ED-C43A6FC4379B}"/>
          </ac:picMkLst>
        </pc:picChg>
        <pc:picChg chg="del">
          <ac:chgData name="Neemias Informatica Lima" userId="b77af7bd85500281" providerId="LiveId" clId="{D2B5DD86-8EAF-4E0F-B3C6-EEAF7EF1CCCE}" dt="2024-02-20T10:40:27.223" v="78" actId="478"/>
          <ac:picMkLst>
            <pc:docMk/>
            <pc:sldMk cId="2630436816" sldId="288"/>
            <ac:picMk id="4" creationId="{28C4F974-1AC4-E691-E4E6-D12C5C772E74}"/>
          </ac:picMkLst>
        </pc:picChg>
        <pc:picChg chg="add mod">
          <ac:chgData name="Neemias Informatica Lima" userId="b77af7bd85500281" providerId="LiveId" clId="{D2B5DD86-8EAF-4E0F-B3C6-EEAF7EF1CCCE}" dt="2024-02-20T10:40:27.613" v="79"/>
          <ac:picMkLst>
            <pc:docMk/>
            <pc:sldMk cId="2630436816" sldId="288"/>
            <ac:picMk id="7" creationId="{EF1A6F14-D60A-51D1-C4B6-21148EF4D37B}"/>
          </ac:picMkLst>
        </pc:picChg>
        <pc:picChg chg="add mod">
          <ac:chgData name="Neemias Informatica Lima" userId="b77af7bd85500281" providerId="LiveId" clId="{D2B5DD86-8EAF-4E0F-B3C6-EEAF7EF1CCCE}" dt="2024-02-20T10:40:27.613" v="79"/>
          <ac:picMkLst>
            <pc:docMk/>
            <pc:sldMk cId="2630436816" sldId="288"/>
            <ac:picMk id="8" creationId="{78AD38F7-1777-2E0C-FD31-F2F74E58BCFD}"/>
          </ac:picMkLst>
        </pc:picChg>
      </pc:sldChg>
      <pc:sldChg chg="addSp delSp modSp mod">
        <pc:chgData name="Neemias Informatica Lima" userId="b77af7bd85500281" providerId="LiveId" clId="{D2B5DD86-8EAF-4E0F-B3C6-EEAF7EF1CCCE}" dt="2024-02-20T10:59:46.410" v="372" actId="313"/>
        <pc:sldMkLst>
          <pc:docMk/>
          <pc:sldMk cId="3032827026" sldId="289"/>
        </pc:sldMkLst>
        <pc:spChg chg="del">
          <ac:chgData name="Neemias Informatica Lima" userId="b77af7bd85500281" providerId="LiveId" clId="{D2B5DD86-8EAF-4E0F-B3C6-EEAF7EF1CCCE}" dt="2024-02-20T10:40:50.818" v="84" actId="478"/>
          <ac:spMkLst>
            <pc:docMk/>
            <pc:sldMk cId="3032827026" sldId="289"/>
            <ac:spMk id="2" creationId="{1DDFBFA1-9350-7E4D-9A66-59B2A927A45B}"/>
          </ac:spMkLst>
        </pc:spChg>
        <pc:spChg chg="add mod">
          <ac:chgData name="Neemias Informatica Lima" userId="b77af7bd85500281" providerId="LiveId" clId="{D2B5DD86-8EAF-4E0F-B3C6-EEAF7EF1CCCE}" dt="2024-02-20T10:40:51.283" v="85"/>
          <ac:spMkLst>
            <pc:docMk/>
            <pc:sldMk cId="3032827026" sldId="289"/>
            <ac:spMk id="5" creationId="{EDBBAAE8-AD4A-97C4-F36B-D5674BCAC5C3}"/>
          </ac:spMkLst>
        </pc:spChg>
        <pc:spChg chg="mod">
          <ac:chgData name="Neemias Informatica Lima" userId="b77af7bd85500281" providerId="LiveId" clId="{D2B5DD86-8EAF-4E0F-B3C6-EEAF7EF1CCCE}" dt="2024-02-20T10:59:46.410" v="372" actId="313"/>
          <ac:spMkLst>
            <pc:docMk/>
            <pc:sldMk cId="3032827026" sldId="289"/>
            <ac:spMk id="12" creationId="{A64B78EF-EDA8-421A-88C9-45544BBCA9D1}"/>
          </ac:spMkLst>
        </pc:spChg>
        <pc:spChg chg="mod">
          <ac:chgData name="Neemias Informatica Lima" userId="b77af7bd85500281" providerId="LiveId" clId="{D2B5DD86-8EAF-4E0F-B3C6-EEAF7EF1CCCE}" dt="2024-02-20T10:44:46.477" v="168"/>
          <ac:spMkLst>
            <pc:docMk/>
            <pc:sldMk cId="3032827026" sldId="289"/>
            <ac:spMk id="14" creationId="{00000000-0000-0000-0000-000000000000}"/>
          </ac:spMkLst>
        </pc:spChg>
        <pc:picChg chg="del">
          <ac:chgData name="Neemias Informatica Lima" userId="b77af7bd85500281" providerId="LiveId" clId="{D2B5DD86-8EAF-4E0F-B3C6-EEAF7EF1CCCE}" dt="2024-02-20T10:40:50.818" v="84" actId="478"/>
          <ac:picMkLst>
            <pc:docMk/>
            <pc:sldMk cId="3032827026" sldId="289"/>
            <ac:picMk id="3" creationId="{7E2D46BE-ED57-AE72-A5F9-EB1CBDB47182}"/>
          </ac:picMkLst>
        </pc:picChg>
        <pc:picChg chg="del">
          <ac:chgData name="Neemias Informatica Lima" userId="b77af7bd85500281" providerId="LiveId" clId="{D2B5DD86-8EAF-4E0F-B3C6-EEAF7EF1CCCE}" dt="2024-02-20T10:40:50.818" v="84" actId="478"/>
          <ac:picMkLst>
            <pc:docMk/>
            <pc:sldMk cId="3032827026" sldId="289"/>
            <ac:picMk id="4" creationId="{9D33F971-8654-BA45-DFD6-608C83A1D99B}"/>
          </ac:picMkLst>
        </pc:picChg>
        <pc:picChg chg="add mod">
          <ac:chgData name="Neemias Informatica Lima" userId="b77af7bd85500281" providerId="LiveId" clId="{D2B5DD86-8EAF-4E0F-B3C6-EEAF7EF1CCCE}" dt="2024-02-20T10:40:51.283" v="85"/>
          <ac:picMkLst>
            <pc:docMk/>
            <pc:sldMk cId="3032827026" sldId="289"/>
            <ac:picMk id="7" creationId="{112D8330-C60A-BDC6-27EF-CA5A53AE2A48}"/>
          </ac:picMkLst>
        </pc:picChg>
        <pc:picChg chg="add mod">
          <ac:chgData name="Neemias Informatica Lima" userId="b77af7bd85500281" providerId="LiveId" clId="{D2B5DD86-8EAF-4E0F-B3C6-EEAF7EF1CCCE}" dt="2024-02-20T10:40:51.283" v="85"/>
          <ac:picMkLst>
            <pc:docMk/>
            <pc:sldMk cId="3032827026" sldId="289"/>
            <ac:picMk id="8" creationId="{67868905-11E4-7B86-1903-4ADA624FC10A}"/>
          </ac:picMkLst>
        </pc:picChg>
      </pc:sldChg>
      <pc:sldChg chg="addSp delSp modSp mod">
        <pc:chgData name="Neemias Informatica Lima" userId="b77af7bd85500281" providerId="LiveId" clId="{D2B5DD86-8EAF-4E0F-B3C6-EEAF7EF1CCCE}" dt="2024-02-20T10:52:28.200" v="254" actId="1035"/>
        <pc:sldMkLst>
          <pc:docMk/>
          <pc:sldMk cId="3772032319" sldId="290"/>
        </pc:sldMkLst>
        <pc:spChg chg="del">
          <ac:chgData name="Neemias Informatica Lima" userId="b77af7bd85500281" providerId="LiveId" clId="{D2B5DD86-8EAF-4E0F-B3C6-EEAF7EF1CCCE}" dt="2024-02-20T10:41:03.111" v="88" actId="478"/>
          <ac:spMkLst>
            <pc:docMk/>
            <pc:sldMk cId="3772032319" sldId="290"/>
            <ac:spMk id="2" creationId="{FC68624B-C12E-69A9-1B5A-C98BEBBDD139}"/>
          </ac:spMkLst>
        </pc:spChg>
        <pc:spChg chg="add mod">
          <ac:chgData name="Neemias Informatica Lima" userId="b77af7bd85500281" providerId="LiveId" clId="{D2B5DD86-8EAF-4E0F-B3C6-EEAF7EF1CCCE}" dt="2024-02-20T10:41:03.431" v="89"/>
          <ac:spMkLst>
            <pc:docMk/>
            <pc:sldMk cId="3772032319" sldId="290"/>
            <ac:spMk id="5" creationId="{7748E928-157E-25F4-F1B0-15CF3C66046D}"/>
          </ac:spMkLst>
        </pc:spChg>
        <pc:spChg chg="mod">
          <ac:chgData name="Neemias Informatica Lima" userId="b77af7bd85500281" providerId="LiveId" clId="{D2B5DD86-8EAF-4E0F-B3C6-EEAF7EF1CCCE}" dt="2024-02-20T10:52:28.200" v="254" actId="1035"/>
          <ac:spMkLst>
            <pc:docMk/>
            <pc:sldMk cId="3772032319" sldId="290"/>
            <ac:spMk id="12" creationId="{8D5A143D-15FB-4DFE-B0EC-FEEB77A92B2C}"/>
          </ac:spMkLst>
        </pc:spChg>
        <pc:spChg chg="mod">
          <ac:chgData name="Neemias Informatica Lima" userId="b77af7bd85500281" providerId="LiveId" clId="{D2B5DD86-8EAF-4E0F-B3C6-EEAF7EF1CCCE}" dt="2024-02-20T10:50:33.222" v="217"/>
          <ac:spMkLst>
            <pc:docMk/>
            <pc:sldMk cId="3772032319" sldId="290"/>
            <ac:spMk id="14" creationId="{00000000-0000-0000-0000-000000000000}"/>
          </ac:spMkLst>
        </pc:spChg>
        <pc:picChg chg="del">
          <ac:chgData name="Neemias Informatica Lima" userId="b77af7bd85500281" providerId="LiveId" clId="{D2B5DD86-8EAF-4E0F-B3C6-EEAF7EF1CCCE}" dt="2024-02-20T10:41:03.111" v="88" actId="478"/>
          <ac:picMkLst>
            <pc:docMk/>
            <pc:sldMk cId="3772032319" sldId="290"/>
            <ac:picMk id="3" creationId="{5A0CE7BE-E0FF-4CA7-3035-C66C8C102E63}"/>
          </ac:picMkLst>
        </pc:picChg>
        <pc:picChg chg="del">
          <ac:chgData name="Neemias Informatica Lima" userId="b77af7bd85500281" providerId="LiveId" clId="{D2B5DD86-8EAF-4E0F-B3C6-EEAF7EF1CCCE}" dt="2024-02-20T10:41:03.111" v="88" actId="478"/>
          <ac:picMkLst>
            <pc:docMk/>
            <pc:sldMk cId="3772032319" sldId="290"/>
            <ac:picMk id="4" creationId="{519CAC71-BAF5-C81A-4BD0-5BE80D4A2E4A}"/>
          </ac:picMkLst>
        </pc:picChg>
        <pc:picChg chg="add mod">
          <ac:chgData name="Neemias Informatica Lima" userId="b77af7bd85500281" providerId="LiveId" clId="{D2B5DD86-8EAF-4E0F-B3C6-EEAF7EF1CCCE}" dt="2024-02-20T10:41:03.431" v="89"/>
          <ac:picMkLst>
            <pc:docMk/>
            <pc:sldMk cId="3772032319" sldId="290"/>
            <ac:picMk id="7" creationId="{5AEC3517-60F4-65A9-F22B-9BD1B7ECCE5F}"/>
          </ac:picMkLst>
        </pc:picChg>
        <pc:picChg chg="add mod">
          <ac:chgData name="Neemias Informatica Lima" userId="b77af7bd85500281" providerId="LiveId" clId="{D2B5DD86-8EAF-4E0F-B3C6-EEAF7EF1CCCE}" dt="2024-02-20T10:41:03.431" v="89"/>
          <ac:picMkLst>
            <pc:docMk/>
            <pc:sldMk cId="3772032319" sldId="290"/>
            <ac:picMk id="8" creationId="{5ECF9D35-7A19-8675-4812-98C47B7134FD}"/>
          </ac:picMkLst>
        </pc:picChg>
      </pc:sldChg>
      <pc:sldChg chg="addSp delSp modSp mod">
        <pc:chgData name="Neemias Informatica Lima" userId="b77af7bd85500281" providerId="LiveId" clId="{D2B5DD86-8EAF-4E0F-B3C6-EEAF7EF1CCCE}" dt="2024-02-20T10:54:30.153" v="290" actId="313"/>
        <pc:sldMkLst>
          <pc:docMk/>
          <pc:sldMk cId="1768216317" sldId="291"/>
        </pc:sldMkLst>
        <pc:spChg chg="del">
          <ac:chgData name="Neemias Informatica Lima" userId="b77af7bd85500281" providerId="LiveId" clId="{D2B5DD86-8EAF-4E0F-B3C6-EEAF7EF1CCCE}" dt="2024-02-20T10:41:14.609" v="92" actId="478"/>
          <ac:spMkLst>
            <pc:docMk/>
            <pc:sldMk cId="1768216317" sldId="291"/>
            <ac:spMk id="2" creationId="{3B3DC347-6AB4-7195-1FA9-D8D623314BE2}"/>
          </ac:spMkLst>
        </pc:spChg>
        <pc:spChg chg="add mod">
          <ac:chgData name="Neemias Informatica Lima" userId="b77af7bd85500281" providerId="LiveId" clId="{D2B5DD86-8EAF-4E0F-B3C6-EEAF7EF1CCCE}" dt="2024-02-20T10:41:14.943" v="93"/>
          <ac:spMkLst>
            <pc:docMk/>
            <pc:sldMk cId="1768216317" sldId="291"/>
            <ac:spMk id="5" creationId="{3335F489-5BE2-67AD-3705-CD00FA4678DB}"/>
          </ac:spMkLst>
        </pc:spChg>
        <pc:spChg chg="mod">
          <ac:chgData name="Neemias Informatica Lima" userId="b77af7bd85500281" providerId="LiveId" clId="{D2B5DD86-8EAF-4E0F-B3C6-EEAF7EF1CCCE}" dt="2024-02-20T10:54:30.153" v="290" actId="313"/>
          <ac:spMkLst>
            <pc:docMk/>
            <pc:sldMk cId="1768216317" sldId="291"/>
            <ac:spMk id="12" creationId="{FD5EC092-AC81-4728-9A45-4C4BB5B95C65}"/>
          </ac:spMkLst>
        </pc:spChg>
        <pc:spChg chg="mod">
          <ac:chgData name="Neemias Informatica Lima" userId="b77af7bd85500281" providerId="LiveId" clId="{D2B5DD86-8EAF-4E0F-B3C6-EEAF7EF1CCCE}" dt="2024-02-20T10:52:48.345" v="260"/>
          <ac:spMkLst>
            <pc:docMk/>
            <pc:sldMk cId="1768216317" sldId="291"/>
            <ac:spMk id="14" creationId="{00000000-0000-0000-0000-000000000000}"/>
          </ac:spMkLst>
        </pc:spChg>
        <pc:picChg chg="del">
          <ac:chgData name="Neemias Informatica Lima" userId="b77af7bd85500281" providerId="LiveId" clId="{D2B5DD86-8EAF-4E0F-B3C6-EEAF7EF1CCCE}" dt="2024-02-20T10:41:14.609" v="92" actId="478"/>
          <ac:picMkLst>
            <pc:docMk/>
            <pc:sldMk cId="1768216317" sldId="291"/>
            <ac:picMk id="3" creationId="{94DDE6D8-2E75-151F-6C11-B49D7151D03C}"/>
          </ac:picMkLst>
        </pc:picChg>
        <pc:picChg chg="del">
          <ac:chgData name="Neemias Informatica Lima" userId="b77af7bd85500281" providerId="LiveId" clId="{D2B5DD86-8EAF-4E0F-B3C6-EEAF7EF1CCCE}" dt="2024-02-20T10:41:14.609" v="92" actId="478"/>
          <ac:picMkLst>
            <pc:docMk/>
            <pc:sldMk cId="1768216317" sldId="291"/>
            <ac:picMk id="4" creationId="{FA514DAF-3365-682E-9A59-7277893FF995}"/>
          </ac:picMkLst>
        </pc:picChg>
        <pc:picChg chg="add mod">
          <ac:chgData name="Neemias Informatica Lima" userId="b77af7bd85500281" providerId="LiveId" clId="{D2B5DD86-8EAF-4E0F-B3C6-EEAF7EF1CCCE}" dt="2024-02-20T10:41:14.943" v="93"/>
          <ac:picMkLst>
            <pc:docMk/>
            <pc:sldMk cId="1768216317" sldId="291"/>
            <ac:picMk id="7" creationId="{98E9CFAD-32F7-65CF-699F-87BC8E27FCCF}"/>
          </ac:picMkLst>
        </pc:picChg>
        <pc:picChg chg="add mod">
          <ac:chgData name="Neemias Informatica Lima" userId="b77af7bd85500281" providerId="LiveId" clId="{D2B5DD86-8EAF-4E0F-B3C6-EEAF7EF1CCCE}" dt="2024-02-20T10:41:14.943" v="93"/>
          <ac:picMkLst>
            <pc:docMk/>
            <pc:sldMk cId="1768216317" sldId="291"/>
            <ac:picMk id="8" creationId="{9D5DAD65-571D-5D64-AD1F-E078DAF3141E}"/>
          </ac:picMkLst>
        </pc:picChg>
      </pc:sldChg>
      <pc:sldChg chg="addSp delSp modSp mod">
        <pc:chgData name="Neemias Informatica Lima" userId="b77af7bd85500281" providerId="LiveId" clId="{D2B5DD86-8EAF-4E0F-B3C6-EEAF7EF1CCCE}" dt="2024-02-20T10:56:38.763" v="335" actId="20577"/>
        <pc:sldMkLst>
          <pc:docMk/>
          <pc:sldMk cId="3757265641" sldId="292"/>
        </pc:sldMkLst>
        <pc:spChg chg="del">
          <ac:chgData name="Neemias Informatica Lima" userId="b77af7bd85500281" providerId="LiveId" clId="{D2B5DD86-8EAF-4E0F-B3C6-EEAF7EF1CCCE}" dt="2024-02-20T10:41:25.031" v="96" actId="478"/>
          <ac:spMkLst>
            <pc:docMk/>
            <pc:sldMk cId="3757265641" sldId="292"/>
            <ac:spMk id="2" creationId="{B63278CB-8CF9-0474-AACF-E6E3D504B41D}"/>
          </ac:spMkLst>
        </pc:spChg>
        <pc:spChg chg="add mod">
          <ac:chgData name="Neemias Informatica Lima" userId="b77af7bd85500281" providerId="LiveId" clId="{D2B5DD86-8EAF-4E0F-B3C6-EEAF7EF1CCCE}" dt="2024-02-20T10:41:25.388" v="97"/>
          <ac:spMkLst>
            <pc:docMk/>
            <pc:sldMk cId="3757265641" sldId="292"/>
            <ac:spMk id="5" creationId="{6FCCE2DA-E077-D47D-6210-4E4C4084676A}"/>
          </ac:spMkLst>
        </pc:spChg>
        <pc:spChg chg="mod">
          <ac:chgData name="Neemias Informatica Lima" userId="b77af7bd85500281" providerId="LiveId" clId="{D2B5DD86-8EAF-4E0F-B3C6-EEAF7EF1CCCE}" dt="2024-02-20T10:56:38.763" v="335" actId="20577"/>
          <ac:spMkLst>
            <pc:docMk/>
            <pc:sldMk cId="3757265641" sldId="292"/>
            <ac:spMk id="12" creationId="{1EC42BAA-B890-43DD-B4F0-9AB5685AF2FE}"/>
          </ac:spMkLst>
        </pc:spChg>
        <pc:spChg chg="mod">
          <ac:chgData name="Neemias Informatica Lima" userId="b77af7bd85500281" providerId="LiveId" clId="{D2B5DD86-8EAF-4E0F-B3C6-EEAF7EF1CCCE}" dt="2024-02-20T10:54:50.243" v="300"/>
          <ac:spMkLst>
            <pc:docMk/>
            <pc:sldMk cId="3757265641" sldId="292"/>
            <ac:spMk id="14" creationId="{00000000-0000-0000-0000-000000000000}"/>
          </ac:spMkLst>
        </pc:spChg>
        <pc:picChg chg="del">
          <ac:chgData name="Neemias Informatica Lima" userId="b77af7bd85500281" providerId="LiveId" clId="{D2B5DD86-8EAF-4E0F-B3C6-EEAF7EF1CCCE}" dt="2024-02-20T10:41:25.031" v="96" actId="478"/>
          <ac:picMkLst>
            <pc:docMk/>
            <pc:sldMk cId="3757265641" sldId="292"/>
            <ac:picMk id="3" creationId="{9E481C7A-67B6-24D5-C0BD-942A94F94A3F}"/>
          </ac:picMkLst>
        </pc:picChg>
        <pc:picChg chg="del">
          <ac:chgData name="Neemias Informatica Lima" userId="b77af7bd85500281" providerId="LiveId" clId="{D2B5DD86-8EAF-4E0F-B3C6-EEAF7EF1CCCE}" dt="2024-02-20T10:41:25.031" v="96" actId="478"/>
          <ac:picMkLst>
            <pc:docMk/>
            <pc:sldMk cId="3757265641" sldId="292"/>
            <ac:picMk id="4" creationId="{61A129E5-57FB-6351-5D40-6B9DDDFC1C2A}"/>
          </ac:picMkLst>
        </pc:picChg>
        <pc:picChg chg="add mod">
          <ac:chgData name="Neemias Informatica Lima" userId="b77af7bd85500281" providerId="LiveId" clId="{D2B5DD86-8EAF-4E0F-B3C6-EEAF7EF1CCCE}" dt="2024-02-20T10:41:25.388" v="97"/>
          <ac:picMkLst>
            <pc:docMk/>
            <pc:sldMk cId="3757265641" sldId="292"/>
            <ac:picMk id="7" creationId="{AE0E9CDB-9655-6223-7E26-AE6BB4BC25F8}"/>
          </ac:picMkLst>
        </pc:picChg>
        <pc:picChg chg="add mod">
          <ac:chgData name="Neemias Informatica Lima" userId="b77af7bd85500281" providerId="LiveId" clId="{D2B5DD86-8EAF-4E0F-B3C6-EEAF7EF1CCCE}" dt="2024-02-20T10:41:25.388" v="97"/>
          <ac:picMkLst>
            <pc:docMk/>
            <pc:sldMk cId="3757265641" sldId="292"/>
            <ac:picMk id="8" creationId="{E0418568-43B7-F807-B6B8-529B97E2A449}"/>
          </ac:picMkLst>
        </pc:picChg>
      </pc:sldChg>
      <pc:sldChg chg="addSp delSp modSp mod">
        <pc:chgData name="Neemias Informatica Lima" userId="b77af7bd85500281" providerId="LiveId" clId="{D2B5DD86-8EAF-4E0F-B3C6-EEAF7EF1CCCE}" dt="2024-02-20T10:58:15.025" v="346" actId="20577"/>
        <pc:sldMkLst>
          <pc:docMk/>
          <pc:sldMk cId="3114938747" sldId="293"/>
        </pc:sldMkLst>
        <pc:spChg chg="del">
          <ac:chgData name="Neemias Informatica Lima" userId="b77af7bd85500281" providerId="LiveId" clId="{D2B5DD86-8EAF-4E0F-B3C6-EEAF7EF1CCCE}" dt="2024-02-20T10:41:30.247" v="98" actId="478"/>
          <ac:spMkLst>
            <pc:docMk/>
            <pc:sldMk cId="3114938747" sldId="293"/>
            <ac:spMk id="2" creationId="{462C39BB-4B1F-802F-03D1-DA4598E9B5D0}"/>
          </ac:spMkLst>
        </pc:spChg>
        <pc:spChg chg="add mod">
          <ac:chgData name="Neemias Informatica Lima" userId="b77af7bd85500281" providerId="LiveId" clId="{D2B5DD86-8EAF-4E0F-B3C6-EEAF7EF1CCCE}" dt="2024-02-20T10:41:30.577" v="99"/>
          <ac:spMkLst>
            <pc:docMk/>
            <pc:sldMk cId="3114938747" sldId="293"/>
            <ac:spMk id="5" creationId="{E0F8B825-43AF-AD9A-BBDE-F3D1764354C5}"/>
          </ac:spMkLst>
        </pc:spChg>
        <pc:spChg chg="mod">
          <ac:chgData name="Neemias Informatica Lima" userId="b77af7bd85500281" providerId="LiveId" clId="{D2B5DD86-8EAF-4E0F-B3C6-EEAF7EF1CCCE}" dt="2024-02-20T10:58:15.025" v="346" actId="20577"/>
          <ac:spMkLst>
            <pc:docMk/>
            <pc:sldMk cId="3114938747" sldId="293"/>
            <ac:spMk id="16" creationId="{CFC8B9D9-C6ED-4706-A104-65D118A5B7F9}"/>
          </ac:spMkLst>
        </pc:spChg>
        <pc:picChg chg="del">
          <ac:chgData name="Neemias Informatica Lima" userId="b77af7bd85500281" providerId="LiveId" clId="{D2B5DD86-8EAF-4E0F-B3C6-EEAF7EF1CCCE}" dt="2024-02-20T10:41:30.247" v="98" actId="478"/>
          <ac:picMkLst>
            <pc:docMk/>
            <pc:sldMk cId="3114938747" sldId="293"/>
            <ac:picMk id="3" creationId="{C16293BF-81B1-6FAC-8601-192B4ED05BD6}"/>
          </ac:picMkLst>
        </pc:picChg>
        <pc:picChg chg="del">
          <ac:chgData name="Neemias Informatica Lima" userId="b77af7bd85500281" providerId="LiveId" clId="{D2B5DD86-8EAF-4E0F-B3C6-EEAF7EF1CCCE}" dt="2024-02-20T10:41:30.247" v="98" actId="478"/>
          <ac:picMkLst>
            <pc:docMk/>
            <pc:sldMk cId="3114938747" sldId="293"/>
            <ac:picMk id="4" creationId="{D450500D-1A11-EB03-51D9-DF9E94EA05E3}"/>
          </ac:picMkLst>
        </pc:picChg>
        <pc:picChg chg="add mod">
          <ac:chgData name="Neemias Informatica Lima" userId="b77af7bd85500281" providerId="LiveId" clId="{D2B5DD86-8EAF-4E0F-B3C6-EEAF7EF1CCCE}" dt="2024-02-20T10:41:30.577" v="99"/>
          <ac:picMkLst>
            <pc:docMk/>
            <pc:sldMk cId="3114938747" sldId="293"/>
            <ac:picMk id="7" creationId="{5182B1A2-E1F1-011D-438D-A6D61FF80E4B}"/>
          </ac:picMkLst>
        </pc:picChg>
        <pc:picChg chg="add mod">
          <ac:chgData name="Neemias Informatica Lima" userId="b77af7bd85500281" providerId="LiveId" clId="{D2B5DD86-8EAF-4E0F-B3C6-EEAF7EF1CCCE}" dt="2024-02-20T10:41:30.577" v="99"/>
          <ac:picMkLst>
            <pc:docMk/>
            <pc:sldMk cId="3114938747" sldId="293"/>
            <ac:picMk id="8" creationId="{F13E9188-98CD-6CBE-21F5-1813083F623E}"/>
          </ac:picMkLst>
        </pc:picChg>
      </pc:sldChg>
    </pc:docChg>
  </pc:docChgLst>
  <pc:docChgLst>
    <pc:chgData name="Neemias e Catia Lima" userId="b77af7bd85500281" providerId="LiveId" clId="{66E88CED-EB25-4063-A036-6CF037D4BC01}"/>
    <pc:docChg chg="undo redo custSel modSld">
      <pc:chgData name="Neemias e Catia Lima" userId="b77af7bd85500281" providerId="LiveId" clId="{66E88CED-EB25-4063-A036-6CF037D4BC01}" dt="2021-04-25T10:22:17.348" v="138" actId="20577"/>
      <pc:docMkLst>
        <pc:docMk/>
      </pc:docMkLst>
      <pc:sldChg chg="addSp delSp modSp mod">
        <pc:chgData name="Neemias e Catia Lima" userId="b77af7bd85500281" providerId="LiveId" clId="{66E88CED-EB25-4063-A036-6CF037D4BC01}" dt="2021-04-25T10:14:03.500" v="46" actId="14100"/>
        <pc:sldMkLst>
          <pc:docMk/>
          <pc:sldMk cId="2232331225" sldId="280"/>
        </pc:sldMkLst>
        <pc:spChg chg="mod">
          <ac:chgData name="Neemias e Catia Lima" userId="b77af7bd85500281" providerId="LiveId" clId="{66E88CED-EB25-4063-A036-6CF037D4BC01}" dt="2021-04-25T10:12:13.261" v="26"/>
          <ac:spMkLst>
            <pc:docMk/>
            <pc:sldMk cId="2232331225" sldId="280"/>
            <ac:spMk id="6" creationId="{00000000-0000-0000-0000-000000000000}"/>
          </ac:spMkLst>
        </pc:spChg>
        <pc:spChg chg="mod">
          <ac:chgData name="Neemias e Catia Lima" userId="b77af7bd85500281" providerId="LiveId" clId="{66E88CED-EB25-4063-A036-6CF037D4BC01}" dt="2021-04-25T10:13:17.757" v="37"/>
          <ac:spMkLst>
            <pc:docMk/>
            <pc:sldMk cId="2232331225" sldId="280"/>
            <ac:spMk id="9" creationId="{00000000-0000-0000-0000-000000000000}"/>
          </ac:spMkLst>
        </pc:spChg>
        <pc:spChg chg="mod">
          <ac:chgData name="Neemias e Catia Lima" userId="b77af7bd85500281" providerId="LiveId" clId="{66E88CED-EB25-4063-A036-6CF037D4BC01}" dt="2021-04-25T10:12:39.257" v="30" actId="1036"/>
          <ac:spMkLst>
            <pc:docMk/>
            <pc:sldMk cId="2232331225" sldId="280"/>
            <ac:spMk id="11" creationId="{00000000-0000-0000-0000-000000000000}"/>
          </ac:spMkLst>
        </pc:spChg>
        <pc:spChg chg="mod">
          <ac:chgData name="Neemias e Catia Lima" userId="b77af7bd85500281" providerId="LiveId" clId="{66E88CED-EB25-4063-A036-6CF037D4BC01}" dt="2021-04-25T10:14:03.500" v="46" actId="14100"/>
          <ac:spMkLst>
            <pc:docMk/>
            <pc:sldMk cId="2232331225" sldId="280"/>
            <ac:spMk id="16" creationId="{00000000-0000-0000-0000-000000000000}"/>
          </ac:spMkLst>
        </pc:spChg>
        <pc:picChg chg="add mod">
          <ac:chgData name="Neemias e Catia Lima" userId="b77af7bd85500281" providerId="LiveId" clId="{66E88CED-EB25-4063-A036-6CF037D4BC01}" dt="2021-04-25T10:08:26.398" v="4" actId="1440"/>
          <ac:picMkLst>
            <pc:docMk/>
            <pc:sldMk cId="2232331225" sldId="280"/>
            <ac:picMk id="3" creationId="{AB1EF268-9E2F-4213-B8B5-263AC3FC07C1}"/>
          </ac:picMkLst>
        </pc:picChg>
        <pc:picChg chg="del">
          <ac:chgData name="Neemias e Catia Lima" userId="b77af7bd85500281" providerId="LiveId" clId="{66E88CED-EB25-4063-A036-6CF037D4BC01}" dt="2021-04-25T10:08:12.399" v="0" actId="478"/>
          <ac:picMkLst>
            <pc:docMk/>
            <pc:sldMk cId="2232331225" sldId="280"/>
            <ac:picMk id="4" creationId="{0758D784-1597-4B8F-AF84-7C5AAA7AF4D4}"/>
          </ac:picMkLst>
        </pc:picChg>
        <pc:picChg chg="add mod">
          <ac:chgData name="Neemias e Catia Lima" userId="b77af7bd85500281" providerId="LiveId" clId="{66E88CED-EB25-4063-A036-6CF037D4BC01}" dt="2021-04-25T10:12:55.546" v="34" actId="14100"/>
          <ac:picMkLst>
            <pc:docMk/>
            <pc:sldMk cId="2232331225" sldId="280"/>
            <ac:picMk id="13" creationId="{F0777F7F-1700-4211-B4E1-14FFED49C148}"/>
          </ac:picMkLst>
        </pc:picChg>
        <pc:picChg chg="del">
          <ac:chgData name="Neemias e Catia Lima" userId="b77af7bd85500281" providerId="LiveId" clId="{66E88CED-EB25-4063-A036-6CF037D4BC01}" dt="2021-04-25T10:11:05.681" v="14" actId="478"/>
          <ac:picMkLst>
            <pc:docMk/>
            <pc:sldMk cId="2232331225" sldId="280"/>
            <ac:picMk id="14" creationId="{1AA47835-8522-4CB4-A277-E28BBF622FBF}"/>
          </ac:picMkLst>
        </pc:picChg>
      </pc:sldChg>
      <pc:sldChg chg="addSp delSp modSp mod">
        <pc:chgData name="Neemias e Catia Lima" userId="b77af7bd85500281" providerId="LiveId" clId="{66E88CED-EB25-4063-A036-6CF037D4BC01}" dt="2021-04-25T10:21:39.343" v="114" actId="1440"/>
        <pc:sldMkLst>
          <pc:docMk/>
          <pc:sldMk cId="2103443556" sldId="281"/>
        </pc:sldMkLst>
        <pc:spChg chg="add del">
          <ac:chgData name="Neemias e Catia Lima" userId="b77af7bd85500281" providerId="LiveId" clId="{66E88CED-EB25-4063-A036-6CF037D4BC01}" dt="2021-04-25T10:20:55.550" v="107"/>
          <ac:spMkLst>
            <pc:docMk/>
            <pc:sldMk cId="2103443556" sldId="281"/>
            <ac:spMk id="4" creationId="{97387214-262E-42FD-9635-97CF8B5AA48B}"/>
          </ac:spMkLst>
        </pc:spChg>
        <pc:spChg chg="mod">
          <ac:chgData name="Neemias e Catia Lima" userId="b77af7bd85500281" providerId="LiveId" clId="{66E88CED-EB25-4063-A036-6CF037D4BC01}" dt="2021-04-25T10:19:52.653" v="104" actId="20577"/>
          <ac:spMkLst>
            <pc:docMk/>
            <pc:sldMk cId="2103443556" sldId="281"/>
            <ac:spMk id="8" creationId="{00000000-0000-0000-0000-000000000000}"/>
          </ac:spMkLst>
        </pc:spChg>
        <pc:spChg chg="mod">
          <ac:chgData name="Neemias e Catia Lima" userId="b77af7bd85500281" providerId="LiveId" clId="{66E88CED-EB25-4063-A036-6CF037D4BC01}" dt="2021-04-25T10:14:23.958" v="51"/>
          <ac:spMkLst>
            <pc:docMk/>
            <pc:sldMk cId="2103443556" sldId="281"/>
            <ac:spMk id="18" creationId="{00000000-0000-0000-0000-000000000000}"/>
          </ac:spMkLst>
        </pc:spChg>
        <pc:picChg chg="del">
          <ac:chgData name="Neemias e Catia Lima" userId="b77af7bd85500281" providerId="LiveId" clId="{66E88CED-EB25-4063-A036-6CF037D4BC01}" dt="2021-04-25T10:20:38.120" v="105" actId="478"/>
          <ac:picMkLst>
            <pc:docMk/>
            <pc:sldMk cId="2103443556" sldId="281"/>
            <ac:picMk id="2" creationId="{06F3396B-9297-43B3-B4D1-A9F21DFB0961}"/>
          </ac:picMkLst>
        </pc:picChg>
        <pc:picChg chg="add mod">
          <ac:chgData name="Neemias e Catia Lima" userId="b77af7bd85500281" providerId="LiveId" clId="{66E88CED-EB25-4063-A036-6CF037D4BC01}" dt="2021-04-25T10:21:39.343" v="114" actId="1440"/>
          <ac:picMkLst>
            <pc:docMk/>
            <pc:sldMk cId="2103443556" sldId="281"/>
            <ac:picMk id="6" creationId="{9C2BDEC3-5B8E-4368-ACAF-35511A23935B}"/>
          </ac:picMkLst>
        </pc:picChg>
        <pc:picChg chg="del">
          <ac:chgData name="Neemias e Catia Lima" userId="b77af7bd85500281" providerId="LiveId" clId="{66E88CED-EB25-4063-A036-6CF037D4BC01}" dt="2021-04-25T10:09:56.212" v="6" actId="478"/>
          <ac:picMkLst>
            <pc:docMk/>
            <pc:sldMk cId="2103443556" sldId="281"/>
            <ac:picMk id="12" creationId="{F73680B5-D453-4C89-A02F-E4FA939E8D4B}"/>
          </ac:picMkLst>
        </pc:picChg>
        <pc:picChg chg="del">
          <ac:chgData name="Neemias e Catia Lima" userId="b77af7bd85500281" providerId="LiveId" clId="{66E88CED-EB25-4063-A036-6CF037D4BC01}" dt="2021-04-25T10:14:30.668" v="52" actId="478"/>
          <ac:picMkLst>
            <pc:docMk/>
            <pc:sldMk cId="2103443556" sldId="281"/>
            <ac:picMk id="13" creationId="{208373B7-B0F3-42EA-9693-9BE1FA5E3F07}"/>
          </ac:picMkLst>
        </pc:picChg>
        <pc:picChg chg="add mod">
          <ac:chgData name="Neemias e Catia Lima" userId="b77af7bd85500281" providerId="LiveId" clId="{66E88CED-EB25-4063-A036-6CF037D4BC01}" dt="2021-04-25T10:10:23.738" v="13" actId="14100"/>
          <ac:picMkLst>
            <pc:docMk/>
            <pc:sldMk cId="2103443556" sldId="281"/>
            <ac:picMk id="15" creationId="{B6BEDBB8-6BD7-4298-8DA4-A0215189B5E7}"/>
          </ac:picMkLst>
        </pc:picChg>
        <pc:picChg chg="add mod">
          <ac:chgData name="Neemias e Catia Lima" userId="b77af7bd85500281" providerId="LiveId" clId="{66E88CED-EB25-4063-A036-6CF037D4BC01}" dt="2021-04-25T10:15:34.544" v="68" actId="1037"/>
          <ac:picMkLst>
            <pc:docMk/>
            <pc:sldMk cId="2103443556" sldId="281"/>
            <ac:picMk id="16" creationId="{526DEBA6-A2CD-4647-B674-1E2A6DB5C4AA}"/>
          </ac:picMkLst>
        </pc:picChg>
      </pc:sldChg>
      <pc:sldChg chg="addSp delSp modSp mod">
        <pc:chgData name="Neemias e Catia Lima" userId="b77af7bd85500281" providerId="LiveId" clId="{66E88CED-EB25-4063-A036-6CF037D4BC01}" dt="2021-04-25T10:16:21.675" v="72"/>
        <pc:sldMkLst>
          <pc:docMk/>
          <pc:sldMk cId="3683219421" sldId="282"/>
        </pc:sldMkLst>
        <pc:spChg chg="add mod">
          <ac:chgData name="Neemias e Catia Lima" userId="b77af7bd85500281" providerId="LiveId" clId="{66E88CED-EB25-4063-A036-6CF037D4BC01}" dt="2021-04-25T10:16:21.675" v="72"/>
          <ac:spMkLst>
            <pc:docMk/>
            <pc:sldMk cId="3683219421" sldId="282"/>
            <ac:spMk id="15" creationId="{834FC239-74FD-41F6-B0FF-52E13106B3C7}"/>
          </ac:spMkLst>
        </pc:spChg>
        <pc:spChg chg="add mod">
          <ac:chgData name="Neemias e Catia Lima" userId="b77af7bd85500281" providerId="LiveId" clId="{66E88CED-EB25-4063-A036-6CF037D4BC01}" dt="2021-04-25T10:16:21.675" v="72"/>
          <ac:spMkLst>
            <pc:docMk/>
            <pc:sldMk cId="3683219421" sldId="282"/>
            <ac:spMk id="17" creationId="{5FE506DC-D962-407A-A48E-646AFB906F5C}"/>
          </ac:spMkLst>
        </pc:spChg>
        <pc:spChg chg="del">
          <ac:chgData name="Neemias e Catia Lima" userId="b77af7bd85500281" providerId="LiveId" clId="{66E88CED-EB25-4063-A036-6CF037D4BC01}" dt="2021-04-25T10:16:20.995" v="71" actId="478"/>
          <ac:spMkLst>
            <pc:docMk/>
            <pc:sldMk cId="3683219421" sldId="282"/>
            <ac:spMk id="22" creationId="{D2D8A74B-2CA5-4233-9A56-01AED1D8D103}"/>
          </ac:spMkLst>
        </pc:spChg>
        <pc:picChg chg="add mod">
          <ac:chgData name="Neemias e Catia Lima" userId="b77af7bd85500281" providerId="LiveId" clId="{66E88CED-EB25-4063-A036-6CF037D4BC01}" dt="2021-04-25T10:16:21.675" v="72"/>
          <ac:picMkLst>
            <pc:docMk/>
            <pc:sldMk cId="3683219421" sldId="282"/>
            <ac:picMk id="18" creationId="{EDD29A2A-89B7-4468-9AE1-847380515A70}"/>
          </ac:picMkLst>
        </pc:picChg>
        <pc:picChg chg="del">
          <ac:chgData name="Neemias e Catia Lima" userId="b77af7bd85500281" providerId="LiveId" clId="{66E88CED-EB25-4063-A036-6CF037D4BC01}" dt="2021-04-25T10:16:20.995" v="71" actId="478"/>
          <ac:picMkLst>
            <pc:docMk/>
            <pc:sldMk cId="3683219421" sldId="282"/>
            <ac:picMk id="19" creationId="{BAD575A9-3957-442A-903D-0126834CBDBF}"/>
          </ac:picMkLst>
        </pc:picChg>
        <pc:picChg chg="del">
          <ac:chgData name="Neemias e Catia Lima" userId="b77af7bd85500281" providerId="LiveId" clId="{66E88CED-EB25-4063-A036-6CF037D4BC01}" dt="2021-04-25T10:16:20.995" v="71" actId="478"/>
          <ac:picMkLst>
            <pc:docMk/>
            <pc:sldMk cId="3683219421" sldId="282"/>
            <ac:picMk id="20" creationId="{06433064-A1CF-4682-B5B0-644F12C61525}"/>
          </ac:picMkLst>
        </pc:picChg>
        <pc:picChg chg="add mod">
          <ac:chgData name="Neemias e Catia Lima" userId="b77af7bd85500281" providerId="LiveId" clId="{66E88CED-EB25-4063-A036-6CF037D4BC01}" dt="2021-04-25T10:16:21.675" v="72"/>
          <ac:picMkLst>
            <pc:docMk/>
            <pc:sldMk cId="3683219421" sldId="282"/>
            <ac:picMk id="21" creationId="{C372667F-BCC6-4972-8A31-802F9A2FC8CE}"/>
          </ac:picMkLst>
        </pc:picChg>
      </pc:sldChg>
      <pc:sldChg chg="addSp delSp modSp mod">
        <pc:chgData name="Neemias e Catia Lima" userId="b77af7bd85500281" providerId="LiveId" clId="{66E88CED-EB25-4063-A036-6CF037D4BC01}" dt="2021-04-25T10:16:40.291" v="74"/>
        <pc:sldMkLst>
          <pc:docMk/>
          <pc:sldMk cId="3902406419" sldId="283"/>
        </pc:sldMkLst>
        <pc:spChg chg="add mod">
          <ac:chgData name="Neemias e Catia Lima" userId="b77af7bd85500281" providerId="LiveId" clId="{66E88CED-EB25-4063-A036-6CF037D4BC01}" dt="2021-04-25T10:16:40.291" v="74"/>
          <ac:spMkLst>
            <pc:docMk/>
            <pc:sldMk cId="3902406419" sldId="283"/>
            <ac:spMk id="12" creationId="{C3290409-560D-477C-A157-B9CAC6A6FBEA}"/>
          </ac:spMkLst>
        </pc:spChg>
        <pc:spChg chg="add mod">
          <ac:chgData name="Neemias e Catia Lima" userId="b77af7bd85500281" providerId="LiveId" clId="{66E88CED-EB25-4063-A036-6CF037D4BC01}" dt="2021-04-25T10:16:40.291" v="74"/>
          <ac:spMkLst>
            <pc:docMk/>
            <pc:sldMk cId="3902406419" sldId="283"/>
            <ac:spMk id="17" creationId="{EB7F8A88-B906-4396-AD44-F3357B3E72F9}"/>
          </ac:spMkLst>
        </pc:spChg>
        <pc:spChg chg="del">
          <ac:chgData name="Neemias e Catia Lima" userId="b77af7bd85500281" providerId="LiveId" clId="{66E88CED-EB25-4063-A036-6CF037D4BC01}" dt="2021-04-25T10:16:39.586" v="73" actId="478"/>
          <ac:spMkLst>
            <pc:docMk/>
            <pc:sldMk cId="3902406419" sldId="283"/>
            <ac:spMk id="24" creationId="{8E71D80C-BBB3-4BC0-BED3-A04F07E499D6}"/>
          </ac:spMkLst>
        </pc:spChg>
        <pc:picChg chg="add mod">
          <ac:chgData name="Neemias e Catia Lima" userId="b77af7bd85500281" providerId="LiveId" clId="{66E88CED-EB25-4063-A036-6CF037D4BC01}" dt="2021-04-25T10:16:40.291" v="74"/>
          <ac:picMkLst>
            <pc:docMk/>
            <pc:sldMk cId="3902406419" sldId="283"/>
            <ac:picMk id="18" creationId="{156BA565-75DF-42AA-BE60-5EF276903F22}"/>
          </ac:picMkLst>
        </pc:picChg>
        <pc:picChg chg="del">
          <ac:chgData name="Neemias e Catia Lima" userId="b77af7bd85500281" providerId="LiveId" clId="{66E88CED-EB25-4063-A036-6CF037D4BC01}" dt="2021-04-25T10:16:39.586" v="73" actId="478"/>
          <ac:picMkLst>
            <pc:docMk/>
            <pc:sldMk cId="3902406419" sldId="283"/>
            <ac:picMk id="19" creationId="{B6489B6C-6DB8-4C27-B1B0-C409600C1BF2}"/>
          </ac:picMkLst>
        </pc:picChg>
        <pc:picChg chg="add mod">
          <ac:chgData name="Neemias e Catia Lima" userId="b77af7bd85500281" providerId="LiveId" clId="{66E88CED-EB25-4063-A036-6CF037D4BC01}" dt="2021-04-25T10:16:40.291" v="74"/>
          <ac:picMkLst>
            <pc:docMk/>
            <pc:sldMk cId="3902406419" sldId="283"/>
            <ac:picMk id="20" creationId="{6748B8A3-F13F-4F4D-A994-D64DDE4537DD}"/>
          </ac:picMkLst>
        </pc:picChg>
        <pc:picChg chg="del">
          <ac:chgData name="Neemias e Catia Lima" userId="b77af7bd85500281" providerId="LiveId" clId="{66E88CED-EB25-4063-A036-6CF037D4BC01}" dt="2021-04-25T10:16:39.586" v="73" actId="478"/>
          <ac:picMkLst>
            <pc:docMk/>
            <pc:sldMk cId="3902406419" sldId="283"/>
            <ac:picMk id="21" creationId="{8ECFC189-39F6-4240-A36C-C9877B211B6F}"/>
          </ac:picMkLst>
        </pc:picChg>
      </pc:sldChg>
      <pc:sldChg chg="addSp delSp modSp mod">
        <pc:chgData name="Neemias e Catia Lima" userId="b77af7bd85500281" providerId="LiveId" clId="{66E88CED-EB25-4063-A036-6CF037D4BC01}" dt="2021-04-25T10:17:07.827" v="78"/>
        <pc:sldMkLst>
          <pc:docMk/>
          <pc:sldMk cId="2424059023" sldId="284"/>
        </pc:sldMkLst>
        <pc:spChg chg="add mod">
          <ac:chgData name="Neemias e Catia Lima" userId="b77af7bd85500281" providerId="LiveId" clId="{66E88CED-EB25-4063-A036-6CF037D4BC01}" dt="2021-04-25T10:17:07.827" v="78"/>
          <ac:spMkLst>
            <pc:docMk/>
            <pc:sldMk cId="2424059023" sldId="284"/>
            <ac:spMk id="16" creationId="{71827421-4296-4A1A-BE3C-979111292EBE}"/>
          </ac:spMkLst>
        </pc:spChg>
        <pc:spChg chg="add mod">
          <ac:chgData name="Neemias e Catia Lima" userId="b77af7bd85500281" providerId="LiveId" clId="{66E88CED-EB25-4063-A036-6CF037D4BC01}" dt="2021-04-25T10:17:07.827" v="78"/>
          <ac:spMkLst>
            <pc:docMk/>
            <pc:sldMk cId="2424059023" sldId="284"/>
            <ac:spMk id="17" creationId="{C845DFF0-2581-4FC6-AB44-4987F63544A7}"/>
          </ac:spMkLst>
        </pc:spChg>
        <pc:spChg chg="del">
          <ac:chgData name="Neemias e Catia Lima" userId="b77af7bd85500281" providerId="LiveId" clId="{66E88CED-EB25-4063-A036-6CF037D4BC01}" dt="2021-04-25T10:17:07.186" v="77" actId="478"/>
          <ac:spMkLst>
            <pc:docMk/>
            <pc:sldMk cId="2424059023" sldId="284"/>
            <ac:spMk id="20" creationId="{3813CF3B-75B7-4DB6-8D85-A0B062D6E699}"/>
          </ac:spMkLst>
        </pc:spChg>
        <pc:picChg chg="del">
          <ac:chgData name="Neemias e Catia Lima" userId="b77af7bd85500281" providerId="LiveId" clId="{66E88CED-EB25-4063-A036-6CF037D4BC01}" dt="2021-04-25T10:17:07.186" v="77" actId="478"/>
          <ac:picMkLst>
            <pc:docMk/>
            <pc:sldMk cId="2424059023" sldId="284"/>
            <ac:picMk id="18" creationId="{CF8C9485-4DA0-4098-AA50-540AACC4B372}"/>
          </ac:picMkLst>
        </pc:picChg>
        <pc:picChg chg="del">
          <ac:chgData name="Neemias e Catia Lima" userId="b77af7bd85500281" providerId="LiveId" clId="{66E88CED-EB25-4063-A036-6CF037D4BC01}" dt="2021-04-25T10:17:07.186" v="77" actId="478"/>
          <ac:picMkLst>
            <pc:docMk/>
            <pc:sldMk cId="2424059023" sldId="284"/>
            <ac:picMk id="19" creationId="{F0359B73-2EDD-4331-BF02-48D144B8E73B}"/>
          </ac:picMkLst>
        </pc:picChg>
        <pc:picChg chg="add mod">
          <ac:chgData name="Neemias e Catia Lima" userId="b77af7bd85500281" providerId="LiveId" clId="{66E88CED-EB25-4063-A036-6CF037D4BC01}" dt="2021-04-25T10:17:07.827" v="78"/>
          <ac:picMkLst>
            <pc:docMk/>
            <pc:sldMk cId="2424059023" sldId="284"/>
            <ac:picMk id="21" creationId="{C2CAC771-9431-4625-AE81-F7F4E142B675}"/>
          </ac:picMkLst>
        </pc:picChg>
        <pc:picChg chg="add mod">
          <ac:chgData name="Neemias e Catia Lima" userId="b77af7bd85500281" providerId="LiveId" clId="{66E88CED-EB25-4063-A036-6CF037D4BC01}" dt="2021-04-25T10:17:07.827" v="78"/>
          <ac:picMkLst>
            <pc:docMk/>
            <pc:sldMk cId="2424059023" sldId="284"/>
            <ac:picMk id="23" creationId="{0C26A93D-90DF-4CD5-9DDC-FC50C3270327}"/>
          </ac:picMkLst>
        </pc:picChg>
      </pc:sldChg>
      <pc:sldChg chg="addSp delSp modSp mod">
        <pc:chgData name="Neemias e Catia Lima" userId="b77af7bd85500281" providerId="LiveId" clId="{66E88CED-EB25-4063-A036-6CF037D4BC01}" dt="2021-04-25T10:17:29.252" v="82"/>
        <pc:sldMkLst>
          <pc:docMk/>
          <pc:sldMk cId="2241968852" sldId="285"/>
        </pc:sldMkLst>
        <pc:spChg chg="add mod">
          <ac:chgData name="Neemias e Catia Lima" userId="b77af7bd85500281" providerId="LiveId" clId="{66E88CED-EB25-4063-A036-6CF037D4BC01}" dt="2021-04-25T10:17:29.252" v="82"/>
          <ac:spMkLst>
            <pc:docMk/>
            <pc:sldMk cId="2241968852" sldId="285"/>
            <ac:spMk id="16" creationId="{246A5F12-9088-446D-8B34-3C1FCF9F3F82}"/>
          </ac:spMkLst>
        </pc:spChg>
        <pc:spChg chg="del">
          <ac:chgData name="Neemias e Catia Lima" userId="b77af7bd85500281" providerId="LiveId" clId="{66E88CED-EB25-4063-A036-6CF037D4BC01}" dt="2021-04-25T10:17:28.638" v="81" actId="478"/>
          <ac:spMkLst>
            <pc:docMk/>
            <pc:sldMk cId="2241968852" sldId="285"/>
            <ac:spMk id="19" creationId="{E2E0CE26-1F45-4D68-A14E-2839903ECED1}"/>
          </ac:spMkLst>
        </pc:spChg>
        <pc:spChg chg="add mod">
          <ac:chgData name="Neemias e Catia Lima" userId="b77af7bd85500281" providerId="LiveId" clId="{66E88CED-EB25-4063-A036-6CF037D4BC01}" dt="2021-04-25T10:17:29.252" v="82"/>
          <ac:spMkLst>
            <pc:docMk/>
            <pc:sldMk cId="2241968852" sldId="285"/>
            <ac:spMk id="20" creationId="{27D90F3E-6036-414B-BB3F-CF216D1C3FB0}"/>
          </ac:spMkLst>
        </pc:spChg>
        <pc:picChg chg="del">
          <ac:chgData name="Neemias e Catia Lima" userId="b77af7bd85500281" providerId="LiveId" clId="{66E88CED-EB25-4063-A036-6CF037D4BC01}" dt="2021-04-25T10:17:28.638" v="81" actId="478"/>
          <ac:picMkLst>
            <pc:docMk/>
            <pc:sldMk cId="2241968852" sldId="285"/>
            <ac:picMk id="17" creationId="{B193407A-3161-41BD-8968-C03FDE0EC7DD}"/>
          </ac:picMkLst>
        </pc:picChg>
        <pc:picChg chg="del">
          <ac:chgData name="Neemias e Catia Lima" userId="b77af7bd85500281" providerId="LiveId" clId="{66E88CED-EB25-4063-A036-6CF037D4BC01}" dt="2021-04-25T10:17:28.638" v="81" actId="478"/>
          <ac:picMkLst>
            <pc:docMk/>
            <pc:sldMk cId="2241968852" sldId="285"/>
            <ac:picMk id="18" creationId="{872C2F0F-6944-43E0-83B4-5E07F9F088FF}"/>
          </ac:picMkLst>
        </pc:picChg>
        <pc:picChg chg="add mod">
          <ac:chgData name="Neemias e Catia Lima" userId="b77af7bd85500281" providerId="LiveId" clId="{66E88CED-EB25-4063-A036-6CF037D4BC01}" dt="2021-04-25T10:17:29.252" v="82"/>
          <ac:picMkLst>
            <pc:docMk/>
            <pc:sldMk cId="2241968852" sldId="285"/>
            <ac:picMk id="21" creationId="{E6E2ABBD-175C-4F65-B12F-E624FA534472}"/>
          </ac:picMkLst>
        </pc:picChg>
        <pc:picChg chg="add mod">
          <ac:chgData name="Neemias e Catia Lima" userId="b77af7bd85500281" providerId="LiveId" clId="{66E88CED-EB25-4063-A036-6CF037D4BC01}" dt="2021-04-25T10:17:29.252" v="82"/>
          <ac:picMkLst>
            <pc:docMk/>
            <pc:sldMk cId="2241968852" sldId="285"/>
            <ac:picMk id="23" creationId="{ED39F6F1-C89D-42F1-9EBB-B85DB177DFD6}"/>
          </ac:picMkLst>
        </pc:picChg>
      </pc:sldChg>
      <pc:sldChg chg="addSp delSp modSp mod">
        <pc:chgData name="Neemias e Catia Lima" userId="b77af7bd85500281" providerId="LiveId" clId="{66E88CED-EB25-4063-A036-6CF037D4BC01}" dt="2021-04-25T10:17:53.602" v="86"/>
        <pc:sldMkLst>
          <pc:docMk/>
          <pc:sldMk cId="1959249856" sldId="286"/>
        </pc:sldMkLst>
        <pc:spChg chg="add mod">
          <ac:chgData name="Neemias e Catia Lima" userId="b77af7bd85500281" providerId="LiveId" clId="{66E88CED-EB25-4063-A036-6CF037D4BC01}" dt="2021-04-25T10:17:53.602" v="86"/>
          <ac:spMkLst>
            <pc:docMk/>
            <pc:sldMk cId="1959249856" sldId="286"/>
            <ac:spMk id="16" creationId="{C7D6AD51-2907-44E0-9FFE-8B978050442C}"/>
          </ac:spMkLst>
        </pc:spChg>
        <pc:spChg chg="add mod">
          <ac:chgData name="Neemias e Catia Lima" userId="b77af7bd85500281" providerId="LiveId" clId="{66E88CED-EB25-4063-A036-6CF037D4BC01}" dt="2021-04-25T10:17:53.602" v="86"/>
          <ac:spMkLst>
            <pc:docMk/>
            <pc:sldMk cId="1959249856" sldId="286"/>
            <ac:spMk id="17" creationId="{88DDBE8F-8735-4C65-92E3-8B9AD03BF961}"/>
          </ac:spMkLst>
        </pc:spChg>
        <pc:spChg chg="del">
          <ac:chgData name="Neemias e Catia Lima" userId="b77af7bd85500281" providerId="LiveId" clId="{66E88CED-EB25-4063-A036-6CF037D4BC01}" dt="2021-04-25T10:17:52.946" v="85" actId="478"/>
          <ac:spMkLst>
            <pc:docMk/>
            <pc:sldMk cId="1959249856" sldId="286"/>
            <ac:spMk id="24" creationId="{B950A7A9-BA80-4907-93E0-678A64407229}"/>
          </ac:spMkLst>
        </pc:spChg>
        <pc:picChg chg="del">
          <ac:chgData name="Neemias e Catia Lima" userId="b77af7bd85500281" providerId="LiveId" clId="{66E88CED-EB25-4063-A036-6CF037D4BC01}" dt="2021-04-25T10:17:52.946" v="85" actId="478"/>
          <ac:picMkLst>
            <pc:docMk/>
            <pc:sldMk cId="1959249856" sldId="286"/>
            <ac:picMk id="18" creationId="{C177EA06-53E3-493D-9225-573319401251}"/>
          </ac:picMkLst>
        </pc:picChg>
        <pc:picChg chg="del">
          <ac:chgData name="Neemias e Catia Lima" userId="b77af7bd85500281" providerId="LiveId" clId="{66E88CED-EB25-4063-A036-6CF037D4BC01}" dt="2021-04-25T10:17:52.946" v="85" actId="478"/>
          <ac:picMkLst>
            <pc:docMk/>
            <pc:sldMk cId="1959249856" sldId="286"/>
            <ac:picMk id="19" creationId="{BC9CC994-A681-4CBA-9733-27DD898D0B89}"/>
          </ac:picMkLst>
        </pc:picChg>
        <pc:picChg chg="add mod">
          <ac:chgData name="Neemias e Catia Lima" userId="b77af7bd85500281" providerId="LiveId" clId="{66E88CED-EB25-4063-A036-6CF037D4BC01}" dt="2021-04-25T10:17:53.602" v="86"/>
          <ac:picMkLst>
            <pc:docMk/>
            <pc:sldMk cId="1959249856" sldId="286"/>
            <ac:picMk id="20" creationId="{0A4C4AFD-ADF0-4D3D-B102-A4DE2538E075}"/>
          </ac:picMkLst>
        </pc:picChg>
        <pc:picChg chg="add mod">
          <ac:chgData name="Neemias e Catia Lima" userId="b77af7bd85500281" providerId="LiveId" clId="{66E88CED-EB25-4063-A036-6CF037D4BC01}" dt="2021-04-25T10:17:53.602" v="86"/>
          <ac:picMkLst>
            <pc:docMk/>
            <pc:sldMk cId="1959249856" sldId="286"/>
            <ac:picMk id="21" creationId="{7AA4B699-144F-40E0-A847-E2FB03D819D0}"/>
          </ac:picMkLst>
        </pc:picChg>
      </pc:sldChg>
      <pc:sldChg chg="addSp delSp modSp mod">
        <pc:chgData name="Neemias e Catia Lima" userId="b77af7bd85500281" providerId="LiveId" clId="{66E88CED-EB25-4063-A036-6CF037D4BC01}" dt="2021-04-25T10:18:29.177" v="92"/>
        <pc:sldMkLst>
          <pc:docMk/>
          <pc:sldMk cId="2857006406" sldId="287"/>
        </pc:sldMkLst>
        <pc:spChg chg="add mod">
          <ac:chgData name="Neemias e Catia Lima" userId="b77af7bd85500281" providerId="LiveId" clId="{66E88CED-EB25-4063-A036-6CF037D4BC01}" dt="2021-04-25T10:18:29.177" v="92"/>
          <ac:spMkLst>
            <pc:docMk/>
            <pc:sldMk cId="2857006406" sldId="287"/>
            <ac:spMk id="15" creationId="{4BB5D5AE-9BBB-46E1-B054-D735791E4AA6}"/>
          </ac:spMkLst>
        </pc:spChg>
        <pc:spChg chg="add mod">
          <ac:chgData name="Neemias e Catia Lima" userId="b77af7bd85500281" providerId="LiveId" clId="{66E88CED-EB25-4063-A036-6CF037D4BC01}" dt="2021-04-25T10:18:29.177" v="92"/>
          <ac:spMkLst>
            <pc:docMk/>
            <pc:sldMk cId="2857006406" sldId="287"/>
            <ac:spMk id="17" creationId="{1517DE9C-D46F-4E5E-AF54-DA68CCB9ED9A}"/>
          </ac:spMkLst>
        </pc:spChg>
        <pc:spChg chg="del">
          <ac:chgData name="Neemias e Catia Lima" userId="b77af7bd85500281" providerId="LiveId" clId="{66E88CED-EB25-4063-A036-6CF037D4BC01}" dt="2021-04-25T10:18:28.589" v="91" actId="478"/>
          <ac:spMkLst>
            <pc:docMk/>
            <pc:sldMk cId="2857006406" sldId="287"/>
            <ac:spMk id="23" creationId="{7DB3738B-E0BD-4F51-A4EE-23323AEAC830}"/>
          </ac:spMkLst>
        </pc:spChg>
        <pc:picChg chg="del">
          <ac:chgData name="Neemias e Catia Lima" userId="b77af7bd85500281" providerId="LiveId" clId="{66E88CED-EB25-4063-A036-6CF037D4BC01}" dt="2021-04-25T10:18:28.589" v="91" actId="478"/>
          <ac:picMkLst>
            <pc:docMk/>
            <pc:sldMk cId="2857006406" sldId="287"/>
            <ac:picMk id="18" creationId="{5B11211E-C927-4E14-83F6-24B7EDDC780A}"/>
          </ac:picMkLst>
        </pc:picChg>
        <pc:picChg chg="del">
          <ac:chgData name="Neemias e Catia Lima" userId="b77af7bd85500281" providerId="LiveId" clId="{66E88CED-EB25-4063-A036-6CF037D4BC01}" dt="2021-04-25T10:18:28.589" v="91" actId="478"/>
          <ac:picMkLst>
            <pc:docMk/>
            <pc:sldMk cId="2857006406" sldId="287"/>
            <ac:picMk id="19" creationId="{2FCF8F42-042B-4EB6-B62F-CDBE2A0296FC}"/>
          </ac:picMkLst>
        </pc:picChg>
        <pc:picChg chg="add mod">
          <ac:chgData name="Neemias e Catia Lima" userId="b77af7bd85500281" providerId="LiveId" clId="{66E88CED-EB25-4063-A036-6CF037D4BC01}" dt="2021-04-25T10:18:29.177" v="92"/>
          <ac:picMkLst>
            <pc:docMk/>
            <pc:sldMk cId="2857006406" sldId="287"/>
            <ac:picMk id="20" creationId="{1D97B2F8-C537-451E-BB41-C0C4A42654AE}"/>
          </ac:picMkLst>
        </pc:picChg>
        <pc:picChg chg="add mod">
          <ac:chgData name="Neemias e Catia Lima" userId="b77af7bd85500281" providerId="LiveId" clId="{66E88CED-EB25-4063-A036-6CF037D4BC01}" dt="2021-04-25T10:18:29.177" v="92"/>
          <ac:picMkLst>
            <pc:docMk/>
            <pc:sldMk cId="2857006406" sldId="287"/>
            <ac:picMk id="21" creationId="{3EB010AC-8ED3-4193-A9E2-55276A9A2ED9}"/>
          </ac:picMkLst>
        </pc:picChg>
      </pc:sldChg>
      <pc:sldChg chg="addSp delSp modSp mod">
        <pc:chgData name="Neemias e Catia Lima" userId="b77af7bd85500281" providerId="LiveId" clId="{66E88CED-EB25-4063-A036-6CF037D4BC01}" dt="2021-04-25T10:22:17.348" v="138" actId="20577"/>
        <pc:sldMkLst>
          <pc:docMk/>
          <pc:sldMk cId="2630436816" sldId="288"/>
        </pc:sldMkLst>
        <pc:spChg chg="add mod">
          <ac:chgData name="Neemias e Catia Lima" userId="b77af7bd85500281" providerId="LiveId" clId="{66E88CED-EB25-4063-A036-6CF037D4BC01}" dt="2021-04-25T10:16:05.151" v="70"/>
          <ac:spMkLst>
            <pc:docMk/>
            <pc:sldMk cId="2630436816" sldId="288"/>
            <ac:spMk id="12" creationId="{0A14A823-5A89-4788-84BD-C30FEF6879C8}"/>
          </ac:spMkLst>
        </pc:spChg>
        <pc:spChg chg="mod">
          <ac:chgData name="Neemias e Catia Lima" userId="b77af7bd85500281" providerId="LiveId" clId="{66E88CED-EB25-4063-A036-6CF037D4BC01}" dt="2021-04-25T10:22:17.348" v="138" actId="20577"/>
          <ac:spMkLst>
            <pc:docMk/>
            <pc:sldMk cId="2630436816" sldId="288"/>
            <ac:spMk id="14" creationId="{00000000-0000-0000-0000-000000000000}"/>
          </ac:spMkLst>
        </pc:spChg>
        <pc:spChg chg="add mod">
          <ac:chgData name="Neemias e Catia Lima" userId="b77af7bd85500281" providerId="LiveId" clId="{66E88CED-EB25-4063-A036-6CF037D4BC01}" dt="2021-04-25T10:16:05.151" v="70"/>
          <ac:spMkLst>
            <pc:docMk/>
            <pc:sldMk cId="2630436816" sldId="288"/>
            <ac:spMk id="19" creationId="{AD8EFDCC-6896-45B7-96B1-D2DA1F0B8064}"/>
          </ac:spMkLst>
        </pc:spChg>
        <pc:spChg chg="del">
          <ac:chgData name="Neemias e Catia Lima" userId="b77af7bd85500281" providerId="LiveId" clId="{66E88CED-EB25-4063-A036-6CF037D4BC01}" dt="2021-04-25T10:16:04.369" v="69" actId="478"/>
          <ac:spMkLst>
            <pc:docMk/>
            <pc:sldMk cId="2630436816" sldId="288"/>
            <ac:spMk id="24" creationId="{62898820-C50B-49BA-BCAD-1B77F45AA8D0}"/>
          </ac:spMkLst>
        </pc:spChg>
        <pc:picChg chg="del">
          <ac:chgData name="Neemias e Catia Lima" userId="b77af7bd85500281" providerId="LiveId" clId="{66E88CED-EB25-4063-A036-6CF037D4BC01}" dt="2021-04-25T10:16:04.369" v="69" actId="478"/>
          <ac:picMkLst>
            <pc:docMk/>
            <pc:sldMk cId="2630436816" sldId="288"/>
            <ac:picMk id="17" creationId="{8912F2D1-2832-4CC9-88E2-018CE9716162}"/>
          </ac:picMkLst>
        </pc:picChg>
        <pc:picChg chg="del">
          <ac:chgData name="Neemias e Catia Lima" userId="b77af7bd85500281" providerId="LiveId" clId="{66E88CED-EB25-4063-A036-6CF037D4BC01}" dt="2021-04-25T10:16:04.369" v="69" actId="478"/>
          <ac:picMkLst>
            <pc:docMk/>
            <pc:sldMk cId="2630436816" sldId="288"/>
            <ac:picMk id="18" creationId="{50B3A59D-544E-4F04-AE3F-A9F7D0971A0E}"/>
          </ac:picMkLst>
        </pc:picChg>
        <pc:picChg chg="add mod">
          <ac:chgData name="Neemias e Catia Lima" userId="b77af7bd85500281" providerId="LiveId" clId="{66E88CED-EB25-4063-A036-6CF037D4BC01}" dt="2021-04-25T10:16:05.151" v="70"/>
          <ac:picMkLst>
            <pc:docMk/>
            <pc:sldMk cId="2630436816" sldId="288"/>
            <ac:picMk id="20" creationId="{CA73DAAD-FF02-45BA-B8D1-B4E99DB32BC3}"/>
          </ac:picMkLst>
        </pc:picChg>
        <pc:picChg chg="add mod">
          <ac:chgData name="Neemias e Catia Lima" userId="b77af7bd85500281" providerId="LiveId" clId="{66E88CED-EB25-4063-A036-6CF037D4BC01}" dt="2021-04-25T10:16:05.151" v="70"/>
          <ac:picMkLst>
            <pc:docMk/>
            <pc:sldMk cId="2630436816" sldId="288"/>
            <ac:picMk id="22" creationId="{1C65574D-66E3-4912-BDFF-4248E7C6EE02}"/>
          </ac:picMkLst>
        </pc:picChg>
      </pc:sldChg>
      <pc:sldChg chg="addSp delSp modSp mod">
        <pc:chgData name="Neemias e Catia Lima" userId="b77af7bd85500281" providerId="LiveId" clId="{66E88CED-EB25-4063-A036-6CF037D4BC01}" dt="2021-04-25T10:16:56.111" v="76"/>
        <pc:sldMkLst>
          <pc:docMk/>
          <pc:sldMk cId="3032827026" sldId="289"/>
        </pc:sldMkLst>
        <pc:spChg chg="add mod">
          <ac:chgData name="Neemias e Catia Lima" userId="b77af7bd85500281" providerId="LiveId" clId="{66E88CED-EB25-4063-A036-6CF037D4BC01}" dt="2021-04-25T10:16:56.111" v="76"/>
          <ac:spMkLst>
            <pc:docMk/>
            <pc:sldMk cId="3032827026" sldId="289"/>
            <ac:spMk id="17" creationId="{7ABD93F4-81F5-4C92-B6D7-EA55E30F1104}"/>
          </ac:spMkLst>
        </pc:spChg>
        <pc:spChg chg="add mod">
          <ac:chgData name="Neemias e Catia Lima" userId="b77af7bd85500281" providerId="LiveId" clId="{66E88CED-EB25-4063-A036-6CF037D4BC01}" dt="2021-04-25T10:16:56.111" v="76"/>
          <ac:spMkLst>
            <pc:docMk/>
            <pc:sldMk cId="3032827026" sldId="289"/>
            <ac:spMk id="18" creationId="{CBF89CF5-EEBE-4972-A473-2227F95E0CC7}"/>
          </ac:spMkLst>
        </pc:spChg>
        <pc:spChg chg="del">
          <ac:chgData name="Neemias e Catia Lima" userId="b77af7bd85500281" providerId="LiveId" clId="{66E88CED-EB25-4063-A036-6CF037D4BC01}" dt="2021-04-25T10:16:55.473" v="75" actId="478"/>
          <ac:spMkLst>
            <pc:docMk/>
            <pc:sldMk cId="3032827026" sldId="289"/>
            <ac:spMk id="21" creationId="{7F8D65C8-ABE6-415C-81C4-14DB491FDEE3}"/>
          </ac:spMkLst>
        </pc:spChg>
        <pc:picChg chg="del">
          <ac:chgData name="Neemias e Catia Lima" userId="b77af7bd85500281" providerId="LiveId" clId="{66E88CED-EB25-4063-A036-6CF037D4BC01}" dt="2021-04-25T10:16:55.473" v="75" actId="478"/>
          <ac:picMkLst>
            <pc:docMk/>
            <pc:sldMk cId="3032827026" sldId="289"/>
            <ac:picMk id="19" creationId="{C7A14A65-4BE6-44B3-A564-CC32A6B889DF}"/>
          </ac:picMkLst>
        </pc:picChg>
        <pc:picChg chg="del">
          <ac:chgData name="Neemias e Catia Lima" userId="b77af7bd85500281" providerId="LiveId" clId="{66E88CED-EB25-4063-A036-6CF037D4BC01}" dt="2021-04-25T10:16:55.473" v="75" actId="478"/>
          <ac:picMkLst>
            <pc:docMk/>
            <pc:sldMk cId="3032827026" sldId="289"/>
            <ac:picMk id="20" creationId="{F74F4650-88F4-4881-8F82-866FB1B9A3D9}"/>
          </ac:picMkLst>
        </pc:picChg>
        <pc:picChg chg="add mod">
          <ac:chgData name="Neemias e Catia Lima" userId="b77af7bd85500281" providerId="LiveId" clId="{66E88CED-EB25-4063-A036-6CF037D4BC01}" dt="2021-04-25T10:16:56.111" v="76"/>
          <ac:picMkLst>
            <pc:docMk/>
            <pc:sldMk cId="3032827026" sldId="289"/>
            <ac:picMk id="22" creationId="{F6589BB4-9464-4A9F-B75E-048A143997D1}"/>
          </ac:picMkLst>
        </pc:picChg>
        <pc:picChg chg="add mod">
          <ac:chgData name="Neemias e Catia Lima" userId="b77af7bd85500281" providerId="LiveId" clId="{66E88CED-EB25-4063-A036-6CF037D4BC01}" dt="2021-04-25T10:16:56.111" v="76"/>
          <ac:picMkLst>
            <pc:docMk/>
            <pc:sldMk cId="3032827026" sldId="289"/>
            <ac:picMk id="23" creationId="{78AE393B-D22B-43B4-9A6A-37780B1444A1}"/>
          </ac:picMkLst>
        </pc:picChg>
      </pc:sldChg>
      <pc:sldChg chg="addSp delSp modSp mod">
        <pc:chgData name="Neemias e Catia Lima" userId="b77af7bd85500281" providerId="LiveId" clId="{66E88CED-EB25-4063-A036-6CF037D4BC01}" dt="2021-04-25T10:17:17.670" v="80"/>
        <pc:sldMkLst>
          <pc:docMk/>
          <pc:sldMk cId="3772032319" sldId="290"/>
        </pc:sldMkLst>
        <pc:spChg chg="add mod">
          <ac:chgData name="Neemias e Catia Lima" userId="b77af7bd85500281" providerId="LiveId" clId="{66E88CED-EB25-4063-A036-6CF037D4BC01}" dt="2021-04-25T10:17:17.670" v="80"/>
          <ac:spMkLst>
            <pc:docMk/>
            <pc:sldMk cId="3772032319" sldId="290"/>
            <ac:spMk id="15" creationId="{6A7FF78E-BDB1-4D55-B7F7-9859FD2B47C7}"/>
          </ac:spMkLst>
        </pc:spChg>
        <pc:spChg chg="add mod">
          <ac:chgData name="Neemias e Catia Lima" userId="b77af7bd85500281" providerId="LiveId" clId="{66E88CED-EB25-4063-A036-6CF037D4BC01}" dt="2021-04-25T10:17:17.670" v="80"/>
          <ac:spMkLst>
            <pc:docMk/>
            <pc:sldMk cId="3772032319" sldId="290"/>
            <ac:spMk id="19" creationId="{FBE1A34C-F070-4CD5-9A8C-1DF4896677C2}"/>
          </ac:spMkLst>
        </pc:spChg>
        <pc:spChg chg="del">
          <ac:chgData name="Neemias e Catia Lima" userId="b77af7bd85500281" providerId="LiveId" clId="{66E88CED-EB25-4063-A036-6CF037D4BC01}" dt="2021-04-25T10:17:17.097" v="79" actId="478"/>
          <ac:spMkLst>
            <pc:docMk/>
            <pc:sldMk cId="3772032319" sldId="290"/>
            <ac:spMk id="24" creationId="{74968B2C-8BDE-45DF-84CE-80FD8BA889CA}"/>
          </ac:spMkLst>
        </pc:spChg>
        <pc:picChg chg="del">
          <ac:chgData name="Neemias e Catia Lima" userId="b77af7bd85500281" providerId="LiveId" clId="{66E88CED-EB25-4063-A036-6CF037D4BC01}" dt="2021-04-25T10:17:17.097" v="79" actId="478"/>
          <ac:picMkLst>
            <pc:docMk/>
            <pc:sldMk cId="3772032319" sldId="290"/>
            <ac:picMk id="16" creationId="{12414F0B-CABF-4DB6-BEC2-9658A3B449C2}"/>
          </ac:picMkLst>
        </pc:picChg>
        <pc:picChg chg="del">
          <ac:chgData name="Neemias e Catia Lima" userId="b77af7bd85500281" providerId="LiveId" clId="{66E88CED-EB25-4063-A036-6CF037D4BC01}" dt="2021-04-25T10:17:17.097" v="79" actId="478"/>
          <ac:picMkLst>
            <pc:docMk/>
            <pc:sldMk cId="3772032319" sldId="290"/>
            <ac:picMk id="18" creationId="{04093B17-9E39-45C6-8BCE-E9BAE6506FE6}"/>
          </ac:picMkLst>
        </pc:picChg>
        <pc:picChg chg="add mod">
          <ac:chgData name="Neemias e Catia Lima" userId="b77af7bd85500281" providerId="LiveId" clId="{66E88CED-EB25-4063-A036-6CF037D4BC01}" dt="2021-04-25T10:17:17.670" v="80"/>
          <ac:picMkLst>
            <pc:docMk/>
            <pc:sldMk cId="3772032319" sldId="290"/>
            <ac:picMk id="20" creationId="{6842D9A1-B098-4A60-98AC-BCDEB6CCA819}"/>
          </ac:picMkLst>
        </pc:picChg>
        <pc:picChg chg="add mod">
          <ac:chgData name="Neemias e Catia Lima" userId="b77af7bd85500281" providerId="LiveId" clId="{66E88CED-EB25-4063-A036-6CF037D4BC01}" dt="2021-04-25T10:17:17.670" v="80"/>
          <ac:picMkLst>
            <pc:docMk/>
            <pc:sldMk cId="3772032319" sldId="290"/>
            <ac:picMk id="22" creationId="{A37ED2F7-BEE4-48C5-AAE0-D85AC967C927}"/>
          </ac:picMkLst>
        </pc:picChg>
      </pc:sldChg>
      <pc:sldChg chg="addSp delSp modSp mod">
        <pc:chgData name="Neemias e Catia Lima" userId="b77af7bd85500281" providerId="LiveId" clId="{66E88CED-EB25-4063-A036-6CF037D4BC01}" dt="2021-04-25T10:17:40.739" v="84"/>
        <pc:sldMkLst>
          <pc:docMk/>
          <pc:sldMk cId="1768216317" sldId="291"/>
        </pc:sldMkLst>
        <pc:spChg chg="add mod">
          <ac:chgData name="Neemias e Catia Lima" userId="b77af7bd85500281" providerId="LiveId" clId="{66E88CED-EB25-4063-A036-6CF037D4BC01}" dt="2021-04-25T10:17:40.739" v="84"/>
          <ac:spMkLst>
            <pc:docMk/>
            <pc:sldMk cId="1768216317" sldId="291"/>
            <ac:spMk id="16" creationId="{7239DD75-1939-4316-9F21-5176C07B524E}"/>
          </ac:spMkLst>
        </pc:spChg>
        <pc:spChg chg="add mod">
          <ac:chgData name="Neemias e Catia Lima" userId="b77af7bd85500281" providerId="LiveId" clId="{66E88CED-EB25-4063-A036-6CF037D4BC01}" dt="2021-04-25T10:17:40.739" v="84"/>
          <ac:spMkLst>
            <pc:docMk/>
            <pc:sldMk cId="1768216317" sldId="291"/>
            <ac:spMk id="18" creationId="{152C1F28-AB17-4707-B1D3-092DECDA20CF}"/>
          </ac:spMkLst>
        </pc:spChg>
        <pc:spChg chg="del">
          <ac:chgData name="Neemias e Catia Lima" userId="b77af7bd85500281" providerId="LiveId" clId="{66E88CED-EB25-4063-A036-6CF037D4BC01}" dt="2021-04-25T10:17:40.168" v="83" actId="478"/>
          <ac:spMkLst>
            <pc:docMk/>
            <pc:sldMk cId="1768216317" sldId="291"/>
            <ac:spMk id="23" creationId="{229FF26D-8F3E-47D3-A7A4-A9006C959F88}"/>
          </ac:spMkLst>
        </pc:spChg>
        <pc:picChg chg="del">
          <ac:chgData name="Neemias e Catia Lima" userId="b77af7bd85500281" providerId="LiveId" clId="{66E88CED-EB25-4063-A036-6CF037D4BC01}" dt="2021-04-25T10:17:40.168" v="83" actId="478"/>
          <ac:picMkLst>
            <pc:docMk/>
            <pc:sldMk cId="1768216317" sldId="291"/>
            <ac:picMk id="19" creationId="{725FE7C6-109F-4630-B892-52A0CCB09FFE}"/>
          </ac:picMkLst>
        </pc:picChg>
        <pc:picChg chg="del">
          <ac:chgData name="Neemias e Catia Lima" userId="b77af7bd85500281" providerId="LiveId" clId="{66E88CED-EB25-4063-A036-6CF037D4BC01}" dt="2021-04-25T10:17:40.168" v="83" actId="478"/>
          <ac:picMkLst>
            <pc:docMk/>
            <pc:sldMk cId="1768216317" sldId="291"/>
            <ac:picMk id="20" creationId="{8F4BCA0C-CA2D-469C-9C41-6A1D1A7FEA4B}"/>
          </ac:picMkLst>
        </pc:picChg>
        <pc:picChg chg="add mod">
          <ac:chgData name="Neemias e Catia Lima" userId="b77af7bd85500281" providerId="LiveId" clId="{66E88CED-EB25-4063-A036-6CF037D4BC01}" dt="2021-04-25T10:17:40.739" v="84"/>
          <ac:picMkLst>
            <pc:docMk/>
            <pc:sldMk cId="1768216317" sldId="291"/>
            <ac:picMk id="21" creationId="{CE4F7F57-D222-4C73-BF97-97D690D47D6A}"/>
          </ac:picMkLst>
        </pc:picChg>
        <pc:picChg chg="add mod">
          <ac:chgData name="Neemias e Catia Lima" userId="b77af7bd85500281" providerId="LiveId" clId="{66E88CED-EB25-4063-A036-6CF037D4BC01}" dt="2021-04-25T10:17:40.739" v="84"/>
          <ac:picMkLst>
            <pc:docMk/>
            <pc:sldMk cId="1768216317" sldId="291"/>
            <ac:picMk id="22" creationId="{71DD7588-BF27-4D85-B770-A35A22551DC2}"/>
          </ac:picMkLst>
        </pc:picChg>
      </pc:sldChg>
      <pc:sldChg chg="addSp delSp modSp mod">
        <pc:chgData name="Neemias e Catia Lima" userId="b77af7bd85500281" providerId="LiveId" clId="{66E88CED-EB25-4063-A036-6CF037D4BC01}" dt="2021-04-25T10:18:09.630" v="88"/>
        <pc:sldMkLst>
          <pc:docMk/>
          <pc:sldMk cId="3757265641" sldId="292"/>
        </pc:sldMkLst>
        <pc:spChg chg="add mod">
          <ac:chgData name="Neemias e Catia Lima" userId="b77af7bd85500281" providerId="LiveId" clId="{66E88CED-EB25-4063-A036-6CF037D4BC01}" dt="2021-04-25T10:18:09.630" v="88"/>
          <ac:spMkLst>
            <pc:docMk/>
            <pc:sldMk cId="3757265641" sldId="292"/>
            <ac:spMk id="16" creationId="{219CD554-FC1D-4796-BEBB-DFFA36313BE4}"/>
          </ac:spMkLst>
        </pc:spChg>
        <pc:spChg chg="add mod">
          <ac:chgData name="Neemias e Catia Lima" userId="b77af7bd85500281" providerId="LiveId" clId="{66E88CED-EB25-4063-A036-6CF037D4BC01}" dt="2021-04-25T10:18:09.630" v="88"/>
          <ac:spMkLst>
            <pc:docMk/>
            <pc:sldMk cId="3757265641" sldId="292"/>
            <ac:spMk id="20" creationId="{ECC754C2-1D86-4FDF-BBBA-36F0FB823A2F}"/>
          </ac:spMkLst>
        </pc:spChg>
        <pc:spChg chg="del">
          <ac:chgData name="Neemias e Catia Lima" userId="b77af7bd85500281" providerId="LiveId" clId="{66E88CED-EB25-4063-A036-6CF037D4BC01}" dt="2021-04-25T10:18:09.005" v="87" actId="478"/>
          <ac:spMkLst>
            <pc:docMk/>
            <pc:sldMk cId="3757265641" sldId="292"/>
            <ac:spMk id="23" creationId="{9109A1A0-AC06-41DE-A7AB-C0688B34C450}"/>
          </ac:spMkLst>
        </pc:spChg>
        <pc:picChg chg="del">
          <ac:chgData name="Neemias e Catia Lima" userId="b77af7bd85500281" providerId="LiveId" clId="{66E88CED-EB25-4063-A036-6CF037D4BC01}" dt="2021-04-25T10:18:09.005" v="87" actId="478"/>
          <ac:picMkLst>
            <pc:docMk/>
            <pc:sldMk cId="3757265641" sldId="292"/>
            <ac:picMk id="18" creationId="{E1A2143D-EA52-46E7-A4E7-50CA8A97CA8A}"/>
          </ac:picMkLst>
        </pc:picChg>
        <pc:picChg chg="del">
          <ac:chgData name="Neemias e Catia Lima" userId="b77af7bd85500281" providerId="LiveId" clId="{66E88CED-EB25-4063-A036-6CF037D4BC01}" dt="2021-04-25T10:18:09.005" v="87" actId="478"/>
          <ac:picMkLst>
            <pc:docMk/>
            <pc:sldMk cId="3757265641" sldId="292"/>
            <ac:picMk id="19" creationId="{962415E7-661E-464C-9AF7-179248D7FB7F}"/>
          </ac:picMkLst>
        </pc:picChg>
        <pc:picChg chg="add mod">
          <ac:chgData name="Neemias e Catia Lima" userId="b77af7bd85500281" providerId="LiveId" clId="{66E88CED-EB25-4063-A036-6CF037D4BC01}" dt="2021-04-25T10:18:09.630" v="88"/>
          <ac:picMkLst>
            <pc:docMk/>
            <pc:sldMk cId="3757265641" sldId="292"/>
            <ac:picMk id="21" creationId="{BAD7D191-F1F6-451E-AF69-98E37A188598}"/>
          </ac:picMkLst>
        </pc:picChg>
        <pc:picChg chg="add mod">
          <ac:chgData name="Neemias e Catia Lima" userId="b77af7bd85500281" providerId="LiveId" clId="{66E88CED-EB25-4063-A036-6CF037D4BC01}" dt="2021-04-25T10:18:09.630" v="88"/>
          <ac:picMkLst>
            <pc:docMk/>
            <pc:sldMk cId="3757265641" sldId="292"/>
            <ac:picMk id="22" creationId="{50F3F568-03BF-415D-B3CF-704B3A2F840C}"/>
          </ac:picMkLst>
        </pc:picChg>
      </pc:sldChg>
      <pc:sldChg chg="addSp delSp modSp mod">
        <pc:chgData name="Neemias e Catia Lima" userId="b77af7bd85500281" providerId="LiveId" clId="{66E88CED-EB25-4063-A036-6CF037D4BC01}" dt="2021-04-25T10:18:21.506" v="90"/>
        <pc:sldMkLst>
          <pc:docMk/>
          <pc:sldMk cId="3114938747" sldId="293"/>
        </pc:sldMkLst>
        <pc:spChg chg="add mod">
          <ac:chgData name="Neemias e Catia Lima" userId="b77af7bd85500281" providerId="LiveId" clId="{66E88CED-EB25-4063-A036-6CF037D4BC01}" dt="2021-04-25T10:18:21.506" v="90"/>
          <ac:spMkLst>
            <pc:docMk/>
            <pc:sldMk cId="3114938747" sldId="293"/>
            <ac:spMk id="15" creationId="{59CD4B13-D399-4A4D-A2F7-421F99AE5CE7}"/>
          </ac:spMkLst>
        </pc:spChg>
        <pc:spChg chg="add mod">
          <ac:chgData name="Neemias e Catia Lima" userId="b77af7bd85500281" providerId="LiveId" clId="{66E88CED-EB25-4063-A036-6CF037D4BC01}" dt="2021-04-25T10:18:21.506" v="90"/>
          <ac:spMkLst>
            <pc:docMk/>
            <pc:sldMk cId="3114938747" sldId="293"/>
            <ac:spMk id="18" creationId="{D9E8F8F3-44CA-4DA6-A84E-50643020835B}"/>
          </ac:spMkLst>
        </pc:spChg>
        <pc:spChg chg="del">
          <ac:chgData name="Neemias e Catia Lima" userId="b77af7bd85500281" providerId="LiveId" clId="{66E88CED-EB25-4063-A036-6CF037D4BC01}" dt="2021-04-25T10:18:20.938" v="89" actId="478"/>
          <ac:spMkLst>
            <pc:docMk/>
            <pc:sldMk cId="3114938747" sldId="293"/>
            <ac:spMk id="23" creationId="{168642ED-E31E-486E-8FE1-F6C511EB2F9B}"/>
          </ac:spMkLst>
        </pc:spChg>
        <pc:picChg chg="del">
          <ac:chgData name="Neemias e Catia Lima" userId="b77af7bd85500281" providerId="LiveId" clId="{66E88CED-EB25-4063-A036-6CF037D4BC01}" dt="2021-04-25T10:18:20.938" v="89" actId="478"/>
          <ac:picMkLst>
            <pc:docMk/>
            <pc:sldMk cId="3114938747" sldId="293"/>
            <ac:picMk id="19" creationId="{8044FC40-DB5C-4D3A-90CD-1A9669F382C5}"/>
          </ac:picMkLst>
        </pc:picChg>
        <pc:picChg chg="del">
          <ac:chgData name="Neemias e Catia Lima" userId="b77af7bd85500281" providerId="LiveId" clId="{66E88CED-EB25-4063-A036-6CF037D4BC01}" dt="2021-04-25T10:18:20.938" v="89" actId="478"/>
          <ac:picMkLst>
            <pc:docMk/>
            <pc:sldMk cId="3114938747" sldId="293"/>
            <ac:picMk id="20" creationId="{A826F740-995D-4D1C-9A86-769B445A9F4C}"/>
          </ac:picMkLst>
        </pc:picChg>
        <pc:picChg chg="add mod">
          <ac:chgData name="Neemias e Catia Lima" userId="b77af7bd85500281" providerId="LiveId" clId="{66E88CED-EB25-4063-A036-6CF037D4BC01}" dt="2021-04-25T10:18:21.506" v="90"/>
          <ac:picMkLst>
            <pc:docMk/>
            <pc:sldMk cId="3114938747" sldId="293"/>
            <ac:picMk id="21" creationId="{782541E6-593D-4207-AAF4-57A1DEF6E40D}"/>
          </ac:picMkLst>
        </pc:picChg>
        <pc:picChg chg="add mod">
          <ac:chgData name="Neemias e Catia Lima" userId="b77af7bd85500281" providerId="LiveId" clId="{66E88CED-EB25-4063-A036-6CF037D4BC01}" dt="2021-04-25T10:18:21.506" v="90"/>
          <ac:picMkLst>
            <pc:docMk/>
            <pc:sldMk cId="3114938747" sldId="293"/>
            <ac:picMk id="22" creationId="{70CBA0EC-BBAF-455F-A711-7DCBB544F42F}"/>
          </ac:picMkLst>
        </pc:picChg>
      </pc:sldChg>
    </pc:docChg>
  </pc:docChgLst>
  <pc:docChgLst>
    <pc:chgData name="Neemias Informatica Lima" userId="b77af7bd85500281" providerId="LiveId" clId="{16213AEF-5566-48D8-AF15-94866D1F301A}"/>
    <pc:docChg chg="undo redo custSel modSld">
      <pc:chgData name="Neemias Informatica Lima" userId="b77af7bd85500281" providerId="LiveId" clId="{16213AEF-5566-48D8-AF15-94866D1F301A}" dt="2023-11-07T20:36:29.759" v="344"/>
      <pc:docMkLst>
        <pc:docMk/>
      </pc:docMkLst>
      <pc:sldChg chg="addSp delSp modSp mod">
        <pc:chgData name="Neemias Informatica Lima" userId="b77af7bd85500281" providerId="LiveId" clId="{16213AEF-5566-48D8-AF15-94866D1F301A}" dt="2023-11-07T20:36:29.759" v="344"/>
        <pc:sldMkLst>
          <pc:docMk/>
          <pc:sldMk cId="2232331225" sldId="280"/>
        </pc:sldMkLst>
        <pc:spChg chg="mod">
          <ac:chgData name="Neemias Informatica Lima" userId="b77af7bd85500281" providerId="LiveId" clId="{16213AEF-5566-48D8-AF15-94866D1F301A}" dt="2023-11-07T20:15:52.105" v="16"/>
          <ac:spMkLst>
            <pc:docMk/>
            <pc:sldMk cId="2232331225" sldId="280"/>
            <ac:spMk id="6" creationId="{00000000-0000-0000-0000-000000000000}"/>
          </ac:spMkLst>
        </pc:spChg>
        <pc:spChg chg="mod">
          <ac:chgData name="Neemias Informatica Lima" userId="b77af7bd85500281" providerId="LiveId" clId="{16213AEF-5566-48D8-AF15-94866D1F301A}" dt="2023-11-07T20:18:06.749" v="42" actId="6549"/>
          <ac:spMkLst>
            <pc:docMk/>
            <pc:sldMk cId="2232331225" sldId="280"/>
            <ac:spMk id="9" creationId="{00000000-0000-0000-0000-000000000000}"/>
          </ac:spMkLst>
        </pc:spChg>
        <pc:spChg chg="mod">
          <ac:chgData name="Neemias Informatica Lima" userId="b77af7bd85500281" providerId="LiveId" clId="{16213AEF-5566-48D8-AF15-94866D1F301A}" dt="2023-11-07T20:18:35.569" v="56" actId="6549"/>
          <ac:spMkLst>
            <pc:docMk/>
            <pc:sldMk cId="2232331225" sldId="280"/>
            <ac:spMk id="16" creationId="{00000000-0000-0000-0000-000000000000}"/>
          </ac:spMkLst>
        </pc:spChg>
        <pc:picChg chg="add mod">
          <ac:chgData name="Neemias Informatica Lima" userId="b77af7bd85500281" providerId="LiveId" clId="{16213AEF-5566-48D8-AF15-94866D1F301A}" dt="2023-11-07T20:36:29.759" v="344"/>
          <ac:picMkLst>
            <pc:docMk/>
            <pc:sldMk cId="2232331225" sldId="280"/>
            <ac:picMk id="3" creationId="{8459030A-0354-25B2-74E5-139FB0FFBF57}"/>
          </ac:picMkLst>
        </pc:picChg>
        <pc:picChg chg="del">
          <ac:chgData name="Neemias Informatica Lima" userId="b77af7bd85500281" providerId="LiveId" clId="{16213AEF-5566-48D8-AF15-94866D1F301A}" dt="2023-11-07T20:14:22.844" v="6" actId="478"/>
          <ac:picMkLst>
            <pc:docMk/>
            <pc:sldMk cId="2232331225" sldId="280"/>
            <ac:picMk id="4" creationId="{0F0ADB51-F692-DBC1-F27B-4574BD63BA43}"/>
          </ac:picMkLst>
        </pc:picChg>
        <pc:picChg chg="add mod">
          <ac:chgData name="Neemias Informatica Lima" userId="b77af7bd85500281" providerId="LiveId" clId="{16213AEF-5566-48D8-AF15-94866D1F301A}" dt="2023-11-07T20:16:30.110" v="19" actId="1440"/>
          <ac:picMkLst>
            <pc:docMk/>
            <pc:sldMk cId="2232331225" sldId="280"/>
            <ac:picMk id="13" creationId="{90782C93-E4CD-857C-516D-47799A5B8721}"/>
          </ac:picMkLst>
        </pc:picChg>
        <pc:picChg chg="del">
          <ac:chgData name="Neemias Informatica Lima" userId="b77af7bd85500281" providerId="LiveId" clId="{16213AEF-5566-48D8-AF15-94866D1F301A}" dt="2023-11-07T20:15:36.317" v="8" actId="478"/>
          <ac:picMkLst>
            <pc:docMk/>
            <pc:sldMk cId="2232331225" sldId="280"/>
            <ac:picMk id="14" creationId="{4956ACF0-5B64-BB6C-250A-31CBE6FF33F4}"/>
          </ac:picMkLst>
        </pc:picChg>
      </pc:sldChg>
      <pc:sldChg chg="addSp delSp modSp mod">
        <pc:chgData name="Neemias Informatica Lima" userId="b77af7bd85500281" providerId="LiveId" clId="{16213AEF-5566-48D8-AF15-94866D1F301A}" dt="2023-11-07T20:24:21.435" v="142" actId="20577"/>
        <pc:sldMkLst>
          <pc:docMk/>
          <pc:sldMk cId="2103443556" sldId="281"/>
        </pc:sldMkLst>
        <pc:spChg chg="mod">
          <ac:chgData name="Neemias Informatica Lima" userId="b77af7bd85500281" providerId="LiveId" clId="{16213AEF-5566-48D8-AF15-94866D1F301A}" dt="2023-11-07T20:24:21.435" v="142" actId="20577"/>
          <ac:spMkLst>
            <pc:docMk/>
            <pc:sldMk cId="2103443556" sldId="281"/>
            <ac:spMk id="8" creationId="{00000000-0000-0000-0000-000000000000}"/>
          </ac:spMkLst>
        </pc:spChg>
        <pc:spChg chg="mod">
          <ac:chgData name="Neemias Informatica Lima" userId="b77af7bd85500281" providerId="LiveId" clId="{16213AEF-5566-48D8-AF15-94866D1F301A}" dt="2023-11-07T20:20:23.345" v="79"/>
          <ac:spMkLst>
            <pc:docMk/>
            <pc:sldMk cId="2103443556" sldId="281"/>
            <ac:spMk id="18" creationId="{00000000-0000-0000-0000-000000000000}"/>
          </ac:spMkLst>
        </pc:spChg>
        <pc:picChg chg="add mod">
          <ac:chgData name="Neemias Informatica Lima" userId="b77af7bd85500281" providerId="LiveId" clId="{16213AEF-5566-48D8-AF15-94866D1F301A}" dt="2023-11-07T20:19:39.101" v="68" actId="14100"/>
          <ac:picMkLst>
            <pc:docMk/>
            <pc:sldMk cId="2103443556" sldId="281"/>
            <ac:picMk id="2" creationId="{75BC1A2E-8AA2-A139-0337-F7BC8D8E4D51}"/>
          </ac:picMkLst>
        </pc:picChg>
        <pc:picChg chg="add mod">
          <ac:chgData name="Neemias Informatica Lima" userId="b77af7bd85500281" providerId="LiveId" clId="{16213AEF-5566-48D8-AF15-94866D1F301A}" dt="2023-11-07T20:20:04.561" v="74" actId="14100"/>
          <ac:picMkLst>
            <pc:docMk/>
            <pc:sldMk cId="2103443556" sldId="281"/>
            <ac:picMk id="3" creationId="{90782C93-E4CD-857C-516D-47799A5B8721}"/>
          </ac:picMkLst>
        </pc:picChg>
        <pc:picChg chg="del">
          <ac:chgData name="Neemias Informatica Lima" userId="b77af7bd85500281" providerId="LiveId" clId="{16213AEF-5566-48D8-AF15-94866D1F301A}" dt="2023-11-07T20:19:06.268" v="58" actId="478"/>
          <ac:picMkLst>
            <pc:docMk/>
            <pc:sldMk cId="2103443556" sldId="281"/>
            <ac:picMk id="4" creationId="{0401683E-6619-33FD-E0CA-0A94716BB2D0}"/>
          </ac:picMkLst>
        </pc:picChg>
        <pc:picChg chg="del">
          <ac:chgData name="Neemias Informatica Lima" userId="b77af7bd85500281" providerId="LiveId" clId="{16213AEF-5566-48D8-AF15-94866D1F301A}" dt="2023-11-07T20:19:10.420" v="59" actId="478"/>
          <ac:picMkLst>
            <pc:docMk/>
            <pc:sldMk cId="2103443556" sldId="281"/>
            <ac:picMk id="5" creationId="{F0646410-B1E3-621B-1B89-2DFCB31A465B}"/>
          </ac:picMkLst>
        </pc:picChg>
      </pc:sldChg>
      <pc:sldChg chg="addSp delSp modSp mod">
        <pc:chgData name="Neemias Informatica Lima" userId="b77af7bd85500281" providerId="LiveId" clId="{16213AEF-5566-48D8-AF15-94866D1F301A}" dt="2023-11-07T20:35:19.125" v="341" actId="20577"/>
        <pc:sldMkLst>
          <pc:docMk/>
          <pc:sldMk cId="3683219421" sldId="282"/>
        </pc:sldMkLst>
        <pc:spChg chg="add mod">
          <ac:chgData name="Neemias Informatica Lima" userId="b77af7bd85500281" providerId="LiveId" clId="{16213AEF-5566-48D8-AF15-94866D1F301A}" dt="2023-11-07T20:21:30.114" v="85"/>
          <ac:spMkLst>
            <pc:docMk/>
            <pc:sldMk cId="3683219421" sldId="282"/>
            <ac:spMk id="2" creationId="{5F75C951-ADFA-52C3-753A-BA1315CCCE5D}"/>
          </ac:spMkLst>
        </pc:spChg>
        <pc:spChg chg="del">
          <ac:chgData name="Neemias Informatica Lima" userId="b77af7bd85500281" providerId="LiveId" clId="{16213AEF-5566-48D8-AF15-94866D1F301A}" dt="2023-11-07T20:21:28.199" v="84" actId="478"/>
          <ac:spMkLst>
            <pc:docMk/>
            <pc:sldMk cId="3683219421" sldId="282"/>
            <ac:spMk id="8" creationId="{406832D3-51D0-D681-ABC6-D5AA21F8B4C4}"/>
          </ac:spMkLst>
        </pc:spChg>
        <pc:spChg chg="mod">
          <ac:chgData name="Neemias Informatica Lima" userId="b77af7bd85500281" providerId="LiveId" clId="{16213AEF-5566-48D8-AF15-94866D1F301A}" dt="2023-11-07T20:35:19.125" v="341" actId="20577"/>
          <ac:spMkLst>
            <pc:docMk/>
            <pc:sldMk cId="3683219421" sldId="282"/>
            <ac:spMk id="12" creationId="{00000000-0000-0000-0000-000000000000}"/>
          </ac:spMkLst>
        </pc:spChg>
        <pc:spChg chg="mod">
          <ac:chgData name="Neemias Informatica Lima" userId="b77af7bd85500281" providerId="LiveId" clId="{16213AEF-5566-48D8-AF15-94866D1F301A}" dt="2023-11-07T20:25:05.336" v="152"/>
          <ac:spMkLst>
            <pc:docMk/>
            <pc:sldMk cId="3683219421" sldId="282"/>
            <ac:spMk id="14" creationId="{00000000-0000-0000-0000-000000000000}"/>
          </ac:spMkLst>
        </pc:spChg>
        <pc:picChg chg="add mod">
          <ac:chgData name="Neemias Informatica Lima" userId="b77af7bd85500281" providerId="LiveId" clId="{16213AEF-5566-48D8-AF15-94866D1F301A}" dt="2023-11-07T20:21:30.114" v="85"/>
          <ac:picMkLst>
            <pc:docMk/>
            <pc:sldMk cId="3683219421" sldId="282"/>
            <ac:picMk id="4" creationId="{5F5FFF93-B293-80B2-CC1C-DF16E54FC03A}"/>
          </ac:picMkLst>
        </pc:picChg>
        <pc:picChg chg="add mod">
          <ac:chgData name="Neemias Informatica Lima" userId="b77af7bd85500281" providerId="LiveId" clId="{16213AEF-5566-48D8-AF15-94866D1F301A}" dt="2023-11-07T20:21:30.114" v="85"/>
          <ac:picMkLst>
            <pc:docMk/>
            <pc:sldMk cId="3683219421" sldId="282"/>
            <ac:picMk id="5" creationId="{D71F9B90-F8C4-7AEA-9499-544B231D25EE}"/>
          </ac:picMkLst>
        </pc:picChg>
        <pc:picChg chg="del">
          <ac:chgData name="Neemias Informatica Lima" userId="b77af7bd85500281" providerId="LiveId" clId="{16213AEF-5566-48D8-AF15-94866D1F301A}" dt="2023-11-07T20:21:28.199" v="84" actId="478"/>
          <ac:picMkLst>
            <pc:docMk/>
            <pc:sldMk cId="3683219421" sldId="282"/>
            <ac:picMk id="9" creationId="{E4E7D18B-2663-8020-BA36-B88543827227}"/>
          </ac:picMkLst>
        </pc:picChg>
        <pc:picChg chg="del">
          <ac:chgData name="Neemias Informatica Lima" userId="b77af7bd85500281" providerId="LiveId" clId="{16213AEF-5566-48D8-AF15-94866D1F301A}" dt="2023-11-07T20:21:28.199" v="84" actId="478"/>
          <ac:picMkLst>
            <pc:docMk/>
            <pc:sldMk cId="3683219421" sldId="282"/>
            <ac:picMk id="11" creationId="{106373A6-913A-FB36-4DC5-2B97F23E5862}"/>
          </ac:picMkLst>
        </pc:picChg>
      </pc:sldChg>
      <pc:sldChg chg="addSp delSp modSp mod">
        <pc:chgData name="Neemias Informatica Lima" userId="b77af7bd85500281" providerId="LiveId" clId="{16213AEF-5566-48D8-AF15-94866D1F301A}" dt="2023-11-07T20:26:59.041" v="187" actId="6549"/>
        <pc:sldMkLst>
          <pc:docMk/>
          <pc:sldMk cId="3902406419" sldId="283"/>
        </pc:sldMkLst>
        <pc:spChg chg="add mod">
          <ac:chgData name="Neemias Informatica Lima" userId="b77af7bd85500281" providerId="LiveId" clId="{16213AEF-5566-48D8-AF15-94866D1F301A}" dt="2023-11-07T20:21:41.493" v="89"/>
          <ac:spMkLst>
            <pc:docMk/>
            <pc:sldMk cId="3902406419" sldId="283"/>
            <ac:spMk id="2" creationId="{11EBDFC8-9AEF-72C4-EB99-9B155C91F456}"/>
          </ac:spMkLst>
        </pc:spChg>
        <pc:spChg chg="del">
          <ac:chgData name="Neemias Informatica Lima" userId="b77af7bd85500281" providerId="LiveId" clId="{16213AEF-5566-48D8-AF15-94866D1F301A}" dt="2023-11-07T20:21:39.739" v="88" actId="478"/>
          <ac:spMkLst>
            <pc:docMk/>
            <pc:sldMk cId="3902406419" sldId="283"/>
            <ac:spMk id="7" creationId="{D4068EE0-66FE-857B-0CB9-43EFAF05F80A}"/>
          </ac:spMkLst>
        </pc:spChg>
        <pc:spChg chg="mod">
          <ac:chgData name="Neemias Informatica Lima" userId="b77af7bd85500281" providerId="LiveId" clId="{16213AEF-5566-48D8-AF15-94866D1F301A}" dt="2023-11-07T20:26:16.162" v="171"/>
          <ac:spMkLst>
            <pc:docMk/>
            <pc:sldMk cId="3902406419" sldId="283"/>
            <ac:spMk id="14" creationId="{00000000-0000-0000-0000-000000000000}"/>
          </ac:spMkLst>
        </pc:spChg>
        <pc:spChg chg="mod">
          <ac:chgData name="Neemias Informatica Lima" userId="b77af7bd85500281" providerId="LiveId" clId="{16213AEF-5566-48D8-AF15-94866D1F301A}" dt="2023-11-07T20:26:59.041" v="187" actId="6549"/>
          <ac:spMkLst>
            <pc:docMk/>
            <pc:sldMk cId="3902406419" sldId="283"/>
            <ac:spMk id="15" creationId="{D5C09FDA-172B-4732-BD2E-A9BBEF8B191B}"/>
          </ac:spMkLst>
        </pc:spChg>
        <pc:picChg chg="add mod">
          <ac:chgData name="Neemias Informatica Lima" userId="b77af7bd85500281" providerId="LiveId" clId="{16213AEF-5566-48D8-AF15-94866D1F301A}" dt="2023-11-07T20:21:41.493" v="89"/>
          <ac:picMkLst>
            <pc:docMk/>
            <pc:sldMk cId="3902406419" sldId="283"/>
            <ac:picMk id="3" creationId="{FB4C629C-3540-A7BF-6C30-A0187F230609}"/>
          </ac:picMkLst>
        </pc:picChg>
        <pc:picChg chg="add mod">
          <ac:chgData name="Neemias Informatica Lima" userId="b77af7bd85500281" providerId="LiveId" clId="{16213AEF-5566-48D8-AF15-94866D1F301A}" dt="2023-11-07T20:21:41.493" v="89"/>
          <ac:picMkLst>
            <pc:docMk/>
            <pc:sldMk cId="3902406419" sldId="283"/>
            <ac:picMk id="4" creationId="{01FB662F-1135-74C3-9C30-330249087D8A}"/>
          </ac:picMkLst>
        </pc:picChg>
        <pc:picChg chg="del">
          <ac:chgData name="Neemias Informatica Lima" userId="b77af7bd85500281" providerId="LiveId" clId="{16213AEF-5566-48D8-AF15-94866D1F301A}" dt="2023-11-07T20:21:34.807" v="86" actId="478"/>
          <ac:picMkLst>
            <pc:docMk/>
            <pc:sldMk cId="3902406419" sldId="283"/>
            <ac:picMk id="8" creationId="{5ED0E2B3-CD61-4068-16B9-2A663EE7B7D9}"/>
          </ac:picMkLst>
        </pc:picChg>
        <pc:picChg chg="del">
          <ac:chgData name="Neemias Informatica Lima" userId="b77af7bd85500281" providerId="LiveId" clId="{16213AEF-5566-48D8-AF15-94866D1F301A}" dt="2023-11-07T20:21:35.655" v="87" actId="478"/>
          <ac:picMkLst>
            <pc:docMk/>
            <pc:sldMk cId="3902406419" sldId="283"/>
            <ac:picMk id="9" creationId="{18B901A2-6B27-3819-6BC5-4B4074B3EECB}"/>
          </ac:picMkLst>
        </pc:picChg>
      </pc:sldChg>
      <pc:sldChg chg="addSp delSp modSp mod">
        <pc:chgData name="Neemias Informatica Lima" userId="b77af7bd85500281" providerId="LiveId" clId="{16213AEF-5566-48D8-AF15-94866D1F301A}" dt="2023-11-07T20:29:13.335" v="223" actId="6549"/>
        <pc:sldMkLst>
          <pc:docMk/>
          <pc:sldMk cId="2424059023" sldId="284"/>
        </pc:sldMkLst>
        <pc:spChg chg="add mod">
          <ac:chgData name="Neemias Informatica Lima" userId="b77af7bd85500281" providerId="LiveId" clId="{16213AEF-5566-48D8-AF15-94866D1F301A}" dt="2023-11-07T20:21:59.231" v="95"/>
          <ac:spMkLst>
            <pc:docMk/>
            <pc:sldMk cId="2424059023" sldId="284"/>
            <ac:spMk id="2" creationId="{8C3503AD-07BF-6CFD-A7A8-EC518DD7083A}"/>
          </ac:spMkLst>
        </pc:spChg>
        <pc:spChg chg="del">
          <ac:chgData name="Neemias Informatica Lima" userId="b77af7bd85500281" providerId="LiveId" clId="{16213AEF-5566-48D8-AF15-94866D1F301A}" dt="2023-11-07T20:21:58.203" v="94" actId="478"/>
          <ac:spMkLst>
            <pc:docMk/>
            <pc:sldMk cId="2424059023" sldId="284"/>
            <ac:spMk id="7" creationId="{1D466D24-A8FB-06BE-67E0-58F3C8F57E12}"/>
          </ac:spMkLst>
        </pc:spChg>
        <pc:spChg chg="mod">
          <ac:chgData name="Neemias Informatica Lima" userId="b77af7bd85500281" providerId="LiveId" clId="{16213AEF-5566-48D8-AF15-94866D1F301A}" dt="2023-11-07T20:28:41.548" v="212"/>
          <ac:spMkLst>
            <pc:docMk/>
            <pc:sldMk cId="2424059023" sldId="284"/>
            <ac:spMk id="14" creationId="{00000000-0000-0000-0000-000000000000}"/>
          </ac:spMkLst>
        </pc:spChg>
        <pc:spChg chg="mod">
          <ac:chgData name="Neemias Informatica Lima" userId="b77af7bd85500281" providerId="LiveId" clId="{16213AEF-5566-48D8-AF15-94866D1F301A}" dt="2023-11-07T20:29:13.335" v="223" actId="6549"/>
          <ac:spMkLst>
            <pc:docMk/>
            <pc:sldMk cId="2424059023" sldId="284"/>
            <ac:spMk id="15" creationId="{C3A1BEFC-B9B8-4142-B09F-1F5B330F4265}"/>
          </ac:spMkLst>
        </pc:spChg>
        <pc:picChg chg="add mod">
          <ac:chgData name="Neemias Informatica Lima" userId="b77af7bd85500281" providerId="LiveId" clId="{16213AEF-5566-48D8-AF15-94866D1F301A}" dt="2023-11-07T20:21:59.231" v="95"/>
          <ac:picMkLst>
            <pc:docMk/>
            <pc:sldMk cId="2424059023" sldId="284"/>
            <ac:picMk id="3" creationId="{FC008282-3793-D012-6EED-5AA1DA61D944}"/>
          </ac:picMkLst>
        </pc:picChg>
        <pc:picChg chg="add mod">
          <ac:chgData name="Neemias Informatica Lima" userId="b77af7bd85500281" providerId="LiveId" clId="{16213AEF-5566-48D8-AF15-94866D1F301A}" dt="2023-11-07T20:21:59.231" v="95"/>
          <ac:picMkLst>
            <pc:docMk/>
            <pc:sldMk cId="2424059023" sldId="284"/>
            <ac:picMk id="4" creationId="{3F5B4919-EA9A-3309-E993-0C056E514EF5}"/>
          </ac:picMkLst>
        </pc:picChg>
        <pc:picChg chg="del">
          <ac:chgData name="Neemias Informatica Lima" userId="b77af7bd85500281" providerId="LiveId" clId="{16213AEF-5566-48D8-AF15-94866D1F301A}" dt="2023-11-07T20:21:58.203" v="94" actId="478"/>
          <ac:picMkLst>
            <pc:docMk/>
            <pc:sldMk cId="2424059023" sldId="284"/>
            <ac:picMk id="8" creationId="{46375442-6DC0-7CDE-49C5-8B0C451DE421}"/>
          </ac:picMkLst>
        </pc:picChg>
        <pc:picChg chg="del">
          <ac:chgData name="Neemias Informatica Lima" userId="b77af7bd85500281" providerId="LiveId" clId="{16213AEF-5566-48D8-AF15-94866D1F301A}" dt="2023-11-07T20:21:58.203" v="94" actId="478"/>
          <ac:picMkLst>
            <pc:docMk/>
            <pc:sldMk cId="2424059023" sldId="284"/>
            <ac:picMk id="9" creationId="{2CC0FD82-8D8A-175B-49BD-99EDD91F81FD}"/>
          </ac:picMkLst>
        </pc:picChg>
      </pc:sldChg>
      <pc:sldChg chg="addSp delSp modSp mod">
        <pc:chgData name="Neemias Informatica Lima" userId="b77af7bd85500281" providerId="LiveId" clId="{16213AEF-5566-48D8-AF15-94866D1F301A}" dt="2023-11-07T20:31:19.475" v="267" actId="20577"/>
        <pc:sldMkLst>
          <pc:docMk/>
          <pc:sldMk cId="2241968852" sldId="285"/>
        </pc:sldMkLst>
        <pc:spChg chg="add mod">
          <ac:chgData name="Neemias Informatica Lima" userId="b77af7bd85500281" providerId="LiveId" clId="{16213AEF-5566-48D8-AF15-94866D1F301A}" dt="2023-11-07T20:22:16.250" v="99"/>
          <ac:spMkLst>
            <pc:docMk/>
            <pc:sldMk cId="2241968852" sldId="285"/>
            <ac:spMk id="2" creationId="{1CDA1407-863C-0C7B-1019-50A1E75EBD9E}"/>
          </ac:spMkLst>
        </pc:spChg>
        <pc:spChg chg="del">
          <ac:chgData name="Neemias Informatica Lima" userId="b77af7bd85500281" providerId="LiveId" clId="{16213AEF-5566-48D8-AF15-94866D1F301A}" dt="2023-11-07T20:22:15.023" v="98" actId="478"/>
          <ac:spMkLst>
            <pc:docMk/>
            <pc:sldMk cId="2241968852" sldId="285"/>
            <ac:spMk id="7" creationId="{C062E573-7681-6A57-9D95-178BF7C1444C}"/>
          </ac:spMkLst>
        </pc:spChg>
        <pc:spChg chg="mod">
          <ac:chgData name="Neemias Informatica Lima" userId="b77af7bd85500281" providerId="LiveId" clId="{16213AEF-5566-48D8-AF15-94866D1F301A}" dt="2023-11-07T20:30:48.247" v="248"/>
          <ac:spMkLst>
            <pc:docMk/>
            <pc:sldMk cId="2241968852" sldId="285"/>
            <ac:spMk id="14" creationId="{00000000-0000-0000-0000-000000000000}"/>
          </ac:spMkLst>
        </pc:spChg>
        <pc:spChg chg="mod">
          <ac:chgData name="Neemias Informatica Lima" userId="b77af7bd85500281" providerId="LiveId" clId="{16213AEF-5566-48D8-AF15-94866D1F301A}" dt="2023-11-07T20:31:19.475" v="267" actId="20577"/>
          <ac:spMkLst>
            <pc:docMk/>
            <pc:sldMk cId="2241968852" sldId="285"/>
            <ac:spMk id="15" creationId="{0F091E13-8EAD-4FFB-9473-BC74E5ABDC64}"/>
          </ac:spMkLst>
        </pc:spChg>
        <pc:picChg chg="add mod">
          <ac:chgData name="Neemias Informatica Lima" userId="b77af7bd85500281" providerId="LiveId" clId="{16213AEF-5566-48D8-AF15-94866D1F301A}" dt="2023-11-07T20:22:16.250" v="99"/>
          <ac:picMkLst>
            <pc:docMk/>
            <pc:sldMk cId="2241968852" sldId="285"/>
            <ac:picMk id="3" creationId="{0E3B97D4-6691-EEB0-410C-C2693A744F99}"/>
          </ac:picMkLst>
        </pc:picChg>
        <pc:picChg chg="add mod">
          <ac:chgData name="Neemias Informatica Lima" userId="b77af7bd85500281" providerId="LiveId" clId="{16213AEF-5566-48D8-AF15-94866D1F301A}" dt="2023-11-07T20:22:16.250" v="99"/>
          <ac:picMkLst>
            <pc:docMk/>
            <pc:sldMk cId="2241968852" sldId="285"/>
            <ac:picMk id="4" creationId="{E7EEAF4A-24D0-7264-F287-75DE6283AA0C}"/>
          </ac:picMkLst>
        </pc:picChg>
        <pc:picChg chg="del">
          <ac:chgData name="Neemias Informatica Lima" userId="b77af7bd85500281" providerId="LiveId" clId="{16213AEF-5566-48D8-AF15-94866D1F301A}" dt="2023-11-07T20:22:15.023" v="98" actId="478"/>
          <ac:picMkLst>
            <pc:docMk/>
            <pc:sldMk cId="2241968852" sldId="285"/>
            <ac:picMk id="8" creationId="{7E4811F5-9FDC-8318-34E6-BDE5CC260426}"/>
          </ac:picMkLst>
        </pc:picChg>
        <pc:picChg chg="del">
          <ac:chgData name="Neemias Informatica Lima" userId="b77af7bd85500281" providerId="LiveId" clId="{16213AEF-5566-48D8-AF15-94866D1F301A}" dt="2023-11-07T20:22:15.023" v="98" actId="478"/>
          <ac:picMkLst>
            <pc:docMk/>
            <pc:sldMk cId="2241968852" sldId="285"/>
            <ac:picMk id="9" creationId="{07F84724-0C72-5160-F9BC-2C0FBD7797B9}"/>
          </ac:picMkLst>
        </pc:picChg>
      </pc:sldChg>
      <pc:sldChg chg="addSp delSp modSp mod">
        <pc:chgData name="Neemias Informatica Lima" userId="b77af7bd85500281" providerId="LiveId" clId="{16213AEF-5566-48D8-AF15-94866D1F301A}" dt="2023-11-07T20:33:08.919" v="301" actId="20577"/>
        <pc:sldMkLst>
          <pc:docMk/>
          <pc:sldMk cId="1959249856" sldId="286"/>
        </pc:sldMkLst>
        <pc:spChg chg="add mod">
          <ac:chgData name="Neemias Informatica Lima" userId="b77af7bd85500281" providerId="LiveId" clId="{16213AEF-5566-48D8-AF15-94866D1F301A}" dt="2023-11-07T20:22:35.633" v="103"/>
          <ac:spMkLst>
            <pc:docMk/>
            <pc:sldMk cId="1959249856" sldId="286"/>
            <ac:spMk id="2" creationId="{AB7C0574-91E0-6E82-A717-0337D564BBC8}"/>
          </ac:spMkLst>
        </pc:spChg>
        <pc:spChg chg="del">
          <ac:chgData name="Neemias Informatica Lima" userId="b77af7bd85500281" providerId="LiveId" clId="{16213AEF-5566-48D8-AF15-94866D1F301A}" dt="2023-11-07T20:22:34.654" v="102" actId="478"/>
          <ac:spMkLst>
            <pc:docMk/>
            <pc:sldMk cId="1959249856" sldId="286"/>
            <ac:spMk id="7" creationId="{8F3CF0ED-FEE4-E591-139C-653BCBCED841}"/>
          </ac:spMkLst>
        </pc:spChg>
        <pc:spChg chg="mod">
          <ac:chgData name="Neemias Informatica Lima" userId="b77af7bd85500281" providerId="LiveId" clId="{16213AEF-5566-48D8-AF15-94866D1F301A}" dt="2023-11-07T20:32:21.813" v="283"/>
          <ac:spMkLst>
            <pc:docMk/>
            <pc:sldMk cId="1959249856" sldId="286"/>
            <ac:spMk id="14" creationId="{00000000-0000-0000-0000-000000000000}"/>
          </ac:spMkLst>
        </pc:spChg>
        <pc:spChg chg="mod">
          <ac:chgData name="Neemias Informatica Lima" userId="b77af7bd85500281" providerId="LiveId" clId="{16213AEF-5566-48D8-AF15-94866D1F301A}" dt="2023-11-07T20:33:08.919" v="301" actId="20577"/>
          <ac:spMkLst>
            <pc:docMk/>
            <pc:sldMk cId="1959249856" sldId="286"/>
            <ac:spMk id="15" creationId="{863BB09B-C8C1-4354-BC51-D930C951E507}"/>
          </ac:spMkLst>
        </pc:spChg>
        <pc:picChg chg="add mod">
          <ac:chgData name="Neemias Informatica Lima" userId="b77af7bd85500281" providerId="LiveId" clId="{16213AEF-5566-48D8-AF15-94866D1F301A}" dt="2023-11-07T20:22:35.633" v="103"/>
          <ac:picMkLst>
            <pc:docMk/>
            <pc:sldMk cId="1959249856" sldId="286"/>
            <ac:picMk id="3" creationId="{A0FF73A8-8BF9-F527-9C72-0F5C3D6D1459}"/>
          </ac:picMkLst>
        </pc:picChg>
        <pc:picChg chg="add mod">
          <ac:chgData name="Neemias Informatica Lima" userId="b77af7bd85500281" providerId="LiveId" clId="{16213AEF-5566-48D8-AF15-94866D1F301A}" dt="2023-11-07T20:22:35.633" v="103"/>
          <ac:picMkLst>
            <pc:docMk/>
            <pc:sldMk cId="1959249856" sldId="286"/>
            <ac:picMk id="4" creationId="{4BC68804-1FCA-101D-7E47-C7BC7A4689EF}"/>
          </ac:picMkLst>
        </pc:picChg>
        <pc:picChg chg="del">
          <ac:chgData name="Neemias Informatica Lima" userId="b77af7bd85500281" providerId="LiveId" clId="{16213AEF-5566-48D8-AF15-94866D1F301A}" dt="2023-11-07T20:22:34.654" v="102" actId="478"/>
          <ac:picMkLst>
            <pc:docMk/>
            <pc:sldMk cId="1959249856" sldId="286"/>
            <ac:picMk id="8" creationId="{8041C163-EC9F-F965-C4C2-5E44D220DFDD}"/>
          </ac:picMkLst>
        </pc:picChg>
        <pc:picChg chg="del">
          <ac:chgData name="Neemias Informatica Lima" userId="b77af7bd85500281" providerId="LiveId" clId="{16213AEF-5566-48D8-AF15-94866D1F301A}" dt="2023-11-07T20:22:34.654" v="102" actId="478"/>
          <ac:picMkLst>
            <pc:docMk/>
            <pc:sldMk cId="1959249856" sldId="286"/>
            <ac:picMk id="9" creationId="{4B738343-EC6D-DDF9-B985-7A0C103826AD}"/>
          </ac:picMkLst>
        </pc:picChg>
      </pc:sldChg>
      <pc:sldChg chg="addSp delSp modSp mod">
        <pc:chgData name="Neemias Informatica Lima" userId="b77af7bd85500281" providerId="LiveId" clId="{16213AEF-5566-48D8-AF15-94866D1F301A}" dt="2023-11-07T20:34:25.504" v="328" actId="20577"/>
        <pc:sldMkLst>
          <pc:docMk/>
          <pc:sldMk cId="2857006406" sldId="287"/>
        </pc:sldMkLst>
        <pc:spChg chg="add mod">
          <ac:chgData name="Neemias Informatica Lima" userId="b77af7bd85500281" providerId="LiveId" clId="{16213AEF-5566-48D8-AF15-94866D1F301A}" dt="2023-11-07T20:22:58.930" v="109"/>
          <ac:spMkLst>
            <pc:docMk/>
            <pc:sldMk cId="2857006406" sldId="287"/>
            <ac:spMk id="2" creationId="{0005C4D7-00FF-4884-7B97-7513E22E1008}"/>
          </ac:spMkLst>
        </pc:spChg>
        <pc:spChg chg="del">
          <ac:chgData name="Neemias Informatica Lima" userId="b77af7bd85500281" providerId="LiveId" clId="{16213AEF-5566-48D8-AF15-94866D1F301A}" dt="2023-11-07T20:22:57.655" v="108" actId="478"/>
          <ac:spMkLst>
            <pc:docMk/>
            <pc:sldMk cId="2857006406" sldId="287"/>
            <ac:spMk id="7" creationId="{36D26608-E90C-2D57-3619-313CB0CA8FE6}"/>
          </ac:spMkLst>
        </pc:spChg>
        <pc:spChg chg="mod">
          <ac:chgData name="Neemias Informatica Lima" userId="b77af7bd85500281" providerId="LiveId" clId="{16213AEF-5566-48D8-AF15-94866D1F301A}" dt="2023-11-07T20:34:25.504" v="328" actId="20577"/>
          <ac:spMkLst>
            <pc:docMk/>
            <pc:sldMk cId="2857006406" sldId="287"/>
            <ac:spMk id="16" creationId="{28D68641-D640-4BD7-9D5B-B3803DCCF9B3}"/>
          </ac:spMkLst>
        </pc:spChg>
        <pc:picChg chg="add mod">
          <ac:chgData name="Neemias Informatica Lima" userId="b77af7bd85500281" providerId="LiveId" clId="{16213AEF-5566-48D8-AF15-94866D1F301A}" dt="2023-11-07T20:22:58.930" v="109"/>
          <ac:picMkLst>
            <pc:docMk/>
            <pc:sldMk cId="2857006406" sldId="287"/>
            <ac:picMk id="3" creationId="{4C5B123F-8E84-8FC0-8679-089C7A6C4D8D}"/>
          </ac:picMkLst>
        </pc:picChg>
        <pc:picChg chg="add mod">
          <ac:chgData name="Neemias Informatica Lima" userId="b77af7bd85500281" providerId="LiveId" clId="{16213AEF-5566-48D8-AF15-94866D1F301A}" dt="2023-11-07T20:22:58.930" v="109"/>
          <ac:picMkLst>
            <pc:docMk/>
            <pc:sldMk cId="2857006406" sldId="287"/>
            <ac:picMk id="4" creationId="{FF3EC3FF-ECCC-AA66-9A45-5EAD03D04FC6}"/>
          </ac:picMkLst>
        </pc:picChg>
        <pc:picChg chg="del">
          <ac:chgData name="Neemias Informatica Lima" userId="b77af7bd85500281" providerId="LiveId" clId="{16213AEF-5566-48D8-AF15-94866D1F301A}" dt="2023-11-07T20:22:57.655" v="108" actId="478"/>
          <ac:picMkLst>
            <pc:docMk/>
            <pc:sldMk cId="2857006406" sldId="287"/>
            <ac:picMk id="8" creationId="{009787A1-6377-2DF2-D88A-51EE249831F1}"/>
          </ac:picMkLst>
        </pc:picChg>
        <pc:picChg chg="del">
          <ac:chgData name="Neemias Informatica Lima" userId="b77af7bd85500281" providerId="LiveId" clId="{16213AEF-5566-48D8-AF15-94866D1F301A}" dt="2023-11-07T20:22:57.655" v="108" actId="478"/>
          <ac:picMkLst>
            <pc:docMk/>
            <pc:sldMk cId="2857006406" sldId="287"/>
            <ac:picMk id="9" creationId="{ED201D25-645B-B612-52CC-F8B0E14E3436}"/>
          </ac:picMkLst>
        </pc:picChg>
      </pc:sldChg>
      <pc:sldChg chg="addSp delSp modSp mod">
        <pc:chgData name="Neemias Informatica Lima" userId="b77af7bd85500281" providerId="LiveId" clId="{16213AEF-5566-48D8-AF15-94866D1F301A}" dt="2023-11-07T20:25:38.161" v="165" actId="20577"/>
        <pc:sldMkLst>
          <pc:docMk/>
          <pc:sldMk cId="2630436816" sldId="288"/>
        </pc:sldMkLst>
        <pc:spChg chg="add mod">
          <ac:chgData name="Neemias Informatica Lima" userId="b77af7bd85500281" providerId="LiveId" clId="{16213AEF-5566-48D8-AF15-94866D1F301A}" dt="2023-11-07T20:21:20.203" v="83"/>
          <ac:spMkLst>
            <pc:docMk/>
            <pc:sldMk cId="2630436816" sldId="288"/>
            <ac:spMk id="2" creationId="{76DB6DD9-8755-485F-41C7-00DFF1907AB6}"/>
          </ac:spMkLst>
        </pc:spChg>
        <pc:spChg chg="del">
          <ac:chgData name="Neemias Informatica Lima" userId="b77af7bd85500281" providerId="LiveId" clId="{16213AEF-5566-48D8-AF15-94866D1F301A}" dt="2023-11-07T20:21:18.751" v="82" actId="478"/>
          <ac:spMkLst>
            <pc:docMk/>
            <pc:sldMk cId="2630436816" sldId="288"/>
            <ac:spMk id="7" creationId="{3BCD3BD0-AF48-39F5-9870-CD32DA04448C}"/>
          </ac:spMkLst>
        </pc:spChg>
        <pc:spChg chg="mod">
          <ac:chgData name="Neemias Informatica Lima" userId="b77af7bd85500281" providerId="LiveId" clId="{16213AEF-5566-48D8-AF15-94866D1F301A}" dt="2023-11-07T20:25:38.161" v="165" actId="20577"/>
          <ac:spMkLst>
            <pc:docMk/>
            <pc:sldMk cId="2630436816" sldId="288"/>
            <ac:spMk id="13" creationId="{00000000-0000-0000-0000-000000000000}"/>
          </ac:spMkLst>
        </pc:spChg>
        <pc:spChg chg="mod">
          <ac:chgData name="Neemias Informatica Lima" userId="b77af7bd85500281" providerId="LiveId" clId="{16213AEF-5566-48D8-AF15-94866D1F301A}" dt="2023-11-07T20:25:00.145" v="147"/>
          <ac:spMkLst>
            <pc:docMk/>
            <pc:sldMk cId="2630436816" sldId="288"/>
            <ac:spMk id="14" creationId="{00000000-0000-0000-0000-000000000000}"/>
          </ac:spMkLst>
        </pc:spChg>
        <pc:picChg chg="add mod">
          <ac:chgData name="Neemias Informatica Lima" userId="b77af7bd85500281" providerId="LiveId" clId="{16213AEF-5566-48D8-AF15-94866D1F301A}" dt="2023-11-07T20:21:20.203" v="83"/>
          <ac:picMkLst>
            <pc:docMk/>
            <pc:sldMk cId="2630436816" sldId="288"/>
            <ac:picMk id="3" creationId="{A652FF02-6A2B-140C-34ED-C43A6FC4379B}"/>
          </ac:picMkLst>
        </pc:picChg>
        <pc:picChg chg="add mod">
          <ac:chgData name="Neemias Informatica Lima" userId="b77af7bd85500281" providerId="LiveId" clId="{16213AEF-5566-48D8-AF15-94866D1F301A}" dt="2023-11-07T20:21:20.203" v="83"/>
          <ac:picMkLst>
            <pc:docMk/>
            <pc:sldMk cId="2630436816" sldId="288"/>
            <ac:picMk id="4" creationId="{28C4F974-1AC4-E691-E4E6-D12C5C772E74}"/>
          </ac:picMkLst>
        </pc:picChg>
        <pc:picChg chg="del">
          <ac:chgData name="Neemias Informatica Lima" userId="b77af7bd85500281" providerId="LiveId" clId="{16213AEF-5566-48D8-AF15-94866D1F301A}" dt="2023-11-07T20:21:16.359" v="80" actId="478"/>
          <ac:picMkLst>
            <pc:docMk/>
            <pc:sldMk cId="2630436816" sldId="288"/>
            <ac:picMk id="8" creationId="{D6392301-8EFC-A362-99BF-276F9FBA7460}"/>
          </ac:picMkLst>
        </pc:picChg>
        <pc:picChg chg="del">
          <ac:chgData name="Neemias Informatica Lima" userId="b77af7bd85500281" providerId="LiveId" clId="{16213AEF-5566-48D8-AF15-94866D1F301A}" dt="2023-11-07T20:21:17.231" v="81" actId="478"/>
          <ac:picMkLst>
            <pc:docMk/>
            <pc:sldMk cId="2630436816" sldId="288"/>
            <ac:picMk id="9" creationId="{9C747321-5B1E-1B9C-C7E8-F73806646B4E}"/>
          </ac:picMkLst>
        </pc:picChg>
      </pc:sldChg>
      <pc:sldChg chg="addSp delSp modSp mod">
        <pc:chgData name="Neemias Informatica Lima" userId="b77af7bd85500281" providerId="LiveId" clId="{16213AEF-5566-48D8-AF15-94866D1F301A}" dt="2023-11-07T20:28:30.223" v="207" actId="6549"/>
        <pc:sldMkLst>
          <pc:docMk/>
          <pc:sldMk cId="3032827026" sldId="289"/>
        </pc:sldMkLst>
        <pc:spChg chg="add mod">
          <ac:chgData name="Neemias Informatica Lima" userId="b77af7bd85500281" providerId="LiveId" clId="{16213AEF-5566-48D8-AF15-94866D1F301A}" dt="2023-11-07T20:21:51.934" v="93"/>
          <ac:spMkLst>
            <pc:docMk/>
            <pc:sldMk cId="3032827026" sldId="289"/>
            <ac:spMk id="2" creationId="{1DDFBFA1-9350-7E4D-9A66-59B2A927A45B}"/>
          </ac:spMkLst>
        </pc:spChg>
        <pc:spChg chg="del">
          <ac:chgData name="Neemias Informatica Lima" userId="b77af7bd85500281" providerId="LiveId" clId="{16213AEF-5566-48D8-AF15-94866D1F301A}" dt="2023-11-07T20:21:50.754" v="92" actId="478"/>
          <ac:spMkLst>
            <pc:docMk/>
            <pc:sldMk cId="3032827026" sldId="289"/>
            <ac:spMk id="7" creationId="{35EDF1FD-A111-1684-F827-06A272011522}"/>
          </ac:spMkLst>
        </pc:spChg>
        <pc:spChg chg="mod">
          <ac:chgData name="Neemias Informatica Lima" userId="b77af7bd85500281" providerId="LiveId" clId="{16213AEF-5566-48D8-AF15-94866D1F301A}" dt="2023-11-07T20:28:30.223" v="207" actId="6549"/>
          <ac:spMkLst>
            <pc:docMk/>
            <pc:sldMk cId="3032827026" sldId="289"/>
            <ac:spMk id="12" creationId="{A64B78EF-EDA8-421A-88C9-45544BBCA9D1}"/>
          </ac:spMkLst>
        </pc:spChg>
        <pc:spChg chg="mod">
          <ac:chgData name="Neemias Informatica Lima" userId="b77af7bd85500281" providerId="LiveId" clId="{16213AEF-5566-48D8-AF15-94866D1F301A}" dt="2023-11-07T20:26:20.192" v="174"/>
          <ac:spMkLst>
            <pc:docMk/>
            <pc:sldMk cId="3032827026" sldId="289"/>
            <ac:spMk id="14" creationId="{00000000-0000-0000-0000-000000000000}"/>
          </ac:spMkLst>
        </pc:spChg>
        <pc:picChg chg="add mod">
          <ac:chgData name="Neemias Informatica Lima" userId="b77af7bd85500281" providerId="LiveId" clId="{16213AEF-5566-48D8-AF15-94866D1F301A}" dt="2023-11-07T20:21:51.934" v="93"/>
          <ac:picMkLst>
            <pc:docMk/>
            <pc:sldMk cId="3032827026" sldId="289"/>
            <ac:picMk id="3" creationId="{7E2D46BE-ED57-AE72-A5F9-EB1CBDB47182}"/>
          </ac:picMkLst>
        </pc:picChg>
        <pc:picChg chg="add mod">
          <ac:chgData name="Neemias Informatica Lima" userId="b77af7bd85500281" providerId="LiveId" clId="{16213AEF-5566-48D8-AF15-94866D1F301A}" dt="2023-11-07T20:21:51.934" v="93"/>
          <ac:picMkLst>
            <pc:docMk/>
            <pc:sldMk cId="3032827026" sldId="289"/>
            <ac:picMk id="4" creationId="{9D33F971-8654-BA45-DFD6-608C83A1D99B}"/>
          </ac:picMkLst>
        </pc:picChg>
        <pc:picChg chg="del">
          <ac:chgData name="Neemias Informatica Lima" userId="b77af7bd85500281" providerId="LiveId" clId="{16213AEF-5566-48D8-AF15-94866D1F301A}" dt="2023-11-07T20:21:47.739" v="90" actId="478"/>
          <ac:picMkLst>
            <pc:docMk/>
            <pc:sldMk cId="3032827026" sldId="289"/>
            <ac:picMk id="8" creationId="{522D4808-B459-4DD8-9C36-9D4282D7B9E5}"/>
          </ac:picMkLst>
        </pc:picChg>
        <pc:picChg chg="del">
          <ac:chgData name="Neemias Informatica Lima" userId="b77af7bd85500281" providerId="LiveId" clId="{16213AEF-5566-48D8-AF15-94866D1F301A}" dt="2023-11-07T20:21:48.515" v="91" actId="478"/>
          <ac:picMkLst>
            <pc:docMk/>
            <pc:sldMk cId="3032827026" sldId="289"/>
            <ac:picMk id="9" creationId="{9C1535DA-8A27-1D04-82C9-14E6073D4607}"/>
          </ac:picMkLst>
        </pc:picChg>
      </pc:sldChg>
      <pc:sldChg chg="addSp delSp modSp mod">
        <pc:chgData name="Neemias Informatica Lima" userId="b77af7bd85500281" providerId="LiveId" clId="{16213AEF-5566-48D8-AF15-94866D1F301A}" dt="2023-11-07T20:30:33.398" v="243" actId="6549"/>
        <pc:sldMkLst>
          <pc:docMk/>
          <pc:sldMk cId="3772032319" sldId="290"/>
        </pc:sldMkLst>
        <pc:spChg chg="add mod">
          <ac:chgData name="Neemias Informatica Lima" userId="b77af7bd85500281" providerId="LiveId" clId="{16213AEF-5566-48D8-AF15-94866D1F301A}" dt="2023-11-07T20:22:08.625" v="97"/>
          <ac:spMkLst>
            <pc:docMk/>
            <pc:sldMk cId="3772032319" sldId="290"/>
            <ac:spMk id="2" creationId="{FC68624B-C12E-69A9-1B5A-C98BEBBDD139}"/>
          </ac:spMkLst>
        </pc:spChg>
        <pc:spChg chg="del">
          <ac:chgData name="Neemias Informatica Lima" userId="b77af7bd85500281" providerId="LiveId" clId="{16213AEF-5566-48D8-AF15-94866D1F301A}" dt="2023-11-07T20:22:06.743" v="96" actId="478"/>
          <ac:spMkLst>
            <pc:docMk/>
            <pc:sldMk cId="3772032319" sldId="290"/>
            <ac:spMk id="7" creationId="{39B58CFE-B762-99AB-3B13-A4C5BADF0865}"/>
          </ac:spMkLst>
        </pc:spChg>
        <pc:spChg chg="mod">
          <ac:chgData name="Neemias Informatica Lima" userId="b77af7bd85500281" providerId="LiveId" clId="{16213AEF-5566-48D8-AF15-94866D1F301A}" dt="2023-11-07T20:30:33.398" v="243" actId="6549"/>
          <ac:spMkLst>
            <pc:docMk/>
            <pc:sldMk cId="3772032319" sldId="290"/>
            <ac:spMk id="12" creationId="{8D5A143D-15FB-4DFE-B0EC-FEEB77A92B2C}"/>
          </ac:spMkLst>
        </pc:spChg>
        <pc:spChg chg="mod">
          <ac:chgData name="Neemias Informatica Lima" userId="b77af7bd85500281" providerId="LiveId" clId="{16213AEF-5566-48D8-AF15-94866D1F301A}" dt="2023-11-07T20:28:45.517" v="215"/>
          <ac:spMkLst>
            <pc:docMk/>
            <pc:sldMk cId="3772032319" sldId="290"/>
            <ac:spMk id="14" creationId="{00000000-0000-0000-0000-000000000000}"/>
          </ac:spMkLst>
        </pc:spChg>
        <pc:picChg chg="add mod">
          <ac:chgData name="Neemias Informatica Lima" userId="b77af7bd85500281" providerId="LiveId" clId="{16213AEF-5566-48D8-AF15-94866D1F301A}" dt="2023-11-07T20:22:08.625" v="97"/>
          <ac:picMkLst>
            <pc:docMk/>
            <pc:sldMk cId="3772032319" sldId="290"/>
            <ac:picMk id="3" creationId="{5A0CE7BE-E0FF-4CA7-3035-C66C8C102E63}"/>
          </ac:picMkLst>
        </pc:picChg>
        <pc:picChg chg="add mod">
          <ac:chgData name="Neemias Informatica Lima" userId="b77af7bd85500281" providerId="LiveId" clId="{16213AEF-5566-48D8-AF15-94866D1F301A}" dt="2023-11-07T20:22:08.625" v="97"/>
          <ac:picMkLst>
            <pc:docMk/>
            <pc:sldMk cId="3772032319" sldId="290"/>
            <ac:picMk id="4" creationId="{519CAC71-BAF5-C81A-4BD0-5BE80D4A2E4A}"/>
          </ac:picMkLst>
        </pc:picChg>
        <pc:picChg chg="del">
          <ac:chgData name="Neemias Informatica Lima" userId="b77af7bd85500281" providerId="LiveId" clId="{16213AEF-5566-48D8-AF15-94866D1F301A}" dt="2023-11-07T20:22:06.743" v="96" actId="478"/>
          <ac:picMkLst>
            <pc:docMk/>
            <pc:sldMk cId="3772032319" sldId="290"/>
            <ac:picMk id="8" creationId="{82106B95-983B-BBA5-75C9-7C2056B4BD05}"/>
          </ac:picMkLst>
        </pc:picChg>
        <pc:picChg chg="del">
          <ac:chgData name="Neemias Informatica Lima" userId="b77af7bd85500281" providerId="LiveId" clId="{16213AEF-5566-48D8-AF15-94866D1F301A}" dt="2023-11-07T20:22:06.743" v="96" actId="478"/>
          <ac:picMkLst>
            <pc:docMk/>
            <pc:sldMk cId="3772032319" sldId="290"/>
            <ac:picMk id="9" creationId="{484F0367-3DEE-B0D8-28C4-5FB1388790EE}"/>
          </ac:picMkLst>
        </pc:picChg>
      </pc:sldChg>
      <pc:sldChg chg="addSp delSp modSp mod">
        <pc:chgData name="Neemias Informatica Lima" userId="b77af7bd85500281" providerId="LiveId" clId="{16213AEF-5566-48D8-AF15-94866D1F301A}" dt="2023-11-07T20:32:10.873" v="280" actId="313"/>
        <pc:sldMkLst>
          <pc:docMk/>
          <pc:sldMk cId="1768216317" sldId="291"/>
        </pc:sldMkLst>
        <pc:spChg chg="add mod">
          <ac:chgData name="Neemias Informatica Lima" userId="b77af7bd85500281" providerId="LiveId" clId="{16213AEF-5566-48D8-AF15-94866D1F301A}" dt="2023-11-07T20:22:28.682" v="101"/>
          <ac:spMkLst>
            <pc:docMk/>
            <pc:sldMk cId="1768216317" sldId="291"/>
            <ac:spMk id="2" creationId="{3B3DC347-6AB4-7195-1FA9-D8D623314BE2}"/>
          </ac:spMkLst>
        </pc:spChg>
        <pc:spChg chg="del">
          <ac:chgData name="Neemias Informatica Lima" userId="b77af7bd85500281" providerId="LiveId" clId="{16213AEF-5566-48D8-AF15-94866D1F301A}" dt="2023-11-07T20:22:26.943" v="100" actId="478"/>
          <ac:spMkLst>
            <pc:docMk/>
            <pc:sldMk cId="1768216317" sldId="291"/>
            <ac:spMk id="7" creationId="{C5195436-F292-2C09-CD33-60AB3FB774C7}"/>
          </ac:spMkLst>
        </pc:spChg>
        <pc:spChg chg="mod">
          <ac:chgData name="Neemias Informatica Lima" userId="b77af7bd85500281" providerId="LiveId" clId="{16213AEF-5566-48D8-AF15-94866D1F301A}" dt="2023-11-07T20:32:10.873" v="280" actId="313"/>
          <ac:spMkLst>
            <pc:docMk/>
            <pc:sldMk cId="1768216317" sldId="291"/>
            <ac:spMk id="12" creationId="{FD5EC092-AC81-4728-9A45-4C4BB5B95C65}"/>
          </ac:spMkLst>
        </pc:spChg>
        <pc:spChg chg="mod">
          <ac:chgData name="Neemias Informatica Lima" userId="b77af7bd85500281" providerId="LiveId" clId="{16213AEF-5566-48D8-AF15-94866D1F301A}" dt="2023-11-07T20:30:54.621" v="253"/>
          <ac:spMkLst>
            <pc:docMk/>
            <pc:sldMk cId="1768216317" sldId="291"/>
            <ac:spMk id="14" creationId="{00000000-0000-0000-0000-000000000000}"/>
          </ac:spMkLst>
        </pc:spChg>
        <pc:picChg chg="add mod">
          <ac:chgData name="Neemias Informatica Lima" userId="b77af7bd85500281" providerId="LiveId" clId="{16213AEF-5566-48D8-AF15-94866D1F301A}" dt="2023-11-07T20:22:28.682" v="101"/>
          <ac:picMkLst>
            <pc:docMk/>
            <pc:sldMk cId="1768216317" sldId="291"/>
            <ac:picMk id="3" creationId="{94DDE6D8-2E75-151F-6C11-B49D7151D03C}"/>
          </ac:picMkLst>
        </pc:picChg>
        <pc:picChg chg="add mod">
          <ac:chgData name="Neemias Informatica Lima" userId="b77af7bd85500281" providerId="LiveId" clId="{16213AEF-5566-48D8-AF15-94866D1F301A}" dt="2023-11-07T20:22:28.682" v="101"/>
          <ac:picMkLst>
            <pc:docMk/>
            <pc:sldMk cId="1768216317" sldId="291"/>
            <ac:picMk id="4" creationId="{FA514DAF-3365-682E-9A59-7277893FF995}"/>
          </ac:picMkLst>
        </pc:picChg>
        <pc:picChg chg="del">
          <ac:chgData name="Neemias Informatica Lima" userId="b77af7bd85500281" providerId="LiveId" clId="{16213AEF-5566-48D8-AF15-94866D1F301A}" dt="2023-11-07T20:22:26.943" v="100" actId="478"/>
          <ac:picMkLst>
            <pc:docMk/>
            <pc:sldMk cId="1768216317" sldId="291"/>
            <ac:picMk id="8" creationId="{887E7B1E-7072-9D1D-F43C-B064E7B9031F}"/>
          </ac:picMkLst>
        </pc:picChg>
        <pc:picChg chg="del">
          <ac:chgData name="Neemias Informatica Lima" userId="b77af7bd85500281" providerId="LiveId" clId="{16213AEF-5566-48D8-AF15-94866D1F301A}" dt="2023-11-07T20:22:26.943" v="100" actId="478"/>
          <ac:picMkLst>
            <pc:docMk/>
            <pc:sldMk cId="1768216317" sldId="291"/>
            <ac:picMk id="9" creationId="{9CBB4291-AA9D-5B1C-A83E-8AB5BFCF1DC3}"/>
          </ac:picMkLst>
        </pc:picChg>
      </pc:sldChg>
      <pc:sldChg chg="addSp delSp modSp mod">
        <pc:chgData name="Neemias Informatica Lima" userId="b77af7bd85500281" providerId="LiveId" clId="{16213AEF-5566-48D8-AF15-94866D1F301A}" dt="2023-11-07T20:35:48.961" v="343" actId="20577"/>
        <pc:sldMkLst>
          <pc:docMk/>
          <pc:sldMk cId="3757265641" sldId="292"/>
        </pc:sldMkLst>
        <pc:spChg chg="add mod">
          <ac:chgData name="Neemias Informatica Lima" userId="b77af7bd85500281" providerId="LiveId" clId="{16213AEF-5566-48D8-AF15-94866D1F301A}" dt="2023-11-07T20:22:44.837" v="105"/>
          <ac:spMkLst>
            <pc:docMk/>
            <pc:sldMk cId="3757265641" sldId="292"/>
            <ac:spMk id="2" creationId="{B63278CB-8CF9-0474-AACF-E6E3D504B41D}"/>
          </ac:spMkLst>
        </pc:spChg>
        <pc:spChg chg="del">
          <ac:chgData name="Neemias Informatica Lima" userId="b77af7bd85500281" providerId="LiveId" clId="{16213AEF-5566-48D8-AF15-94866D1F301A}" dt="2023-11-07T20:22:43.711" v="104" actId="478"/>
          <ac:spMkLst>
            <pc:docMk/>
            <pc:sldMk cId="3757265641" sldId="292"/>
            <ac:spMk id="7" creationId="{40CEF313-9683-AFCD-DDAA-AFDBB05249DD}"/>
          </ac:spMkLst>
        </pc:spChg>
        <pc:spChg chg="mod">
          <ac:chgData name="Neemias Informatica Lima" userId="b77af7bd85500281" providerId="LiveId" clId="{16213AEF-5566-48D8-AF15-94866D1F301A}" dt="2023-11-07T20:35:48.961" v="343" actId="20577"/>
          <ac:spMkLst>
            <pc:docMk/>
            <pc:sldMk cId="3757265641" sldId="292"/>
            <ac:spMk id="12" creationId="{1EC42BAA-B890-43DD-B4F0-9AB5685AF2FE}"/>
          </ac:spMkLst>
        </pc:spChg>
        <pc:spChg chg="mod">
          <ac:chgData name="Neemias Informatica Lima" userId="b77af7bd85500281" providerId="LiveId" clId="{16213AEF-5566-48D8-AF15-94866D1F301A}" dt="2023-11-07T20:32:26.464" v="288"/>
          <ac:spMkLst>
            <pc:docMk/>
            <pc:sldMk cId="3757265641" sldId="292"/>
            <ac:spMk id="14" creationId="{00000000-0000-0000-0000-000000000000}"/>
          </ac:spMkLst>
        </pc:spChg>
        <pc:picChg chg="add mod">
          <ac:chgData name="Neemias Informatica Lima" userId="b77af7bd85500281" providerId="LiveId" clId="{16213AEF-5566-48D8-AF15-94866D1F301A}" dt="2023-11-07T20:22:44.837" v="105"/>
          <ac:picMkLst>
            <pc:docMk/>
            <pc:sldMk cId="3757265641" sldId="292"/>
            <ac:picMk id="3" creationId="{9E481C7A-67B6-24D5-C0BD-942A94F94A3F}"/>
          </ac:picMkLst>
        </pc:picChg>
        <pc:picChg chg="add mod">
          <ac:chgData name="Neemias Informatica Lima" userId="b77af7bd85500281" providerId="LiveId" clId="{16213AEF-5566-48D8-AF15-94866D1F301A}" dt="2023-11-07T20:22:44.837" v="105"/>
          <ac:picMkLst>
            <pc:docMk/>
            <pc:sldMk cId="3757265641" sldId="292"/>
            <ac:picMk id="4" creationId="{61A129E5-57FB-6351-5D40-6B9DDDFC1C2A}"/>
          </ac:picMkLst>
        </pc:picChg>
        <pc:picChg chg="del">
          <ac:chgData name="Neemias Informatica Lima" userId="b77af7bd85500281" providerId="LiveId" clId="{16213AEF-5566-48D8-AF15-94866D1F301A}" dt="2023-11-07T20:22:43.711" v="104" actId="478"/>
          <ac:picMkLst>
            <pc:docMk/>
            <pc:sldMk cId="3757265641" sldId="292"/>
            <ac:picMk id="8" creationId="{7CE7BCB5-5FB6-AFB3-F1A5-9BC74B812D5C}"/>
          </ac:picMkLst>
        </pc:picChg>
        <pc:picChg chg="del">
          <ac:chgData name="Neemias Informatica Lima" userId="b77af7bd85500281" providerId="LiveId" clId="{16213AEF-5566-48D8-AF15-94866D1F301A}" dt="2023-11-07T20:22:43.711" v="104" actId="478"/>
          <ac:picMkLst>
            <pc:docMk/>
            <pc:sldMk cId="3757265641" sldId="292"/>
            <ac:picMk id="9" creationId="{172F24A9-83E8-F295-E61B-CF63A11641F8}"/>
          </ac:picMkLst>
        </pc:picChg>
      </pc:sldChg>
      <pc:sldChg chg="addSp delSp modSp mod">
        <pc:chgData name="Neemias Informatica Lima" userId="b77af7bd85500281" providerId="LiveId" clId="{16213AEF-5566-48D8-AF15-94866D1F301A}" dt="2023-11-07T20:34:56.105" v="334" actId="6549"/>
        <pc:sldMkLst>
          <pc:docMk/>
          <pc:sldMk cId="3114938747" sldId="293"/>
        </pc:sldMkLst>
        <pc:spChg chg="add mod">
          <ac:chgData name="Neemias Informatica Lima" userId="b77af7bd85500281" providerId="LiveId" clId="{16213AEF-5566-48D8-AF15-94866D1F301A}" dt="2023-11-07T20:22:51.573" v="107"/>
          <ac:spMkLst>
            <pc:docMk/>
            <pc:sldMk cId="3114938747" sldId="293"/>
            <ac:spMk id="2" creationId="{462C39BB-4B1F-802F-03D1-DA4598E9B5D0}"/>
          </ac:spMkLst>
        </pc:spChg>
        <pc:spChg chg="del">
          <ac:chgData name="Neemias Informatica Lima" userId="b77af7bd85500281" providerId="LiveId" clId="{16213AEF-5566-48D8-AF15-94866D1F301A}" dt="2023-11-07T20:22:50.475" v="106" actId="478"/>
          <ac:spMkLst>
            <pc:docMk/>
            <pc:sldMk cId="3114938747" sldId="293"/>
            <ac:spMk id="7" creationId="{45EDCD87-2A4D-8B7E-889D-6868FFDC6627}"/>
          </ac:spMkLst>
        </pc:spChg>
        <pc:spChg chg="mod">
          <ac:chgData name="Neemias Informatica Lima" userId="b77af7bd85500281" providerId="LiveId" clId="{16213AEF-5566-48D8-AF15-94866D1F301A}" dt="2023-11-07T20:34:56.105" v="334" actId="6549"/>
          <ac:spMkLst>
            <pc:docMk/>
            <pc:sldMk cId="3114938747" sldId="293"/>
            <ac:spMk id="16" creationId="{CFC8B9D9-C6ED-4706-A104-65D118A5B7F9}"/>
          </ac:spMkLst>
        </pc:spChg>
        <pc:picChg chg="add mod">
          <ac:chgData name="Neemias Informatica Lima" userId="b77af7bd85500281" providerId="LiveId" clId="{16213AEF-5566-48D8-AF15-94866D1F301A}" dt="2023-11-07T20:22:51.573" v="107"/>
          <ac:picMkLst>
            <pc:docMk/>
            <pc:sldMk cId="3114938747" sldId="293"/>
            <ac:picMk id="3" creationId="{C16293BF-81B1-6FAC-8601-192B4ED05BD6}"/>
          </ac:picMkLst>
        </pc:picChg>
        <pc:picChg chg="add mod">
          <ac:chgData name="Neemias Informatica Lima" userId="b77af7bd85500281" providerId="LiveId" clId="{16213AEF-5566-48D8-AF15-94866D1F301A}" dt="2023-11-07T20:22:51.573" v="107"/>
          <ac:picMkLst>
            <pc:docMk/>
            <pc:sldMk cId="3114938747" sldId="293"/>
            <ac:picMk id="4" creationId="{D450500D-1A11-EB03-51D9-DF9E94EA05E3}"/>
          </ac:picMkLst>
        </pc:picChg>
        <pc:picChg chg="del">
          <ac:chgData name="Neemias Informatica Lima" userId="b77af7bd85500281" providerId="LiveId" clId="{16213AEF-5566-48D8-AF15-94866D1F301A}" dt="2023-11-07T20:22:50.475" v="106" actId="478"/>
          <ac:picMkLst>
            <pc:docMk/>
            <pc:sldMk cId="3114938747" sldId="293"/>
            <ac:picMk id="8" creationId="{677298EA-ADB1-978C-E4B2-FA55276E596E}"/>
          </ac:picMkLst>
        </pc:picChg>
        <pc:picChg chg="del">
          <ac:chgData name="Neemias Informatica Lima" userId="b77af7bd85500281" providerId="LiveId" clId="{16213AEF-5566-48D8-AF15-94866D1F301A}" dt="2023-11-07T20:22:50.475" v="106" actId="478"/>
          <ac:picMkLst>
            <pc:docMk/>
            <pc:sldMk cId="3114938747" sldId="293"/>
            <ac:picMk id="9" creationId="{2511B223-4BA1-B017-9EF0-572CF550D65E}"/>
          </ac:picMkLst>
        </pc:picChg>
      </pc:sldChg>
    </pc:docChg>
  </pc:docChgLst>
  <pc:docChgLst>
    <pc:chgData name="Neemias Informatica Lima" userId="b77af7bd85500281" providerId="LiveId" clId="{D67CE145-C70E-4392-98EB-B4E69A88A630}"/>
    <pc:docChg chg="undo redo custSel modSld">
      <pc:chgData name="Neemias Informatica Lima" userId="b77af7bd85500281" providerId="LiveId" clId="{D67CE145-C70E-4392-98EB-B4E69A88A630}" dt="2023-05-05T12:33:39.722" v="294" actId="313"/>
      <pc:docMkLst>
        <pc:docMk/>
      </pc:docMkLst>
      <pc:sldChg chg="addSp delSp modSp mod">
        <pc:chgData name="Neemias Informatica Lima" userId="b77af7bd85500281" providerId="LiveId" clId="{D67CE145-C70E-4392-98EB-B4E69A88A630}" dt="2023-05-05T12:14:33.304" v="64" actId="14100"/>
        <pc:sldMkLst>
          <pc:docMk/>
          <pc:sldMk cId="2232331225" sldId="280"/>
        </pc:sldMkLst>
        <pc:spChg chg="mod">
          <ac:chgData name="Neemias Informatica Lima" userId="b77af7bd85500281" providerId="LiveId" clId="{D67CE145-C70E-4392-98EB-B4E69A88A630}" dt="2023-05-05T12:13:25.413" v="41"/>
          <ac:spMkLst>
            <pc:docMk/>
            <pc:sldMk cId="2232331225" sldId="280"/>
            <ac:spMk id="6" creationId="{00000000-0000-0000-0000-000000000000}"/>
          </ac:spMkLst>
        </pc:spChg>
        <pc:spChg chg="mod">
          <ac:chgData name="Neemias Informatica Lima" userId="b77af7bd85500281" providerId="LiveId" clId="{D67CE145-C70E-4392-98EB-B4E69A88A630}" dt="2023-05-05T12:13:59.107" v="56" actId="6549"/>
          <ac:spMkLst>
            <pc:docMk/>
            <pc:sldMk cId="2232331225" sldId="280"/>
            <ac:spMk id="9" creationId="{00000000-0000-0000-0000-000000000000}"/>
          </ac:spMkLst>
        </pc:spChg>
        <pc:spChg chg="mod">
          <ac:chgData name="Neemias Informatica Lima" userId="b77af7bd85500281" providerId="LiveId" clId="{D67CE145-C70E-4392-98EB-B4E69A88A630}" dt="2023-05-05T12:14:20.339" v="62"/>
          <ac:spMkLst>
            <pc:docMk/>
            <pc:sldMk cId="2232331225" sldId="280"/>
            <ac:spMk id="16" creationId="{00000000-0000-0000-0000-000000000000}"/>
          </ac:spMkLst>
        </pc:spChg>
        <pc:picChg chg="add mod">
          <ac:chgData name="Neemias Informatica Lima" userId="b77af7bd85500281" providerId="LiveId" clId="{D67CE145-C70E-4392-98EB-B4E69A88A630}" dt="2023-05-05T12:11:31.041" v="10" actId="1076"/>
          <ac:picMkLst>
            <pc:docMk/>
            <pc:sldMk cId="2232331225" sldId="280"/>
            <ac:picMk id="3" creationId="{94FEF9AA-FC8B-78BB-E2F0-8B77AB652B6F}"/>
          </ac:picMkLst>
        </pc:picChg>
        <pc:picChg chg="del">
          <ac:chgData name="Neemias Informatica Lima" userId="b77af7bd85500281" providerId="LiveId" clId="{D67CE145-C70E-4392-98EB-B4E69A88A630}" dt="2023-05-05T12:10:42.161" v="0" actId="478"/>
          <ac:picMkLst>
            <pc:docMk/>
            <pc:sldMk cId="2232331225" sldId="280"/>
            <ac:picMk id="4" creationId="{C6F3A0BC-C3CC-4334-B492-5E2DD50216FF}"/>
          </ac:picMkLst>
        </pc:picChg>
        <pc:picChg chg="add mod">
          <ac:chgData name="Neemias Informatica Lima" userId="b77af7bd85500281" providerId="LiveId" clId="{D67CE145-C70E-4392-98EB-B4E69A88A630}" dt="2023-05-05T12:14:33.304" v="64" actId="14100"/>
          <ac:picMkLst>
            <pc:docMk/>
            <pc:sldMk cId="2232331225" sldId="280"/>
            <ac:picMk id="13" creationId="{2CB54BE5-4CF9-ACAD-5D91-B0E064F0866E}"/>
          </ac:picMkLst>
        </pc:picChg>
        <pc:picChg chg="del">
          <ac:chgData name="Neemias Informatica Lima" userId="b77af7bd85500281" providerId="LiveId" clId="{D67CE145-C70E-4392-98EB-B4E69A88A630}" dt="2023-05-05T12:12:27.701" v="28" actId="478"/>
          <ac:picMkLst>
            <pc:docMk/>
            <pc:sldMk cId="2232331225" sldId="280"/>
            <ac:picMk id="14" creationId="{3027EB71-4F1C-CD54-9C07-856BF687F8E5}"/>
          </ac:picMkLst>
        </pc:picChg>
      </pc:sldChg>
      <pc:sldChg chg="addSp delSp modSp mod">
        <pc:chgData name="Neemias Informatica Lima" userId="b77af7bd85500281" providerId="LiveId" clId="{D67CE145-C70E-4392-98EB-B4E69A88A630}" dt="2023-05-05T12:33:39.722" v="294" actId="313"/>
        <pc:sldMkLst>
          <pc:docMk/>
          <pc:sldMk cId="2103443556" sldId="281"/>
        </pc:sldMkLst>
        <pc:spChg chg="mod">
          <ac:chgData name="Neemias Informatica Lima" userId="b77af7bd85500281" providerId="LiveId" clId="{D67CE145-C70E-4392-98EB-B4E69A88A630}" dt="2023-05-05T12:33:39.722" v="294" actId="313"/>
          <ac:spMkLst>
            <pc:docMk/>
            <pc:sldMk cId="2103443556" sldId="281"/>
            <ac:spMk id="8" creationId="{00000000-0000-0000-0000-000000000000}"/>
          </ac:spMkLst>
        </pc:spChg>
        <pc:spChg chg="mod">
          <ac:chgData name="Neemias Informatica Lima" userId="b77af7bd85500281" providerId="LiveId" clId="{D67CE145-C70E-4392-98EB-B4E69A88A630}" dt="2023-05-05T12:17:04.409" v="77" actId="207"/>
          <ac:spMkLst>
            <pc:docMk/>
            <pc:sldMk cId="2103443556" sldId="281"/>
            <ac:spMk id="18" creationId="{00000000-0000-0000-0000-000000000000}"/>
          </ac:spMkLst>
        </pc:spChg>
        <pc:picChg chg="add mod">
          <ac:chgData name="Neemias Informatica Lima" userId="b77af7bd85500281" providerId="LiveId" clId="{D67CE145-C70E-4392-98EB-B4E69A88A630}" dt="2023-05-05T12:12:03.264" v="27" actId="1035"/>
          <ac:picMkLst>
            <pc:docMk/>
            <pc:sldMk cId="2103443556" sldId="281"/>
            <ac:picMk id="2" creationId="{033884EC-6BAC-E98B-92F9-0F95BFC5D142}"/>
          </ac:picMkLst>
        </pc:picChg>
        <pc:picChg chg="add mod">
          <ac:chgData name="Neemias Informatica Lima" userId="b77af7bd85500281" providerId="LiveId" clId="{D67CE145-C70E-4392-98EB-B4E69A88A630}" dt="2023-05-05T12:16:15.520" v="71" actId="14100"/>
          <ac:picMkLst>
            <pc:docMk/>
            <pc:sldMk cId="2103443556" sldId="281"/>
            <ac:picMk id="3" creationId="{A660EB47-AC82-BD8B-C43A-AD23DA463620}"/>
          </ac:picMkLst>
        </pc:picChg>
        <pc:picChg chg="del">
          <ac:chgData name="Neemias Informatica Lima" userId="b77af7bd85500281" providerId="LiveId" clId="{D67CE145-C70E-4392-98EB-B4E69A88A630}" dt="2023-05-05T12:11:42.785" v="11" actId="478"/>
          <ac:picMkLst>
            <pc:docMk/>
            <pc:sldMk cId="2103443556" sldId="281"/>
            <ac:picMk id="4" creationId="{854ADA26-F7B5-E851-A19C-B33C3766DE7B}"/>
          </ac:picMkLst>
        </pc:picChg>
        <pc:picChg chg="del">
          <ac:chgData name="Neemias Informatica Lima" userId="b77af7bd85500281" providerId="LiveId" clId="{D67CE145-C70E-4392-98EB-B4E69A88A630}" dt="2023-05-05T12:16:01.051" v="65" actId="478"/>
          <ac:picMkLst>
            <pc:docMk/>
            <pc:sldMk cId="2103443556" sldId="281"/>
            <ac:picMk id="5" creationId="{9CC7F4EC-3137-B3AB-549E-E6EE506C5B23}"/>
          </ac:picMkLst>
        </pc:picChg>
      </pc:sldChg>
      <pc:sldChg chg="addSp delSp modSp mod">
        <pc:chgData name="Neemias Informatica Lima" userId="b77af7bd85500281" providerId="LiveId" clId="{D67CE145-C70E-4392-98EB-B4E69A88A630}" dt="2023-05-05T12:20:50.708" v="137" actId="313"/>
        <pc:sldMkLst>
          <pc:docMk/>
          <pc:sldMk cId="3683219421" sldId="282"/>
        </pc:sldMkLst>
        <pc:spChg chg="add mod">
          <ac:chgData name="Neemias Informatica Lima" userId="b77af7bd85500281" providerId="LiveId" clId="{D67CE145-C70E-4392-98EB-B4E69A88A630}" dt="2023-05-05T12:17:46.928" v="81"/>
          <ac:spMkLst>
            <pc:docMk/>
            <pc:sldMk cId="3683219421" sldId="282"/>
            <ac:spMk id="2" creationId="{3491D5EA-6C15-3D88-0DD4-7DB79CE1D014}"/>
          </ac:spMkLst>
        </pc:spChg>
        <pc:spChg chg="add mod">
          <ac:chgData name="Neemias Informatica Lima" userId="b77af7bd85500281" providerId="LiveId" clId="{D67CE145-C70E-4392-98EB-B4E69A88A630}" dt="2023-05-05T12:17:46.928" v="81"/>
          <ac:spMkLst>
            <pc:docMk/>
            <pc:sldMk cId="3683219421" sldId="282"/>
            <ac:spMk id="4" creationId="{3F35780F-BA0E-C838-58B7-94B3D250E3A2}"/>
          </ac:spMkLst>
        </pc:spChg>
        <pc:spChg chg="del">
          <ac:chgData name="Neemias Informatica Lima" userId="b77af7bd85500281" providerId="LiveId" clId="{D67CE145-C70E-4392-98EB-B4E69A88A630}" dt="2023-05-05T12:17:46.563" v="80" actId="478"/>
          <ac:spMkLst>
            <pc:docMk/>
            <pc:sldMk cId="3683219421" sldId="282"/>
            <ac:spMk id="7" creationId="{C2E85F08-0CB1-61E0-16E5-105FD77AC54C}"/>
          </ac:spMkLst>
        </pc:spChg>
        <pc:spChg chg="del">
          <ac:chgData name="Neemias Informatica Lima" userId="b77af7bd85500281" providerId="LiveId" clId="{D67CE145-C70E-4392-98EB-B4E69A88A630}" dt="2023-05-05T12:17:46.563" v="80" actId="478"/>
          <ac:spMkLst>
            <pc:docMk/>
            <pc:sldMk cId="3683219421" sldId="282"/>
            <ac:spMk id="8" creationId="{E104F529-E40F-A904-42BB-FA609FE8DCAF}"/>
          </ac:spMkLst>
        </pc:spChg>
        <pc:spChg chg="mod">
          <ac:chgData name="Neemias Informatica Lima" userId="b77af7bd85500281" providerId="LiveId" clId="{D67CE145-C70E-4392-98EB-B4E69A88A630}" dt="2023-05-05T12:20:50.708" v="137" actId="313"/>
          <ac:spMkLst>
            <pc:docMk/>
            <pc:sldMk cId="3683219421" sldId="282"/>
            <ac:spMk id="12" creationId="{00000000-0000-0000-0000-000000000000}"/>
          </ac:spMkLst>
        </pc:spChg>
        <pc:picChg chg="add mod">
          <ac:chgData name="Neemias Informatica Lima" userId="b77af7bd85500281" providerId="LiveId" clId="{D67CE145-C70E-4392-98EB-B4E69A88A630}" dt="2023-05-05T12:17:46.928" v="81"/>
          <ac:picMkLst>
            <pc:docMk/>
            <pc:sldMk cId="3683219421" sldId="282"/>
            <ac:picMk id="5" creationId="{2074D15B-C433-B3FE-655E-F896186A7E29}"/>
          </ac:picMkLst>
        </pc:picChg>
        <pc:picChg chg="add mod">
          <ac:chgData name="Neemias Informatica Lima" userId="b77af7bd85500281" providerId="LiveId" clId="{D67CE145-C70E-4392-98EB-B4E69A88A630}" dt="2023-05-05T12:17:46.928" v="81"/>
          <ac:picMkLst>
            <pc:docMk/>
            <pc:sldMk cId="3683219421" sldId="282"/>
            <ac:picMk id="6" creationId="{07BDFE5B-EEF5-3811-2C82-561761550694}"/>
          </ac:picMkLst>
        </pc:picChg>
        <pc:picChg chg="del">
          <ac:chgData name="Neemias Informatica Lima" userId="b77af7bd85500281" providerId="LiveId" clId="{D67CE145-C70E-4392-98EB-B4E69A88A630}" dt="2023-05-05T12:17:46.563" v="80" actId="478"/>
          <ac:picMkLst>
            <pc:docMk/>
            <pc:sldMk cId="3683219421" sldId="282"/>
            <ac:picMk id="9" creationId="{23C4DCDC-7522-A0DF-E1C2-2ADF7565FCB9}"/>
          </ac:picMkLst>
        </pc:picChg>
        <pc:picChg chg="del">
          <ac:chgData name="Neemias Informatica Lima" userId="b77af7bd85500281" providerId="LiveId" clId="{D67CE145-C70E-4392-98EB-B4E69A88A630}" dt="2023-05-05T12:17:46.563" v="80" actId="478"/>
          <ac:picMkLst>
            <pc:docMk/>
            <pc:sldMk cId="3683219421" sldId="282"/>
            <ac:picMk id="11" creationId="{67A7D580-C8A8-3B02-0956-1239B1892C91}"/>
          </ac:picMkLst>
        </pc:picChg>
      </pc:sldChg>
      <pc:sldChg chg="addSp delSp modSp mod">
        <pc:chgData name="Neemias Informatica Lima" userId="b77af7bd85500281" providerId="LiveId" clId="{D67CE145-C70E-4392-98EB-B4E69A88A630}" dt="2023-05-05T12:33:28.109" v="293" actId="313"/>
        <pc:sldMkLst>
          <pc:docMk/>
          <pc:sldMk cId="3902406419" sldId="283"/>
        </pc:sldMkLst>
        <pc:spChg chg="add mod">
          <ac:chgData name="Neemias Informatica Lima" userId="b77af7bd85500281" providerId="LiveId" clId="{D67CE145-C70E-4392-98EB-B4E69A88A630}" dt="2023-05-05T12:17:54.224" v="83"/>
          <ac:spMkLst>
            <pc:docMk/>
            <pc:sldMk cId="3902406419" sldId="283"/>
            <ac:spMk id="2" creationId="{D3F2D1D4-493F-B3EC-6211-0D2D727670AA}"/>
          </ac:spMkLst>
        </pc:spChg>
        <pc:spChg chg="add mod">
          <ac:chgData name="Neemias Informatica Lima" userId="b77af7bd85500281" providerId="LiveId" clId="{D67CE145-C70E-4392-98EB-B4E69A88A630}" dt="2023-05-05T12:17:54.224" v="83"/>
          <ac:spMkLst>
            <pc:docMk/>
            <pc:sldMk cId="3902406419" sldId="283"/>
            <ac:spMk id="3" creationId="{EA826045-1181-CAD1-2B51-E9311AB30D4F}"/>
          </ac:spMkLst>
        </pc:spChg>
        <pc:spChg chg="del">
          <ac:chgData name="Neemias Informatica Lima" userId="b77af7bd85500281" providerId="LiveId" clId="{D67CE145-C70E-4392-98EB-B4E69A88A630}" dt="2023-05-05T12:17:53.899" v="82" actId="478"/>
          <ac:spMkLst>
            <pc:docMk/>
            <pc:sldMk cId="3902406419" sldId="283"/>
            <ac:spMk id="6" creationId="{31C842B8-AC36-71E9-A516-F73D5CA0B538}"/>
          </ac:spMkLst>
        </pc:spChg>
        <pc:spChg chg="del">
          <ac:chgData name="Neemias Informatica Lima" userId="b77af7bd85500281" providerId="LiveId" clId="{D67CE145-C70E-4392-98EB-B4E69A88A630}" dt="2023-05-05T12:17:53.899" v="82" actId="478"/>
          <ac:spMkLst>
            <pc:docMk/>
            <pc:sldMk cId="3902406419" sldId="283"/>
            <ac:spMk id="7" creationId="{8828E095-420E-AA10-5AAA-19B0CED3FCFD}"/>
          </ac:spMkLst>
        </pc:spChg>
        <pc:spChg chg="mod">
          <ac:chgData name="Neemias Informatica Lima" userId="b77af7bd85500281" providerId="LiveId" clId="{D67CE145-C70E-4392-98EB-B4E69A88A630}" dt="2023-05-05T12:21:01.375" v="140"/>
          <ac:spMkLst>
            <pc:docMk/>
            <pc:sldMk cId="3902406419" sldId="283"/>
            <ac:spMk id="14" creationId="{00000000-0000-0000-0000-000000000000}"/>
          </ac:spMkLst>
        </pc:spChg>
        <pc:spChg chg="mod">
          <ac:chgData name="Neemias Informatica Lima" userId="b77af7bd85500281" providerId="LiveId" clId="{D67CE145-C70E-4392-98EB-B4E69A88A630}" dt="2023-05-05T12:33:28.109" v="293" actId="313"/>
          <ac:spMkLst>
            <pc:docMk/>
            <pc:sldMk cId="3902406419" sldId="283"/>
            <ac:spMk id="15" creationId="{D5C09FDA-172B-4732-BD2E-A9BBEF8B191B}"/>
          </ac:spMkLst>
        </pc:spChg>
        <pc:picChg chg="add mod">
          <ac:chgData name="Neemias Informatica Lima" userId="b77af7bd85500281" providerId="LiveId" clId="{D67CE145-C70E-4392-98EB-B4E69A88A630}" dt="2023-05-05T12:17:54.224" v="83"/>
          <ac:picMkLst>
            <pc:docMk/>
            <pc:sldMk cId="3902406419" sldId="283"/>
            <ac:picMk id="4" creationId="{D22E72BF-B0A0-CBCE-3EEA-338FA26238F2}"/>
          </ac:picMkLst>
        </pc:picChg>
        <pc:picChg chg="add mod">
          <ac:chgData name="Neemias Informatica Lima" userId="b77af7bd85500281" providerId="LiveId" clId="{D67CE145-C70E-4392-98EB-B4E69A88A630}" dt="2023-05-05T12:17:54.224" v="83"/>
          <ac:picMkLst>
            <pc:docMk/>
            <pc:sldMk cId="3902406419" sldId="283"/>
            <ac:picMk id="5" creationId="{B6666158-6DAF-F93A-BD4A-F9D9BC2A85CF}"/>
          </ac:picMkLst>
        </pc:picChg>
        <pc:picChg chg="del">
          <ac:chgData name="Neemias Informatica Lima" userId="b77af7bd85500281" providerId="LiveId" clId="{D67CE145-C70E-4392-98EB-B4E69A88A630}" dt="2023-05-05T12:17:53.899" v="82" actId="478"/>
          <ac:picMkLst>
            <pc:docMk/>
            <pc:sldMk cId="3902406419" sldId="283"/>
            <ac:picMk id="8" creationId="{625EFE89-F78B-EBB1-9CB0-1CBF1C2F67A9}"/>
          </ac:picMkLst>
        </pc:picChg>
        <pc:picChg chg="del">
          <ac:chgData name="Neemias Informatica Lima" userId="b77af7bd85500281" providerId="LiveId" clId="{D67CE145-C70E-4392-98EB-B4E69A88A630}" dt="2023-05-05T12:17:53.899" v="82" actId="478"/>
          <ac:picMkLst>
            <pc:docMk/>
            <pc:sldMk cId="3902406419" sldId="283"/>
            <ac:picMk id="9" creationId="{E46CEE59-9AEB-3CCF-0728-1524716DFC18}"/>
          </ac:picMkLst>
        </pc:picChg>
      </pc:sldChg>
      <pc:sldChg chg="addSp delSp modSp mod">
        <pc:chgData name="Neemias Informatica Lima" userId="b77af7bd85500281" providerId="LiveId" clId="{D67CE145-C70E-4392-98EB-B4E69A88A630}" dt="2023-05-05T12:23:48.040" v="202" actId="20577"/>
        <pc:sldMkLst>
          <pc:docMk/>
          <pc:sldMk cId="2424059023" sldId="284"/>
        </pc:sldMkLst>
        <pc:spChg chg="add mod">
          <ac:chgData name="Neemias Informatica Lima" userId="b77af7bd85500281" providerId="LiveId" clId="{D67CE145-C70E-4392-98EB-B4E69A88A630}" dt="2023-05-05T12:18:07.896" v="87"/>
          <ac:spMkLst>
            <pc:docMk/>
            <pc:sldMk cId="2424059023" sldId="284"/>
            <ac:spMk id="2" creationId="{5448C91B-BD93-B540-0F02-1F19032D0E0D}"/>
          </ac:spMkLst>
        </pc:spChg>
        <pc:spChg chg="add mod">
          <ac:chgData name="Neemias Informatica Lima" userId="b77af7bd85500281" providerId="LiveId" clId="{D67CE145-C70E-4392-98EB-B4E69A88A630}" dt="2023-05-05T12:18:07.896" v="87"/>
          <ac:spMkLst>
            <pc:docMk/>
            <pc:sldMk cId="2424059023" sldId="284"/>
            <ac:spMk id="3" creationId="{E563B708-1A1D-9AA7-DD96-FB882AF3DA40}"/>
          </ac:spMkLst>
        </pc:spChg>
        <pc:spChg chg="del">
          <ac:chgData name="Neemias Informatica Lima" userId="b77af7bd85500281" providerId="LiveId" clId="{D67CE145-C70E-4392-98EB-B4E69A88A630}" dt="2023-05-05T12:18:07.560" v="86" actId="478"/>
          <ac:spMkLst>
            <pc:docMk/>
            <pc:sldMk cId="2424059023" sldId="284"/>
            <ac:spMk id="6" creationId="{5CEC55D4-D87E-D6C2-9F70-538D42029517}"/>
          </ac:spMkLst>
        </pc:spChg>
        <pc:spChg chg="del">
          <ac:chgData name="Neemias Informatica Lima" userId="b77af7bd85500281" providerId="LiveId" clId="{D67CE145-C70E-4392-98EB-B4E69A88A630}" dt="2023-05-05T12:18:07.560" v="86" actId="478"/>
          <ac:spMkLst>
            <pc:docMk/>
            <pc:sldMk cId="2424059023" sldId="284"/>
            <ac:spMk id="7" creationId="{6C53E7B0-992F-B02A-4277-F44AC8E637F2}"/>
          </ac:spMkLst>
        </pc:spChg>
        <pc:spChg chg="mod">
          <ac:chgData name="Neemias Informatica Lima" userId="b77af7bd85500281" providerId="LiveId" clId="{D67CE145-C70E-4392-98EB-B4E69A88A630}" dt="2023-05-05T12:23:15.876" v="180"/>
          <ac:spMkLst>
            <pc:docMk/>
            <pc:sldMk cId="2424059023" sldId="284"/>
            <ac:spMk id="14" creationId="{00000000-0000-0000-0000-000000000000}"/>
          </ac:spMkLst>
        </pc:spChg>
        <pc:spChg chg="mod">
          <ac:chgData name="Neemias Informatica Lima" userId="b77af7bd85500281" providerId="LiveId" clId="{D67CE145-C70E-4392-98EB-B4E69A88A630}" dt="2023-05-05T12:23:48.040" v="202" actId="20577"/>
          <ac:spMkLst>
            <pc:docMk/>
            <pc:sldMk cId="2424059023" sldId="284"/>
            <ac:spMk id="15" creationId="{C3A1BEFC-B9B8-4142-B09F-1F5B330F4265}"/>
          </ac:spMkLst>
        </pc:spChg>
        <pc:picChg chg="add mod">
          <ac:chgData name="Neemias Informatica Lima" userId="b77af7bd85500281" providerId="LiveId" clId="{D67CE145-C70E-4392-98EB-B4E69A88A630}" dt="2023-05-05T12:18:07.896" v="87"/>
          <ac:picMkLst>
            <pc:docMk/>
            <pc:sldMk cId="2424059023" sldId="284"/>
            <ac:picMk id="4" creationId="{12736DC3-3EF5-5FF0-9751-EA431A7F7D81}"/>
          </ac:picMkLst>
        </pc:picChg>
        <pc:picChg chg="add mod">
          <ac:chgData name="Neemias Informatica Lima" userId="b77af7bd85500281" providerId="LiveId" clId="{D67CE145-C70E-4392-98EB-B4E69A88A630}" dt="2023-05-05T12:18:07.896" v="87"/>
          <ac:picMkLst>
            <pc:docMk/>
            <pc:sldMk cId="2424059023" sldId="284"/>
            <ac:picMk id="5" creationId="{076D8450-2428-BADD-0B44-188453E51C9E}"/>
          </ac:picMkLst>
        </pc:picChg>
        <pc:picChg chg="del">
          <ac:chgData name="Neemias Informatica Lima" userId="b77af7bd85500281" providerId="LiveId" clId="{D67CE145-C70E-4392-98EB-B4E69A88A630}" dt="2023-05-05T12:18:07.560" v="86" actId="478"/>
          <ac:picMkLst>
            <pc:docMk/>
            <pc:sldMk cId="2424059023" sldId="284"/>
            <ac:picMk id="8" creationId="{8702EECD-51D1-C70A-D2BD-B45C94B0A28F}"/>
          </ac:picMkLst>
        </pc:picChg>
        <pc:picChg chg="del">
          <ac:chgData name="Neemias Informatica Lima" userId="b77af7bd85500281" providerId="LiveId" clId="{D67CE145-C70E-4392-98EB-B4E69A88A630}" dt="2023-05-05T12:18:07.560" v="86" actId="478"/>
          <ac:picMkLst>
            <pc:docMk/>
            <pc:sldMk cId="2424059023" sldId="284"/>
            <ac:picMk id="9" creationId="{FD998447-B91C-9BE0-4513-468893F23F51}"/>
          </ac:picMkLst>
        </pc:picChg>
      </pc:sldChg>
      <pc:sldChg chg="addSp delSp modSp mod">
        <pc:chgData name="Neemias Informatica Lima" userId="b77af7bd85500281" providerId="LiveId" clId="{D67CE145-C70E-4392-98EB-B4E69A88A630}" dt="2023-05-05T12:25:39.995" v="225" actId="313"/>
        <pc:sldMkLst>
          <pc:docMk/>
          <pc:sldMk cId="2241968852" sldId="285"/>
        </pc:sldMkLst>
        <pc:spChg chg="add mod">
          <ac:chgData name="Neemias Informatica Lima" userId="b77af7bd85500281" providerId="LiveId" clId="{D67CE145-C70E-4392-98EB-B4E69A88A630}" dt="2023-05-05T12:18:22.604" v="91"/>
          <ac:spMkLst>
            <pc:docMk/>
            <pc:sldMk cId="2241968852" sldId="285"/>
            <ac:spMk id="2" creationId="{F4F771C1-83E3-12C5-DBA1-C1AABF506852}"/>
          </ac:spMkLst>
        </pc:spChg>
        <pc:spChg chg="add mod">
          <ac:chgData name="Neemias Informatica Lima" userId="b77af7bd85500281" providerId="LiveId" clId="{D67CE145-C70E-4392-98EB-B4E69A88A630}" dt="2023-05-05T12:18:22.604" v="91"/>
          <ac:spMkLst>
            <pc:docMk/>
            <pc:sldMk cId="2241968852" sldId="285"/>
            <ac:spMk id="3" creationId="{0099895D-FE3D-1042-7382-7A86FCF45654}"/>
          </ac:spMkLst>
        </pc:spChg>
        <pc:spChg chg="del">
          <ac:chgData name="Neemias Informatica Lima" userId="b77af7bd85500281" providerId="LiveId" clId="{D67CE145-C70E-4392-98EB-B4E69A88A630}" dt="2023-05-05T12:18:22.184" v="90" actId="478"/>
          <ac:spMkLst>
            <pc:docMk/>
            <pc:sldMk cId="2241968852" sldId="285"/>
            <ac:spMk id="6" creationId="{A9C6F8CF-246A-570A-03D6-8187EFBEDB89}"/>
          </ac:spMkLst>
        </pc:spChg>
        <pc:spChg chg="del">
          <ac:chgData name="Neemias Informatica Lima" userId="b77af7bd85500281" providerId="LiveId" clId="{D67CE145-C70E-4392-98EB-B4E69A88A630}" dt="2023-05-05T12:18:22.184" v="90" actId="478"/>
          <ac:spMkLst>
            <pc:docMk/>
            <pc:sldMk cId="2241968852" sldId="285"/>
            <ac:spMk id="7" creationId="{A5C2950F-12F5-FCC4-12AC-DA872D8D8EEB}"/>
          </ac:spMkLst>
        </pc:spChg>
        <pc:spChg chg="mod">
          <ac:chgData name="Neemias Informatica Lima" userId="b77af7bd85500281" providerId="LiveId" clId="{D67CE145-C70E-4392-98EB-B4E69A88A630}" dt="2023-05-05T12:24:46.862" v="210"/>
          <ac:spMkLst>
            <pc:docMk/>
            <pc:sldMk cId="2241968852" sldId="285"/>
            <ac:spMk id="14" creationId="{00000000-0000-0000-0000-000000000000}"/>
          </ac:spMkLst>
        </pc:spChg>
        <pc:spChg chg="mod">
          <ac:chgData name="Neemias Informatica Lima" userId="b77af7bd85500281" providerId="LiveId" clId="{D67CE145-C70E-4392-98EB-B4E69A88A630}" dt="2023-05-05T12:25:39.995" v="225" actId="313"/>
          <ac:spMkLst>
            <pc:docMk/>
            <pc:sldMk cId="2241968852" sldId="285"/>
            <ac:spMk id="15" creationId="{0F091E13-8EAD-4FFB-9473-BC74E5ABDC64}"/>
          </ac:spMkLst>
        </pc:spChg>
        <pc:picChg chg="add mod">
          <ac:chgData name="Neemias Informatica Lima" userId="b77af7bd85500281" providerId="LiveId" clId="{D67CE145-C70E-4392-98EB-B4E69A88A630}" dt="2023-05-05T12:18:22.604" v="91"/>
          <ac:picMkLst>
            <pc:docMk/>
            <pc:sldMk cId="2241968852" sldId="285"/>
            <ac:picMk id="4" creationId="{26FCE371-1823-90C1-B89D-65B5E05C4D80}"/>
          </ac:picMkLst>
        </pc:picChg>
        <pc:picChg chg="add mod">
          <ac:chgData name="Neemias Informatica Lima" userId="b77af7bd85500281" providerId="LiveId" clId="{D67CE145-C70E-4392-98EB-B4E69A88A630}" dt="2023-05-05T12:18:22.604" v="91"/>
          <ac:picMkLst>
            <pc:docMk/>
            <pc:sldMk cId="2241968852" sldId="285"/>
            <ac:picMk id="5" creationId="{481AE682-A837-9478-BF33-F11C6C5EBD80}"/>
          </ac:picMkLst>
        </pc:picChg>
        <pc:picChg chg="del">
          <ac:chgData name="Neemias Informatica Lima" userId="b77af7bd85500281" providerId="LiveId" clId="{D67CE145-C70E-4392-98EB-B4E69A88A630}" dt="2023-05-05T12:18:22.184" v="90" actId="478"/>
          <ac:picMkLst>
            <pc:docMk/>
            <pc:sldMk cId="2241968852" sldId="285"/>
            <ac:picMk id="8" creationId="{628B461B-6DC0-A68F-1777-A9F031191FB2}"/>
          </ac:picMkLst>
        </pc:picChg>
        <pc:picChg chg="del">
          <ac:chgData name="Neemias Informatica Lima" userId="b77af7bd85500281" providerId="LiveId" clId="{D67CE145-C70E-4392-98EB-B4E69A88A630}" dt="2023-05-05T12:18:22.184" v="90" actId="478"/>
          <ac:picMkLst>
            <pc:docMk/>
            <pc:sldMk cId="2241968852" sldId="285"/>
            <ac:picMk id="9" creationId="{FEF5D018-5C8A-B7FF-8494-F775DA34863A}"/>
          </ac:picMkLst>
        </pc:picChg>
      </pc:sldChg>
      <pc:sldChg chg="addSp delSp modSp mod">
        <pc:chgData name="Neemias Informatica Lima" userId="b77af7bd85500281" providerId="LiveId" clId="{D67CE145-C70E-4392-98EB-B4E69A88A630}" dt="2023-05-05T12:32:59.092" v="292" actId="20577"/>
        <pc:sldMkLst>
          <pc:docMk/>
          <pc:sldMk cId="1959249856" sldId="286"/>
        </pc:sldMkLst>
        <pc:spChg chg="add mod">
          <ac:chgData name="Neemias Informatica Lima" userId="b77af7bd85500281" providerId="LiveId" clId="{D67CE145-C70E-4392-98EB-B4E69A88A630}" dt="2023-05-05T12:18:38.764" v="95"/>
          <ac:spMkLst>
            <pc:docMk/>
            <pc:sldMk cId="1959249856" sldId="286"/>
            <ac:spMk id="2" creationId="{4B107FD8-FF2C-D912-F2B8-7158E66FA82F}"/>
          </ac:spMkLst>
        </pc:spChg>
        <pc:spChg chg="add mod">
          <ac:chgData name="Neemias Informatica Lima" userId="b77af7bd85500281" providerId="LiveId" clId="{D67CE145-C70E-4392-98EB-B4E69A88A630}" dt="2023-05-05T12:18:38.764" v="95"/>
          <ac:spMkLst>
            <pc:docMk/>
            <pc:sldMk cId="1959249856" sldId="286"/>
            <ac:spMk id="3" creationId="{030B43DF-D850-F3FF-6DBC-5537A388E7B3}"/>
          </ac:spMkLst>
        </pc:spChg>
        <pc:spChg chg="del">
          <ac:chgData name="Neemias Informatica Lima" userId="b77af7bd85500281" providerId="LiveId" clId="{D67CE145-C70E-4392-98EB-B4E69A88A630}" dt="2023-05-05T12:18:38.384" v="94" actId="478"/>
          <ac:spMkLst>
            <pc:docMk/>
            <pc:sldMk cId="1959249856" sldId="286"/>
            <ac:spMk id="6" creationId="{8B442EF4-B652-BE37-EDAF-703F58551CC9}"/>
          </ac:spMkLst>
        </pc:spChg>
        <pc:spChg chg="del">
          <ac:chgData name="Neemias Informatica Lima" userId="b77af7bd85500281" providerId="LiveId" clId="{D67CE145-C70E-4392-98EB-B4E69A88A630}" dt="2023-05-05T12:18:38.384" v="94" actId="478"/>
          <ac:spMkLst>
            <pc:docMk/>
            <pc:sldMk cId="1959249856" sldId="286"/>
            <ac:spMk id="7" creationId="{332F41A2-38EB-AF9A-39DB-429A62CDCF7E}"/>
          </ac:spMkLst>
        </pc:spChg>
        <pc:spChg chg="mod">
          <ac:chgData name="Neemias Informatica Lima" userId="b77af7bd85500281" providerId="LiveId" clId="{D67CE145-C70E-4392-98EB-B4E69A88A630}" dt="2023-05-05T12:27:16.458" v="247"/>
          <ac:spMkLst>
            <pc:docMk/>
            <pc:sldMk cId="1959249856" sldId="286"/>
            <ac:spMk id="14" creationId="{00000000-0000-0000-0000-000000000000}"/>
          </ac:spMkLst>
        </pc:spChg>
        <pc:spChg chg="mod">
          <ac:chgData name="Neemias Informatica Lima" userId="b77af7bd85500281" providerId="LiveId" clId="{D67CE145-C70E-4392-98EB-B4E69A88A630}" dt="2023-05-05T12:32:59.092" v="292" actId="20577"/>
          <ac:spMkLst>
            <pc:docMk/>
            <pc:sldMk cId="1959249856" sldId="286"/>
            <ac:spMk id="15" creationId="{863BB09B-C8C1-4354-BC51-D930C951E507}"/>
          </ac:spMkLst>
        </pc:spChg>
        <pc:picChg chg="add mod">
          <ac:chgData name="Neemias Informatica Lima" userId="b77af7bd85500281" providerId="LiveId" clId="{D67CE145-C70E-4392-98EB-B4E69A88A630}" dt="2023-05-05T12:18:38.764" v="95"/>
          <ac:picMkLst>
            <pc:docMk/>
            <pc:sldMk cId="1959249856" sldId="286"/>
            <ac:picMk id="4" creationId="{A3502776-9141-DAB8-3C65-B06976C8A3A6}"/>
          </ac:picMkLst>
        </pc:picChg>
        <pc:picChg chg="add mod">
          <ac:chgData name="Neemias Informatica Lima" userId="b77af7bd85500281" providerId="LiveId" clId="{D67CE145-C70E-4392-98EB-B4E69A88A630}" dt="2023-05-05T12:18:38.764" v="95"/>
          <ac:picMkLst>
            <pc:docMk/>
            <pc:sldMk cId="1959249856" sldId="286"/>
            <ac:picMk id="5" creationId="{F65291AA-D5ED-C2C9-382D-60B59A7DBA75}"/>
          </ac:picMkLst>
        </pc:picChg>
        <pc:picChg chg="del">
          <ac:chgData name="Neemias Informatica Lima" userId="b77af7bd85500281" providerId="LiveId" clId="{D67CE145-C70E-4392-98EB-B4E69A88A630}" dt="2023-05-05T12:18:38.384" v="94" actId="478"/>
          <ac:picMkLst>
            <pc:docMk/>
            <pc:sldMk cId="1959249856" sldId="286"/>
            <ac:picMk id="8" creationId="{7406FDB4-0976-5055-EF78-8A993A889BC4}"/>
          </ac:picMkLst>
        </pc:picChg>
        <pc:picChg chg="del">
          <ac:chgData name="Neemias Informatica Lima" userId="b77af7bd85500281" providerId="LiveId" clId="{D67CE145-C70E-4392-98EB-B4E69A88A630}" dt="2023-05-05T12:18:38.384" v="94" actId="478"/>
          <ac:picMkLst>
            <pc:docMk/>
            <pc:sldMk cId="1959249856" sldId="286"/>
            <ac:picMk id="9" creationId="{2BCFC22D-6FF2-4317-EC47-E5201E230E13}"/>
          </ac:picMkLst>
        </pc:picChg>
      </pc:sldChg>
      <pc:sldChg chg="addSp delSp modSp mod">
        <pc:chgData name="Neemias Informatica Lima" userId="b77af7bd85500281" providerId="LiveId" clId="{D67CE145-C70E-4392-98EB-B4E69A88A630}" dt="2023-05-05T12:31:07.680" v="279" actId="20577"/>
        <pc:sldMkLst>
          <pc:docMk/>
          <pc:sldMk cId="2857006406" sldId="287"/>
        </pc:sldMkLst>
        <pc:spChg chg="add mod">
          <ac:chgData name="Neemias Informatica Lima" userId="b77af7bd85500281" providerId="LiveId" clId="{D67CE145-C70E-4392-98EB-B4E69A88A630}" dt="2023-05-05T12:19:00.061" v="101"/>
          <ac:spMkLst>
            <pc:docMk/>
            <pc:sldMk cId="2857006406" sldId="287"/>
            <ac:spMk id="2" creationId="{6A3800FE-FEA4-281A-B38B-EBA1FBE51B3E}"/>
          </ac:spMkLst>
        </pc:spChg>
        <pc:spChg chg="add mod">
          <ac:chgData name="Neemias Informatica Lima" userId="b77af7bd85500281" providerId="LiveId" clId="{D67CE145-C70E-4392-98EB-B4E69A88A630}" dt="2023-05-05T12:19:00.061" v="101"/>
          <ac:spMkLst>
            <pc:docMk/>
            <pc:sldMk cId="2857006406" sldId="287"/>
            <ac:spMk id="3" creationId="{D30C7927-E748-F33E-1525-E02850415F22}"/>
          </ac:spMkLst>
        </pc:spChg>
        <pc:spChg chg="del">
          <ac:chgData name="Neemias Informatica Lima" userId="b77af7bd85500281" providerId="LiveId" clId="{D67CE145-C70E-4392-98EB-B4E69A88A630}" dt="2023-05-05T12:18:59.760" v="100" actId="478"/>
          <ac:spMkLst>
            <pc:docMk/>
            <pc:sldMk cId="2857006406" sldId="287"/>
            <ac:spMk id="6" creationId="{F56EA440-74E2-8F79-3D05-31E9A0F64533}"/>
          </ac:spMkLst>
        </pc:spChg>
        <pc:spChg chg="del">
          <ac:chgData name="Neemias Informatica Lima" userId="b77af7bd85500281" providerId="LiveId" clId="{D67CE145-C70E-4392-98EB-B4E69A88A630}" dt="2023-05-05T12:18:59.760" v="100" actId="478"/>
          <ac:spMkLst>
            <pc:docMk/>
            <pc:sldMk cId="2857006406" sldId="287"/>
            <ac:spMk id="7" creationId="{A3118D54-A281-C1BA-743C-A191A3CA0DD4}"/>
          </ac:spMkLst>
        </pc:spChg>
        <pc:spChg chg="mod">
          <ac:chgData name="Neemias Informatica Lima" userId="b77af7bd85500281" providerId="LiveId" clId="{D67CE145-C70E-4392-98EB-B4E69A88A630}" dt="2023-05-05T12:31:07.680" v="279" actId="20577"/>
          <ac:spMkLst>
            <pc:docMk/>
            <pc:sldMk cId="2857006406" sldId="287"/>
            <ac:spMk id="16" creationId="{28D68641-D640-4BD7-9D5B-B3803DCCF9B3}"/>
          </ac:spMkLst>
        </pc:spChg>
        <pc:picChg chg="add mod">
          <ac:chgData name="Neemias Informatica Lima" userId="b77af7bd85500281" providerId="LiveId" clId="{D67CE145-C70E-4392-98EB-B4E69A88A630}" dt="2023-05-05T12:19:00.061" v="101"/>
          <ac:picMkLst>
            <pc:docMk/>
            <pc:sldMk cId="2857006406" sldId="287"/>
            <ac:picMk id="4" creationId="{48740DD9-EFBE-5FDD-1F96-F5159B348663}"/>
          </ac:picMkLst>
        </pc:picChg>
        <pc:picChg chg="add mod">
          <ac:chgData name="Neemias Informatica Lima" userId="b77af7bd85500281" providerId="LiveId" clId="{D67CE145-C70E-4392-98EB-B4E69A88A630}" dt="2023-05-05T12:19:00.061" v="101"/>
          <ac:picMkLst>
            <pc:docMk/>
            <pc:sldMk cId="2857006406" sldId="287"/>
            <ac:picMk id="5" creationId="{19F96F83-1902-8460-A1D5-DEA60DE57ED7}"/>
          </ac:picMkLst>
        </pc:picChg>
        <pc:picChg chg="del">
          <ac:chgData name="Neemias Informatica Lima" userId="b77af7bd85500281" providerId="LiveId" clId="{D67CE145-C70E-4392-98EB-B4E69A88A630}" dt="2023-05-05T12:18:59.760" v="100" actId="478"/>
          <ac:picMkLst>
            <pc:docMk/>
            <pc:sldMk cId="2857006406" sldId="287"/>
            <ac:picMk id="8" creationId="{8799D3B6-F708-8339-7DAE-3EF83B8223A7}"/>
          </ac:picMkLst>
        </pc:picChg>
        <pc:picChg chg="del">
          <ac:chgData name="Neemias Informatica Lima" userId="b77af7bd85500281" providerId="LiveId" clId="{D67CE145-C70E-4392-98EB-B4E69A88A630}" dt="2023-05-05T12:18:59.760" v="100" actId="478"/>
          <ac:picMkLst>
            <pc:docMk/>
            <pc:sldMk cId="2857006406" sldId="287"/>
            <ac:picMk id="9" creationId="{08AA151C-420E-38F7-3B42-4BA9EB7D948B}"/>
          </ac:picMkLst>
        </pc:picChg>
      </pc:sldChg>
      <pc:sldChg chg="addSp delSp modSp mod">
        <pc:chgData name="Neemias Informatica Lima" userId="b77af7bd85500281" providerId="LiveId" clId="{D67CE145-C70E-4392-98EB-B4E69A88A630}" dt="2023-05-05T12:19:58.691" v="128" actId="20577"/>
        <pc:sldMkLst>
          <pc:docMk/>
          <pc:sldMk cId="2630436816" sldId="288"/>
        </pc:sldMkLst>
        <pc:spChg chg="add mod">
          <ac:chgData name="Neemias Informatica Lima" userId="b77af7bd85500281" providerId="LiveId" clId="{D67CE145-C70E-4392-98EB-B4E69A88A630}" dt="2023-05-05T12:17:39.896" v="79"/>
          <ac:spMkLst>
            <pc:docMk/>
            <pc:sldMk cId="2630436816" sldId="288"/>
            <ac:spMk id="2" creationId="{EF47AC37-76E0-0D1D-AC73-A8845302AB22}"/>
          </ac:spMkLst>
        </pc:spChg>
        <pc:spChg chg="add mod">
          <ac:chgData name="Neemias Informatica Lima" userId="b77af7bd85500281" providerId="LiveId" clId="{D67CE145-C70E-4392-98EB-B4E69A88A630}" dt="2023-05-05T12:17:39.896" v="79"/>
          <ac:spMkLst>
            <pc:docMk/>
            <pc:sldMk cId="2630436816" sldId="288"/>
            <ac:spMk id="3" creationId="{9178F071-A7A4-103C-4FED-3AB988353EEC}"/>
          </ac:spMkLst>
        </pc:spChg>
        <pc:spChg chg="del">
          <ac:chgData name="Neemias Informatica Lima" userId="b77af7bd85500281" providerId="LiveId" clId="{D67CE145-C70E-4392-98EB-B4E69A88A630}" dt="2023-05-05T12:17:39.572" v="78" actId="478"/>
          <ac:spMkLst>
            <pc:docMk/>
            <pc:sldMk cId="2630436816" sldId="288"/>
            <ac:spMk id="6" creationId="{5D71EAA3-7893-4D45-9E3A-97E239802F34}"/>
          </ac:spMkLst>
        </pc:spChg>
        <pc:spChg chg="del">
          <ac:chgData name="Neemias Informatica Lima" userId="b77af7bd85500281" providerId="LiveId" clId="{D67CE145-C70E-4392-98EB-B4E69A88A630}" dt="2023-05-05T12:17:39.572" v="78" actId="478"/>
          <ac:spMkLst>
            <pc:docMk/>
            <pc:sldMk cId="2630436816" sldId="288"/>
            <ac:spMk id="7" creationId="{2F4D65B1-B8C4-0290-9AD6-1DBC3175E676}"/>
          </ac:spMkLst>
        </pc:spChg>
        <pc:spChg chg="mod">
          <ac:chgData name="Neemias Informatica Lima" userId="b77af7bd85500281" providerId="LiveId" clId="{D67CE145-C70E-4392-98EB-B4E69A88A630}" dt="2023-05-05T12:19:58.691" v="128" actId="20577"/>
          <ac:spMkLst>
            <pc:docMk/>
            <pc:sldMk cId="2630436816" sldId="288"/>
            <ac:spMk id="13" creationId="{00000000-0000-0000-0000-000000000000}"/>
          </ac:spMkLst>
        </pc:spChg>
        <pc:spChg chg="mod">
          <ac:chgData name="Neemias Informatica Lima" userId="b77af7bd85500281" providerId="LiveId" clId="{D67CE145-C70E-4392-98EB-B4E69A88A630}" dt="2023-05-05T12:19:24.657" v="109"/>
          <ac:spMkLst>
            <pc:docMk/>
            <pc:sldMk cId="2630436816" sldId="288"/>
            <ac:spMk id="14" creationId="{00000000-0000-0000-0000-000000000000}"/>
          </ac:spMkLst>
        </pc:spChg>
        <pc:picChg chg="add mod">
          <ac:chgData name="Neemias Informatica Lima" userId="b77af7bd85500281" providerId="LiveId" clId="{D67CE145-C70E-4392-98EB-B4E69A88A630}" dt="2023-05-05T12:17:39.896" v="79"/>
          <ac:picMkLst>
            <pc:docMk/>
            <pc:sldMk cId="2630436816" sldId="288"/>
            <ac:picMk id="4" creationId="{FB6D4313-215E-240F-0D3F-C8EC65EE1CEE}"/>
          </ac:picMkLst>
        </pc:picChg>
        <pc:picChg chg="add mod">
          <ac:chgData name="Neemias Informatica Lima" userId="b77af7bd85500281" providerId="LiveId" clId="{D67CE145-C70E-4392-98EB-B4E69A88A630}" dt="2023-05-05T12:17:39.896" v="79"/>
          <ac:picMkLst>
            <pc:docMk/>
            <pc:sldMk cId="2630436816" sldId="288"/>
            <ac:picMk id="5" creationId="{82E3D6E2-7EE4-C71D-6192-499B9E6DDF88}"/>
          </ac:picMkLst>
        </pc:picChg>
        <pc:picChg chg="del">
          <ac:chgData name="Neemias Informatica Lima" userId="b77af7bd85500281" providerId="LiveId" clId="{D67CE145-C70E-4392-98EB-B4E69A88A630}" dt="2023-05-05T12:17:39.572" v="78" actId="478"/>
          <ac:picMkLst>
            <pc:docMk/>
            <pc:sldMk cId="2630436816" sldId="288"/>
            <ac:picMk id="8" creationId="{E000AF40-C1C2-04BD-4D53-043502258A45}"/>
          </ac:picMkLst>
        </pc:picChg>
        <pc:picChg chg="del">
          <ac:chgData name="Neemias Informatica Lima" userId="b77af7bd85500281" providerId="LiveId" clId="{D67CE145-C70E-4392-98EB-B4E69A88A630}" dt="2023-05-05T12:17:39.572" v="78" actId="478"/>
          <ac:picMkLst>
            <pc:docMk/>
            <pc:sldMk cId="2630436816" sldId="288"/>
            <ac:picMk id="9" creationId="{CBDE90B5-DCB0-58C0-4275-412A0A9E768E}"/>
          </ac:picMkLst>
        </pc:picChg>
      </pc:sldChg>
      <pc:sldChg chg="addSp delSp modSp mod">
        <pc:chgData name="Neemias Informatica Lima" userId="b77af7bd85500281" providerId="LiveId" clId="{D67CE145-C70E-4392-98EB-B4E69A88A630}" dt="2023-05-05T12:22:58.123" v="175"/>
        <pc:sldMkLst>
          <pc:docMk/>
          <pc:sldMk cId="3032827026" sldId="289"/>
        </pc:sldMkLst>
        <pc:spChg chg="add mod">
          <ac:chgData name="Neemias Informatica Lima" userId="b77af7bd85500281" providerId="LiveId" clId="{D67CE145-C70E-4392-98EB-B4E69A88A630}" dt="2023-05-05T12:18:01.328" v="85"/>
          <ac:spMkLst>
            <pc:docMk/>
            <pc:sldMk cId="3032827026" sldId="289"/>
            <ac:spMk id="2" creationId="{F5580265-5AA2-3AE3-CBED-F6CC3BD6042C}"/>
          </ac:spMkLst>
        </pc:spChg>
        <pc:spChg chg="add mod">
          <ac:chgData name="Neemias Informatica Lima" userId="b77af7bd85500281" providerId="LiveId" clId="{D67CE145-C70E-4392-98EB-B4E69A88A630}" dt="2023-05-05T12:18:01.328" v="85"/>
          <ac:spMkLst>
            <pc:docMk/>
            <pc:sldMk cId="3032827026" sldId="289"/>
            <ac:spMk id="3" creationId="{662D4E7D-B5EC-9FCE-1C2F-2F47F941B2BC}"/>
          </ac:spMkLst>
        </pc:spChg>
        <pc:spChg chg="del">
          <ac:chgData name="Neemias Informatica Lima" userId="b77af7bd85500281" providerId="LiveId" clId="{D67CE145-C70E-4392-98EB-B4E69A88A630}" dt="2023-05-05T12:18:01.008" v="84" actId="478"/>
          <ac:spMkLst>
            <pc:docMk/>
            <pc:sldMk cId="3032827026" sldId="289"/>
            <ac:spMk id="6" creationId="{C0E9B510-CD9B-0467-06A1-BA5BD27B8EDF}"/>
          </ac:spMkLst>
        </pc:spChg>
        <pc:spChg chg="del">
          <ac:chgData name="Neemias Informatica Lima" userId="b77af7bd85500281" providerId="LiveId" clId="{D67CE145-C70E-4392-98EB-B4E69A88A630}" dt="2023-05-05T12:18:01.008" v="84" actId="478"/>
          <ac:spMkLst>
            <pc:docMk/>
            <pc:sldMk cId="3032827026" sldId="289"/>
            <ac:spMk id="7" creationId="{EE98CFA1-33F9-F9B7-402E-CAB3870BF9A6}"/>
          </ac:spMkLst>
        </pc:spChg>
        <pc:spChg chg="mod">
          <ac:chgData name="Neemias Informatica Lima" userId="b77af7bd85500281" providerId="LiveId" clId="{D67CE145-C70E-4392-98EB-B4E69A88A630}" dt="2023-05-05T12:22:58.123" v="175"/>
          <ac:spMkLst>
            <pc:docMk/>
            <pc:sldMk cId="3032827026" sldId="289"/>
            <ac:spMk id="12" creationId="{A64B78EF-EDA8-421A-88C9-45544BBCA9D1}"/>
          </ac:spMkLst>
        </pc:spChg>
        <pc:spChg chg="mod">
          <ac:chgData name="Neemias Informatica Lima" userId="b77af7bd85500281" providerId="LiveId" clId="{D67CE145-C70E-4392-98EB-B4E69A88A630}" dt="2023-05-05T12:21:06.514" v="145"/>
          <ac:spMkLst>
            <pc:docMk/>
            <pc:sldMk cId="3032827026" sldId="289"/>
            <ac:spMk id="14" creationId="{00000000-0000-0000-0000-000000000000}"/>
          </ac:spMkLst>
        </pc:spChg>
        <pc:picChg chg="add mod">
          <ac:chgData name="Neemias Informatica Lima" userId="b77af7bd85500281" providerId="LiveId" clId="{D67CE145-C70E-4392-98EB-B4E69A88A630}" dt="2023-05-05T12:18:01.328" v="85"/>
          <ac:picMkLst>
            <pc:docMk/>
            <pc:sldMk cId="3032827026" sldId="289"/>
            <ac:picMk id="4" creationId="{C201B004-7A1D-2A0E-7751-AD0A2A8B9535}"/>
          </ac:picMkLst>
        </pc:picChg>
        <pc:picChg chg="add mod">
          <ac:chgData name="Neemias Informatica Lima" userId="b77af7bd85500281" providerId="LiveId" clId="{D67CE145-C70E-4392-98EB-B4E69A88A630}" dt="2023-05-05T12:18:01.328" v="85"/>
          <ac:picMkLst>
            <pc:docMk/>
            <pc:sldMk cId="3032827026" sldId="289"/>
            <ac:picMk id="5" creationId="{DF619252-3A68-36C3-8A02-1BBB1778C807}"/>
          </ac:picMkLst>
        </pc:picChg>
        <pc:picChg chg="del">
          <ac:chgData name="Neemias Informatica Lima" userId="b77af7bd85500281" providerId="LiveId" clId="{D67CE145-C70E-4392-98EB-B4E69A88A630}" dt="2023-05-05T12:18:01.008" v="84" actId="478"/>
          <ac:picMkLst>
            <pc:docMk/>
            <pc:sldMk cId="3032827026" sldId="289"/>
            <ac:picMk id="8" creationId="{68E5EA0E-2BAA-3576-FEFB-129C7962811C}"/>
          </ac:picMkLst>
        </pc:picChg>
        <pc:picChg chg="del">
          <ac:chgData name="Neemias Informatica Lima" userId="b77af7bd85500281" providerId="LiveId" clId="{D67CE145-C70E-4392-98EB-B4E69A88A630}" dt="2023-05-05T12:18:01.008" v="84" actId="478"/>
          <ac:picMkLst>
            <pc:docMk/>
            <pc:sldMk cId="3032827026" sldId="289"/>
            <ac:picMk id="9" creationId="{62BAC008-50EB-A773-34D0-A9CDDC722A9D}"/>
          </ac:picMkLst>
        </pc:picChg>
      </pc:sldChg>
      <pc:sldChg chg="addSp delSp modSp mod">
        <pc:chgData name="Neemias Informatica Lima" userId="b77af7bd85500281" providerId="LiveId" clId="{D67CE145-C70E-4392-98EB-B4E69A88A630}" dt="2023-05-05T12:24:30.504" v="205"/>
        <pc:sldMkLst>
          <pc:docMk/>
          <pc:sldMk cId="3772032319" sldId="290"/>
        </pc:sldMkLst>
        <pc:spChg chg="add mod">
          <ac:chgData name="Neemias Informatica Lima" userId="b77af7bd85500281" providerId="LiveId" clId="{D67CE145-C70E-4392-98EB-B4E69A88A630}" dt="2023-05-05T12:18:15.824" v="89"/>
          <ac:spMkLst>
            <pc:docMk/>
            <pc:sldMk cId="3772032319" sldId="290"/>
            <ac:spMk id="2" creationId="{F893D189-21E4-236D-2998-75E843222639}"/>
          </ac:spMkLst>
        </pc:spChg>
        <pc:spChg chg="add mod">
          <ac:chgData name="Neemias Informatica Lima" userId="b77af7bd85500281" providerId="LiveId" clId="{D67CE145-C70E-4392-98EB-B4E69A88A630}" dt="2023-05-05T12:18:15.824" v="89"/>
          <ac:spMkLst>
            <pc:docMk/>
            <pc:sldMk cId="3772032319" sldId="290"/>
            <ac:spMk id="3" creationId="{7EEE24F7-3AFD-3D69-5A54-D12264F66391}"/>
          </ac:spMkLst>
        </pc:spChg>
        <pc:spChg chg="del">
          <ac:chgData name="Neemias Informatica Lima" userId="b77af7bd85500281" providerId="LiveId" clId="{D67CE145-C70E-4392-98EB-B4E69A88A630}" dt="2023-05-05T12:18:15.475" v="88" actId="478"/>
          <ac:spMkLst>
            <pc:docMk/>
            <pc:sldMk cId="3772032319" sldId="290"/>
            <ac:spMk id="6" creationId="{258F165C-FFE4-7265-61FA-76E816404C85}"/>
          </ac:spMkLst>
        </pc:spChg>
        <pc:spChg chg="del">
          <ac:chgData name="Neemias Informatica Lima" userId="b77af7bd85500281" providerId="LiveId" clId="{D67CE145-C70E-4392-98EB-B4E69A88A630}" dt="2023-05-05T12:18:15.475" v="88" actId="478"/>
          <ac:spMkLst>
            <pc:docMk/>
            <pc:sldMk cId="3772032319" sldId="290"/>
            <ac:spMk id="7" creationId="{10611E46-CAE8-DC09-AE45-33CF3BD90CD0}"/>
          </ac:spMkLst>
        </pc:spChg>
        <pc:spChg chg="mod">
          <ac:chgData name="Neemias Informatica Lima" userId="b77af7bd85500281" providerId="LiveId" clId="{D67CE145-C70E-4392-98EB-B4E69A88A630}" dt="2023-05-05T12:24:30.504" v="205"/>
          <ac:spMkLst>
            <pc:docMk/>
            <pc:sldMk cId="3772032319" sldId="290"/>
            <ac:spMk id="12" creationId="{8D5A143D-15FB-4DFE-B0EC-FEEB77A92B2C}"/>
          </ac:spMkLst>
        </pc:spChg>
        <pc:spChg chg="mod">
          <ac:chgData name="Neemias Informatica Lima" userId="b77af7bd85500281" providerId="LiveId" clId="{D67CE145-C70E-4392-98EB-B4E69A88A630}" dt="2023-05-05T12:23:20.476" v="185"/>
          <ac:spMkLst>
            <pc:docMk/>
            <pc:sldMk cId="3772032319" sldId="290"/>
            <ac:spMk id="14" creationId="{00000000-0000-0000-0000-000000000000}"/>
          </ac:spMkLst>
        </pc:spChg>
        <pc:picChg chg="add mod">
          <ac:chgData name="Neemias Informatica Lima" userId="b77af7bd85500281" providerId="LiveId" clId="{D67CE145-C70E-4392-98EB-B4E69A88A630}" dt="2023-05-05T12:18:15.824" v="89"/>
          <ac:picMkLst>
            <pc:docMk/>
            <pc:sldMk cId="3772032319" sldId="290"/>
            <ac:picMk id="4" creationId="{99874C42-34AB-8FB5-16FD-074885951211}"/>
          </ac:picMkLst>
        </pc:picChg>
        <pc:picChg chg="add mod">
          <ac:chgData name="Neemias Informatica Lima" userId="b77af7bd85500281" providerId="LiveId" clId="{D67CE145-C70E-4392-98EB-B4E69A88A630}" dt="2023-05-05T12:18:15.824" v="89"/>
          <ac:picMkLst>
            <pc:docMk/>
            <pc:sldMk cId="3772032319" sldId="290"/>
            <ac:picMk id="5" creationId="{0785B292-7DA8-29C6-E61A-E985840933A3}"/>
          </ac:picMkLst>
        </pc:picChg>
        <pc:picChg chg="del">
          <ac:chgData name="Neemias Informatica Lima" userId="b77af7bd85500281" providerId="LiveId" clId="{D67CE145-C70E-4392-98EB-B4E69A88A630}" dt="2023-05-05T12:18:15.475" v="88" actId="478"/>
          <ac:picMkLst>
            <pc:docMk/>
            <pc:sldMk cId="3772032319" sldId="290"/>
            <ac:picMk id="8" creationId="{90BA5F3F-4950-8D41-DDF5-375F2C88ED93}"/>
          </ac:picMkLst>
        </pc:picChg>
        <pc:picChg chg="del">
          <ac:chgData name="Neemias Informatica Lima" userId="b77af7bd85500281" providerId="LiveId" clId="{D67CE145-C70E-4392-98EB-B4E69A88A630}" dt="2023-05-05T12:18:15.475" v="88" actId="478"/>
          <ac:picMkLst>
            <pc:docMk/>
            <pc:sldMk cId="3772032319" sldId="290"/>
            <ac:picMk id="9" creationId="{94960230-3FF4-E7CA-BED1-E9E7F881AB6B}"/>
          </ac:picMkLst>
        </pc:picChg>
      </pc:sldChg>
      <pc:sldChg chg="addSp delSp modSp mod">
        <pc:chgData name="Neemias Informatica Lima" userId="b77af7bd85500281" providerId="LiveId" clId="{D67CE145-C70E-4392-98EB-B4E69A88A630}" dt="2023-05-05T12:27:02.431" v="242" actId="14100"/>
        <pc:sldMkLst>
          <pc:docMk/>
          <pc:sldMk cId="1768216317" sldId="291"/>
        </pc:sldMkLst>
        <pc:spChg chg="add mod">
          <ac:chgData name="Neemias Informatica Lima" userId="b77af7bd85500281" providerId="LiveId" clId="{D67CE145-C70E-4392-98EB-B4E69A88A630}" dt="2023-05-05T12:18:31.604" v="93"/>
          <ac:spMkLst>
            <pc:docMk/>
            <pc:sldMk cId="1768216317" sldId="291"/>
            <ac:spMk id="2" creationId="{FECC388F-52FD-C696-9DA8-8366C328A147}"/>
          </ac:spMkLst>
        </pc:spChg>
        <pc:spChg chg="add mod">
          <ac:chgData name="Neemias Informatica Lima" userId="b77af7bd85500281" providerId="LiveId" clId="{D67CE145-C70E-4392-98EB-B4E69A88A630}" dt="2023-05-05T12:18:31.604" v="93"/>
          <ac:spMkLst>
            <pc:docMk/>
            <pc:sldMk cId="1768216317" sldId="291"/>
            <ac:spMk id="3" creationId="{1B565B09-C3A5-96D0-65CC-9AFE89FF4870}"/>
          </ac:spMkLst>
        </pc:spChg>
        <pc:spChg chg="del">
          <ac:chgData name="Neemias Informatica Lima" userId="b77af7bd85500281" providerId="LiveId" clId="{D67CE145-C70E-4392-98EB-B4E69A88A630}" dt="2023-05-05T12:18:31.256" v="92" actId="478"/>
          <ac:spMkLst>
            <pc:docMk/>
            <pc:sldMk cId="1768216317" sldId="291"/>
            <ac:spMk id="6" creationId="{7FF482E2-B248-B3C5-CFE6-8E5A6D7EA78B}"/>
          </ac:spMkLst>
        </pc:spChg>
        <pc:spChg chg="del">
          <ac:chgData name="Neemias Informatica Lima" userId="b77af7bd85500281" providerId="LiveId" clId="{D67CE145-C70E-4392-98EB-B4E69A88A630}" dt="2023-05-05T12:18:31.256" v="92" actId="478"/>
          <ac:spMkLst>
            <pc:docMk/>
            <pc:sldMk cId="1768216317" sldId="291"/>
            <ac:spMk id="7" creationId="{21AD923E-3E38-C83E-720F-559B8B7C9464}"/>
          </ac:spMkLst>
        </pc:spChg>
        <pc:spChg chg="mod">
          <ac:chgData name="Neemias Informatica Lima" userId="b77af7bd85500281" providerId="LiveId" clId="{D67CE145-C70E-4392-98EB-B4E69A88A630}" dt="2023-05-05T12:27:02.431" v="242" actId="14100"/>
          <ac:spMkLst>
            <pc:docMk/>
            <pc:sldMk cId="1768216317" sldId="291"/>
            <ac:spMk id="12" creationId="{FD5EC092-AC81-4728-9A45-4C4BB5B95C65}"/>
          </ac:spMkLst>
        </pc:spChg>
        <pc:spChg chg="mod">
          <ac:chgData name="Neemias Informatica Lima" userId="b77af7bd85500281" providerId="LiveId" clId="{D67CE145-C70E-4392-98EB-B4E69A88A630}" dt="2023-05-05T12:24:51.026" v="213"/>
          <ac:spMkLst>
            <pc:docMk/>
            <pc:sldMk cId="1768216317" sldId="291"/>
            <ac:spMk id="14" creationId="{00000000-0000-0000-0000-000000000000}"/>
          </ac:spMkLst>
        </pc:spChg>
        <pc:picChg chg="add mod">
          <ac:chgData name="Neemias Informatica Lima" userId="b77af7bd85500281" providerId="LiveId" clId="{D67CE145-C70E-4392-98EB-B4E69A88A630}" dt="2023-05-05T12:18:31.604" v="93"/>
          <ac:picMkLst>
            <pc:docMk/>
            <pc:sldMk cId="1768216317" sldId="291"/>
            <ac:picMk id="4" creationId="{2C97A3C9-C9BE-DD44-696E-3D2DBC4A2730}"/>
          </ac:picMkLst>
        </pc:picChg>
        <pc:picChg chg="add mod">
          <ac:chgData name="Neemias Informatica Lima" userId="b77af7bd85500281" providerId="LiveId" clId="{D67CE145-C70E-4392-98EB-B4E69A88A630}" dt="2023-05-05T12:18:31.604" v="93"/>
          <ac:picMkLst>
            <pc:docMk/>
            <pc:sldMk cId="1768216317" sldId="291"/>
            <ac:picMk id="5" creationId="{6F585D8B-DFB3-3046-199A-AF99A4A2ED29}"/>
          </ac:picMkLst>
        </pc:picChg>
        <pc:picChg chg="del">
          <ac:chgData name="Neemias Informatica Lima" userId="b77af7bd85500281" providerId="LiveId" clId="{D67CE145-C70E-4392-98EB-B4E69A88A630}" dt="2023-05-05T12:18:31.256" v="92" actId="478"/>
          <ac:picMkLst>
            <pc:docMk/>
            <pc:sldMk cId="1768216317" sldId="291"/>
            <ac:picMk id="8" creationId="{890E538E-07EC-A376-4929-1D0B7D103AAD}"/>
          </ac:picMkLst>
        </pc:picChg>
        <pc:picChg chg="del">
          <ac:chgData name="Neemias Informatica Lima" userId="b77af7bd85500281" providerId="LiveId" clId="{D67CE145-C70E-4392-98EB-B4E69A88A630}" dt="2023-05-05T12:18:31.256" v="92" actId="478"/>
          <ac:picMkLst>
            <pc:docMk/>
            <pc:sldMk cId="1768216317" sldId="291"/>
            <ac:picMk id="9" creationId="{656BCBC8-4684-871D-87D4-C07900D6FFD7}"/>
          </ac:picMkLst>
        </pc:picChg>
      </pc:sldChg>
      <pc:sldChg chg="addSp delSp modSp mod">
        <pc:chgData name="Neemias Informatica Lima" userId="b77af7bd85500281" providerId="LiveId" clId="{D67CE145-C70E-4392-98EB-B4E69A88A630}" dt="2023-05-05T12:29:01.072" v="272" actId="14100"/>
        <pc:sldMkLst>
          <pc:docMk/>
          <pc:sldMk cId="3757265641" sldId="292"/>
        </pc:sldMkLst>
        <pc:spChg chg="add mod">
          <ac:chgData name="Neemias Informatica Lima" userId="b77af7bd85500281" providerId="LiveId" clId="{D67CE145-C70E-4392-98EB-B4E69A88A630}" dt="2023-05-05T12:18:46.509" v="97"/>
          <ac:spMkLst>
            <pc:docMk/>
            <pc:sldMk cId="3757265641" sldId="292"/>
            <ac:spMk id="2" creationId="{484F34BC-B9E4-5ADF-A90C-E72D16A651BF}"/>
          </ac:spMkLst>
        </pc:spChg>
        <pc:spChg chg="add mod">
          <ac:chgData name="Neemias Informatica Lima" userId="b77af7bd85500281" providerId="LiveId" clId="{D67CE145-C70E-4392-98EB-B4E69A88A630}" dt="2023-05-05T12:18:46.509" v="97"/>
          <ac:spMkLst>
            <pc:docMk/>
            <pc:sldMk cId="3757265641" sldId="292"/>
            <ac:spMk id="3" creationId="{0F656E3F-F80C-E389-4C0E-0B626BF2E4CC}"/>
          </ac:spMkLst>
        </pc:spChg>
        <pc:spChg chg="del">
          <ac:chgData name="Neemias Informatica Lima" userId="b77af7bd85500281" providerId="LiveId" clId="{D67CE145-C70E-4392-98EB-B4E69A88A630}" dt="2023-05-05T12:18:46.188" v="96" actId="478"/>
          <ac:spMkLst>
            <pc:docMk/>
            <pc:sldMk cId="3757265641" sldId="292"/>
            <ac:spMk id="6" creationId="{BD2981D2-B240-9160-03D8-C6391CE84956}"/>
          </ac:spMkLst>
        </pc:spChg>
        <pc:spChg chg="del">
          <ac:chgData name="Neemias Informatica Lima" userId="b77af7bd85500281" providerId="LiveId" clId="{D67CE145-C70E-4392-98EB-B4E69A88A630}" dt="2023-05-05T12:18:46.188" v="96" actId="478"/>
          <ac:spMkLst>
            <pc:docMk/>
            <pc:sldMk cId="3757265641" sldId="292"/>
            <ac:spMk id="7" creationId="{56B1B161-0658-0648-49D0-35E2837CD5F3}"/>
          </ac:spMkLst>
        </pc:spChg>
        <pc:spChg chg="mod">
          <ac:chgData name="Neemias Informatica Lima" userId="b77af7bd85500281" providerId="LiveId" clId="{D67CE145-C70E-4392-98EB-B4E69A88A630}" dt="2023-05-05T12:29:01.072" v="272" actId="14100"/>
          <ac:spMkLst>
            <pc:docMk/>
            <pc:sldMk cId="3757265641" sldId="292"/>
            <ac:spMk id="12" creationId="{1EC42BAA-B890-43DD-B4F0-9AB5685AF2FE}"/>
          </ac:spMkLst>
        </pc:spChg>
        <pc:spChg chg="mod">
          <ac:chgData name="Neemias Informatica Lima" userId="b77af7bd85500281" providerId="LiveId" clId="{D67CE145-C70E-4392-98EB-B4E69A88A630}" dt="2023-05-05T12:27:26.037" v="250"/>
          <ac:spMkLst>
            <pc:docMk/>
            <pc:sldMk cId="3757265641" sldId="292"/>
            <ac:spMk id="14" creationId="{00000000-0000-0000-0000-000000000000}"/>
          </ac:spMkLst>
        </pc:spChg>
        <pc:picChg chg="add mod">
          <ac:chgData name="Neemias Informatica Lima" userId="b77af7bd85500281" providerId="LiveId" clId="{D67CE145-C70E-4392-98EB-B4E69A88A630}" dt="2023-05-05T12:18:46.509" v="97"/>
          <ac:picMkLst>
            <pc:docMk/>
            <pc:sldMk cId="3757265641" sldId="292"/>
            <ac:picMk id="4" creationId="{3D0C0BD3-65B0-4FCD-C0AB-3F1B17AD4FF6}"/>
          </ac:picMkLst>
        </pc:picChg>
        <pc:picChg chg="add mod">
          <ac:chgData name="Neemias Informatica Lima" userId="b77af7bd85500281" providerId="LiveId" clId="{D67CE145-C70E-4392-98EB-B4E69A88A630}" dt="2023-05-05T12:18:46.509" v="97"/>
          <ac:picMkLst>
            <pc:docMk/>
            <pc:sldMk cId="3757265641" sldId="292"/>
            <ac:picMk id="5" creationId="{265E0221-A7B8-DB10-52FB-E13D01FE5076}"/>
          </ac:picMkLst>
        </pc:picChg>
        <pc:picChg chg="del">
          <ac:chgData name="Neemias Informatica Lima" userId="b77af7bd85500281" providerId="LiveId" clId="{D67CE145-C70E-4392-98EB-B4E69A88A630}" dt="2023-05-05T12:18:46.188" v="96" actId="478"/>
          <ac:picMkLst>
            <pc:docMk/>
            <pc:sldMk cId="3757265641" sldId="292"/>
            <ac:picMk id="8" creationId="{58AC132A-C8EC-76E6-23C4-A3185DFF610B}"/>
          </ac:picMkLst>
        </pc:picChg>
        <pc:picChg chg="del">
          <ac:chgData name="Neemias Informatica Lima" userId="b77af7bd85500281" providerId="LiveId" clId="{D67CE145-C70E-4392-98EB-B4E69A88A630}" dt="2023-05-05T12:18:46.188" v="96" actId="478"/>
          <ac:picMkLst>
            <pc:docMk/>
            <pc:sldMk cId="3757265641" sldId="292"/>
            <ac:picMk id="9" creationId="{478963F3-6E6A-8A71-611F-9CB5F2618ECC}"/>
          </ac:picMkLst>
        </pc:picChg>
      </pc:sldChg>
      <pc:sldChg chg="addSp delSp modSp mod">
        <pc:chgData name="Neemias Informatica Lima" userId="b77af7bd85500281" providerId="LiveId" clId="{D67CE145-C70E-4392-98EB-B4E69A88A630}" dt="2023-05-05T12:32:40.903" v="290"/>
        <pc:sldMkLst>
          <pc:docMk/>
          <pc:sldMk cId="3114938747" sldId="293"/>
        </pc:sldMkLst>
        <pc:spChg chg="add mod">
          <ac:chgData name="Neemias Informatica Lima" userId="b77af7bd85500281" providerId="LiveId" clId="{D67CE145-C70E-4392-98EB-B4E69A88A630}" dt="2023-05-05T12:18:53.505" v="99"/>
          <ac:spMkLst>
            <pc:docMk/>
            <pc:sldMk cId="3114938747" sldId="293"/>
            <ac:spMk id="2" creationId="{86194473-DE93-792A-66D7-CAC736A8C24B}"/>
          </ac:spMkLst>
        </pc:spChg>
        <pc:spChg chg="add mod">
          <ac:chgData name="Neemias Informatica Lima" userId="b77af7bd85500281" providerId="LiveId" clId="{D67CE145-C70E-4392-98EB-B4E69A88A630}" dt="2023-05-05T12:18:53.505" v="99"/>
          <ac:spMkLst>
            <pc:docMk/>
            <pc:sldMk cId="3114938747" sldId="293"/>
            <ac:spMk id="3" creationId="{07FBBBE7-E681-C09F-D99E-85138969986A}"/>
          </ac:spMkLst>
        </pc:spChg>
        <pc:spChg chg="del">
          <ac:chgData name="Neemias Informatica Lima" userId="b77af7bd85500281" providerId="LiveId" clId="{D67CE145-C70E-4392-98EB-B4E69A88A630}" dt="2023-05-05T12:18:53.156" v="98" actId="478"/>
          <ac:spMkLst>
            <pc:docMk/>
            <pc:sldMk cId="3114938747" sldId="293"/>
            <ac:spMk id="6" creationId="{AE3566F7-D159-9510-BDE7-73790CC5C2D3}"/>
          </ac:spMkLst>
        </pc:spChg>
        <pc:spChg chg="del">
          <ac:chgData name="Neemias Informatica Lima" userId="b77af7bd85500281" providerId="LiveId" clId="{D67CE145-C70E-4392-98EB-B4E69A88A630}" dt="2023-05-05T12:18:53.156" v="98" actId="478"/>
          <ac:spMkLst>
            <pc:docMk/>
            <pc:sldMk cId="3114938747" sldId="293"/>
            <ac:spMk id="7" creationId="{33271FEB-8622-4E20-67BE-E4B03E68811F}"/>
          </ac:spMkLst>
        </pc:spChg>
        <pc:spChg chg="mod">
          <ac:chgData name="Neemias Informatica Lima" userId="b77af7bd85500281" providerId="LiveId" clId="{D67CE145-C70E-4392-98EB-B4E69A88A630}" dt="2023-05-05T12:32:40.903" v="290"/>
          <ac:spMkLst>
            <pc:docMk/>
            <pc:sldMk cId="3114938747" sldId="293"/>
            <ac:spMk id="16" creationId="{CFC8B9D9-C6ED-4706-A104-65D118A5B7F9}"/>
          </ac:spMkLst>
        </pc:spChg>
        <pc:picChg chg="add mod">
          <ac:chgData name="Neemias Informatica Lima" userId="b77af7bd85500281" providerId="LiveId" clId="{D67CE145-C70E-4392-98EB-B4E69A88A630}" dt="2023-05-05T12:18:53.505" v="99"/>
          <ac:picMkLst>
            <pc:docMk/>
            <pc:sldMk cId="3114938747" sldId="293"/>
            <ac:picMk id="4" creationId="{F593D162-ED26-E470-5A4F-ADEEC2CBB496}"/>
          </ac:picMkLst>
        </pc:picChg>
        <pc:picChg chg="add mod">
          <ac:chgData name="Neemias Informatica Lima" userId="b77af7bd85500281" providerId="LiveId" clId="{D67CE145-C70E-4392-98EB-B4E69A88A630}" dt="2023-05-05T12:18:53.505" v="99"/>
          <ac:picMkLst>
            <pc:docMk/>
            <pc:sldMk cId="3114938747" sldId="293"/>
            <ac:picMk id="5" creationId="{D218B5AB-2C22-F59F-3423-6485EDA8FD94}"/>
          </ac:picMkLst>
        </pc:picChg>
        <pc:picChg chg="del">
          <ac:chgData name="Neemias Informatica Lima" userId="b77af7bd85500281" providerId="LiveId" clId="{D67CE145-C70E-4392-98EB-B4E69A88A630}" dt="2023-05-05T12:18:53.156" v="98" actId="478"/>
          <ac:picMkLst>
            <pc:docMk/>
            <pc:sldMk cId="3114938747" sldId="293"/>
            <ac:picMk id="8" creationId="{DB07F899-5E02-C3D0-31DF-0D33300DD741}"/>
          </ac:picMkLst>
        </pc:picChg>
        <pc:picChg chg="del">
          <ac:chgData name="Neemias Informatica Lima" userId="b77af7bd85500281" providerId="LiveId" clId="{D67CE145-C70E-4392-98EB-B4E69A88A630}" dt="2023-05-05T12:18:53.156" v="98" actId="478"/>
          <ac:picMkLst>
            <pc:docMk/>
            <pc:sldMk cId="3114938747" sldId="293"/>
            <ac:picMk id="9" creationId="{2955F903-A3BE-5960-36F4-A66077550A78}"/>
          </ac:picMkLst>
        </pc:picChg>
      </pc:sldChg>
    </pc:docChg>
  </pc:docChgLst>
  <pc:docChgLst>
    <pc:chgData name="Neemias e Catia Lima" userId="b77af7bd85500281" providerId="LiveId" clId="{77F20749-B77A-4301-BF25-60421B40E703}"/>
    <pc:docChg chg="undo redo custSel modSld">
      <pc:chgData name="Neemias e Catia Lima" userId="b77af7bd85500281" providerId="LiveId" clId="{77F20749-B77A-4301-BF25-60421B40E703}" dt="2021-02-05T17:08:19.958" v="360" actId="20577"/>
      <pc:docMkLst>
        <pc:docMk/>
      </pc:docMkLst>
      <pc:sldChg chg="addSp delSp modSp mod">
        <pc:chgData name="Neemias e Catia Lima" userId="b77af7bd85500281" providerId="LiveId" clId="{77F20749-B77A-4301-BF25-60421B40E703}" dt="2021-02-05T16:30:06.460" v="81" actId="207"/>
        <pc:sldMkLst>
          <pc:docMk/>
          <pc:sldMk cId="2232331225" sldId="280"/>
        </pc:sldMkLst>
        <pc:spChg chg="mod">
          <ac:chgData name="Neemias e Catia Lima" userId="b77af7bd85500281" providerId="LiveId" clId="{77F20749-B77A-4301-BF25-60421B40E703}" dt="2021-02-05T16:23:24.859" v="14" actId="20577"/>
          <ac:spMkLst>
            <pc:docMk/>
            <pc:sldMk cId="2232331225" sldId="280"/>
            <ac:spMk id="6" creationId="{00000000-0000-0000-0000-000000000000}"/>
          </ac:spMkLst>
        </pc:spChg>
        <pc:spChg chg="mod">
          <ac:chgData name="Neemias e Catia Lima" userId="b77af7bd85500281" providerId="LiveId" clId="{77F20749-B77A-4301-BF25-60421B40E703}" dt="2021-02-05T16:23:40.550" v="17"/>
          <ac:spMkLst>
            <pc:docMk/>
            <pc:sldMk cId="2232331225" sldId="280"/>
            <ac:spMk id="9" creationId="{00000000-0000-0000-0000-000000000000}"/>
          </ac:spMkLst>
        </pc:spChg>
        <pc:spChg chg="mod">
          <ac:chgData name="Neemias e Catia Lima" userId="b77af7bd85500281" providerId="LiveId" clId="{77F20749-B77A-4301-BF25-60421B40E703}" dt="2021-02-05T16:30:06.460" v="81" actId="207"/>
          <ac:spMkLst>
            <pc:docMk/>
            <pc:sldMk cId="2232331225" sldId="280"/>
            <ac:spMk id="16" creationId="{00000000-0000-0000-0000-000000000000}"/>
          </ac:spMkLst>
        </pc:spChg>
        <pc:picChg chg="del">
          <ac:chgData name="Neemias e Catia Lima" userId="b77af7bd85500281" providerId="LiveId" clId="{77F20749-B77A-4301-BF25-60421B40E703}" dt="2021-02-05T16:21:52.271" v="0" actId="478"/>
          <ac:picMkLst>
            <pc:docMk/>
            <pc:sldMk cId="2232331225" sldId="280"/>
            <ac:picMk id="2" creationId="{84350001-FD95-472F-84F5-F1EA7CC47AF3}"/>
          </ac:picMkLst>
        </pc:picChg>
        <pc:picChg chg="add mod">
          <ac:chgData name="Neemias e Catia Lima" userId="b77af7bd85500281" providerId="LiveId" clId="{77F20749-B77A-4301-BF25-60421B40E703}" dt="2021-02-05T16:22:14.081" v="5" actId="14100"/>
          <ac:picMkLst>
            <pc:docMk/>
            <pc:sldMk cId="2232331225" sldId="280"/>
            <ac:picMk id="4" creationId="{0758D784-1597-4B8F-AF84-7C5AAA7AF4D4}"/>
          </ac:picMkLst>
        </pc:picChg>
        <pc:picChg chg="del">
          <ac:chgData name="Neemias e Catia Lima" userId="b77af7bd85500281" providerId="LiveId" clId="{77F20749-B77A-4301-BF25-60421B40E703}" dt="2021-02-05T16:22:22.168" v="6" actId="478"/>
          <ac:picMkLst>
            <pc:docMk/>
            <pc:sldMk cId="2232331225" sldId="280"/>
            <ac:picMk id="8" creationId="{2BCB6830-9CED-4942-A04D-C3BACDB3E461}"/>
          </ac:picMkLst>
        </pc:picChg>
        <pc:picChg chg="add mod">
          <ac:chgData name="Neemias e Catia Lima" userId="b77af7bd85500281" providerId="LiveId" clId="{77F20749-B77A-4301-BF25-60421B40E703}" dt="2021-02-05T16:24:57.608" v="28"/>
          <ac:picMkLst>
            <pc:docMk/>
            <pc:sldMk cId="2232331225" sldId="280"/>
            <ac:picMk id="14" creationId="{1AA47835-8522-4CB4-A277-E28BBF622FBF}"/>
          </ac:picMkLst>
        </pc:picChg>
      </pc:sldChg>
      <pc:sldChg chg="addSp delSp modSp mod">
        <pc:chgData name="Neemias e Catia Lima" userId="b77af7bd85500281" providerId="LiveId" clId="{77F20749-B77A-4301-BF25-60421B40E703}" dt="2021-02-05T16:40:52.380" v="121" actId="1440"/>
        <pc:sldMkLst>
          <pc:docMk/>
          <pc:sldMk cId="2103443556" sldId="281"/>
        </pc:sldMkLst>
        <pc:spChg chg="mod">
          <ac:chgData name="Neemias e Catia Lima" userId="b77af7bd85500281" providerId="LiveId" clId="{77F20749-B77A-4301-BF25-60421B40E703}" dt="2021-02-05T16:39:07.156" v="114" actId="20577"/>
          <ac:spMkLst>
            <pc:docMk/>
            <pc:sldMk cId="2103443556" sldId="281"/>
            <ac:spMk id="8" creationId="{00000000-0000-0000-0000-000000000000}"/>
          </ac:spMkLst>
        </pc:spChg>
        <pc:spChg chg="mod">
          <ac:chgData name="Neemias e Catia Lima" userId="b77af7bd85500281" providerId="LiveId" clId="{77F20749-B77A-4301-BF25-60421B40E703}" dt="2021-02-05T16:30:17.859" v="82" actId="207"/>
          <ac:spMkLst>
            <pc:docMk/>
            <pc:sldMk cId="2103443556" sldId="281"/>
            <ac:spMk id="18" creationId="{00000000-0000-0000-0000-000000000000}"/>
          </ac:spMkLst>
        </pc:spChg>
        <pc:picChg chg="add mod">
          <ac:chgData name="Neemias e Catia Lima" userId="b77af7bd85500281" providerId="LiveId" clId="{77F20749-B77A-4301-BF25-60421B40E703}" dt="2021-02-05T16:40:52.380" v="121" actId="1440"/>
          <ac:picMkLst>
            <pc:docMk/>
            <pc:sldMk cId="2103443556" sldId="281"/>
            <ac:picMk id="2" creationId="{06F3396B-9297-43B3-B4D1-A9F21DFB0961}"/>
          </ac:picMkLst>
        </pc:picChg>
        <pc:picChg chg="add mod">
          <ac:chgData name="Neemias e Catia Lima" userId="b77af7bd85500281" providerId="LiveId" clId="{77F20749-B77A-4301-BF25-60421B40E703}" dt="2021-02-05T16:22:39.848" v="10" actId="1076"/>
          <ac:picMkLst>
            <pc:docMk/>
            <pc:sldMk cId="2103443556" sldId="281"/>
            <ac:picMk id="12" creationId="{F73680B5-D453-4C89-A02F-E4FA939E8D4B}"/>
          </ac:picMkLst>
        </pc:picChg>
        <pc:picChg chg="add mod">
          <ac:chgData name="Neemias e Catia Lima" userId="b77af7bd85500281" providerId="LiveId" clId="{77F20749-B77A-4301-BF25-60421B40E703}" dt="2021-02-05T16:25:16.109" v="34" actId="1076"/>
          <ac:picMkLst>
            <pc:docMk/>
            <pc:sldMk cId="2103443556" sldId="281"/>
            <ac:picMk id="13" creationId="{208373B7-B0F3-42EA-9693-9BE1FA5E3F07}"/>
          </ac:picMkLst>
        </pc:picChg>
        <pc:picChg chg="del">
          <ac:chgData name="Neemias e Catia Lima" userId="b77af7bd85500281" providerId="LiveId" clId="{77F20749-B77A-4301-BF25-60421B40E703}" dt="2021-02-05T16:25:07.990" v="29" actId="478"/>
          <ac:picMkLst>
            <pc:docMk/>
            <pc:sldMk cId="2103443556" sldId="281"/>
            <ac:picMk id="15" creationId="{5F6E0530-AC92-4C37-A191-0CC6D9F08A11}"/>
          </ac:picMkLst>
        </pc:picChg>
        <pc:picChg chg="del">
          <ac:chgData name="Neemias e Catia Lima" userId="b77af7bd85500281" providerId="LiveId" clId="{77F20749-B77A-4301-BF25-60421B40E703}" dt="2021-02-05T16:22:29.632" v="7" actId="478"/>
          <ac:picMkLst>
            <pc:docMk/>
            <pc:sldMk cId="2103443556" sldId="281"/>
            <ac:picMk id="17" creationId="{04849132-96E0-49CB-92E6-723365C4EBAA}"/>
          </ac:picMkLst>
        </pc:picChg>
        <pc:picChg chg="del">
          <ac:chgData name="Neemias e Catia Lima" userId="b77af7bd85500281" providerId="LiveId" clId="{77F20749-B77A-4301-BF25-60421B40E703}" dt="2021-02-05T16:40:33.741" v="115" actId="478"/>
          <ac:picMkLst>
            <pc:docMk/>
            <pc:sldMk cId="2103443556" sldId="281"/>
            <ac:picMk id="1026" creationId="{E142E247-6554-4EB7-94F7-18383995F1DC}"/>
          </ac:picMkLst>
        </pc:picChg>
      </pc:sldChg>
      <pc:sldChg chg="addSp delSp modSp mod">
        <pc:chgData name="Neemias e Catia Lima" userId="b77af7bd85500281" providerId="LiveId" clId="{77F20749-B77A-4301-BF25-60421B40E703}" dt="2021-02-05T16:45:23.210" v="151" actId="1440"/>
        <pc:sldMkLst>
          <pc:docMk/>
          <pc:sldMk cId="3683219421" sldId="282"/>
        </pc:sldMkLst>
        <pc:spChg chg="mod">
          <ac:chgData name="Neemias e Catia Lima" userId="b77af7bd85500281" providerId="LiveId" clId="{77F20749-B77A-4301-BF25-60421B40E703}" dt="2021-02-05T16:44:05.963" v="146" actId="1036"/>
          <ac:spMkLst>
            <pc:docMk/>
            <pc:sldMk cId="3683219421" sldId="282"/>
            <ac:spMk id="12" creationId="{00000000-0000-0000-0000-000000000000}"/>
          </ac:spMkLst>
        </pc:spChg>
        <pc:spChg chg="mod">
          <ac:chgData name="Neemias e Catia Lima" userId="b77af7bd85500281" providerId="LiveId" clId="{77F20749-B77A-4301-BF25-60421B40E703}" dt="2021-02-05T16:42:18.519" v="127"/>
          <ac:spMkLst>
            <pc:docMk/>
            <pc:sldMk cId="3683219421" sldId="282"/>
            <ac:spMk id="14" creationId="{00000000-0000-0000-0000-000000000000}"/>
          </ac:spMkLst>
        </pc:spChg>
        <pc:spChg chg="add del mod">
          <ac:chgData name="Neemias e Catia Lima" userId="b77af7bd85500281" providerId="LiveId" clId="{77F20749-B77A-4301-BF25-60421B40E703}" dt="2021-02-05T16:30:28.339" v="85" actId="478"/>
          <ac:spMkLst>
            <pc:docMk/>
            <pc:sldMk cId="3683219421" sldId="282"/>
            <ac:spMk id="15" creationId="{D49BE37B-BBE4-464A-8408-599E22F0CD7C}"/>
          </ac:spMkLst>
        </pc:spChg>
        <pc:spChg chg="del">
          <ac:chgData name="Neemias e Catia Lima" userId="b77af7bd85500281" providerId="LiveId" clId="{77F20749-B77A-4301-BF25-60421B40E703}" dt="2021-02-05T16:27:12.901" v="41" actId="478"/>
          <ac:spMkLst>
            <pc:docMk/>
            <pc:sldMk cId="3683219421" sldId="282"/>
            <ac:spMk id="17" creationId="{9F836FB7-D293-4873-BF3F-014CC6ED303A}"/>
          </ac:spMkLst>
        </pc:spChg>
        <pc:spChg chg="add mod">
          <ac:chgData name="Neemias e Catia Lima" userId="b77af7bd85500281" providerId="LiveId" clId="{77F20749-B77A-4301-BF25-60421B40E703}" dt="2021-02-05T16:30:28.648" v="86"/>
          <ac:spMkLst>
            <pc:docMk/>
            <pc:sldMk cId="3683219421" sldId="282"/>
            <ac:spMk id="22" creationId="{D2D8A74B-2CA5-4233-9A56-01AED1D8D103}"/>
          </ac:spMkLst>
        </pc:spChg>
        <pc:picChg chg="del">
          <ac:chgData name="Neemias e Catia Lima" userId="b77af7bd85500281" providerId="LiveId" clId="{77F20749-B77A-4301-BF25-60421B40E703}" dt="2021-02-05T16:45:06.106" v="147" actId="478"/>
          <ac:picMkLst>
            <pc:docMk/>
            <pc:sldMk cId="3683219421" sldId="282"/>
            <ac:picMk id="2" creationId="{E584816F-FB09-4F10-8A56-2C5B7CDBCCEB}"/>
          </ac:picMkLst>
        </pc:picChg>
        <pc:picChg chg="del">
          <ac:chgData name="Neemias e Catia Lima" userId="b77af7bd85500281" providerId="LiveId" clId="{77F20749-B77A-4301-BF25-60421B40E703}" dt="2021-02-05T16:27:06.501" v="40" actId="478"/>
          <ac:picMkLst>
            <pc:docMk/>
            <pc:sldMk cId="3683219421" sldId="282"/>
            <ac:picMk id="18" creationId="{9795D0CC-FE6D-4B91-9BAA-F99CA9DC943F}"/>
          </ac:picMkLst>
        </pc:picChg>
        <pc:picChg chg="add mod">
          <ac:chgData name="Neemias e Catia Lima" userId="b77af7bd85500281" providerId="LiveId" clId="{77F20749-B77A-4301-BF25-60421B40E703}" dt="2021-02-05T16:27:13.691" v="42"/>
          <ac:picMkLst>
            <pc:docMk/>
            <pc:sldMk cId="3683219421" sldId="282"/>
            <ac:picMk id="19" creationId="{BAD575A9-3957-442A-903D-0126834CBDBF}"/>
          </ac:picMkLst>
        </pc:picChg>
        <pc:picChg chg="add mod">
          <ac:chgData name="Neemias e Catia Lima" userId="b77af7bd85500281" providerId="LiveId" clId="{77F20749-B77A-4301-BF25-60421B40E703}" dt="2021-02-05T16:27:13.691" v="42"/>
          <ac:picMkLst>
            <pc:docMk/>
            <pc:sldMk cId="3683219421" sldId="282"/>
            <ac:picMk id="20" creationId="{06433064-A1CF-4682-B5B0-644F12C61525}"/>
          </ac:picMkLst>
        </pc:picChg>
        <pc:picChg chg="del">
          <ac:chgData name="Neemias e Catia Lima" userId="b77af7bd85500281" providerId="LiveId" clId="{77F20749-B77A-4301-BF25-60421B40E703}" dt="2021-02-05T16:27:12.901" v="41" actId="478"/>
          <ac:picMkLst>
            <pc:docMk/>
            <pc:sldMk cId="3683219421" sldId="282"/>
            <ac:picMk id="21" creationId="{02BBE3DE-77D5-4981-9CDC-D6E2F7993D7D}"/>
          </ac:picMkLst>
        </pc:picChg>
        <pc:picChg chg="add mod">
          <ac:chgData name="Neemias e Catia Lima" userId="b77af7bd85500281" providerId="LiveId" clId="{77F20749-B77A-4301-BF25-60421B40E703}" dt="2021-02-05T16:45:23.210" v="151" actId="1440"/>
          <ac:picMkLst>
            <pc:docMk/>
            <pc:sldMk cId="3683219421" sldId="282"/>
            <ac:picMk id="2050" creationId="{5B7B949A-D585-4A5E-A6F3-F33E8FA11E1D}"/>
          </ac:picMkLst>
        </pc:picChg>
      </pc:sldChg>
      <pc:sldChg chg="addSp delSp modSp mod">
        <pc:chgData name="Neemias e Catia Lima" userId="b77af7bd85500281" providerId="LiveId" clId="{77F20749-B77A-4301-BF25-60421B40E703}" dt="2021-02-05T16:52:57.893" v="169" actId="1440"/>
        <pc:sldMkLst>
          <pc:docMk/>
          <pc:sldMk cId="3902406419" sldId="283"/>
        </pc:sldMkLst>
        <pc:spChg chg="add del mod">
          <ac:chgData name="Neemias e Catia Lima" userId="b77af7bd85500281" providerId="LiveId" clId="{77F20749-B77A-4301-BF25-60421B40E703}" dt="2021-02-05T16:30:32.483" v="87" actId="478"/>
          <ac:spMkLst>
            <pc:docMk/>
            <pc:sldMk cId="3902406419" sldId="283"/>
            <ac:spMk id="12" creationId="{3AD487C3-8AE2-410D-BC6D-128CE36A2681}"/>
          </ac:spMkLst>
        </pc:spChg>
        <pc:spChg chg="mod">
          <ac:chgData name="Neemias e Catia Lima" userId="b77af7bd85500281" providerId="LiveId" clId="{77F20749-B77A-4301-BF25-60421B40E703}" dt="2021-02-05T16:45:56.748" v="156"/>
          <ac:spMkLst>
            <pc:docMk/>
            <pc:sldMk cId="3902406419" sldId="283"/>
            <ac:spMk id="14" creationId="{00000000-0000-0000-0000-000000000000}"/>
          </ac:spMkLst>
        </pc:spChg>
        <pc:spChg chg="mod">
          <ac:chgData name="Neemias e Catia Lima" userId="b77af7bd85500281" providerId="LiveId" clId="{77F20749-B77A-4301-BF25-60421B40E703}" dt="2021-02-05T16:46:51.781" v="164" actId="20577"/>
          <ac:spMkLst>
            <pc:docMk/>
            <pc:sldMk cId="3902406419" sldId="283"/>
            <ac:spMk id="15" creationId="{D5C09FDA-172B-4732-BD2E-A9BBEF8B191B}"/>
          </ac:spMkLst>
        </pc:spChg>
        <pc:spChg chg="del">
          <ac:chgData name="Neemias e Catia Lima" userId="b77af7bd85500281" providerId="LiveId" clId="{77F20749-B77A-4301-BF25-60421B40E703}" dt="2021-02-05T16:27:24.429" v="44" actId="478"/>
          <ac:spMkLst>
            <pc:docMk/>
            <pc:sldMk cId="3902406419" sldId="283"/>
            <ac:spMk id="17" creationId="{B74277F4-CF37-446F-A2EF-F45FE70C5E17}"/>
          </ac:spMkLst>
        </pc:spChg>
        <pc:spChg chg="add mod">
          <ac:chgData name="Neemias e Catia Lima" userId="b77af7bd85500281" providerId="LiveId" clId="{77F20749-B77A-4301-BF25-60421B40E703}" dt="2021-02-05T16:30:32.848" v="88"/>
          <ac:spMkLst>
            <pc:docMk/>
            <pc:sldMk cId="3902406419" sldId="283"/>
            <ac:spMk id="24" creationId="{8E71D80C-BBB3-4BC0-BED3-A04F07E499D6}"/>
          </ac:spMkLst>
        </pc:spChg>
        <pc:picChg chg="del">
          <ac:chgData name="Neemias e Catia Lima" userId="b77af7bd85500281" providerId="LiveId" clId="{77F20749-B77A-4301-BF25-60421B40E703}" dt="2021-02-05T16:27:25.660" v="45" actId="478"/>
          <ac:picMkLst>
            <pc:docMk/>
            <pc:sldMk cId="3902406419" sldId="283"/>
            <ac:picMk id="18" creationId="{50A8D356-0103-47F8-9860-F6978153742F}"/>
          </ac:picMkLst>
        </pc:picChg>
        <pc:picChg chg="add mod">
          <ac:chgData name="Neemias e Catia Lima" userId="b77af7bd85500281" providerId="LiveId" clId="{77F20749-B77A-4301-BF25-60421B40E703}" dt="2021-02-05T16:27:26.803" v="46"/>
          <ac:picMkLst>
            <pc:docMk/>
            <pc:sldMk cId="3902406419" sldId="283"/>
            <ac:picMk id="19" creationId="{B6489B6C-6DB8-4C27-B1B0-C409600C1BF2}"/>
          </ac:picMkLst>
        </pc:picChg>
        <pc:picChg chg="del">
          <ac:chgData name="Neemias e Catia Lima" userId="b77af7bd85500281" providerId="LiveId" clId="{77F20749-B77A-4301-BF25-60421B40E703}" dt="2021-02-05T16:27:22.876" v="43" actId="478"/>
          <ac:picMkLst>
            <pc:docMk/>
            <pc:sldMk cId="3902406419" sldId="283"/>
            <ac:picMk id="20" creationId="{D499AEE1-23D8-482E-A9DA-A9D5DE032220}"/>
          </ac:picMkLst>
        </pc:picChg>
        <pc:picChg chg="add mod">
          <ac:chgData name="Neemias e Catia Lima" userId="b77af7bd85500281" providerId="LiveId" clId="{77F20749-B77A-4301-BF25-60421B40E703}" dt="2021-02-05T16:27:26.803" v="46"/>
          <ac:picMkLst>
            <pc:docMk/>
            <pc:sldMk cId="3902406419" sldId="283"/>
            <ac:picMk id="21" creationId="{8ECFC189-39F6-4240-A36C-C9877B211B6F}"/>
          </ac:picMkLst>
        </pc:picChg>
        <pc:picChg chg="del">
          <ac:chgData name="Neemias e Catia Lima" userId="b77af7bd85500281" providerId="LiveId" clId="{77F20749-B77A-4301-BF25-60421B40E703}" dt="2021-02-05T16:52:44.149" v="165" actId="478"/>
          <ac:picMkLst>
            <pc:docMk/>
            <pc:sldMk cId="3902406419" sldId="283"/>
            <ac:picMk id="23" creationId="{78D1C679-9F62-401B-BE7E-13A07441402B}"/>
          </ac:picMkLst>
        </pc:picChg>
        <pc:picChg chg="add mod">
          <ac:chgData name="Neemias e Catia Lima" userId="b77af7bd85500281" providerId="LiveId" clId="{77F20749-B77A-4301-BF25-60421B40E703}" dt="2021-02-05T16:52:57.893" v="169" actId="1440"/>
          <ac:picMkLst>
            <pc:docMk/>
            <pc:sldMk cId="3902406419" sldId="283"/>
            <ac:picMk id="3074" creationId="{92B70CD2-F9BC-4065-B5CA-4F98F8A66771}"/>
          </ac:picMkLst>
        </pc:picChg>
      </pc:sldChg>
      <pc:sldChg chg="addSp delSp modSp mod">
        <pc:chgData name="Neemias e Catia Lima" userId="b77af7bd85500281" providerId="LiveId" clId="{77F20749-B77A-4301-BF25-60421B40E703}" dt="2021-02-05T16:58:19.231" v="220"/>
        <pc:sldMkLst>
          <pc:docMk/>
          <pc:sldMk cId="2424059023" sldId="284"/>
        </pc:sldMkLst>
        <pc:spChg chg="mod">
          <ac:chgData name="Neemias e Catia Lima" userId="b77af7bd85500281" providerId="LiveId" clId="{77F20749-B77A-4301-BF25-60421B40E703}" dt="2021-02-05T16:54:19.825" v="180"/>
          <ac:spMkLst>
            <pc:docMk/>
            <pc:sldMk cId="2424059023" sldId="284"/>
            <ac:spMk id="14" creationId="{00000000-0000-0000-0000-000000000000}"/>
          </ac:spMkLst>
        </pc:spChg>
        <pc:spChg chg="mod">
          <ac:chgData name="Neemias e Catia Lima" userId="b77af7bd85500281" providerId="LiveId" clId="{77F20749-B77A-4301-BF25-60421B40E703}" dt="2021-02-05T16:56:07.890" v="199" actId="207"/>
          <ac:spMkLst>
            <pc:docMk/>
            <pc:sldMk cId="2424059023" sldId="284"/>
            <ac:spMk id="15" creationId="{C3A1BEFC-B9B8-4142-B09F-1F5B330F4265}"/>
          </ac:spMkLst>
        </pc:spChg>
        <pc:spChg chg="add del mod">
          <ac:chgData name="Neemias e Catia Lima" userId="b77af7bd85500281" providerId="LiveId" clId="{77F20749-B77A-4301-BF25-60421B40E703}" dt="2021-02-05T16:30:40.251" v="91" actId="478"/>
          <ac:spMkLst>
            <pc:docMk/>
            <pc:sldMk cId="2424059023" sldId="284"/>
            <ac:spMk id="16" creationId="{388DCB83-902A-4472-A805-2BE8656F0BC0}"/>
          </ac:spMkLst>
        </pc:spChg>
        <pc:spChg chg="del">
          <ac:chgData name="Neemias e Catia Lima" userId="b77af7bd85500281" providerId="LiveId" clId="{77F20749-B77A-4301-BF25-60421B40E703}" dt="2021-02-05T16:27:45.405" v="51" actId="478"/>
          <ac:spMkLst>
            <pc:docMk/>
            <pc:sldMk cId="2424059023" sldId="284"/>
            <ac:spMk id="17" creationId="{71D807EC-41FF-4434-A806-D9E0A63B0608}"/>
          </ac:spMkLst>
        </pc:spChg>
        <pc:spChg chg="add mod">
          <ac:chgData name="Neemias e Catia Lima" userId="b77af7bd85500281" providerId="LiveId" clId="{77F20749-B77A-4301-BF25-60421B40E703}" dt="2021-02-05T16:30:40.529" v="92"/>
          <ac:spMkLst>
            <pc:docMk/>
            <pc:sldMk cId="2424059023" sldId="284"/>
            <ac:spMk id="20" creationId="{3813CF3B-75B7-4DB6-8D85-A0B062D6E699}"/>
          </ac:spMkLst>
        </pc:spChg>
        <pc:picChg chg="add mod">
          <ac:chgData name="Neemias e Catia Lima" userId="b77af7bd85500281" providerId="LiveId" clId="{77F20749-B77A-4301-BF25-60421B40E703}" dt="2021-02-05T16:27:47.419" v="53"/>
          <ac:picMkLst>
            <pc:docMk/>
            <pc:sldMk cId="2424059023" sldId="284"/>
            <ac:picMk id="18" creationId="{CF8C9485-4DA0-4098-AA50-540AACC4B372}"/>
          </ac:picMkLst>
        </pc:picChg>
        <pc:picChg chg="add mod">
          <ac:chgData name="Neemias e Catia Lima" userId="b77af7bd85500281" providerId="LiveId" clId="{77F20749-B77A-4301-BF25-60421B40E703}" dt="2021-02-05T16:27:47.419" v="53"/>
          <ac:picMkLst>
            <pc:docMk/>
            <pc:sldMk cId="2424059023" sldId="284"/>
            <ac:picMk id="19" creationId="{F0359B73-2EDD-4331-BF02-48D144B8E73B}"/>
          </ac:picMkLst>
        </pc:picChg>
        <pc:picChg chg="del">
          <ac:chgData name="Neemias e Catia Lima" userId="b77af7bd85500281" providerId="LiveId" clId="{77F20749-B77A-4301-BF25-60421B40E703}" dt="2021-02-05T16:27:47.100" v="52" actId="478"/>
          <ac:picMkLst>
            <pc:docMk/>
            <pc:sldMk cId="2424059023" sldId="284"/>
            <ac:picMk id="21" creationId="{00991CD2-959D-4F52-B434-0548C207FBE9}"/>
          </ac:picMkLst>
        </pc:picChg>
        <pc:picChg chg="del">
          <ac:chgData name="Neemias e Catia Lima" userId="b77af7bd85500281" providerId="LiveId" clId="{77F20749-B77A-4301-BF25-60421B40E703}" dt="2021-02-05T16:27:45.405" v="51" actId="478"/>
          <ac:picMkLst>
            <pc:docMk/>
            <pc:sldMk cId="2424059023" sldId="284"/>
            <ac:picMk id="23" creationId="{973B2D5A-D591-4137-8A5A-D01072326D2D}"/>
          </ac:picMkLst>
        </pc:picChg>
        <pc:picChg chg="del">
          <ac:chgData name="Neemias e Catia Lima" userId="b77af7bd85500281" providerId="LiveId" clId="{77F20749-B77A-4301-BF25-60421B40E703}" dt="2021-02-05T16:58:18.922" v="219" actId="478"/>
          <ac:picMkLst>
            <pc:docMk/>
            <pc:sldMk cId="2424059023" sldId="284"/>
            <ac:picMk id="24" creationId="{1CE012E9-A8CE-4A2F-A8C0-2C743F61828C}"/>
          </ac:picMkLst>
        </pc:picChg>
        <pc:picChg chg="add mod">
          <ac:chgData name="Neemias e Catia Lima" userId="b77af7bd85500281" providerId="LiveId" clId="{77F20749-B77A-4301-BF25-60421B40E703}" dt="2021-02-05T16:58:19.231" v="220"/>
          <ac:picMkLst>
            <pc:docMk/>
            <pc:sldMk cId="2424059023" sldId="284"/>
            <ac:picMk id="25" creationId="{0CD769EB-56A2-49A4-AE9A-5B2A57094BF4}"/>
          </ac:picMkLst>
        </pc:picChg>
      </pc:sldChg>
      <pc:sldChg chg="addSp delSp modSp mod">
        <pc:chgData name="Neemias e Catia Lima" userId="b77af7bd85500281" providerId="LiveId" clId="{77F20749-B77A-4301-BF25-60421B40E703}" dt="2021-02-05T17:01:22.526" v="290"/>
        <pc:sldMkLst>
          <pc:docMk/>
          <pc:sldMk cId="2241968852" sldId="285"/>
        </pc:sldMkLst>
        <pc:spChg chg="mod">
          <ac:chgData name="Neemias e Catia Lima" userId="b77af7bd85500281" providerId="LiveId" clId="{77F20749-B77A-4301-BF25-60421B40E703}" dt="2021-02-05T16:58:51.850" v="227" actId="20577"/>
          <ac:spMkLst>
            <pc:docMk/>
            <pc:sldMk cId="2241968852" sldId="285"/>
            <ac:spMk id="14" creationId="{00000000-0000-0000-0000-000000000000}"/>
          </ac:spMkLst>
        </pc:spChg>
        <pc:spChg chg="mod">
          <ac:chgData name="Neemias e Catia Lima" userId="b77af7bd85500281" providerId="LiveId" clId="{77F20749-B77A-4301-BF25-60421B40E703}" dt="2021-02-05T16:59:47.339" v="245" actId="313"/>
          <ac:spMkLst>
            <pc:docMk/>
            <pc:sldMk cId="2241968852" sldId="285"/>
            <ac:spMk id="15" creationId="{0F091E13-8EAD-4FFB-9473-BC74E5ABDC64}"/>
          </ac:spMkLst>
        </pc:spChg>
        <pc:spChg chg="add del mod">
          <ac:chgData name="Neemias e Catia Lima" userId="b77af7bd85500281" providerId="LiveId" clId="{77F20749-B77A-4301-BF25-60421B40E703}" dt="2021-02-05T16:30:47.500" v="95" actId="478"/>
          <ac:spMkLst>
            <pc:docMk/>
            <pc:sldMk cId="2241968852" sldId="285"/>
            <ac:spMk id="16" creationId="{B100248E-93CD-4EEC-BEC8-1E1D42149EE9}"/>
          </ac:spMkLst>
        </pc:spChg>
        <pc:spChg chg="add mod">
          <ac:chgData name="Neemias e Catia Lima" userId="b77af7bd85500281" providerId="LiveId" clId="{77F20749-B77A-4301-BF25-60421B40E703}" dt="2021-02-05T16:30:47.727" v="96"/>
          <ac:spMkLst>
            <pc:docMk/>
            <pc:sldMk cId="2241968852" sldId="285"/>
            <ac:spMk id="19" creationId="{E2E0CE26-1F45-4D68-A14E-2839903ECED1}"/>
          </ac:spMkLst>
        </pc:spChg>
        <pc:spChg chg="del">
          <ac:chgData name="Neemias e Catia Lima" userId="b77af7bd85500281" providerId="LiveId" clId="{77F20749-B77A-4301-BF25-60421B40E703}" dt="2021-02-05T16:28:07.251" v="59" actId="478"/>
          <ac:spMkLst>
            <pc:docMk/>
            <pc:sldMk cId="2241968852" sldId="285"/>
            <ac:spMk id="20" creationId="{267CB1C3-5D04-4DD8-BED5-B4D04D60E3AF}"/>
          </ac:spMkLst>
        </pc:spChg>
        <pc:picChg chg="add mod">
          <ac:chgData name="Neemias e Catia Lima" userId="b77af7bd85500281" providerId="LiveId" clId="{77F20749-B77A-4301-BF25-60421B40E703}" dt="2021-02-05T16:28:08.362" v="60"/>
          <ac:picMkLst>
            <pc:docMk/>
            <pc:sldMk cId="2241968852" sldId="285"/>
            <ac:picMk id="17" creationId="{B193407A-3161-41BD-8968-C03FDE0EC7DD}"/>
          </ac:picMkLst>
        </pc:picChg>
        <pc:picChg chg="add mod">
          <ac:chgData name="Neemias e Catia Lima" userId="b77af7bd85500281" providerId="LiveId" clId="{77F20749-B77A-4301-BF25-60421B40E703}" dt="2021-02-05T16:28:08.362" v="60"/>
          <ac:picMkLst>
            <pc:docMk/>
            <pc:sldMk cId="2241968852" sldId="285"/>
            <ac:picMk id="18" creationId="{872C2F0F-6944-43E0-83B4-5E07F9F088FF}"/>
          </ac:picMkLst>
        </pc:picChg>
        <pc:picChg chg="del">
          <ac:chgData name="Neemias e Catia Lima" userId="b77af7bd85500281" providerId="LiveId" clId="{77F20749-B77A-4301-BF25-60421B40E703}" dt="2021-02-05T16:28:03.077" v="57" actId="478"/>
          <ac:picMkLst>
            <pc:docMk/>
            <pc:sldMk cId="2241968852" sldId="285"/>
            <ac:picMk id="21" creationId="{BC92D456-536C-4816-8A0F-AD799230BB69}"/>
          </ac:picMkLst>
        </pc:picChg>
        <pc:picChg chg="del">
          <ac:chgData name="Neemias e Catia Lima" userId="b77af7bd85500281" providerId="LiveId" clId="{77F20749-B77A-4301-BF25-60421B40E703}" dt="2021-02-05T16:28:05.812" v="58" actId="478"/>
          <ac:picMkLst>
            <pc:docMk/>
            <pc:sldMk cId="2241968852" sldId="285"/>
            <ac:picMk id="23" creationId="{0E5AAD51-8A35-4B09-96BC-6C76F38DE775}"/>
          </ac:picMkLst>
        </pc:picChg>
        <pc:picChg chg="del">
          <ac:chgData name="Neemias e Catia Lima" userId="b77af7bd85500281" providerId="LiveId" clId="{77F20749-B77A-4301-BF25-60421B40E703}" dt="2021-02-05T17:01:22.272" v="289" actId="478"/>
          <ac:picMkLst>
            <pc:docMk/>
            <pc:sldMk cId="2241968852" sldId="285"/>
            <ac:picMk id="24" creationId="{0494AE0A-E16E-4316-8A03-4995D87BF47A}"/>
          </ac:picMkLst>
        </pc:picChg>
        <pc:picChg chg="add mod">
          <ac:chgData name="Neemias e Catia Lima" userId="b77af7bd85500281" providerId="LiveId" clId="{77F20749-B77A-4301-BF25-60421B40E703}" dt="2021-02-05T17:01:22.526" v="290"/>
          <ac:picMkLst>
            <pc:docMk/>
            <pc:sldMk cId="2241968852" sldId="285"/>
            <ac:picMk id="25" creationId="{6EF02F80-8DF2-4109-AFF3-B8A65CA7B793}"/>
          </ac:picMkLst>
        </pc:picChg>
      </pc:sldChg>
      <pc:sldChg chg="addSp delSp modSp mod">
        <pc:chgData name="Neemias e Catia Lima" userId="b77af7bd85500281" providerId="LiveId" clId="{77F20749-B77A-4301-BF25-60421B40E703}" dt="2021-02-05T17:06:30.225" v="346"/>
        <pc:sldMkLst>
          <pc:docMk/>
          <pc:sldMk cId="1959249856" sldId="286"/>
        </pc:sldMkLst>
        <pc:spChg chg="mod">
          <ac:chgData name="Neemias e Catia Lima" userId="b77af7bd85500281" providerId="LiveId" clId="{77F20749-B77A-4301-BF25-60421B40E703}" dt="2021-02-05T17:01:39.787" v="293"/>
          <ac:spMkLst>
            <pc:docMk/>
            <pc:sldMk cId="1959249856" sldId="286"/>
            <ac:spMk id="14" creationId="{00000000-0000-0000-0000-000000000000}"/>
          </ac:spMkLst>
        </pc:spChg>
        <pc:spChg chg="mod">
          <ac:chgData name="Neemias e Catia Lima" userId="b77af7bd85500281" providerId="LiveId" clId="{77F20749-B77A-4301-BF25-60421B40E703}" dt="2021-02-05T17:02:59.616" v="314" actId="20577"/>
          <ac:spMkLst>
            <pc:docMk/>
            <pc:sldMk cId="1959249856" sldId="286"/>
            <ac:spMk id="15" creationId="{863BB09B-C8C1-4354-BC51-D930C951E507}"/>
          </ac:spMkLst>
        </pc:spChg>
        <pc:spChg chg="add del mod">
          <ac:chgData name="Neemias e Catia Lima" userId="b77af7bd85500281" providerId="LiveId" clId="{77F20749-B77A-4301-BF25-60421B40E703}" dt="2021-02-05T16:30:55.555" v="99" actId="478"/>
          <ac:spMkLst>
            <pc:docMk/>
            <pc:sldMk cId="1959249856" sldId="286"/>
            <ac:spMk id="16" creationId="{A4A16D69-93E2-4B93-9F76-377F8B9ED1C6}"/>
          </ac:spMkLst>
        </pc:spChg>
        <pc:spChg chg="del">
          <ac:chgData name="Neemias e Catia Lima" userId="b77af7bd85500281" providerId="LiveId" clId="{77F20749-B77A-4301-BF25-60421B40E703}" dt="2021-02-05T16:28:38.228" v="67" actId="478"/>
          <ac:spMkLst>
            <pc:docMk/>
            <pc:sldMk cId="1959249856" sldId="286"/>
            <ac:spMk id="20" creationId="{5526030F-5CA7-45D7-BA64-2EB55890BB5F}"/>
          </ac:spMkLst>
        </pc:spChg>
        <pc:spChg chg="add mod">
          <ac:chgData name="Neemias e Catia Lima" userId="b77af7bd85500281" providerId="LiveId" clId="{77F20749-B77A-4301-BF25-60421B40E703}" dt="2021-02-05T16:30:55.944" v="100"/>
          <ac:spMkLst>
            <pc:docMk/>
            <pc:sldMk cId="1959249856" sldId="286"/>
            <ac:spMk id="24" creationId="{B950A7A9-BA80-4907-93E0-678A64407229}"/>
          </ac:spMkLst>
        </pc:spChg>
        <pc:picChg chg="del">
          <ac:chgData name="Neemias e Catia Lima" userId="b77af7bd85500281" providerId="LiveId" clId="{77F20749-B77A-4301-BF25-60421B40E703}" dt="2021-02-05T17:06:29.940" v="345" actId="478"/>
          <ac:picMkLst>
            <pc:docMk/>
            <pc:sldMk cId="1959249856" sldId="286"/>
            <ac:picMk id="17" creationId="{4A5164D5-0D45-4639-BEDE-5C723CB32C35}"/>
          </ac:picMkLst>
        </pc:picChg>
        <pc:picChg chg="add mod">
          <ac:chgData name="Neemias e Catia Lima" userId="b77af7bd85500281" providerId="LiveId" clId="{77F20749-B77A-4301-BF25-60421B40E703}" dt="2021-02-05T16:28:39.322" v="68"/>
          <ac:picMkLst>
            <pc:docMk/>
            <pc:sldMk cId="1959249856" sldId="286"/>
            <ac:picMk id="18" creationId="{C177EA06-53E3-493D-9225-573319401251}"/>
          </ac:picMkLst>
        </pc:picChg>
        <pc:picChg chg="add mod">
          <ac:chgData name="Neemias e Catia Lima" userId="b77af7bd85500281" providerId="LiveId" clId="{77F20749-B77A-4301-BF25-60421B40E703}" dt="2021-02-05T16:28:39.322" v="68"/>
          <ac:picMkLst>
            <pc:docMk/>
            <pc:sldMk cId="1959249856" sldId="286"/>
            <ac:picMk id="19" creationId="{BC9CC994-A681-4CBA-9733-27DD898D0B89}"/>
          </ac:picMkLst>
        </pc:picChg>
        <pc:picChg chg="del">
          <ac:chgData name="Neemias e Catia Lima" userId="b77af7bd85500281" providerId="LiveId" clId="{77F20749-B77A-4301-BF25-60421B40E703}" dt="2021-02-05T16:28:34.164" v="65" actId="478"/>
          <ac:picMkLst>
            <pc:docMk/>
            <pc:sldMk cId="1959249856" sldId="286"/>
            <ac:picMk id="21" creationId="{0CCD0223-9547-4EB0-AA41-6D383ADC6476}"/>
          </ac:picMkLst>
        </pc:picChg>
        <pc:picChg chg="del">
          <ac:chgData name="Neemias e Catia Lima" userId="b77af7bd85500281" providerId="LiveId" clId="{77F20749-B77A-4301-BF25-60421B40E703}" dt="2021-02-05T16:28:35.324" v="66" actId="478"/>
          <ac:picMkLst>
            <pc:docMk/>
            <pc:sldMk cId="1959249856" sldId="286"/>
            <ac:picMk id="23" creationId="{894D2BE0-BFAD-4CF7-9E30-F3673AE8917B}"/>
          </ac:picMkLst>
        </pc:picChg>
        <pc:picChg chg="add mod">
          <ac:chgData name="Neemias e Catia Lima" userId="b77af7bd85500281" providerId="LiveId" clId="{77F20749-B77A-4301-BF25-60421B40E703}" dt="2021-02-05T17:06:30.225" v="346"/>
          <ac:picMkLst>
            <pc:docMk/>
            <pc:sldMk cId="1959249856" sldId="286"/>
            <ac:picMk id="25" creationId="{6F5DCD9F-0540-4CC4-87F4-40F6F91677A0}"/>
          </ac:picMkLst>
        </pc:picChg>
      </pc:sldChg>
      <pc:sldChg chg="addSp delSp modSp mod">
        <pc:chgData name="Neemias e Catia Lima" userId="b77af7bd85500281" providerId="LiveId" clId="{77F20749-B77A-4301-BF25-60421B40E703}" dt="2021-02-05T17:08:19.958" v="360" actId="20577"/>
        <pc:sldMkLst>
          <pc:docMk/>
          <pc:sldMk cId="2857006406" sldId="287"/>
        </pc:sldMkLst>
        <pc:spChg chg="del">
          <ac:chgData name="Neemias e Catia Lima" userId="b77af7bd85500281" providerId="LiveId" clId="{77F20749-B77A-4301-BF25-60421B40E703}" dt="2021-02-05T16:29:07.572" v="79" actId="478"/>
          <ac:spMkLst>
            <pc:docMk/>
            <pc:sldMk cId="2857006406" sldId="287"/>
            <ac:spMk id="15" creationId="{6B461F7E-C89A-4409-8525-6D52D918DEA0}"/>
          </ac:spMkLst>
        </pc:spChg>
        <pc:spChg chg="mod">
          <ac:chgData name="Neemias e Catia Lima" userId="b77af7bd85500281" providerId="LiveId" clId="{77F20749-B77A-4301-BF25-60421B40E703}" dt="2021-02-05T17:08:19.958" v="360" actId="20577"/>
          <ac:spMkLst>
            <pc:docMk/>
            <pc:sldMk cId="2857006406" sldId="287"/>
            <ac:spMk id="16" creationId="{28D68641-D640-4BD7-9D5B-B3803DCCF9B3}"/>
          </ac:spMkLst>
        </pc:spChg>
        <pc:spChg chg="add del mod">
          <ac:chgData name="Neemias e Catia Lima" userId="b77af7bd85500281" providerId="LiveId" clId="{77F20749-B77A-4301-BF25-60421B40E703}" dt="2021-02-05T16:31:09.954" v="105" actId="478"/>
          <ac:spMkLst>
            <pc:docMk/>
            <pc:sldMk cId="2857006406" sldId="287"/>
            <ac:spMk id="17" creationId="{B47AD62D-044B-4CFE-AF21-52F1F1BB96AC}"/>
          </ac:spMkLst>
        </pc:spChg>
        <pc:spChg chg="add mod">
          <ac:chgData name="Neemias e Catia Lima" userId="b77af7bd85500281" providerId="LiveId" clId="{77F20749-B77A-4301-BF25-60421B40E703}" dt="2021-02-05T16:31:10.239" v="106"/>
          <ac:spMkLst>
            <pc:docMk/>
            <pc:sldMk cId="2857006406" sldId="287"/>
            <ac:spMk id="23" creationId="{7DB3738B-E0BD-4F51-A4EE-23323AEAC830}"/>
          </ac:spMkLst>
        </pc:spChg>
        <pc:picChg chg="add mod">
          <ac:chgData name="Neemias e Catia Lima" userId="b77af7bd85500281" providerId="LiveId" clId="{77F20749-B77A-4301-BF25-60421B40E703}" dt="2021-02-05T16:29:08.635" v="80"/>
          <ac:picMkLst>
            <pc:docMk/>
            <pc:sldMk cId="2857006406" sldId="287"/>
            <ac:picMk id="18" creationId="{5B11211E-C927-4E14-83F6-24B7EDDC780A}"/>
          </ac:picMkLst>
        </pc:picChg>
        <pc:picChg chg="add mod">
          <ac:chgData name="Neemias e Catia Lima" userId="b77af7bd85500281" providerId="LiveId" clId="{77F20749-B77A-4301-BF25-60421B40E703}" dt="2021-02-05T16:29:08.635" v="80"/>
          <ac:picMkLst>
            <pc:docMk/>
            <pc:sldMk cId="2857006406" sldId="287"/>
            <ac:picMk id="19" creationId="{2FCF8F42-042B-4EB6-B62F-CDBE2A0296FC}"/>
          </ac:picMkLst>
        </pc:picChg>
        <pc:picChg chg="del">
          <ac:chgData name="Neemias e Catia Lima" userId="b77af7bd85500281" providerId="LiveId" clId="{77F20749-B77A-4301-BF25-60421B40E703}" dt="2021-02-05T16:29:05.092" v="77" actId="478"/>
          <ac:picMkLst>
            <pc:docMk/>
            <pc:sldMk cId="2857006406" sldId="287"/>
            <ac:picMk id="20" creationId="{5DD17D35-02EF-4C90-B72B-D73C7CDF9FDF}"/>
          </ac:picMkLst>
        </pc:picChg>
        <pc:picChg chg="del">
          <ac:chgData name="Neemias e Catia Lima" userId="b77af7bd85500281" providerId="LiveId" clId="{77F20749-B77A-4301-BF25-60421B40E703}" dt="2021-02-05T16:29:06.036" v="78" actId="478"/>
          <ac:picMkLst>
            <pc:docMk/>
            <pc:sldMk cId="2857006406" sldId="287"/>
            <ac:picMk id="21" creationId="{C8E946E4-00D3-4913-96FF-6C267DF4C9ED}"/>
          </ac:picMkLst>
        </pc:picChg>
      </pc:sldChg>
      <pc:sldChg chg="addSp delSp modSp mod">
        <pc:chgData name="Neemias e Catia Lima" userId="b77af7bd85500281" providerId="LiveId" clId="{77F20749-B77A-4301-BF25-60421B40E703}" dt="2021-02-05T16:45:32.653" v="153"/>
        <pc:sldMkLst>
          <pc:docMk/>
          <pc:sldMk cId="2630436816" sldId="288"/>
        </pc:sldMkLst>
        <pc:spChg chg="add del mod">
          <ac:chgData name="Neemias e Catia Lima" userId="b77af7bd85500281" providerId="LiveId" clId="{77F20749-B77A-4301-BF25-60421B40E703}" dt="2021-02-05T16:30:23.579" v="83" actId="478"/>
          <ac:spMkLst>
            <pc:docMk/>
            <pc:sldMk cId="2630436816" sldId="288"/>
            <ac:spMk id="12" creationId="{429BBD7E-4893-484B-954B-C200BDC571B6}"/>
          </ac:spMkLst>
        </pc:spChg>
        <pc:spChg chg="mod">
          <ac:chgData name="Neemias e Catia Lima" userId="b77af7bd85500281" providerId="LiveId" clId="{77F20749-B77A-4301-BF25-60421B40E703}" dt="2021-02-05T16:43:23.325" v="138" actId="20577"/>
          <ac:spMkLst>
            <pc:docMk/>
            <pc:sldMk cId="2630436816" sldId="288"/>
            <ac:spMk id="13" creationId="{00000000-0000-0000-0000-000000000000}"/>
          </ac:spMkLst>
        </pc:spChg>
        <pc:spChg chg="mod">
          <ac:chgData name="Neemias e Catia Lima" userId="b77af7bd85500281" providerId="LiveId" clId="{77F20749-B77A-4301-BF25-60421B40E703}" dt="2021-02-05T16:42:07.072" v="124"/>
          <ac:spMkLst>
            <pc:docMk/>
            <pc:sldMk cId="2630436816" sldId="288"/>
            <ac:spMk id="14" creationId="{00000000-0000-0000-0000-000000000000}"/>
          </ac:spMkLst>
        </pc:spChg>
        <pc:spChg chg="del">
          <ac:chgData name="Neemias e Catia Lima" userId="b77af7bd85500281" providerId="LiveId" clId="{77F20749-B77A-4301-BF25-60421B40E703}" dt="2021-02-05T16:27:01.317" v="38" actId="478"/>
          <ac:spMkLst>
            <pc:docMk/>
            <pc:sldMk cId="2630436816" sldId="288"/>
            <ac:spMk id="19" creationId="{42E7CD78-976A-44AC-8590-0E79BD194D45}"/>
          </ac:spMkLst>
        </pc:spChg>
        <pc:spChg chg="add mod">
          <ac:chgData name="Neemias e Catia Lima" userId="b77af7bd85500281" providerId="LiveId" clId="{77F20749-B77A-4301-BF25-60421B40E703}" dt="2021-02-05T16:30:24.024" v="84"/>
          <ac:spMkLst>
            <pc:docMk/>
            <pc:sldMk cId="2630436816" sldId="288"/>
            <ac:spMk id="24" creationId="{62898820-C50B-49BA-BCAD-1B77F45AA8D0}"/>
          </ac:spMkLst>
        </pc:spChg>
        <pc:picChg chg="add mod">
          <ac:chgData name="Neemias e Catia Lima" userId="b77af7bd85500281" providerId="LiveId" clId="{77F20749-B77A-4301-BF25-60421B40E703}" dt="2021-02-05T16:27:02.043" v="39"/>
          <ac:picMkLst>
            <pc:docMk/>
            <pc:sldMk cId="2630436816" sldId="288"/>
            <ac:picMk id="17" creationId="{8912F2D1-2832-4CC9-88E2-018CE9716162}"/>
          </ac:picMkLst>
        </pc:picChg>
        <pc:picChg chg="add mod">
          <ac:chgData name="Neemias e Catia Lima" userId="b77af7bd85500281" providerId="LiveId" clId="{77F20749-B77A-4301-BF25-60421B40E703}" dt="2021-02-05T16:27:02.043" v="39"/>
          <ac:picMkLst>
            <pc:docMk/>
            <pc:sldMk cId="2630436816" sldId="288"/>
            <ac:picMk id="18" creationId="{50B3A59D-544E-4F04-AE3F-A9F7D0971A0E}"/>
          </ac:picMkLst>
        </pc:picChg>
        <pc:picChg chg="del">
          <ac:chgData name="Neemias e Catia Lima" userId="b77af7bd85500281" providerId="LiveId" clId="{77F20749-B77A-4301-BF25-60421B40E703}" dt="2021-02-05T16:26:52.812" v="36" actId="478"/>
          <ac:picMkLst>
            <pc:docMk/>
            <pc:sldMk cId="2630436816" sldId="288"/>
            <ac:picMk id="20" creationId="{B84FA315-F8B8-4AA5-A2F4-D46BD78040E0}"/>
          </ac:picMkLst>
        </pc:picChg>
        <pc:picChg chg="del">
          <ac:chgData name="Neemias e Catia Lima" userId="b77af7bd85500281" providerId="LiveId" clId="{77F20749-B77A-4301-BF25-60421B40E703}" dt="2021-02-05T16:26:57.228" v="37" actId="478"/>
          <ac:picMkLst>
            <pc:docMk/>
            <pc:sldMk cId="2630436816" sldId="288"/>
            <ac:picMk id="22" creationId="{51728EE1-CD15-4886-A75D-3FD46E864C1A}"/>
          </ac:picMkLst>
        </pc:picChg>
        <pc:picChg chg="del">
          <ac:chgData name="Neemias e Catia Lima" userId="b77af7bd85500281" providerId="LiveId" clId="{77F20749-B77A-4301-BF25-60421B40E703}" dt="2021-02-05T16:45:32.361" v="152" actId="478"/>
          <ac:picMkLst>
            <pc:docMk/>
            <pc:sldMk cId="2630436816" sldId="288"/>
            <ac:picMk id="23" creationId="{0E8F958F-0ED9-4C62-87D7-EA7DBD33081F}"/>
          </ac:picMkLst>
        </pc:picChg>
        <pc:picChg chg="add mod">
          <ac:chgData name="Neemias e Catia Lima" userId="b77af7bd85500281" providerId="LiveId" clId="{77F20749-B77A-4301-BF25-60421B40E703}" dt="2021-02-05T16:45:32.653" v="153"/>
          <ac:picMkLst>
            <pc:docMk/>
            <pc:sldMk cId="2630436816" sldId="288"/>
            <ac:picMk id="25" creationId="{B42D5DCB-433E-4CEF-BFBE-18C0CDEC2F58}"/>
          </ac:picMkLst>
        </pc:picChg>
      </pc:sldChg>
      <pc:sldChg chg="addSp delSp modSp mod">
        <pc:chgData name="Neemias e Catia Lima" userId="b77af7bd85500281" providerId="LiveId" clId="{77F20749-B77A-4301-BF25-60421B40E703}" dt="2021-02-05T16:53:28.709" v="175" actId="20577"/>
        <pc:sldMkLst>
          <pc:docMk/>
          <pc:sldMk cId="3032827026" sldId="289"/>
        </pc:sldMkLst>
        <pc:spChg chg="mod">
          <ac:chgData name="Neemias e Catia Lima" userId="b77af7bd85500281" providerId="LiveId" clId="{77F20749-B77A-4301-BF25-60421B40E703}" dt="2021-02-05T16:53:28.709" v="175" actId="20577"/>
          <ac:spMkLst>
            <pc:docMk/>
            <pc:sldMk cId="3032827026" sldId="289"/>
            <ac:spMk id="12" creationId="{A64B78EF-EDA8-421A-88C9-45544BBCA9D1}"/>
          </ac:spMkLst>
        </pc:spChg>
        <pc:spChg chg="mod">
          <ac:chgData name="Neemias e Catia Lima" userId="b77af7bd85500281" providerId="LiveId" clId="{77F20749-B77A-4301-BF25-60421B40E703}" dt="2021-02-05T16:46:02.109" v="159"/>
          <ac:spMkLst>
            <pc:docMk/>
            <pc:sldMk cId="3032827026" sldId="289"/>
            <ac:spMk id="14" creationId="{00000000-0000-0000-0000-000000000000}"/>
          </ac:spMkLst>
        </pc:spChg>
        <pc:spChg chg="del">
          <ac:chgData name="Neemias e Catia Lima" userId="b77af7bd85500281" providerId="LiveId" clId="{77F20749-B77A-4301-BF25-60421B40E703}" dt="2021-02-05T16:27:36.501" v="48" actId="478"/>
          <ac:spMkLst>
            <pc:docMk/>
            <pc:sldMk cId="3032827026" sldId="289"/>
            <ac:spMk id="17" creationId="{70931E9A-39F7-4C6C-B471-9EE717088FF3}"/>
          </ac:spMkLst>
        </pc:spChg>
        <pc:spChg chg="add del mod">
          <ac:chgData name="Neemias e Catia Lima" userId="b77af7bd85500281" providerId="LiveId" clId="{77F20749-B77A-4301-BF25-60421B40E703}" dt="2021-02-05T16:30:36.155" v="89" actId="478"/>
          <ac:spMkLst>
            <pc:docMk/>
            <pc:sldMk cId="3032827026" sldId="289"/>
            <ac:spMk id="18" creationId="{E7489D49-7A64-4E09-8465-0E5A047AD57B}"/>
          </ac:spMkLst>
        </pc:spChg>
        <pc:spChg chg="add mod">
          <ac:chgData name="Neemias e Catia Lima" userId="b77af7bd85500281" providerId="LiveId" clId="{77F20749-B77A-4301-BF25-60421B40E703}" dt="2021-02-05T16:30:36.424" v="90"/>
          <ac:spMkLst>
            <pc:docMk/>
            <pc:sldMk cId="3032827026" sldId="289"/>
            <ac:spMk id="21" creationId="{7F8D65C8-ABE6-415C-81C4-14DB491FDEE3}"/>
          </ac:spMkLst>
        </pc:spChg>
        <pc:picChg chg="add mod">
          <ac:chgData name="Neemias e Catia Lima" userId="b77af7bd85500281" providerId="LiveId" clId="{77F20749-B77A-4301-BF25-60421B40E703}" dt="2021-02-05T16:27:39.075" v="50"/>
          <ac:picMkLst>
            <pc:docMk/>
            <pc:sldMk cId="3032827026" sldId="289"/>
            <ac:picMk id="19" creationId="{C7A14A65-4BE6-44B3-A564-CC32A6B889DF}"/>
          </ac:picMkLst>
        </pc:picChg>
        <pc:picChg chg="add mod">
          <ac:chgData name="Neemias e Catia Lima" userId="b77af7bd85500281" providerId="LiveId" clId="{77F20749-B77A-4301-BF25-60421B40E703}" dt="2021-02-05T16:27:39.075" v="50"/>
          <ac:picMkLst>
            <pc:docMk/>
            <pc:sldMk cId="3032827026" sldId="289"/>
            <ac:picMk id="20" creationId="{F74F4650-88F4-4881-8F82-866FB1B9A3D9}"/>
          </ac:picMkLst>
        </pc:picChg>
        <pc:picChg chg="del">
          <ac:chgData name="Neemias e Catia Lima" userId="b77af7bd85500281" providerId="LiveId" clId="{77F20749-B77A-4301-BF25-60421B40E703}" dt="2021-02-05T16:27:38.773" v="49" actId="478"/>
          <ac:picMkLst>
            <pc:docMk/>
            <pc:sldMk cId="3032827026" sldId="289"/>
            <ac:picMk id="22" creationId="{B216CAB5-1E5B-44C3-9275-8EE237C1DD43}"/>
          </ac:picMkLst>
        </pc:picChg>
        <pc:picChg chg="del">
          <ac:chgData name="Neemias e Catia Lima" userId="b77af7bd85500281" providerId="LiveId" clId="{77F20749-B77A-4301-BF25-60421B40E703}" dt="2021-02-05T16:27:32.281" v="47" actId="478"/>
          <ac:picMkLst>
            <pc:docMk/>
            <pc:sldMk cId="3032827026" sldId="289"/>
            <ac:picMk id="23" creationId="{54C70755-700C-4BB7-850D-61BA48989386}"/>
          </ac:picMkLst>
        </pc:picChg>
        <pc:picChg chg="add mod">
          <ac:chgData name="Neemias e Catia Lima" userId="b77af7bd85500281" providerId="LiveId" clId="{77F20749-B77A-4301-BF25-60421B40E703}" dt="2021-02-05T16:53:03.890" v="171"/>
          <ac:picMkLst>
            <pc:docMk/>
            <pc:sldMk cId="3032827026" sldId="289"/>
            <ac:picMk id="24" creationId="{988094A6-621D-4E20-BDB5-E58A9D35F79C}"/>
          </ac:picMkLst>
        </pc:picChg>
        <pc:picChg chg="del">
          <ac:chgData name="Neemias e Catia Lima" userId="b77af7bd85500281" providerId="LiveId" clId="{77F20749-B77A-4301-BF25-60421B40E703}" dt="2021-02-05T16:53:03.525" v="170" actId="478"/>
          <ac:picMkLst>
            <pc:docMk/>
            <pc:sldMk cId="3032827026" sldId="289"/>
            <ac:picMk id="2050" creationId="{9D1FD7AD-CCF0-4F0A-9A7C-CA2D98B295E6}"/>
          </ac:picMkLst>
        </pc:picChg>
      </pc:sldChg>
      <pc:sldChg chg="addSp delSp modSp mod">
        <pc:chgData name="Neemias e Catia Lima" userId="b77af7bd85500281" providerId="LiveId" clId="{77F20749-B77A-4301-BF25-60421B40E703}" dt="2021-02-05T16:58:10.994" v="218" actId="1440"/>
        <pc:sldMkLst>
          <pc:docMk/>
          <pc:sldMk cId="3772032319" sldId="290"/>
        </pc:sldMkLst>
        <pc:spChg chg="mod">
          <ac:chgData name="Neemias e Catia Lima" userId="b77af7bd85500281" providerId="LiveId" clId="{77F20749-B77A-4301-BF25-60421B40E703}" dt="2021-02-05T16:57:17.517" v="207" actId="313"/>
          <ac:spMkLst>
            <pc:docMk/>
            <pc:sldMk cId="3772032319" sldId="290"/>
            <ac:spMk id="12" creationId="{8D5A143D-15FB-4DFE-B0EC-FEEB77A92B2C}"/>
          </ac:spMkLst>
        </pc:spChg>
        <pc:spChg chg="mod">
          <ac:chgData name="Neemias e Catia Lima" userId="b77af7bd85500281" providerId="LiveId" clId="{77F20749-B77A-4301-BF25-60421B40E703}" dt="2021-02-05T16:54:25.624" v="183"/>
          <ac:spMkLst>
            <pc:docMk/>
            <pc:sldMk cId="3772032319" sldId="290"/>
            <ac:spMk id="14" creationId="{00000000-0000-0000-0000-000000000000}"/>
          </ac:spMkLst>
        </pc:spChg>
        <pc:spChg chg="add del mod">
          <ac:chgData name="Neemias e Catia Lima" userId="b77af7bd85500281" providerId="LiveId" clId="{77F20749-B77A-4301-BF25-60421B40E703}" dt="2021-02-05T16:30:43.995" v="93" actId="478"/>
          <ac:spMkLst>
            <pc:docMk/>
            <pc:sldMk cId="3772032319" sldId="290"/>
            <ac:spMk id="15" creationId="{07519702-7917-49B0-AD20-D771085C06DF}"/>
          </ac:spMkLst>
        </pc:spChg>
        <pc:spChg chg="del">
          <ac:chgData name="Neemias e Catia Lima" userId="b77af7bd85500281" providerId="LiveId" clId="{77F20749-B77A-4301-BF25-60421B40E703}" dt="2021-02-05T16:27:55.476" v="55" actId="478"/>
          <ac:spMkLst>
            <pc:docMk/>
            <pc:sldMk cId="3772032319" sldId="290"/>
            <ac:spMk id="19" creationId="{A77264CA-2E8D-4296-8606-D8EF6CE8B281}"/>
          </ac:spMkLst>
        </pc:spChg>
        <pc:spChg chg="add mod">
          <ac:chgData name="Neemias e Catia Lima" userId="b77af7bd85500281" providerId="LiveId" clId="{77F20749-B77A-4301-BF25-60421B40E703}" dt="2021-02-05T16:30:44.224" v="94"/>
          <ac:spMkLst>
            <pc:docMk/>
            <pc:sldMk cId="3772032319" sldId="290"/>
            <ac:spMk id="24" creationId="{74968B2C-8BDE-45DF-84CE-80FD8BA889CA}"/>
          </ac:spMkLst>
        </pc:spChg>
        <pc:picChg chg="add mod">
          <ac:chgData name="Neemias e Catia Lima" userId="b77af7bd85500281" providerId="LiveId" clId="{77F20749-B77A-4301-BF25-60421B40E703}" dt="2021-02-05T16:27:56.443" v="56"/>
          <ac:picMkLst>
            <pc:docMk/>
            <pc:sldMk cId="3772032319" sldId="290"/>
            <ac:picMk id="16" creationId="{12414F0B-CABF-4DB6-BEC2-9658A3B449C2}"/>
          </ac:picMkLst>
        </pc:picChg>
        <pc:picChg chg="add mod">
          <ac:chgData name="Neemias e Catia Lima" userId="b77af7bd85500281" providerId="LiveId" clId="{77F20749-B77A-4301-BF25-60421B40E703}" dt="2021-02-05T16:27:56.443" v="56"/>
          <ac:picMkLst>
            <pc:docMk/>
            <pc:sldMk cId="3772032319" sldId="290"/>
            <ac:picMk id="18" creationId="{04093B17-9E39-45C6-8BCE-E9BAE6506FE6}"/>
          </ac:picMkLst>
        </pc:picChg>
        <pc:picChg chg="del">
          <ac:chgData name="Neemias e Catia Lima" userId="b77af7bd85500281" providerId="LiveId" clId="{77F20749-B77A-4301-BF25-60421B40E703}" dt="2021-02-05T16:27:51.445" v="54" actId="478"/>
          <ac:picMkLst>
            <pc:docMk/>
            <pc:sldMk cId="3772032319" sldId="290"/>
            <ac:picMk id="20" creationId="{EFF3D9C1-551C-4E01-95C0-7C336266B925}"/>
          </ac:picMkLst>
        </pc:picChg>
        <pc:picChg chg="del">
          <ac:chgData name="Neemias e Catia Lima" userId="b77af7bd85500281" providerId="LiveId" clId="{77F20749-B77A-4301-BF25-60421B40E703}" dt="2021-02-05T16:27:55.476" v="55" actId="478"/>
          <ac:picMkLst>
            <pc:docMk/>
            <pc:sldMk cId="3772032319" sldId="290"/>
            <ac:picMk id="22" creationId="{1B941EC7-9AD7-40EC-94F8-D6BDC76A41F7}"/>
          </ac:picMkLst>
        </pc:picChg>
        <pc:picChg chg="del">
          <ac:chgData name="Neemias e Catia Lima" userId="b77af7bd85500281" providerId="LiveId" clId="{77F20749-B77A-4301-BF25-60421B40E703}" dt="2021-02-05T16:57:34.570" v="208" actId="478"/>
          <ac:picMkLst>
            <pc:docMk/>
            <pc:sldMk cId="3772032319" sldId="290"/>
            <ac:picMk id="23" creationId="{AE8756B3-5979-4BBE-BFA0-85042E3A7247}"/>
          </ac:picMkLst>
        </pc:picChg>
        <pc:picChg chg="add mod">
          <ac:chgData name="Neemias e Catia Lima" userId="b77af7bd85500281" providerId="LiveId" clId="{77F20749-B77A-4301-BF25-60421B40E703}" dt="2021-02-05T16:58:10.994" v="218" actId="1440"/>
          <ac:picMkLst>
            <pc:docMk/>
            <pc:sldMk cId="3772032319" sldId="290"/>
            <ac:picMk id="5122" creationId="{F1C8B8D7-29E0-4DF3-8EC6-4DFFC1865D8F}"/>
          </ac:picMkLst>
        </pc:picChg>
      </pc:sldChg>
      <pc:sldChg chg="addSp delSp modSp mod">
        <pc:chgData name="Neemias e Catia Lima" userId="b77af7bd85500281" providerId="LiveId" clId="{77F20749-B77A-4301-BF25-60421B40E703}" dt="2021-02-05T17:01:15.824" v="288" actId="1036"/>
        <pc:sldMkLst>
          <pc:docMk/>
          <pc:sldMk cId="1768216317" sldId="291"/>
        </pc:sldMkLst>
        <pc:spChg chg="mod">
          <ac:chgData name="Neemias e Catia Lima" userId="b77af7bd85500281" providerId="LiveId" clId="{77F20749-B77A-4301-BF25-60421B40E703}" dt="2021-02-05T17:00:42.678" v="267"/>
          <ac:spMkLst>
            <pc:docMk/>
            <pc:sldMk cId="1768216317" sldId="291"/>
            <ac:spMk id="12" creationId="{FD5EC092-AC81-4728-9A45-4C4BB5B95C65}"/>
          </ac:spMkLst>
        </pc:spChg>
        <pc:spChg chg="mod">
          <ac:chgData name="Neemias e Catia Lima" userId="b77af7bd85500281" providerId="LiveId" clId="{77F20749-B77A-4301-BF25-60421B40E703}" dt="2021-02-05T16:59:03.657" v="232" actId="20577"/>
          <ac:spMkLst>
            <pc:docMk/>
            <pc:sldMk cId="1768216317" sldId="291"/>
            <ac:spMk id="14" creationId="{00000000-0000-0000-0000-000000000000}"/>
          </ac:spMkLst>
        </pc:spChg>
        <pc:spChg chg="del">
          <ac:chgData name="Neemias e Catia Lima" userId="b77af7bd85500281" providerId="LiveId" clId="{77F20749-B77A-4301-BF25-60421B40E703}" dt="2021-02-05T16:28:28.164" v="63" actId="478"/>
          <ac:spMkLst>
            <pc:docMk/>
            <pc:sldMk cId="1768216317" sldId="291"/>
            <ac:spMk id="16" creationId="{A7D6ED1D-546F-4C68-94D3-B23D9119E812}"/>
          </ac:spMkLst>
        </pc:spChg>
        <pc:spChg chg="add del mod">
          <ac:chgData name="Neemias e Catia Lima" userId="b77af7bd85500281" providerId="LiveId" clId="{77F20749-B77A-4301-BF25-60421B40E703}" dt="2021-02-05T16:30:51.723" v="97" actId="478"/>
          <ac:spMkLst>
            <pc:docMk/>
            <pc:sldMk cId="1768216317" sldId="291"/>
            <ac:spMk id="18" creationId="{D391DAA1-4F44-40F2-96D6-98DB1AE140B1}"/>
          </ac:spMkLst>
        </pc:spChg>
        <pc:spChg chg="add mod">
          <ac:chgData name="Neemias e Catia Lima" userId="b77af7bd85500281" providerId="LiveId" clId="{77F20749-B77A-4301-BF25-60421B40E703}" dt="2021-02-05T16:30:51.994" v="98"/>
          <ac:spMkLst>
            <pc:docMk/>
            <pc:sldMk cId="1768216317" sldId="291"/>
            <ac:spMk id="23" creationId="{229FF26D-8F3E-47D3-A7A4-A9006C959F88}"/>
          </ac:spMkLst>
        </pc:spChg>
        <pc:picChg chg="add mod">
          <ac:chgData name="Neemias e Catia Lima" userId="b77af7bd85500281" providerId="LiveId" clId="{77F20749-B77A-4301-BF25-60421B40E703}" dt="2021-02-05T16:28:29.113" v="64"/>
          <ac:picMkLst>
            <pc:docMk/>
            <pc:sldMk cId="1768216317" sldId="291"/>
            <ac:picMk id="19" creationId="{725FE7C6-109F-4630-B892-52A0CCB09FFE}"/>
          </ac:picMkLst>
        </pc:picChg>
        <pc:picChg chg="add mod">
          <ac:chgData name="Neemias e Catia Lima" userId="b77af7bd85500281" providerId="LiveId" clId="{77F20749-B77A-4301-BF25-60421B40E703}" dt="2021-02-05T16:28:29.113" v="64"/>
          <ac:picMkLst>
            <pc:docMk/>
            <pc:sldMk cId="1768216317" sldId="291"/>
            <ac:picMk id="20" creationId="{8F4BCA0C-CA2D-469C-9C41-6A1D1A7FEA4B}"/>
          </ac:picMkLst>
        </pc:picChg>
        <pc:picChg chg="del">
          <ac:chgData name="Neemias e Catia Lima" userId="b77af7bd85500281" providerId="LiveId" clId="{77F20749-B77A-4301-BF25-60421B40E703}" dt="2021-02-05T16:28:23.757" v="61" actId="478"/>
          <ac:picMkLst>
            <pc:docMk/>
            <pc:sldMk cId="1768216317" sldId="291"/>
            <ac:picMk id="21" creationId="{248952B7-8171-4EDF-9B1C-EDA2EFEAE2E4}"/>
          </ac:picMkLst>
        </pc:picChg>
        <pc:picChg chg="del">
          <ac:chgData name="Neemias e Catia Lima" userId="b77af7bd85500281" providerId="LiveId" clId="{77F20749-B77A-4301-BF25-60421B40E703}" dt="2021-02-05T16:28:26.828" v="62" actId="478"/>
          <ac:picMkLst>
            <pc:docMk/>
            <pc:sldMk cId="1768216317" sldId="291"/>
            <ac:picMk id="22" creationId="{7D56DFF2-836A-44C6-980F-915E95AD76D4}"/>
          </ac:picMkLst>
        </pc:picChg>
        <pc:picChg chg="del">
          <ac:chgData name="Neemias e Catia Lima" userId="b77af7bd85500281" providerId="LiveId" clId="{77F20749-B77A-4301-BF25-60421B40E703}" dt="2021-02-05T17:01:02.064" v="268" actId="478"/>
          <ac:picMkLst>
            <pc:docMk/>
            <pc:sldMk cId="1768216317" sldId="291"/>
            <ac:picMk id="4098" creationId="{91F029EA-6997-4840-AD10-E4615F6B1633}"/>
          </ac:picMkLst>
        </pc:picChg>
        <pc:picChg chg="add mod">
          <ac:chgData name="Neemias e Catia Lima" userId="b77af7bd85500281" providerId="LiveId" clId="{77F20749-B77A-4301-BF25-60421B40E703}" dt="2021-02-05T17:01:15.824" v="288" actId="1036"/>
          <ac:picMkLst>
            <pc:docMk/>
            <pc:sldMk cId="1768216317" sldId="291"/>
            <ac:picMk id="7170" creationId="{575D8C05-4999-4150-ACA9-5E29FF82F4DC}"/>
          </ac:picMkLst>
        </pc:picChg>
      </pc:sldChg>
      <pc:sldChg chg="addSp delSp modSp mod">
        <pc:chgData name="Neemias e Catia Lima" userId="b77af7bd85500281" providerId="LiveId" clId="{77F20749-B77A-4301-BF25-60421B40E703}" dt="2021-02-05T17:06:19.381" v="344" actId="1036"/>
        <pc:sldMkLst>
          <pc:docMk/>
          <pc:sldMk cId="3757265641" sldId="292"/>
        </pc:sldMkLst>
        <pc:spChg chg="mod">
          <ac:chgData name="Neemias e Catia Lima" userId="b77af7bd85500281" providerId="LiveId" clId="{77F20749-B77A-4301-BF25-60421B40E703}" dt="2021-02-05T17:04:25.258" v="332"/>
          <ac:spMkLst>
            <pc:docMk/>
            <pc:sldMk cId="3757265641" sldId="292"/>
            <ac:spMk id="12" creationId="{1EC42BAA-B890-43DD-B4F0-9AB5685AF2FE}"/>
          </ac:spMkLst>
        </pc:spChg>
        <pc:spChg chg="mod">
          <ac:chgData name="Neemias e Catia Lima" userId="b77af7bd85500281" providerId="LiveId" clId="{77F20749-B77A-4301-BF25-60421B40E703}" dt="2021-02-05T17:01:44.335" v="296"/>
          <ac:spMkLst>
            <pc:docMk/>
            <pc:sldMk cId="3757265641" sldId="292"/>
            <ac:spMk id="14" creationId="{00000000-0000-0000-0000-000000000000}"/>
          </ac:spMkLst>
        </pc:spChg>
        <pc:spChg chg="add del mod">
          <ac:chgData name="Neemias e Catia Lima" userId="b77af7bd85500281" providerId="LiveId" clId="{77F20749-B77A-4301-BF25-60421B40E703}" dt="2021-02-05T16:31:01.379" v="101" actId="478"/>
          <ac:spMkLst>
            <pc:docMk/>
            <pc:sldMk cId="3757265641" sldId="292"/>
            <ac:spMk id="16" creationId="{A7B31EE9-FE18-43C3-A068-E5B7FD855624}"/>
          </ac:spMkLst>
        </pc:spChg>
        <pc:spChg chg="del">
          <ac:chgData name="Neemias e Catia Lima" userId="b77af7bd85500281" providerId="LiveId" clId="{77F20749-B77A-4301-BF25-60421B40E703}" dt="2021-02-05T16:28:51.300" v="71" actId="478"/>
          <ac:spMkLst>
            <pc:docMk/>
            <pc:sldMk cId="3757265641" sldId="292"/>
            <ac:spMk id="20" creationId="{C6DD4677-4E3A-4C0A-84CE-FF74597155EC}"/>
          </ac:spMkLst>
        </pc:spChg>
        <pc:spChg chg="add mod">
          <ac:chgData name="Neemias e Catia Lima" userId="b77af7bd85500281" providerId="LiveId" clId="{77F20749-B77A-4301-BF25-60421B40E703}" dt="2021-02-05T16:31:01.685" v="102"/>
          <ac:spMkLst>
            <pc:docMk/>
            <pc:sldMk cId="3757265641" sldId="292"/>
            <ac:spMk id="23" creationId="{9109A1A0-AC06-41DE-A7AB-C0688B34C450}"/>
          </ac:spMkLst>
        </pc:spChg>
        <pc:picChg chg="add mod">
          <ac:chgData name="Neemias e Catia Lima" userId="b77af7bd85500281" providerId="LiveId" clId="{77F20749-B77A-4301-BF25-60421B40E703}" dt="2021-02-05T16:28:52.315" v="72"/>
          <ac:picMkLst>
            <pc:docMk/>
            <pc:sldMk cId="3757265641" sldId="292"/>
            <ac:picMk id="18" creationId="{E1A2143D-EA52-46E7-A4E7-50CA8A97CA8A}"/>
          </ac:picMkLst>
        </pc:picChg>
        <pc:picChg chg="add mod">
          <ac:chgData name="Neemias e Catia Lima" userId="b77af7bd85500281" providerId="LiveId" clId="{77F20749-B77A-4301-BF25-60421B40E703}" dt="2021-02-05T16:28:52.315" v="72"/>
          <ac:picMkLst>
            <pc:docMk/>
            <pc:sldMk cId="3757265641" sldId="292"/>
            <ac:picMk id="19" creationId="{962415E7-661E-464C-9AF7-179248D7FB7F}"/>
          </ac:picMkLst>
        </pc:picChg>
        <pc:picChg chg="del">
          <ac:chgData name="Neemias e Catia Lima" userId="b77af7bd85500281" providerId="LiveId" clId="{77F20749-B77A-4301-BF25-60421B40E703}" dt="2021-02-05T16:28:47.644" v="69" actId="478"/>
          <ac:picMkLst>
            <pc:docMk/>
            <pc:sldMk cId="3757265641" sldId="292"/>
            <ac:picMk id="21" creationId="{CFE1ADC2-DEB3-48EE-9063-6C7A81CA0EB8}"/>
          </ac:picMkLst>
        </pc:picChg>
        <pc:picChg chg="del">
          <ac:chgData name="Neemias e Catia Lima" userId="b77af7bd85500281" providerId="LiveId" clId="{77F20749-B77A-4301-BF25-60421B40E703}" dt="2021-02-05T16:28:48.412" v="70" actId="478"/>
          <ac:picMkLst>
            <pc:docMk/>
            <pc:sldMk cId="3757265641" sldId="292"/>
            <ac:picMk id="22" creationId="{EFB6FBEB-2B5D-4FC9-A9B8-805F422C3FB3}"/>
          </ac:picMkLst>
        </pc:picChg>
        <pc:picChg chg="del">
          <ac:chgData name="Neemias e Catia Lima" userId="b77af7bd85500281" providerId="LiveId" clId="{77F20749-B77A-4301-BF25-60421B40E703}" dt="2021-02-05T17:05:39.140" v="333" actId="478"/>
          <ac:picMkLst>
            <pc:docMk/>
            <pc:sldMk cId="3757265641" sldId="292"/>
            <ac:picMk id="6146" creationId="{53E99AB8-301F-467E-B173-E75E7DECCD1F}"/>
          </ac:picMkLst>
        </pc:picChg>
        <pc:picChg chg="add mod">
          <ac:chgData name="Neemias e Catia Lima" userId="b77af7bd85500281" providerId="LiveId" clId="{77F20749-B77A-4301-BF25-60421B40E703}" dt="2021-02-05T17:06:19.381" v="344" actId="1036"/>
          <ac:picMkLst>
            <pc:docMk/>
            <pc:sldMk cId="3757265641" sldId="292"/>
            <ac:picMk id="9218" creationId="{923F9D24-2F88-46BD-8101-4C66A9A3F0FA}"/>
          </ac:picMkLst>
        </pc:picChg>
      </pc:sldChg>
      <pc:sldChg chg="addSp delSp modSp mod">
        <pc:chgData name="Neemias e Catia Lima" userId="b77af7bd85500281" providerId="LiveId" clId="{77F20749-B77A-4301-BF25-60421B40E703}" dt="2021-02-05T17:07:47.544" v="351"/>
        <pc:sldMkLst>
          <pc:docMk/>
          <pc:sldMk cId="3114938747" sldId="293"/>
        </pc:sldMkLst>
        <pc:spChg chg="del">
          <ac:chgData name="Neemias e Catia Lima" userId="b77af7bd85500281" providerId="LiveId" clId="{77F20749-B77A-4301-BF25-60421B40E703}" dt="2021-02-05T16:28:58.108" v="75" actId="478"/>
          <ac:spMkLst>
            <pc:docMk/>
            <pc:sldMk cId="3114938747" sldId="293"/>
            <ac:spMk id="15" creationId="{EEEDD8BE-97A2-45E5-BD91-23CD4464BAE2}"/>
          </ac:spMkLst>
        </pc:spChg>
        <pc:spChg chg="mod">
          <ac:chgData name="Neemias e Catia Lima" userId="b77af7bd85500281" providerId="LiveId" clId="{77F20749-B77A-4301-BF25-60421B40E703}" dt="2021-02-05T17:07:47.544" v="351"/>
          <ac:spMkLst>
            <pc:docMk/>
            <pc:sldMk cId="3114938747" sldId="293"/>
            <ac:spMk id="16" creationId="{CFC8B9D9-C6ED-4706-A104-65D118A5B7F9}"/>
          </ac:spMkLst>
        </pc:spChg>
        <pc:spChg chg="add del mod">
          <ac:chgData name="Neemias e Catia Lima" userId="b77af7bd85500281" providerId="LiveId" clId="{77F20749-B77A-4301-BF25-60421B40E703}" dt="2021-02-05T16:31:06.107" v="103" actId="478"/>
          <ac:spMkLst>
            <pc:docMk/>
            <pc:sldMk cId="3114938747" sldId="293"/>
            <ac:spMk id="18" creationId="{4F0155CB-2140-4B0F-967A-882177225201}"/>
          </ac:spMkLst>
        </pc:spChg>
        <pc:spChg chg="add mod">
          <ac:chgData name="Neemias e Catia Lima" userId="b77af7bd85500281" providerId="LiveId" clId="{77F20749-B77A-4301-BF25-60421B40E703}" dt="2021-02-05T16:31:06.378" v="104"/>
          <ac:spMkLst>
            <pc:docMk/>
            <pc:sldMk cId="3114938747" sldId="293"/>
            <ac:spMk id="23" creationId="{168642ED-E31E-486E-8FE1-F6C511EB2F9B}"/>
          </ac:spMkLst>
        </pc:spChg>
        <pc:picChg chg="add mod">
          <ac:chgData name="Neemias e Catia Lima" userId="b77af7bd85500281" providerId="LiveId" clId="{77F20749-B77A-4301-BF25-60421B40E703}" dt="2021-02-05T16:28:59.353" v="76"/>
          <ac:picMkLst>
            <pc:docMk/>
            <pc:sldMk cId="3114938747" sldId="293"/>
            <ac:picMk id="19" creationId="{8044FC40-DB5C-4D3A-90CD-1A9669F382C5}"/>
          </ac:picMkLst>
        </pc:picChg>
        <pc:picChg chg="add mod">
          <ac:chgData name="Neemias e Catia Lima" userId="b77af7bd85500281" providerId="LiveId" clId="{77F20749-B77A-4301-BF25-60421B40E703}" dt="2021-02-05T16:28:59.353" v="76"/>
          <ac:picMkLst>
            <pc:docMk/>
            <pc:sldMk cId="3114938747" sldId="293"/>
            <ac:picMk id="20" creationId="{A826F740-995D-4D1C-9A86-769B445A9F4C}"/>
          </ac:picMkLst>
        </pc:picChg>
        <pc:picChg chg="del">
          <ac:chgData name="Neemias e Catia Lima" userId="b77af7bd85500281" providerId="LiveId" clId="{77F20749-B77A-4301-BF25-60421B40E703}" dt="2021-02-05T16:28:56.212" v="73" actId="478"/>
          <ac:picMkLst>
            <pc:docMk/>
            <pc:sldMk cId="3114938747" sldId="293"/>
            <ac:picMk id="21" creationId="{AEA4776F-532B-4951-85B9-CBA495B97BF4}"/>
          </ac:picMkLst>
        </pc:picChg>
        <pc:picChg chg="del">
          <ac:chgData name="Neemias e Catia Lima" userId="b77af7bd85500281" providerId="LiveId" clId="{77F20749-B77A-4301-BF25-60421B40E703}" dt="2021-02-05T16:28:56.868" v="74" actId="478"/>
          <ac:picMkLst>
            <pc:docMk/>
            <pc:sldMk cId="3114938747" sldId="293"/>
            <ac:picMk id="22" creationId="{BEDB5758-4255-4133-94DB-DBC37F5076A9}"/>
          </ac:picMkLst>
        </pc:picChg>
      </pc:sldChg>
    </pc:docChg>
  </pc:docChgLst>
  <pc:docChgLst>
    <pc:chgData name="Neemias e Catia Lima" userId="b77af7bd85500281" providerId="LiveId" clId="{16558AB7-4CD9-49A1-B800-C88292BD748F}"/>
    <pc:docChg chg="modSld">
      <pc:chgData name="Neemias e Catia Lima" userId="b77af7bd85500281" providerId="LiveId" clId="{16558AB7-4CD9-49A1-B800-C88292BD748F}" dt="2019-11-16T09:25:23.488" v="0" actId="1440"/>
      <pc:docMkLst>
        <pc:docMk/>
      </pc:docMkLst>
      <pc:sldChg chg="modSp">
        <pc:chgData name="Neemias e Catia Lima" userId="b77af7bd85500281" providerId="LiveId" clId="{16558AB7-4CD9-49A1-B800-C88292BD748F}" dt="2019-11-16T09:25:23.488" v="0" actId="1440"/>
        <pc:sldMkLst>
          <pc:docMk/>
          <pc:sldMk cId="2232331225" sldId="280"/>
        </pc:sldMkLst>
        <pc:picChg chg="mod">
          <ac:chgData name="Neemias e Catia Lima" userId="b77af7bd85500281" providerId="LiveId" clId="{16558AB7-4CD9-49A1-B800-C88292BD748F}" dt="2019-11-16T09:25:23.488" v="0" actId="1440"/>
          <ac:picMkLst>
            <pc:docMk/>
            <pc:sldMk cId="2232331225" sldId="280"/>
            <ac:picMk id="3" creationId="{E81D35A3-A2C0-47C1-8085-B70E51961B8D}"/>
          </ac:picMkLst>
        </pc:picChg>
      </pc:sldChg>
    </pc:docChg>
  </pc:docChgLst>
  <pc:docChgLst>
    <pc:chgData name="Neemias Informatica Lima" userId="b77af7bd85500281" providerId="LiveId" clId="{67D08E85-DA52-4500-9366-709A01A58869}"/>
    <pc:docChg chg="undo redo custSel modSld">
      <pc:chgData name="Neemias Informatica Lima" userId="b77af7bd85500281" providerId="LiveId" clId="{67D08E85-DA52-4500-9366-709A01A58869}" dt="2023-02-12T23:56:13.404" v="255" actId="6549"/>
      <pc:docMkLst>
        <pc:docMk/>
      </pc:docMkLst>
      <pc:sldChg chg="addSp delSp modSp mod">
        <pc:chgData name="Neemias Informatica Lima" userId="b77af7bd85500281" providerId="LiveId" clId="{67D08E85-DA52-4500-9366-709A01A58869}" dt="2023-02-12T23:43:26.039" v="34" actId="1440"/>
        <pc:sldMkLst>
          <pc:docMk/>
          <pc:sldMk cId="2232331225" sldId="280"/>
        </pc:sldMkLst>
        <pc:spChg chg="mod">
          <ac:chgData name="Neemias Informatica Lima" userId="b77af7bd85500281" providerId="LiveId" clId="{67D08E85-DA52-4500-9366-709A01A58869}" dt="2023-02-12T23:43:12.305" v="33"/>
          <ac:spMkLst>
            <pc:docMk/>
            <pc:sldMk cId="2232331225" sldId="280"/>
            <ac:spMk id="6" creationId="{00000000-0000-0000-0000-000000000000}"/>
          </ac:spMkLst>
        </pc:spChg>
        <pc:spChg chg="mod">
          <ac:chgData name="Neemias Informatica Lima" userId="b77af7bd85500281" providerId="LiveId" clId="{67D08E85-DA52-4500-9366-709A01A58869}" dt="2023-02-12T23:42:36.009" v="25" actId="20577"/>
          <ac:spMkLst>
            <pc:docMk/>
            <pc:sldMk cId="2232331225" sldId="280"/>
            <ac:spMk id="9" creationId="{00000000-0000-0000-0000-000000000000}"/>
          </ac:spMkLst>
        </pc:spChg>
        <pc:spChg chg="mod">
          <ac:chgData name="Neemias Informatica Lima" userId="b77af7bd85500281" providerId="LiveId" clId="{67D08E85-DA52-4500-9366-709A01A58869}" dt="2023-02-12T23:42:44.691" v="28"/>
          <ac:spMkLst>
            <pc:docMk/>
            <pc:sldMk cId="2232331225" sldId="280"/>
            <ac:spMk id="16" creationId="{00000000-0000-0000-0000-000000000000}"/>
          </ac:spMkLst>
        </pc:spChg>
        <pc:picChg chg="del">
          <ac:chgData name="Neemias Informatica Lima" userId="b77af7bd85500281" providerId="LiveId" clId="{67D08E85-DA52-4500-9366-709A01A58869}" dt="2023-02-12T23:39:23.641" v="7" actId="478"/>
          <ac:picMkLst>
            <pc:docMk/>
            <pc:sldMk cId="2232331225" sldId="280"/>
            <ac:picMk id="3" creationId="{357C7B3F-BD2E-AB7E-10EB-BAD6DD50E7A7}"/>
          </ac:picMkLst>
        </pc:picChg>
        <pc:picChg chg="add mod">
          <ac:chgData name="Neemias Informatica Lima" userId="b77af7bd85500281" providerId="LiveId" clId="{67D08E85-DA52-4500-9366-709A01A58869}" dt="2023-02-12T23:39:26.188" v="8" actId="1076"/>
          <ac:picMkLst>
            <pc:docMk/>
            <pc:sldMk cId="2232331225" sldId="280"/>
            <ac:picMk id="4" creationId="{C6F3A0BC-C3CC-4334-B492-5E2DD50216FF}"/>
          </ac:picMkLst>
        </pc:picChg>
        <pc:picChg chg="del">
          <ac:chgData name="Neemias Informatica Lima" userId="b77af7bd85500281" providerId="LiveId" clId="{67D08E85-DA52-4500-9366-709A01A58869}" dt="2023-02-12T23:39:59.493" v="9" actId="478"/>
          <ac:picMkLst>
            <pc:docMk/>
            <pc:sldMk cId="2232331225" sldId="280"/>
            <ac:picMk id="13" creationId="{4CAB6FDA-3BA3-11A9-92E7-82DBFC7035BD}"/>
          </ac:picMkLst>
        </pc:picChg>
        <pc:picChg chg="add mod">
          <ac:chgData name="Neemias Informatica Lima" userId="b77af7bd85500281" providerId="LiveId" clId="{67D08E85-DA52-4500-9366-709A01A58869}" dt="2023-02-12T23:43:26.039" v="34" actId="1440"/>
          <ac:picMkLst>
            <pc:docMk/>
            <pc:sldMk cId="2232331225" sldId="280"/>
            <ac:picMk id="14" creationId="{3027EB71-4F1C-CD54-9C07-856BF687F8E5}"/>
          </ac:picMkLst>
        </pc:picChg>
      </pc:sldChg>
      <pc:sldChg chg="addSp delSp modSp mod">
        <pc:chgData name="Neemias Informatica Lima" userId="b77af7bd85500281" providerId="LiveId" clId="{67D08E85-DA52-4500-9366-709A01A58869}" dt="2023-02-12T23:56:13.404" v="255" actId="6549"/>
        <pc:sldMkLst>
          <pc:docMk/>
          <pc:sldMk cId="2103443556" sldId="281"/>
        </pc:sldMkLst>
        <pc:spChg chg="mod">
          <ac:chgData name="Neemias Informatica Lima" userId="b77af7bd85500281" providerId="LiveId" clId="{67D08E85-DA52-4500-9366-709A01A58869}" dt="2023-02-12T23:56:13.404" v="255" actId="6549"/>
          <ac:spMkLst>
            <pc:docMk/>
            <pc:sldMk cId="2103443556" sldId="281"/>
            <ac:spMk id="8" creationId="{00000000-0000-0000-0000-000000000000}"/>
          </ac:spMkLst>
        </pc:spChg>
        <pc:spChg chg="mod">
          <ac:chgData name="Neemias Informatica Lima" userId="b77af7bd85500281" providerId="LiveId" clId="{67D08E85-DA52-4500-9366-709A01A58869}" dt="2023-02-12T23:43:53.682" v="38" actId="207"/>
          <ac:spMkLst>
            <pc:docMk/>
            <pc:sldMk cId="2103443556" sldId="281"/>
            <ac:spMk id="18" creationId="{00000000-0000-0000-0000-000000000000}"/>
          </ac:spMkLst>
        </pc:spChg>
        <pc:picChg chg="del">
          <ac:chgData name="Neemias Informatica Lima" userId="b77af7bd85500281" providerId="LiveId" clId="{67D08E85-DA52-4500-9366-709A01A58869}" dt="2023-02-12T23:44:28.809" v="43" actId="478"/>
          <ac:picMkLst>
            <pc:docMk/>
            <pc:sldMk cId="2103443556" sldId="281"/>
            <ac:picMk id="2" creationId="{83F58DA6-0CBC-3FB8-DA88-B72D7392B9AE}"/>
          </ac:picMkLst>
        </pc:picChg>
        <pc:picChg chg="del">
          <ac:chgData name="Neemias Informatica Lima" userId="b77af7bd85500281" providerId="LiveId" clId="{67D08E85-DA52-4500-9366-709A01A58869}" dt="2023-02-12T23:44:02.304" v="39" actId="478"/>
          <ac:picMkLst>
            <pc:docMk/>
            <pc:sldMk cId="2103443556" sldId="281"/>
            <ac:picMk id="3" creationId="{F49570C7-A113-A678-6305-5DD2D0DCB942}"/>
          </ac:picMkLst>
        </pc:picChg>
        <pc:picChg chg="add mod">
          <ac:chgData name="Neemias Informatica Lima" userId="b77af7bd85500281" providerId="LiveId" clId="{67D08E85-DA52-4500-9366-709A01A58869}" dt="2023-02-12T23:44:08.770" v="42" actId="14100"/>
          <ac:picMkLst>
            <pc:docMk/>
            <pc:sldMk cId="2103443556" sldId="281"/>
            <ac:picMk id="4" creationId="{854ADA26-F7B5-E851-A19C-B33C3766DE7B}"/>
          </ac:picMkLst>
        </pc:picChg>
        <pc:picChg chg="add mod">
          <ac:chgData name="Neemias Informatica Lima" userId="b77af7bd85500281" providerId="LiveId" clId="{67D08E85-DA52-4500-9366-709A01A58869}" dt="2023-02-12T23:44:43.828" v="50" actId="1037"/>
          <ac:picMkLst>
            <pc:docMk/>
            <pc:sldMk cId="2103443556" sldId="281"/>
            <ac:picMk id="5" creationId="{9CC7F4EC-3137-B3AB-549E-E6EE506C5B23}"/>
          </ac:picMkLst>
        </pc:picChg>
      </pc:sldChg>
      <pc:sldChg chg="addSp delSp modSp mod">
        <pc:chgData name="Neemias Informatica Lima" userId="b77af7bd85500281" providerId="LiveId" clId="{67D08E85-DA52-4500-9366-709A01A58869}" dt="2023-02-12T23:48:25.792" v="115"/>
        <pc:sldMkLst>
          <pc:docMk/>
          <pc:sldMk cId="3683219421" sldId="282"/>
        </pc:sldMkLst>
        <pc:spChg chg="del">
          <ac:chgData name="Neemias Informatica Lima" userId="b77af7bd85500281" providerId="LiveId" clId="{67D08E85-DA52-4500-9366-709A01A58869}" dt="2023-02-12T23:45:14.809" v="53" actId="478"/>
          <ac:spMkLst>
            <pc:docMk/>
            <pc:sldMk cId="3683219421" sldId="282"/>
            <ac:spMk id="2" creationId="{1C9C029D-9F7E-59EB-7D97-AE3C4DEF7A1F}"/>
          </ac:spMkLst>
        </pc:spChg>
        <pc:spChg chg="del">
          <ac:chgData name="Neemias Informatica Lima" userId="b77af7bd85500281" providerId="LiveId" clId="{67D08E85-DA52-4500-9366-709A01A58869}" dt="2023-02-12T23:45:14.809" v="53" actId="478"/>
          <ac:spMkLst>
            <pc:docMk/>
            <pc:sldMk cId="3683219421" sldId="282"/>
            <ac:spMk id="4" creationId="{0ACD4FE8-0FB3-DEF9-E952-6F2B2FE7E622}"/>
          </ac:spMkLst>
        </pc:spChg>
        <pc:spChg chg="add mod">
          <ac:chgData name="Neemias Informatica Lima" userId="b77af7bd85500281" providerId="LiveId" clId="{67D08E85-DA52-4500-9366-709A01A58869}" dt="2023-02-12T23:45:15.203" v="54"/>
          <ac:spMkLst>
            <pc:docMk/>
            <pc:sldMk cId="3683219421" sldId="282"/>
            <ac:spMk id="7" creationId="{C2E85F08-0CB1-61E0-16E5-105FD77AC54C}"/>
          </ac:spMkLst>
        </pc:spChg>
        <pc:spChg chg="add mod">
          <ac:chgData name="Neemias Informatica Lima" userId="b77af7bd85500281" providerId="LiveId" clId="{67D08E85-DA52-4500-9366-709A01A58869}" dt="2023-02-12T23:45:15.203" v="54"/>
          <ac:spMkLst>
            <pc:docMk/>
            <pc:sldMk cId="3683219421" sldId="282"/>
            <ac:spMk id="8" creationId="{E104F529-E40F-A904-42BB-FA609FE8DCAF}"/>
          </ac:spMkLst>
        </pc:spChg>
        <pc:spChg chg="mod">
          <ac:chgData name="Neemias Informatica Lima" userId="b77af7bd85500281" providerId="LiveId" clId="{67D08E85-DA52-4500-9366-709A01A58869}" dt="2023-02-12T23:48:25.792" v="115"/>
          <ac:spMkLst>
            <pc:docMk/>
            <pc:sldMk cId="3683219421" sldId="282"/>
            <ac:spMk id="12" creationId="{00000000-0000-0000-0000-000000000000}"/>
          </ac:spMkLst>
        </pc:spChg>
        <pc:spChg chg="mod">
          <ac:chgData name="Neemias Informatica Lima" userId="b77af7bd85500281" providerId="LiveId" clId="{67D08E85-DA52-4500-9366-709A01A58869}" dt="2023-02-12T23:47:30.146" v="91"/>
          <ac:spMkLst>
            <pc:docMk/>
            <pc:sldMk cId="3683219421" sldId="282"/>
            <ac:spMk id="14" creationId="{00000000-0000-0000-0000-000000000000}"/>
          </ac:spMkLst>
        </pc:spChg>
        <pc:picChg chg="del">
          <ac:chgData name="Neemias Informatica Lima" userId="b77af7bd85500281" providerId="LiveId" clId="{67D08E85-DA52-4500-9366-709A01A58869}" dt="2023-02-12T23:45:14.809" v="53" actId="478"/>
          <ac:picMkLst>
            <pc:docMk/>
            <pc:sldMk cId="3683219421" sldId="282"/>
            <ac:picMk id="5" creationId="{2751C383-E816-AE2A-6374-722941101A36}"/>
          </ac:picMkLst>
        </pc:picChg>
        <pc:picChg chg="del">
          <ac:chgData name="Neemias Informatica Lima" userId="b77af7bd85500281" providerId="LiveId" clId="{67D08E85-DA52-4500-9366-709A01A58869}" dt="2023-02-12T23:45:14.809" v="53" actId="478"/>
          <ac:picMkLst>
            <pc:docMk/>
            <pc:sldMk cId="3683219421" sldId="282"/>
            <ac:picMk id="6" creationId="{F5890864-04D7-A6F0-DE98-98C6033A4E54}"/>
          </ac:picMkLst>
        </pc:picChg>
        <pc:picChg chg="add mod">
          <ac:chgData name="Neemias Informatica Lima" userId="b77af7bd85500281" providerId="LiveId" clId="{67D08E85-DA52-4500-9366-709A01A58869}" dt="2023-02-12T23:45:15.203" v="54"/>
          <ac:picMkLst>
            <pc:docMk/>
            <pc:sldMk cId="3683219421" sldId="282"/>
            <ac:picMk id="9" creationId="{23C4DCDC-7522-A0DF-E1C2-2ADF7565FCB9}"/>
          </ac:picMkLst>
        </pc:picChg>
        <pc:picChg chg="add mod">
          <ac:chgData name="Neemias Informatica Lima" userId="b77af7bd85500281" providerId="LiveId" clId="{67D08E85-DA52-4500-9366-709A01A58869}" dt="2023-02-12T23:45:15.203" v="54"/>
          <ac:picMkLst>
            <pc:docMk/>
            <pc:sldMk cId="3683219421" sldId="282"/>
            <ac:picMk id="11" creationId="{67A7D580-C8A8-3B02-0956-1239B1892C91}"/>
          </ac:picMkLst>
        </pc:picChg>
      </pc:sldChg>
      <pc:sldChg chg="addSp delSp modSp mod">
        <pc:chgData name="Neemias Informatica Lima" userId="b77af7bd85500281" providerId="LiveId" clId="{67D08E85-DA52-4500-9366-709A01A58869}" dt="2023-02-12T23:49:36.374" v="144" actId="207"/>
        <pc:sldMkLst>
          <pc:docMk/>
          <pc:sldMk cId="3902406419" sldId="283"/>
        </pc:sldMkLst>
        <pc:spChg chg="del">
          <ac:chgData name="Neemias Informatica Lima" userId="b77af7bd85500281" providerId="LiveId" clId="{67D08E85-DA52-4500-9366-709A01A58869}" dt="2023-02-12T23:45:24.133" v="55" actId="478"/>
          <ac:spMkLst>
            <pc:docMk/>
            <pc:sldMk cId="3902406419" sldId="283"/>
            <ac:spMk id="2" creationId="{D88BD668-7F1F-2AE3-3C00-7DBC4EF53153}"/>
          </ac:spMkLst>
        </pc:spChg>
        <pc:spChg chg="del">
          <ac:chgData name="Neemias Informatica Lima" userId="b77af7bd85500281" providerId="LiveId" clId="{67D08E85-DA52-4500-9366-709A01A58869}" dt="2023-02-12T23:45:24.133" v="55" actId="478"/>
          <ac:spMkLst>
            <pc:docMk/>
            <pc:sldMk cId="3902406419" sldId="283"/>
            <ac:spMk id="3" creationId="{747716D4-7329-CA80-1DE2-16B7F1FF2047}"/>
          </ac:spMkLst>
        </pc:spChg>
        <pc:spChg chg="add mod">
          <ac:chgData name="Neemias Informatica Lima" userId="b77af7bd85500281" providerId="LiveId" clId="{67D08E85-DA52-4500-9366-709A01A58869}" dt="2023-02-12T23:45:24.506" v="56"/>
          <ac:spMkLst>
            <pc:docMk/>
            <pc:sldMk cId="3902406419" sldId="283"/>
            <ac:spMk id="6" creationId="{31C842B8-AC36-71E9-A516-F73D5CA0B538}"/>
          </ac:spMkLst>
        </pc:spChg>
        <pc:spChg chg="add mod">
          <ac:chgData name="Neemias Informatica Lima" userId="b77af7bd85500281" providerId="LiveId" clId="{67D08E85-DA52-4500-9366-709A01A58869}" dt="2023-02-12T23:45:24.506" v="56"/>
          <ac:spMkLst>
            <pc:docMk/>
            <pc:sldMk cId="3902406419" sldId="283"/>
            <ac:spMk id="7" creationId="{8828E095-420E-AA10-5AAA-19B0CED3FCFD}"/>
          </ac:spMkLst>
        </pc:spChg>
        <pc:spChg chg="mod">
          <ac:chgData name="Neemias Informatica Lima" userId="b77af7bd85500281" providerId="LiveId" clId="{67D08E85-DA52-4500-9366-709A01A58869}" dt="2023-02-12T23:48:36.741" v="120"/>
          <ac:spMkLst>
            <pc:docMk/>
            <pc:sldMk cId="3902406419" sldId="283"/>
            <ac:spMk id="14" creationId="{00000000-0000-0000-0000-000000000000}"/>
          </ac:spMkLst>
        </pc:spChg>
        <pc:spChg chg="mod">
          <ac:chgData name="Neemias Informatica Lima" userId="b77af7bd85500281" providerId="LiveId" clId="{67D08E85-DA52-4500-9366-709A01A58869}" dt="2023-02-12T23:49:36.374" v="144" actId="207"/>
          <ac:spMkLst>
            <pc:docMk/>
            <pc:sldMk cId="3902406419" sldId="283"/>
            <ac:spMk id="15" creationId="{D5C09FDA-172B-4732-BD2E-A9BBEF8B191B}"/>
          </ac:spMkLst>
        </pc:spChg>
        <pc:picChg chg="del">
          <ac:chgData name="Neemias Informatica Lima" userId="b77af7bd85500281" providerId="LiveId" clId="{67D08E85-DA52-4500-9366-709A01A58869}" dt="2023-02-12T23:45:24.133" v="55" actId="478"/>
          <ac:picMkLst>
            <pc:docMk/>
            <pc:sldMk cId="3902406419" sldId="283"/>
            <ac:picMk id="4" creationId="{EC420E64-DCEA-8F1E-2BF3-37A69DAD7F77}"/>
          </ac:picMkLst>
        </pc:picChg>
        <pc:picChg chg="del">
          <ac:chgData name="Neemias Informatica Lima" userId="b77af7bd85500281" providerId="LiveId" clId="{67D08E85-DA52-4500-9366-709A01A58869}" dt="2023-02-12T23:45:24.133" v="55" actId="478"/>
          <ac:picMkLst>
            <pc:docMk/>
            <pc:sldMk cId="3902406419" sldId="283"/>
            <ac:picMk id="5" creationId="{89FC7583-ED25-F725-DD3D-7E2647D6D873}"/>
          </ac:picMkLst>
        </pc:picChg>
        <pc:picChg chg="add mod">
          <ac:chgData name="Neemias Informatica Lima" userId="b77af7bd85500281" providerId="LiveId" clId="{67D08E85-DA52-4500-9366-709A01A58869}" dt="2023-02-12T23:45:24.506" v="56"/>
          <ac:picMkLst>
            <pc:docMk/>
            <pc:sldMk cId="3902406419" sldId="283"/>
            <ac:picMk id="8" creationId="{625EFE89-F78B-EBB1-9CB0-1CBF1C2F67A9}"/>
          </ac:picMkLst>
        </pc:picChg>
        <pc:picChg chg="add mod">
          <ac:chgData name="Neemias Informatica Lima" userId="b77af7bd85500281" providerId="LiveId" clId="{67D08E85-DA52-4500-9366-709A01A58869}" dt="2023-02-12T23:45:24.506" v="56"/>
          <ac:picMkLst>
            <pc:docMk/>
            <pc:sldMk cId="3902406419" sldId="283"/>
            <ac:picMk id="9" creationId="{E46CEE59-9AEB-3CCF-0728-1524716DFC18}"/>
          </ac:picMkLst>
        </pc:picChg>
      </pc:sldChg>
      <pc:sldChg chg="addSp delSp modSp mod">
        <pc:chgData name="Neemias Informatica Lima" userId="b77af7bd85500281" providerId="LiveId" clId="{67D08E85-DA52-4500-9366-709A01A58869}" dt="2023-02-12T23:51:07.672" v="177"/>
        <pc:sldMkLst>
          <pc:docMk/>
          <pc:sldMk cId="2424059023" sldId="284"/>
        </pc:sldMkLst>
        <pc:spChg chg="del">
          <ac:chgData name="Neemias Informatica Lima" userId="b77af7bd85500281" providerId="LiveId" clId="{67D08E85-DA52-4500-9366-709A01A58869}" dt="2023-02-12T23:45:36.757" v="59" actId="478"/>
          <ac:spMkLst>
            <pc:docMk/>
            <pc:sldMk cId="2424059023" sldId="284"/>
            <ac:spMk id="2" creationId="{C686CA8A-D3C0-C1D6-6E9C-77F482E7261F}"/>
          </ac:spMkLst>
        </pc:spChg>
        <pc:spChg chg="del">
          <ac:chgData name="Neemias Informatica Lima" userId="b77af7bd85500281" providerId="LiveId" clId="{67D08E85-DA52-4500-9366-709A01A58869}" dt="2023-02-12T23:45:36.757" v="59" actId="478"/>
          <ac:spMkLst>
            <pc:docMk/>
            <pc:sldMk cId="2424059023" sldId="284"/>
            <ac:spMk id="3" creationId="{058CE0CD-27AC-DDCA-6726-05BFB8F59F92}"/>
          </ac:spMkLst>
        </pc:spChg>
        <pc:spChg chg="add mod">
          <ac:chgData name="Neemias Informatica Lima" userId="b77af7bd85500281" providerId="LiveId" clId="{67D08E85-DA52-4500-9366-709A01A58869}" dt="2023-02-12T23:45:37.363" v="60"/>
          <ac:spMkLst>
            <pc:docMk/>
            <pc:sldMk cId="2424059023" sldId="284"/>
            <ac:spMk id="6" creationId="{5CEC55D4-D87E-D6C2-9F70-538D42029517}"/>
          </ac:spMkLst>
        </pc:spChg>
        <pc:spChg chg="add mod">
          <ac:chgData name="Neemias Informatica Lima" userId="b77af7bd85500281" providerId="LiveId" clId="{67D08E85-DA52-4500-9366-709A01A58869}" dt="2023-02-12T23:45:37.363" v="60"/>
          <ac:spMkLst>
            <pc:docMk/>
            <pc:sldMk cId="2424059023" sldId="284"/>
            <ac:spMk id="7" creationId="{6C53E7B0-992F-B02A-4277-F44AC8E637F2}"/>
          </ac:spMkLst>
        </pc:spChg>
        <pc:spChg chg="mod">
          <ac:chgData name="Neemias Informatica Lima" userId="b77af7bd85500281" providerId="LiveId" clId="{67D08E85-DA52-4500-9366-709A01A58869}" dt="2023-02-12T23:50:40.498" v="164"/>
          <ac:spMkLst>
            <pc:docMk/>
            <pc:sldMk cId="2424059023" sldId="284"/>
            <ac:spMk id="14" creationId="{00000000-0000-0000-0000-000000000000}"/>
          </ac:spMkLst>
        </pc:spChg>
        <pc:spChg chg="mod">
          <ac:chgData name="Neemias Informatica Lima" userId="b77af7bd85500281" providerId="LiveId" clId="{67D08E85-DA52-4500-9366-709A01A58869}" dt="2023-02-12T23:51:07.672" v="177"/>
          <ac:spMkLst>
            <pc:docMk/>
            <pc:sldMk cId="2424059023" sldId="284"/>
            <ac:spMk id="15" creationId="{C3A1BEFC-B9B8-4142-B09F-1F5B330F4265}"/>
          </ac:spMkLst>
        </pc:spChg>
        <pc:picChg chg="del">
          <ac:chgData name="Neemias Informatica Lima" userId="b77af7bd85500281" providerId="LiveId" clId="{67D08E85-DA52-4500-9366-709A01A58869}" dt="2023-02-12T23:45:36.757" v="59" actId="478"/>
          <ac:picMkLst>
            <pc:docMk/>
            <pc:sldMk cId="2424059023" sldId="284"/>
            <ac:picMk id="4" creationId="{8F80192C-BF49-A4D8-1B4F-6EE99DAF555A}"/>
          </ac:picMkLst>
        </pc:picChg>
        <pc:picChg chg="del">
          <ac:chgData name="Neemias Informatica Lima" userId="b77af7bd85500281" providerId="LiveId" clId="{67D08E85-DA52-4500-9366-709A01A58869}" dt="2023-02-12T23:45:36.757" v="59" actId="478"/>
          <ac:picMkLst>
            <pc:docMk/>
            <pc:sldMk cId="2424059023" sldId="284"/>
            <ac:picMk id="5" creationId="{555945AA-4EBD-BE25-AABC-B2C38DC6ECEF}"/>
          </ac:picMkLst>
        </pc:picChg>
        <pc:picChg chg="add mod">
          <ac:chgData name="Neemias Informatica Lima" userId="b77af7bd85500281" providerId="LiveId" clId="{67D08E85-DA52-4500-9366-709A01A58869}" dt="2023-02-12T23:45:37.363" v="60"/>
          <ac:picMkLst>
            <pc:docMk/>
            <pc:sldMk cId="2424059023" sldId="284"/>
            <ac:picMk id="8" creationId="{8702EECD-51D1-C70A-D2BD-B45C94B0A28F}"/>
          </ac:picMkLst>
        </pc:picChg>
        <pc:picChg chg="add mod">
          <ac:chgData name="Neemias Informatica Lima" userId="b77af7bd85500281" providerId="LiveId" clId="{67D08E85-DA52-4500-9366-709A01A58869}" dt="2023-02-12T23:45:37.363" v="60"/>
          <ac:picMkLst>
            <pc:docMk/>
            <pc:sldMk cId="2424059023" sldId="284"/>
            <ac:picMk id="9" creationId="{FD998447-B91C-9BE0-4513-468893F23F51}"/>
          </ac:picMkLst>
        </pc:picChg>
      </pc:sldChg>
      <pc:sldChg chg="addSp delSp modSp mod">
        <pc:chgData name="Neemias Informatica Lima" userId="b77af7bd85500281" providerId="LiveId" clId="{67D08E85-DA52-4500-9366-709A01A58869}" dt="2023-02-12T23:52:28.920" v="205" actId="20577"/>
        <pc:sldMkLst>
          <pc:docMk/>
          <pc:sldMk cId="2241968852" sldId="285"/>
        </pc:sldMkLst>
        <pc:spChg chg="del">
          <ac:chgData name="Neemias Informatica Lima" userId="b77af7bd85500281" providerId="LiveId" clId="{67D08E85-DA52-4500-9366-709A01A58869}" dt="2023-02-12T23:45:58.281" v="63" actId="478"/>
          <ac:spMkLst>
            <pc:docMk/>
            <pc:sldMk cId="2241968852" sldId="285"/>
            <ac:spMk id="2" creationId="{E1206968-400B-5C94-D865-88123E5ED0EA}"/>
          </ac:spMkLst>
        </pc:spChg>
        <pc:spChg chg="del">
          <ac:chgData name="Neemias Informatica Lima" userId="b77af7bd85500281" providerId="LiveId" clId="{67D08E85-DA52-4500-9366-709A01A58869}" dt="2023-02-12T23:45:58.281" v="63" actId="478"/>
          <ac:spMkLst>
            <pc:docMk/>
            <pc:sldMk cId="2241968852" sldId="285"/>
            <ac:spMk id="3" creationId="{8B4B812B-5D20-AF2D-E03D-583E2267FE2F}"/>
          </ac:spMkLst>
        </pc:spChg>
        <pc:spChg chg="add mod">
          <ac:chgData name="Neemias Informatica Lima" userId="b77af7bd85500281" providerId="LiveId" clId="{67D08E85-DA52-4500-9366-709A01A58869}" dt="2023-02-12T23:45:58.585" v="64"/>
          <ac:spMkLst>
            <pc:docMk/>
            <pc:sldMk cId="2241968852" sldId="285"/>
            <ac:spMk id="6" creationId="{A9C6F8CF-246A-570A-03D6-8187EFBEDB89}"/>
          </ac:spMkLst>
        </pc:spChg>
        <pc:spChg chg="add mod">
          <ac:chgData name="Neemias Informatica Lima" userId="b77af7bd85500281" providerId="LiveId" clId="{67D08E85-DA52-4500-9366-709A01A58869}" dt="2023-02-12T23:45:58.585" v="64"/>
          <ac:spMkLst>
            <pc:docMk/>
            <pc:sldMk cId="2241968852" sldId="285"/>
            <ac:spMk id="7" creationId="{A5C2950F-12F5-FCC4-12AC-DA872D8D8EEB}"/>
          </ac:spMkLst>
        </pc:spChg>
        <pc:spChg chg="mod">
          <ac:chgData name="Neemias Informatica Lima" userId="b77af7bd85500281" providerId="LiveId" clId="{67D08E85-DA52-4500-9366-709A01A58869}" dt="2023-02-12T23:51:51.167" v="189"/>
          <ac:spMkLst>
            <pc:docMk/>
            <pc:sldMk cId="2241968852" sldId="285"/>
            <ac:spMk id="14" creationId="{00000000-0000-0000-0000-000000000000}"/>
          </ac:spMkLst>
        </pc:spChg>
        <pc:spChg chg="mod">
          <ac:chgData name="Neemias Informatica Lima" userId="b77af7bd85500281" providerId="LiveId" clId="{67D08E85-DA52-4500-9366-709A01A58869}" dt="2023-02-12T23:52:28.920" v="205" actId="20577"/>
          <ac:spMkLst>
            <pc:docMk/>
            <pc:sldMk cId="2241968852" sldId="285"/>
            <ac:spMk id="15" creationId="{0F091E13-8EAD-4FFB-9473-BC74E5ABDC64}"/>
          </ac:spMkLst>
        </pc:spChg>
        <pc:picChg chg="del">
          <ac:chgData name="Neemias Informatica Lima" userId="b77af7bd85500281" providerId="LiveId" clId="{67D08E85-DA52-4500-9366-709A01A58869}" dt="2023-02-12T23:45:58.281" v="63" actId="478"/>
          <ac:picMkLst>
            <pc:docMk/>
            <pc:sldMk cId="2241968852" sldId="285"/>
            <ac:picMk id="4" creationId="{41CB568F-2909-5705-C551-BC8C33B27D95}"/>
          </ac:picMkLst>
        </pc:picChg>
        <pc:picChg chg="del">
          <ac:chgData name="Neemias Informatica Lima" userId="b77af7bd85500281" providerId="LiveId" clId="{67D08E85-DA52-4500-9366-709A01A58869}" dt="2023-02-12T23:45:58.281" v="63" actId="478"/>
          <ac:picMkLst>
            <pc:docMk/>
            <pc:sldMk cId="2241968852" sldId="285"/>
            <ac:picMk id="5" creationId="{1BA36714-53AD-66B4-1CEE-08B210D334AF}"/>
          </ac:picMkLst>
        </pc:picChg>
        <pc:picChg chg="add mod">
          <ac:chgData name="Neemias Informatica Lima" userId="b77af7bd85500281" providerId="LiveId" clId="{67D08E85-DA52-4500-9366-709A01A58869}" dt="2023-02-12T23:45:58.585" v="64"/>
          <ac:picMkLst>
            <pc:docMk/>
            <pc:sldMk cId="2241968852" sldId="285"/>
            <ac:picMk id="8" creationId="{628B461B-6DC0-A68F-1777-A9F031191FB2}"/>
          </ac:picMkLst>
        </pc:picChg>
        <pc:picChg chg="add mod">
          <ac:chgData name="Neemias Informatica Lima" userId="b77af7bd85500281" providerId="LiveId" clId="{67D08E85-DA52-4500-9366-709A01A58869}" dt="2023-02-12T23:45:58.585" v="64"/>
          <ac:picMkLst>
            <pc:docMk/>
            <pc:sldMk cId="2241968852" sldId="285"/>
            <ac:picMk id="9" creationId="{FEF5D018-5C8A-B7FF-8494-F775DA34863A}"/>
          </ac:picMkLst>
        </pc:picChg>
      </pc:sldChg>
      <pc:sldChg chg="addSp delSp modSp mod">
        <pc:chgData name="Neemias Informatica Lima" userId="b77af7bd85500281" providerId="LiveId" clId="{67D08E85-DA52-4500-9366-709A01A58869}" dt="2023-02-12T23:54:08.072" v="230"/>
        <pc:sldMkLst>
          <pc:docMk/>
          <pc:sldMk cId="1959249856" sldId="286"/>
        </pc:sldMkLst>
        <pc:spChg chg="del">
          <ac:chgData name="Neemias Informatica Lima" userId="b77af7bd85500281" providerId="LiveId" clId="{67D08E85-DA52-4500-9366-709A01A58869}" dt="2023-02-12T23:46:16.229" v="67" actId="478"/>
          <ac:spMkLst>
            <pc:docMk/>
            <pc:sldMk cId="1959249856" sldId="286"/>
            <ac:spMk id="2" creationId="{DEA700FC-83C8-2605-485E-50D061C7B75F}"/>
          </ac:spMkLst>
        </pc:spChg>
        <pc:spChg chg="del">
          <ac:chgData name="Neemias Informatica Lima" userId="b77af7bd85500281" providerId="LiveId" clId="{67D08E85-DA52-4500-9366-709A01A58869}" dt="2023-02-12T23:46:16.229" v="67" actId="478"/>
          <ac:spMkLst>
            <pc:docMk/>
            <pc:sldMk cId="1959249856" sldId="286"/>
            <ac:spMk id="3" creationId="{5720F88F-7EE6-42C3-FCB3-16C133F24E65}"/>
          </ac:spMkLst>
        </pc:spChg>
        <pc:spChg chg="add mod">
          <ac:chgData name="Neemias Informatica Lima" userId="b77af7bd85500281" providerId="LiveId" clId="{67D08E85-DA52-4500-9366-709A01A58869}" dt="2023-02-12T23:46:16.504" v="68"/>
          <ac:spMkLst>
            <pc:docMk/>
            <pc:sldMk cId="1959249856" sldId="286"/>
            <ac:spMk id="6" creationId="{8B442EF4-B652-BE37-EDAF-703F58551CC9}"/>
          </ac:spMkLst>
        </pc:spChg>
        <pc:spChg chg="add mod">
          <ac:chgData name="Neemias Informatica Lima" userId="b77af7bd85500281" providerId="LiveId" clId="{67D08E85-DA52-4500-9366-709A01A58869}" dt="2023-02-12T23:46:16.504" v="68"/>
          <ac:spMkLst>
            <pc:docMk/>
            <pc:sldMk cId="1959249856" sldId="286"/>
            <ac:spMk id="7" creationId="{332F41A2-38EB-AF9A-39DB-429A62CDCF7E}"/>
          </ac:spMkLst>
        </pc:spChg>
        <pc:spChg chg="mod">
          <ac:chgData name="Neemias Informatica Lima" userId="b77af7bd85500281" providerId="LiveId" clId="{67D08E85-DA52-4500-9366-709A01A58869}" dt="2023-02-12T23:53:30.663" v="219" actId="20577"/>
          <ac:spMkLst>
            <pc:docMk/>
            <pc:sldMk cId="1959249856" sldId="286"/>
            <ac:spMk id="14" creationId="{00000000-0000-0000-0000-000000000000}"/>
          </ac:spMkLst>
        </pc:spChg>
        <pc:spChg chg="mod">
          <ac:chgData name="Neemias Informatica Lima" userId="b77af7bd85500281" providerId="LiveId" clId="{67D08E85-DA52-4500-9366-709A01A58869}" dt="2023-02-12T23:54:08.072" v="230"/>
          <ac:spMkLst>
            <pc:docMk/>
            <pc:sldMk cId="1959249856" sldId="286"/>
            <ac:spMk id="15" creationId="{863BB09B-C8C1-4354-BC51-D930C951E507}"/>
          </ac:spMkLst>
        </pc:spChg>
        <pc:picChg chg="del">
          <ac:chgData name="Neemias Informatica Lima" userId="b77af7bd85500281" providerId="LiveId" clId="{67D08E85-DA52-4500-9366-709A01A58869}" dt="2023-02-12T23:46:16.229" v="67" actId="478"/>
          <ac:picMkLst>
            <pc:docMk/>
            <pc:sldMk cId="1959249856" sldId="286"/>
            <ac:picMk id="4" creationId="{CC597FA2-FD4F-2277-BD7A-7F51C4F50101}"/>
          </ac:picMkLst>
        </pc:picChg>
        <pc:picChg chg="del">
          <ac:chgData name="Neemias Informatica Lima" userId="b77af7bd85500281" providerId="LiveId" clId="{67D08E85-DA52-4500-9366-709A01A58869}" dt="2023-02-12T23:46:16.229" v="67" actId="478"/>
          <ac:picMkLst>
            <pc:docMk/>
            <pc:sldMk cId="1959249856" sldId="286"/>
            <ac:picMk id="5" creationId="{6F49CCFF-4D1D-A065-D837-CD26D5929E49}"/>
          </ac:picMkLst>
        </pc:picChg>
        <pc:picChg chg="add mod">
          <ac:chgData name="Neemias Informatica Lima" userId="b77af7bd85500281" providerId="LiveId" clId="{67D08E85-DA52-4500-9366-709A01A58869}" dt="2023-02-12T23:46:16.504" v="68"/>
          <ac:picMkLst>
            <pc:docMk/>
            <pc:sldMk cId="1959249856" sldId="286"/>
            <ac:picMk id="8" creationId="{7406FDB4-0976-5055-EF78-8A993A889BC4}"/>
          </ac:picMkLst>
        </pc:picChg>
        <pc:picChg chg="add mod">
          <ac:chgData name="Neemias Informatica Lima" userId="b77af7bd85500281" providerId="LiveId" clId="{67D08E85-DA52-4500-9366-709A01A58869}" dt="2023-02-12T23:46:16.504" v="68"/>
          <ac:picMkLst>
            <pc:docMk/>
            <pc:sldMk cId="1959249856" sldId="286"/>
            <ac:picMk id="9" creationId="{2BCFC22D-6FF2-4317-EC47-E5201E230E13}"/>
          </ac:picMkLst>
        </pc:picChg>
      </pc:sldChg>
      <pc:sldChg chg="addSp delSp modSp mod">
        <pc:chgData name="Neemias Informatica Lima" userId="b77af7bd85500281" providerId="LiveId" clId="{67D08E85-DA52-4500-9366-709A01A58869}" dt="2023-02-12T23:55:17.976" v="251" actId="20577"/>
        <pc:sldMkLst>
          <pc:docMk/>
          <pc:sldMk cId="2857006406" sldId="287"/>
        </pc:sldMkLst>
        <pc:spChg chg="del">
          <ac:chgData name="Neemias Informatica Lima" userId="b77af7bd85500281" providerId="LiveId" clId="{67D08E85-DA52-4500-9366-709A01A58869}" dt="2023-02-12T23:46:36.884" v="73" actId="478"/>
          <ac:spMkLst>
            <pc:docMk/>
            <pc:sldMk cId="2857006406" sldId="287"/>
            <ac:spMk id="2" creationId="{30190CB2-F69F-6A96-48AF-4667AADE9D62}"/>
          </ac:spMkLst>
        </pc:spChg>
        <pc:spChg chg="del">
          <ac:chgData name="Neemias Informatica Lima" userId="b77af7bd85500281" providerId="LiveId" clId="{67D08E85-DA52-4500-9366-709A01A58869}" dt="2023-02-12T23:46:36.884" v="73" actId="478"/>
          <ac:spMkLst>
            <pc:docMk/>
            <pc:sldMk cId="2857006406" sldId="287"/>
            <ac:spMk id="3" creationId="{DB376BF7-6AD9-7423-F7BA-554C13BDD0C2}"/>
          </ac:spMkLst>
        </pc:spChg>
        <pc:spChg chg="add mod">
          <ac:chgData name="Neemias Informatica Lima" userId="b77af7bd85500281" providerId="LiveId" clId="{67D08E85-DA52-4500-9366-709A01A58869}" dt="2023-02-12T23:46:37.179" v="74"/>
          <ac:spMkLst>
            <pc:docMk/>
            <pc:sldMk cId="2857006406" sldId="287"/>
            <ac:spMk id="6" creationId="{F56EA440-74E2-8F79-3D05-31E9A0F64533}"/>
          </ac:spMkLst>
        </pc:spChg>
        <pc:spChg chg="add mod">
          <ac:chgData name="Neemias Informatica Lima" userId="b77af7bd85500281" providerId="LiveId" clId="{67D08E85-DA52-4500-9366-709A01A58869}" dt="2023-02-12T23:46:37.179" v="74"/>
          <ac:spMkLst>
            <pc:docMk/>
            <pc:sldMk cId="2857006406" sldId="287"/>
            <ac:spMk id="7" creationId="{A3118D54-A281-C1BA-743C-A191A3CA0DD4}"/>
          </ac:spMkLst>
        </pc:spChg>
        <pc:spChg chg="mod">
          <ac:chgData name="Neemias Informatica Lima" userId="b77af7bd85500281" providerId="LiveId" clId="{67D08E85-DA52-4500-9366-709A01A58869}" dt="2023-02-12T23:55:17.976" v="251" actId="20577"/>
          <ac:spMkLst>
            <pc:docMk/>
            <pc:sldMk cId="2857006406" sldId="287"/>
            <ac:spMk id="16" creationId="{28D68641-D640-4BD7-9D5B-B3803DCCF9B3}"/>
          </ac:spMkLst>
        </pc:spChg>
        <pc:picChg chg="del">
          <ac:chgData name="Neemias Informatica Lima" userId="b77af7bd85500281" providerId="LiveId" clId="{67D08E85-DA52-4500-9366-709A01A58869}" dt="2023-02-12T23:46:36.884" v="73" actId="478"/>
          <ac:picMkLst>
            <pc:docMk/>
            <pc:sldMk cId="2857006406" sldId="287"/>
            <ac:picMk id="4" creationId="{3589F04D-E640-DC07-2FFB-FB64F4DF31B0}"/>
          </ac:picMkLst>
        </pc:picChg>
        <pc:picChg chg="del">
          <ac:chgData name="Neemias Informatica Lima" userId="b77af7bd85500281" providerId="LiveId" clId="{67D08E85-DA52-4500-9366-709A01A58869}" dt="2023-02-12T23:46:36.884" v="73" actId="478"/>
          <ac:picMkLst>
            <pc:docMk/>
            <pc:sldMk cId="2857006406" sldId="287"/>
            <ac:picMk id="5" creationId="{2587AF40-2D6F-F693-2FFD-260922B5024A}"/>
          </ac:picMkLst>
        </pc:picChg>
        <pc:picChg chg="add mod">
          <ac:chgData name="Neemias Informatica Lima" userId="b77af7bd85500281" providerId="LiveId" clId="{67D08E85-DA52-4500-9366-709A01A58869}" dt="2023-02-12T23:46:37.179" v="74"/>
          <ac:picMkLst>
            <pc:docMk/>
            <pc:sldMk cId="2857006406" sldId="287"/>
            <ac:picMk id="8" creationId="{8799D3B6-F708-8339-7DAE-3EF83B8223A7}"/>
          </ac:picMkLst>
        </pc:picChg>
        <pc:picChg chg="add mod">
          <ac:chgData name="Neemias Informatica Lima" userId="b77af7bd85500281" providerId="LiveId" clId="{67D08E85-DA52-4500-9366-709A01A58869}" dt="2023-02-12T23:46:37.179" v="74"/>
          <ac:picMkLst>
            <pc:docMk/>
            <pc:sldMk cId="2857006406" sldId="287"/>
            <ac:picMk id="9" creationId="{08AA151C-420E-38F7-3B42-4BA9EB7D948B}"/>
          </ac:picMkLst>
        </pc:picChg>
      </pc:sldChg>
      <pc:sldChg chg="addSp delSp modSp mod">
        <pc:chgData name="Neemias Informatica Lima" userId="b77af7bd85500281" providerId="LiveId" clId="{67D08E85-DA52-4500-9366-709A01A58869}" dt="2023-02-12T23:47:58.689" v="106" actId="20577"/>
        <pc:sldMkLst>
          <pc:docMk/>
          <pc:sldMk cId="2630436816" sldId="288"/>
        </pc:sldMkLst>
        <pc:spChg chg="del">
          <ac:chgData name="Neemias Informatica Lima" userId="b77af7bd85500281" providerId="LiveId" clId="{67D08E85-DA52-4500-9366-709A01A58869}" dt="2023-02-12T23:45:04.289" v="51" actId="478"/>
          <ac:spMkLst>
            <pc:docMk/>
            <pc:sldMk cId="2630436816" sldId="288"/>
            <ac:spMk id="2" creationId="{ED5E2C5E-D515-C7A1-0E45-9ED32A00A4FC}"/>
          </ac:spMkLst>
        </pc:spChg>
        <pc:spChg chg="del">
          <ac:chgData name="Neemias Informatica Lima" userId="b77af7bd85500281" providerId="LiveId" clId="{67D08E85-DA52-4500-9366-709A01A58869}" dt="2023-02-12T23:45:04.289" v="51" actId="478"/>
          <ac:spMkLst>
            <pc:docMk/>
            <pc:sldMk cId="2630436816" sldId="288"/>
            <ac:spMk id="3" creationId="{6234C521-A3F7-7431-ECA2-D12BA10AB993}"/>
          </ac:spMkLst>
        </pc:spChg>
        <pc:spChg chg="add mod">
          <ac:chgData name="Neemias Informatica Lima" userId="b77af7bd85500281" providerId="LiveId" clId="{67D08E85-DA52-4500-9366-709A01A58869}" dt="2023-02-12T23:45:04.671" v="52"/>
          <ac:spMkLst>
            <pc:docMk/>
            <pc:sldMk cId="2630436816" sldId="288"/>
            <ac:spMk id="6" creationId="{5D71EAA3-7893-4D45-9E3A-97E239802F34}"/>
          </ac:spMkLst>
        </pc:spChg>
        <pc:spChg chg="add mod">
          <ac:chgData name="Neemias Informatica Lima" userId="b77af7bd85500281" providerId="LiveId" clId="{67D08E85-DA52-4500-9366-709A01A58869}" dt="2023-02-12T23:45:04.671" v="52"/>
          <ac:spMkLst>
            <pc:docMk/>
            <pc:sldMk cId="2630436816" sldId="288"/>
            <ac:spMk id="7" creationId="{2F4D65B1-B8C4-0290-9AD6-1DBC3175E676}"/>
          </ac:spMkLst>
        </pc:spChg>
        <pc:spChg chg="mod">
          <ac:chgData name="Neemias Informatica Lima" userId="b77af7bd85500281" providerId="LiveId" clId="{67D08E85-DA52-4500-9366-709A01A58869}" dt="2023-02-12T23:47:58.689" v="106" actId="20577"/>
          <ac:spMkLst>
            <pc:docMk/>
            <pc:sldMk cId="2630436816" sldId="288"/>
            <ac:spMk id="13" creationId="{00000000-0000-0000-0000-000000000000}"/>
          </ac:spMkLst>
        </pc:spChg>
        <pc:spChg chg="mod">
          <ac:chgData name="Neemias Informatica Lima" userId="b77af7bd85500281" providerId="LiveId" clId="{67D08E85-DA52-4500-9366-709A01A58869}" dt="2023-02-12T23:47:23.288" v="88" actId="20577"/>
          <ac:spMkLst>
            <pc:docMk/>
            <pc:sldMk cId="2630436816" sldId="288"/>
            <ac:spMk id="14" creationId="{00000000-0000-0000-0000-000000000000}"/>
          </ac:spMkLst>
        </pc:spChg>
        <pc:picChg chg="del">
          <ac:chgData name="Neemias Informatica Lima" userId="b77af7bd85500281" providerId="LiveId" clId="{67D08E85-DA52-4500-9366-709A01A58869}" dt="2023-02-12T23:45:04.289" v="51" actId="478"/>
          <ac:picMkLst>
            <pc:docMk/>
            <pc:sldMk cId="2630436816" sldId="288"/>
            <ac:picMk id="4" creationId="{F7A120D6-E2B2-9229-C1C5-98AA3F15143C}"/>
          </ac:picMkLst>
        </pc:picChg>
        <pc:picChg chg="del">
          <ac:chgData name="Neemias Informatica Lima" userId="b77af7bd85500281" providerId="LiveId" clId="{67D08E85-DA52-4500-9366-709A01A58869}" dt="2023-02-12T23:45:04.289" v="51" actId="478"/>
          <ac:picMkLst>
            <pc:docMk/>
            <pc:sldMk cId="2630436816" sldId="288"/>
            <ac:picMk id="5" creationId="{877110B8-FABC-C765-1A77-564F6074D66E}"/>
          </ac:picMkLst>
        </pc:picChg>
        <pc:picChg chg="add mod">
          <ac:chgData name="Neemias Informatica Lima" userId="b77af7bd85500281" providerId="LiveId" clId="{67D08E85-DA52-4500-9366-709A01A58869}" dt="2023-02-12T23:45:04.671" v="52"/>
          <ac:picMkLst>
            <pc:docMk/>
            <pc:sldMk cId="2630436816" sldId="288"/>
            <ac:picMk id="8" creationId="{E000AF40-C1C2-04BD-4D53-043502258A45}"/>
          </ac:picMkLst>
        </pc:picChg>
        <pc:picChg chg="add mod">
          <ac:chgData name="Neemias Informatica Lima" userId="b77af7bd85500281" providerId="LiveId" clId="{67D08E85-DA52-4500-9366-709A01A58869}" dt="2023-02-12T23:45:04.671" v="52"/>
          <ac:picMkLst>
            <pc:docMk/>
            <pc:sldMk cId="2630436816" sldId="288"/>
            <ac:picMk id="9" creationId="{CBDE90B5-DCB0-58C0-4275-412A0A9E768E}"/>
          </ac:picMkLst>
        </pc:picChg>
      </pc:sldChg>
      <pc:sldChg chg="addSp delSp modSp mod">
        <pc:chgData name="Neemias Informatica Lima" userId="b77af7bd85500281" providerId="LiveId" clId="{67D08E85-DA52-4500-9366-709A01A58869}" dt="2023-02-12T23:55:54.821" v="252" actId="313"/>
        <pc:sldMkLst>
          <pc:docMk/>
          <pc:sldMk cId="3032827026" sldId="289"/>
        </pc:sldMkLst>
        <pc:spChg chg="del">
          <ac:chgData name="Neemias Informatica Lima" userId="b77af7bd85500281" providerId="LiveId" clId="{67D08E85-DA52-4500-9366-709A01A58869}" dt="2023-02-12T23:45:30.929" v="57" actId="478"/>
          <ac:spMkLst>
            <pc:docMk/>
            <pc:sldMk cId="3032827026" sldId="289"/>
            <ac:spMk id="2" creationId="{5BD05C22-0AE5-584D-5454-3A9A3B1A78EA}"/>
          </ac:spMkLst>
        </pc:spChg>
        <pc:spChg chg="del">
          <ac:chgData name="Neemias Informatica Lima" userId="b77af7bd85500281" providerId="LiveId" clId="{67D08E85-DA52-4500-9366-709A01A58869}" dt="2023-02-12T23:45:30.929" v="57" actId="478"/>
          <ac:spMkLst>
            <pc:docMk/>
            <pc:sldMk cId="3032827026" sldId="289"/>
            <ac:spMk id="3" creationId="{3BA32948-7EBA-098A-D46A-16D38A909AF5}"/>
          </ac:spMkLst>
        </pc:spChg>
        <pc:spChg chg="add mod">
          <ac:chgData name="Neemias Informatica Lima" userId="b77af7bd85500281" providerId="LiveId" clId="{67D08E85-DA52-4500-9366-709A01A58869}" dt="2023-02-12T23:45:31.191" v="58"/>
          <ac:spMkLst>
            <pc:docMk/>
            <pc:sldMk cId="3032827026" sldId="289"/>
            <ac:spMk id="6" creationId="{C0E9B510-CD9B-0467-06A1-BA5BD27B8EDF}"/>
          </ac:spMkLst>
        </pc:spChg>
        <pc:spChg chg="add mod">
          <ac:chgData name="Neemias Informatica Lima" userId="b77af7bd85500281" providerId="LiveId" clId="{67D08E85-DA52-4500-9366-709A01A58869}" dt="2023-02-12T23:45:31.191" v="58"/>
          <ac:spMkLst>
            <pc:docMk/>
            <pc:sldMk cId="3032827026" sldId="289"/>
            <ac:spMk id="7" creationId="{EE98CFA1-33F9-F9B7-402E-CAB3870BF9A6}"/>
          </ac:spMkLst>
        </pc:spChg>
        <pc:spChg chg="mod">
          <ac:chgData name="Neemias Informatica Lima" userId="b77af7bd85500281" providerId="LiveId" clId="{67D08E85-DA52-4500-9366-709A01A58869}" dt="2023-02-12T23:55:54.821" v="252" actId="313"/>
          <ac:spMkLst>
            <pc:docMk/>
            <pc:sldMk cId="3032827026" sldId="289"/>
            <ac:spMk id="12" creationId="{A64B78EF-EDA8-421A-88C9-45544BBCA9D1}"/>
          </ac:spMkLst>
        </pc:spChg>
        <pc:spChg chg="mod">
          <ac:chgData name="Neemias Informatica Lima" userId="b77af7bd85500281" providerId="LiveId" clId="{67D08E85-DA52-4500-9366-709A01A58869}" dt="2023-02-12T23:48:41.865" v="123"/>
          <ac:spMkLst>
            <pc:docMk/>
            <pc:sldMk cId="3032827026" sldId="289"/>
            <ac:spMk id="14" creationId="{00000000-0000-0000-0000-000000000000}"/>
          </ac:spMkLst>
        </pc:spChg>
        <pc:picChg chg="del">
          <ac:chgData name="Neemias Informatica Lima" userId="b77af7bd85500281" providerId="LiveId" clId="{67D08E85-DA52-4500-9366-709A01A58869}" dt="2023-02-12T23:45:30.929" v="57" actId="478"/>
          <ac:picMkLst>
            <pc:docMk/>
            <pc:sldMk cId="3032827026" sldId="289"/>
            <ac:picMk id="4" creationId="{69ED12D6-D1B0-D573-D85D-53CEC6274ABD}"/>
          </ac:picMkLst>
        </pc:picChg>
        <pc:picChg chg="del">
          <ac:chgData name="Neemias Informatica Lima" userId="b77af7bd85500281" providerId="LiveId" clId="{67D08E85-DA52-4500-9366-709A01A58869}" dt="2023-02-12T23:45:30.929" v="57" actId="478"/>
          <ac:picMkLst>
            <pc:docMk/>
            <pc:sldMk cId="3032827026" sldId="289"/>
            <ac:picMk id="5" creationId="{9E8A4BE6-F927-AFCA-007B-E0DE1A0AE467}"/>
          </ac:picMkLst>
        </pc:picChg>
        <pc:picChg chg="add mod">
          <ac:chgData name="Neemias Informatica Lima" userId="b77af7bd85500281" providerId="LiveId" clId="{67D08E85-DA52-4500-9366-709A01A58869}" dt="2023-02-12T23:45:31.191" v="58"/>
          <ac:picMkLst>
            <pc:docMk/>
            <pc:sldMk cId="3032827026" sldId="289"/>
            <ac:picMk id="8" creationId="{68E5EA0E-2BAA-3576-FEFB-129C7962811C}"/>
          </ac:picMkLst>
        </pc:picChg>
        <pc:picChg chg="add mod">
          <ac:chgData name="Neemias Informatica Lima" userId="b77af7bd85500281" providerId="LiveId" clId="{67D08E85-DA52-4500-9366-709A01A58869}" dt="2023-02-12T23:45:31.191" v="58"/>
          <ac:picMkLst>
            <pc:docMk/>
            <pc:sldMk cId="3032827026" sldId="289"/>
            <ac:picMk id="9" creationId="{62BAC008-50EB-A773-34D0-A9CDDC722A9D}"/>
          </ac:picMkLst>
        </pc:picChg>
      </pc:sldChg>
      <pc:sldChg chg="addSp delSp modSp mod">
        <pc:chgData name="Neemias Informatica Lima" userId="b77af7bd85500281" providerId="LiveId" clId="{67D08E85-DA52-4500-9366-709A01A58869}" dt="2023-02-12T23:51:32.364" v="184"/>
        <pc:sldMkLst>
          <pc:docMk/>
          <pc:sldMk cId="3772032319" sldId="290"/>
        </pc:sldMkLst>
        <pc:spChg chg="del">
          <ac:chgData name="Neemias Informatica Lima" userId="b77af7bd85500281" providerId="LiveId" clId="{67D08E85-DA52-4500-9366-709A01A58869}" dt="2023-02-12T23:45:44.760" v="61" actId="478"/>
          <ac:spMkLst>
            <pc:docMk/>
            <pc:sldMk cId="3772032319" sldId="290"/>
            <ac:spMk id="2" creationId="{4328107A-83C1-222D-E707-4EF785F7F12A}"/>
          </ac:spMkLst>
        </pc:spChg>
        <pc:spChg chg="del">
          <ac:chgData name="Neemias Informatica Lima" userId="b77af7bd85500281" providerId="LiveId" clId="{67D08E85-DA52-4500-9366-709A01A58869}" dt="2023-02-12T23:45:44.760" v="61" actId="478"/>
          <ac:spMkLst>
            <pc:docMk/>
            <pc:sldMk cId="3772032319" sldId="290"/>
            <ac:spMk id="3" creationId="{F1287257-8226-823D-6201-774C9847F783}"/>
          </ac:spMkLst>
        </pc:spChg>
        <pc:spChg chg="add mod">
          <ac:chgData name="Neemias Informatica Lima" userId="b77af7bd85500281" providerId="LiveId" clId="{67D08E85-DA52-4500-9366-709A01A58869}" dt="2023-02-12T23:45:45.095" v="62"/>
          <ac:spMkLst>
            <pc:docMk/>
            <pc:sldMk cId="3772032319" sldId="290"/>
            <ac:spMk id="6" creationId="{258F165C-FFE4-7265-61FA-76E816404C85}"/>
          </ac:spMkLst>
        </pc:spChg>
        <pc:spChg chg="add mod">
          <ac:chgData name="Neemias Informatica Lima" userId="b77af7bd85500281" providerId="LiveId" clId="{67D08E85-DA52-4500-9366-709A01A58869}" dt="2023-02-12T23:45:45.095" v="62"/>
          <ac:spMkLst>
            <pc:docMk/>
            <pc:sldMk cId="3772032319" sldId="290"/>
            <ac:spMk id="7" creationId="{10611E46-CAE8-DC09-AE45-33CF3BD90CD0}"/>
          </ac:spMkLst>
        </pc:spChg>
        <pc:spChg chg="mod">
          <ac:chgData name="Neemias Informatica Lima" userId="b77af7bd85500281" providerId="LiveId" clId="{67D08E85-DA52-4500-9366-709A01A58869}" dt="2023-02-12T23:51:32.364" v="184"/>
          <ac:spMkLst>
            <pc:docMk/>
            <pc:sldMk cId="3772032319" sldId="290"/>
            <ac:spMk id="12" creationId="{8D5A143D-15FB-4DFE-B0EC-FEEB77A92B2C}"/>
          </ac:spMkLst>
        </pc:spChg>
        <pc:spChg chg="mod">
          <ac:chgData name="Neemias Informatica Lima" userId="b77af7bd85500281" providerId="LiveId" clId="{67D08E85-DA52-4500-9366-709A01A58869}" dt="2023-02-12T23:50:49.132" v="167"/>
          <ac:spMkLst>
            <pc:docMk/>
            <pc:sldMk cId="3772032319" sldId="290"/>
            <ac:spMk id="14" creationId="{00000000-0000-0000-0000-000000000000}"/>
          </ac:spMkLst>
        </pc:spChg>
        <pc:picChg chg="del">
          <ac:chgData name="Neemias Informatica Lima" userId="b77af7bd85500281" providerId="LiveId" clId="{67D08E85-DA52-4500-9366-709A01A58869}" dt="2023-02-12T23:45:44.760" v="61" actId="478"/>
          <ac:picMkLst>
            <pc:docMk/>
            <pc:sldMk cId="3772032319" sldId="290"/>
            <ac:picMk id="4" creationId="{94A5ABA2-6C2E-5E01-3244-89849BA1D3E3}"/>
          </ac:picMkLst>
        </pc:picChg>
        <pc:picChg chg="del">
          <ac:chgData name="Neemias Informatica Lima" userId="b77af7bd85500281" providerId="LiveId" clId="{67D08E85-DA52-4500-9366-709A01A58869}" dt="2023-02-12T23:45:44.760" v="61" actId="478"/>
          <ac:picMkLst>
            <pc:docMk/>
            <pc:sldMk cId="3772032319" sldId="290"/>
            <ac:picMk id="5" creationId="{0E223C39-F311-EEFE-8EC1-C1DE87B13AE9}"/>
          </ac:picMkLst>
        </pc:picChg>
        <pc:picChg chg="add mod">
          <ac:chgData name="Neemias Informatica Lima" userId="b77af7bd85500281" providerId="LiveId" clId="{67D08E85-DA52-4500-9366-709A01A58869}" dt="2023-02-12T23:45:45.095" v="62"/>
          <ac:picMkLst>
            <pc:docMk/>
            <pc:sldMk cId="3772032319" sldId="290"/>
            <ac:picMk id="8" creationId="{90BA5F3F-4950-8D41-DDF5-375F2C88ED93}"/>
          </ac:picMkLst>
        </pc:picChg>
        <pc:picChg chg="add mod">
          <ac:chgData name="Neemias Informatica Lima" userId="b77af7bd85500281" providerId="LiveId" clId="{67D08E85-DA52-4500-9366-709A01A58869}" dt="2023-02-12T23:45:45.095" v="62"/>
          <ac:picMkLst>
            <pc:docMk/>
            <pc:sldMk cId="3772032319" sldId="290"/>
            <ac:picMk id="9" creationId="{94960230-3FF4-E7CA-BED1-E9E7F881AB6B}"/>
          </ac:picMkLst>
        </pc:picChg>
      </pc:sldChg>
      <pc:sldChg chg="addSp delSp modSp mod">
        <pc:chgData name="Neemias Informatica Lima" userId="b77af7bd85500281" providerId="LiveId" clId="{67D08E85-DA52-4500-9366-709A01A58869}" dt="2023-02-12T23:52:54.859" v="215" actId="20577"/>
        <pc:sldMkLst>
          <pc:docMk/>
          <pc:sldMk cId="1768216317" sldId="291"/>
        </pc:sldMkLst>
        <pc:spChg chg="del">
          <ac:chgData name="Neemias Informatica Lima" userId="b77af7bd85500281" providerId="LiveId" clId="{67D08E85-DA52-4500-9366-709A01A58869}" dt="2023-02-12T23:46:09.241" v="65" actId="478"/>
          <ac:spMkLst>
            <pc:docMk/>
            <pc:sldMk cId="1768216317" sldId="291"/>
            <ac:spMk id="2" creationId="{7A4E58ED-0553-F336-1435-795FF50FB452}"/>
          </ac:spMkLst>
        </pc:spChg>
        <pc:spChg chg="del">
          <ac:chgData name="Neemias Informatica Lima" userId="b77af7bd85500281" providerId="LiveId" clId="{67D08E85-DA52-4500-9366-709A01A58869}" dt="2023-02-12T23:46:09.241" v="65" actId="478"/>
          <ac:spMkLst>
            <pc:docMk/>
            <pc:sldMk cId="1768216317" sldId="291"/>
            <ac:spMk id="3" creationId="{A418F0A0-C4B5-FCA5-5EB3-B7A1B7918546}"/>
          </ac:spMkLst>
        </pc:spChg>
        <pc:spChg chg="add mod">
          <ac:chgData name="Neemias Informatica Lima" userId="b77af7bd85500281" providerId="LiveId" clId="{67D08E85-DA52-4500-9366-709A01A58869}" dt="2023-02-12T23:46:09.503" v="66"/>
          <ac:spMkLst>
            <pc:docMk/>
            <pc:sldMk cId="1768216317" sldId="291"/>
            <ac:spMk id="6" creationId="{7FF482E2-B248-B3C5-CFE6-8E5A6D7EA78B}"/>
          </ac:spMkLst>
        </pc:spChg>
        <pc:spChg chg="add mod">
          <ac:chgData name="Neemias Informatica Lima" userId="b77af7bd85500281" providerId="LiveId" clId="{67D08E85-DA52-4500-9366-709A01A58869}" dt="2023-02-12T23:46:09.503" v="66"/>
          <ac:spMkLst>
            <pc:docMk/>
            <pc:sldMk cId="1768216317" sldId="291"/>
            <ac:spMk id="7" creationId="{21AD923E-3E38-C83E-720F-559B8B7C9464}"/>
          </ac:spMkLst>
        </pc:spChg>
        <pc:spChg chg="mod">
          <ac:chgData name="Neemias Informatica Lima" userId="b77af7bd85500281" providerId="LiveId" clId="{67D08E85-DA52-4500-9366-709A01A58869}" dt="2023-02-12T23:52:54.859" v="215" actId="20577"/>
          <ac:spMkLst>
            <pc:docMk/>
            <pc:sldMk cId="1768216317" sldId="291"/>
            <ac:spMk id="12" creationId="{FD5EC092-AC81-4728-9A45-4C4BB5B95C65}"/>
          </ac:spMkLst>
        </pc:spChg>
        <pc:spChg chg="mod">
          <ac:chgData name="Neemias Informatica Lima" userId="b77af7bd85500281" providerId="LiveId" clId="{67D08E85-DA52-4500-9366-709A01A58869}" dt="2023-02-12T23:51:56.932" v="194"/>
          <ac:spMkLst>
            <pc:docMk/>
            <pc:sldMk cId="1768216317" sldId="291"/>
            <ac:spMk id="14" creationId="{00000000-0000-0000-0000-000000000000}"/>
          </ac:spMkLst>
        </pc:spChg>
        <pc:picChg chg="del">
          <ac:chgData name="Neemias Informatica Lima" userId="b77af7bd85500281" providerId="LiveId" clId="{67D08E85-DA52-4500-9366-709A01A58869}" dt="2023-02-12T23:46:09.241" v="65" actId="478"/>
          <ac:picMkLst>
            <pc:docMk/>
            <pc:sldMk cId="1768216317" sldId="291"/>
            <ac:picMk id="4" creationId="{E78C97A7-55BB-2839-06AD-64E13B539707}"/>
          </ac:picMkLst>
        </pc:picChg>
        <pc:picChg chg="del">
          <ac:chgData name="Neemias Informatica Lima" userId="b77af7bd85500281" providerId="LiveId" clId="{67D08E85-DA52-4500-9366-709A01A58869}" dt="2023-02-12T23:46:09.241" v="65" actId="478"/>
          <ac:picMkLst>
            <pc:docMk/>
            <pc:sldMk cId="1768216317" sldId="291"/>
            <ac:picMk id="5" creationId="{599BA734-ABEA-8744-9F6B-93F9113EE17D}"/>
          </ac:picMkLst>
        </pc:picChg>
        <pc:picChg chg="add mod">
          <ac:chgData name="Neemias Informatica Lima" userId="b77af7bd85500281" providerId="LiveId" clId="{67D08E85-DA52-4500-9366-709A01A58869}" dt="2023-02-12T23:46:09.503" v="66"/>
          <ac:picMkLst>
            <pc:docMk/>
            <pc:sldMk cId="1768216317" sldId="291"/>
            <ac:picMk id="8" creationId="{890E538E-07EC-A376-4929-1D0B7D103AAD}"/>
          </ac:picMkLst>
        </pc:picChg>
        <pc:picChg chg="add mod">
          <ac:chgData name="Neemias Informatica Lima" userId="b77af7bd85500281" providerId="LiveId" clId="{67D08E85-DA52-4500-9366-709A01A58869}" dt="2023-02-12T23:46:09.503" v="66"/>
          <ac:picMkLst>
            <pc:docMk/>
            <pc:sldMk cId="1768216317" sldId="291"/>
            <ac:picMk id="9" creationId="{656BCBC8-4684-871D-87D4-C07900D6FFD7}"/>
          </ac:picMkLst>
        </pc:picChg>
      </pc:sldChg>
      <pc:sldChg chg="addSp delSp modSp mod">
        <pc:chgData name="Neemias Informatica Lima" userId="b77af7bd85500281" providerId="LiveId" clId="{67D08E85-DA52-4500-9366-709A01A58869}" dt="2023-02-12T23:54:46.444" v="241"/>
        <pc:sldMkLst>
          <pc:docMk/>
          <pc:sldMk cId="3757265641" sldId="292"/>
        </pc:sldMkLst>
        <pc:spChg chg="del">
          <ac:chgData name="Neemias Informatica Lima" userId="b77af7bd85500281" providerId="LiveId" clId="{67D08E85-DA52-4500-9366-709A01A58869}" dt="2023-02-12T23:46:23.040" v="69" actId="478"/>
          <ac:spMkLst>
            <pc:docMk/>
            <pc:sldMk cId="3757265641" sldId="292"/>
            <ac:spMk id="2" creationId="{A0DB44E6-F58E-D2CB-9196-3FBA999267F4}"/>
          </ac:spMkLst>
        </pc:spChg>
        <pc:spChg chg="del">
          <ac:chgData name="Neemias Informatica Lima" userId="b77af7bd85500281" providerId="LiveId" clId="{67D08E85-DA52-4500-9366-709A01A58869}" dt="2023-02-12T23:46:23.040" v="69" actId="478"/>
          <ac:spMkLst>
            <pc:docMk/>
            <pc:sldMk cId="3757265641" sldId="292"/>
            <ac:spMk id="3" creationId="{965A8417-251A-448F-1059-583FAAEEEF93}"/>
          </ac:spMkLst>
        </pc:spChg>
        <pc:spChg chg="add mod">
          <ac:chgData name="Neemias Informatica Lima" userId="b77af7bd85500281" providerId="LiveId" clId="{67D08E85-DA52-4500-9366-709A01A58869}" dt="2023-02-12T23:46:23.342" v="70"/>
          <ac:spMkLst>
            <pc:docMk/>
            <pc:sldMk cId="3757265641" sldId="292"/>
            <ac:spMk id="6" creationId="{BD2981D2-B240-9160-03D8-C6391CE84956}"/>
          </ac:spMkLst>
        </pc:spChg>
        <pc:spChg chg="add mod">
          <ac:chgData name="Neemias Informatica Lima" userId="b77af7bd85500281" providerId="LiveId" clId="{67D08E85-DA52-4500-9366-709A01A58869}" dt="2023-02-12T23:46:23.342" v="70"/>
          <ac:spMkLst>
            <pc:docMk/>
            <pc:sldMk cId="3757265641" sldId="292"/>
            <ac:spMk id="7" creationId="{56B1B161-0658-0648-49D0-35E2837CD5F3}"/>
          </ac:spMkLst>
        </pc:spChg>
        <pc:spChg chg="mod">
          <ac:chgData name="Neemias Informatica Lima" userId="b77af7bd85500281" providerId="LiveId" clId="{67D08E85-DA52-4500-9366-709A01A58869}" dt="2023-02-12T23:54:46.444" v="241"/>
          <ac:spMkLst>
            <pc:docMk/>
            <pc:sldMk cId="3757265641" sldId="292"/>
            <ac:spMk id="12" creationId="{1EC42BAA-B890-43DD-B4F0-9AB5685AF2FE}"/>
          </ac:spMkLst>
        </pc:spChg>
        <pc:spChg chg="mod">
          <ac:chgData name="Neemias Informatica Lima" userId="b77af7bd85500281" providerId="LiveId" clId="{67D08E85-DA52-4500-9366-709A01A58869}" dt="2023-02-12T23:53:37.289" v="220"/>
          <ac:spMkLst>
            <pc:docMk/>
            <pc:sldMk cId="3757265641" sldId="292"/>
            <ac:spMk id="14" creationId="{00000000-0000-0000-0000-000000000000}"/>
          </ac:spMkLst>
        </pc:spChg>
        <pc:picChg chg="del">
          <ac:chgData name="Neemias Informatica Lima" userId="b77af7bd85500281" providerId="LiveId" clId="{67D08E85-DA52-4500-9366-709A01A58869}" dt="2023-02-12T23:46:23.040" v="69" actId="478"/>
          <ac:picMkLst>
            <pc:docMk/>
            <pc:sldMk cId="3757265641" sldId="292"/>
            <ac:picMk id="4" creationId="{D3796CFA-A66B-827B-7FF8-0C436647E422}"/>
          </ac:picMkLst>
        </pc:picChg>
        <pc:picChg chg="del">
          <ac:chgData name="Neemias Informatica Lima" userId="b77af7bd85500281" providerId="LiveId" clId="{67D08E85-DA52-4500-9366-709A01A58869}" dt="2023-02-12T23:46:23.040" v="69" actId="478"/>
          <ac:picMkLst>
            <pc:docMk/>
            <pc:sldMk cId="3757265641" sldId="292"/>
            <ac:picMk id="5" creationId="{C4AB9179-3C2D-A2FE-F400-58AE681347C6}"/>
          </ac:picMkLst>
        </pc:picChg>
        <pc:picChg chg="add mod">
          <ac:chgData name="Neemias Informatica Lima" userId="b77af7bd85500281" providerId="LiveId" clId="{67D08E85-DA52-4500-9366-709A01A58869}" dt="2023-02-12T23:46:23.342" v="70"/>
          <ac:picMkLst>
            <pc:docMk/>
            <pc:sldMk cId="3757265641" sldId="292"/>
            <ac:picMk id="8" creationId="{58AC132A-C8EC-76E6-23C4-A3185DFF610B}"/>
          </ac:picMkLst>
        </pc:picChg>
        <pc:picChg chg="add mod">
          <ac:chgData name="Neemias Informatica Lima" userId="b77af7bd85500281" providerId="LiveId" clId="{67D08E85-DA52-4500-9366-709A01A58869}" dt="2023-02-12T23:46:23.342" v="70"/>
          <ac:picMkLst>
            <pc:docMk/>
            <pc:sldMk cId="3757265641" sldId="292"/>
            <ac:picMk id="9" creationId="{478963F3-6E6A-8A71-611F-9CB5F2618ECC}"/>
          </ac:picMkLst>
        </pc:picChg>
      </pc:sldChg>
      <pc:sldChg chg="addSp delSp modSp mod">
        <pc:chgData name="Neemias Informatica Lima" userId="b77af7bd85500281" providerId="LiveId" clId="{67D08E85-DA52-4500-9366-709A01A58869}" dt="2023-02-12T23:54:59.736" v="246"/>
        <pc:sldMkLst>
          <pc:docMk/>
          <pc:sldMk cId="3114938747" sldId="293"/>
        </pc:sldMkLst>
        <pc:spChg chg="del">
          <ac:chgData name="Neemias Informatica Lima" userId="b77af7bd85500281" providerId="LiveId" clId="{67D08E85-DA52-4500-9366-709A01A58869}" dt="2023-02-12T23:46:29.972" v="71" actId="478"/>
          <ac:spMkLst>
            <pc:docMk/>
            <pc:sldMk cId="3114938747" sldId="293"/>
            <ac:spMk id="2" creationId="{707BD544-9DC0-219B-192F-4926D39E14D5}"/>
          </ac:spMkLst>
        </pc:spChg>
        <pc:spChg chg="del">
          <ac:chgData name="Neemias Informatica Lima" userId="b77af7bd85500281" providerId="LiveId" clId="{67D08E85-DA52-4500-9366-709A01A58869}" dt="2023-02-12T23:46:29.972" v="71" actId="478"/>
          <ac:spMkLst>
            <pc:docMk/>
            <pc:sldMk cId="3114938747" sldId="293"/>
            <ac:spMk id="3" creationId="{C4BFDC45-8EB1-3FFB-B91A-8B48C0DEF2C5}"/>
          </ac:spMkLst>
        </pc:spChg>
        <pc:spChg chg="add mod">
          <ac:chgData name="Neemias Informatica Lima" userId="b77af7bd85500281" providerId="LiveId" clId="{67D08E85-DA52-4500-9366-709A01A58869}" dt="2023-02-12T23:46:30.247" v="72"/>
          <ac:spMkLst>
            <pc:docMk/>
            <pc:sldMk cId="3114938747" sldId="293"/>
            <ac:spMk id="6" creationId="{AE3566F7-D159-9510-BDE7-73790CC5C2D3}"/>
          </ac:spMkLst>
        </pc:spChg>
        <pc:spChg chg="add mod">
          <ac:chgData name="Neemias Informatica Lima" userId="b77af7bd85500281" providerId="LiveId" clId="{67D08E85-DA52-4500-9366-709A01A58869}" dt="2023-02-12T23:46:30.247" v="72"/>
          <ac:spMkLst>
            <pc:docMk/>
            <pc:sldMk cId="3114938747" sldId="293"/>
            <ac:spMk id="7" creationId="{33271FEB-8622-4E20-67BE-E4B03E68811F}"/>
          </ac:spMkLst>
        </pc:spChg>
        <pc:spChg chg="mod">
          <ac:chgData name="Neemias Informatica Lima" userId="b77af7bd85500281" providerId="LiveId" clId="{67D08E85-DA52-4500-9366-709A01A58869}" dt="2023-02-12T23:54:59.736" v="246"/>
          <ac:spMkLst>
            <pc:docMk/>
            <pc:sldMk cId="3114938747" sldId="293"/>
            <ac:spMk id="16" creationId="{CFC8B9D9-C6ED-4706-A104-65D118A5B7F9}"/>
          </ac:spMkLst>
        </pc:spChg>
        <pc:picChg chg="del">
          <ac:chgData name="Neemias Informatica Lima" userId="b77af7bd85500281" providerId="LiveId" clId="{67D08E85-DA52-4500-9366-709A01A58869}" dt="2023-02-12T23:46:29.972" v="71" actId="478"/>
          <ac:picMkLst>
            <pc:docMk/>
            <pc:sldMk cId="3114938747" sldId="293"/>
            <ac:picMk id="4" creationId="{D82CB1C8-C947-B595-410B-F44E50AFAF1A}"/>
          </ac:picMkLst>
        </pc:picChg>
        <pc:picChg chg="del">
          <ac:chgData name="Neemias Informatica Lima" userId="b77af7bd85500281" providerId="LiveId" clId="{67D08E85-DA52-4500-9366-709A01A58869}" dt="2023-02-12T23:46:29.972" v="71" actId="478"/>
          <ac:picMkLst>
            <pc:docMk/>
            <pc:sldMk cId="3114938747" sldId="293"/>
            <ac:picMk id="5" creationId="{72B65B44-EA53-AAB5-4183-55BDD5BE2BB5}"/>
          </ac:picMkLst>
        </pc:picChg>
        <pc:picChg chg="add mod">
          <ac:chgData name="Neemias Informatica Lima" userId="b77af7bd85500281" providerId="LiveId" clId="{67D08E85-DA52-4500-9366-709A01A58869}" dt="2023-02-12T23:46:30.247" v="72"/>
          <ac:picMkLst>
            <pc:docMk/>
            <pc:sldMk cId="3114938747" sldId="293"/>
            <ac:picMk id="8" creationId="{DB07F899-5E02-C3D0-31DF-0D33300DD741}"/>
          </ac:picMkLst>
        </pc:picChg>
        <pc:picChg chg="add mod">
          <ac:chgData name="Neemias Informatica Lima" userId="b77af7bd85500281" providerId="LiveId" clId="{67D08E85-DA52-4500-9366-709A01A58869}" dt="2023-02-12T23:46:30.247" v="72"/>
          <ac:picMkLst>
            <pc:docMk/>
            <pc:sldMk cId="3114938747" sldId="293"/>
            <ac:picMk id="9" creationId="{2955F903-A3BE-5960-36F4-A66077550A78}"/>
          </ac:picMkLst>
        </pc:picChg>
      </pc:sldChg>
    </pc:docChg>
  </pc:docChgLst>
  <pc:docChgLst>
    <pc:chgData name="Neemias Informatica Lima" userId="b77af7bd85500281" providerId="LiveId" clId="{70BF4EFA-C635-4E02-85A4-EE8AA687EAFE}"/>
    <pc:docChg chg="undo redo custSel modSld">
      <pc:chgData name="Neemias Informatica Lima" userId="b77af7bd85500281" providerId="LiveId" clId="{70BF4EFA-C635-4E02-85A4-EE8AA687EAFE}" dt="2023-07-26T00:07:47.547" v="289" actId="20577"/>
      <pc:docMkLst>
        <pc:docMk/>
      </pc:docMkLst>
      <pc:sldChg chg="addSp delSp modSp mod">
        <pc:chgData name="Neemias Informatica Lima" userId="b77af7bd85500281" providerId="LiveId" clId="{70BF4EFA-C635-4E02-85A4-EE8AA687EAFE}" dt="2023-07-25T23:50:39.029" v="56" actId="20577"/>
        <pc:sldMkLst>
          <pc:docMk/>
          <pc:sldMk cId="2232331225" sldId="280"/>
        </pc:sldMkLst>
        <pc:spChg chg="mod">
          <ac:chgData name="Neemias Informatica Lima" userId="b77af7bd85500281" providerId="LiveId" clId="{70BF4EFA-C635-4E02-85A4-EE8AA687EAFE}" dt="2023-07-25T23:45:53.947" v="6" actId="20577"/>
          <ac:spMkLst>
            <pc:docMk/>
            <pc:sldMk cId="2232331225" sldId="280"/>
            <ac:spMk id="6" creationId="{00000000-0000-0000-0000-000000000000}"/>
          </ac:spMkLst>
        </pc:spChg>
        <pc:spChg chg="mod">
          <ac:chgData name="Neemias Informatica Lima" userId="b77af7bd85500281" providerId="LiveId" clId="{70BF4EFA-C635-4E02-85A4-EE8AA687EAFE}" dt="2023-07-25T23:47:38.496" v="26" actId="20577"/>
          <ac:spMkLst>
            <pc:docMk/>
            <pc:sldMk cId="2232331225" sldId="280"/>
            <ac:spMk id="9" creationId="{00000000-0000-0000-0000-000000000000}"/>
          </ac:spMkLst>
        </pc:spChg>
        <pc:spChg chg="mod">
          <ac:chgData name="Neemias Informatica Lima" userId="b77af7bd85500281" providerId="LiveId" clId="{70BF4EFA-C635-4E02-85A4-EE8AA687EAFE}" dt="2023-07-25T23:50:39.029" v="56" actId="20577"/>
          <ac:spMkLst>
            <pc:docMk/>
            <pc:sldMk cId="2232331225" sldId="280"/>
            <ac:spMk id="16" creationId="{00000000-0000-0000-0000-000000000000}"/>
          </ac:spMkLst>
        </pc:spChg>
        <pc:picChg chg="del">
          <ac:chgData name="Neemias Informatica Lima" userId="b77af7bd85500281" providerId="LiveId" clId="{70BF4EFA-C635-4E02-85A4-EE8AA687EAFE}" dt="2023-07-25T23:46:04.699" v="7" actId="478"/>
          <ac:picMkLst>
            <pc:docMk/>
            <pc:sldMk cId="2232331225" sldId="280"/>
            <ac:picMk id="3" creationId="{94FEF9AA-FC8B-78BB-E2F0-8B77AB652B6F}"/>
          </ac:picMkLst>
        </pc:picChg>
        <pc:picChg chg="add mod">
          <ac:chgData name="Neemias Informatica Lima" userId="b77af7bd85500281" providerId="LiveId" clId="{70BF4EFA-C635-4E02-85A4-EE8AA687EAFE}" dt="2023-07-25T23:47:07.054" v="19" actId="14100"/>
          <ac:picMkLst>
            <pc:docMk/>
            <pc:sldMk cId="2232331225" sldId="280"/>
            <ac:picMk id="4" creationId="{0F0ADB51-F692-DBC1-F27B-4574BD63BA43}"/>
          </ac:picMkLst>
        </pc:picChg>
        <pc:picChg chg="del">
          <ac:chgData name="Neemias Informatica Lima" userId="b77af7bd85500281" providerId="LiveId" clId="{70BF4EFA-C635-4E02-85A4-EE8AA687EAFE}" dt="2023-07-25T23:45:39.905" v="0" actId="478"/>
          <ac:picMkLst>
            <pc:docMk/>
            <pc:sldMk cId="2232331225" sldId="280"/>
            <ac:picMk id="13" creationId="{2CB54BE5-4CF9-ACAD-5D91-B0E064F0866E}"/>
          </ac:picMkLst>
        </pc:picChg>
        <pc:picChg chg="add mod">
          <ac:chgData name="Neemias Informatica Lima" userId="b77af7bd85500281" providerId="LiveId" clId="{70BF4EFA-C635-4E02-85A4-EE8AA687EAFE}" dt="2023-07-25T23:49:19.996" v="36"/>
          <ac:picMkLst>
            <pc:docMk/>
            <pc:sldMk cId="2232331225" sldId="280"/>
            <ac:picMk id="14" creationId="{4956ACF0-5B64-BB6C-250A-31CBE6FF33F4}"/>
          </ac:picMkLst>
        </pc:picChg>
      </pc:sldChg>
      <pc:sldChg chg="addSp delSp modSp mod">
        <pc:chgData name="Neemias Informatica Lima" userId="b77af7bd85500281" providerId="LiveId" clId="{70BF4EFA-C635-4E02-85A4-EE8AA687EAFE}" dt="2023-07-25T23:54:53.499" v="99"/>
        <pc:sldMkLst>
          <pc:docMk/>
          <pc:sldMk cId="2103443556" sldId="281"/>
        </pc:sldMkLst>
        <pc:spChg chg="mod">
          <ac:chgData name="Neemias Informatica Lima" userId="b77af7bd85500281" providerId="LiveId" clId="{70BF4EFA-C635-4E02-85A4-EE8AA687EAFE}" dt="2023-07-25T23:54:53.499" v="99"/>
          <ac:spMkLst>
            <pc:docMk/>
            <pc:sldMk cId="2103443556" sldId="281"/>
            <ac:spMk id="8" creationId="{00000000-0000-0000-0000-000000000000}"/>
          </ac:spMkLst>
        </pc:spChg>
        <pc:spChg chg="mod">
          <ac:chgData name="Neemias Informatica Lima" userId="b77af7bd85500281" providerId="LiveId" clId="{70BF4EFA-C635-4E02-85A4-EE8AA687EAFE}" dt="2023-07-25T23:51:18.859" v="70"/>
          <ac:spMkLst>
            <pc:docMk/>
            <pc:sldMk cId="2103443556" sldId="281"/>
            <ac:spMk id="18" creationId="{00000000-0000-0000-0000-000000000000}"/>
          </ac:spMkLst>
        </pc:spChg>
        <pc:picChg chg="del">
          <ac:chgData name="Neemias Informatica Lima" userId="b77af7bd85500281" providerId="LiveId" clId="{70BF4EFA-C635-4E02-85A4-EE8AA687EAFE}" dt="2023-07-25T23:49:55.114" v="43" actId="478"/>
          <ac:picMkLst>
            <pc:docMk/>
            <pc:sldMk cId="2103443556" sldId="281"/>
            <ac:picMk id="2" creationId="{033884EC-6BAC-E98B-92F9-0F95BFC5D142}"/>
          </ac:picMkLst>
        </pc:picChg>
        <pc:picChg chg="del">
          <ac:chgData name="Neemias Informatica Lima" userId="b77af7bd85500281" providerId="LiveId" clId="{70BF4EFA-C635-4E02-85A4-EE8AA687EAFE}" dt="2023-07-25T23:49:27.305" v="37" actId="478"/>
          <ac:picMkLst>
            <pc:docMk/>
            <pc:sldMk cId="2103443556" sldId="281"/>
            <ac:picMk id="3" creationId="{A660EB47-AC82-BD8B-C43A-AD23DA463620}"/>
          </ac:picMkLst>
        </pc:picChg>
        <pc:picChg chg="add mod">
          <ac:chgData name="Neemias Informatica Lima" userId="b77af7bd85500281" providerId="LiveId" clId="{70BF4EFA-C635-4E02-85A4-EE8AA687EAFE}" dt="2023-07-25T23:49:45.861" v="42" actId="1440"/>
          <ac:picMkLst>
            <pc:docMk/>
            <pc:sldMk cId="2103443556" sldId="281"/>
            <ac:picMk id="4" creationId="{0401683E-6619-33FD-E0CA-0A94716BB2D0}"/>
          </ac:picMkLst>
        </pc:picChg>
        <pc:picChg chg="add mod">
          <ac:chgData name="Neemias Informatica Lima" userId="b77af7bd85500281" providerId="LiveId" clId="{70BF4EFA-C635-4E02-85A4-EE8AA687EAFE}" dt="2023-07-25T23:50:13.048" v="49" actId="14100"/>
          <ac:picMkLst>
            <pc:docMk/>
            <pc:sldMk cId="2103443556" sldId="281"/>
            <ac:picMk id="5" creationId="{F0646410-B1E3-621B-1B89-2DFCB31A465B}"/>
          </ac:picMkLst>
        </pc:picChg>
        <pc:picChg chg="add del mod">
          <ac:chgData name="Neemias Informatica Lima" userId="b77af7bd85500281" providerId="LiveId" clId="{70BF4EFA-C635-4E02-85A4-EE8AA687EAFE}" dt="2023-07-25T23:51:07.773" v="63" actId="478"/>
          <ac:picMkLst>
            <pc:docMk/>
            <pc:sldMk cId="2103443556" sldId="281"/>
            <ac:picMk id="7" creationId="{0CB26EE6-034E-1A00-D2B4-CB5F1E891F27}"/>
          </ac:picMkLst>
        </pc:picChg>
      </pc:sldChg>
      <pc:sldChg chg="addSp delSp modSp mod">
        <pc:chgData name="Neemias Informatica Lima" userId="b77af7bd85500281" providerId="LiveId" clId="{70BF4EFA-C635-4E02-85A4-EE8AA687EAFE}" dt="2023-07-25T23:56:18.942" v="131" actId="20577"/>
        <pc:sldMkLst>
          <pc:docMk/>
          <pc:sldMk cId="3683219421" sldId="282"/>
        </pc:sldMkLst>
        <pc:spChg chg="del">
          <ac:chgData name="Neemias Informatica Lima" userId="b77af7bd85500281" providerId="LiveId" clId="{70BF4EFA-C635-4E02-85A4-EE8AA687EAFE}" dt="2023-07-25T23:51:57.413" v="73" actId="478"/>
          <ac:spMkLst>
            <pc:docMk/>
            <pc:sldMk cId="3683219421" sldId="282"/>
            <ac:spMk id="2" creationId="{3491D5EA-6C15-3D88-0DD4-7DB79CE1D014}"/>
          </ac:spMkLst>
        </pc:spChg>
        <pc:spChg chg="del">
          <ac:chgData name="Neemias Informatica Lima" userId="b77af7bd85500281" providerId="LiveId" clId="{70BF4EFA-C635-4E02-85A4-EE8AA687EAFE}" dt="2023-07-25T23:51:57.413" v="73" actId="478"/>
          <ac:spMkLst>
            <pc:docMk/>
            <pc:sldMk cId="3683219421" sldId="282"/>
            <ac:spMk id="4" creationId="{3F35780F-BA0E-C838-58B7-94B3D250E3A2}"/>
          </ac:spMkLst>
        </pc:spChg>
        <pc:spChg chg="add mod">
          <ac:chgData name="Neemias Informatica Lima" userId="b77af7bd85500281" providerId="LiveId" clId="{70BF4EFA-C635-4E02-85A4-EE8AA687EAFE}" dt="2023-07-25T23:51:58.114" v="74"/>
          <ac:spMkLst>
            <pc:docMk/>
            <pc:sldMk cId="3683219421" sldId="282"/>
            <ac:spMk id="7" creationId="{819A9ECA-D30A-D6C9-81C6-EA9DE94C92E9}"/>
          </ac:spMkLst>
        </pc:spChg>
        <pc:spChg chg="add mod">
          <ac:chgData name="Neemias Informatica Lima" userId="b77af7bd85500281" providerId="LiveId" clId="{70BF4EFA-C635-4E02-85A4-EE8AA687EAFE}" dt="2023-07-25T23:51:58.114" v="74"/>
          <ac:spMkLst>
            <pc:docMk/>
            <pc:sldMk cId="3683219421" sldId="282"/>
            <ac:spMk id="8" creationId="{406832D3-51D0-D681-ABC6-D5AA21F8B4C4}"/>
          </ac:spMkLst>
        </pc:spChg>
        <pc:spChg chg="mod">
          <ac:chgData name="Neemias Informatica Lima" userId="b77af7bd85500281" providerId="LiveId" clId="{70BF4EFA-C635-4E02-85A4-EE8AA687EAFE}" dt="2023-07-25T23:56:18.942" v="131" actId="20577"/>
          <ac:spMkLst>
            <pc:docMk/>
            <pc:sldMk cId="3683219421" sldId="282"/>
            <ac:spMk id="12" creationId="{00000000-0000-0000-0000-000000000000}"/>
          </ac:spMkLst>
        </pc:spChg>
        <pc:spChg chg="mod">
          <ac:chgData name="Neemias Informatica Lima" userId="b77af7bd85500281" providerId="LiveId" clId="{70BF4EFA-C635-4E02-85A4-EE8AA687EAFE}" dt="2023-07-25T23:55:17.440" v="109"/>
          <ac:spMkLst>
            <pc:docMk/>
            <pc:sldMk cId="3683219421" sldId="282"/>
            <ac:spMk id="14" creationId="{00000000-0000-0000-0000-000000000000}"/>
          </ac:spMkLst>
        </pc:spChg>
        <pc:picChg chg="del">
          <ac:chgData name="Neemias Informatica Lima" userId="b77af7bd85500281" providerId="LiveId" clId="{70BF4EFA-C635-4E02-85A4-EE8AA687EAFE}" dt="2023-07-25T23:51:57.413" v="73" actId="478"/>
          <ac:picMkLst>
            <pc:docMk/>
            <pc:sldMk cId="3683219421" sldId="282"/>
            <ac:picMk id="5" creationId="{2074D15B-C433-B3FE-655E-F896186A7E29}"/>
          </ac:picMkLst>
        </pc:picChg>
        <pc:picChg chg="del">
          <ac:chgData name="Neemias Informatica Lima" userId="b77af7bd85500281" providerId="LiveId" clId="{70BF4EFA-C635-4E02-85A4-EE8AA687EAFE}" dt="2023-07-25T23:51:57.413" v="73" actId="478"/>
          <ac:picMkLst>
            <pc:docMk/>
            <pc:sldMk cId="3683219421" sldId="282"/>
            <ac:picMk id="6" creationId="{07BDFE5B-EEF5-3811-2C82-561761550694}"/>
          </ac:picMkLst>
        </pc:picChg>
        <pc:picChg chg="add mod">
          <ac:chgData name="Neemias Informatica Lima" userId="b77af7bd85500281" providerId="LiveId" clId="{70BF4EFA-C635-4E02-85A4-EE8AA687EAFE}" dt="2023-07-25T23:51:58.114" v="74"/>
          <ac:picMkLst>
            <pc:docMk/>
            <pc:sldMk cId="3683219421" sldId="282"/>
            <ac:picMk id="9" creationId="{E4E7D18B-2663-8020-BA36-B88543827227}"/>
          </ac:picMkLst>
        </pc:picChg>
        <pc:picChg chg="add mod">
          <ac:chgData name="Neemias Informatica Lima" userId="b77af7bd85500281" providerId="LiveId" clId="{70BF4EFA-C635-4E02-85A4-EE8AA687EAFE}" dt="2023-07-25T23:51:58.114" v="74"/>
          <ac:picMkLst>
            <pc:docMk/>
            <pc:sldMk cId="3683219421" sldId="282"/>
            <ac:picMk id="11" creationId="{106373A6-913A-FB36-4DC5-2B97F23E5862}"/>
          </ac:picMkLst>
        </pc:picChg>
      </pc:sldChg>
      <pc:sldChg chg="addSp delSp modSp mod">
        <pc:chgData name="Neemias Informatica Lima" userId="b77af7bd85500281" providerId="LiveId" clId="{70BF4EFA-C635-4E02-85A4-EE8AA687EAFE}" dt="2023-07-25T23:57:39.131" v="156" actId="20577"/>
        <pc:sldMkLst>
          <pc:docMk/>
          <pc:sldMk cId="3902406419" sldId="283"/>
        </pc:sldMkLst>
        <pc:spChg chg="del">
          <ac:chgData name="Neemias Informatica Lima" userId="b77af7bd85500281" providerId="LiveId" clId="{70BF4EFA-C635-4E02-85A4-EE8AA687EAFE}" dt="2023-07-25T23:52:11.501" v="75" actId="478"/>
          <ac:spMkLst>
            <pc:docMk/>
            <pc:sldMk cId="3902406419" sldId="283"/>
            <ac:spMk id="2" creationId="{D3F2D1D4-493F-B3EC-6211-0D2D727670AA}"/>
          </ac:spMkLst>
        </pc:spChg>
        <pc:spChg chg="del">
          <ac:chgData name="Neemias Informatica Lima" userId="b77af7bd85500281" providerId="LiveId" clId="{70BF4EFA-C635-4E02-85A4-EE8AA687EAFE}" dt="2023-07-25T23:52:11.501" v="75" actId="478"/>
          <ac:spMkLst>
            <pc:docMk/>
            <pc:sldMk cId="3902406419" sldId="283"/>
            <ac:spMk id="3" creationId="{EA826045-1181-CAD1-2B51-E9311AB30D4F}"/>
          </ac:spMkLst>
        </pc:spChg>
        <pc:spChg chg="add mod">
          <ac:chgData name="Neemias Informatica Lima" userId="b77af7bd85500281" providerId="LiveId" clId="{70BF4EFA-C635-4E02-85A4-EE8AA687EAFE}" dt="2023-07-25T23:52:11.947" v="76"/>
          <ac:spMkLst>
            <pc:docMk/>
            <pc:sldMk cId="3902406419" sldId="283"/>
            <ac:spMk id="6" creationId="{FABDE56D-3F03-0165-FE61-AF4DC3BC7A2F}"/>
          </ac:spMkLst>
        </pc:spChg>
        <pc:spChg chg="add mod">
          <ac:chgData name="Neemias Informatica Lima" userId="b77af7bd85500281" providerId="LiveId" clId="{70BF4EFA-C635-4E02-85A4-EE8AA687EAFE}" dt="2023-07-25T23:52:11.947" v="76"/>
          <ac:spMkLst>
            <pc:docMk/>
            <pc:sldMk cId="3902406419" sldId="283"/>
            <ac:spMk id="7" creationId="{D4068EE0-66FE-857B-0CB9-43EFAF05F80A}"/>
          </ac:spMkLst>
        </pc:spChg>
        <pc:spChg chg="mod">
          <ac:chgData name="Neemias Informatica Lima" userId="b77af7bd85500281" providerId="LiveId" clId="{70BF4EFA-C635-4E02-85A4-EE8AA687EAFE}" dt="2023-07-25T23:56:37.817" v="136"/>
          <ac:spMkLst>
            <pc:docMk/>
            <pc:sldMk cId="3902406419" sldId="283"/>
            <ac:spMk id="14" creationId="{00000000-0000-0000-0000-000000000000}"/>
          </ac:spMkLst>
        </pc:spChg>
        <pc:spChg chg="mod">
          <ac:chgData name="Neemias Informatica Lima" userId="b77af7bd85500281" providerId="LiveId" clId="{70BF4EFA-C635-4E02-85A4-EE8AA687EAFE}" dt="2023-07-25T23:57:39.131" v="156" actId="20577"/>
          <ac:spMkLst>
            <pc:docMk/>
            <pc:sldMk cId="3902406419" sldId="283"/>
            <ac:spMk id="15" creationId="{D5C09FDA-172B-4732-BD2E-A9BBEF8B191B}"/>
          </ac:spMkLst>
        </pc:spChg>
        <pc:picChg chg="del">
          <ac:chgData name="Neemias Informatica Lima" userId="b77af7bd85500281" providerId="LiveId" clId="{70BF4EFA-C635-4E02-85A4-EE8AA687EAFE}" dt="2023-07-25T23:52:11.501" v="75" actId="478"/>
          <ac:picMkLst>
            <pc:docMk/>
            <pc:sldMk cId="3902406419" sldId="283"/>
            <ac:picMk id="4" creationId="{D22E72BF-B0A0-CBCE-3EEA-338FA26238F2}"/>
          </ac:picMkLst>
        </pc:picChg>
        <pc:picChg chg="del">
          <ac:chgData name="Neemias Informatica Lima" userId="b77af7bd85500281" providerId="LiveId" clId="{70BF4EFA-C635-4E02-85A4-EE8AA687EAFE}" dt="2023-07-25T23:52:11.501" v="75" actId="478"/>
          <ac:picMkLst>
            <pc:docMk/>
            <pc:sldMk cId="3902406419" sldId="283"/>
            <ac:picMk id="5" creationId="{B6666158-6DAF-F93A-BD4A-F9D9BC2A85CF}"/>
          </ac:picMkLst>
        </pc:picChg>
        <pc:picChg chg="add mod">
          <ac:chgData name="Neemias Informatica Lima" userId="b77af7bd85500281" providerId="LiveId" clId="{70BF4EFA-C635-4E02-85A4-EE8AA687EAFE}" dt="2023-07-25T23:52:11.947" v="76"/>
          <ac:picMkLst>
            <pc:docMk/>
            <pc:sldMk cId="3902406419" sldId="283"/>
            <ac:picMk id="8" creationId="{5ED0E2B3-CD61-4068-16B9-2A663EE7B7D9}"/>
          </ac:picMkLst>
        </pc:picChg>
        <pc:picChg chg="add mod">
          <ac:chgData name="Neemias Informatica Lima" userId="b77af7bd85500281" providerId="LiveId" clId="{70BF4EFA-C635-4E02-85A4-EE8AA687EAFE}" dt="2023-07-25T23:52:11.947" v="76"/>
          <ac:picMkLst>
            <pc:docMk/>
            <pc:sldMk cId="3902406419" sldId="283"/>
            <ac:picMk id="9" creationId="{18B901A2-6B27-3819-6BC5-4B4074B3EECB}"/>
          </ac:picMkLst>
        </pc:picChg>
      </pc:sldChg>
      <pc:sldChg chg="addSp delSp modSp mod">
        <pc:chgData name="Neemias Informatica Lima" userId="b77af7bd85500281" providerId="LiveId" clId="{70BF4EFA-C635-4E02-85A4-EE8AA687EAFE}" dt="2023-07-26T00:00:16.268" v="191" actId="6549"/>
        <pc:sldMkLst>
          <pc:docMk/>
          <pc:sldMk cId="2424059023" sldId="284"/>
        </pc:sldMkLst>
        <pc:spChg chg="del">
          <ac:chgData name="Neemias Informatica Lima" userId="b77af7bd85500281" providerId="LiveId" clId="{70BF4EFA-C635-4E02-85A4-EE8AA687EAFE}" dt="2023-07-25T23:52:37.561" v="79" actId="478"/>
          <ac:spMkLst>
            <pc:docMk/>
            <pc:sldMk cId="2424059023" sldId="284"/>
            <ac:spMk id="2" creationId="{5448C91B-BD93-B540-0F02-1F19032D0E0D}"/>
          </ac:spMkLst>
        </pc:spChg>
        <pc:spChg chg="del">
          <ac:chgData name="Neemias Informatica Lima" userId="b77af7bd85500281" providerId="LiveId" clId="{70BF4EFA-C635-4E02-85A4-EE8AA687EAFE}" dt="2023-07-25T23:52:37.561" v="79" actId="478"/>
          <ac:spMkLst>
            <pc:docMk/>
            <pc:sldMk cId="2424059023" sldId="284"/>
            <ac:spMk id="3" creationId="{E563B708-1A1D-9AA7-DD96-FB882AF3DA40}"/>
          </ac:spMkLst>
        </pc:spChg>
        <pc:spChg chg="add mod">
          <ac:chgData name="Neemias Informatica Lima" userId="b77af7bd85500281" providerId="LiveId" clId="{70BF4EFA-C635-4E02-85A4-EE8AA687EAFE}" dt="2023-07-25T23:52:38.122" v="80"/>
          <ac:spMkLst>
            <pc:docMk/>
            <pc:sldMk cId="2424059023" sldId="284"/>
            <ac:spMk id="6" creationId="{66AE90E3-AC57-DD86-AC9B-E74D0C2B036E}"/>
          </ac:spMkLst>
        </pc:spChg>
        <pc:spChg chg="add mod">
          <ac:chgData name="Neemias Informatica Lima" userId="b77af7bd85500281" providerId="LiveId" clId="{70BF4EFA-C635-4E02-85A4-EE8AA687EAFE}" dt="2023-07-25T23:52:38.122" v="80"/>
          <ac:spMkLst>
            <pc:docMk/>
            <pc:sldMk cId="2424059023" sldId="284"/>
            <ac:spMk id="7" creationId="{1D466D24-A8FB-06BE-67E0-58F3C8F57E12}"/>
          </ac:spMkLst>
        </pc:spChg>
        <pc:spChg chg="mod">
          <ac:chgData name="Neemias Informatica Lima" userId="b77af7bd85500281" providerId="LiveId" clId="{70BF4EFA-C635-4E02-85A4-EE8AA687EAFE}" dt="2023-07-25T23:58:38.835" v="165" actId="20577"/>
          <ac:spMkLst>
            <pc:docMk/>
            <pc:sldMk cId="2424059023" sldId="284"/>
            <ac:spMk id="14" creationId="{00000000-0000-0000-0000-000000000000}"/>
          </ac:spMkLst>
        </pc:spChg>
        <pc:spChg chg="mod">
          <ac:chgData name="Neemias Informatica Lima" userId="b77af7bd85500281" providerId="LiveId" clId="{70BF4EFA-C635-4E02-85A4-EE8AA687EAFE}" dt="2023-07-26T00:00:16.268" v="191" actId="6549"/>
          <ac:spMkLst>
            <pc:docMk/>
            <pc:sldMk cId="2424059023" sldId="284"/>
            <ac:spMk id="15" creationId="{C3A1BEFC-B9B8-4142-B09F-1F5B330F4265}"/>
          </ac:spMkLst>
        </pc:spChg>
        <pc:picChg chg="del">
          <ac:chgData name="Neemias Informatica Lima" userId="b77af7bd85500281" providerId="LiveId" clId="{70BF4EFA-C635-4E02-85A4-EE8AA687EAFE}" dt="2023-07-25T23:52:37.561" v="79" actId="478"/>
          <ac:picMkLst>
            <pc:docMk/>
            <pc:sldMk cId="2424059023" sldId="284"/>
            <ac:picMk id="4" creationId="{12736DC3-3EF5-5FF0-9751-EA431A7F7D81}"/>
          </ac:picMkLst>
        </pc:picChg>
        <pc:picChg chg="del">
          <ac:chgData name="Neemias Informatica Lima" userId="b77af7bd85500281" providerId="LiveId" clId="{70BF4EFA-C635-4E02-85A4-EE8AA687EAFE}" dt="2023-07-25T23:52:37.561" v="79" actId="478"/>
          <ac:picMkLst>
            <pc:docMk/>
            <pc:sldMk cId="2424059023" sldId="284"/>
            <ac:picMk id="5" creationId="{076D8450-2428-BADD-0B44-188453E51C9E}"/>
          </ac:picMkLst>
        </pc:picChg>
        <pc:picChg chg="add mod">
          <ac:chgData name="Neemias Informatica Lima" userId="b77af7bd85500281" providerId="LiveId" clId="{70BF4EFA-C635-4E02-85A4-EE8AA687EAFE}" dt="2023-07-25T23:52:38.122" v="80"/>
          <ac:picMkLst>
            <pc:docMk/>
            <pc:sldMk cId="2424059023" sldId="284"/>
            <ac:picMk id="8" creationId="{46375442-6DC0-7CDE-49C5-8B0C451DE421}"/>
          </ac:picMkLst>
        </pc:picChg>
        <pc:picChg chg="add mod">
          <ac:chgData name="Neemias Informatica Lima" userId="b77af7bd85500281" providerId="LiveId" clId="{70BF4EFA-C635-4E02-85A4-EE8AA687EAFE}" dt="2023-07-25T23:52:38.122" v="80"/>
          <ac:picMkLst>
            <pc:docMk/>
            <pc:sldMk cId="2424059023" sldId="284"/>
            <ac:picMk id="9" creationId="{2CC0FD82-8D8A-175B-49BD-99EDD91F81FD}"/>
          </ac:picMkLst>
        </pc:picChg>
      </pc:sldChg>
      <pc:sldChg chg="addSp delSp modSp mod">
        <pc:chgData name="Neemias Informatica Lima" userId="b77af7bd85500281" providerId="LiveId" clId="{70BF4EFA-C635-4E02-85A4-EE8AA687EAFE}" dt="2023-07-26T00:02:56.661" v="243" actId="207"/>
        <pc:sldMkLst>
          <pc:docMk/>
          <pc:sldMk cId="2241968852" sldId="285"/>
        </pc:sldMkLst>
        <pc:spChg chg="del">
          <ac:chgData name="Neemias Informatica Lima" userId="b77af7bd85500281" providerId="LiveId" clId="{70BF4EFA-C635-4E02-85A4-EE8AA687EAFE}" dt="2023-07-25T23:52:56.561" v="83" actId="478"/>
          <ac:spMkLst>
            <pc:docMk/>
            <pc:sldMk cId="2241968852" sldId="285"/>
            <ac:spMk id="2" creationId="{F4F771C1-83E3-12C5-DBA1-C1AABF506852}"/>
          </ac:spMkLst>
        </pc:spChg>
        <pc:spChg chg="del">
          <ac:chgData name="Neemias Informatica Lima" userId="b77af7bd85500281" providerId="LiveId" clId="{70BF4EFA-C635-4E02-85A4-EE8AA687EAFE}" dt="2023-07-25T23:52:56.561" v="83" actId="478"/>
          <ac:spMkLst>
            <pc:docMk/>
            <pc:sldMk cId="2241968852" sldId="285"/>
            <ac:spMk id="3" creationId="{0099895D-FE3D-1042-7382-7A86FCF45654}"/>
          </ac:spMkLst>
        </pc:spChg>
        <pc:spChg chg="add mod">
          <ac:chgData name="Neemias Informatica Lima" userId="b77af7bd85500281" providerId="LiveId" clId="{70BF4EFA-C635-4E02-85A4-EE8AA687EAFE}" dt="2023-07-25T23:52:56.910" v="84"/>
          <ac:spMkLst>
            <pc:docMk/>
            <pc:sldMk cId="2241968852" sldId="285"/>
            <ac:spMk id="6" creationId="{5E8CB69D-73BB-0BDB-51A4-F4EE1B6D1C04}"/>
          </ac:spMkLst>
        </pc:spChg>
        <pc:spChg chg="add mod">
          <ac:chgData name="Neemias Informatica Lima" userId="b77af7bd85500281" providerId="LiveId" clId="{70BF4EFA-C635-4E02-85A4-EE8AA687EAFE}" dt="2023-07-25T23:52:56.910" v="84"/>
          <ac:spMkLst>
            <pc:docMk/>
            <pc:sldMk cId="2241968852" sldId="285"/>
            <ac:spMk id="7" creationId="{C062E573-7681-6A57-9D95-178BF7C1444C}"/>
          </ac:spMkLst>
        </pc:spChg>
        <pc:spChg chg="mod">
          <ac:chgData name="Neemias Informatica Lima" userId="b77af7bd85500281" providerId="LiveId" clId="{70BF4EFA-C635-4E02-85A4-EE8AA687EAFE}" dt="2023-07-26T00:01:47.790" v="213"/>
          <ac:spMkLst>
            <pc:docMk/>
            <pc:sldMk cId="2241968852" sldId="285"/>
            <ac:spMk id="14" creationId="{00000000-0000-0000-0000-000000000000}"/>
          </ac:spMkLst>
        </pc:spChg>
        <pc:spChg chg="mod">
          <ac:chgData name="Neemias Informatica Lima" userId="b77af7bd85500281" providerId="LiveId" clId="{70BF4EFA-C635-4E02-85A4-EE8AA687EAFE}" dt="2023-07-26T00:02:56.661" v="243" actId="207"/>
          <ac:spMkLst>
            <pc:docMk/>
            <pc:sldMk cId="2241968852" sldId="285"/>
            <ac:spMk id="15" creationId="{0F091E13-8EAD-4FFB-9473-BC74E5ABDC64}"/>
          </ac:spMkLst>
        </pc:spChg>
        <pc:picChg chg="del">
          <ac:chgData name="Neemias Informatica Lima" userId="b77af7bd85500281" providerId="LiveId" clId="{70BF4EFA-C635-4E02-85A4-EE8AA687EAFE}" dt="2023-07-25T23:52:56.561" v="83" actId="478"/>
          <ac:picMkLst>
            <pc:docMk/>
            <pc:sldMk cId="2241968852" sldId="285"/>
            <ac:picMk id="4" creationId="{26FCE371-1823-90C1-B89D-65B5E05C4D80}"/>
          </ac:picMkLst>
        </pc:picChg>
        <pc:picChg chg="del">
          <ac:chgData name="Neemias Informatica Lima" userId="b77af7bd85500281" providerId="LiveId" clId="{70BF4EFA-C635-4E02-85A4-EE8AA687EAFE}" dt="2023-07-25T23:52:56.561" v="83" actId="478"/>
          <ac:picMkLst>
            <pc:docMk/>
            <pc:sldMk cId="2241968852" sldId="285"/>
            <ac:picMk id="5" creationId="{481AE682-A837-9478-BF33-F11C6C5EBD80}"/>
          </ac:picMkLst>
        </pc:picChg>
        <pc:picChg chg="add mod">
          <ac:chgData name="Neemias Informatica Lima" userId="b77af7bd85500281" providerId="LiveId" clId="{70BF4EFA-C635-4E02-85A4-EE8AA687EAFE}" dt="2023-07-25T23:52:56.910" v="84"/>
          <ac:picMkLst>
            <pc:docMk/>
            <pc:sldMk cId="2241968852" sldId="285"/>
            <ac:picMk id="8" creationId="{7E4811F5-9FDC-8318-34E6-BDE5CC260426}"/>
          </ac:picMkLst>
        </pc:picChg>
        <pc:picChg chg="add mod">
          <ac:chgData name="Neemias Informatica Lima" userId="b77af7bd85500281" providerId="LiveId" clId="{70BF4EFA-C635-4E02-85A4-EE8AA687EAFE}" dt="2023-07-25T23:52:56.910" v="84"/>
          <ac:picMkLst>
            <pc:docMk/>
            <pc:sldMk cId="2241968852" sldId="285"/>
            <ac:picMk id="9" creationId="{07F84724-0C72-5160-F9BC-2C0FBD7797B9}"/>
          </ac:picMkLst>
        </pc:picChg>
      </pc:sldChg>
      <pc:sldChg chg="addSp delSp modSp mod">
        <pc:chgData name="Neemias Informatica Lima" userId="b77af7bd85500281" providerId="LiveId" clId="{70BF4EFA-C635-4E02-85A4-EE8AA687EAFE}" dt="2023-07-26T00:05:24.979" v="270"/>
        <pc:sldMkLst>
          <pc:docMk/>
          <pc:sldMk cId="1959249856" sldId="286"/>
        </pc:sldMkLst>
        <pc:spChg chg="del">
          <ac:chgData name="Neemias Informatica Lima" userId="b77af7bd85500281" providerId="LiveId" clId="{70BF4EFA-C635-4E02-85A4-EE8AA687EAFE}" dt="2023-07-25T23:53:13.741" v="87" actId="478"/>
          <ac:spMkLst>
            <pc:docMk/>
            <pc:sldMk cId="1959249856" sldId="286"/>
            <ac:spMk id="2" creationId="{4B107FD8-FF2C-D912-F2B8-7158E66FA82F}"/>
          </ac:spMkLst>
        </pc:spChg>
        <pc:spChg chg="del">
          <ac:chgData name="Neemias Informatica Lima" userId="b77af7bd85500281" providerId="LiveId" clId="{70BF4EFA-C635-4E02-85A4-EE8AA687EAFE}" dt="2023-07-25T23:53:13.741" v="87" actId="478"/>
          <ac:spMkLst>
            <pc:docMk/>
            <pc:sldMk cId="1959249856" sldId="286"/>
            <ac:spMk id="3" creationId="{030B43DF-D850-F3FF-6DBC-5537A388E7B3}"/>
          </ac:spMkLst>
        </pc:spChg>
        <pc:spChg chg="add mod">
          <ac:chgData name="Neemias Informatica Lima" userId="b77af7bd85500281" providerId="LiveId" clId="{70BF4EFA-C635-4E02-85A4-EE8AA687EAFE}" dt="2023-07-25T23:53:14.122" v="88"/>
          <ac:spMkLst>
            <pc:docMk/>
            <pc:sldMk cId="1959249856" sldId="286"/>
            <ac:spMk id="6" creationId="{6D14C760-7EAB-140C-C5D6-A56918D05283}"/>
          </ac:spMkLst>
        </pc:spChg>
        <pc:spChg chg="add mod">
          <ac:chgData name="Neemias Informatica Lima" userId="b77af7bd85500281" providerId="LiveId" clId="{70BF4EFA-C635-4E02-85A4-EE8AA687EAFE}" dt="2023-07-25T23:53:14.122" v="88"/>
          <ac:spMkLst>
            <pc:docMk/>
            <pc:sldMk cId="1959249856" sldId="286"/>
            <ac:spMk id="7" creationId="{8F3CF0ED-FEE4-E591-139C-653BCBCED841}"/>
          </ac:spMkLst>
        </pc:spChg>
        <pc:spChg chg="mod">
          <ac:chgData name="Neemias Informatica Lima" userId="b77af7bd85500281" providerId="LiveId" clId="{70BF4EFA-C635-4E02-85A4-EE8AA687EAFE}" dt="2023-07-26T00:04:04.592" v="257"/>
          <ac:spMkLst>
            <pc:docMk/>
            <pc:sldMk cId="1959249856" sldId="286"/>
            <ac:spMk id="14" creationId="{00000000-0000-0000-0000-000000000000}"/>
          </ac:spMkLst>
        </pc:spChg>
        <pc:spChg chg="mod">
          <ac:chgData name="Neemias Informatica Lima" userId="b77af7bd85500281" providerId="LiveId" clId="{70BF4EFA-C635-4E02-85A4-EE8AA687EAFE}" dt="2023-07-26T00:05:24.979" v="270"/>
          <ac:spMkLst>
            <pc:docMk/>
            <pc:sldMk cId="1959249856" sldId="286"/>
            <ac:spMk id="15" creationId="{863BB09B-C8C1-4354-BC51-D930C951E507}"/>
          </ac:spMkLst>
        </pc:spChg>
        <pc:picChg chg="del">
          <ac:chgData name="Neemias Informatica Lima" userId="b77af7bd85500281" providerId="LiveId" clId="{70BF4EFA-C635-4E02-85A4-EE8AA687EAFE}" dt="2023-07-25T23:53:13.741" v="87" actId="478"/>
          <ac:picMkLst>
            <pc:docMk/>
            <pc:sldMk cId="1959249856" sldId="286"/>
            <ac:picMk id="4" creationId="{A3502776-9141-DAB8-3C65-B06976C8A3A6}"/>
          </ac:picMkLst>
        </pc:picChg>
        <pc:picChg chg="del">
          <ac:chgData name="Neemias Informatica Lima" userId="b77af7bd85500281" providerId="LiveId" clId="{70BF4EFA-C635-4E02-85A4-EE8AA687EAFE}" dt="2023-07-25T23:53:13.741" v="87" actId="478"/>
          <ac:picMkLst>
            <pc:docMk/>
            <pc:sldMk cId="1959249856" sldId="286"/>
            <ac:picMk id="5" creationId="{F65291AA-D5ED-C2C9-382D-60B59A7DBA75}"/>
          </ac:picMkLst>
        </pc:picChg>
        <pc:picChg chg="add mod">
          <ac:chgData name="Neemias Informatica Lima" userId="b77af7bd85500281" providerId="LiveId" clId="{70BF4EFA-C635-4E02-85A4-EE8AA687EAFE}" dt="2023-07-25T23:53:14.122" v="88"/>
          <ac:picMkLst>
            <pc:docMk/>
            <pc:sldMk cId="1959249856" sldId="286"/>
            <ac:picMk id="8" creationId="{8041C163-EC9F-F965-C4C2-5E44D220DFDD}"/>
          </ac:picMkLst>
        </pc:picChg>
        <pc:picChg chg="add mod">
          <ac:chgData name="Neemias Informatica Lima" userId="b77af7bd85500281" providerId="LiveId" clId="{70BF4EFA-C635-4E02-85A4-EE8AA687EAFE}" dt="2023-07-25T23:53:14.122" v="88"/>
          <ac:picMkLst>
            <pc:docMk/>
            <pc:sldMk cId="1959249856" sldId="286"/>
            <ac:picMk id="9" creationId="{4B738343-EC6D-DDF9-B985-7A0C103826AD}"/>
          </ac:picMkLst>
        </pc:picChg>
      </pc:sldChg>
      <pc:sldChg chg="addSp delSp modSp mod">
        <pc:chgData name="Neemias Informatica Lima" userId="b77af7bd85500281" providerId="LiveId" clId="{70BF4EFA-C635-4E02-85A4-EE8AA687EAFE}" dt="2023-07-26T00:07:33.542" v="287" actId="313"/>
        <pc:sldMkLst>
          <pc:docMk/>
          <pc:sldMk cId="2857006406" sldId="287"/>
        </pc:sldMkLst>
        <pc:spChg chg="del">
          <ac:chgData name="Neemias Informatica Lima" userId="b77af7bd85500281" providerId="LiveId" clId="{70BF4EFA-C635-4E02-85A4-EE8AA687EAFE}" dt="2023-07-25T23:53:37.425" v="93" actId="478"/>
          <ac:spMkLst>
            <pc:docMk/>
            <pc:sldMk cId="2857006406" sldId="287"/>
            <ac:spMk id="2" creationId="{6A3800FE-FEA4-281A-B38B-EBA1FBE51B3E}"/>
          </ac:spMkLst>
        </pc:spChg>
        <pc:spChg chg="del">
          <ac:chgData name="Neemias Informatica Lima" userId="b77af7bd85500281" providerId="LiveId" clId="{70BF4EFA-C635-4E02-85A4-EE8AA687EAFE}" dt="2023-07-25T23:53:37.425" v="93" actId="478"/>
          <ac:spMkLst>
            <pc:docMk/>
            <pc:sldMk cId="2857006406" sldId="287"/>
            <ac:spMk id="3" creationId="{D30C7927-E748-F33E-1525-E02850415F22}"/>
          </ac:spMkLst>
        </pc:spChg>
        <pc:spChg chg="add mod">
          <ac:chgData name="Neemias Informatica Lima" userId="b77af7bd85500281" providerId="LiveId" clId="{70BF4EFA-C635-4E02-85A4-EE8AA687EAFE}" dt="2023-07-25T23:53:37.851" v="94"/>
          <ac:spMkLst>
            <pc:docMk/>
            <pc:sldMk cId="2857006406" sldId="287"/>
            <ac:spMk id="6" creationId="{BDC1ADE2-2244-599B-566C-3CC288D6A210}"/>
          </ac:spMkLst>
        </pc:spChg>
        <pc:spChg chg="add mod">
          <ac:chgData name="Neemias Informatica Lima" userId="b77af7bd85500281" providerId="LiveId" clId="{70BF4EFA-C635-4E02-85A4-EE8AA687EAFE}" dt="2023-07-25T23:53:37.851" v="94"/>
          <ac:spMkLst>
            <pc:docMk/>
            <pc:sldMk cId="2857006406" sldId="287"/>
            <ac:spMk id="7" creationId="{36D26608-E90C-2D57-3619-313CB0CA8FE6}"/>
          </ac:spMkLst>
        </pc:spChg>
        <pc:spChg chg="mod">
          <ac:chgData name="Neemias Informatica Lima" userId="b77af7bd85500281" providerId="LiveId" clId="{70BF4EFA-C635-4E02-85A4-EE8AA687EAFE}" dt="2023-07-26T00:07:33.542" v="287" actId="313"/>
          <ac:spMkLst>
            <pc:docMk/>
            <pc:sldMk cId="2857006406" sldId="287"/>
            <ac:spMk id="16" creationId="{28D68641-D640-4BD7-9D5B-B3803DCCF9B3}"/>
          </ac:spMkLst>
        </pc:spChg>
        <pc:picChg chg="del">
          <ac:chgData name="Neemias Informatica Lima" userId="b77af7bd85500281" providerId="LiveId" clId="{70BF4EFA-C635-4E02-85A4-EE8AA687EAFE}" dt="2023-07-25T23:53:37.425" v="93" actId="478"/>
          <ac:picMkLst>
            <pc:docMk/>
            <pc:sldMk cId="2857006406" sldId="287"/>
            <ac:picMk id="4" creationId="{48740DD9-EFBE-5FDD-1F96-F5159B348663}"/>
          </ac:picMkLst>
        </pc:picChg>
        <pc:picChg chg="del">
          <ac:chgData name="Neemias Informatica Lima" userId="b77af7bd85500281" providerId="LiveId" clId="{70BF4EFA-C635-4E02-85A4-EE8AA687EAFE}" dt="2023-07-25T23:53:37.425" v="93" actId="478"/>
          <ac:picMkLst>
            <pc:docMk/>
            <pc:sldMk cId="2857006406" sldId="287"/>
            <ac:picMk id="5" creationId="{19F96F83-1902-8460-A1D5-DEA60DE57ED7}"/>
          </ac:picMkLst>
        </pc:picChg>
        <pc:picChg chg="add mod">
          <ac:chgData name="Neemias Informatica Lima" userId="b77af7bd85500281" providerId="LiveId" clId="{70BF4EFA-C635-4E02-85A4-EE8AA687EAFE}" dt="2023-07-25T23:53:37.851" v="94"/>
          <ac:picMkLst>
            <pc:docMk/>
            <pc:sldMk cId="2857006406" sldId="287"/>
            <ac:picMk id="8" creationId="{009787A1-6377-2DF2-D88A-51EE249831F1}"/>
          </ac:picMkLst>
        </pc:picChg>
        <pc:picChg chg="add mod">
          <ac:chgData name="Neemias Informatica Lima" userId="b77af7bd85500281" providerId="LiveId" clId="{70BF4EFA-C635-4E02-85A4-EE8AA687EAFE}" dt="2023-07-25T23:53:37.851" v="94"/>
          <ac:picMkLst>
            <pc:docMk/>
            <pc:sldMk cId="2857006406" sldId="287"/>
            <ac:picMk id="9" creationId="{ED201D25-645B-B612-52CC-F8B0E14E3436}"/>
          </ac:picMkLst>
        </pc:picChg>
      </pc:sldChg>
      <pc:sldChg chg="addSp delSp modSp mod">
        <pc:chgData name="Neemias Informatica Lima" userId="b77af7bd85500281" providerId="LiveId" clId="{70BF4EFA-C635-4E02-85A4-EE8AA687EAFE}" dt="2023-07-25T23:55:48.282" v="120" actId="313"/>
        <pc:sldMkLst>
          <pc:docMk/>
          <pc:sldMk cId="2630436816" sldId="288"/>
        </pc:sldMkLst>
        <pc:spChg chg="del">
          <ac:chgData name="Neemias Informatica Lima" userId="b77af7bd85500281" providerId="LiveId" clId="{70BF4EFA-C635-4E02-85A4-EE8AA687EAFE}" dt="2023-07-25T23:51:44.712" v="71" actId="478"/>
          <ac:spMkLst>
            <pc:docMk/>
            <pc:sldMk cId="2630436816" sldId="288"/>
            <ac:spMk id="2" creationId="{EF47AC37-76E0-0D1D-AC73-A8845302AB22}"/>
          </ac:spMkLst>
        </pc:spChg>
        <pc:spChg chg="del">
          <ac:chgData name="Neemias Informatica Lima" userId="b77af7bd85500281" providerId="LiveId" clId="{70BF4EFA-C635-4E02-85A4-EE8AA687EAFE}" dt="2023-07-25T23:51:44.712" v="71" actId="478"/>
          <ac:spMkLst>
            <pc:docMk/>
            <pc:sldMk cId="2630436816" sldId="288"/>
            <ac:spMk id="3" creationId="{9178F071-A7A4-103C-4FED-3AB988353EEC}"/>
          </ac:spMkLst>
        </pc:spChg>
        <pc:spChg chg="add mod">
          <ac:chgData name="Neemias Informatica Lima" userId="b77af7bd85500281" providerId="LiveId" clId="{70BF4EFA-C635-4E02-85A4-EE8AA687EAFE}" dt="2023-07-25T23:51:45.065" v="72"/>
          <ac:spMkLst>
            <pc:docMk/>
            <pc:sldMk cId="2630436816" sldId="288"/>
            <ac:spMk id="6" creationId="{98BF13D1-6BB1-7F51-09F2-9C96D7BB94D5}"/>
          </ac:spMkLst>
        </pc:spChg>
        <pc:spChg chg="add mod">
          <ac:chgData name="Neemias Informatica Lima" userId="b77af7bd85500281" providerId="LiveId" clId="{70BF4EFA-C635-4E02-85A4-EE8AA687EAFE}" dt="2023-07-25T23:51:45.065" v="72"/>
          <ac:spMkLst>
            <pc:docMk/>
            <pc:sldMk cId="2630436816" sldId="288"/>
            <ac:spMk id="7" creationId="{3BCD3BD0-AF48-39F5-9870-CD32DA04448C}"/>
          </ac:spMkLst>
        </pc:spChg>
        <pc:spChg chg="mod">
          <ac:chgData name="Neemias Informatica Lima" userId="b77af7bd85500281" providerId="LiveId" clId="{70BF4EFA-C635-4E02-85A4-EE8AA687EAFE}" dt="2023-07-25T23:55:48.282" v="120" actId="313"/>
          <ac:spMkLst>
            <pc:docMk/>
            <pc:sldMk cId="2630436816" sldId="288"/>
            <ac:spMk id="13" creationId="{00000000-0000-0000-0000-000000000000}"/>
          </ac:spMkLst>
        </pc:spChg>
        <pc:spChg chg="mod">
          <ac:chgData name="Neemias Informatica Lima" userId="b77af7bd85500281" providerId="LiveId" clId="{70BF4EFA-C635-4E02-85A4-EE8AA687EAFE}" dt="2023-07-25T23:55:10.177" v="104"/>
          <ac:spMkLst>
            <pc:docMk/>
            <pc:sldMk cId="2630436816" sldId="288"/>
            <ac:spMk id="14" creationId="{00000000-0000-0000-0000-000000000000}"/>
          </ac:spMkLst>
        </pc:spChg>
        <pc:picChg chg="del">
          <ac:chgData name="Neemias Informatica Lima" userId="b77af7bd85500281" providerId="LiveId" clId="{70BF4EFA-C635-4E02-85A4-EE8AA687EAFE}" dt="2023-07-25T23:51:44.712" v="71" actId="478"/>
          <ac:picMkLst>
            <pc:docMk/>
            <pc:sldMk cId="2630436816" sldId="288"/>
            <ac:picMk id="4" creationId="{FB6D4313-215E-240F-0D3F-C8EC65EE1CEE}"/>
          </ac:picMkLst>
        </pc:picChg>
        <pc:picChg chg="del">
          <ac:chgData name="Neemias Informatica Lima" userId="b77af7bd85500281" providerId="LiveId" clId="{70BF4EFA-C635-4E02-85A4-EE8AA687EAFE}" dt="2023-07-25T23:51:44.712" v="71" actId="478"/>
          <ac:picMkLst>
            <pc:docMk/>
            <pc:sldMk cId="2630436816" sldId="288"/>
            <ac:picMk id="5" creationId="{82E3D6E2-7EE4-C71D-6192-499B9E6DDF88}"/>
          </ac:picMkLst>
        </pc:picChg>
        <pc:picChg chg="add mod">
          <ac:chgData name="Neemias Informatica Lima" userId="b77af7bd85500281" providerId="LiveId" clId="{70BF4EFA-C635-4E02-85A4-EE8AA687EAFE}" dt="2023-07-25T23:51:45.065" v="72"/>
          <ac:picMkLst>
            <pc:docMk/>
            <pc:sldMk cId="2630436816" sldId="288"/>
            <ac:picMk id="8" creationId="{D6392301-8EFC-A362-99BF-276F9FBA7460}"/>
          </ac:picMkLst>
        </pc:picChg>
        <pc:picChg chg="add mod">
          <ac:chgData name="Neemias Informatica Lima" userId="b77af7bd85500281" providerId="LiveId" clId="{70BF4EFA-C635-4E02-85A4-EE8AA687EAFE}" dt="2023-07-25T23:51:45.065" v="72"/>
          <ac:picMkLst>
            <pc:docMk/>
            <pc:sldMk cId="2630436816" sldId="288"/>
            <ac:picMk id="9" creationId="{9C747321-5B1E-1B9C-C7E8-F73806646B4E}"/>
          </ac:picMkLst>
        </pc:picChg>
      </pc:sldChg>
      <pc:sldChg chg="addSp delSp modSp mod">
        <pc:chgData name="Neemias Informatica Lima" userId="b77af7bd85500281" providerId="LiveId" clId="{70BF4EFA-C635-4E02-85A4-EE8AA687EAFE}" dt="2023-07-25T23:58:15.523" v="160" actId="6549"/>
        <pc:sldMkLst>
          <pc:docMk/>
          <pc:sldMk cId="3032827026" sldId="289"/>
        </pc:sldMkLst>
        <pc:spChg chg="del">
          <ac:chgData name="Neemias Informatica Lima" userId="b77af7bd85500281" providerId="LiveId" clId="{70BF4EFA-C635-4E02-85A4-EE8AA687EAFE}" dt="2023-07-25T23:52:27.374" v="77" actId="478"/>
          <ac:spMkLst>
            <pc:docMk/>
            <pc:sldMk cId="3032827026" sldId="289"/>
            <ac:spMk id="2" creationId="{F5580265-5AA2-3AE3-CBED-F6CC3BD6042C}"/>
          </ac:spMkLst>
        </pc:spChg>
        <pc:spChg chg="del">
          <ac:chgData name="Neemias Informatica Lima" userId="b77af7bd85500281" providerId="LiveId" clId="{70BF4EFA-C635-4E02-85A4-EE8AA687EAFE}" dt="2023-07-25T23:52:27.374" v="77" actId="478"/>
          <ac:spMkLst>
            <pc:docMk/>
            <pc:sldMk cId="3032827026" sldId="289"/>
            <ac:spMk id="3" creationId="{662D4E7D-B5EC-9FCE-1C2F-2F47F941B2BC}"/>
          </ac:spMkLst>
        </pc:spChg>
        <pc:spChg chg="add mod">
          <ac:chgData name="Neemias Informatica Lima" userId="b77af7bd85500281" providerId="LiveId" clId="{70BF4EFA-C635-4E02-85A4-EE8AA687EAFE}" dt="2023-07-25T23:52:27.951" v="78"/>
          <ac:spMkLst>
            <pc:docMk/>
            <pc:sldMk cId="3032827026" sldId="289"/>
            <ac:spMk id="6" creationId="{88F95B22-0B17-9481-526D-40ED6F40ADA5}"/>
          </ac:spMkLst>
        </pc:spChg>
        <pc:spChg chg="add mod">
          <ac:chgData name="Neemias Informatica Lima" userId="b77af7bd85500281" providerId="LiveId" clId="{70BF4EFA-C635-4E02-85A4-EE8AA687EAFE}" dt="2023-07-25T23:52:27.951" v="78"/>
          <ac:spMkLst>
            <pc:docMk/>
            <pc:sldMk cId="3032827026" sldId="289"/>
            <ac:spMk id="7" creationId="{35EDF1FD-A111-1684-F827-06A272011522}"/>
          </ac:spMkLst>
        </pc:spChg>
        <pc:spChg chg="mod">
          <ac:chgData name="Neemias Informatica Lima" userId="b77af7bd85500281" providerId="LiveId" clId="{70BF4EFA-C635-4E02-85A4-EE8AA687EAFE}" dt="2023-07-25T23:58:15.523" v="160" actId="6549"/>
          <ac:spMkLst>
            <pc:docMk/>
            <pc:sldMk cId="3032827026" sldId="289"/>
            <ac:spMk id="12" creationId="{A64B78EF-EDA8-421A-88C9-45544BBCA9D1}"/>
          </ac:spMkLst>
        </pc:spChg>
        <pc:spChg chg="mod">
          <ac:chgData name="Neemias Informatica Lima" userId="b77af7bd85500281" providerId="LiveId" clId="{70BF4EFA-C635-4E02-85A4-EE8AA687EAFE}" dt="2023-07-25T23:56:43.703" v="141"/>
          <ac:spMkLst>
            <pc:docMk/>
            <pc:sldMk cId="3032827026" sldId="289"/>
            <ac:spMk id="14" creationId="{00000000-0000-0000-0000-000000000000}"/>
          </ac:spMkLst>
        </pc:spChg>
        <pc:picChg chg="del">
          <ac:chgData name="Neemias Informatica Lima" userId="b77af7bd85500281" providerId="LiveId" clId="{70BF4EFA-C635-4E02-85A4-EE8AA687EAFE}" dt="2023-07-25T23:52:27.374" v="77" actId="478"/>
          <ac:picMkLst>
            <pc:docMk/>
            <pc:sldMk cId="3032827026" sldId="289"/>
            <ac:picMk id="4" creationId="{C201B004-7A1D-2A0E-7751-AD0A2A8B9535}"/>
          </ac:picMkLst>
        </pc:picChg>
        <pc:picChg chg="del">
          <ac:chgData name="Neemias Informatica Lima" userId="b77af7bd85500281" providerId="LiveId" clId="{70BF4EFA-C635-4E02-85A4-EE8AA687EAFE}" dt="2023-07-25T23:52:27.374" v="77" actId="478"/>
          <ac:picMkLst>
            <pc:docMk/>
            <pc:sldMk cId="3032827026" sldId="289"/>
            <ac:picMk id="5" creationId="{DF619252-3A68-36C3-8A02-1BBB1778C807}"/>
          </ac:picMkLst>
        </pc:picChg>
        <pc:picChg chg="add mod">
          <ac:chgData name="Neemias Informatica Lima" userId="b77af7bd85500281" providerId="LiveId" clId="{70BF4EFA-C635-4E02-85A4-EE8AA687EAFE}" dt="2023-07-25T23:52:27.951" v="78"/>
          <ac:picMkLst>
            <pc:docMk/>
            <pc:sldMk cId="3032827026" sldId="289"/>
            <ac:picMk id="8" creationId="{522D4808-B459-4DD8-9C36-9D4282D7B9E5}"/>
          </ac:picMkLst>
        </pc:picChg>
        <pc:picChg chg="add mod">
          <ac:chgData name="Neemias Informatica Lima" userId="b77af7bd85500281" providerId="LiveId" clId="{70BF4EFA-C635-4E02-85A4-EE8AA687EAFE}" dt="2023-07-25T23:52:27.951" v="78"/>
          <ac:picMkLst>
            <pc:docMk/>
            <pc:sldMk cId="3032827026" sldId="289"/>
            <ac:picMk id="9" creationId="{9C1535DA-8A27-1D04-82C9-14E6073D4607}"/>
          </ac:picMkLst>
        </pc:picChg>
      </pc:sldChg>
      <pc:sldChg chg="addSp delSp modSp mod">
        <pc:chgData name="Neemias Informatica Lima" userId="b77af7bd85500281" providerId="LiveId" clId="{70BF4EFA-C635-4E02-85A4-EE8AA687EAFE}" dt="2023-07-26T00:01:12.995" v="208" actId="1035"/>
        <pc:sldMkLst>
          <pc:docMk/>
          <pc:sldMk cId="3772032319" sldId="290"/>
        </pc:sldMkLst>
        <pc:spChg chg="del">
          <ac:chgData name="Neemias Informatica Lima" userId="b77af7bd85500281" providerId="LiveId" clId="{70BF4EFA-C635-4E02-85A4-EE8AA687EAFE}" dt="2023-07-25T23:52:46.037" v="81" actId="478"/>
          <ac:spMkLst>
            <pc:docMk/>
            <pc:sldMk cId="3772032319" sldId="290"/>
            <ac:spMk id="2" creationId="{F893D189-21E4-236D-2998-75E843222639}"/>
          </ac:spMkLst>
        </pc:spChg>
        <pc:spChg chg="del">
          <ac:chgData name="Neemias Informatica Lima" userId="b77af7bd85500281" providerId="LiveId" clId="{70BF4EFA-C635-4E02-85A4-EE8AA687EAFE}" dt="2023-07-25T23:52:46.037" v="81" actId="478"/>
          <ac:spMkLst>
            <pc:docMk/>
            <pc:sldMk cId="3772032319" sldId="290"/>
            <ac:spMk id="3" creationId="{7EEE24F7-3AFD-3D69-5A54-D12264F66391}"/>
          </ac:spMkLst>
        </pc:spChg>
        <pc:spChg chg="add mod">
          <ac:chgData name="Neemias Informatica Lima" userId="b77af7bd85500281" providerId="LiveId" clId="{70BF4EFA-C635-4E02-85A4-EE8AA687EAFE}" dt="2023-07-25T23:52:46.378" v="82"/>
          <ac:spMkLst>
            <pc:docMk/>
            <pc:sldMk cId="3772032319" sldId="290"/>
            <ac:spMk id="6" creationId="{21F33FAF-AC31-9F25-C5DE-618FFB28596F}"/>
          </ac:spMkLst>
        </pc:spChg>
        <pc:spChg chg="add mod">
          <ac:chgData name="Neemias Informatica Lima" userId="b77af7bd85500281" providerId="LiveId" clId="{70BF4EFA-C635-4E02-85A4-EE8AA687EAFE}" dt="2023-07-25T23:52:46.378" v="82"/>
          <ac:spMkLst>
            <pc:docMk/>
            <pc:sldMk cId="3772032319" sldId="290"/>
            <ac:spMk id="7" creationId="{39B58CFE-B762-99AB-3B13-A4C5BADF0865}"/>
          </ac:spMkLst>
        </pc:spChg>
        <pc:spChg chg="mod">
          <ac:chgData name="Neemias Informatica Lima" userId="b77af7bd85500281" providerId="LiveId" clId="{70BF4EFA-C635-4E02-85A4-EE8AA687EAFE}" dt="2023-07-26T00:01:12.995" v="208" actId="1035"/>
          <ac:spMkLst>
            <pc:docMk/>
            <pc:sldMk cId="3772032319" sldId="290"/>
            <ac:spMk id="12" creationId="{8D5A143D-15FB-4DFE-B0EC-FEEB77A92B2C}"/>
          </ac:spMkLst>
        </pc:spChg>
        <pc:spChg chg="mod">
          <ac:chgData name="Neemias Informatica Lima" userId="b77af7bd85500281" providerId="LiveId" clId="{70BF4EFA-C635-4E02-85A4-EE8AA687EAFE}" dt="2023-07-25T23:58:50.451" v="170" actId="20577"/>
          <ac:spMkLst>
            <pc:docMk/>
            <pc:sldMk cId="3772032319" sldId="290"/>
            <ac:spMk id="14" creationId="{00000000-0000-0000-0000-000000000000}"/>
          </ac:spMkLst>
        </pc:spChg>
        <pc:picChg chg="del">
          <ac:chgData name="Neemias Informatica Lima" userId="b77af7bd85500281" providerId="LiveId" clId="{70BF4EFA-C635-4E02-85A4-EE8AA687EAFE}" dt="2023-07-25T23:52:46.037" v="81" actId="478"/>
          <ac:picMkLst>
            <pc:docMk/>
            <pc:sldMk cId="3772032319" sldId="290"/>
            <ac:picMk id="4" creationId="{99874C42-34AB-8FB5-16FD-074885951211}"/>
          </ac:picMkLst>
        </pc:picChg>
        <pc:picChg chg="del">
          <ac:chgData name="Neemias Informatica Lima" userId="b77af7bd85500281" providerId="LiveId" clId="{70BF4EFA-C635-4E02-85A4-EE8AA687EAFE}" dt="2023-07-25T23:52:46.037" v="81" actId="478"/>
          <ac:picMkLst>
            <pc:docMk/>
            <pc:sldMk cId="3772032319" sldId="290"/>
            <ac:picMk id="5" creationId="{0785B292-7DA8-29C6-E61A-E985840933A3}"/>
          </ac:picMkLst>
        </pc:picChg>
        <pc:picChg chg="add mod">
          <ac:chgData name="Neemias Informatica Lima" userId="b77af7bd85500281" providerId="LiveId" clId="{70BF4EFA-C635-4E02-85A4-EE8AA687EAFE}" dt="2023-07-25T23:52:46.378" v="82"/>
          <ac:picMkLst>
            <pc:docMk/>
            <pc:sldMk cId="3772032319" sldId="290"/>
            <ac:picMk id="8" creationId="{82106B95-983B-BBA5-75C9-7C2056B4BD05}"/>
          </ac:picMkLst>
        </pc:picChg>
        <pc:picChg chg="add mod">
          <ac:chgData name="Neemias Informatica Lima" userId="b77af7bd85500281" providerId="LiveId" clId="{70BF4EFA-C635-4E02-85A4-EE8AA687EAFE}" dt="2023-07-25T23:52:46.378" v="82"/>
          <ac:picMkLst>
            <pc:docMk/>
            <pc:sldMk cId="3772032319" sldId="290"/>
            <ac:picMk id="9" creationId="{484F0367-3DEE-B0D8-28C4-5FB1388790EE}"/>
          </ac:picMkLst>
        </pc:picChg>
      </pc:sldChg>
      <pc:sldChg chg="addSp delSp modSp mod">
        <pc:chgData name="Neemias Informatica Lima" userId="b77af7bd85500281" providerId="LiveId" clId="{70BF4EFA-C635-4E02-85A4-EE8AA687EAFE}" dt="2023-07-26T00:03:24.328" v="252"/>
        <pc:sldMkLst>
          <pc:docMk/>
          <pc:sldMk cId="1768216317" sldId="291"/>
        </pc:sldMkLst>
        <pc:spChg chg="del">
          <ac:chgData name="Neemias Informatica Lima" userId="b77af7bd85500281" providerId="LiveId" clId="{70BF4EFA-C635-4E02-85A4-EE8AA687EAFE}" dt="2023-07-25T23:53:04.449" v="85" actId="478"/>
          <ac:spMkLst>
            <pc:docMk/>
            <pc:sldMk cId="1768216317" sldId="291"/>
            <ac:spMk id="2" creationId="{FECC388F-52FD-C696-9DA8-8366C328A147}"/>
          </ac:spMkLst>
        </pc:spChg>
        <pc:spChg chg="del">
          <ac:chgData name="Neemias Informatica Lima" userId="b77af7bd85500281" providerId="LiveId" clId="{70BF4EFA-C635-4E02-85A4-EE8AA687EAFE}" dt="2023-07-25T23:53:04.449" v="85" actId="478"/>
          <ac:spMkLst>
            <pc:docMk/>
            <pc:sldMk cId="1768216317" sldId="291"/>
            <ac:spMk id="3" creationId="{1B565B09-C3A5-96D0-65CC-9AFE89FF4870}"/>
          </ac:spMkLst>
        </pc:spChg>
        <pc:spChg chg="add mod">
          <ac:chgData name="Neemias Informatica Lima" userId="b77af7bd85500281" providerId="LiveId" clId="{70BF4EFA-C635-4E02-85A4-EE8AA687EAFE}" dt="2023-07-25T23:53:04.862" v="86"/>
          <ac:spMkLst>
            <pc:docMk/>
            <pc:sldMk cId="1768216317" sldId="291"/>
            <ac:spMk id="6" creationId="{55C9F7F9-F2DD-5368-7E5A-9007BC64C5E7}"/>
          </ac:spMkLst>
        </pc:spChg>
        <pc:spChg chg="add mod">
          <ac:chgData name="Neemias Informatica Lima" userId="b77af7bd85500281" providerId="LiveId" clId="{70BF4EFA-C635-4E02-85A4-EE8AA687EAFE}" dt="2023-07-25T23:53:04.862" v="86"/>
          <ac:spMkLst>
            <pc:docMk/>
            <pc:sldMk cId="1768216317" sldId="291"/>
            <ac:spMk id="7" creationId="{C5195436-F292-2C09-CD33-60AB3FB774C7}"/>
          </ac:spMkLst>
        </pc:spChg>
        <pc:spChg chg="mod">
          <ac:chgData name="Neemias Informatica Lima" userId="b77af7bd85500281" providerId="LiveId" clId="{70BF4EFA-C635-4E02-85A4-EE8AA687EAFE}" dt="2023-07-26T00:03:24.328" v="252"/>
          <ac:spMkLst>
            <pc:docMk/>
            <pc:sldMk cId="1768216317" sldId="291"/>
            <ac:spMk id="12" creationId="{FD5EC092-AC81-4728-9A45-4C4BB5B95C65}"/>
          </ac:spMkLst>
        </pc:spChg>
        <pc:spChg chg="mod">
          <ac:chgData name="Neemias Informatica Lima" userId="b77af7bd85500281" providerId="LiveId" clId="{70BF4EFA-C635-4E02-85A4-EE8AA687EAFE}" dt="2023-07-26T00:01:54.161" v="218"/>
          <ac:spMkLst>
            <pc:docMk/>
            <pc:sldMk cId="1768216317" sldId="291"/>
            <ac:spMk id="14" creationId="{00000000-0000-0000-0000-000000000000}"/>
          </ac:spMkLst>
        </pc:spChg>
        <pc:picChg chg="del">
          <ac:chgData name="Neemias Informatica Lima" userId="b77af7bd85500281" providerId="LiveId" clId="{70BF4EFA-C635-4E02-85A4-EE8AA687EAFE}" dt="2023-07-25T23:53:04.449" v="85" actId="478"/>
          <ac:picMkLst>
            <pc:docMk/>
            <pc:sldMk cId="1768216317" sldId="291"/>
            <ac:picMk id="4" creationId="{2C97A3C9-C9BE-DD44-696E-3D2DBC4A2730}"/>
          </ac:picMkLst>
        </pc:picChg>
        <pc:picChg chg="del">
          <ac:chgData name="Neemias Informatica Lima" userId="b77af7bd85500281" providerId="LiveId" clId="{70BF4EFA-C635-4E02-85A4-EE8AA687EAFE}" dt="2023-07-25T23:53:04.449" v="85" actId="478"/>
          <ac:picMkLst>
            <pc:docMk/>
            <pc:sldMk cId="1768216317" sldId="291"/>
            <ac:picMk id="5" creationId="{6F585D8B-DFB3-3046-199A-AF99A4A2ED29}"/>
          </ac:picMkLst>
        </pc:picChg>
        <pc:picChg chg="add mod">
          <ac:chgData name="Neemias Informatica Lima" userId="b77af7bd85500281" providerId="LiveId" clId="{70BF4EFA-C635-4E02-85A4-EE8AA687EAFE}" dt="2023-07-25T23:53:04.862" v="86"/>
          <ac:picMkLst>
            <pc:docMk/>
            <pc:sldMk cId="1768216317" sldId="291"/>
            <ac:picMk id="8" creationId="{887E7B1E-7072-9D1D-F43C-B064E7B9031F}"/>
          </ac:picMkLst>
        </pc:picChg>
        <pc:picChg chg="add mod">
          <ac:chgData name="Neemias Informatica Lima" userId="b77af7bd85500281" providerId="LiveId" clId="{70BF4EFA-C635-4E02-85A4-EE8AA687EAFE}" dt="2023-07-25T23:53:04.862" v="86"/>
          <ac:picMkLst>
            <pc:docMk/>
            <pc:sldMk cId="1768216317" sldId="291"/>
            <ac:picMk id="9" creationId="{9CBB4291-AA9D-5B1C-A83E-8AB5BFCF1DC3}"/>
          </ac:picMkLst>
        </pc:picChg>
      </pc:sldChg>
      <pc:sldChg chg="addSp delSp modSp mod">
        <pc:chgData name="Neemias Informatica Lima" userId="b77af7bd85500281" providerId="LiveId" clId="{70BF4EFA-C635-4E02-85A4-EE8AA687EAFE}" dt="2023-07-26T00:07:47.547" v="289" actId="20577"/>
        <pc:sldMkLst>
          <pc:docMk/>
          <pc:sldMk cId="3757265641" sldId="292"/>
        </pc:sldMkLst>
        <pc:spChg chg="del">
          <ac:chgData name="Neemias Informatica Lima" userId="b77af7bd85500281" providerId="LiveId" clId="{70BF4EFA-C635-4E02-85A4-EE8AA687EAFE}" dt="2023-07-25T23:53:22.049" v="89" actId="478"/>
          <ac:spMkLst>
            <pc:docMk/>
            <pc:sldMk cId="3757265641" sldId="292"/>
            <ac:spMk id="2" creationId="{484F34BC-B9E4-5ADF-A90C-E72D16A651BF}"/>
          </ac:spMkLst>
        </pc:spChg>
        <pc:spChg chg="del">
          <ac:chgData name="Neemias Informatica Lima" userId="b77af7bd85500281" providerId="LiveId" clId="{70BF4EFA-C635-4E02-85A4-EE8AA687EAFE}" dt="2023-07-25T23:53:22.049" v="89" actId="478"/>
          <ac:spMkLst>
            <pc:docMk/>
            <pc:sldMk cId="3757265641" sldId="292"/>
            <ac:spMk id="3" creationId="{0F656E3F-F80C-E389-4C0E-0B626BF2E4CC}"/>
          </ac:spMkLst>
        </pc:spChg>
        <pc:spChg chg="add mod">
          <ac:chgData name="Neemias Informatica Lima" userId="b77af7bd85500281" providerId="LiveId" clId="{70BF4EFA-C635-4E02-85A4-EE8AA687EAFE}" dt="2023-07-25T23:53:22.472" v="90"/>
          <ac:spMkLst>
            <pc:docMk/>
            <pc:sldMk cId="3757265641" sldId="292"/>
            <ac:spMk id="6" creationId="{5F4A209C-466E-14D3-2D79-A114F0E136BB}"/>
          </ac:spMkLst>
        </pc:spChg>
        <pc:spChg chg="add mod">
          <ac:chgData name="Neemias Informatica Lima" userId="b77af7bd85500281" providerId="LiveId" clId="{70BF4EFA-C635-4E02-85A4-EE8AA687EAFE}" dt="2023-07-25T23:53:22.472" v="90"/>
          <ac:spMkLst>
            <pc:docMk/>
            <pc:sldMk cId="3757265641" sldId="292"/>
            <ac:spMk id="7" creationId="{40CEF313-9683-AFCD-DDAA-AFDBB05249DD}"/>
          </ac:spMkLst>
        </pc:spChg>
        <pc:spChg chg="mod">
          <ac:chgData name="Neemias Informatica Lima" userId="b77af7bd85500281" providerId="LiveId" clId="{70BF4EFA-C635-4E02-85A4-EE8AA687EAFE}" dt="2023-07-26T00:07:47.547" v="289" actId="20577"/>
          <ac:spMkLst>
            <pc:docMk/>
            <pc:sldMk cId="3757265641" sldId="292"/>
            <ac:spMk id="12" creationId="{1EC42BAA-B890-43DD-B4F0-9AB5685AF2FE}"/>
          </ac:spMkLst>
        </pc:spChg>
        <pc:spChg chg="mod">
          <ac:chgData name="Neemias Informatica Lima" userId="b77af7bd85500281" providerId="LiveId" clId="{70BF4EFA-C635-4E02-85A4-EE8AA687EAFE}" dt="2023-07-26T00:04:37.203" v="260"/>
          <ac:spMkLst>
            <pc:docMk/>
            <pc:sldMk cId="3757265641" sldId="292"/>
            <ac:spMk id="14" creationId="{00000000-0000-0000-0000-000000000000}"/>
          </ac:spMkLst>
        </pc:spChg>
        <pc:picChg chg="del">
          <ac:chgData name="Neemias Informatica Lima" userId="b77af7bd85500281" providerId="LiveId" clId="{70BF4EFA-C635-4E02-85A4-EE8AA687EAFE}" dt="2023-07-25T23:53:22.049" v="89" actId="478"/>
          <ac:picMkLst>
            <pc:docMk/>
            <pc:sldMk cId="3757265641" sldId="292"/>
            <ac:picMk id="4" creationId="{3D0C0BD3-65B0-4FCD-C0AB-3F1B17AD4FF6}"/>
          </ac:picMkLst>
        </pc:picChg>
        <pc:picChg chg="del">
          <ac:chgData name="Neemias Informatica Lima" userId="b77af7bd85500281" providerId="LiveId" clId="{70BF4EFA-C635-4E02-85A4-EE8AA687EAFE}" dt="2023-07-25T23:53:22.049" v="89" actId="478"/>
          <ac:picMkLst>
            <pc:docMk/>
            <pc:sldMk cId="3757265641" sldId="292"/>
            <ac:picMk id="5" creationId="{265E0221-A7B8-DB10-52FB-E13D01FE5076}"/>
          </ac:picMkLst>
        </pc:picChg>
        <pc:picChg chg="add mod">
          <ac:chgData name="Neemias Informatica Lima" userId="b77af7bd85500281" providerId="LiveId" clId="{70BF4EFA-C635-4E02-85A4-EE8AA687EAFE}" dt="2023-07-25T23:53:22.472" v="90"/>
          <ac:picMkLst>
            <pc:docMk/>
            <pc:sldMk cId="3757265641" sldId="292"/>
            <ac:picMk id="8" creationId="{7CE7BCB5-5FB6-AFB3-F1A5-9BC74B812D5C}"/>
          </ac:picMkLst>
        </pc:picChg>
        <pc:picChg chg="add mod">
          <ac:chgData name="Neemias Informatica Lima" userId="b77af7bd85500281" providerId="LiveId" clId="{70BF4EFA-C635-4E02-85A4-EE8AA687EAFE}" dt="2023-07-25T23:53:22.472" v="90"/>
          <ac:picMkLst>
            <pc:docMk/>
            <pc:sldMk cId="3757265641" sldId="292"/>
            <ac:picMk id="9" creationId="{172F24A9-83E8-F295-E61B-CF63A11641F8}"/>
          </ac:picMkLst>
        </pc:picChg>
      </pc:sldChg>
      <pc:sldChg chg="addSp delSp modSp mod">
        <pc:chgData name="Neemias Informatica Lima" userId="b77af7bd85500281" providerId="LiveId" clId="{70BF4EFA-C635-4E02-85A4-EE8AA687EAFE}" dt="2023-07-26T00:06:39.940" v="277"/>
        <pc:sldMkLst>
          <pc:docMk/>
          <pc:sldMk cId="3114938747" sldId="293"/>
        </pc:sldMkLst>
        <pc:spChg chg="del">
          <ac:chgData name="Neemias Informatica Lima" userId="b77af7bd85500281" providerId="LiveId" clId="{70BF4EFA-C635-4E02-85A4-EE8AA687EAFE}" dt="2023-07-25T23:53:29.653" v="91" actId="478"/>
          <ac:spMkLst>
            <pc:docMk/>
            <pc:sldMk cId="3114938747" sldId="293"/>
            <ac:spMk id="2" creationId="{86194473-DE93-792A-66D7-CAC736A8C24B}"/>
          </ac:spMkLst>
        </pc:spChg>
        <pc:spChg chg="del">
          <ac:chgData name="Neemias Informatica Lima" userId="b77af7bd85500281" providerId="LiveId" clId="{70BF4EFA-C635-4E02-85A4-EE8AA687EAFE}" dt="2023-07-25T23:53:29.653" v="91" actId="478"/>
          <ac:spMkLst>
            <pc:docMk/>
            <pc:sldMk cId="3114938747" sldId="293"/>
            <ac:spMk id="3" creationId="{07FBBBE7-E681-C09F-D99E-85138969986A}"/>
          </ac:spMkLst>
        </pc:spChg>
        <pc:spChg chg="add mod">
          <ac:chgData name="Neemias Informatica Lima" userId="b77af7bd85500281" providerId="LiveId" clId="{70BF4EFA-C635-4E02-85A4-EE8AA687EAFE}" dt="2023-07-25T23:53:30.042" v="92"/>
          <ac:spMkLst>
            <pc:docMk/>
            <pc:sldMk cId="3114938747" sldId="293"/>
            <ac:spMk id="6" creationId="{ED7CD55C-BFCE-4975-A678-D5FBEE835717}"/>
          </ac:spMkLst>
        </pc:spChg>
        <pc:spChg chg="add mod">
          <ac:chgData name="Neemias Informatica Lima" userId="b77af7bd85500281" providerId="LiveId" clId="{70BF4EFA-C635-4E02-85A4-EE8AA687EAFE}" dt="2023-07-25T23:53:30.042" v="92"/>
          <ac:spMkLst>
            <pc:docMk/>
            <pc:sldMk cId="3114938747" sldId="293"/>
            <ac:spMk id="7" creationId="{45EDCD87-2A4D-8B7E-889D-6868FFDC6627}"/>
          </ac:spMkLst>
        </pc:spChg>
        <pc:spChg chg="mod">
          <ac:chgData name="Neemias Informatica Lima" userId="b77af7bd85500281" providerId="LiveId" clId="{70BF4EFA-C635-4E02-85A4-EE8AA687EAFE}" dt="2023-07-26T00:06:39.940" v="277"/>
          <ac:spMkLst>
            <pc:docMk/>
            <pc:sldMk cId="3114938747" sldId="293"/>
            <ac:spMk id="16" creationId="{CFC8B9D9-C6ED-4706-A104-65D118A5B7F9}"/>
          </ac:spMkLst>
        </pc:spChg>
        <pc:picChg chg="del">
          <ac:chgData name="Neemias Informatica Lima" userId="b77af7bd85500281" providerId="LiveId" clId="{70BF4EFA-C635-4E02-85A4-EE8AA687EAFE}" dt="2023-07-25T23:53:29.653" v="91" actId="478"/>
          <ac:picMkLst>
            <pc:docMk/>
            <pc:sldMk cId="3114938747" sldId="293"/>
            <ac:picMk id="4" creationId="{F593D162-ED26-E470-5A4F-ADEEC2CBB496}"/>
          </ac:picMkLst>
        </pc:picChg>
        <pc:picChg chg="del">
          <ac:chgData name="Neemias Informatica Lima" userId="b77af7bd85500281" providerId="LiveId" clId="{70BF4EFA-C635-4E02-85A4-EE8AA687EAFE}" dt="2023-07-25T23:53:29.653" v="91" actId="478"/>
          <ac:picMkLst>
            <pc:docMk/>
            <pc:sldMk cId="3114938747" sldId="293"/>
            <ac:picMk id="5" creationId="{D218B5AB-2C22-F59F-3423-6485EDA8FD94}"/>
          </ac:picMkLst>
        </pc:picChg>
        <pc:picChg chg="add mod">
          <ac:chgData name="Neemias Informatica Lima" userId="b77af7bd85500281" providerId="LiveId" clId="{70BF4EFA-C635-4E02-85A4-EE8AA687EAFE}" dt="2023-07-25T23:53:30.042" v="92"/>
          <ac:picMkLst>
            <pc:docMk/>
            <pc:sldMk cId="3114938747" sldId="293"/>
            <ac:picMk id="8" creationId="{677298EA-ADB1-978C-E4B2-FA55276E596E}"/>
          </ac:picMkLst>
        </pc:picChg>
        <pc:picChg chg="add mod">
          <ac:chgData name="Neemias Informatica Lima" userId="b77af7bd85500281" providerId="LiveId" clId="{70BF4EFA-C635-4E02-85A4-EE8AA687EAFE}" dt="2023-07-25T23:53:30.042" v="92"/>
          <ac:picMkLst>
            <pc:docMk/>
            <pc:sldMk cId="3114938747" sldId="293"/>
            <ac:picMk id="9" creationId="{2511B223-4BA1-B017-9EF0-572CF550D65E}"/>
          </ac:picMkLst>
        </pc:picChg>
      </pc:sldChg>
    </pc:docChg>
  </pc:docChgLst>
  <pc:docChgLst>
    <pc:chgData name="Neemias e Catia Lima" userId="b77af7bd85500281" providerId="LiveId" clId="{C1ABD5EA-79EA-4C20-9877-9384152A0C22}"/>
    <pc:docChg chg="undo custSel modSld">
      <pc:chgData name="Neemias e Catia Lima" userId="b77af7bd85500281" providerId="LiveId" clId="{C1ABD5EA-79EA-4C20-9877-9384152A0C22}" dt="2020-10-29T09:55:12.853" v="328" actId="20577"/>
      <pc:docMkLst>
        <pc:docMk/>
      </pc:docMkLst>
      <pc:sldChg chg="addSp delSp modSp">
        <pc:chgData name="Neemias e Catia Lima" userId="b77af7bd85500281" providerId="LiveId" clId="{C1ABD5EA-79EA-4C20-9877-9384152A0C22}" dt="2020-10-29T09:28:23.060" v="109" actId="14100"/>
        <pc:sldMkLst>
          <pc:docMk/>
          <pc:sldMk cId="2232331225" sldId="280"/>
        </pc:sldMkLst>
        <pc:spChg chg="mod">
          <ac:chgData name="Neemias e Catia Lima" userId="b77af7bd85500281" providerId="LiveId" clId="{C1ABD5EA-79EA-4C20-9877-9384152A0C22}" dt="2020-10-29T09:20:13.736" v="49"/>
          <ac:spMkLst>
            <pc:docMk/>
            <pc:sldMk cId="2232331225" sldId="280"/>
            <ac:spMk id="6" creationId="{00000000-0000-0000-0000-000000000000}"/>
          </ac:spMkLst>
        </pc:spChg>
        <pc:spChg chg="mod">
          <ac:chgData name="Neemias e Catia Lima" userId="b77af7bd85500281" providerId="LiveId" clId="{C1ABD5EA-79EA-4C20-9877-9384152A0C22}" dt="2020-10-29T09:20:37.813" v="52"/>
          <ac:spMkLst>
            <pc:docMk/>
            <pc:sldMk cId="2232331225" sldId="280"/>
            <ac:spMk id="9" creationId="{00000000-0000-0000-0000-000000000000}"/>
          </ac:spMkLst>
        </pc:spChg>
        <pc:spChg chg="mod">
          <ac:chgData name="Neemias e Catia Lima" userId="b77af7bd85500281" providerId="LiveId" clId="{C1ABD5EA-79EA-4C20-9877-9384152A0C22}" dt="2020-10-29T09:21:22.415" v="55"/>
          <ac:spMkLst>
            <pc:docMk/>
            <pc:sldMk cId="2232331225" sldId="280"/>
            <ac:spMk id="16" creationId="{00000000-0000-0000-0000-000000000000}"/>
          </ac:spMkLst>
        </pc:spChg>
        <pc:picChg chg="add mod">
          <ac:chgData name="Neemias e Catia Lima" userId="b77af7bd85500281" providerId="LiveId" clId="{C1ABD5EA-79EA-4C20-9877-9384152A0C22}" dt="2020-10-29T09:28:23.060" v="109" actId="14100"/>
          <ac:picMkLst>
            <pc:docMk/>
            <pc:sldMk cId="2232331225" sldId="280"/>
            <ac:picMk id="2" creationId="{84350001-FD95-472F-84F5-F1EA7CC47AF3}"/>
          </ac:picMkLst>
        </pc:picChg>
        <pc:picChg chg="del">
          <ac:chgData name="Neemias e Catia Lima" userId="b77af7bd85500281" providerId="LiveId" clId="{C1ABD5EA-79EA-4C20-9877-9384152A0C22}" dt="2020-10-29T09:17:01.974" v="0" actId="478"/>
          <ac:picMkLst>
            <pc:docMk/>
            <pc:sldMk cId="2232331225" sldId="280"/>
            <ac:picMk id="3" creationId="{E81D35A3-A2C0-47C1-8085-B70E51961B8D}"/>
          </ac:picMkLst>
        </pc:picChg>
        <pc:picChg chg="del">
          <ac:chgData name="Neemias e Catia Lima" userId="b77af7bd85500281" providerId="LiveId" clId="{C1ABD5EA-79EA-4C20-9877-9384152A0C22}" dt="2020-10-29T09:18:05.078" v="12" actId="478"/>
          <ac:picMkLst>
            <pc:docMk/>
            <pc:sldMk cId="2232331225" sldId="280"/>
            <ac:picMk id="4" creationId="{5A350337-6EB5-49FE-AA00-D708B43A9F02}"/>
          </ac:picMkLst>
        </pc:picChg>
        <pc:picChg chg="add mod">
          <ac:chgData name="Neemias e Catia Lima" userId="b77af7bd85500281" providerId="LiveId" clId="{C1ABD5EA-79EA-4C20-9877-9384152A0C22}" dt="2020-10-29T09:19:09.545" v="44" actId="1038"/>
          <ac:picMkLst>
            <pc:docMk/>
            <pc:sldMk cId="2232331225" sldId="280"/>
            <ac:picMk id="8" creationId="{2BCB6830-9CED-4942-A04D-C3BACDB3E461}"/>
          </ac:picMkLst>
        </pc:picChg>
      </pc:sldChg>
      <pc:sldChg chg="addSp delSp modSp">
        <pc:chgData name="Neemias e Catia Lima" userId="b77af7bd85500281" providerId="LiveId" clId="{C1ABD5EA-79EA-4C20-9877-9384152A0C22}" dt="2020-10-29T09:34:06.527" v="122" actId="313"/>
        <pc:sldMkLst>
          <pc:docMk/>
          <pc:sldMk cId="2103443556" sldId="281"/>
        </pc:sldMkLst>
        <pc:spChg chg="mod">
          <ac:chgData name="Neemias e Catia Lima" userId="b77af7bd85500281" providerId="LiveId" clId="{C1ABD5EA-79EA-4C20-9877-9384152A0C22}" dt="2020-10-29T09:34:06.527" v="122" actId="313"/>
          <ac:spMkLst>
            <pc:docMk/>
            <pc:sldMk cId="2103443556" sldId="281"/>
            <ac:spMk id="8" creationId="{00000000-0000-0000-0000-000000000000}"/>
          </ac:spMkLst>
        </pc:spChg>
        <pc:spChg chg="mod">
          <ac:chgData name="Neemias e Catia Lima" userId="b77af7bd85500281" providerId="LiveId" clId="{C1ABD5EA-79EA-4C20-9877-9384152A0C22}" dt="2020-10-29T09:21:44.139" v="56"/>
          <ac:spMkLst>
            <pc:docMk/>
            <pc:sldMk cId="2103443556" sldId="281"/>
            <ac:spMk id="18" creationId="{00000000-0000-0000-0000-000000000000}"/>
          </ac:spMkLst>
        </pc:spChg>
        <pc:picChg chg="del">
          <ac:chgData name="Neemias e Catia Lima" userId="b77af7bd85500281" providerId="LiveId" clId="{C1ABD5EA-79EA-4C20-9877-9384152A0C22}" dt="2020-10-29T09:22:41.262" v="76" actId="478"/>
          <ac:picMkLst>
            <pc:docMk/>
            <pc:sldMk cId="2103443556" sldId="281"/>
            <ac:picMk id="12" creationId="{E699580A-9C3E-45F4-81D1-69559C93D0D0}"/>
          </ac:picMkLst>
        </pc:picChg>
        <pc:picChg chg="del">
          <ac:chgData name="Neemias e Catia Lima" userId="b77af7bd85500281" providerId="LiveId" clId="{C1ABD5EA-79EA-4C20-9877-9384152A0C22}" dt="2020-10-29T09:21:59.875" v="57" actId="478"/>
          <ac:picMkLst>
            <pc:docMk/>
            <pc:sldMk cId="2103443556" sldId="281"/>
            <ac:picMk id="13" creationId="{B9F9DAAF-DCCD-456E-AAD2-69C6344364F9}"/>
          </ac:picMkLst>
        </pc:picChg>
        <pc:picChg chg="add mod">
          <ac:chgData name="Neemias e Catia Lima" userId="b77af7bd85500281" providerId="LiveId" clId="{C1ABD5EA-79EA-4C20-9877-9384152A0C22}" dt="2020-10-29T09:22:24.985" v="75" actId="1037"/>
          <ac:picMkLst>
            <pc:docMk/>
            <pc:sldMk cId="2103443556" sldId="281"/>
            <ac:picMk id="15" creationId="{5F6E0530-AC92-4C37-A191-0CC6D9F08A11}"/>
          </ac:picMkLst>
        </pc:picChg>
        <pc:picChg chg="add del">
          <ac:chgData name="Neemias e Catia Lima" userId="b77af7bd85500281" providerId="LiveId" clId="{C1ABD5EA-79EA-4C20-9877-9384152A0C22}" dt="2020-10-29T09:22:55.456" v="78" actId="478"/>
          <ac:picMkLst>
            <pc:docMk/>
            <pc:sldMk cId="2103443556" sldId="281"/>
            <ac:picMk id="16" creationId="{F1135179-37D7-4417-AF55-E67AD6C08DA4}"/>
          </ac:picMkLst>
        </pc:picChg>
        <pc:picChg chg="add mod">
          <ac:chgData name="Neemias e Catia Lima" userId="b77af7bd85500281" providerId="LiveId" clId="{C1ABD5EA-79EA-4C20-9877-9384152A0C22}" dt="2020-10-29T09:23:14.390" v="83" actId="14100"/>
          <ac:picMkLst>
            <pc:docMk/>
            <pc:sldMk cId="2103443556" sldId="281"/>
            <ac:picMk id="17" creationId="{04849132-96E0-49CB-92E6-723365C4EBAA}"/>
          </ac:picMkLst>
        </pc:picChg>
      </pc:sldChg>
      <pc:sldChg chg="addSp delSp modSp">
        <pc:chgData name="Neemias e Catia Lima" userId="b77af7bd85500281" providerId="LiveId" clId="{C1ABD5EA-79EA-4C20-9877-9384152A0C22}" dt="2020-10-29T09:37:59.275" v="173" actId="1440"/>
        <pc:sldMkLst>
          <pc:docMk/>
          <pc:sldMk cId="3683219421" sldId="282"/>
        </pc:sldMkLst>
        <pc:spChg chg="mod">
          <ac:chgData name="Neemias e Catia Lima" userId="b77af7bd85500281" providerId="LiveId" clId="{C1ABD5EA-79EA-4C20-9877-9384152A0C22}" dt="2020-10-29T09:36:45.005" v="165" actId="1035"/>
          <ac:spMkLst>
            <pc:docMk/>
            <pc:sldMk cId="3683219421" sldId="282"/>
            <ac:spMk id="12" creationId="{00000000-0000-0000-0000-000000000000}"/>
          </ac:spMkLst>
        </pc:spChg>
        <pc:spChg chg="mod">
          <ac:chgData name="Neemias e Catia Lima" userId="b77af7bd85500281" providerId="LiveId" clId="{C1ABD5EA-79EA-4C20-9877-9384152A0C22}" dt="2020-10-29T09:34:29.211" v="126"/>
          <ac:spMkLst>
            <pc:docMk/>
            <pc:sldMk cId="3683219421" sldId="282"/>
            <ac:spMk id="14" creationId="{00000000-0000-0000-0000-000000000000}"/>
          </ac:spMkLst>
        </pc:spChg>
        <pc:spChg chg="del mod">
          <ac:chgData name="Neemias e Catia Lima" userId="b77af7bd85500281" providerId="LiveId" clId="{C1ABD5EA-79EA-4C20-9877-9384152A0C22}" dt="2020-10-29T09:24:52.977" v="87" actId="478"/>
          <ac:spMkLst>
            <pc:docMk/>
            <pc:sldMk cId="3683219421" sldId="282"/>
            <ac:spMk id="15" creationId="{81166CFE-DD64-4AB1-AD26-B9EF2D693240}"/>
          </ac:spMkLst>
        </pc:spChg>
        <pc:spChg chg="add">
          <ac:chgData name="Neemias e Catia Lima" userId="b77af7bd85500281" providerId="LiveId" clId="{C1ABD5EA-79EA-4C20-9877-9384152A0C22}" dt="2020-10-29T09:24:53.717" v="88"/>
          <ac:spMkLst>
            <pc:docMk/>
            <pc:sldMk cId="3683219421" sldId="282"/>
            <ac:spMk id="17" creationId="{9F836FB7-D293-4873-BF3F-014CC6ED303A}"/>
          </ac:spMkLst>
        </pc:spChg>
        <pc:picChg chg="add mod">
          <ac:chgData name="Neemias e Catia Lima" userId="b77af7bd85500281" providerId="LiveId" clId="{C1ABD5EA-79EA-4C20-9877-9384152A0C22}" dt="2020-10-29T09:37:59.275" v="173" actId="1440"/>
          <ac:picMkLst>
            <pc:docMk/>
            <pc:sldMk cId="3683219421" sldId="282"/>
            <ac:picMk id="2" creationId="{E584816F-FB09-4F10-8A56-2C5B7CDBCCEB}"/>
          </ac:picMkLst>
        </pc:picChg>
        <pc:picChg chg="add">
          <ac:chgData name="Neemias e Catia Lima" userId="b77af7bd85500281" providerId="LiveId" clId="{C1ABD5EA-79EA-4C20-9877-9384152A0C22}" dt="2020-10-29T09:24:53.717" v="88"/>
          <ac:picMkLst>
            <pc:docMk/>
            <pc:sldMk cId="3683219421" sldId="282"/>
            <ac:picMk id="18" creationId="{9795D0CC-FE6D-4B91-9BAA-F99CA9DC943F}"/>
          </ac:picMkLst>
        </pc:picChg>
        <pc:picChg chg="del">
          <ac:chgData name="Neemias e Catia Lima" userId="b77af7bd85500281" providerId="LiveId" clId="{C1ABD5EA-79EA-4C20-9877-9384152A0C22}" dt="2020-10-29T09:24:52.977" v="87" actId="478"/>
          <ac:picMkLst>
            <pc:docMk/>
            <pc:sldMk cId="3683219421" sldId="282"/>
            <ac:picMk id="19" creationId="{FBBB2E4E-C6CD-44C4-965D-9362CB705E85}"/>
          </ac:picMkLst>
        </pc:picChg>
        <pc:picChg chg="del">
          <ac:chgData name="Neemias e Catia Lima" userId="b77af7bd85500281" providerId="LiveId" clId="{C1ABD5EA-79EA-4C20-9877-9384152A0C22}" dt="2020-10-29T09:24:52.977" v="87" actId="478"/>
          <ac:picMkLst>
            <pc:docMk/>
            <pc:sldMk cId="3683219421" sldId="282"/>
            <ac:picMk id="20" creationId="{8F2236B4-A5F4-4E73-AC1B-796B73CB5843}"/>
          </ac:picMkLst>
        </pc:picChg>
        <pc:picChg chg="add">
          <ac:chgData name="Neemias e Catia Lima" userId="b77af7bd85500281" providerId="LiveId" clId="{C1ABD5EA-79EA-4C20-9877-9384152A0C22}" dt="2020-10-29T09:24:53.717" v="88"/>
          <ac:picMkLst>
            <pc:docMk/>
            <pc:sldMk cId="3683219421" sldId="282"/>
            <ac:picMk id="21" creationId="{02BBE3DE-77D5-4981-9CDC-D6E2F7993D7D}"/>
          </ac:picMkLst>
        </pc:picChg>
        <pc:picChg chg="del">
          <ac:chgData name="Neemias e Catia Lima" userId="b77af7bd85500281" providerId="LiveId" clId="{C1ABD5EA-79EA-4C20-9877-9384152A0C22}" dt="2020-10-29T09:37:39.892" v="166" actId="478"/>
          <ac:picMkLst>
            <pc:docMk/>
            <pc:sldMk cId="3683219421" sldId="282"/>
            <ac:picMk id="1026" creationId="{DD78910C-68B7-4B03-AF48-C884639015D1}"/>
          </ac:picMkLst>
        </pc:picChg>
      </pc:sldChg>
      <pc:sldChg chg="addSp delSp modSp">
        <pc:chgData name="Neemias e Catia Lima" userId="b77af7bd85500281" providerId="LiveId" clId="{C1ABD5EA-79EA-4C20-9877-9384152A0C22}" dt="2020-10-29T09:44:03.816" v="237"/>
        <pc:sldMkLst>
          <pc:docMk/>
          <pc:sldMk cId="3902406419" sldId="283"/>
        </pc:sldMkLst>
        <pc:spChg chg="del">
          <ac:chgData name="Neemias e Catia Lima" userId="b77af7bd85500281" providerId="LiveId" clId="{C1ABD5EA-79EA-4C20-9877-9384152A0C22}" dt="2020-10-29T09:25:05.374" v="89" actId="478"/>
          <ac:spMkLst>
            <pc:docMk/>
            <pc:sldMk cId="3902406419" sldId="283"/>
            <ac:spMk id="12" creationId="{8C4F9DFC-7017-4B85-A749-B767D6D50402}"/>
          </ac:spMkLst>
        </pc:spChg>
        <pc:spChg chg="mod">
          <ac:chgData name="Neemias e Catia Lima" userId="b77af7bd85500281" providerId="LiveId" clId="{C1ABD5EA-79EA-4C20-9877-9384152A0C22}" dt="2020-10-29T09:38:21.876" v="177"/>
          <ac:spMkLst>
            <pc:docMk/>
            <pc:sldMk cId="3902406419" sldId="283"/>
            <ac:spMk id="14" creationId="{00000000-0000-0000-0000-000000000000}"/>
          </ac:spMkLst>
        </pc:spChg>
        <pc:spChg chg="mod">
          <ac:chgData name="Neemias e Catia Lima" userId="b77af7bd85500281" providerId="LiveId" clId="{C1ABD5EA-79EA-4C20-9877-9384152A0C22}" dt="2020-10-29T09:39:56.582" v="201" actId="20577"/>
          <ac:spMkLst>
            <pc:docMk/>
            <pc:sldMk cId="3902406419" sldId="283"/>
            <ac:spMk id="15" creationId="{D5C09FDA-172B-4732-BD2E-A9BBEF8B191B}"/>
          </ac:spMkLst>
        </pc:spChg>
        <pc:spChg chg="add">
          <ac:chgData name="Neemias e Catia Lima" userId="b77af7bd85500281" providerId="LiveId" clId="{C1ABD5EA-79EA-4C20-9877-9384152A0C22}" dt="2020-10-29T09:25:06.086" v="90"/>
          <ac:spMkLst>
            <pc:docMk/>
            <pc:sldMk cId="3902406419" sldId="283"/>
            <ac:spMk id="17" creationId="{B74277F4-CF37-446F-A2EF-F45FE70C5E17}"/>
          </ac:spMkLst>
        </pc:spChg>
        <pc:picChg chg="del">
          <ac:chgData name="Neemias e Catia Lima" userId="b77af7bd85500281" providerId="LiveId" clId="{C1ABD5EA-79EA-4C20-9877-9384152A0C22}" dt="2020-10-29T09:38:39.905" v="180" actId="478"/>
          <ac:picMkLst>
            <pc:docMk/>
            <pc:sldMk cId="3902406419" sldId="283"/>
            <ac:picMk id="2" creationId="{0E7AA2C1-6AE7-4BE9-B99A-175A76178F88}"/>
          </ac:picMkLst>
        </pc:picChg>
        <pc:picChg chg="add">
          <ac:chgData name="Neemias e Catia Lima" userId="b77af7bd85500281" providerId="LiveId" clId="{C1ABD5EA-79EA-4C20-9877-9384152A0C22}" dt="2020-10-29T09:25:06.086" v="90"/>
          <ac:picMkLst>
            <pc:docMk/>
            <pc:sldMk cId="3902406419" sldId="283"/>
            <ac:picMk id="18" creationId="{50A8D356-0103-47F8-9860-F6978153742F}"/>
          </ac:picMkLst>
        </pc:picChg>
        <pc:picChg chg="del">
          <ac:chgData name="Neemias e Catia Lima" userId="b77af7bd85500281" providerId="LiveId" clId="{C1ABD5EA-79EA-4C20-9877-9384152A0C22}" dt="2020-10-29T09:25:05.374" v="89" actId="478"/>
          <ac:picMkLst>
            <pc:docMk/>
            <pc:sldMk cId="3902406419" sldId="283"/>
            <ac:picMk id="19" creationId="{64871F36-F116-415D-BC70-2A155A8FBAB8}"/>
          </ac:picMkLst>
        </pc:picChg>
        <pc:picChg chg="add">
          <ac:chgData name="Neemias e Catia Lima" userId="b77af7bd85500281" providerId="LiveId" clId="{C1ABD5EA-79EA-4C20-9877-9384152A0C22}" dt="2020-10-29T09:25:06.086" v="90"/>
          <ac:picMkLst>
            <pc:docMk/>
            <pc:sldMk cId="3902406419" sldId="283"/>
            <ac:picMk id="20" creationId="{D499AEE1-23D8-482E-A9DA-A9D5DE032220}"/>
          </ac:picMkLst>
        </pc:picChg>
        <pc:picChg chg="del">
          <ac:chgData name="Neemias e Catia Lima" userId="b77af7bd85500281" providerId="LiveId" clId="{C1ABD5EA-79EA-4C20-9877-9384152A0C22}" dt="2020-10-29T09:25:05.374" v="89" actId="478"/>
          <ac:picMkLst>
            <pc:docMk/>
            <pc:sldMk cId="3902406419" sldId="283"/>
            <ac:picMk id="21" creationId="{2BCD2E65-875D-4B9B-A39A-3684E752AB58}"/>
          </ac:picMkLst>
        </pc:picChg>
        <pc:picChg chg="add">
          <ac:chgData name="Neemias e Catia Lima" userId="b77af7bd85500281" providerId="LiveId" clId="{C1ABD5EA-79EA-4C20-9877-9384152A0C22}" dt="2020-10-29T09:44:03.816" v="237"/>
          <ac:picMkLst>
            <pc:docMk/>
            <pc:sldMk cId="3902406419" sldId="283"/>
            <ac:picMk id="23" creationId="{78D1C679-9F62-401B-BE7E-13A07441402B}"/>
          </ac:picMkLst>
        </pc:picChg>
        <pc:picChg chg="del">
          <ac:chgData name="Neemias e Catia Lima" userId="b77af7bd85500281" providerId="LiveId" clId="{C1ABD5EA-79EA-4C20-9877-9384152A0C22}" dt="2020-10-29T09:44:03.437" v="236" actId="478"/>
          <ac:picMkLst>
            <pc:docMk/>
            <pc:sldMk cId="3902406419" sldId="283"/>
            <ac:picMk id="1026" creationId="{D7169859-B1A7-4512-BF36-F21DEAEC3DFC}"/>
          </ac:picMkLst>
        </pc:picChg>
      </pc:sldChg>
      <pc:sldChg chg="addSp delSp modSp">
        <pc:chgData name="Neemias e Catia Lima" userId="b77af7bd85500281" providerId="LiveId" clId="{C1ABD5EA-79EA-4C20-9877-9384152A0C22}" dt="2020-10-29T09:48:16.534" v="265"/>
        <pc:sldMkLst>
          <pc:docMk/>
          <pc:sldMk cId="2424059023" sldId="284"/>
        </pc:sldMkLst>
        <pc:spChg chg="mod">
          <ac:chgData name="Neemias e Catia Lima" userId="b77af7bd85500281" providerId="LiveId" clId="{C1ABD5EA-79EA-4C20-9877-9384152A0C22}" dt="2020-10-29T09:44:22.034" v="239"/>
          <ac:spMkLst>
            <pc:docMk/>
            <pc:sldMk cId="2424059023" sldId="284"/>
            <ac:spMk id="14" creationId="{00000000-0000-0000-0000-000000000000}"/>
          </ac:spMkLst>
        </pc:spChg>
        <pc:spChg chg="mod">
          <ac:chgData name="Neemias e Catia Lima" userId="b77af7bd85500281" providerId="LiveId" clId="{C1ABD5EA-79EA-4C20-9877-9384152A0C22}" dt="2020-10-29T09:45:15.140" v="253" actId="20577"/>
          <ac:spMkLst>
            <pc:docMk/>
            <pc:sldMk cId="2424059023" sldId="284"/>
            <ac:spMk id="15" creationId="{C3A1BEFC-B9B8-4142-B09F-1F5B330F4265}"/>
          </ac:spMkLst>
        </pc:spChg>
        <pc:spChg chg="add">
          <ac:chgData name="Neemias e Catia Lima" userId="b77af7bd85500281" providerId="LiveId" clId="{C1ABD5EA-79EA-4C20-9877-9384152A0C22}" dt="2020-10-29T09:25:31.925" v="94"/>
          <ac:spMkLst>
            <pc:docMk/>
            <pc:sldMk cId="2424059023" sldId="284"/>
            <ac:spMk id="17" creationId="{71D807EC-41FF-4434-A806-D9E0A63B0608}"/>
          </ac:spMkLst>
        </pc:spChg>
        <pc:spChg chg="del">
          <ac:chgData name="Neemias e Catia Lima" userId="b77af7bd85500281" providerId="LiveId" clId="{C1ABD5EA-79EA-4C20-9877-9384152A0C22}" dt="2020-10-29T09:25:31.522" v="93" actId="478"/>
          <ac:spMkLst>
            <pc:docMk/>
            <pc:sldMk cId="2424059023" sldId="284"/>
            <ac:spMk id="18" creationId="{E2378788-1854-49BF-BB9B-3B451F82E91F}"/>
          </ac:spMkLst>
        </pc:spChg>
        <pc:picChg chg="del">
          <ac:chgData name="Neemias e Catia Lima" userId="b77af7bd85500281" providerId="LiveId" clId="{C1ABD5EA-79EA-4C20-9877-9384152A0C22}" dt="2020-10-29T09:48:16.175" v="264" actId="478"/>
          <ac:picMkLst>
            <pc:docMk/>
            <pc:sldMk cId="2424059023" sldId="284"/>
            <ac:picMk id="16" creationId="{7149A764-A194-4E73-B46C-36F072484E5D}"/>
          </ac:picMkLst>
        </pc:picChg>
        <pc:picChg chg="del">
          <ac:chgData name="Neemias e Catia Lima" userId="b77af7bd85500281" providerId="LiveId" clId="{C1ABD5EA-79EA-4C20-9877-9384152A0C22}" dt="2020-10-29T09:25:31.522" v="93" actId="478"/>
          <ac:picMkLst>
            <pc:docMk/>
            <pc:sldMk cId="2424059023" sldId="284"/>
            <ac:picMk id="19" creationId="{ED9326E6-985B-4F66-910B-561B06E7D678}"/>
          </ac:picMkLst>
        </pc:picChg>
        <pc:picChg chg="del">
          <ac:chgData name="Neemias e Catia Lima" userId="b77af7bd85500281" providerId="LiveId" clId="{C1ABD5EA-79EA-4C20-9877-9384152A0C22}" dt="2020-10-29T09:25:31.522" v="93" actId="478"/>
          <ac:picMkLst>
            <pc:docMk/>
            <pc:sldMk cId="2424059023" sldId="284"/>
            <ac:picMk id="20" creationId="{A482EDEF-AE68-4647-883F-D8948BDD1EDB}"/>
          </ac:picMkLst>
        </pc:picChg>
        <pc:picChg chg="add">
          <ac:chgData name="Neemias e Catia Lima" userId="b77af7bd85500281" providerId="LiveId" clId="{C1ABD5EA-79EA-4C20-9877-9384152A0C22}" dt="2020-10-29T09:25:31.925" v="94"/>
          <ac:picMkLst>
            <pc:docMk/>
            <pc:sldMk cId="2424059023" sldId="284"/>
            <ac:picMk id="21" creationId="{00991CD2-959D-4F52-B434-0548C207FBE9}"/>
          </ac:picMkLst>
        </pc:picChg>
        <pc:picChg chg="add">
          <ac:chgData name="Neemias e Catia Lima" userId="b77af7bd85500281" providerId="LiveId" clId="{C1ABD5EA-79EA-4C20-9877-9384152A0C22}" dt="2020-10-29T09:25:31.925" v="94"/>
          <ac:picMkLst>
            <pc:docMk/>
            <pc:sldMk cId="2424059023" sldId="284"/>
            <ac:picMk id="23" creationId="{973B2D5A-D591-4137-8A5A-D01072326D2D}"/>
          </ac:picMkLst>
        </pc:picChg>
        <pc:picChg chg="add">
          <ac:chgData name="Neemias e Catia Lima" userId="b77af7bd85500281" providerId="LiveId" clId="{C1ABD5EA-79EA-4C20-9877-9384152A0C22}" dt="2020-10-29T09:48:16.534" v="265"/>
          <ac:picMkLst>
            <pc:docMk/>
            <pc:sldMk cId="2424059023" sldId="284"/>
            <ac:picMk id="24" creationId="{1CE012E9-A8CE-4A2F-A8C0-2C743F61828C}"/>
          </ac:picMkLst>
        </pc:picChg>
      </pc:sldChg>
      <pc:sldChg chg="addSp delSp modSp">
        <pc:chgData name="Neemias e Catia Lima" userId="b77af7bd85500281" providerId="LiveId" clId="{C1ABD5EA-79EA-4C20-9877-9384152A0C22}" dt="2020-10-29T09:54:55.419" v="314"/>
        <pc:sldMkLst>
          <pc:docMk/>
          <pc:sldMk cId="2241968852" sldId="285"/>
        </pc:sldMkLst>
        <pc:spChg chg="mod">
          <ac:chgData name="Neemias e Catia Lima" userId="b77af7bd85500281" providerId="LiveId" clId="{C1ABD5EA-79EA-4C20-9877-9384152A0C22}" dt="2020-10-29T09:48:43.613" v="269"/>
          <ac:spMkLst>
            <pc:docMk/>
            <pc:sldMk cId="2241968852" sldId="285"/>
            <ac:spMk id="14" creationId="{00000000-0000-0000-0000-000000000000}"/>
          </ac:spMkLst>
        </pc:spChg>
        <pc:spChg chg="mod">
          <ac:chgData name="Neemias e Catia Lima" userId="b77af7bd85500281" providerId="LiveId" clId="{C1ABD5EA-79EA-4C20-9877-9384152A0C22}" dt="2020-10-29T09:51:59.675" v="282" actId="6549"/>
          <ac:spMkLst>
            <pc:docMk/>
            <pc:sldMk cId="2241968852" sldId="285"/>
            <ac:spMk id="15" creationId="{0F091E13-8EAD-4FFB-9473-BC74E5ABDC64}"/>
          </ac:spMkLst>
        </pc:spChg>
        <pc:spChg chg="del">
          <ac:chgData name="Neemias e Catia Lima" userId="b77af7bd85500281" providerId="LiveId" clId="{C1ABD5EA-79EA-4C20-9877-9384152A0C22}" dt="2020-10-29T09:26:02.236" v="97" actId="478"/>
          <ac:spMkLst>
            <pc:docMk/>
            <pc:sldMk cId="2241968852" sldId="285"/>
            <ac:spMk id="16" creationId="{4158BB93-095E-4043-8548-6F77AC6C8270}"/>
          </ac:spMkLst>
        </pc:spChg>
        <pc:spChg chg="add">
          <ac:chgData name="Neemias e Catia Lima" userId="b77af7bd85500281" providerId="LiveId" clId="{C1ABD5EA-79EA-4C20-9877-9384152A0C22}" dt="2020-10-29T09:26:02.926" v="98"/>
          <ac:spMkLst>
            <pc:docMk/>
            <pc:sldMk cId="2241968852" sldId="285"/>
            <ac:spMk id="20" creationId="{267CB1C3-5D04-4DD8-BED5-B4D04D60E3AF}"/>
          </ac:spMkLst>
        </pc:spChg>
        <pc:picChg chg="del">
          <ac:chgData name="Neemias e Catia Lima" userId="b77af7bd85500281" providerId="LiveId" clId="{C1ABD5EA-79EA-4C20-9877-9384152A0C22}" dt="2020-10-29T09:54:54.964" v="313" actId="478"/>
          <ac:picMkLst>
            <pc:docMk/>
            <pc:sldMk cId="2241968852" sldId="285"/>
            <ac:picMk id="17" creationId="{40C9162B-917F-40AA-B704-F9949FAC5EBE}"/>
          </ac:picMkLst>
        </pc:picChg>
        <pc:picChg chg="del">
          <ac:chgData name="Neemias e Catia Lima" userId="b77af7bd85500281" providerId="LiveId" clId="{C1ABD5EA-79EA-4C20-9877-9384152A0C22}" dt="2020-10-29T09:26:02.236" v="97" actId="478"/>
          <ac:picMkLst>
            <pc:docMk/>
            <pc:sldMk cId="2241968852" sldId="285"/>
            <ac:picMk id="18" creationId="{20C19529-5FBC-419E-8A6B-209D5A911F4D}"/>
          </ac:picMkLst>
        </pc:picChg>
        <pc:picChg chg="del">
          <ac:chgData name="Neemias e Catia Lima" userId="b77af7bd85500281" providerId="LiveId" clId="{C1ABD5EA-79EA-4C20-9877-9384152A0C22}" dt="2020-10-29T09:26:02.236" v="97" actId="478"/>
          <ac:picMkLst>
            <pc:docMk/>
            <pc:sldMk cId="2241968852" sldId="285"/>
            <ac:picMk id="19" creationId="{855D96F1-8E05-4655-A9EB-03B58388374B}"/>
          </ac:picMkLst>
        </pc:picChg>
        <pc:picChg chg="add">
          <ac:chgData name="Neemias e Catia Lima" userId="b77af7bd85500281" providerId="LiveId" clId="{C1ABD5EA-79EA-4C20-9877-9384152A0C22}" dt="2020-10-29T09:26:02.926" v="98"/>
          <ac:picMkLst>
            <pc:docMk/>
            <pc:sldMk cId="2241968852" sldId="285"/>
            <ac:picMk id="21" creationId="{BC92D456-536C-4816-8A0F-AD799230BB69}"/>
          </ac:picMkLst>
        </pc:picChg>
        <pc:picChg chg="add">
          <ac:chgData name="Neemias e Catia Lima" userId="b77af7bd85500281" providerId="LiveId" clId="{C1ABD5EA-79EA-4C20-9877-9384152A0C22}" dt="2020-10-29T09:26:02.926" v="98"/>
          <ac:picMkLst>
            <pc:docMk/>
            <pc:sldMk cId="2241968852" sldId="285"/>
            <ac:picMk id="23" creationId="{0E5AAD51-8A35-4B09-96BC-6C76F38DE775}"/>
          </ac:picMkLst>
        </pc:picChg>
        <pc:picChg chg="add">
          <ac:chgData name="Neemias e Catia Lima" userId="b77af7bd85500281" providerId="LiveId" clId="{C1ABD5EA-79EA-4C20-9877-9384152A0C22}" dt="2020-10-29T09:54:55.419" v="314"/>
          <ac:picMkLst>
            <pc:docMk/>
            <pc:sldMk cId="2241968852" sldId="285"/>
            <ac:picMk id="24" creationId="{0494AE0A-E16E-4316-8A03-4995D87BF47A}"/>
          </ac:picMkLst>
        </pc:picChg>
      </pc:sldChg>
      <pc:sldChg chg="addSp delSp modSp">
        <pc:chgData name="Neemias e Catia Lima" userId="b77af7bd85500281" providerId="LiveId" clId="{C1ABD5EA-79EA-4C20-9877-9384152A0C22}" dt="2020-10-29T09:55:12.853" v="328" actId="20577"/>
        <pc:sldMkLst>
          <pc:docMk/>
          <pc:sldMk cId="1959249856" sldId="286"/>
        </pc:sldMkLst>
        <pc:spChg chg="mod">
          <ac:chgData name="Neemias e Catia Lima" userId="b77af7bd85500281" providerId="LiveId" clId="{C1ABD5EA-79EA-4C20-9877-9384152A0C22}" dt="2020-10-29T09:55:12.853" v="328" actId="20577"/>
          <ac:spMkLst>
            <pc:docMk/>
            <pc:sldMk cId="1959249856" sldId="286"/>
            <ac:spMk id="14" creationId="{00000000-0000-0000-0000-000000000000}"/>
          </ac:spMkLst>
        </pc:spChg>
        <pc:spChg chg="del">
          <ac:chgData name="Neemias e Catia Lima" userId="b77af7bd85500281" providerId="LiveId" clId="{C1ABD5EA-79EA-4C20-9877-9384152A0C22}" dt="2020-10-29T09:26:27.811" v="101" actId="478"/>
          <ac:spMkLst>
            <pc:docMk/>
            <pc:sldMk cId="1959249856" sldId="286"/>
            <ac:spMk id="16" creationId="{B88A9F0D-E7BC-49EE-92CD-95FD33639E1A}"/>
          </ac:spMkLst>
        </pc:spChg>
        <pc:spChg chg="add">
          <ac:chgData name="Neemias e Catia Lima" userId="b77af7bd85500281" providerId="LiveId" clId="{C1ABD5EA-79EA-4C20-9877-9384152A0C22}" dt="2020-10-29T09:26:28.409" v="102"/>
          <ac:spMkLst>
            <pc:docMk/>
            <pc:sldMk cId="1959249856" sldId="286"/>
            <ac:spMk id="20" creationId="{5526030F-5CA7-45D7-BA64-2EB55890BB5F}"/>
          </ac:spMkLst>
        </pc:spChg>
        <pc:picChg chg="del">
          <ac:chgData name="Neemias e Catia Lima" userId="b77af7bd85500281" providerId="LiveId" clId="{C1ABD5EA-79EA-4C20-9877-9384152A0C22}" dt="2020-10-29T09:26:27.811" v="101" actId="478"/>
          <ac:picMkLst>
            <pc:docMk/>
            <pc:sldMk cId="1959249856" sldId="286"/>
            <ac:picMk id="18" creationId="{CD62B14D-707E-4FED-8D95-672B57734141}"/>
          </ac:picMkLst>
        </pc:picChg>
        <pc:picChg chg="del">
          <ac:chgData name="Neemias e Catia Lima" userId="b77af7bd85500281" providerId="LiveId" clId="{C1ABD5EA-79EA-4C20-9877-9384152A0C22}" dt="2020-10-29T09:26:27.811" v="101" actId="478"/>
          <ac:picMkLst>
            <pc:docMk/>
            <pc:sldMk cId="1959249856" sldId="286"/>
            <ac:picMk id="19" creationId="{5EEB0D6F-127E-4558-829C-D5755A979A92}"/>
          </ac:picMkLst>
        </pc:picChg>
        <pc:picChg chg="add">
          <ac:chgData name="Neemias e Catia Lima" userId="b77af7bd85500281" providerId="LiveId" clId="{C1ABD5EA-79EA-4C20-9877-9384152A0C22}" dt="2020-10-29T09:26:28.409" v="102"/>
          <ac:picMkLst>
            <pc:docMk/>
            <pc:sldMk cId="1959249856" sldId="286"/>
            <ac:picMk id="21" creationId="{0CCD0223-9547-4EB0-AA41-6D383ADC6476}"/>
          </ac:picMkLst>
        </pc:picChg>
        <pc:picChg chg="add">
          <ac:chgData name="Neemias e Catia Lima" userId="b77af7bd85500281" providerId="LiveId" clId="{C1ABD5EA-79EA-4C20-9877-9384152A0C22}" dt="2020-10-29T09:26:28.409" v="102"/>
          <ac:picMkLst>
            <pc:docMk/>
            <pc:sldMk cId="1959249856" sldId="286"/>
            <ac:picMk id="23" creationId="{894D2BE0-BFAD-4CF7-9E30-F3673AE8917B}"/>
          </ac:picMkLst>
        </pc:picChg>
      </pc:sldChg>
      <pc:sldChg chg="addSp delSp">
        <pc:chgData name="Neemias e Catia Lima" userId="b77af7bd85500281" providerId="LiveId" clId="{C1ABD5EA-79EA-4C20-9877-9384152A0C22}" dt="2020-10-29T09:27:01.017" v="108"/>
        <pc:sldMkLst>
          <pc:docMk/>
          <pc:sldMk cId="2857006406" sldId="287"/>
        </pc:sldMkLst>
        <pc:spChg chg="add">
          <ac:chgData name="Neemias e Catia Lima" userId="b77af7bd85500281" providerId="LiveId" clId="{C1ABD5EA-79EA-4C20-9877-9384152A0C22}" dt="2020-10-29T09:27:01.017" v="108"/>
          <ac:spMkLst>
            <pc:docMk/>
            <pc:sldMk cId="2857006406" sldId="287"/>
            <ac:spMk id="15" creationId="{6B461F7E-C89A-4409-8525-6D52D918DEA0}"/>
          </ac:spMkLst>
        </pc:spChg>
        <pc:spChg chg="del">
          <ac:chgData name="Neemias e Catia Lima" userId="b77af7bd85500281" providerId="LiveId" clId="{C1ABD5EA-79EA-4C20-9877-9384152A0C22}" dt="2020-10-29T09:27:00.655" v="107" actId="478"/>
          <ac:spMkLst>
            <pc:docMk/>
            <pc:sldMk cId="2857006406" sldId="287"/>
            <ac:spMk id="17" creationId="{4787891C-AADF-4CEC-AE5B-81C22BDF0699}"/>
          </ac:spMkLst>
        </pc:spChg>
        <pc:picChg chg="del">
          <ac:chgData name="Neemias e Catia Lima" userId="b77af7bd85500281" providerId="LiveId" clId="{C1ABD5EA-79EA-4C20-9877-9384152A0C22}" dt="2020-10-29T09:27:00.655" v="107" actId="478"/>
          <ac:picMkLst>
            <pc:docMk/>
            <pc:sldMk cId="2857006406" sldId="287"/>
            <ac:picMk id="18" creationId="{A6296839-36BA-4224-8400-835F9D6D20C2}"/>
          </ac:picMkLst>
        </pc:picChg>
        <pc:picChg chg="del">
          <ac:chgData name="Neemias e Catia Lima" userId="b77af7bd85500281" providerId="LiveId" clId="{C1ABD5EA-79EA-4C20-9877-9384152A0C22}" dt="2020-10-29T09:27:00.655" v="107" actId="478"/>
          <ac:picMkLst>
            <pc:docMk/>
            <pc:sldMk cId="2857006406" sldId="287"/>
            <ac:picMk id="19" creationId="{E8BBA7D6-65B8-48E3-BA6E-BD11F042A1F2}"/>
          </ac:picMkLst>
        </pc:picChg>
        <pc:picChg chg="add">
          <ac:chgData name="Neemias e Catia Lima" userId="b77af7bd85500281" providerId="LiveId" clId="{C1ABD5EA-79EA-4C20-9877-9384152A0C22}" dt="2020-10-29T09:27:01.017" v="108"/>
          <ac:picMkLst>
            <pc:docMk/>
            <pc:sldMk cId="2857006406" sldId="287"/>
            <ac:picMk id="20" creationId="{5DD17D35-02EF-4C90-B72B-D73C7CDF9FDF}"/>
          </ac:picMkLst>
        </pc:picChg>
        <pc:picChg chg="add">
          <ac:chgData name="Neemias e Catia Lima" userId="b77af7bd85500281" providerId="LiveId" clId="{C1ABD5EA-79EA-4C20-9877-9384152A0C22}" dt="2020-10-29T09:27:01.017" v="108"/>
          <ac:picMkLst>
            <pc:docMk/>
            <pc:sldMk cId="2857006406" sldId="287"/>
            <ac:picMk id="21" creationId="{C8E946E4-00D3-4913-96FF-6C267DF4C9ED}"/>
          </ac:picMkLst>
        </pc:picChg>
      </pc:sldChg>
      <pc:sldChg chg="addSp delSp modSp">
        <pc:chgData name="Neemias e Catia Lima" userId="b77af7bd85500281" providerId="LiveId" clId="{C1ABD5EA-79EA-4C20-9877-9384152A0C22}" dt="2020-10-29T09:38:06.695" v="175"/>
        <pc:sldMkLst>
          <pc:docMk/>
          <pc:sldMk cId="2630436816" sldId="288"/>
        </pc:sldMkLst>
        <pc:spChg chg="del">
          <ac:chgData name="Neemias e Catia Lima" userId="b77af7bd85500281" providerId="LiveId" clId="{C1ABD5EA-79EA-4C20-9877-9384152A0C22}" dt="2020-10-29T09:24:33.005" v="84" actId="478"/>
          <ac:spMkLst>
            <pc:docMk/>
            <pc:sldMk cId="2630436816" sldId="288"/>
            <ac:spMk id="12" creationId="{C730150B-70CD-4942-A54B-20305FD3FE91}"/>
          </ac:spMkLst>
        </pc:spChg>
        <pc:spChg chg="mod">
          <ac:chgData name="Neemias e Catia Lima" userId="b77af7bd85500281" providerId="LiveId" clId="{C1ABD5EA-79EA-4C20-9877-9384152A0C22}" dt="2020-10-29T09:35:20.200" v="138" actId="313"/>
          <ac:spMkLst>
            <pc:docMk/>
            <pc:sldMk cId="2630436816" sldId="288"/>
            <ac:spMk id="13" creationId="{00000000-0000-0000-0000-000000000000}"/>
          </ac:spMkLst>
        </pc:spChg>
        <pc:spChg chg="mod">
          <ac:chgData name="Neemias e Catia Lima" userId="b77af7bd85500281" providerId="LiveId" clId="{C1ABD5EA-79EA-4C20-9877-9384152A0C22}" dt="2020-10-29T09:34:22.478" v="124"/>
          <ac:spMkLst>
            <pc:docMk/>
            <pc:sldMk cId="2630436816" sldId="288"/>
            <ac:spMk id="14" creationId="{00000000-0000-0000-0000-000000000000}"/>
          </ac:spMkLst>
        </pc:spChg>
        <pc:spChg chg="add">
          <ac:chgData name="Neemias e Catia Lima" userId="b77af7bd85500281" providerId="LiveId" clId="{C1ABD5EA-79EA-4C20-9877-9384152A0C22}" dt="2020-10-29T09:24:33.612" v="85"/>
          <ac:spMkLst>
            <pc:docMk/>
            <pc:sldMk cId="2630436816" sldId="288"/>
            <ac:spMk id="19" creationId="{42E7CD78-976A-44AC-8590-0E79BD194D45}"/>
          </ac:spMkLst>
        </pc:spChg>
        <pc:picChg chg="del">
          <ac:chgData name="Neemias e Catia Lima" userId="b77af7bd85500281" providerId="LiveId" clId="{C1ABD5EA-79EA-4C20-9877-9384152A0C22}" dt="2020-10-29T09:38:06.201" v="174" actId="478"/>
          <ac:picMkLst>
            <pc:docMk/>
            <pc:sldMk cId="2630436816" sldId="288"/>
            <ac:picMk id="11" creationId="{102A43F1-1323-4AD9-B151-36ABAE35DD53}"/>
          </ac:picMkLst>
        </pc:picChg>
        <pc:picChg chg="del">
          <ac:chgData name="Neemias e Catia Lima" userId="b77af7bd85500281" providerId="LiveId" clId="{C1ABD5EA-79EA-4C20-9877-9384152A0C22}" dt="2020-10-29T09:24:33.005" v="84" actId="478"/>
          <ac:picMkLst>
            <pc:docMk/>
            <pc:sldMk cId="2630436816" sldId="288"/>
            <ac:picMk id="17" creationId="{B857C57F-46B6-423D-ADE4-954BCB53E737}"/>
          </ac:picMkLst>
        </pc:picChg>
        <pc:picChg chg="del">
          <ac:chgData name="Neemias e Catia Lima" userId="b77af7bd85500281" providerId="LiveId" clId="{C1ABD5EA-79EA-4C20-9877-9384152A0C22}" dt="2020-10-29T09:24:33.005" v="84" actId="478"/>
          <ac:picMkLst>
            <pc:docMk/>
            <pc:sldMk cId="2630436816" sldId="288"/>
            <ac:picMk id="18" creationId="{D0D1D77B-24F3-4623-8807-7CF849011E1C}"/>
          </ac:picMkLst>
        </pc:picChg>
        <pc:picChg chg="add">
          <ac:chgData name="Neemias e Catia Lima" userId="b77af7bd85500281" providerId="LiveId" clId="{C1ABD5EA-79EA-4C20-9877-9384152A0C22}" dt="2020-10-29T09:24:33.612" v="85"/>
          <ac:picMkLst>
            <pc:docMk/>
            <pc:sldMk cId="2630436816" sldId="288"/>
            <ac:picMk id="20" creationId="{B84FA315-F8B8-4AA5-A2F4-D46BD78040E0}"/>
          </ac:picMkLst>
        </pc:picChg>
        <pc:picChg chg="add">
          <ac:chgData name="Neemias e Catia Lima" userId="b77af7bd85500281" providerId="LiveId" clId="{C1ABD5EA-79EA-4C20-9877-9384152A0C22}" dt="2020-10-29T09:24:33.612" v="85"/>
          <ac:picMkLst>
            <pc:docMk/>
            <pc:sldMk cId="2630436816" sldId="288"/>
            <ac:picMk id="22" creationId="{51728EE1-CD15-4886-A75D-3FD46E864C1A}"/>
          </ac:picMkLst>
        </pc:picChg>
        <pc:picChg chg="add">
          <ac:chgData name="Neemias e Catia Lima" userId="b77af7bd85500281" providerId="LiveId" clId="{C1ABD5EA-79EA-4C20-9877-9384152A0C22}" dt="2020-10-29T09:38:06.695" v="175"/>
          <ac:picMkLst>
            <pc:docMk/>
            <pc:sldMk cId="2630436816" sldId="288"/>
            <ac:picMk id="23" creationId="{0E8F958F-0ED9-4C62-87D7-EA7DBD33081F}"/>
          </ac:picMkLst>
        </pc:picChg>
      </pc:sldChg>
      <pc:sldChg chg="addSp delSp modSp">
        <pc:chgData name="Neemias e Catia Lima" userId="b77af7bd85500281" providerId="LiveId" clId="{C1ABD5EA-79EA-4C20-9877-9384152A0C22}" dt="2020-10-29T09:43:54.451" v="235" actId="1440"/>
        <pc:sldMkLst>
          <pc:docMk/>
          <pc:sldMk cId="3032827026" sldId="289"/>
        </pc:sldMkLst>
        <pc:spChg chg="mod">
          <ac:chgData name="Neemias e Catia Lima" userId="b77af7bd85500281" providerId="LiveId" clId="{C1ABD5EA-79EA-4C20-9877-9384152A0C22}" dt="2020-10-29T09:41:57.960" v="220"/>
          <ac:spMkLst>
            <pc:docMk/>
            <pc:sldMk cId="3032827026" sldId="289"/>
            <ac:spMk id="12" creationId="{A64B78EF-EDA8-421A-88C9-45544BBCA9D1}"/>
          </ac:spMkLst>
        </pc:spChg>
        <pc:spChg chg="mod">
          <ac:chgData name="Neemias e Catia Lima" userId="b77af7bd85500281" providerId="LiveId" clId="{C1ABD5EA-79EA-4C20-9877-9384152A0C22}" dt="2020-10-29T09:38:27.794" v="179"/>
          <ac:spMkLst>
            <pc:docMk/>
            <pc:sldMk cId="3032827026" sldId="289"/>
            <ac:spMk id="14" creationId="{00000000-0000-0000-0000-000000000000}"/>
          </ac:spMkLst>
        </pc:spChg>
        <pc:spChg chg="add">
          <ac:chgData name="Neemias e Catia Lima" userId="b77af7bd85500281" providerId="LiveId" clId="{C1ABD5EA-79EA-4C20-9877-9384152A0C22}" dt="2020-10-29T09:25:14.540" v="92"/>
          <ac:spMkLst>
            <pc:docMk/>
            <pc:sldMk cId="3032827026" sldId="289"/>
            <ac:spMk id="17" creationId="{70931E9A-39F7-4C6C-B471-9EE717088FF3}"/>
          </ac:spMkLst>
        </pc:spChg>
        <pc:spChg chg="del">
          <ac:chgData name="Neemias e Catia Lima" userId="b77af7bd85500281" providerId="LiveId" clId="{C1ABD5EA-79EA-4C20-9877-9384152A0C22}" dt="2020-10-29T09:25:13.889" v="91" actId="478"/>
          <ac:spMkLst>
            <pc:docMk/>
            <pc:sldMk cId="3032827026" sldId="289"/>
            <ac:spMk id="19" creationId="{2D375C1E-F577-4B35-AF3A-DF0FDAE36152}"/>
          </ac:spMkLst>
        </pc:spChg>
        <pc:picChg chg="del">
          <ac:chgData name="Neemias e Catia Lima" userId="b77af7bd85500281" providerId="LiveId" clId="{C1ABD5EA-79EA-4C20-9877-9384152A0C22}" dt="2020-10-29T09:43:39.702" v="221" actId="478"/>
          <ac:picMkLst>
            <pc:docMk/>
            <pc:sldMk cId="3032827026" sldId="289"/>
            <ac:picMk id="18" creationId="{A82C18A0-8C9E-4E6B-BF07-C591C7763FEF}"/>
          </ac:picMkLst>
        </pc:picChg>
        <pc:picChg chg="del">
          <ac:chgData name="Neemias e Catia Lima" userId="b77af7bd85500281" providerId="LiveId" clId="{C1ABD5EA-79EA-4C20-9877-9384152A0C22}" dt="2020-10-29T09:25:13.889" v="91" actId="478"/>
          <ac:picMkLst>
            <pc:docMk/>
            <pc:sldMk cId="3032827026" sldId="289"/>
            <ac:picMk id="20" creationId="{4F53148D-D2EC-4426-A6A2-D37A0CEA2D5A}"/>
          </ac:picMkLst>
        </pc:picChg>
        <pc:picChg chg="del">
          <ac:chgData name="Neemias e Catia Lima" userId="b77af7bd85500281" providerId="LiveId" clId="{C1ABD5EA-79EA-4C20-9877-9384152A0C22}" dt="2020-10-29T09:25:13.889" v="91" actId="478"/>
          <ac:picMkLst>
            <pc:docMk/>
            <pc:sldMk cId="3032827026" sldId="289"/>
            <ac:picMk id="21" creationId="{82BDC2EA-F863-404A-8190-E64EE6DD022B}"/>
          </ac:picMkLst>
        </pc:picChg>
        <pc:picChg chg="add">
          <ac:chgData name="Neemias e Catia Lima" userId="b77af7bd85500281" providerId="LiveId" clId="{C1ABD5EA-79EA-4C20-9877-9384152A0C22}" dt="2020-10-29T09:25:14.540" v="92"/>
          <ac:picMkLst>
            <pc:docMk/>
            <pc:sldMk cId="3032827026" sldId="289"/>
            <ac:picMk id="22" creationId="{B216CAB5-1E5B-44C3-9275-8EE237C1DD43}"/>
          </ac:picMkLst>
        </pc:picChg>
        <pc:picChg chg="add">
          <ac:chgData name="Neemias e Catia Lima" userId="b77af7bd85500281" providerId="LiveId" clId="{C1ABD5EA-79EA-4C20-9877-9384152A0C22}" dt="2020-10-29T09:25:14.540" v="92"/>
          <ac:picMkLst>
            <pc:docMk/>
            <pc:sldMk cId="3032827026" sldId="289"/>
            <ac:picMk id="23" creationId="{54C70755-700C-4BB7-850D-61BA48989386}"/>
          </ac:picMkLst>
        </pc:picChg>
        <pc:picChg chg="add mod">
          <ac:chgData name="Neemias e Catia Lima" userId="b77af7bd85500281" providerId="LiveId" clId="{C1ABD5EA-79EA-4C20-9877-9384152A0C22}" dt="2020-10-29T09:43:54.451" v="235" actId="1440"/>
          <ac:picMkLst>
            <pc:docMk/>
            <pc:sldMk cId="3032827026" sldId="289"/>
            <ac:picMk id="2050" creationId="{9D1FD7AD-CCF0-4F0A-9A7C-CA2D98B295E6}"/>
          </ac:picMkLst>
        </pc:picChg>
      </pc:sldChg>
      <pc:sldChg chg="addSp delSp modSp">
        <pc:chgData name="Neemias e Catia Lima" userId="b77af7bd85500281" providerId="LiveId" clId="{C1ABD5EA-79EA-4C20-9877-9384152A0C22}" dt="2020-10-29T09:48:31.170" v="267"/>
        <pc:sldMkLst>
          <pc:docMk/>
          <pc:sldMk cId="3772032319" sldId="290"/>
        </pc:sldMkLst>
        <pc:spChg chg="mod">
          <ac:chgData name="Neemias e Catia Lima" userId="b77af7bd85500281" providerId="LiveId" clId="{C1ABD5EA-79EA-4C20-9877-9384152A0C22}" dt="2020-10-29T09:46:21.051" v="263" actId="313"/>
          <ac:spMkLst>
            <pc:docMk/>
            <pc:sldMk cId="3772032319" sldId="290"/>
            <ac:spMk id="12" creationId="{8D5A143D-15FB-4DFE-B0EC-FEEB77A92B2C}"/>
          </ac:spMkLst>
        </pc:spChg>
        <pc:spChg chg="mod">
          <ac:chgData name="Neemias e Catia Lima" userId="b77af7bd85500281" providerId="LiveId" clId="{C1ABD5EA-79EA-4C20-9877-9384152A0C22}" dt="2020-10-29T09:44:28.321" v="241"/>
          <ac:spMkLst>
            <pc:docMk/>
            <pc:sldMk cId="3772032319" sldId="290"/>
            <ac:spMk id="14" creationId="{00000000-0000-0000-0000-000000000000}"/>
          </ac:spMkLst>
        </pc:spChg>
        <pc:spChg chg="del">
          <ac:chgData name="Neemias e Catia Lima" userId="b77af7bd85500281" providerId="LiveId" clId="{C1ABD5EA-79EA-4C20-9877-9384152A0C22}" dt="2020-10-29T09:25:46.188" v="95" actId="478"/>
          <ac:spMkLst>
            <pc:docMk/>
            <pc:sldMk cId="3772032319" sldId="290"/>
            <ac:spMk id="15" creationId="{E476916A-BB25-4008-9C2C-58EA459633B4}"/>
          </ac:spMkLst>
        </pc:spChg>
        <pc:spChg chg="add">
          <ac:chgData name="Neemias e Catia Lima" userId="b77af7bd85500281" providerId="LiveId" clId="{C1ABD5EA-79EA-4C20-9877-9384152A0C22}" dt="2020-10-29T09:25:46.608" v="96"/>
          <ac:spMkLst>
            <pc:docMk/>
            <pc:sldMk cId="3772032319" sldId="290"/>
            <ac:spMk id="19" creationId="{A77264CA-2E8D-4296-8606-D8EF6CE8B281}"/>
          </ac:spMkLst>
        </pc:spChg>
        <pc:picChg chg="del">
          <ac:chgData name="Neemias e Catia Lima" userId="b77af7bd85500281" providerId="LiveId" clId="{C1ABD5EA-79EA-4C20-9877-9384152A0C22}" dt="2020-10-29T09:25:46.188" v="95" actId="478"/>
          <ac:picMkLst>
            <pc:docMk/>
            <pc:sldMk cId="3772032319" sldId="290"/>
            <ac:picMk id="16" creationId="{1E40DAE9-718D-4E5C-9906-3978CEB77BA2}"/>
          </ac:picMkLst>
        </pc:picChg>
        <pc:picChg chg="del">
          <ac:chgData name="Neemias e Catia Lima" userId="b77af7bd85500281" providerId="LiveId" clId="{C1ABD5EA-79EA-4C20-9877-9384152A0C22}" dt="2020-10-29T09:25:46.188" v="95" actId="478"/>
          <ac:picMkLst>
            <pc:docMk/>
            <pc:sldMk cId="3772032319" sldId="290"/>
            <ac:picMk id="18" creationId="{9A54C4BA-3022-489E-BB55-6DC017315D79}"/>
          </ac:picMkLst>
        </pc:picChg>
        <pc:picChg chg="add">
          <ac:chgData name="Neemias e Catia Lima" userId="b77af7bd85500281" providerId="LiveId" clId="{C1ABD5EA-79EA-4C20-9877-9384152A0C22}" dt="2020-10-29T09:25:46.608" v="96"/>
          <ac:picMkLst>
            <pc:docMk/>
            <pc:sldMk cId="3772032319" sldId="290"/>
            <ac:picMk id="20" creationId="{EFF3D9C1-551C-4E01-95C0-7C336266B925}"/>
          </ac:picMkLst>
        </pc:picChg>
        <pc:picChg chg="add">
          <ac:chgData name="Neemias e Catia Lima" userId="b77af7bd85500281" providerId="LiveId" clId="{C1ABD5EA-79EA-4C20-9877-9384152A0C22}" dt="2020-10-29T09:25:46.608" v="96"/>
          <ac:picMkLst>
            <pc:docMk/>
            <pc:sldMk cId="3772032319" sldId="290"/>
            <ac:picMk id="22" creationId="{1B941EC7-9AD7-40EC-94F8-D6BDC76A41F7}"/>
          </ac:picMkLst>
        </pc:picChg>
        <pc:picChg chg="add">
          <ac:chgData name="Neemias e Catia Lima" userId="b77af7bd85500281" providerId="LiveId" clId="{C1ABD5EA-79EA-4C20-9877-9384152A0C22}" dt="2020-10-29T09:48:31.170" v="267"/>
          <ac:picMkLst>
            <pc:docMk/>
            <pc:sldMk cId="3772032319" sldId="290"/>
            <ac:picMk id="23" creationId="{AE8756B3-5979-4BBE-BFA0-85042E3A7247}"/>
          </ac:picMkLst>
        </pc:picChg>
        <pc:picChg chg="del">
          <ac:chgData name="Neemias e Catia Lima" userId="b77af7bd85500281" providerId="LiveId" clId="{C1ABD5EA-79EA-4C20-9877-9384152A0C22}" dt="2020-10-29T09:48:30.806" v="266" actId="478"/>
          <ac:picMkLst>
            <pc:docMk/>
            <pc:sldMk cId="3772032319" sldId="290"/>
            <ac:picMk id="4098" creationId="{A37400EC-B8BC-485B-8860-FE86B92B0258}"/>
          </ac:picMkLst>
        </pc:picChg>
      </pc:sldChg>
      <pc:sldChg chg="addSp delSp modSp">
        <pc:chgData name="Neemias e Catia Lima" userId="b77af7bd85500281" providerId="LiveId" clId="{C1ABD5EA-79EA-4C20-9877-9384152A0C22}" dt="2020-10-29T09:54:51.237" v="312" actId="1440"/>
        <pc:sldMkLst>
          <pc:docMk/>
          <pc:sldMk cId="1768216317" sldId="291"/>
        </pc:sldMkLst>
        <pc:spChg chg="mod">
          <ac:chgData name="Neemias e Catia Lima" userId="b77af7bd85500281" providerId="LiveId" clId="{C1ABD5EA-79EA-4C20-9877-9384152A0C22}" dt="2020-10-29T09:53:35.675" v="307" actId="1035"/>
          <ac:spMkLst>
            <pc:docMk/>
            <pc:sldMk cId="1768216317" sldId="291"/>
            <ac:spMk id="12" creationId="{FD5EC092-AC81-4728-9A45-4C4BB5B95C65}"/>
          </ac:spMkLst>
        </pc:spChg>
        <pc:spChg chg="mod">
          <ac:chgData name="Neemias e Catia Lima" userId="b77af7bd85500281" providerId="LiveId" clId="{C1ABD5EA-79EA-4C20-9877-9384152A0C22}" dt="2020-10-29T09:48:49.824" v="271"/>
          <ac:spMkLst>
            <pc:docMk/>
            <pc:sldMk cId="1768216317" sldId="291"/>
            <ac:spMk id="14" creationId="{00000000-0000-0000-0000-000000000000}"/>
          </ac:spMkLst>
        </pc:spChg>
        <pc:spChg chg="add">
          <ac:chgData name="Neemias e Catia Lima" userId="b77af7bd85500281" providerId="LiveId" clId="{C1ABD5EA-79EA-4C20-9877-9384152A0C22}" dt="2020-10-29T09:26:18.302" v="100"/>
          <ac:spMkLst>
            <pc:docMk/>
            <pc:sldMk cId="1768216317" sldId="291"/>
            <ac:spMk id="16" creationId="{A7D6ED1D-546F-4C68-94D3-B23D9119E812}"/>
          </ac:spMkLst>
        </pc:spChg>
        <pc:spChg chg="del">
          <ac:chgData name="Neemias e Catia Lima" userId="b77af7bd85500281" providerId="LiveId" clId="{C1ABD5EA-79EA-4C20-9877-9384152A0C22}" dt="2020-10-29T09:26:17.917" v="99" actId="478"/>
          <ac:spMkLst>
            <pc:docMk/>
            <pc:sldMk cId="1768216317" sldId="291"/>
            <ac:spMk id="18" creationId="{48A1D82C-F9FC-48DD-8A8C-42585BF803A9}"/>
          </ac:spMkLst>
        </pc:spChg>
        <pc:picChg chg="del">
          <ac:chgData name="Neemias e Catia Lima" userId="b77af7bd85500281" providerId="LiveId" clId="{C1ABD5EA-79EA-4C20-9877-9384152A0C22}" dt="2020-10-29T09:26:17.917" v="99" actId="478"/>
          <ac:picMkLst>
            <pc:docMk/>
            <pc:sldMk cId="1768216317" sldId="291"/>
            <ac:picMk id="19" creationId="{4A219333-35AE-4034-93DF-9C96A6A10E6D}"/>
          </ac:picMkLst>
        </pc:picChg>
        <pc:picChg chg="del">
          <ac:chgData name="Neemias e Catia Lima" userId="b77af7bd85500281" providerId="LiveId" clId="{C1ABD5EA-79EA-4C20-9877-9384152A0C22}" dt="2020-10-29T09:26:17.917" v="99" actId="478"/>
          <ac:picMkLst>
            <pc:docMk/>
            <pc:sldMk cId="1768216317" sldId="291"/>
            <ac:picMk id="20" creationId="{EABD1B52-9439-4F5A-A50E-23AB6523731E}"/>
          </ac:picMkLst>
        </pc:picChg>
        <pc:picChg chg="add">
          <ac:chgData name="Neemias e Catia Lima" userId="b77af7bd85500281" providerId="LiveId" clId="{C1ABD5EA-79EA-4C20-9877-9384152A0C22}" dt="2020-10-29T09:26:18.302" v="100"/>
          <ac:picMkLst>
            <pc:docMk/>
            <pc:sldMk cId="1768216317" sldId="291"/>
            <ac:picMk id="21" creationId="{248952B7-8171-4EDF-9B1C-EDA2EFEAE2E4}"/>
          </ac:picMkLst>
        </pc:picChg>
        <pc:picChg chg="add">
          <ac:chgData name="Neemias e Catia Lima" userId="b77af7bd85500281" providerId="LiveId" clId="{C1ABD5EA-79EA-4C20-9877-9384152A0C22}" dt="2020-10-29T09:26:18.302" v="100"/>
          <ac:picMkLst>
            <pc:docMk/>
            <pc:sldMk cId="1768216317" sldId="291"/>
            <ac:picMk id="22" creationId="{7D56DFF2-836A-44C6-980F-915E95AD76D4}"/>
          </ac:picMkLst>
        </pc:picChg>
        <pc:picChg chg="del">
          <ac:chgData name="Neemias e Catia Lima" userId="b77af7bd85500281" providerId="LiveId" clId="{C1ABD5EA-79EA-4C20-9877-9384152A0C22}" dt="2020-10-29T09:54:36.981" v="308" actId="478"/>
          <ac:picMkLst>
            <pc:docMk/>
            <pc:sldMk cId="1768216317" sldId="291"/>
            <ac:picMk id="2050" creationId="{4F7C354A-29EA-4A48-AE0D-515B7CCEB97D}"/>
          </ac:picMkLst>
        </pc:picChg>
        <pc:picChg chg="add mod">
          <ac:chgData name="Neemias e Catia Lima" userId="b77af7bd85500281" providerId="LiveId" clId="{C1ABD5EA-79EA-4C20-9877-9384152A0C22}" dt="2020-10-29T09:54:51.237" v="312" actId="1440"/>
          <ac:picMkLst>
            <pc:docMk/>
            <pc:sldMk cId="1768216317" sldId="291"/>
            <ac:picMk id="4098" creationId="{91F029EA-6997-4840-AD10-E4615F6B1633}"/>
          </ac:picMkLst>
        </pc:picChg>
      </pc:sldChg>
      <pc:sldChg chg="addSp delSp">
        <pc:chgData name="Neemias e Catia Lima" userId="b77af7bd85500281" providerId="LiveId" clId="{C1ABD5EA-79EA-4C20-9877-9384152A0C22}" dt="2020-10-29T09:26:39.071" v="104"/>
        <pc:sldMkLst>
          <pc:docMk/>
          <pc:sldMk cId="3757265641" sldId="292"/>
        </pc:sldMkLst>
        <pc:spChg chg="del">
          <ac:chgData name="Neemias e Catia Lima" userId="b77af7bd85500281" providerId="LiveId" clId="{C1ABD5EA-79EA-4C20-9877-9384152A0C22}" dt="2020-10-29T09:26:38.719" v="103" actId="478"/>
          <ac:spMkLst>
            <pc:docMk/>
            <pc:sldMk cId="3757265641" sldId="292"/>
            <ac:spMk id="16" creationId="{B85912FA-B035-4D4C-ABA1-52D9C43D5179}"/>
          </ac:spMkLst>
        </pc:spChg>
        <pc:spChg chg="add">
          <ac:chgData name="Neemias e Catia Lima" userId="b77af7bd85500281" providerId="LiveId" clId="{C1ABD5EA-79EA-4C20-9877-9384152A0C22}" dt="2020-10-29T09:26:39.071" v="104"/>
          <ac:spMkLst>
            <pc:docMk/>
            <pc:sldMk cId="3757265641" sldId="292"/>
            <ac:spMk id="20" creationId="{C6DD4677-4E3A-4C0A-84CE-FF74597155EC}"/>
          </ac:spMkLst>
        </pc:spChg>
        <pc:picChg chg="del">
          <ac:chgData name="Neemias e Catia Lima" userId="b77af7bd85500281" providerId="LiveId" clId="{C1ABD5EA-79EA-4C20-9877-9384152A0C22}" dt="2020-10-29T09:26:38.719" v="103" actId="478"/>
          <ac:picMkLst>
            <pc:docMk/>
            <pc:sldMk cId="3757265641" sldId="292"/>
            <ac:picMk id="18" creationId="{5EF44C72-9C6D-435D-AD51-763D01878F3B}"/>
          </ac:picMkLst>
        </pc:picChg>
        <pc:picChg chg="del">
          <ac:chgData name="Neemias e Catia Lima" userId="b77af7bd85500281" providerId="LiveId" clId="{C1ABD5EA-79EA-4C20-9877-9384152A0C22}" dt="2020-10-29T09:26:38.719" v="103" actId="478"/>
          <ac:picMkLst>
            <pc:docMk/>
            <pc:sldMk cId="3757265641" sldId="292"/>
            <ac:picMk id="19" creationId="{9BE5D88C-8E6A-4816-B2A8-167F82624350}"/>
          </ac:picMkLst>
        </pc:picChg>
        <pc:picChg chg="add">
          <ac:chgData name="Neemias e Catia Lima" userId="b77af7bd85500281" providerId="LiveId" clId="{C1ABD5EA-79EA-4C20-9877-9384152A0C22}" dt="2020-10-29T09:26:39.071" v="104"/>
          <ac:picMkLst>
            <pc:docMk/>
            <pc:sldMk cId="3757265641" sldId="292"/>
            <ac:picMk id="21" creationId="{CFE1ADC2-DEB3-48EE-9063-6C7A81CA0EB8}"/>
          </ac:picMkLst>
        </pc:picChg>
        <pc:picChg chg="add">
          <ac:chgData name="Neemias e Catia Lima" userId="b77af7bd85500281" providerId="LiveId" clId="{C1ABD5EA-79EA-4C20-9877-9384152A0C22}" dt="2020-10-29T09:26:39.071" v="104"/>
          <ac:picMkLst>
            <pc:docMk/>
            <pc:sldMk cId="3757265641" sldId="292"/>
            <ac:picMk id="22" creationId="{EFB6FBEB-2B5D-4FC9-A9B8-805F422C3FB3}"/>
          </ac:picMkLst>
        </pc:picChg>
      </pc:sldChg>
      <pc:sldChg chg="addSp delSp">
        <pc:chgData name="Neemias e Catia Lima" userId="b77af7bd85500281" providerId="LiveId" clId="{C1ABD5EA-79EA-4C20-9877-9384152A0C22}" dt="2020-10-29T09:26:51.641" v="106"/>
        <pc:sldMkLst>
          <pc:docMk/>
          <pc:sldMk cId="3114938747" sldId="293"/>
        </pc:sldMkLst>
        <pc:spChg chg="add">
          <ac:chgData name="Neemias e Catia Lima" userId="b77af7bd85500281" providerId="LiveId" clId="{C1ABD5EA-79EA-4C20-9877-9384152A0C22}" dt="2020-10-29T09:26:51.641" v="106"/>
          <ac:spMkLst>
            <pc:docMk/>
            <pc:sldMk cId="3114938747" sldId="293"/>
            <ac:spMk id="15" creationId="{EEEDD8BE-97A2-45E5-BD91-23CD4464BAE2}"/>
          </ac:spMkLst>
        </pc:spChg>
        <pc:spChg chg="del">
          <ac:chgData name="Neemias e Catia Lima" userId="b77af7bd85500281" providerId="LiveId" clId="{C1ABD5EA-79EA-4C20-9877-9384152A0C22}" dt="2020-10-29T09:26:51.283" v="105" actId="478"/>
          <ac:spMkLst>
            <pc:docMk/>
            <pc:sldMk cId="3114938747" sldId="293"/>
            <ac:spMk id="18" creationId="{155FF450-40DD-4592-B57C-DFE25DF749D4}"/>
          </ac:spMkLst>
        </pc:spChg>
        <pc:picChg chg="del">
          <ac:chgData name="Neemias e Catia Lima" userId="b77af7bd85500281" providerId="LiveId" clId="{C1ABD5EA-79EA-4C20-9877-9384152A0C22}" dt="2020-10-29T09:26:51.283" v="105" actId="478"/>
          <ac:picMkLst>
            <pc:docMk/>
            <pc:sldMk cId="3114938747" sldId="293"/>
            <ac:picMk id="19" creationId="{D83D194E-9F31-447C-801D-94D9CD3F5A84}"/>
          </ac:picMkLst>
        </pc:picChg>
        <pc:picChg chg="del">
          <ac:chgData name="Neemias e Catia Lima" userId="b77af7bd85500281" providerId="LiveId" clId="{C1ABD5EA-79EA-4C20-9877-9384152A0C22}" dt="2020-10-29T09:26:51.283" v="105" actId="478"/>
          <ac:picMkLst>
            <pc:docMk/>
            <pc:sldMk cId="3114938747" sldId="293"/>
            <ac:picMk id="20" creationId="{A6122E69-2638-4D13-B16D-4D901CD8D076}"/>
          </ac:picMkLst>
        </pc:picChg>
        <pc:picChg chg="add">
          <ac:chgData name="Neemias e Catia Lima" userId="b77af7bd85500281" providerId="LiveId" clId="{C1ABD5EA-79EA-4C20-9877-9384152A0C22}" dt="2020-10-29T09:26:51.641" v="106"/>
          <ac:picMkLst>
            <pc:docMk/>
            <pc:sldMk cId="3114938747" sldId="293"/>
            <ac:picMk id="21" creationId="{AEA4776F-532B-4951-85B9-CBA495B97BF4}"/>
          </ac:picMkLst>
        </pc:picChg>
        <pc:picChg chg="add">
          <ac:chgData name="Neemias e Catia Lima" userId="b77af7bd85500281" providerId="LiveId" clId="{C1ABD5EA-79EA-4C20-9877-9384152A0C22}" dt="2020-10-29T09:26:51.641" v="106"/>
          <ac:picMkLst>
            <pc:docMk/>
            <pc:sldMk cId="3114938747" sldId="293"/>
            <ac:picMk id="22" creationId="{BEDB5758-4255-4133-94DB-DBC37F5076A9}"/>
          </ac:picMkLst>
        </pc:picChg>
      </pc:sldChg>
    </pc:docChg>
  </pc:docChgLst>
  <pc:docChgLst>
    <pc:chgData name="Neemias Informatica Lima" userId="b77af7bd85500281" providerId="LiveId" clId="{88520B54-82A9-42A3-BC49-58E043C430AB}"/>
    <pc:docChg chg="undo redo custSel modSld">
      <pc:chgData name="Neemias Informatica Lima" userId="b77af7bd85500281" providerId="LiveId" clId="{88520B54-82A9-42A3-BC49-58E043C430AB}" dt="2022-11-03T00:46:39.210" v="253" actId="20577"/>
      <pc:docMkLst>
        <pc:docMk/>
      </pc:docMkLst>
      <pc:sldChg chg="addSp delSp modSp mod">
        <pc:chgData name="Neemias Informatica Lima" userId="b77af7bd85500281" providerId="LiveId" clId="{88520B54-82A9-42A3-BC49-58E043C430AB}" dt="2022-11-02T23:53:44.867" v="38"/>
        <pc:sldMkLst>
          <pc:docMk/>
          <pc:sldMk cId="2232331225" sldId="280"/>
        </pc:sldMkLst>
        <pc:spChg chg="mod">
          <ac:chgData name="Neemias Informatica Lima" userId="b77af7bd85500281" providerId="LiveId" clId="{88520B54-82A9-42A3-BC49-58E043C430AB}" dt="2022-11-02T23:47:06.120" v="10"/>
          <ac:spMkLst>
            <pc:docMk/>
            <pc:sldMk cId="2232331225" sldId="280"/>
            <ac:spMk id="6" creationId="{00000000-0000-0000-0000-000000000000}"/>
          </ac:spMkLst>
        </pc:spChg>
        <pc:spChg chg="mod">
          <ac:chgData name="Neemias Informatica Lima" userId="b77af7bd85500281" providerId="LiveId" clId="{88520B54-82A9-42A3-BC49-58E043C430AB}" dt="2022-11-02T23:49:28.367" v="27" actId="20577"/>
          <ac:spMkLst>
            <pc:docMk/>
            <pc:sldMk cId="2232331225" sldId="280"/>
            <ac:spMk id="9" creationId="{00000000-0000-0000-0000-000000000000}"/>
          </ac:spMkLst>
        </pc:spChg>
        <pc:spChg chg="mod">
          <ac:chgData name="Neemias Informatica Lima" userId="b77af7bd85500281" providerId="LiveId" clId="{88520B54-82A9-42A3-BC49-58E043C430AB}" dt="2022-11-02T23:48:56.957" v="24" actId="14100"/>
          <ac:spMkLst>
            <pc:docMk/>
            <pc:sldMk cId="2232331225" sldId="280"/>
            <ac:spMk id="16" creationId="{00000000-0000-0000-0000-000000000000}"/>
          </ac:spMkLst>
        </pc:spChg>
        <pc:picChg chg="add mod">
          <ac:chgData name="Neemias Informatica Lima" userId="b77af7bd85500281" providerId="LiveId" clId="{88520B54-82A9-42A3-BC49-58E043C430AB}" dt="2022-11-02T23:46:32.915" v="7" actId="1076"/>
          <ac:picMkLst>
            <pc:docMk/>
            <pc:sldMk cId="2232331225" sldId="280"/>
            <ac:picMk id="3" creationId="{357C7B3F-BD2E-AB7E-10EB-BAD6DD50E7A7}"/>
          </ac:picMkLst>
        </pc:picChg>
        <pc:picChg chg="del">
          <ac:chgData name="Neemias Informatica Lima" userId="b77af7bd85500281" providerId="LiveId" clId="{88520B54-82A9-42A3-BC49-58E043C430AB}" dt="2022-11-02T23:46:26.760" v="6" actId="478"/>
          <ac:picMkLst>
            <pc:docMk/>
            <pc:sldMk cId="2232331225" sldId="280"/>
            <ac:picMk id="4" creationId="{4B4273A5-AB6A-D615-30E8-0FF6C5B3049D}"/>
          </ac:picMkLst>
        </pc:picChg>
        <pc:picChg chg="add mod">
          <ac:chgData name="Neemias Informatica Lima" userId="b77af7bd85500281" providerId="LiveId" clId="{88520B54-82A9-42A3-BC49-58E043C430AB}" dt="2022-11-02T23:53:44.867" v="38"/>
          <ac:picMkLst>
            <pc:docMk/>
            <pc:sldMk cId="2232331225" sldId="280"/>
            <ac:picMk id="13" creationId="{4CAB6FDA-3BA3-11A9-92E7-82DBFC7035BD}"/>
          </ac:picMkLst>
        </pc:picChg>
        <pc:picChg chg="del">
          <ac:chgData name="Neemias Informatica Lima" userId="b77af7bd85500281" providerId="LiveId" clId="{88520B54-82A9-42A3-BC49-58E043C430AB}" dt="2022-11-02T23:48:00.135" v="16" actId="478"/>
          <ac:picMkLst>
            <pc:docMk/>
            <pc:sldMk cId="2232331225" sldId="280"/>
            <ac:picMk id="14" creationId="{09F8BC57-6388-0C56-DC99-61616FE0AAEA}"/>
          </ac:picMkLst>
        </pc:picChg>
      </pc:sldChg>
      <pc:sldChg chg="addSp delSp modSp mod">
        <pc:chgData name="Neemias Informatica Lima" userId="b77af7bd85500281" providerId="LiveId" clId="{88520B54-82A9-42A3-BC49-58E043C430AB}" dt="2022-11-03T00:23:41.693" v="108" actId="6549"/>
        <pc:sldMkLst>
          <pc:docMk/>
          <pc:sldMk cId="2103443556" sldId="281"/>
        </pc:sldMkLst>
        <pc:spChg chg="mod">
          <ac:chgData name="Neemias Informatica Lima" userId="b77af7bd85500281" providerId="LiveId" clId="{88520B54-82A9-42A3-BC49-58E043C430AB}" dt="2022-11-03T00:23:41.693" v="108" actId="6549"/>
          <ac:spMkLst>
            <pc:docMk/>
            <pc:sldMk cId="2103443556" sldId="281"/>
            <ac:spMk id="8" creationId="{00000000-0000-0000-0000-000000000000}"/>
          </ac:spMkLst>
        </pc:spChg>
        <pc:spChg chg="mod">
          <ac:chgData name="Neemias Informatica Lima" userId="b77af7bd85500281" providerId="LiveId" clId="{88520B54-82A9-42A3-BC49-58E043C430AB}" dt="2022-11-03T00:01:08.507" v="48" actId="207"/>
          <ac:spMkLst>
            <pc:docMk/>
            <pc:sldMk cId="2103443556" sldId="281"/>
            <ac:spMk id="18" creationId="{00000000-0000-0000-0000-000000000000}"/>
          </ac:spMkLst>
        </pc:spChg>
        <pc:picChg chg="add mod">
          <ac:chgData name="Neemias Informatica Lima" userId="b77af7bd85500281" providerId="LiveId" clId="{88520B54-82A9-42A3-BC49-58E043C430AB}" dt="2022-11-02T23:58:06.884" v="44" actId="14100"/>
          <ac:picMkLst>
            <pc:docMk/>
            <pc:sldMk cId="2103443556" sldId="281"/>
            <ac:picMk id="2" creationId="{83F58DA6-0CBC-3FB8-DA88-B72D7392B9AE}"/>
          </ac:picMkLst>
        </pc:picChg>
        <pc:picChg chg="add mod">
          <ac:chgData name="Neemias Informatica Lima" userId="b77af7bd85500281" providerId="LiveId" clId="{88520B54-82A9-42A3-BC49-58E043C430AB}" dt="2022-11-03T00:03:16.742" v="63" actId="1038"/>
          <ac:picMkLst>
            <pc:docMk/>
            <pc:sldMk cId="2103443556" sldId="281"/>
            <ac:picMk id="3" creationId="{F49570C7-A113-A678-6305-5DD2D0DCB942}"/>
          </ac:picMkLst>
        </pc:picChg>
        <pc:picChg chg="del">
          <ac:chgData name="Neemias Informatica Lima" userId="b77af7bd85500281" providerId="LiveId" clId="{88520B54-82A9-42A3-BC49-58E043C430AB}" dt="2022-11-02T23:57:44.781" v="39" actId="478"/>
          <ac:picMkLst>
            <pc:docMk/>
            <pc:sldMk cId="2103443556" sldId="281"/>
            <ac:picMk id="12" creationId="{D09963E5-8B2E-E145-DDF5-46C52412620C}"/>
          </ac:picMkLst>
        </pc:picChg>
        <pc:picChg chg="del">
          <ac:chgData name="Neemias Informatica Lima" userId="b77af7bd85500281" providerId="LiveId" clId="{88520B54-82A9-42A3-BC49-58E043C430AB}" dt="2022-11-03T00:03:06.838" v="55" actId="478"/>
          <ac:picMkLst>
            <pc:docMk/>
            <pc:sldMk cId="2103443556" sldId="281"/>
            <ac:picMk id="13" creationId="{4F6CBAF4-ABA1-A5B8-BACC-1D85CAF9D153}"/>
          </ac:picMkLst>
        </pc:picChg>
      </pc:sldChg>
      <pc:sldChg chg="addSp delSp modSp mod">
        <pc:chgData name="Neemias Informatica Lima" userId="b77af7bd85500281" providerId="LiveId" clId="{88520B54-82A9-42A3-BC49-58E043C430AB}" dt="2022-11-03T00:38:53.446" v="139" actId="20577"/>
        <pc:sldMkLst>
          <pc:docMk/>
          <pc:sldMk cId="3683219421" sldId="282"/>
        </pc:sldMkLst>
        <pc:spChg chg="add mod">
          <ac:chgData name="Neemias Informatica Lima" userId="b77af7bd85500281" providerId="LiveId" clId="{88520B54-82A9-42A3-BC49-58E043C430AB}" dt="2022-11-03T00:05:31.857" v="68"/>
          <ac:spMkLst>
            <pc:docMk/>
            <pc:sldMk cId="3683219421" sldId="282"/>
            <ac:spMk id="2" creationId="{1C9C029D-9F7E-59EB-7D97-AE3C4DEF7A1F}"/>
          </ac:spMkLst>
        </pc:spChg>
        <pc:spChg chg="add mod">
          <ac:chgData name="Neemias Informatica Lima" userId="b77af7bd85500281" providerId="LiveId" clId="{88520B54-82A9-42A3-BC49-58E043C430AB}" dt="2022-11-03T00:05:31.857" v="68"/>
          <ac:spMkLst>
            <pc:docMk/>
            <pc:sldMk cId="3683219421" sldId="282"/>
            <ac:spMk id="4" creationId="{0ACD4FE8-0FB3-DEF9-E952-6F2B2FE7E622}"/>
          </ac:spMkLst>
        </pc:spChg>
        <pc:spChg chg="mod">
          <ac:chgData name="Neemias Informatica Lima" userId="b77af7bd85500281" providerId="LiveId" clId="{88520B54-82A9-42A3-BC49-58E043C430AB}" dt="2022-11-03T00:38:53.446" v="139" actId="20577"/>
          <ac:spMkLst>
            <pc:docMk/>
            <pc:sldMk cId="3683219421" sldId="282"/>
            <ac:spMk id="12" creationId="{00000000-0000-0000-0000-000000000000}"/>
          </ac:spMkLst>
        </pc:spChg>
        <pc:spChg chg="mod">
          <ac:chgData name="Neemias Informatica Lima" userId="b77af7bd85500281" providerId="LiveId" clId="{88520B54-82A9-42A3-BC49-58E043C430AB}" dt="2022-11-03T00:35:01.328" v="114"/>
          <ac:spMkLst>
            <pc:docMk/>
            <pc:sldMk cId="3683219421" sldId="282"/>
            <ac:spMk id="14" creationId="{00000000-0000-0000-0000-000000000000}"/>
          </ac:spMkLst>
        </pc:spChg>
        <pc:spChg chg="del">
          <ac:chgData name="Neemias Informatica Lima" userId="b77af7bd85500281" providerId="LiveId" clId="{88520B54-82A9-42A3-BC49-58E043C430AB}" dt="2022-11-03T00:05:31.445" v="67" actId="478"/>
          <ac:spMkLst>
            <pc:docMk/>
            <pc:sldMk cId="3683219421" sldId="282"/>
            <ac:spMk id="18" creationId="{9F1D3AA1-38DD-4E05-8F1D-84A75359B716}"/>
          </ac:spMkLst>
        </pc:spChg>
        <pc:spChg chg="del">
          <ac:chgData name="Neemias Informatica Lima" userId="b77af7bd85500281" providerId="LiveId" clId="{88520B54-82A9-42A3-BC49-58E043C430AB}" dt="2022-11-03T00:05:31.445" v="67" actId="478"/>
          <ac:spMkLst>
            <pc:docMk/>
            <pc:sldMk cId="3683219421" sldId="282"/>
            <ac:spMk id="19" creationId="{24E6A572-7F48-44FD-EB61-74B6A81632C2}"/>
          </ac:spMkLst>
        </pc:spChg>
        <pc:picChg chg="add mod">
          <ac:chgData name="Neemias Informatica Lima" userId="b77af7bd85500281" providerId="LiveId" clId="{88520B54-82A9-42A3-BC49-58E043C430AB}" dt="2022-11-03T00:05:31.857" v="68"/>
          <ac:picMkLst>
            <pc:docMk/>
            <pc:sldMk cId="3683219421" sldId="282"/>
            <ac:picMk id="5" creationId="{2751C383-E816-AE2A-6374-722941101A36}"/>
          </ac:picMkLst>
        </pc:picChg>
        <pc:picChg chg="add mod">
          <ac:chgData name="Neemias Informatica Lima" userId="b77af7bd85500281" providerId="LiveId" clId="{88520B54-82A9-42A3-BC49-58E043C430AB}" dt="2022-11-03T00:05:31.857" v="68"/>
          <ac:picMkLst>
            <pc:docMk/>
            <pc:sldMk cId="3683219421" sldId="282"/>
            <ac:picMk id="6" creationId="{F5890864-04D7-A6F0-DE98-98C6033A4E54}"/>
          </ac:picMkLst>
        </pc:picChg>
        <pc:picChg chg="del">
          <ac:chgData name="Neemias Informatica Lima" userId="b77af7bd85500281" providerId="LiveId" clId="{88520B54-82A9-42A3-BC49-58E043C430AB}" dt="2022-11-03T00:05:31.445" v="67" actId="478"/>
          <ac:picMkLst>
            <pc:docMk/>
            <pc:sldMk cId="3683219421" sldId="282"/>
            <ac:picMk id="21" creationId="{A77C6FE8-86E7-BE98-D472-870B782DF71F}"/>
          </ac:picMkLst>
        </pc:picChg>
        <pc:picChg chg="del">
          <ac:chgData name="Neemias Informatica Lima" userId="b77af7bd85500281" providerId="LiveId" clId="{88520B54-82A9-42A3-BC49-58E043C430AB}" dt="2022-11-03T00:05:31.445" v="67" actId="478"/>
          <ac:picMkLst>
            <pc:docMk/>
            <pc:sldMk cId="3683219421" sldId="282"/>
            <ac:picMk id="22" creationId="{CBBE69CD-6B1B-71F5-5112-E694CD0DCA88}"/>
          </ac:picMkLst>
        </pc:picChg>
      </pc:sldChg>
      <pc:sldChg chg="addSp delSp modSp mod">
        <pc:chgData name="Neemias Informatica Lima" userId="b77af7bd85500281" providerId="LiveId" clId="{88520B54-82A9-42A3-BC49-58E043C430AB}" dt="2022-11-03T00:39:49.477" v="151"/>
        <pc:sldMkLst>
          <pc:docMk/>
          <pc:sldMk cId="3902406419" sldId="283"/>
        </pc:sldMkLst>
        <pc:spChg chg="add mod">
          <ac:chgData name="Neemias Informatica Lima" userId="b77af7bd85500281" providerId="LiveId" clId="{88520B54-82A9-42A3-BC49-58E043C430AB}" dt="2022-11-03T00:05:44.906" v="70"/>
          <ac:spMkLst>
            <pc:docMk/>
            <pc:sldMk cId="3902406419" sldId="283"/>
            <ac:spMk id="2" creationId="{D88BD668-7F1F-2AE3-3C00-7DBC4EF53153}"/>
          </ac:spMkLst>
        </pc:spChg>
        <pc:spChg chg="add mod">
          <ac:chgData name="Neemias Informatica Lima" userId="b77af7bd85500281" providerId="LiveId" clId="{88520B54-82A9-42A3-BC49-58E043C430AB}" dt="2022-11-03T00:05:44.906" v="70"/>
          <ac:spMkLst>
            <pc:docMk/>
            <pc:sldMk cId="3902406419" sldId="283"/>
            <ac:spMk id="3" creationId="{747716D4-7329-CA80-1DE2-16B7F1FF2047}"/>
          </ac:spMkLst>
        </pc:spChg>
        <pc:spChg chg="mod">
          <ac:chgData name="Neemias Informatica Lima" userId="b77af7bd85500281" providerId="LiveId" clId="{88520B54-82A9-42A3-BC49-58E043C430AB}" dt="2022-11-03T00:39:12.765" v="142"/>
          <ac:spMkLst>
            <pc:docMk/>
            <pc:sldMk cId="3902406419" sldId="283"/>
            <ac:spMk id="14" creationId="{00000000-0000-0000-0000-000000000000}"/>
          </ac:spMkLst>
        </pc:spChg>
        <pc:spChg chg="mod">
          <ac:chgData name="Neemias Informatica Lima" userId="b77af7bd85500281" providerId="LiveId" clId="{88520B54-82A9-42A3-BC49-58E043C430AB}" dt="2022-11-03T00:39:49.477" v="151"/>
          <ac:spMkLst>
            <pc:docMk/>
            <pc:sldMk cId="3902406419" sldId="283"/>
            <ac:spMk id="15" creationId="{D5C09FDA-172B-4732-BD2E-A9BBEF8B191B}"/>
          </ac:spMkLst>
        </pc:spChg>
        <pc:spChg chg="del">
          <ac:chgData name="Neemias Informatica Lima" userId="b77af7bd85500281" providerId="LiveId" clId="{88520B54-82A9-42A3-BC49-58E043C430AB}" dt="2022-11-03T00:05:44.479" v="69" actId="478"/>
          <ac:spMkLst>
            <pc:docMk/>
            <pc:sldMk cId="3902406419" sldId="283"/>
            <ac:spMk id="19" creationId="{3F6C734C-8D4A-D0D4-2312-AE2E4BDD23BF}"/>
          </ac:spMkLst>
        </pc:spChg>
        <pc:spChg chg="del">
          <ac:chgData name="Neemias Informatica Lima" userId="b77af7bd85500281" providerId="LiveId" clId="{88520B54-82A9-42A3-BC49-58E043C430AB}" dt="2022-11-03T00:05:44.479" v="69" actId="478"/>
          <ac:spMkLst>
            <pc:docMk/>
            <pc:sldMk cId="3902406419" sldId="283"/>
            <ac:spMk id="21" creationId="{88813284-6EA8-5FC1-C883-B6D66386147A}"/>
          </ac:spMkLst>
        </pc:spChg>
        <pc:picChg chg="add mod">
          <ac:chgData name="Neemias Informatica Lima" userId="b77af7bd85500281" providerId="LiveId" clId="{88520B54-82A9-42A3-BC49-58E043C430AB}" dt="2022-11-03T00:05:44.906" v="70"/>
          <ac:picMkLst>
            <pc:docMk/>
            <pc:sldMk cId="3902406419" sldId="283"/>
            <ac:picMk id="4" creationId="{EC420E64-DCEA-8F1E-2BF3-37A69DAD7F77}"/>
          </ac:picMkLst>
        </pc:picChg>
        <pc:picChg chg="add mod">
          <ac:chgData name="Neemias Informatica Lima" userId="b77af7bd85500281" providerId="LiveId" clId="{88520B54-82A9-42A3-BC49-58E043C430AB}" dt="2022-11-03T00:05:44.906" v="70"/>
          <ac:picMkLst>
            <pc:docMk/>
            <pc:sldMk cId="3902406419" sldId="283"/>
            <ac:picMk id="5" creationId="{89FC7583-ED25-F725-DD3D-7E2647D6D873}"/>
          </ac:picMkLst>
        </pc:picChg>
        <pc:picChg chg="del">
          <ac:chgData name="Neemias Informatica Lima" userId="b77af7bd85500281" providerId="LiveId" clId="{88520B54-82A9-42A3-BC49-58E043C430AB}" dt="2022-11-03T00:05:44.479" v="69" actId="478"/>
          <ac:picMkLst>
            <pc:docMk/>
            <pc:sldMk cId="3902406419" sldId="283"/>
            <ac:picMk id="23" creationId="{A3AC8448-D682-73A4-3671-C62F1AAFD02E}"/>
          </ac:picMkLst>
        </pc:picChg>
        <pc:picChg chg="del">
          <ac:chgData name="Neemias Informatica Lima" userId="b77af7bd85500281" providerId="LiveId" clId="{88520B54-82A9-42A3-BC49-58E043C430AB}" dt="2022-11-03T00:05:44.479" v="69" actId="478"/>
          <ac:picMkLst>
            <pc:docMk/>
            <pc:sldMk cId="3902406419" sldId="283"/>
            <ac:picMk id="24" creationId="{82A89DC5-14CC-A657-30C1-2667D69769BA}"/>
          </ac:picMkLst>
        </pc:picChg>
      </pc:sldChg>
      <pc:sldChg chg="addSp delSp modSp mod">
        <pc:chgData name="Neemias Informatica Lima" userId="b77af7bd85500281" providerId="LiveId" clId="{88520B54-82A9-42A3-BC49-58E043C430AB}" dt="2022-11-03T00:41:21.548" v="168" actId="20577"/>
        <pc:sldMkLst>
          <pc:docMk/>
          <pc:sldMk cId="2424059023" sldId="284"/>
        </pc:sldMkLst>
        <pc:spChg chg="add mod">
          <ac:chgData name="Neemias Informatica Lima" userId="b77af7bd85500281" providerId="LiveId" clId="{88520B54-82A9-42A3-BC49-58E043C430AB}" dt="2022-11-03T00:06:06.913" v="74"/>
          <ac:spMkLst>
            <pc:docMk/>
            <pc:sldMk cId="2424059023" sldId="284"/>
            <ac:spMk id="2" creationId="{C686CA8A-D3C0-C1D6-6E9C-77F482E7261F}"/>
          </ac:spMkLst>
        </pc:spChg>
        <pc:spChg chg="add mod">
          <ac:chgData name="Neemias Informatica Lima" userId="b77af7bd85500281" providerId="LiveId" clId="{88520B54-82A9-42A3-BC49-58E043C430AB}" dt="2022-11-03T00:06:06.913" v="74"/>
          <ac:spMkLst>
            <pc:docMk/>
            <pc:sldMk cId="2424059023" sldId="284"/>
            <ac:spMk id="3" creationId="{058CE0CD-27AC-DDCA-6726-05BFB8F59F92}"/>
          </ac:spMkLst>
        </pc:spChg>
        <pc:spChg chg="mod">
          <ac:chgData name="Neemias Informatica Lima" userId="b77af7bd85500281" providerId="LiveId" clId="{88520B54-82A9-42A3-BC49-58E043C430AB}" dt="2022-11-03T00:40:41.786" v="161"/>
          <ac:spMkLst>
            <pc:docMk/>
            <pc:sldMk cId="2424059023" sldId="284"/>
            <ac:spMk id="14" creationId="{00000000-0000-0000-0000-000000000000}"/>
          </ac:spMkLst>
        </pc:spChg>
        <pc:spChg chg="mod">
          <ac:chgData name="Neemias Informatica Lima" userId="b77af7bd85500281" providerId="LiveId" clId="{88520B54-82A9-42A3-BC49-58E043C430AB}" dt="2022-11-03T00:41:21.548" v="168" actId="20577"/>
          <ac:spMkLst>
            <pc:docMk/>
            <pc:sldMk cId="2424059023" sldId="284"/>
            <ac:spMk id="15" creationId="{C3A1BEFC-B9B8-4142-B09F-1F5B330F4265}"/>
          </ac:spMkLst>
        </pc:spChg>
        <pc:spChg chg="del">
          <ac:chgData name="Neemias Informatica Lima" userId="b77af7bd85500281" providerId="LiveId" clId="{88520B54-82A9-42A3-BC49-58E043C430AB}" dt="2022-11-03T00:06:06.501" v="73" actId="478"/>
          <ac:spMkLst>
            <pc:docMk/>
            <pc:sldMk cId="2424059023" sldId="284"/>
            <ac:spMk id="25" creationId="{F1038972-0797-D559-8B5F-A0FD2C628DB2}"/>
          </ac:spMkLst>
        </pc:spChg>
        <pc:spChg chg="del">
          <ac:chgData name="Neemias Informatica Lima" userId="b77af7bd85500281" providerId="LiveId" clId="{88520B54-82A9-42A3-BC49-58E043C430AB}" dt="2022-11-03T00:06:06.501" v="73" actId="478"/>
          <ac:spMkLst>
            <pc:docMk/>
            <pc:sldMk cId="2424059023" sldId="284"/>
            <ac:spMk id="26" creationId="{48F6DC35-4D54-E7B9-891C-B45D4BEF800C}"/>
          </ac:spMkLst>
        </pc:spChg>
        <pc:picChg chg="add mod">
          <ac:chgData name="Neemias Informatica Lima" userId="b77af7bd85500281" providerId="LiveId" clId="{88520B54-82A9-42A3-BC49-58E043C430AB}" dt="2022-11-03T00:06:06.913" v="74"/>
          <ac:picMkLst>
            <pc:docMk/>
            <pc:sldMk cId="2424059023" sldId="284"/>
            <ac:picMk id="4" creationId="{8F80192C-BF49-A4D8-1B4F-6EE99DAF555A}"/>
          </ac:picMkLst>
        </pc:picChg>
        <pc:picChg chg="add mod">
          <ac:chgData name="Neemias Informatica Lima" userId="b77af7bd85500281" providerId="LiveId" clId="{88520B54-82A9-42A3-BC49-58E043C430AB}" dt="2022-11-03T00:06:06.913" v="74"/>
          <ac:picMkLst>
            <pc:docMk/>
            <pc:sldMk cId="2424059023" sldId="284"/>
            <ac:picMk id="5" creationId="{555945AA-4EBD-BE25-AABC-B2C38DC6ECEF}"/>
          </ac:picMkLst>
        </pc:picChg>
        <pc:picChg chg="del">
          <ac:chgData name="Neemias Informatica Lima" userId="b77af7bd85500281" providerId="LiveId" clId="{88520B54-82A9-42A3-BC49-58E043C430AB}" dt="2022-11-03T00:06:06.501" v="73" actId="478"/>
          <ac:picMkLst>
            <pc:docMk/>
            <pc:sldMk cId="2424059023" sldId="284"/>
            <ac:picMk id="27" creationId="{4921CBAF-AEA2-9B16-1E4C-A1A6A3E6F295}"/>
          </ac:picMkLst>
        </pc:picChg>
        <pc:picChg chg="del">
          <ac:chgData name="Neemias Informatica Lima" userId="b77af7bd85500281" providerId="LiveId" clId="{88520B54-82A9-42A3-BC49-58E043C430AB}" dt="2022-11-03T00:06:06.501" v="73" actId="478"/>
          <ac:picMkLst>
            <pc:docMk/>
            <pc:sldMk cId="2424059023" sldId="284"/>
            <ac:picMk id="28" creationId="{189C9364-EF98-F7C8-8EF7-F4C2AB4B4BC0}"/>
          </ac:picMkLst>
        </pc:picChg>
      </pc:sldChg>
      <pc:sldChg chg="addSp delSp modSp mod">
        <pc:chgData name="Neemias Informatica Lima" userId="b77af7bd85500281" providerId="LiveId" clId="{88520B54-82A9-42A3-BC49-58E043C430AB}" dt="2022-11-03T00:43:02.563" v="198" actId="20577"/>
        <pc:sldMkLst>
          <pc:docMk/>
          <pc:sldMk cId="2241968852" sldId="285"/>
        </pc:sldMkLst>
        <pc:spChg chg="add mod">
          <ac:chgData name="Neemias Informatica Lima" userId="b77af7bd85500281" providerId="LiveId" clId="{88520B54-82A9-42A3-BC49-58E043C430AB}" dt="2022-11-03T00:06:45.105" v="78"/>
          <ac:spMkLst>
            <pc:docMk/>
            <pc:sldMk cId="2241968852" sldId="285"/>
            <ac:spMk id="2" creationId="{E1206968-400B-5C94-D865-88123E5ED0EA}"/>
          </ac:spMkLst>
        </pc:spChg>
        <pc:spChg chg="add mod">
          <ac:chgData name="Neemias Informatica Lima" userId="b77af7bd85500281" providerId="LiveId" clId="{88520B54-82A9-42A3-BC49-58E043C430AB}" dt="2022-11-03T00:06:45.105" v="78"/>
          <ac:spMkLst>
            <pc:docMk/>
            <pc:sldMk cId="2241968852" sldId="285"/>
            <ac:spMk id="3" creationId="{8B4B812B-5D20-AF2D-E03D-583E2267FE2F}"/>
          </ac:spMkLst>
        </pc:spChg>
        <pc:spChg chg="mod">
          <ac:chgData name="Neemias Informatica Lima" userId="b77af7bd85500281" providerId="LiveId" clId="{88520B54-82A9-42A3-BC49-58E043C430AB}" dt="2022-11-03T00:42:14.689" v="177"/>
          <ac:spMkLst>
            <pc:docMk/>
            <pc:sldMk cId="2241968852" sldId="285"/>
            <ac:spMk id="14" creationId="{00000000-0000-0000-0000-000000000000}"/>
          </ac:spMkLst>
        </pc:spChg>
        <pc:spChg chg="mod">
          <ac:chgData name="Neemias Informatica Lima" userId="b77af7bd85500281" providerId="LiveId" clId="{88520B54-82A9-42A3-BC49-58E043C430AB}" dt="2022-11-03T00:43:02.563" v="198" actId="20577"/>
          <ac:spMkLst>
            <pc:docMk/>
            <pc:sldMk cId="2241968852" sldId="285"/>
            <ac:spMk id="15" creationId="{0F091E13-8EAD-4FFB-9473-BC74E5ABDC64}"/>
          </ac:spMkLst>
        </pc:spChg>
        <pc:spChg chg="del">
          <ac:chgData name="Neemias Informatica Lima" userId="b77af7bd85500281" providerId="LiveId" clId="{88520B54-82A9-42A3-BC49-58E043C430AB}" dt="2022-11-03T00:06:42.005" v="77" actId="478"/>
          <ac:spMkLst>
            <pc:docMk/>
            <pc:sldMk cId="2241968852" sldId="285"/>
            <ac:spMk id="20" creationId="{15B94819-4A1B-680D-87F8-6C6E84139A39}"/>
          </ac:spMkLst>
        </pc:spChg>
        <pc:spChg chg="del">
          <ac:chgData name="Neemias Informatica Lima" userId="b77af7bd85500281" providerId="LiveId" clId="{88520B54-82A9-42A3-BC49-58E043C430AB}" dt="2022-11-03T00:06:42.005" v="77" actId="478"/>
          <ac:spMkLst>
            <pc:docMk/>
            <pc:sldMk cId="2241968852" sldId="285"/>
            <ac:spMk id="21" creationId="{7E3F948D-8B5B-0638-A09B-E439EF9101DA}"/>
          </ac:spMkLst>
        </pc:spChg>
        <pc:picChg chg="add mod">
          <ac:chgData name="Neemias Informatica Lima" userId="b77af7bd85500281" providerId="LiveId" clId="{88520B54-82A9-42A3-BC49-58E043C430AB}" dt="2022-11-03T00:06:45.105" v="78"/>
          <ac:picMkLst>
            <pc:docMk/>
            <pc:sldMk cId="2241968852" sldId="285"/>
            <ac:picMk id="4" creationId="{41CB568F-2909-5705-C551-BC8C33B27D95}"/>
          </ac:picMkLst>
        </pc:picChg>
        <pc:picChg chg="add mod">
          <ac:chgData name="Neemias Informatica Lima" userId="b77af7bd85500281" providerId="LiveId" clId="{88520B54-82A9-42A3-BC49-58E043C430AB}" dt="2022-11-03T00:07:00.070" v="86" actId="1038"/>
          <ac:picMkLst>
            <pc:docMk/>
            <pc:sldMk cId="2241968852" sldId="285"/>
            <ac:picMk id="5" creationId="{1BA36714-53AD-66B4-1CEE-08B210D334AF}"/>
          </ac:picMkLst>
        </pc:picChg>
        <pc:picChg chg="del">
          <ac:chgData name="Neemias Informatica Lima" userId="b77af7bd85500281" providerId="LiveId" clId="{88520B54-82A9-42A3-BC49-58E043C430AB}" dt="2022-11-03T00:06:50.774" v="81" actId="478"/>
          <ac:picMkLst>
            <pc:docMk/>
            <pc:sldMk cId="2241968852" sldId="285"/>
            <ac:picMk id="17" creationId="{8D25678F-A623-6407-E24B-47282DC3F2D4}"/>
          </ac:picMkLst>
        </pc:picChg>
        <pc:picChg chg="del">
          <ac:chgData name="Neemias Informatica Lima" userId="b77af7bd85500281" providerId="LiveId" clId="{88520B54-82A9-42A3-BC49-58E043C430AB}" dt="2022-11-03T00:06:42.005" v="77" actId="478"/>
          <ac:picMkLst>
            <pc:docMk/>
            <pc:sldMk cId="2241968852" sldId="285"/>
            <ac:picMk id="23" creationId="{00DD47A8-DFB3-8359-117B-A1F291C04EC5}"/>
          </ac:picMkLst>
        </pc:picChg>
        <pc:picChg chg="del">
          <ac:chgData name="Neemias Informatica Lima" userId="b77af7bd85500281" providerId="LiveId" clId="{88520B54-82A9-42A3-BC49-58E043C430AB}" dt="2022-11-03T00:06:42.005" v="77" actId="478"/>
          <ac:picMkLst>
            <pc:docMk/>
            <pc:sldMk cId="2241968852" sldId="285"/>
            <ac:picMk id="24" creationId="{8039E5DF-DACF-D668-5178-23A7B5F6E4C9}"/>
          </ac:picMkLst>
        </pc:picChg>
      </pc:sldChg>
      <pc:sldChg chg="addSp delSp modSp mod">
        <pc:chgData name="Neemias Informatica Lima" userId="b77af7bd85500281" providerId="LiveId" clId="{88520B54-82A9-42A3-BC49-58E043C430AB}" dt="2022-11-03T00:44:46.202" v="226" actId="20577"/>
        <pc:sldMkLst>
          <pc:docMk/>
          <pc:sldMk cId="1959249856" sldId="286"/>
        </pc:sldMkLst>
        <pc:spChg chg="add mod">
          <ac:chgData name="Neemias Informatica Lima" userId="b77af7bd85500281" providerId="LiveId" clId="{88520B54-82A9-42A3-BC49-58E043C430AB}" dt="2022-11-03T00:07:45.161" v="90"/>
          <ac:spMkLst>
            <pc:docMk/>
            <pc:sldMk cId="1959249856" sldId="286"/>
            <ac:spMk id="2" creationId="{DEA700FC-83C8-2605-485E-50D061C7B75F}"/>
          </ac:spMkLst>
        </pc:spChg>
        <pc:spChg chg="add mod">
          <ac:chgData name="Neemias Informatica Lima" userId="b77af7bd85500281" providerId="LiveId" clId="{88520B54-82A9-42A3-BC49-58E043C430AB}" dt="2022-11-03T00:07:45.161" v="90"/>
          <ac:spMkLst>
            <pc:docMk/>
            <pc:sldMk cId="1959249856" sldId="286"/>
            <ac:spMk id="3" creationId="{5720F88F-7EE6-42C3-FCB3-16C133F24E65}"/>
          </ac:spMkLst>
        </pc:spChg>
        <pc:spChg chg="mod">
          <ac:chgData name="Neemias Informatica Lima" userId="b77af7bd85500281" providerId="LiveId" clId="{88520B54-82A9-42A3-BC49-58E043C430AB}" dt="2022-11-03T00:43:49.369" v="210"/>
          <ac:spMkLst>
            <pc:docMk/>
            <pc:sldMk cId="1959249856" sldId="286"/>
            <ac:spMk id="14" creationId="{00000000-0000-0000-0000-000000000000}"/>
          </ac:spMkLst>
        </pc:spChg>
        <pc:spChg chg="mod">
          <ac:chgData name="Neemias Informatica Lima" userId="b77af7bd85500281" providerId="LiveId" clId="{88520B54-82A9-42A3-BC49-58E043C430AB}" dt="2022-11-03T00:44:46.202" v="226" actId="20577"/>
          <ac:spMkLst>
            <pc:docMk/>
            <pc:sldMk cId="1959249856" sldId="286"/>
            <ac:spMk id="15" creationId="{863BB09B-C8C1-4354-BC51-D930C951E507}"/>
          </ac:spMkLst>
        </pc:spChg>
        <pc:spChg chg="del">
          <ac:chgData name="Neemias Informatica Lima" userId="b77af7bd85500281" providerId="LiveId" clId="{88520B54-82A9-42A3-BC49-58E043C430AB}" dt="2022-11-03T00:07:44.654" v="89" actId="478"/>
          <ac:spMkLst>
            <pc:docMk/>
            <pc:sldMk cId="1959249856" sldId="286"/>
            <ac:spMk id="19" creationId="{387C7993-C455-9A2C-9273-C04DC6CF0AC9}"/>
          </ac:spMkLst>
        </pc:spChg>
        <pc:spChg chg="del">
          <ac:chgData name="Neemias Informatica Lima" userId="b77af7bd85500281" providerId="LiveId" clId="{88520B54-82A9-42A3-BC49-58E043C430AB}" dt="2022-11-03T00:07:44.654" v="89" actId="478"/>
          <ac:spMkLst>
            <pc:docMk/>
            <pc:sldMk cId="1959249856" sldId="286"/>
            <ac:spMk id="20" creationId="{5AB982A1-9F2A-93FE-3819-5969FCE34165}"/>
          </ac:spMkLst>
        </pc:spChg>
        <pc:picChg chg="add mod">
          <ac:chgData name="Neemias Informatica Lima" userId="b77af7bd85500281" providerId="LiveId" clId="{88520B54-82A9-42A3-BC49-58E043C430AB}" dt="2022-11-03T00:07:45.161" v="90"/>
          <ac:picMkLst>
            <pc:docMk/>
            <pc:sldMk cId="1959249856" sldId="286"/>
            <ac:picMk id="4" creationId="{CC597FA2-FD4F-2277-BD7A-7F51C4F50101}"/>
          </ac:picMkLst>
        </pc:picChg>
        <pc:picChg chg="add mod">
          <ac:chgData name="Neemias Informatica Lima" userId="b77af7bd85500281" providerId="LiveId" clId="{88520B54-82A9-42A3-BC49-58E043C430AB}" dt="2022-11-03T00:07:45.161" v="90"/>
          <ac:picMkLst>
            <pc:docMk/>
            <pc:sldMk cId="1959249856" sldId="286"/>
            <ac:picMk id="5" creationId="{6F49CCFF-4D1D-A065-D837-CD26D5929E49}"/>
          </ac:picMkLst>
        </pc:picChg>
        <pc:picChg chg="del">
          <ac:chgData name="Neemias Informatica Lima" userId="b77af7bd85500281" providerId="LiveId" clId="{88520B54-82A9-42A3-BC49-58E043C430AB}" dt="2022-11-03T00:07:44.654" v="89" actId="478"/>
          <ac:picMkLst>
            <pc:docMk/>
            <pc:sldMk cId="1959249856" sldId="286"/>
            <ac:picMk id="23" creationId="{643E76BC-C878-DA80-06F5-90DA144862B5}"/>
          </ac:picMkLst>
        </pc:picChg>
        <pc:picChg chg="del">
          <ac:chgData name="Neemias Informatica Lima" userId="b77af7bd85500281" providerId="LiveId" clId="{88520B54-82A9-42A3-BC49-58E043C430AB}" dt="2022-11-03T00:07:44.654" v="89" actId="478"/>
          <ac:picMkLst>
            <pc:docMk/>
            <pc:sldMk cId="1959249856" sldId="286"/>
            <ac:picMk id="24" creationId="{25F46719-481C-E7D1-4304-7F703A466B73}"/>
          </ac:picMkLst>
        </pc:picChg>
      </pc:sldChg>
      <pc:sldChg chg="addSp delSp modSp mod">
        <pc:chgData name="Neemias Informatica Lima" userId="b77af7bd85500281" providerId="LiveId" clId="{88520B54-82A9-42A3-BC49-58E043C430AB}" dt="2022-11-03T00:46:39.210" v="253" actId="20577"/>
        <pc:sldMkLst>
          <pc:docMk/>
          <pc:sldMk cId="2857006406" sldId="287"/>
        </pc:sldMkLst>
        <pc:spChg chg="add mod">
          <ac:chgData name="Neemias Informatica Lima" userId="b77af7bd85500281" providerId="LiveId" clId="{88520B54-82A9-42A3-BC49-58E043C430AB}" dt="2022-11-03T00:09:22.025" v="96"/>
          <ac:spMkLst>
            <pc:docMk/>
            <pc:sldMk cId="2857006406" sldId="287"/>
            <ac:spMk id="2" creationId="{30190CB2-F69F-6A96-48AF-4667AADE9D62}"/>
          </ac:spMkLst>
        </pc:spChg>
        <pc:spChg chg="add mod">
          <ac:chgData name="Neemias Informatica Lima" userId="b77af7bd85500281" providerId="LiveId" clId="{88520B54-82A9-42A3-BC49-58E043C430AB}" dt="2022-11-03T00:09:22.025" v="96"/>
          <ac:spMkLst>
            <pc:docMk/>
            <pc:sldMk cId="2857006406" sldId="287"/>
            <ac:spMk id="3" creationId="{DB376BF7-6AD9-7423-F7BA-554C13BDD0C2}"/>
          </ac:spMkLst>
        </pc:spChg>
        <pc:spChg chg="mod">
          <ac:chgData name="Neemias Informatica Lima" userId="b77af7bd85500281" providerId="LiveId" clId="{88520B54-82A9-42A3-BC49-58E043C430AB}" dt="2022-11-03T00:46:39.210" v="253" actId="20577"/>
          <ac:spMkLst>
            <pc:docMk/>
            <pc:sldMk cId="2857006406" sldId="287"/>
            <ac:spMk id="16" creationId="{28D68641-D640-4BD7-9D5B-B3803DCCF9B3}"/>
          </ac:spMkLst>
        </pc:spChg>
        <pc:spChg chg="del">
          <ac:chgData name="Neemias Informatica Lima" userId="b77af7bd85500281" providerId="LiveId" clId="{88520B54-82A9-42A3-BC49-58E043C430AB}" dt="2022-11-03T00:09:21.654" v="95" actId="478"/>
          <ac:spMkLst>
            <pc:docMk/>
            <pc:sldMk cId="2857006406" sldId="287"/>
            <ac:spMk id="17" creationId="{6751E9B5-3C07-B9C1-E29E-B1EA494C8A41}"/>
          </ac:spMkLst>
        </pc:spChg>
        <pc:spChg chg="del">
          <ac:chgData name="Neemias Informatica Lima" userId="b77af7bd85500281" providerId="LiveId" clId="{88520B54-82A9-42A3-BC49-58E043C430AB}" dt="2022-11-03T00:09:21.654" v="95" actId="478"/>
          <ac:spMkLst>
            <pc:docMk/>
            <pc:sldMk cId="2857006406" sldId="287"/>
            <ac:spMk id="19" creationId="{B46F9E12-FE8D-F872-0EDB-EEEF504A6E69}"/>
          </ac:spMkLst>
        </pc:spChg>
        <pc:picChg chg="add mod">
          <ac:chgData name="Neemias Informatica Lima" userId="b77af7bd85500281" providerId="LiveId" clId="{88520B54-82A9-42A3-BC49-58E043C430AB}" dt="2022-11-03T00:09:22.025" v="96"/>
          <ac:picMkLst>
            <pc:docMk/>
            <pc:sldMk cId="2857006406" sldId="287"/>
            <ac:picMk id="4" creationId="{3589F04D-E640-DC07-2FFB-FB64F4DF31B0}"/>
          </ac:picMkLst>
        </pc:picChg>
        <pc:picChg chg="add mod">
          <ac:chgData name="Neemias Informatica Lima" userId="b77af7bd85500281" providerId="LiveId" clId="{88520B54-82A9-42A3-BC49-58E043C430AB}" dt="2022-11-03T00:09:22.025" v="96"/>
          <ac:picMkLst>
            <pc:docMk/>
            <pc:sldMk cId="2857006406" sldId="287"/>
            <ac:picMk id="5" creationId="{2587AF40-2D6F-F693-2FFD-260922B5024A}"/>
          </ac:picMkLst>
        </pc:picChg>
        <pc:picChg chg="del">
          <ac:chgData name="Neemias Informatica Lima" userId="b77af7bd85500281" providerId="LiveId" clId="{88520B54-82A9-42A3-BC49-58E043C430AB}" dt="2022-11-03T00:09:21.654" v="95" actId="478"/>
          <ac:picMkLst>
            <pc:docMk/>
            <pc:sldMk cId="2857006406" sldId="287"/>
            <ac:picMk id="21" creationId="{C4B59F2A-FF88-06B0-002F-C6C924C2F4C0}"/>
          </ac:picMkLst>
        </pc:picChg>
        <pc:picChg chg="del">
          <ac:chgData name="Neemias Informatica Lima" userId="b77af7bd85500281" providerId="LiveId" clId="{88520B54-82A9-42A3-BC49-58E043C430AB}" dt="2022-11-03T00:09:21.654" v="95" actId="478"/>
          <ac:picMkLst>
            <pc:docMk/>
            <pc:sldMk cId="2857006406" sldId="287"/>
            <ac:picMk id="23" creationId="{354791D1-B1AB-A6CA-C891-5EBD405676E4}"/>
          </ac:picMkLst>
        </pc:picChg>
      </pc:sldChg>
      <pc:sldChg chg="addSp delSp modSp mod">
        <pc:chgData name="Neemias Informatica Lima" userId="b77af7bd85500281" providerId="LiveId" clId="{88520B54-82A9-42A3-BC49-58E043C430AB}" dt="2022-11-03T00:35:57.223" v="126"/>
        <pc:sldMkLst>
          <pc:docMk/>
          <pc:sldMk cId="2630436816" sldId="288"/>
        </pc:sldMkLst>
        <pc:spChg chg="add mod">
          <ac:chgData name="Neemias Informatica Lima" userId="b77af7bd85500281" providerId="LiveId" clId="{88520B54-82A9-42A3-BC49-58E043C430AB}" dt="2022-11-03T00:05:22.698" v="66"/>
          <ac:spMkLst>
            <pc:docMk/>
            <pc:sldMk cId="2630436816" sldId="288"/>
            <ac:spMk id="2" creationId="{ED5E2C5E-D515-C7A1-0E45-9ED32A00A4FC}"/>
          </ac:spMkLst>
        </pc:spChg>
        <pc:spChg chg="add mod">
          <ac:chgData name="Neemias Informatica Lima" userId="b77af7bd85500281" providerId="LiveId" clId="{88520B54-82A9-42A3-BC49-58E043C430AB}" dt="2022-11-03T00:05:22.698" v="66"/>
          <ac:spMkLst>
            <pc:docMk/>
            <pc:sldMk cId="2630436816" sldId="288"/>
            <ac:spMk id="3" creationId="{6234C521-A3F7-7431-ECA2-D12BA10AB993}"/>
          </ac:spMkLst>
        </pc:spChg>
        <pc:spChg chg="mod">
          <ac:chgData name="Neemias Informatica Lima" userId="b77af7bd85500281" providerId="LiveId" clId="{88520B54-82A9-42A3-BC49-58E043C430AB}" dt="2022-11-03T00:35:57.223" v="126"/>
          <ac:spMkLst>
            <pc:docMk/>
            <pc:sldMk cId="2630436816" sldId="288"/>
            <ac:spMk id="13" creationId="{00000000-0000-0000-0000-000000000000}"/>
          </ac:spMkLst>
        </pc:spChg>
        <pc:spChg chg="mod">
          <ac:chgData name="Neemias Informatica Lima" userId="b77af7bd85500281" providerId="LiveId" clId="{88520B54-82A9-42A3-BC49-58E043C430AB}" dt="2022-11-03T00:34:55.624" v="111"/>
          <ac:spMkLst>
            <pc:docMk/>
            <pc:sldMk cId="2630436816" sldId="288"/>
            <ac:spMk id="14" creationId="{00000000-0000-0000-0000-000000000000}"/>
          </ac:spMkLst>
        </pc:spChg>
        <pc:spChg chg="del">
          <ac:chgData name="Neemias Informatica Lima" userId="b77af7bd85500281" providerId="LiveId" clId="{88520B54-82A9-42A3-BC49-58E043C430AB}" dt="2022-11-03T00:05:19.501" v="64" actId="478"/>
          <ac:spMkLst>
            <pc:docMk/>
            <pc:sldMk cId="2630436816" sldId="288"/>
            <ac:spMk id="20" creationId="{D6526FEC-EB68-F83D-B431-B52E071AD1E0}"/>
          </ac:spMkLst>
        </pc:spChg>
        <pc:spChg chg="del">
          <ac:chgData name="Neemias Informatica Lima" userId="b77af7bd85500281" providerId="LiveId" clId="{88520B54-82A9-42A3-BC49-58E043C430AB}" dt="2022-11-03T00:05:22.189" v="65" actId="478"/>
          <ac:spMkLst>
            <pc:docMk/>
            <pc:sldMk cId="2630436816" sldId="288"/>
            <ac:spMk id="21" creationId="{5EF49A57-7EC5-1403-D32B-4AC7C6DE07C5}"/>
          </ac:spMkLst>
        </pc:spChg>
        <pc:picChg chg="add mod">
          <ac:chgData name="Neemias Informatica Lima" userId="b77af7bd85500281" providerId="LiveId" clId="{88520B54-82A9-42A3-BC49-58E043C430AB}" dt="2022-11-03T00:05:22.698" v="66"/>
          <ac:picMkLst>
            <pc:docMk/>
            <pc:sldMk cId="2630436816" sldId="288"/>
            <ac:picMk id="4" creationId="{F7A120D6-E2B2-9229-C1C5-98AA3F15143C}"/>
          </ac:picMkLst>
        </pc:picChg>
        <pc:picChg chg="add mod">
          <ac:chgData name="Neemias Informatica Lima" userId="b77af7bd85500281" providerId="LiveId" clId="{88520B54-82A9-42A3-BC49-58E043C430AB}" dt="2022-11-03T00:05:22.698" v="66"/>
          <ac:picMkLst>
            <pc:docMk/>
            <pc:sldMk cId="2630436816" sldId="288"/>
            <ac:picMk id="5" creationId="{877110B8-FABC-C765-1A77-564F6074D66E}"/>
          </ac:picMkLst>
        </pc:picChg>
        <pc:picChg chg="del">
          <ac:chgData name="Neemias Informatica Lima" userId="b77af7bd85500281" providerId="LiveId" clId="{88520B54-82A9-42A3-BC49-58E043C430AB}" dt="2022-11-03T00:05:19.501" v="64" actId="478"/>
          <ac:picMkLst>
            <pc:docMk/>
            <pc:sldMk cId="2630436816" sldId="288"/>
            <ac:picMk id="23" creationId="{33E2C160-9CCF-C365-B85A-15E5426F6009}"/>
          </ac:picMkLst>
        </pc:picChg>
        <pc:picChg chg="del">
          <ac:chgData name="Neemias Informatica Lima" userId="b77af7bd85500281" providerId="LiveId" clId="{88520B54-82A9-42A3-BC49-58E043C430AB}" dt="2022-11-03T00:05:19.501" v="64" actId="478"/>
          <ac:picMkLst>
            <pc:docMk/>
            <pc:sldMk cId="2630436816" sldId="288"/>
            <ac:picMk id="24" creationId="{C12D9D07-D3E0-8905-8CEA-9F9923EBC3CD}"/>
          </ac:picMkLst>
        </pc:picChg>
      </pc:sldChg>
      <pc:sldChg chg="addSp delSp modSp mod">
        <pc:chgData name="Neemias Informatica Lima" userId="b77af7bd85500281" providerId="LiveId" clId="{88520B54-82A9-42A3-BC49-58E043C430AB}" dt="2022-11-03T00:40:22.041" v="158" actId="6549"/>
        <pc:sldMkLst>
          <pc:docMk/>
          <pc:sldMk cId="3032827026" sldId="289"/>
        </pc:sldMkLst>
        <pc:spChg chg="add mod">
          <ac:chgData name="Neemias Informatica Lima" userId="b77af7bd85500281" providerId="LiveId" clId="{88520B54-82A9-42A3-BC49-58E043C430AB}" dt="2022-11-03T00:05:53.689" v="72"/>
          <ac:spMkLst>
            <pc:docMk/>
            <pc:sldMk cId="3032827026" sldId="289"/>
            <ac:spMk id="2" creationId="{5BD05C22-0AE5-584D-5454-3A9A3B1A78EA}"/>
          </ac:spMkLst>
        </pc:spChg>
        <pc:spChg chg="add mod">
          <ac:chgData name="Neemias Informatica Lima" userId="b77af7bd85500281" providerId="LiveId" clId="{88520B54-82A9-42A3-BC49-58E043C430AB}" dt="2022-11-03T00:05:53.689" v="72"/>
          <ac:spMkLst>
            <pc:docMk/>
            <pc:sldMk cId="3032827026" sldId="289"/>
            <ac:spMk id="3" creationId="{3BA32948-7EBA-098A-D46A-16D38A909AF5}"/>
          </ac:spMkLst>
        </pc:spChg>
        <pc:spChg chg="mod">
          <ac:chgData name="Neemias Informatica Lima" userId="b77af7bd85500281" providerId="LiveId" clId="{88520B54-82A9-42A3-BC49-58E043C430AB}" dt="2022-11-03T00:40:22.041" v="158" actId="6549"/>
          <ac:spMkLst>
            <pc:docMk/>
            <pc:sldMk cId="3032827026" sldId="289"/>
            <ac:spMk id="12" creationId="{A64B78EF-EDA8-421A-88C9-45544BBCA9D1}"/>
          </ac:spMkLst>
        </pc:spChg>
        <pc:spChg chg="mod">
          <ac:chgData name="Neemias Informatica Lima" userId="b77af7bd85500281" providerId="LiveId" clId="{88520B54-82A9-42A3-BC49-58E043C430AB}" dt="2022-11-03T00:39:17.881" v="145"/>
          <ac:spMkLst>
            <pc:docMk/>
            <pc:sldMk cId="3032827026" sldId="289"/>
            <ac:spMk id="14" creationId="{00000000-0000-0000-0000-000000000000}"/>
          </ac:spMkLst>
        </pc:spChg>
        <pc:spChg chg="del">
          <ac:chgData name="Neemias Informatica Lima" userId="b77af7bd85500281" providerId="LiveId" clId="{88520B54-82A9-42A3-BC49-58E043C430AB}" dt="2022-11-03T00:05:52.510" v="71" actId="478"/>
          <ac:spMkLst>
            <pc:docMk/>
            <pc:sldMk cId="3032827026" sldId="289"/>
            <ac:spMk id="19" creationId="{816A717C-BA29-AF3F-BB95-FEC1AB764B0B}"/>
          </ac:spMkLst>
        </pc:spChg>
        <pc:spChg chg="del">
          <ac:chgData name="Neemias Informatica Lima" userId="b77af7bd85500281" providerId="LiveId" clId="{88520B54-82A9-42A3-BC49-58E043C430AB}" dt="2022-11-03T00:05:52.510" v="71" actId="478"/>
          <ac:spMkLst>
            <pc:docMk/>
            <pc:sldMk cId="3032827026" sldId="289"/>
            <ac:spMk id="21" creationId="{7A9B1D12-257D-4154-03AB-107BE5D3E1C7}"/>
          </ac:spMkLst>
        </pc:spChg>
        <pc:picChg chg="add mod">
          <ac:chgData name="Neemias Informatica Lima" userId="b77af7bd85500281" providerId="LiveId" clId="{88520B54-82A9-42A3-BC49-58E043C430AB}" dt="2022-11-03T00:05:53.689" v="72"/>
          <ac:picMkLst>
            <pc:docMk/>
            <pc:sldMk cId="3032827026" sldId="289"/>
            <ac:picMk id="4" creationId="{69ED12D6-D1B0-D573-D85D-53CEC6274ABD}"/>
          </ac:picMkLst>
        </pc:picChg>
        <pc:picChg chg="add mod">
          <ac:chgData name="Neemias Informatica Lima" userId="b77af7bd85500281" providerId="LiveId" clId="{88520B54-82A9-42A3-BC49-58E043C430AB}" dt="2022-11-03T00:05:53.689" v="72"/>
          <ac:picMkLst>
            <pc:docMk/>
            <pc:sldMk cId="3032827026" sldId="289"/>
            <ac:picMk id="5" creationId="{9E8A4BE6-F927-AFCA-007B-E0DE1A0AE467}"/>
          </ac:picMkLst>
        </pc:picChg>
        <pc:picChg chg="del">
          <ac:chgData name="Neemias Informatica Lima" userId="b77af7bd85500281" providerId="LiveId" clId="{88520B54-82A9-42A3-BC49-58E043C430AB}" dt="2022-11-03T00:05:52.510" v="71" actId="478"/>
          <ac:picMkLst>
            <pc:docMk/>
            <pc:sldMk cId="3032827026" sldId="289"/>
            <ac:picMk id="22" creationId="{128D03AF-74AD-F678-F769-A1B2BB7EF9EA}"/>
          </ac:picMkLst>
        </pc:picChg>
        <pc:picChg chg="del">
          <ac:chgData name="Neemias Informatica Lima" userId="b77af7bd85500281" providerId="LiveId" clId="{88520B54-82A9-42A3-BC49-58E043C430AB}" dt="2022-11-03T00:05:52.510" v="71" actId="478"/>
          <ac:picMkLst>
            <pc:docMk/>
            <pc:sldMk cId="3032827026" sldId="289"/>
            <ac:picMk id="23" creationId="{5A9AE0D8-71E4-F15F-D001-CC39E1D10BB6}"/>
          </ac:picMkLst>
        </pc:picChg>
      </pc:sldChg>
      <pc:sldChg chg="addSp delSp modSp mod">
        <pc:chgData name="Neemias Informatica Lima" userId="b77af7bd85500281" providerId="LiveId" clId="{88520B54-82A9-42A3-BC49-58E043C430AB}" dt="2022-11-03T00:41:48.042" v="174" actId="14100"/>
        <pc:sldMkLst>
          <pc:docMk/>
          <pc:sldMk cId="3772032319" sldId="290"/>
        </pc:sldMkLst>
        <pc:spChg chg="add mod">
          <ac:chgData name="Neemias Informatica Lima" userId="b77af7bd85500281" providerId="LiveId" clId="{88520B54-82A9-42A3-BC49-58E043C430AB}" dt="2022-11-03T00:06:16.473" v="76"/>
          <ac:spMkLst>
            <pc:docMk/>
            <pc:sldMk cId="3772032319" sldId="290"/>
            <ac:spMk id="2" creationId="{4328107A-83C1-222D-E707-4EF785F7F12A}"/>
          </ac:spMkLst>
        </pc:spChg>
        <pc:spChg chg="add mod">
          <ac:chgData name="Neemias Informatica Lima" userId="b77af7bd85500281" providerId="LiveId" clId="{88520B54-82A9-42A3-BC49-58E043C430AB}" dt="2022-11-03T00:06:16.473" v="76"/>
          <ac:spMkLst>
            <pc:docMk/>
            <pc:sldMk cId="3772032319" sldId="290"/>
            <ac:spMk id="3" creationId="{F1287257-8226-823D-6201-774C9847F783}"/>
          </ac:spMkLst>
        </pc:spChg>
        <pc:spChg chg="mod">
          <ac:chgData name="Neemias Informatica Lima" userId="b77af7bd85500281" providerId="LiveId" clId="{88520B54-82A9-42A3-BC49-58E043C430AB}" dt="2022-11-03T00:41:48.042" v="174" actId="14100"/>
          <ac:spMkLst>
            <pc:docMk/>
            <pc:sldMk cId="3772032319" sldId="290"/>
            <ac:spMk id="12" creationId="{8D5A143D-15FB-4DFE-B0EC-FEEB77A92B2C}"/>
          </ac:spMkLst>
        </pc:spChg>
        <pc:spChg chg="mod">
          <ac:chgData name="Neemias Informatica Lima" userId="b77af7bd85500281" providerId="LiveId" clId="{88520B54-82A9-42A3-BC49-58E043C430AB}" dt="2022-11-03T00:40:48.794" v="164"/>
          <ac:spMkLst>
            <pc:docMk/>
            <pc:sldMk cId="3772032319" sldId="290"/>
            <ac:spMk id="14" creationId="{00000000-0000-0000-0000-000000000000}"/>
          </ac:spMkLst>
        </pc:spChg>
        <pc:spChg chg="del">
          <ac:chgData name="Neemias Informatica Lima" userId="b77af7bd85500281" providerId="LiveId" clId="{88520B54-82A9-42A3-BC49-58E043C430AB}" dt="2022-11-03T00:06:16.142" v="75" actId="478"/>
          <ac:spMkLst>
            <pc:docMk/>
            <pc:sldMk cId="3772032319" sldId="290"/>
            <ac:spMk id="19" creationId="{00C92B14-0C95-8E60-782D-892713F0750E}"/>
          </ac:spMkLst>
        </pc:spChg>
        <pc:spChg chg="del">
          <ac:chgData name="Neemias Informatica Lima" userId="b77af7bd85500281" providerId="LiveId" clId="{88520B54-82A9-42A3-BC49-58E043C430AB}" dt="2022-11-03T00:06:16.142" v="75" actId="478"/>
          <ac:spMkLst>
            <pc:docMk/>
            <pc:sldMk cId="3772032319" sldId="290"/>
            <ac:spMk id="20" creationId="{CD3A8BC1-6772-7699-E2CB-EF07B65FF6DF}"/>
          </ac:spMkLst>
        </pc:spChg>
        <pc:picChg chg="add mod">
          <ac:chgData name="Neemias Informatica Lima" userId="b77af7bd85500281" providerId="LiveId" clId="{88520B54-82A9-42A3-BC49-58E043C430AB}" dt="2022-11-03T00:06:16.473" v="76"/>
          <ac:picMkLst>
            <pc:docMk/>
            <pc:sldMk cId="3772032319" sldId="290"/>
            <ac:picMk id="4" creationId="{94A5ABA2-6C2E-5E01-3244-89849BA1D3E3}"/>
          </ac:picMkLst>
        </pc:picChg>
        <pc:picChg chg="add mod">
          <ac:chgData name="Neemias Informatica Lima" userId="b77af7bd85500281" providerId="LiveId" clId="{88520B54-82A9-42A3-BC49-58E043C430AB}" dt="2022-11-03T00:06:16.473" v="76"/>
          <ac:picMkLst>
            <pc:docMk/>
            <pc:sldMk cId="3772032319" sldId="290"/>
            <ac:picMk id="5" creationId="{0E223C39-F311-EEFE-8EC1-C1DE87B13AE9}"/>
          </ac:picMkLst>
        </pc:picChg>
        <pc:picChg chg="del">
          <ac:chgData name="Neemias Informatica Lima" userId="b77af7bd85500281" providerId="LiveId" clId="{88520B54-82A9-42A3-BC49-58E043C430AB}" dt="2022-11-03T00:06:16.142" v="75" actId="478"/>
          <ac:picMkLst>
            <pc:docMk/>
            <pc:sldMk cId="3772032319" sldId="290"/>
            <ac:picMk id="22" creationId="{A53743F0-0FFC-D21D-11E6-230F3E3D9CE5}"/>
          </ac:picMkLst>
        </pc:picChg>
        <pc:picChg chg="del">
          <ac:chgData name="Neemias Informatica Lima" userId="b77af7bd85500281" providerId="LiveId" clId="{88520B54-82A9-42A3-BC49-58E043C430AB}" dt="2022-11-03T00:06:16.142" v="75" actId="478"/>
          <ac:picMkLst>
            <pc:docMk/>
            <pc:sldMk cId="3772032319" sldId="290"/>
            <ac:picMk id="23" creationId="{70E16F0B-69E1-6EBD-19DF-9BCDB8896616}"/>
          </ac:picMkLst>
        </pc:picChg>
      </pc:sldChg>
      <pc:sldChg chg="addSp delSp modSp mod">
        <pc:chgData name="Neemias Informatica Lima" userId="b77af7bd85500281" providerId="LiveId" clId="{88520B54-82A9-42A3-BC49-58E043C430AB}" dt="2022-11-03T00:43:36.983" v="207"/>
        <pc:sldMkLst>
          <pc:docMk/>
          <pc:sldMk cId="1768216317" sldId="291"/>
        </pc:sldMkLst>
        <pc:spChg chg="add mod">
          <ac:chgData name="Neemias Informatica Lima" userId="b77af7bd85500281" providerId="LiveId" clId="{88520B54-82A9-42A3-BC49-58E043C430AB}" dt="2022-11-03T00:07:33.417" v="88"/>
          <ac:spMkLst>
            <pc:docMk/>
            <pc:sldMk cId="1768216317" sldId="291"/>
            <ac:spMk id="2" creationId="{7A4E58ED-0553-F336-1435-795FF50FB452}"/>
          </ac:spMkLst>
        </pc:spChg>
        <pc:spChg chg="add mod">
          <ac:chgData name="Neemias Informatica Lima" userId="b77af7bd85500281" providerId="LiveId" clId="{88520B54-82A9-42A3-BC49-58E043C430AB}" dt="2022-11-03T00:07:33.417" v="88"/>
          <ac:spMkLst>
            <pc:docMk/>
            <pc:sldMk cId="1768216317" sldId="291"/>
            <ac:spMk id="3" creationId="{A418F0A0-C4B5-FCA5-5EB3-B7A1B7918546}"/>
          </ac:spMkLst>
        </pc:spChg>
        <pc:spChg chg="mod">
          <ac:chgData name="Neemias Informatica Lima" userId="b77af7bd85500281" providerId="LiveId" clId="{88520B54-82A9-42A3-BC49-58E043C430AB}" dt="2022-11-03T00:43:36.983" v="207"/>
          <ac:spMkLst>
            <pc:docMk/>
            <pc:sldMk cId="1768216317" sldId="291"/>
            <ac:spMk id="12" creationId="{FD5EC092-AC81-4728-9A45-4C4BB5B95C65}"/>
          </ac:spMkLst>
        </pc:spChg>
        <pc:spChg chg="mod">
          <ac:chgData name="Neemias Informatica Lima" userId="b77af7bd85500281" providerId="LiveId" clId="{88520B54-82A9-42A3-BC49-58E043C430AB}" dt="2022-11-03T00:42:19.769" v="182"/>
          <ac:spMkLst>
            <pc:docMk/>
            <pc:sldMk cId="1768216317" sldId="291"/>
            <ac:spMk id="14" creationId="{00000000-0000-0000-0000-000000000000}"/>
          </ac:spMkLst>
        </pc:spChg>
        <pc:spChg chg="del">
          <ac:chgData name="Neemias Informatica Lima" userId="b77af7bd85500281" providerId="LiveId" clId="{88520B54-82A9-42A3-BC49-58E043C430AB}" dt="2022-11-03T00:07:33.014" v="87" actId="478"/>
          <ac:spMkLst>
            <pc:docMk/>
            <pc:sldMk cId="1768216317" sldId="291"/>
            <ac:spMk id="19" creationId="{AAAD057F-A1EA-6C53-FD94-27E51E9B4D6F}"/>
          </ac:spMkLst>
        </pc:spChg>
        <pc:spChg chg="del">
          <ac:chgData name="Neemias Informatica Lima" userId="b77af7bd85500281" providerId="LiveId" clId="{88520B54-82A9-42A3-BC49-58E043C430AB}" dt="2022-11-03T00:07:33.014" v="87" actId="478"/>
          <ac:spMkLst>
            <pc:docMk/>
            <pc:sldMk cId="1768216317" sldId="291"/>
            <ac:spMk id="20" creationId="{66E10D6B-3CF9-2CA2-9C20-251E8A5925FB}"/>
          </ac:spMkLst>
        </pc:spChg>
        <pc:picChg chg="add mod">
          <ac:chgData name="Neemias Informatica Lima" userId="b77af7bd85500281" providerId="LiveId" clId="{88520B54-82A9-42A3-BC49-58E043C430AB}" dt="2022-11-03T00:07:33.417" v="88"/>
          <ac:picMkLst>
            <pc:docMk/>
            <pc:sldMk cId="1768216317" sldId="291"/>
            <ac:picMk id="4" creationId="{E78C97A7-55BB-2839-06AD-64E13B539707}"/>
          </ac:picMkLst>
        </pc:picChg>
        <pc:picChg chg="add mod">
          <ac:chgData name="Neemias Informatica Lima" userId="b77af7bd85500281" providerId="LiveId" clId="{88520B54-82A9-42A3-BC49-58E043C430AB}" dt="2022-11-03T00:07:33.417" v="88"/>
          <ac:picMkLst>
            <pc:docMk/>
            <pc:sldMk cId="1768216317" sldId="291"/>
            <ac:picMk id="5" creationId="{599BA734-ABEA-8744-9F6B-93F9113EE17D}"/>
          </ac:picMkLst>
        </pc:picChg>
        <pc:picChg chg="del">
          <ac:chgData name="Neemias Informatica Lima" userId="b77af7bd85500281" providerId="LiveId" clId="{88520B54-82A9-42A3-BC49-58E043C430AB}" dt="2022-11-03T00:07:33.014" v="87" actId="478"/>
          <ac:picMkLst>
            <pc:docMk/>
            <pc:sldMk cId="1768216317" sldId="291"/>
            <ac:picMk id="22" creationId="{4276A418-815A-F3C1-D3C8-E305559F061F}"/>
          </ac:picMkLst>
        </pc:picChg>
        <pc:picChg chg="del">
          <ac:chgData name="Neemias Informatica Lima" userId="b77af7bd85500281" providerId="LiveId" clId="{88520B54-82A9-42A3-BC49-58E043C430AB}" dt="2022-11-03T00:07:33.014" v="87" actId="478"/>
          <ac:picMkLst>
            <pc:docMk/>
            <pc:sldMk cId="1768216317" sldId="291"/>
            <ac:picMk id="23" creationId="{66AA25B6-8D6D-6D0B-79C9-CC8B268E56BB}"/>
          </ac:picMkLst>
        </pc:picChg>
      </pc:sldChg>
      <pc:sldChg chg="addSp delSp modSp mod">
        <pc:chgData name="Neemias Informatica Lima" userId="b77af7bd85500281" providerId="LiveId" clId="{88520B54-82A9-42A3-BC49-58E043C430AB}" dt="2022-11-03T00:45:38.449" v="239"/>
        <pc:sldMkLst>
          <pc:docMk/>
          <pc:sldMk cId="3757265641" sldId="292"/>
        </pc:sldMkLst>
        <pc:spChg chg="add mod">
          <ac:chgData name="Neemias Informatica Lima" userId="b77af7bd85500281" providerId="LiveId" clId="{88520B54-82A9-42A3-BC49-58E043C430AB}" dt="2022-11-03T00:07:57.866" v="92"/>
          <ac:spMkLst>
            <pc:docMk/>
            <pc:sldMk cId="3757265641" sldId="292"/>
            <ac:spMk id="2" creationId="{A0DB44E6-F58E-D2CB-9196-3FBA999267F4}"/>
          </ac:spMkLst>
        </pc:spChg>
        <pc:spChg chg="add mod">
          <ac:chgData name="Neemias Informatica Lima" userId="b77af7bd85500281" providerId="LiveId" clId="{88520B54-82A9-42A3-BC49-58E043C430AB}" dt="2022-11-03T00:07:57.866" v="92"/>
          <ac:spMkLst>
            <pc:docMk/>
            <pc:sldMk cId="3757265641" sldId="292"/>
            <ac:spMk id="3" creationId="{965A8417-251A-448F-1059-583FAAEEEF93}"/>
          </ac:spMkLst>
        </pc:spChg>
        <pc:spChg chg="mod">
          <ac:chgData name="Neemias Informatica Lima" userId="b77af7bd85500281" providerId="LiveId" clId="{88520B54-82A9-42A3-BC49-58E043C430AB}" dt="2022-11-03T00:45:38.449" v="239"/>
          <ac:spMkLst>
            <pc:docMk/>
            <pc:sldMk cId="3757265641" sldId="292"/>
            <ac:spMk id="12" creationId="{1EC42BAA-B890-43DD-B4F0-9AB5685AF2FE}"/>
          </ac:spMkLst>
        </pc:spChg>
        <pc:spChg chg="mod">
          <ac:chgData name="Neemias Informatica Lima" userId="b77af7bd85500281" providerId="LiveId" clId="{88520B54-82A9-42A3-BC49-58E043C430AB}" dt="2022-11-03T00:44:19.757" v="220"/>
          <ac:spMkLst>
            <pc:docMk/>
            <pc:sldMk cId="3757265641" sldId="292"/>
            <ac:spMk id="14" creationId="{00000000-0000-0000-0000-000000000000}"/>
          </ac:spMkLst>
        </pc:spChg>
        <pc:spChg chg="del">
          <ac:chgData name="Neemias Informatica Lima" userId="b77af7bd85500281" providerId="LiveId" clId="{88520B54-82A9-42A3-BC49-58E043C430AB}" dt="2022-11-03T00:07:57.453" v="91" actId="478"/>
          <ac:spMkLst>
            <pc:docMk/>
            <pc:sldMk cId="3757265641" sldId="292"/>
            <ac:spMk id="19" creationId="{11600A93-D245-BD6B-834E-1F48A6117C99}"/>
          </ac:spMkLst>
        </pc:spChg>
        <pc:spChg chg="del">
          <ac:chgData name="Neemias Informatica Lima" userId="b77af7bd85500281" providerId="LiveId" clId="{88520B54-82A9-42A3-BC49-58E043C430AB}" dt="2022-11-03T00:07:57.453" v="91" actId="478"/>
          <ac:spMkLst>
            <pc:docMk/>
            <pc:sldMk cId="3757265641" sldId="292"/>
            <ac:spMk id="20" creationId="{FCD68828-95CD-D6CA-3109-0EEB5D83B0B7}"/>
          </ac:spMkLst>
        </pc:spChg>
        <pc:picChg chg="add mod">
          <ac:chgData name="Neemias Informatica Lima" userId="b77af7bd85500281" providerId="LiveId" clId="{88520B54-82A9-42A3-BC49-58E043C430AB}" dt="2022-11-03T00:07:57.866" v="92"/>
          <ac:picMkLst>
            <pc:docMk/>
            <pc:sldMk cId="3757265641" sldId="292"/>
            <ac:picMk id="4" creationId="{D3796CFA-A66B-827B-7FF8-0C436647E422}"/>
          </ac:picMkLst>
        </pc:picChg>
        <pc:picChg chg="add mod">
          <ac:chgData name="Neemias Informatica Lima" userId="b77af7bd85500281" providerId="LiveId" clId="{88520B54-82A9-42A3-BC49-58E043C430AB}" dt="2022-11-03T00:07:57.866" v="92"/>
          <ac:picMkLst>
            <pc:docMk/>
            <pc:sldMk cId="3757265641" sldId="292"/>
            <ac:picMk id="5" creationId="{C4AB9179-3C2D-A2FE-F400-58AE681347C6}"/>
          </ac:picMkLst>
        </pc:picChg>
        <pc:picChg chg="del">
          <ac:chgData name="Neemias Informatica Lima" userId="b77af7bd85500281" providerId="LiveId" clId="{88520B54-82A9-42A3-BC49-58E043C430AB}" dt="2022-11-03T00:07:57.453" v="91" actId="478"/>
          <ac:picMkLst>
            <pc:docMk/>
            <pc:sldMk cId="3757265641" sldId="292"/>
            <ac:picMk id="22" creationId="{F5F9E04E-23A3-9057-9C6C-D9871FF91F3E}"/>
          </ac:picMkLst>
        </pc:picChg>
        <pc:picChg chg="del">
          <ac:chgData name="Neemias Informatica Lima" userId="b77af7bd85500281" providerId="LiveId" clId="{88520B54-82A9-42A3-BC49-58E043C430AB}" dt="2022-11-03T00:07:57.453" v="91" actId="478"/>
          <ac:picMkLst>
            <pc:docMk/>
            <pc:sldMk cId="3757265641" sldId="292"/>
            <ac:picMk id="23" creationId="{C52A1168-3248-7A4F-74F0-65C74C57551E}"/>
          </ac:picMkLst>
        </pc:picChg>
      </pc:sldChg>
      <pc:sldChg chg="addSp delSp modSp mod">
        <pc:chgData name="Neemias Informatica Lima" userId="b77af7bd85500281" providerId="LiveId" clId="{88520B54-82A9-42A3-BC49-58E043C430AB}" dt="2022-11-03T00:46:12.763" v="249" actId="20577"/>
        <pc:sldMkLst>
          <pc:docMk/>
          <pc:sldMk cId="3114938747" sldId="293"/>
        </pc:sldMkLst>
        <pc:spChg chg="add mod">
          <ac:chgData name="Neemias Informatica Lima" userId="b77af7bd85500281" providerId="LiveId" clId="{88520B54-82A9-42A3-BC49-58E043C430AB}" dt="2022-11-03T00:09:02.746" v="94"/>
          <ac:spMkLst>
            <pc:docMk/>
            <pc:sldMk cId="3114938747" sldId="293"/>
            <ac:spMk id="2" creationId="{707BD544-9DC0-219B-192F-4926D39E14D5}"/>
          </ac:spMkLst>
        </pc:spChg>
        <pc:spChg chg="add mod">
          <ac:chgData name="Neemias Informatica Lima" userId="b77af7bd85500281" providerId="LiveId" clId="{88520B54-82A9-42A3-BC49-58E043C430AB}" dt="2022-11-03T00:09:02.746" v="94"/>
          <ac:spMkLst>
            <pc:docMk/>
            <pc:sldMk cId="3114938747" sldId="293"/>
            <ac:spMk id="3" creationId="{C4BFDC45-8EB1-3FFB-B91A-8B48C0DEF2C5}"/>
          </ac:spMkLst>
        </pc:spChg>
        <pc:spChg chg="mod">
          <ac:chgData name="Neemias Informatica Lima" userId="b77af7bd85500281" providerId="LiveId" clId="{88520B54-82A9-42A3-BC49-58E043C430AB}" dt="2022-11-03T00:46:12.763" v="249" actId="20577"/>
          <ac:spMkLst>
            <pc:docMk/>
            <pc:sldMk cId="3114938747" sldId="293"/>
            <ac:spMk id="16" creationId="{CFC8B9D9-C6ED-4706-A104-65D118A5B7F9}"/>
          </ac:spMkLst>
        </pc:spChg>
        <pc:spChg chg="del">
          <ac:chgData name="Neemias Informatica Lima" userId="b77af7bd85500281" providerId="LiveId" clId="{88520B54-82A9-42A3-BC49-58E043C430AB}" dt="2022-11-03T00:09:00.565" v="93" actId="478"/>
          <ac:spMkLst>
            <pc:docMk/>
            <pc:sldMk cId="3114938747" sldId="293"/>
            <ac:spMk id="19" creationId="{3E159966-457F-0B1E-0FD4-77FA23AAFD56}"/>
          </ac:spMkLst>
        </pc:spChg>
        <pc:spChg chg="del">
          <ac:chgData name="Neemias Informatica Lima" userId="b77af7bd85500281" providerId="LiveId" clId="{88520B54-82A9-42A3-BC49-58E043C430AB}" dt="2022-11-03T00:09:00.565" v="93" actId="478"/>
          <ac:spMkLst>
            <pc:docMk/>
            <pc:sldMk cId="3114938747" sldId="293"/>
            <ac:spMk id="20" creationId="{11FB4594-29C2-BA18-6F24-DD0ED63032B6}"/>
          </ac:spMkLst>
        </pc:spChg>
        <pc:picChg chg="add mod">
          <ac:chgData name="Neemias Informatica Lima" userId="b77af7bd85500281" providerId="LiveId" clId="{88520B54-82A9-42A3-BC49-58E043C430AB}" dt="2022-11-03T00:09:02.746" v="94"/>
          <ac:picMkLst>
            <pc:docMk/>
            <pc:sldMk cId="3114938747" sldId="293"/>
            <ac:picMk id="4" creationId="{D82CB1C8-C947-B595-410B-F44E50AFAF1A}"/>
          </ac:picMkLst>
        </pc:picChg>
        <pc:picChg chg="add mod">
          <ac:chgData name="Neemias Informatica Lima" userId="b77af7bd85500281" providerId="LiveId" clId="{88520B54-82A9-42A3-BC49-58E043C430AB}" dt="2022-11-03T00:09:02.746" v="94"/>
          <ac:picMkLst>
            <pc:docMk/>
            <pc:sldMk cId="3114938747" sldId="293"/>
            <ac:picMk id="5" creationId="{72B65B44-EA53-AAB5-4183-55BDD5BE2BB5}"/>
          </ac:picMkLst>
        </pc:picChg>
        <pc:picChg chg="del">
          <ac:chgData name="Neemias Informatica Lima" userId="b77af7bd85500281" providerId="LiveId" clId="{88520B54-82A9-42A3-BC49-58E043C430AB}" dt="2022-11-03T00:09:00.565" v="93" actId="478"/>
          <ac:picMkLst>
            <pc:docMk/>
            <pc:sldMk cId="3114938747" sldId="293"/>
            <ac:picMk id="22" creationId="{FBFA9D5C-6C26-C88E-ECE7-7608B240F309}"/>
          </ac:picMkLst>
        </pc:picChg>
        <pc:picChg chg="del">
          <ac:chgData name="Neemias Informatica Lima" userId="b77af7bd85500281" providerId="LiveId" clId="{88520B54-82A9-42A3-BC49-58E043C430AB}" dt="2022-11-03T00:09:00.565" v="93" actId="478"/>
          <ac:picMkLst>
            <pc:docMk/>
            <pc:sldMk cId="3114938747" sldId="293"/>
            <ac:picMk id="23" creationId="{A92603AB-D266-0A43-D309-E309C3929705}"/>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466959F-D557-4AD2-8488-6D988692D220}" type="datetimeFigureOut">
              <a:rPr lang="pt-BR" smtClean="0"/>
              <a:t>20/02/2024</a:t>
            </a:fld>
            <a:endParaRPr lang="pt-BR"/>
          </a:p>
        </p:txBody>
      </p:sp>
      <p:sp>
        <p:nvSpPr>
          <p:cNvPr id="4" name="Espaço Reservado para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E72852-4DE7-44D3-8A7F-56C27570EADE}" type="slidenum">
              <a:rPr lang="pt-BR" smtClean="0"/>
              <a:t>‹nº›</a:t>
            </a:fld>
            <a:endParaRPr lang="pt-BR"/>
          </a:p>
        </p:txBody>
      </p:sp>
    </p:spTree>
    <p:extLst>
      <p:ext uri="{BB962C8B-B14F-4D97-AF65-F5344CB8AC3E}">
        <p14:creationId xmlns:p14="http://schemas.microsoft.com/office/powerpoint/2010/main" val="9844537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C4D8A3-0553-4624-98E0-EE1E1EA2DF94}" type="datetimeFigureOut">
              <a:rPr lang="pt-BR" smtClean="0"/>
              <a:t>20/02/2024</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DDDF94-5BF5-43EC-9ABE-4C4ADD279200}" type="slidenum">
              <a:rPr lang="pt-BR" smtClean="0"/>
              <a:t>‹nº›</a:t>
            </a:fld>
            <a:endParaRPr lang="pt-BR"/>
          </a:p>
        </p:txBody>
      </p:sp>
    </p:spTree>
    <p:extLst>
      <p:ext uri="{BB962C8B-B14F-4D97-AF65-F5344CB8AC3E}">
        <p14:creationId xmlns:p14="http://schemas.microsoft.com/office/powerpoint/2010/main" val="3037722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34DDDF94-5BF5-43EC-9ABE-4C4ADD279200}" type="slidenum">
              <a:rPr lang="pt-BR" smtClean="0"/>
              <a:t>1</a:t>
            </a:fld>
            <a:endParaRPr lang="pt-BR"/>
          </a:p>
        </p:txBody>
      </p:sp>
    </p:spTree>
    <p:extLst>
      <p:ext uri="{BB962C8B-B14F-4D97-AF65-F5344CB8AC3E}">
        <p14:creationId xmlns:p14="http://schemas.microsoft.com/office/powerpoint/2010/main" val="1987669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34DDDF94-5BF5-43EC-9ABE-4C4ADD279200}" type="slidenum">
              <a:rPr lang="pt-BR" smtClean="0"/>
              <a:t>2</a:t>
            </a:fld>
            <a:endParaRPr lang="pt-BR"/>
          </a:p>
        </p:txBody>
      </p:sp>
    </p:spTree>
    <p:extLst>
      <p:ext uri="{BB962C8B-B14F-4D97-AF65-F5344CB8AC3E}">
        <p14:creationId xmlns:p14="http://schemas.microsoft.com/office/powerpoint/2010/main" val="225263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34DDDF94-5BF5-43EC-9ABE-4C4ADD279200}" type="slidenum">
              <a:rPr lang="pt-BR" smtClean="0"/>
              <a:t>3</a:t>
            </a:fld>
            <a:endParaRPr lang="pt-BR"/>
          </a:p>
        </p:txBody>
      </p:sp>
    </p:spTree>
    <p:extLst>
      <p:ext uri="{BB962C8B-B14F-4D97-AF65-F5344CB8AC3E}">
        <p14:creationId xmlns:p14="http://schemas.microsoft.com/office/powerpoint/2010/main" val="37965696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34DDDF94-5BF5-43EC-9ABE-4C4ADD279200}" type="slidenum">
              <a:rPr lang="pt-BR" smtClean="0"/>
              <a:t>5</a:t>
            </a:fld>
            <a:endParaRPr lang="pt-BR"/>
          </a:p>
        </p:txBody>
      </p:sp>
    </p:spTree>
    <p:extLst>
      <p:ext uri="{BB962C8B-B14F-4D97-AF65-F5344CB8AC3E}">
        <p14:creationId xmlns:p14="http://schemas.microsoft.com/office/powerpoint/2010/main" val="17874455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34DDDF94-5BF5-43EC-9ABE-4C4ADD279200}" type="slidenum">
              <a:rPr lang="pt-BR" smtClean="0"/>
              <a:t>7</a:t>
            </a:fld>
            <a:endParaRPr lang="pt-BR"/>
          </a:p>
        </p:txBody>
      </p:sp>
    </p:spTree>
    <p:extLst>
      <p:ext uri="{BB962C8B-B14F-4D97-AF65-F5344CB8AC3E}">
        <p14:creationId xmlns:p14="http://schemas.microsoft.com/office/powerpoint/2010/main" val="15523721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34DDDF94-5BF5-43EC-9ABE-4C4ADD279200}" type="slidenum">
              <a:rPr lang="pt-BR" smtClean="0"/>
              <a:t>11</a:t>
            </a:fld>
            <a:endParaRPr lang="pt-BR"/>
          </a:p>
        </p:txBody>
      </p:sp>
    </p:spTree>
    <p:extLst>
      <p:ext uri="{BB962C8B-B14F-4D97-AF65-F5344CB8AC3E}">
        <p14:creationId xmlns:p14="http://schemas.microsoft.com/office/powerpoint/2010/main" val="3999430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ctangle 6"/>
          <p:cNvSpPr/>
          <p:nvPr/>
        </p:nvSpPr>
        <p:spPr>
          <a:xfrm>
            <a:off x="2386" y="4809490"/>
            <a:ext cx="9159077" cy="34353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9535"/>
            <a:ext cx="9159077" cy="480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4532" y="570268"/>
            <a:ext cx="7558207" cy="2679573"/>
          </a:xfrm>
        </p:spPr>
        <p:txBody>
          <a:bodyPr anchor="b">
            <a:normAutofit/>
          </a:bodyPr>
          <a:lstStyle>
            <a:lvl1pPr algn="l">
              <a:lnSpc>
                <a:spcPct val="85000"/>
              </a:lnSpc>
              <a:defRPr sz="6011" spc="-38" baseline="0">
                <a:solidFill>
                  <a:schemeClr val="tx1">
                    <a:lumMod val="85000"/>
                    <a:lumOff val="15000"/>
                  </a:schemeClr>
                </a:solidFill>
              </a:defRPr>
            </a:lvl1pPr>
          </a:lstStyle>
          <a:p>
            <a:r>
              <a:rPr lang="pt-BR"/>
              <a:t>Clique para editar o título mestre</a:t>
            </a:r>
            <a:endParaRPr lang="en-US" dirty="0"/>
          </a:p>
        </p:txBody>
      </p:sp>
      <p:sp>
        <p:nvSpPr>
          <p:cNvPr id="3" name="Subtitle 2"/>
          <p:cNvSpPr>
            <a:spLocks noGrp="1"/>
          </p:cNvSpPr>
          <p:nvPr>
            <p:ph type="subTitle" idx="1"/>
          </p:nvPr>
        </p:nvSpPr>
        <p:spPr>
          <a:xfrm>
            <a:off x="826614" y="3347903"/>
            <a:ext cx="7558207" cy="858838"/>
          </a:xfrm>
        </p:spPr>
        <p:txBody>
          <a:bodyPr lIns="91440" rIns="91440">
            <a:normAutofit/>
          </a:bodyPr>
          <a:lstStyle>
            <a:lvl1pPr marL="0" indent="0" algn="l">
              <a:buNone/>
              <a:defRPr sz="1803" cap="all" spc="150" baseline="0">
                <a:solidFill>
                  <a:schemeClr val="tx2"/>
                </a:solidFill>
                <a:latin typeface="+mj-lt"/>
              </a:defRPr>
            </a:lvl1pPr>
            <a:lvl2pPr marL="343540" indent="0" algn="ctr">
              <a:buNone/>
              <a:defRPr sz="1803"/>
            </a:lvl2pPr>
            <a:lvl3pPr marL="687080" indent="0" algn="ctr">
              <a:buNone/>
              <a:defRPr sz="1803"/>
            </a:lvl3pPr>
            <a:lvl4pPr marL="1030620" indent="0" algn="ctr">
              <a:buNone/>
              <a:defRPr sz="1503"/>
            </a:lvl4pPr>
            <a:lvl5pPr marL="1374160" indent="0" algn="ctr">
              <a:buNone/>
              <a:defRPr sz="1503"/>
            </a:lvl5pPr>
            <a:lvl6pPr marL="1717700" indent="0" algn="ctr">
              <a:buNone/>
              <a:defRPr sz="1503"/>
            </a:lvl6pPr>
            <a:lvl7pPr marL="2061240" indent="0" algn="ctr">
              <a:buNone/>
              <a:defRPr sz="1503"/>
            </a:lvl7pPr>
            <a:lvl8pPr marL="2404781" indent="0" algn="ctr">
              <a:buNone/>
              <a:defRPr sz="1503"/>
            </a:lvl8pPr>
            <a:lvl9pPr marL="2748321" indent="0" algn="ctr">
              <a:buNone/>
              <a:defRPr sz="1503"/>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2/20/2024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9" name="Straight Connector 8"/>
          <p:cNvCxnSpPr/>
          <p:nvPr/>
        </p:nvCxnSpPr>
        <p:spPr>
          <a:xfrm>
            <a:off x="907473" y="3263583"/>
            <a:ext cx="742078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969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2/20/2024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extLst>
      <p:ext uri="{BB962C8B-B14F-4D97-AF65-F5344CB8AC3E}">
        <p14:creationId xmlns:p14="http://schemas.microsoft.com/office/powerpoint/2010/main" val="3749439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exto e Título Vertical">
    <p:spTree>
      <p:nvGrpSpPr>
        <p:cNvPr id="1" name=""/>
        <p:cNvGrpSpPr/>
        <p:nvPr/>
      </p:nvGrpSpPr>
      <p:grpSpPr>
        <a:xfrm>
          <a:off x="0" y="0"/>
          <a:ext cx="0" cy="0"/>
          <a:chOff x="0" y="0"/>
          <a:chExt cx="0" cy="0"/>
        </a:xfrm>
      </p:grpSpPr>
      <p:sp>
        <p:nvSpPr>
          <p:cNvPr id="7" name="Rectangle 6"/>
          <p:cNvSpPr/>
          <p:nvPr/>
        </p:nvSpPr>
        <p:spPr>
          <a:xfrm>
            <a:off x="2386" y="4809490"/>
            <a:ext cx="9159077" cy="34353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9535"/>
            <a:ext cx="9159077" cy="480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56172" y="311660"/>
            <a:ext cx="1975440" cy="4326062"/>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629851" y="311660"/>
            <a:ext cx="5811803" cy="4326063"/>
          </a:xfrm>
        </p:spPr>
        <p:txBody>
          <a:bodyPr vert="eaVert" lIns="45720" tIns="0" rIns="45720" bIns="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2/20/2024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extLst>
      <p:ext uri="{BB962C8B-B14F-4D97-AF65-F5344CB8AC3E}">
        <p14:creationId xmlns:p14="http://schemas.microsoft.com/office/powerpoint/2010/main" val="33862877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TS">
    <p:bg>
      <p:bgPr>
        <a:solidFill>
          <a:schemeClr val="bg1"/>
        </a:solidFill>
        <a:effectLst/>
      </p:bgPr>
    </p:bg>
    <p:spTree>
      <p:nvGrpSpPr>
        <p:cNvPr id="1" name=""/>
        <p:cNvGrpSpPr/>
        <p:nvPr/>
      </p:nvGrpSpPr>
      <p:grpSpPr>
        <a:xfrm>
          <a:off x="0" y="0"/>
          <a:ext cx="0" cy="0"/>
          <a:chOff x="0" y="0"/>
          <a:chExt cx="0" cy="0"/>
        </a:xfrm>
      </p:grpSpPr>
      <p:sp>
        <p:nvSpPr>
          <p:cNvPr id="4" name="Espaço Reservado para Título 1"/>
          <p:cNvSpPr>
            <a:spLocks noGrp="1"/>
          </p:cNvSpPr>
          <p:nvPr>
            <p:ph type="title" hasCustomPrompt="1"/>
          </p:nvPr>
        </p:nvSpPr>
        <p:spPr>
          <a:xfrm>
            <a:off x="2340525" y="0"/>
            <a:ext cx="6820938" cy="1496392"/>
          </a:xfrm>
          <a:prstGeom prst="rect">
            <a:avLst/>
          </a:prstGeom>
        </p:spPr>
        <p:txBody>
          <a:bodyPr vert="horz" lIns="91440" tIns="45720" rIns="91440" bIns="45720" rtlCol="0" anchor="ctr">
            <a:noAutofit/>
          </a:bodyPr>
          <a:lstStyle>
            <a:lvl1pPr>
              <a:defRPr sz="5333" b="1" cap="all" baseline="0">
                <a:solidFill>
                  <a:schemeClr val="bg1"/>
                </a:solidFill>
                <a:latin typeface="+mn-lt"/>
              </a:defRPr>
            </a:lvl1pPr>
          </a:lstStyle>
          <a:p>
            <a:r>
              <a:rPr lang="pt-BR" dirty="0"/>
              <a:t>título mestre</a:t>
            </a:r>
          </a:p>
        </p:txBody>
      </p:sp>
      <p:sp>
        <p:nvSpPr>
          <p:cNvPr id="3" name="Espaço Reservado para Imagem 5"/>
          <p:cNvSpPr>
            <a:spLocks noGrp="1"/>
          </p:cNvSpPr>
          <p:nvPr>
            <p:ph type="pic" sz="quarter" idx="11"/>
          </p:nvPr>
        </p:nvSpPr>
        <p:spPr>
          <a:xfrm>
            <a:off x="0" y="1496393"/>
            <a:ext cx="9161463" cy="3656633"/>
          </a:xfrm>
          <a:ln>
            <a:noFill/>
          </a:ln>
        </p:spPr>
        <p:txBody>
          <a:bodyPr/>
          <a:lstStyle/>
          <a:p>
            <a:endParaRPr lang="pt-BR" dirty="0"/>
          </a:p>
        </p:txBody>
      </p:sp>
      <p:sp>
        <p:nvSpPr>
          <p:cNvPr id="5" name="Espaço Reservado para Texto 4"/>
          <p:cNvSpPr>
            <a:spLocks noGrp="1"/>
          </p:cNvSpPr>
          <p:nvPr>
            <p:ph type="body" sz="quarter" idx="12" hasCustomPrompt="1"/>
          </p:nvPr>
        </p:nvSpPr>
        <p:spPr>
          <a:xfrm>
            <a:off x="0" y="0"/>
            <a:ext cx="2336800" cy="1465943"/>
          </a:xfrm>
        </p:spPr>
        <p:txBody>
          <a:bodyPr anchor="ctr">
            <a:normAutofit/>
          </a:bodyPr>
          <a:lstStyle>
            <a:lvl1pPr marL="0" indent="0" algn="ctr">
              <a:buNone/>
              <a:defRPr sz="6000" b="1">
                <a:solidFill>
                  <a:schemeClr val="bg1"/>
                </a:solidFill>
              </a:defRPr>
            </a:lvl1pPr>
          </a:lstStyle>
          <a:p>
            <a:pPr lvl="0"/>
            <a:r>
              <a:rPr lang="pt-BR" dirty="0"/>
              <a:t>00</a:t>
            </a:r>
          </a:p>
        </p:txBody>
      </p:sp>
    </p:spTree>
    <p:extLst>
      <p:ext uri="{BB962C8B-B14F-4D97-AF65-F5344CB8AC3E}">
        <p14:creationId xmlns:p14="http://schemas.microsoft.com/office/powerpoint/2010/main" val="385283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2/20/2024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‹nº›</a:t>
            </a:fld>
            <a:endParaRPr lang="en-US" dirty="0"/>
          </a:p>
        </p:txBody>
      </p:sp>
    </p:spTree>
    <p:extLst>
      <p:ext uri="{BB962C8B-B14F-4D97-AF65-F5344CB8AC3E}">
        <p14:creationId xmlns:p14="http://schemas.microsoft.com/office/powerpoint/2010/main" val="3411489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6" y="4809490"/>
            <a:ext cx="9159077" cy="34353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9535"/>
            <a:ext cx="9159077" cy="480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4532" y="570268"/>
            <a:ext cx="7558207" cy="2679573"/>
          </a:xfrm>
        </p:spPr>
        <p:txBody>
          <a:bodyPr anchor="b" anchorCtr="0">
            <a:normAutofit/>
          </a:bodyPr>
          <a:lstStyle>
            <a:lvl1pPr>
              <a:lnSpc>
                <a:spcPct val="85000"/>
              </a:lnSpc>
              <a:defRPr sz="6011" b="0">
                <a:solidFill>
                  <a:schemeClr val="tx1">
                    <a:lumMod val="85000"/>
                    <a:lumOff val="15000"/>
                  </a:schemeClr>
                </a:solidFill>
              </a:defRPr>
            </a:lvl1pPr>
          </a:lstStyle>
          <a:p>
            <a:r>
              <a:rPr lang="pt-BR"/>
              <a:t>Clique para editar o título mestre</a:t>
            </a:r>
            <a:endParaRPr lang="en-US" dirty="0"/>
          </a:p>
        </p:txBody>
      </p:sp>
      <p:sp>
        <p:nvSpPr>
          <p:cNvPr id="3" name="Text Placeholder 2"/>
          <p:cNvSpPr>
            <a:spLocks noGrp="1"/>
          </p:cNvSpPr>
          <p:nvPr>
            <p:ph type="body" idx="1"/>
          </p:nvPr>
        </p:nvSpPr>
        <p:spPr>
          <a:xfrm>
            <a:off x="824532" y="3346031"/>
            <a:ext cx="7558207" cy="858838"/>
          </a:xfrm>
        </p:spPr>
        <p:txBody>
          <a:bodyPr lIns="91440" rIns="91440" anchor="t" anchorCtr="0">
            <a:normAutofit/>
          </a:bodyPr>
          <a:lstStyle>
            <a:lvl1pPr marL="0" indent="0">
              <a:buNone/>
              <a:defRPr sz="1803" cap="all" spc="150" baseline="0">
                <a:solidFill>
                  <a:schemeClr val="tx2"/>
                </a:solidFill>
                <a:latin typeface="+mj-lt"/>
              </a:defRPr>
            </a:lvl1pPr>
            <a:lvl2pPr marL="343540" indent="0">
              <a:buNone/>
              <a:defRPr sz="1353">
                <a:solidFill>
                  <a:schemeClr val="tx1">
                    <a:tint val="75000"/>
                  </a:schemeClr>
                </a:solidFill>
              </a:defRPr>
            </a:lvl2pPr>
            <a:lvl3pPr marL="687080" indent="0">
              <a:buNone/>
              <a:defRPr sz="1202">
                <a:solidFill>
                  <a:schemeClr val="tx1">
                    <a:tint val="75000"/>
                  </a:schemeClr>
                </a:solidFill>
              </a:defRPr>
            </a:lvl3pPr>
            <a:lvl4pPr marL="1030620" indent="0">
              <a:buNone/>
              <a:defRPr sz="1052">
                <a:solidFill>
                  <a:schemeClr val="tx1">
                    <a:tint val="75000"/>
                  </a:schemeClr>
                </a:solidFill>
              </a:defRPr>
            </a:lvl4pPr>
            <a:lvl5pPr marL="1374160" indent="0">
              <a:buNone/>
              <a:defRPr sz="1052">
                <a:solidFill>
                  <a:schemeClr val="tx1">
                    <a:tint val="75000"/>
                  </a:schemeClr>
                </a:solidFill>
              </a:defRPr>
            </a:lvl5pPr>
            <a:lvl6pPr marL="1717700" indent="0">
              <a:buNone/>
              <a:defRPr sz="1052">
                <a:solidFill>
                  <a:schemeClr val="tx1">
                    <a:tint val="75000"/>
                  </a:schemeClr>
                </a:solidFill>
              </a:defRPr>
            </a:lvl6pPr>
            <a:lvl7pPr marL="2061240" indent="0">
              <a:buNone/>
              <a:defRPr sz="1052">
                <a:solidFill>
                  <a:schemeClr val="tx1">
                    <a:tint val="75000"/>
                  </a:schemeClr>
                </a:solidFill>
              </a:defRPr>
            </a:lvl7pPr>
            <a:lvl8pPr marL="2404781" indent="0">
              <a:buNone/>
              <a:defRPr sz="1052">
                <a:solidFill>
                  <a:schemeClr val="tx1">
                    <a:tint val="75000"/>
                  </a:schemeClr>
                </a:solidFill>
              </a:defRPr>
            </a:lvl8pPr>
            <a:lvl9pPr marL="2748321" indent="0">
              <a:buNone/>
              <a:defRPr sz="1052">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20EBB0C4-6273-4C6E-B9BD-2EDC30F1CD52}" type="datetimeFigureOut">
              <a:rPr lang="en-US" dirty="0"/>
              <a:t>2/20/2024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9" name="Straight Connector 8"/>
          <p:cNvCxnSpPr/>
          <p:nvPr/>
        </p:nvCxnSpPr>
        <p:spPr>
          <a:xfrm>
            <a:off x="907473" y="3263583"/>
            <a:ext cx="742078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2678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a:xfrm>
            <a:off x="824532" y="215351"/>
            <a:ext cx="7558207" cy="1090083"/>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824531" y="1386864"/>
            <a:ext cx="3710393" cy="302310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4672346" y="1386865"/>
            <a:ext cx="3710393" cy="302310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2/20/2024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extLst>
      <p:ext uri="{BB962C8B-B14F-4D97-AF65-F5344CB8AC3E}">
        <p14:creationId xmlns:p14="http://schemas.microsoft.com/office/powerpoint/2010/main" val="2182252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a:xfrm>
            <a:off x="824532" y="215351"/>
            <a:ext cx="7558207" cy="1090083"/>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824531" y="1387103"/>
            <a:ext cx="3710393" cy="553234"/>
          </a:xfrm>
        </p:spPr>
        <p:txBody>
          <a:bodyPr lIns="91440" rIns="91440" anchor="ctr">
            <a:normAutofit/>
          </a:bodyPr>
          <a:lstStyle>
            <a:lvl1pPr marL="0" indent="0">
              <a:buNone/>
              <a:defRPr sz="1503" b="0" cap="all" baseline="0">
                <a:solidFill>
                  <a:schemeClr val="tx2"/>
                </a:solidFill>
              </a:defRPr>
            </a:lvl1pPr>
            <a:lvl2pPr marL="343540" indent="0">
              <a:buNone/>
              <a:defRPr sz="1503" b="1"/>
            </a:lvl2pPr>
            <a:lvl3pPr marL="687080" indent="0">
              <a:buNone/>
              <a:defRPr sz="1353" b="1"/>
            </a:lvl3pPr>
            <a:lvl4pPr marL="1030620" indent="0">
              <a:buNone/>
              <a:defRPr sz="1202" b="1"/>
            </a:lvl4pPr>
            <a:lvl5pPr marL="1374160" indent="0">
              <a:buNone/>
              <a:defRPr sz="1202" b="1"/>
            </a:lvl5pPr>
            <a:lvl6pPr marL="1717700" indent="0">
              <a:buNone/>
              <a:defRPr sz="1202" b="1"/>
            </a:lvl6pPr>
            <a:lvl7pPr marL="2061240" indent="0">
              <a:buNone/>
              <a:defRPr sz="1202" b="1"/>
            </a:lvl7pPr>
            <a:lvl8pPr marL="2404781" indent="0">
              <a:buNone/>
              <a:defRPr sz="1202" b="1"/>
            </a:lvl8pPr>
            <a:lvl9pPr marL="2748321" indent="0">
              <a:buNone/>
              <a:defRPr sz="1202" b="1"/>
            </a:lvl9pPr>
          </a:lstStyle>
          <a:p>
            <a:pPr lvl="0"/>
            <a:r>
              <a:rPr lang="pt-BR"/>
              <a:t>Editar estilos de texto Mestre</a:t>
            </a:r>
          </a:p>
        </p:txBody>
      </p:sp>
      <p:sp>
        <p:nvSpPr>
          <p:cNvPr id="4" name="Content Placeholder 3"/>
          <p:cNvSpPr>
            <a:spLocks noGrp="1"/>
          </p:cNvSpPr>
          <p:nvPr>
            <p:ph sz="half" idx="2"/>
          </p:nvPr>
        </p:nvSpPr>
        <p:spPr>
          <a:xfrm>
            <a:off x="824531" y="1940337"/>
            <a:ext cx="3710393" cy="2538342"/>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4672346" y="1387103"/>
            <a:ext cx="3710393" cy="553234"/>
          </a:xfrm>
        </p:spPr>
        <p:txBody>
          <a:bodyPr lIns="91440" rIns="91440" anchor="ctr">
            <a:normAutofit/>
          </a:bodyPr>
          <a:lstStyle>
            <a:lvl1pPr marL="0" indent="0">
              <a:buNone/>
              <a:defRPr sz="1503" b="0" cap="all" baseline="0">
                <a:solidFill>
                  <a:schemeClr val="tx2"/>
                </a:solidFill>
              </a:defRPr>
            </a:lvl1pPr>
            <a:lvl2pPr marL="343540" indent="0">
              <a:buNone/>
              <a:defRPr sz="1503" b="1"/>
            </a:lvl2pPr>
            <a:lvl3pPr marL="687080" indent="0">
              <a:buNone/>
              <a:defRPr sz="1353" b="1"/>
            </a:lvl3pPr>
            <a:lvl4pPr marL="1030620" indent="0">
              <a:buNone/>
              <a:defRPr sz="1202" b="1"/>
            </a:lvl4pPr>
            <a:lvl5pPr marL="1374160" indent="0">
              <a:buNone/>
              <a:defRPr sz="1202" b="1"/>
            </a:lvl5pPr>
            <a:lvl6pPr marL="1717700" indent="0">
              <a:buNone/>
              <a:defRPr sz="1202" b="1"/>
            </a:lvl6pPr>
            <a:lvl7pPr marL="2061240" indent="0">
              <a:buNone/>
              <a:defRPr sz="1202" b="1"/>
            </a:lvl7pPr>
            <a:lvl8pPr marL="2404781" indent="0">
              <a:buNone/>
              <a:defRPr sz="1202" b="1"/>
            </a:lvl8pPr>
            <a:lvl9pPr marL="2748321" indent="0">
              <a:buNone/>
              <a:defRPr sz="1202" b="1"/>
            </a:lvl9pPr>
          </a:lstStyle>
          <a:p>
            <a:pPr lvl="0"/>
            <a:r>
              <a:rPr lang="pt-BR"/>
              <a:t>Editar estilos de texto Mestre</a:t>
            </a:r>
          </a:p>
        </p:txBody>
      </p:sp>
      <p:sp>
        <p:nvSpPr>
          <p:cNvPr id="6" name="Content Placeholder 5"/>
          <p:cNvSpPr>
            <a:spLocks noGrp="1"/>
          </p:cNvSpPr>
          <p:nvPr>
            <p:ph sz="quarter" idx="4"/>
          </p:nvPr>
        </p:nvSpPr>
        <p:spPr>
          <a:xfrm>
            <a:off x="4672346" y="1940337"/>
            <a:ext cx="3710393" cy="2538342"/>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2/20/2024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extLst>
      <p:ext uri="{BB962C8B-B14F-4D97-AF65-F5344CB8AC3E}">
        <p14:creationId xmlns:p14="http://schemas.microsoft.com/office/powerpoint/2010/main" val="4021399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2/20/2024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extLst>
      <p:ext uri="{BB962C8B-B14F-4D97-AF65-F5344CB8AC3E}">
        <p14:creationId xmlns:p14="http://schemas.microsoft.com/office/powerpoint/2010/main" val="2918963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5" name="Rectangle 4"/>
          <p:cNvSpPr/>
          <p:nvPr/>
        </p:nvSpPr>
        <p:spPr>
          <a:xfrm>
            <a:off x="2386" y="4809490"/>
            <a:ext cx="9159077" cy="34353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4759535"/>
            <a:ext cx="9159077" cy="480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2/20/2024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‹nº›</a:t>
            </a:fld>
            <a:endParaRPr lang="en-US" dirty="0"/>
          </a:p>
        </p:txBody>
      </p:sp>
    </p:spTree>
    <p:extLst>
      <p:ext uri="{BB962C8B-B14F-4D97-AF65-F5344CB8AC3E}">
        <p14:creationId xmlns:p14="http://schemas.microsoft.com/office/powerpoint/2010/main" val="1654449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Rectangle 7"/>
          <p:cNvSpPr/>
          <p:nvPr/>
        </p:nvSpPr>
        <p:spPr>
          <a:xfrm>
            <a:off x="13" y="0"/>
            <a:ext cx="3043895" cy="51530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5840" y="0"/>
            <a:ext cx="48098" cy="51530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3555" y="446595"/>
            <a:ext cx="2404884" cy="1717675"/>
          </a:xfrm>
        </p:spPr>
        <p:txBody>
          <a:bodyPr anchor="b">
            <a:normAutofit/>
          </a:bodyPr>
          <a:lstStyle>
            <a:lvl1pPr>
              <a:defRPr sz="2705" b="0">
                <a:solidFill>
                  <a:srgbClr val="FFFFFF"/>
                </a:solidFill>
              </a:defRPr>
            </a:lvl1pPr>
          </a:lstStyle>
          <a:p>
            <a:r>
              <a:rPr lang="pt-BR"/>
              <a:t>Clique para editar o título mestre</a:t>
            </a:r>
            <a:endParaRPr lang="en-US" dirty="0"/>
          </a:p>
        </p:txBody>
      </p:sp>
      <p:sp>
        <p:nvSpPr>
          <p:cNvPr id="3" name="Content Placeholder 2"/>
          <p:cNvSpPr>
            <a:spLocks noGrp="1"/>
          </p:cNvSpPr>
          <p:nvPr>
            <p:ph idx="1"/>
          </p:nvPr>
        </p:nvSpPr>
        <p:spPr>
          <a:xfrm>
            <a:off x="3607326" y="549656"/>
            <a:ext cx="4878479" cy="3950653"/>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343555" y="2198624"/>
            <a:ext cx="2404884" cy="2539036"/>
          </a:xfrm>
        </p:spPr>
        <p:txBody>
          <a:bodyPr lIns="91440" rIns="91440">
            <a:normAutofit/>
          </a:bodyPr>
          <a:lstStyle>
            <a:lvl1pPr marL="0" indent="0">
              <a:buNone/>
              <a:defRPr sz="1127">
                <a:solidFill>
                  <a:srgbClr val="FFFFFF"/>
                </a:solidFill>
              </a:defRPr>
            </a:lvl1pPr>
            <a:lvl2pPr marL="343540" indent="0">
              <a:buNone/>
              <a:defRPr sz="902"/>
            </a:lvl2pPr>
            <a:lvl3pPr marL="687080" indent="0">
              <a:buNone/>
              <a:defRPr sz="751"/>
            </a:lvl3pPr>
            <a:lvl4pPr marL="1030620" indent="0">
              <a:buNone/>
              <a:defRPr sz="676"/>
            </a:lvl4pPr>
            <a:lvl5pPr marL="1374160" indent="0">
              <a:buNone/>
              <a:defRPr sz="676"/>
            </a:lvl5pPr>
            <a:lvl6pPr marL="1717700" indent="0">
              <a:buNone/>
              <a:defRPr sz="676"/>
            </a:lvl6pPr>
            <a:lvl7pPr marL="2061240" indent="0">
              <a:buNone/>
              <a:defRPr sz="676"/>
            </a:lvl7pPr>
            <a:lvl8pPr marL="2404781" indent="0">
              <a:buNone/>
              <a:defRPr sz="676"/>
            </a:lvl8pPr>
            <a:lvl9pPr marL="2748321" indent="0">
              <a:buNone/>
              <a:defRPr sz="676"/>
            </a:lvl9pPr>
          </a:lstStyle>
          <a:p>
            <a:pPr lvl="0"/>
            <a:r>
              <a:rPr lang="pt-BR"/>
              <a:t>Editar estilos de texto Mestre</a:t>
            </a:r>
          </a:p>
        </p:txBody>
      </p:sp>
      <p:sp>
        <p:nvSpPr>
          <p:cNvPr id="5" name="Date Placeholder 4"/>
          <p:cNvSpPr>
            <a:spLocks noGrp="1"/>
          </p:cNvSpPr>
          <p:nvPr>
            <p:ph type="dt" sz="half" idx="10"/>
          </p:nvPr>
        </p:nvSpPr>
        <p:spPr>
          <a:xfrm>
            <a:off x="349801" y="4853811"/>
            <a:ext cx="1967633" cy="274351"/>
          </a:xfrm>
        </p:spPr>
        <p:txBody>
          <a:bodyPr/>
          <a:lstStyle>
            <a:lvl1pPr algn="l">
              <a:defRPr/>
            </a:lvl1pPr>
          </a:lstStyle>
          <a:p>
            <a:fld id="{32ABBEA6-7C60-4B02-AE87-00D78D8422AF}" type="datetimeFigureOut">
              <a:rPr lang="en-US" dirty="0"/>
              <a:t>2/20/2024</a:t>
            </a:fld>
            <a:endParaRPr lang="en-US" dirty="0"/>
          </a:p>
        </p:txBody>
      </p:sp>
      <p:sp>
        <p:nvSpPr>
          <p:cNvPr id="6" name="Footer Placeholder 5"/>
          <p:cNvSpPr>
            <a:spLocks noGrp="1"/>
          </p:cNvSpPr>
          <p:nvPr>
            <p:ph type="ftr" sz="quarter" idx="11"/>
          </p:nvPr>
        </p:nvSpPr>
        <p:spPr>
          <a:xfrm>
            <a:off x="3607326" y="4853811"/>
            <a:ext cx="3492808" cy="274351"/>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‹nº›</a:t>
            </a:fld>
            <a:endParaRPr lang="en-US" dirty="0"/>
          </a:p>
        </p:txBody>
      </p:sp>
    </p:spTree>
    <p:extLst>
      <p:ext uri="{BB962C8B-B14F-4D97-AF65-F5344CB8AC3E}">
        <p14:creationId xmlns:p14="http://schemas.microsoft.com/office/powerpoint/2010/main" val="3621185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8" name="Rectangle 7"/>
          <p:cNvSpPr/>
          <p:nvPr/>
        </p:nvSpPr>
        <p:spPr>
          <a:xfrm>
            <a:off x="0" y="3721629"/>
            <a:ext cx="9159077" cy="14313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3693133"/>
            <a:ext cx="9159077" cy="480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4531" y="3813239"/>
            <a:ext cx="7599434" cy="618363"/>
          </a:xfrm>
        </p:spPr>
        <p:txBody>
          <a:bodyPr lIns="91440" tIns="0" rIns="91440" bIns="0" anchor="b">
            <a:noAutofit/>
          </a:bodyPr>
          <a:lstStyle>
            <a:lvl1pPr>
              <a:defRPr sz="2705" b="0">
                <a:solidFill>
                  <a:srgbClr val="FFFFFF"/>
                </a:solidFill>
              </a:defRPr>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2" y="0"/>
            <a:ext cx="9161452" cy="3693133"/>
          </a:xfrm>
          <a:blipFill>
            <a:blip r:embed="rId2"/>
            <a:stretch>
              <a:fillRect/>
            </a:stretch>
          </a:blipFill>
        </p:spPr>
        <p:txBody>
          <a:bodyPr lIns="457200" tIns="457200" anchor="t"/>
          <a:lstStyle>
            <a:lvl1pPr marL="0" indent="0">
              <a:buNone/>
              <a:defRPr sz="2404">
                <a:solidFill>
                  <a:schemeClr val="bg1"/>
                </a:solidFill>
              </a:defRPr>
            </a:lvl1pPr>
            <a:lvl2pPr marL="343540" indent="0">
              <a:buNone/>
              <a:defRPr sz="2104"/>
            </a:lvl2pPr>
            <a:lvl3pPr marL="687080" indent="0">
              <a:buNone/>
              <a:defRPr sz="1803"/>
            </a:lvl3pPr>
            <a:lvl4pPr marL="1030620" indent="0">
              <a:buNone/>
              <a:defRPr sz="1503"/>
            </a:lvl4pPr>
            <a:lvl5pPr marL="1374160" indent="0">
              <a:buNone/>
              <a:defRPr sz="1503"/>
            </a:lvl5pPr>
            <a:lvl6pPr marL="1717700" indent="0">
              <a:buNone/>
              <a:defRPr sz="1503"/>
            </a:lvl6pPr>
            <a:lvl7pPr marL="2061240" indent="0">
              <a:buNone/>
              <a:defRPr sz="1503"/>
            </a:lvl7pPr>
            <a:lvl8pPr marL="2404781" indent="0">
              <a:buNone/>
              <a:defRPr sz="1503"/>
            </a:lvl8pPr>
            <a:lvl9pPr marL="2748321" indent="0">
              <a:buNone/>
              <a:defRPr sz="1503"/>
            </a:lvl9pPr>
          </a:lstStyle>
          <a:p>
            <a:r>
              <a:rPr lang="pt-BR"/>
              <a:t>Clique no ícone para adicionar uma imagem</a:t>
            </a:r>
            <a:endParaRPr lang="en-US" dirty="0"/>
          </a:p>
        </p:txBody>
      </p:sp>
      <p:sp>
        <p:nvSpPr>
          <p:cNvPr id="4" name="Text Placeholder 3"/>
          <p:cNvSpPr>
            <a:spLocks noGrp="1"/>
          </p:cNvSpPr>
          <p:nvPr>
            <p:ph type="body" sz="half" idx="2"/>
          </p:nvPr>
        </p:nvSpPr>
        <p:spPr>
          <a:xfrm>
            <a:off x="824531" y="4438471"/>
            <a:ext cx="7599434" cy="446596"/>
          </a:xfrm>
        </p:spPr>
        <p:txBody>
          <a:bodyPr lIns="91440" tIns="0" rIns="91440" bIns="0">
            <a:normAutofit/>
          </a:bodyPr>
          <a:lstStyle>
            <a:lvl1pPr marL="0" indent="0">
              <a:spcBef>
                <a:spcPts val="0"/>
              </a:spcBef>
              <a:spcAft>
                <a:spcPts val="451"/>
              </a:spcAft>
              <a:buNone/>
              <a:defRPr sz="1127">
                <a:solidFill>
                  <a:srgbClr val="FFFFFF"/>
                </a:solidFill>
              </a:defRPr>
            </a:lvl1pPr>
            <a:lvl2pPr marL="343540" indent="0">
              <a:buNone/>
              <a:defRPr sz="902"/>
            </a:lvl2pPr>
            <a:lvl3pPr marL="687080" indent="0">
              <a:buNone/>
              <a:defRPr sz="751"/>
            </a:lvl3pPr>
            <a:lvl4pPr marL="1030620" indent="0">
              <a:buNone/>
              <a:defRPr sz="676"/>
            </a:lvl4pPr>
            <a:lvl5pPr marL="1374160" indent="0">
              <a:buNone/>
              <a:defRPr sz="676"/>
            </a:lvl5pPr>
            <a:lvl6pPr marL="1717700" indent="0">
              <a:buNone/>
              <a:defRPr sz="676"/>
            </a:lvl6pPr>
            <a:lvl7pPr marL="2061240" indent="0">
              <a:buNone/>
              <a:defRPr sz="676"/>
            </a:lvl7pPr>
            <a:lvl8pPr marL="2404781" indent="0">
              <a:buNone/>
              <a:defRPr sz="676"/>
            </a:lvl8pPr>
            <a:lvl9pPr marL="2748321" indent="0">
              <a:buNone/>
              <a:defRPr sz="676"/>
            </a:lvl9pPr>
          </a:lstStyle>
          <a:p>
            <a:pPr lvl="0"/>
            <a:r>
              <a:rPr lang="pt-BR"/>
              <a:t>Editar estilos de texto Mestre</a:t>
            </a:r>
          </a:p>
        </p:txBody>
      </p:sp>
      <p:sp>
        <p:nvSpPr>
          <p:cNvPr id="5" name="Date Placeholder 4"/>
          <p:cNvSpPr>
            <a:spLocks noGrp="1"/>
          </p:cNvSpPr>
          <p:nvPr>
            <p:ph type="dt" sz="half" idx="10"/>
          </p:nvPr>
        </p:nvSpPr>
        <p:spPr/>
        <p:txBody>
          <a:bodyPr/>
          <a:lstStyle/>
          <a:p>
            <a:fld id="{C9CAD897-D46E-4AD2-BD9B-49DD3E640873}" type="datetimeFigureOut">
              <a:rPr lang="en-US" dirty="0"/>
              <a:t>2/20/2024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extLst>
      <p:ext uri="{BB962C8B-B14F-4D97-AF65-F5344CB8AC3E}">
        <p14:creationId xmlns:p14="http://schemas.microsoft.com/office/powerpoint/2010/main" val="2842029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4809490"/>
            <a:ext cx="9161463" cy="34353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4759535"/>
            <a:ext cx="9161464" cy="495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4532" y="215351"/>
            <a:ext cx="7558207" cy="1090083"/>
          </a:xfrm>
          <a:prstGeom prst="rect">
            <a:avLst/>
          </a:prstGeom>
        </p:spPr>
        <p:txBody>
          <a:bodyPr vert="horz" lIns="91440" tIns="45720" rIns="91440" bIns="45720" rtlCol="0" anchor="b">
            <a:normAutofit/>
          </a:bodyPr>
          <a:lstStyle/>
          <a:p>
            <a:r>
              <a:rPr lang="pt-BR"/>
              <a:t>Clique para editar o título mestre</a:t>
            </a:r>
            <a:endParaRPr lang="en-US" dirty="0"/>
          </a:p>
        </p:txBody>
      </p:sp>
      <p:sp>
        <p:nvSpPr>
          <p:cNvPr id="3" name="Text Placeholder 2"/>
          <p:cNvSpPr>
            <a:spLocks noGrp="1"/>
          </p:cNvSpPr>
          <p:nvPr>
            <p:ph type="body" idx="1"/>
          </p:nvPr>
        </p:nvSpPr>
        <p:spPr>
          <a:xfrm>
            <a:off x="824532" y="1386864"/>
            <a:ext cx="7558207" cy="3023108"/>
          </a:xfrm>
          <a:prstGeom prst="rect">
            <a:avLst/>
          </a:prstGeom>
        </p:spPr>
        <p:txBody>
          <a:bodyPr vert="horz" lIns="0" tIns="45720" rIns="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824532" y="4853811"/>
            <a:ext cx="1857744" cy="274351"/>
          </a:xfrm>
          <a:prstGeom prst="rect">
            <a:avLst/>
          </a:prstGeom>
        </p:spPr>
        <p:txBody>
          <a:bodyPr vert="horz" lIns="91440" tIns="45720" rIns="91440" bIns="45720" rtlCol="0" anchor="ctr"/>
          <a:lstStyle>
            <a:lvl1pPr algn="l">
              <a:defRPr sz="676">
                <a:solidFill>
                  <a:srgbClr val="FFFFFF"/>
                </a:solidFill>
              </a:defRPr>
            </a:lvl1pPr>
          </a:lstStyle>
          <a:p>
            <a:fld id="{98624D31-43A5-475A-80CF-332C9F6DCF35}" type="datetimeFigureOut">
              <a:rPr lang="en-US" dirty="0"/>
              <a:t>2/20/2024</a:t>
            </a:fld>
            <a:endParaRPr lang="en-US" dirty="0"/>
          </a:p>
        </p:txBody>
      </p:sp>
      <p:sp>
        <p:nvSpPr>
          <p:cNvPr id="5" name="Footer Placeholder 4"/>
          <p:cNvSpPr>
            <a:spLocks noGrp="1"/>
          </p:cNvSpPr>
          <p:nvPr>
            <p:ph type="ftr" sz="quarter" idx="3"/>
          </p:nvPr>
        </p:nvSpPr>
        <p:spPr>
          <a:xfrm>
            <a:off x="2769919" y="4853811"/>
            <a:ext cx="3624011" cy="274351"/>
          </a:xfrm>
          <a:prstGeom prst="rect">
            <a:avLst/>
          </a:prstGeom>
        </p:spPr>
        <p:txBody>
          <a:bodyPr vert="horz" lIns="91440" tIns="45720" rIns="91440" bIns="45720" rtlCol="0" anchor="ctr"/>
          <a:lstStyle>
            <a:lvl1pPr algn="ctr">
              <a:defRPr sz="676"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39525" y="4853811"/>
            <a:ext cx="985898" cy="274351"/>
          </a:xfrm>
          <a:prstGeom prst="rect">
            <a:avLst/>
          </a:prstGeom>
        </p:spPr>
        <p:txBody>
          <a:bodyPr vert="horz" lIns="91440" tIns="45720" rIns="91440" bIns="45720" rtlCol="0" anchor="ctr"/>
          <a:lstStyle>
            <a:lvl1pPr algn="r">
              <a:defRPr sz="789">
                <a:solidFill>
                  <a:srgbClr val="FFFFFF"/>
                </a:solidFill>
              </a:defRPr>
            </a:lvl1pPr>
          </a:lstStyle>
          <a:p>
            <a:fld id="{4FAB73BC-B049-4115-A692-8D63A059BFB8}" type="slidenum">
              <a:rPr lang="en-US" dirty="0"/>
              <a:pPr/>
              <a:t>‹nº›</a:t>
            </a:fld>
            <a:endParaRPr lang="en-US" dirty="0"/>
          </a:p>
        </p:txBody>
      </p:sp>
    </p:spTree>
    <p:extLst>
      <p:ext uri="{BB962C8B-B14F-4D97-AF65-F5344CB8AC3E}">
        <p14:creationId xmlns:p14="http://schemas.microsoft.com/office/powerpoint/2010/main" val="317235863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687080" rtl="0" eaLnBrk="1" latinLnBrk="0" hangingPunct="1">
        <a:lnSpc>
          <a:spcPct val="85000"/>
        </a:lnSpc>
        <a:spcBef>
          <a:spcPct val="0"/>
        </a:spcBef>
        <a:buNone/>
        <a:defRPr sz="3607" kern="1200" spc="-38" baseline="0">
          <a:solidFill>
            <a:schemeClr val="tx1">
              <a:lumMod val="75000"/>
              <a:lumOff val="25000"/>
            </a:schemeClr>
          </a:solidFill>
          <a:latin typeface="+mj-lt"/>
          <a:ea typeface="+mj-ea"/>
          <a:cs typeface="+mj-cs"/>
        </a:defRPr>
      </a:lvl1pPr>
    </p:titleStyle>
    <p:bodyStyle>
      <a:lvl1pPr marL="68708" indent="-68708" algn="l" defTabSz="687080" rtl="0" eaLnBrk="1" latinLnBrk="0" hangingPunct="1">
        <a:lnSpc>
          <a:spcPct val="90000"/>
        </a:lnSpc>
        <a:spcBef>
          <a:spcPts val="902"/>
        </a:spcBef>
        <a:spcAft>
          <a:spcPts val="150"/>
        </a:spcAft>
        <a:buClr>
          <a:schemeClr val="accent1"/>
        </a:buClr>
        <a:buSzPct val="100000"/>
        <a:buFont typeface="Calibri" panose="020F0502020204030204" pitchFamily="34" charset="0"/>
        <a:buChar char=" "/>
        <a:defRPr sz="1503" kern="1200">
          <a:solidFill>
            <a:schemeClr val="tx1">
              <a:lumMod val="75000"/>
              <a:lumOff val="25000"/>
            </a:schemeClr>
          </a:solidFill>
          <a:latin typeface="+mn-lt"/>
          <a:ea typeface="+mn-ea"/>
          <a:cs typeface="+mn-cs"/>
        </a:defRPr>
      </a:lvl1pPr>
      <a:lvl2pPr marL="288574" indent="-137416" algn="l" defTabSz="687080" rtl="0" eaLnBrk="1" latinLnBrk="0" hangingPunct="1">
        <a:lnSpc>
          <a:spcPct val="90000"/>
        </a:lnSpc>
        <a:spcBef>
          <a:spcPts val="150"/>
        </a:spcBef>
        <a:spcAft>
          <a:spcPts val="301"/>
        </a:spcAft>
        <a:buClr>
          <a:schemeClr val="accent1"/>
        </a:buClr>
        <a:buFont typeface="Calibri" pitchFamily="34" charset="0"/>
        <a:buChar char="◦"/>
        <a:defRPr sz="1353" kern="1200">
          <a:solidFill>
            <a:schemeClr val="tx1">
              <a:lumMod val="75000"/>
              <a:lumOff val="25000"/>
            </a:schemeClr>
          </a:solidFill>
          <a:latin typeface="+mn-lt"/>
          <a:ea typeface="+mn-ea"/>
          <a:cs typeface="+mn-cs"/>
        </a:defRPr>
      </a:lvl2pPr>
      <a:lvl3pPr marL="425990" indent="-137416" algn="l" defTabSz="687080" rtl="0" eaLnBrk="1" latinLnBrk="0" hangingPunct="1">
        <a:lnSpc>
          <a:spcPct val="90000"/>
        </a:lnSpc>
        <a:spcBef>
          <a:spcPts val="150"/>
        </a:spcBef>
        <a:spcAft>
          <a:spcPts val="301"/>
        </a:spcAft>
        <a:buClr>
          <a:schemeClr val="accent1"/>
        </a:buClr>
        <a:buFont typeface="Calibri" pitchFamily="34" charset="0"/>
        <a:buChar char="◦"/>
        <a:defRPr sz="1052" kern="1200">
          <a:solidFill>
            <a:schemeClr val="tx1">
              <a:lumMod val="75000"/>
              <a:lumOff val="25000"/>
            </a:schemeClr>
          </a:solidFill>
          <a:latin typeface="+mn-lt"/>
          <a:ea typeface="+mn-ea"/>
          <a:cs typeface="+mn-cs"/>
        </a:defRPr>
      </a:lvl3pPr>
      <a:lvl4pPr marL="563406" indent="-137416" algn="l" defTabSz="687080" rtl="0" eaLnBrk="1" latinLnBrk="0" hangingPunct="1">
        <a:lnSpc>
          <a:spcPct val="90000"/>
        </a:lnSpc>
        <a:spcBef>
          <a:spcPts val="150"/>
        </a:spcBef>
        <a:spcAft>
          <a:spcPts val="301"/>
        </a:spcAft>
        <a:buClr>
          <a:schemeClr val="accent1"/>
        </a:buClr>
        <a:buFont typeface="Calibri" pitchFamily="34" charset="0"/>
        <a:buChar char="◦"/>
        <a:defRPr sz="1052" kern="1200">
          <a:solidFill>
            <a:schemeClr val="tx1">
              <a:lumMod val="75000"/>
              <a:lumOff val="25000"/>
            </a:schemeClr>
          </a:solidFill>
          <a:latin typeface="+mn-lt"/>
          <a:ea typeface="+mn-ea"/>
          <a:cs typeface="+mn-cs"/>
        </a:defRPr>
      </a:lvl4pPr>
      <a:lvl5pPr marL="700822" indent="-137416" algn="l" defTabSz="687080" rtl="0" eaLnBrk="1" latinLnBrk="0" hangingPunct="1">
        <a:lnSpc>
          <a:spcPct val="90000"/>
        </a:lnSpc>
        <a:spcBef>
          <a:spcPts val="150"/>
        </a:spcBef>
        <a:spcAft>
          <a:spcPts val="301"/>
        </a:spcAft>
        <a:buClr>
          <a:schemeClr val="accent1"/>
        </a:buClr>
        <a:buFont typeface="Calibri" pitchFamily="34" charset="0"/>
        <a:buChar char="◦"/>
        <a:defRPr sz="1052" kern="1200">
          <a:solidFill>
            <a:schemeClr val="tx1">
              <a:lumMod val="75000"/>
              <a:lumOff val="25000"/>
            </a:schemeClr>
          </a:solidFill>
          <a:latin typeface="+mn-lt"/>
          <a:ea typeface="+mn-ea"/>
          <a:cs typeface="+mn-cs"/>
        </a:defRPr>
      </a:lvl5pPr>
      <a:lvl6pPr marL="826540" indent="-171770" algn="l" defTabSz="687080" rtl="0" eaLnBrk="1" latinLnBrk="0" hangingPunct="1">
        <a:lnSpc>
          <a:spcPct val="90000"/>
        </a:lnSpc>
        <a:spcBef>
          <a:spcPts val="150"/>
        </a:spcBef>
        <a:spcAft>
          <a:spcPts val="301"/>
        </a:spcAft>
        <a:buClr>
          <a:schemeClr val="accent1"/>
        </a:buClr>
        <a:buFont typeface="Calibri" pitchFamily="34" charset="0"/>
        <a:buChar char="◦"/>
        <a:defRPr sz="1052" kern="1200">
          <a:solidFill>
            <a:schemeClr val="tx1">
              <a:lumMod val="75000"/>
              <a:lumOff val="25000"/>
            </a:schemeClr>
          </a:solidFill>
          <a:latin typeface="+mn-lt"/>
          <a:ea typeface="+mn-ea"/>
          <a:cs typeface="+mn-cs"/>
        </a:defRPr>
      </a:lvl6pPr>
      <a:lvl7pPr marL="976820" indent="-171770" algn="l" defTabSz="687080" rtl="0" eaLnBrk="1" latinLnBrk="0" hangingPunct="1">
        <a:lnSpc>
          <a:spcPct val="90000"/>
        </a:lnSpc>
        <a:spcBef>
          <a:spcPts val="150"/>
        </a:spcBef>
        <a:spcAft>
          <a:spcPts val="301"/>
        </a:spcAft>
        <a:buClr>
          <a:schemeClr val="accent1"/>
        </a:buClr>
        <a:buFont typeface="Calibri" pitchFamily="34" charset="0"/>
        <a:buChar char="◦"/>
        <a:defRPr sz="1052" kern="1200">
          <a:solidFill>
            <a:schemeClr val="tx1">
              <a:lumMod val="75000"/>
              <a:lumOff val="25000"/>
            </a:schemeClr>
          </a:solidFill>
          <a:latin typeface="+mn-lt"/>
          <a:ea typeface="+mn-ea"/>
          <a:cs typeface="+mn-cs"/>
        </a:defRPr>
      </a:lvl7pPr>
      <a:lvl8pPr marL="1127100" indent="-171770" algn="l" defTabSz="687080" rtl="0" eaLnBrk="1" latinLnBrk="0" hangingPunct="1">
        <a:lnSpc>
          <a:spcPct val="90000"/>
        </a:lnSpc>
        <a:spcBef>
          <a:spcPts val="150"/>
        </a:spcBef>
        <a:spcAft>
          <a:spcPts val="301"/>
        </a:spcAft>
        <a:buClr>
          <a:schemeClr val="accent1"/>
        </a:buClr>
        <a:buFont typeface="Calibri" pitchFamily="34" charset="0"/>
        <a:buChar char="◦"/>
        <a:defRPr sz="1052" kern="1200">
          <a:solidFill>
            <a:schemeClr val="tx1">
              <a:lumMod val="75000"/>
              <a:lumOff val="25000"/>
            </a:schemeClr>
          </a:solidFill>
          <a:latin typeface="+mn-lt"/>
          <a:ea typeface="+mn-ea"/>
          <a:cs typeface="+mn-cs"/>
        </a:defRPr>
      </a:lvl8pPr>
      <a:lvl9pPr marL="1277380" indent="-171770" algn="l" defTabSz="687080" rtl="0" eaLnBrk="1" latinLnBrk="0" hangingPunct="1">
        <a:lnSpc>
          <a:spcPct val="90000"/>
        </a:lnSpc>
        <a:spcBef>
          <a:spcPts val="150"/>
        </a:spcBef>
        <a:spcAft>
          <a:spcPts val="301"/>
        </a:spcAft>
        <a:buClr>
          <a:schemeClr val="accent1"/>
        </a:buClr>
        <a:buFont typeface="Calibri" pitchFamily="34" charset="0"/>
        <a:buChar char="◦"/>
        <a:defRPr sz="1052" kern="1200">
          <a:solidFill>
            <a:schemeClr val="tx1">
              <a:lumMod val="75000"/>
              <a:lumOff val="25000"/>
            </a:schemeClr>
          </a:solidFill>
          <a:latin typeface="+mn-lt"/>
          <a:ea typeface="+mn-ea"/>
          <a:cs typeface="+mn-cs"/>
        </a:defRPr>
      </a:lvl9pPr>
    </p:bodyStyle>
    <p:otherStyle>
      <a:defPPr>
        <a:defRPr lang="en-US"/>
      </a:defPPr>
      <a:lvl1pPr marL="0" algn="l" defTabSz="687080" rtl="0" eaLnBrk="1" latinLnBrk="0" hangingPunct="1">
        <a:defRPr sz="1353" kern="1200">
          <a:solidFill>
            <a:schemeClr val="tx1"/>
          </a:solidFill>
          <a:latin typeface="+mn-lt"/>
          <a:ea typeface="+mn-ea"/>
          <a:cs typeface="+mn-cs"/>
        </a:defRPr>
      </a:lvl1pPr>
      <a:lvl2pPr marL="343540" algn="l" defTabSz="687080" rtl="0" eaLnBrk="1" latinLnBrk="0" hangingPunct="1">
        <a:defRPr sz="1353" kern="1200">
          <a:solidFill>
            <a:schemeClr val="tx1"/>
          </a:solidFill>
          <a:latin typeface="+mn-lt"/>
          <a:ea typeface="+mn-ea"/>
          <a:cs typeface="+mn-cs"/>
        </a:defRPr>
      </a:lvl2pPr>
      <a:lvl3pPr marL="687080" algn="l" defTabSz="687080" rtl="0" eaLnBrk="1" latinLnBrk="0" hangingPunct="1">
        <a:defRPr sz="1353" kern="1200">
          <a:solidFill>
            <a:schemeClr val="tx1"/>
          </a:solidFill>
          <a:latin typeface="+mn-lt"/>
          <a:ea typeface="+mn-ea"/>
          <a:cs typeface="+mn-cs"/>
        </a:defRPr>
      </a:lvl3pPr>
      <a:lvl4pPr marL="1030620" algn="l" defTabSz="687080" rtl="0" eaLnBrk="1" latinLnBrk="0" hangingPunct="1">
        <a:defRPr sz="1353" kern="1200">
          <a:solidFill>
            <a:schemeClr val="tx1"/>
          </a:solidFill>
          <a:latin typeface="+mn-lt"/>
          <a:ea typeface="+mn-ea"/>
          <a:cs typeface="+mn-cs"/>
        </a:defRPr>
      </a:lvl4pPr>
      <a:lvl5pPr marL="1374160" algn="l" defTabSz="687080" rtl="0" eaLnBrk="1" latinLnBrk="0" hangingPunct="1">
        <a:defRPr sz="1353" kern="1200">
          <a:solidFill>
            <a:schemeClr val="tx1"/>
          </a:solidFill>
          <a:latin typeface="+mn-lt"/>
          <a:ea typeface="+mn-ea"/>
          <a:cs typeface="+mn-cs"/>
        </a:defRPr>
      </a:lvl5pPr>
      <a:lvl6pPr marL="1717700" algn="l" defTabSz="687080" rtl="0" eaLnBrk="1" latinLnBrk="0" hangingPunct="1">
        <a:defRPr sz="1353" kern="1200">
          <a:solidFill>
            <a:schemeClr val="tx1"/>
          </a:solidFill>
          <a:latin typeface="+mn-lt"/>
          <a:ea typeface="+mn-ea"/>
          <a:cs typeface="+mn-cs"/>
        </a:defRPr>
      </a:lvl6pPr>
      <a:lvl7pPr marL="2061240" algn="l" defTabSz="687080" rtl="0" eaLnBrk="1" latinLnBrk="0" hangingPunct="1">
        <a:defRPr sz="1353" kern="1200">
          <a:solidFill>
            <a:schemeClr val="tx1"/>
          </a:solidFill>
          <a:latin typeface="+mn-lt"/>
          <a:ea typeface="+mn-ea"/>
          <a:cs typeface="+mn-cs"/>
        </a:defRPr>
      </a:lvl7pPr>
      <a:lvl8pPr marL="2404781" algn="l" defTabSz="687080" rtl="0" eaLnBrk="1" latinLnBrk="0" hangingPunct="1">
        <a:defRPr sz="1353" kern="1200">
          <a:solidFill>
            <a:schemeClr val="tx1"/>
          </a:solidFill>
          <a:latin typeface="+mn-lt"/>
          <a:ea typeface="+mn-ea"/>
          <a:cs typeface="+mn-cs"/>
        </a:defRPr>
      </a:lvl8pPr>
      <a:lvl9pPr marL="2748321" algn="l" defTabSz="687080" rtl="0" eaLnBrk="1" latinLnBrk="0" hangingPunct="1">
        <a:defRPr sz="135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2.xml"/><Relationship Id="rId5" Type="http://schemas.openxmlformats.org/officeDocument/2006/relationships/image" Target="../media/image3.jpg"/><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3.jp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image" Target="../media/image3.jp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2.xml"/><Relationship Id="rId5" Type="http://schemas.openxmlformats.org/officeDocument/2006/relationships/image" Target="../media/image3.jpg"/><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openxmlformats.org/officeDocument/2006/relationships/image" Target="../media/image3.jpg"/><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50000">
              <a:srgbClr val="334E2F">
                <a:tint val="44500"/>
                <a:satMod val="160000"/>
              </a:srgbClr>
            </a:gs>
            <a:gs pos="100000">
              <a:schemeClr val="bg1"/>
            </a:gs>
          </a:gsLst>
          <a:lin ang="2700000" scaled="1"/>
        </a:gradFill>
        <a:effectLst/>
      </p:bgPr>
    </p:bg>
    <p:spTree>
      <p:nvGrpSpPr>
        <p:cNvPr id="1" name=""/>
        <p:cNvGrpSpPr/>
        <p:nvPr/>
      </p:nvGrpSpPr>
      <p:grpSpPr>
        <a:xfrm>
          <a:off x="0" y="0"/>
          <a:ext cx="0" cy="0"/>
          <a:chOff x="0" y="0"/>
          <a:chExt cx="0" cy="0"/>
        </a:xfrm>
      </p:grpSpPr>
      <p:sp>
        <p:nvSpPr>
          <p:cNvPr id="5" name="Retângulo 4"/>
          <p:cNvSpPr/>
          <p:nvPr/>
        </p:nvSpPr>
        <p:spPr>
          <a:xfrm>
            <a:off x="-1" y="4896247"/>
            <a:ext cx="9161463" cy="303609"/>
          </a:xfrm>
          <a:prstGeom prst="rect">
            <a:avLst/>
          </a:prstGeom>
          <a:gradFill flip="none" rotWithShape="1">
            <a:gsLst>
              <a:gs pos="0">
                <a:srgbClr val="452643"/>
              </a:gs>
              <a:gs pos="50000">
                <a:srgbClr val="334E2F">
                  <a:tint val="44500"/>
                  <a:satMod val="160000"/>
                </a:srgbClr>
              </a:gs>
              <a:gs pos="100000">
                <a:srgbClr val="334E2F">
                  <a:tint val="23500"/>
                  <a:satMod val="1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sz="1020">
              <a:gradFill flip="none" rotWithShape="1">
                <a:gsLst>
                  <a:gs pos="0">
                    <a:srgbClr val="344F2E">
                      <a:tint val="66000"/>
                      <a:satMod val="160000"/>
                    </a:srgbClr>
                  </a:gs>
                  <a:gs pos="50000">
                    <a:srgbClr val="344F2E">
                      <a:tint val="44500"/>
                      <a:satMod val="160000"/>
                    </a:srgbClr>
                  </a:gs>
                  <a:gs pos="100000">
                    <a:srgbClr val="344F2E">
                      <a:tint val="23500"/>
                      <a:satMod val="160000"/>
                    </a:srgbClr>
                  </a:gs>
                </a:gsLst>
                <a:path path="circle">
                  <a:fillToRect l="100000" b="100000"/>
                </a:path>
                <a:tileRect t="-100000" r="-100000"/>
              </a:gradFill>
            </a:endParaRPr>
          </a:p>
        </p:txBody>
      </p:sp>
      <p:sp>
        <p:nvSpPr>
          <p:cNvPr id="6" name="CaixaDeTexto 5"/>
          <p:cNvSpPr txBox="1">
            <a:spLocks noChangeArrowheads="1"/>
          </p:cNvSpPr>
          <p:nvPr/>
        </p:nvSpPr>
        <p:spPr bwMode="auto">
          <a:xfrm>
            <a:off x="1505499" y="14389"/>
            <a:ext cx="7655964"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None/>
              <a:defRPr/>
            </a:pPr>
            <a:r>
              <a:rPr lang="pt-BR" altLang="pt-BR" dirty="0">
                <a:ln w="0"/>
                <a:solidFill>
                  <a:srgbClr val="01354D"/>
                </a:solidFill>
                <a:effectLst>
                  <a:outerShdw blurRad="38100" dist="19050" dir="2700000" algn="tl" rotWithShape="0">
                    <a:schemeClr val="dk1">
                      <a:alpha val="40000"/>
                    </a:schemeClr>
                  </a:outerShdw>
                </a:effectLst>
                <a:latin typeface="Arial Black" panose="020B0A04020102020204" pitchFamily="34" charset="0"/>
              </a:rPr>
              <a:t>A guerra por trás</a:t>
            </a:r>
          </a:p>
          <a:p>
            <a:pPr algn="ctr">
              <a:spcBef>
                <a:spcPct val="0"/>
              </a:spcBef>
              <a:buNone/>
              <a:defRPr/>
            </a:pPr>
            <a:r>
              <a:rPr lang="pt-BR" altLang="pt-BR" dirty="0">
                <a:ln w="0"/>
                <a:solidFill>
                  <a:srgbClr val="01354D"/>
                </a:solidFill>
                <a:effectLst>
                  <a:outerShdw blurRad="38100" dist="19050" dir="2700000" algn="tl" rotWithShape="0">
                    <a:schemeClr val="dk1">
                      <a:alpha val="40000"/>
                    </a:schemeClr>
                  </a:outerShdw>
                </a:effectLst>
                <a:latin typeface="Arial Black" panose="020B0A04020102020204" pitchFamily="34" charset="0"/>
              </a:rPr>
              <a:t>de todas as guerras</a:t>
            </a:r>
          </a:p>
        </p:txBody>
      </p:sp>
      <p:sp>
        <p:nvSpPr>
          <p:cNvPr id="7" name="Lágrima 6"/>
          <p:cNvSpPr/>
          <p:nvPr/>
        </p:nvSpPr>
        <p:spPr>
          <a:xfrm>
            <a:off x="116660" y="3820923"/>
            <a:ext cx="1200767" cy="1066698"/>
          </a:xfrm>
          <a:prstGeom prst="teardrop">
            <a:avLst/>
          </a:prstGeom>
          <a:gradFill>
            <a:gsLst>
              <a:gs pos="0">
                <a:schemeClr val="bg1"/>
              </a:gs>
              <a:gs pos="50000">
                <a:schemeClr val="bg1"/>
              </a:gs>
              <a:gs pos="100000">
                <a:srgbClr val="452643"/>
              </a:gs>
            </a:gsLst>
          </a:gradFill>
          <a:ln w="3175"/>
        </p:spPr>
        <p:style>
          <a:lnRef idx="0">
            <a:schemeClr val="accent1"/>
          </a:lnRef>
          <a:fillRef idx="3">
            <a:schemeClr val="accent1"/>
          </a:fillRef>
          <a:effectRef idx="3">
            <a:schemeClr val="accent1"/>
          </a:effectRef>
          <a:fontRef idx="minor">
            <a:schemeClr val="lt1"/>
          </a:fontRef>
        </p:style>
        <p:txBody>
          <a:bodyPr anchor="ctr"/>
          <a:lstStyle/>
          <a:p>
            <a:pPr algn="ctr">
              <a:defRPr/>
            </a:pPr>
            <a:r>
              <a:rPr lang="pt-BR" sz="3600" dirty="0">
                <a:solidFill>
                  <a:srgbClr val="452643"/>
                </a:solidFill>
                <a:latin typeface="Arial Black" panose="020B0A04020102020204" pitchFamily="34" charset="0"/>
              </a:rPr>
              <a:t>01</a:t>
            </a:r>
            <a:endParaRPr lang="pt-BR" sz="1020" dirty="0">
              <a:solidFill>
                <a:srgbClr val="452643"/>
              </a:solidFill>
              <a:latin typeface="Arial Black" panose="020B0A04020102020204" pitchFamily="34" charset="0"/>
            </a:endParaRPr>
          </a:p>
        </p:txBody>
      </p:sp>
      <p:sp>
        <p:nvSpPr>
          <p:cNvPr id="9" name="Retângulo 8"/>
          <p:cNvSpPr>
            <a:spLocks noChangeArrowheads="1"/>
          </p:cNvSpPr>
          <p:nvPr/>
        </p:nvSpPr>
        <p:spPr bwMode="auto">
          <a:xfrm>
            <a:off x="1505498" y="3369790"/>
            <a:ext cx="7644148" cy="830997"/>
          </a:xfrm>
          <a:prstGeom prst="rect">
            <a:avLst/>
          </a:prstGeom>
          <a:gradFill flip="none" rotWithShape="1">
            <a:gsLst>
              <a:gs pos="0">
                <a:schemeClr val="bg1"/>
              </a:gs>
              <a:gs pos="50000">
                <a:srgbClr val="334E2F">
                  <a:tint val="44500"/>
                  <a:satMod val="160000"/>
                </a:srgbClr>
              </a:gs>
              <a:gs pos="100000">
                <a:srgbClr val="808080"/>
              </a:gs>
            </a:gsLst>
            <a:lin ang="2700000" scaled="1"/>
            <a:tileRect/>
          </a:grad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pt-BR" altLang="pt-BR" sz="1200" dirty="0">
                <a:solidFill>
                  <a:srgbClr val="000099"/>
                </a:solidFill>
                <a:latin typeface="Arial Black" panose="020B0A04020102020204" pitchFamily="34" charset="0"/>
                <a:cs typeface="Arial" panose="020B0604020202020204" pitchFamily="34" charset="0"/>
              </a:rPr>
              <a:t>VERSO PARA MEMORIZAR: </a:t>
            </a:r>
            <a:br>
              <a:rPr lang="pt-BR" altLang="pt-BR" sz="1200" dirty="0">
                <a:latin typeface="Arial Black" panose="020B0A04020102020204" pitchFamily="34" charset="0"/>
                <a:cs typeface="Arial" panose="020B0604020202020204" pitchFamily="34" charset="0"/>
              </a:rPr>
            </a:br>
            <a:r>
              <a:rPr lang="pt-BR" altLang="pt-BR" sz="1200" i="1" dirty="0">
                <a:latin typeface="Arial Black" panose="020B0A04020102020204" pitchFamily="34" charset="0"/>
                <a:cs typeface="Arial" panose="020B0604020202020204" pitchFamily="34" charset="0"/>
              </a:rPr>
              <a:t>"Então estourou a guerra no Céu. Miguel e os Seus anjos lutaram contra o dragão. Também o dragão e os seus anjos lutaram, mas não conseguiram sair vitoriosos e não havia mais lugar para eles no Céu" (</a:t>
            </a:r>
            <a:r>
              <a:rPr lang="pt-BR" altLang="pt-BR" sz="1200" i="1" dirty="0" err="1">
                <a:latin typeface="Arial Black" panose="020B0A04020102020204" pitchFamily="34" charset="0"/>
                <a:cs typeface="Arial" panose="020B0604020202020204" pitchFamily="34" charset="0"/>
              </a:rPr>
              <a:t>Ap</a:t>
            </a:r>
            <a:r>
              <a:rPr lang="pt-BR" altLang="pt-BR" sz="1200" i="1" dirty="0">
                <a:latin typeface="Arial Black" panose="020B0A04020102020204" pitchFamily="34" charset="0"/>
                <a:cs typeface="Arial" panose="020B0604020202020204" pitchFamily="34" charset="0"/>
              </a:rPr>
              <a:t> 12:7, 8).</a:t>
            </a:r>
            <a:endParaRPr lang="pt-BR" altLang="pt-BR" sz="1200" dirty="0">
              <a:latin typeface="Arial Black" panose="020B0A04020102020204" pitchFamily="34" charset="0"/>
              <a:cs typeface="Arial" panose="020B0604020202020204" pitchFamily="34" charset="0"/>
            </a:endParaRPr>
          </a:p>
        </p:txBody>
      </p:sp>
      <p:sp>
        <p:nvSpPr>
          <p:cNvPr id="10" name="Retângulo 9"/>
          <p:cNvSpPr/>
          <p:nvPr/>
        </p:nvSpPr>
        <p:spPr>
          <a:xfrm>
            <a:off x="7643004" y="4998104"/>
            <a:ext cx="1397478" cy="1172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pt-BR" sz="900" b="1" dirty="0">
                <a:solidFill>
                  <a:srgbClr val="D4FF7D"/>
                </a:solidFill>
              </a:rPr>
              <a:t>design Neemias Lima</a:t>
            </a:r>
          </a:p>
        </p:txBody>
      </p:sp>
      <p:pic>
        <p:nvPicPr>
          <p:cNvPr id="12" name="Picture 13" descr="Imagem relacionad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9962" y="2556259"/>
            <a:ext cx="1089329" cy="1089329"/>
          </a:xfrm>
          <a:prstGeom prst="rect">
            <a:avLst/>
          </a:prstGeom>
          <a:noFill/>
          <a:effectLst>
            <a:glow rad="63500">
              <a:schemeClr val="accent5">
                <a:satMod val="175000"/>
                <a:alpha val="40000"/>
              </a:schemeClr>
            </a:glow>
          </a:effectLst>
          <a:extLst>
            <a:ext uri="{909E8E84-426E-40DD-AFC4-6F175D3DCCD1}">
              <a14:hiddenFill xmlns:a14="http://schemas.microsoft.com/office/drawing/2010/main">
                <a:solidFill>
                  <a:srgbClr val="FFFFFF"/>
                </a:solidFill>
              </a14:hiddenFill>
            </a:ext>
          </a:extLst>
        </p:spPr>
      </p:pic>
      <p:sp>
        <p:nvSpPr>
          <p:cNvPr id="11" name="CaixaDeTexto 6"/>
          <p:cNvSpPr txBox="1">
            <a:spLocks noChangeArrowheads="1"/>
          </p:cNvSpPr>
          <p:nvPr/>
        </p:nvSpPr>
        <p:spPr bwMode="auto">
          <a:xfrm>
            <a:off x="3388752" y="2851020"/>
            <a:ext cx="415885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None/>
              <a:defRPr/>
            </a:pPr>
            <a:r>
              <a:rPr lang="pt-BR" altLang="pt-BR" sz="2800" dirty="0">
                <a:ln w="0"/>
                <a:solidFill>
                  <a:srgbClr val="002060"/>
                </a:solidFill>
                <a:effectLst>
                  <a:outerShdw blurRad="38100" dist="19050" dir="2700000" algn="tl" rotWithShape="0">
                    <a:schemeClr val="dk1">
                      <a:alpha val="40000"/>
                    </a:schemeClr>
                  </a:outerShdw>
                </a:effectLst>
                <a:latin typeface="Arial Black" panose="020B0A04020102020204" pitchFamily="34" charset="0"/>
              </a:rPr>
              <a:t>LIÇÃO 01</a:t>
            </a:r>
          </a:p>
        </p:txBody>
      </p:sp>
      <p:sp>
        <p:nvSpPr>
          <p:cNvPr id="16" name="Retângulo 15"/>
          <p:cNvSpPr>
            <a:spLocks noChangeArrowheads="1"/>
          </p:cNvSpPr>
          <p:nvPr/>
        </p:nvSpPr>
        <p:spPr bwMode="auto">
          <a:xfrm>
            <a:off x="1517314" y="4400870"/>
            <a:ext cx="7644148" cy="276999"/>
          </a:xfrm>
          <a:prstGeom prst="rect">
            <a:avLst/>
          </a:prstGeom>
          <a:gradFill flip="none" rotWithShape="1">
            <a:gsLst>
              <a:gs pos="0">
                <a:schemeClr val="bg1"/>
              </a:gs>
              <a:gs pos="50000">
                <a:srgbClr val="334E2F">
                  <a:tint val="44500"/>
                  <a:satMod val="160000"/>
                </a:srgbClr>
              </a:gs>
              <a:gs pos="100000">
                <a:schemeClr val="bg1"/>
              </a:gs>
            </a:gsLst>
            <a:lin ang="2700000" scaled="1"/>
            <a:tileRect/>
          </a:grad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pt-BR" altLang="pt-BR" sz="1200" dirty="0">
                <a:latin typeface="Arial Black" panose="020B0A04020102020204" pitchFamily="34" charset="0"/>
                <a:cs typeface="Arial" panose="020B0604020202020204" pitchFamily="34" charset="0"/>
              </a:rPr>
              <a:t>LEITURAS DA SEMANA: </a:t>
            </a:r>
            <a:r>
              <a:rPr lang="pt-BR" altLang="pt-BR" sz="1200" dirty="0" err="1">
                <a:latin typeface="Arial Black" panose="020B0A04020102020204" pitchFamily="34" charset="0"/>
                <a:cs typeface="Arial" panose="020B0604020202020204" pitchFamily="34" charset="0"/>
              </a:rPr>
              <a:t>Ap</a:t>
            </a:r>
            <a:r>
              <a:rPr lang="pt-BR" altLang="pt-BR" sz="1200" dirty="0">
                <a:latin typeface="Arial Black" panose="020B0A04020102020204" pitchFamily="34" charset="0"/>
                <a:cs typeface="Arial" panose="020B0604020202020204" pitchFamily="34" charset="0"/>
              </a:rPr>
              <a:t> 12:7-9; </a:t>
            </a:r>
            <a:r>
              <a:rPr lang="pt-BR" altLang="pt-BR" sz="1200" dirty="0" err="1">
                <a:latin typeface="Arial Black" panose="020B0A04020102020204" pitchFamily="34" charset="0"/>
                <a:cs typeface="Arial" panose="020B0604020202020204" pitchFamily="34" charset="0"/>
              </a:rPr>
              <a:t>Ez</a:t>
            </a:r>
            <a:r>
              <a:rPr lang="pt-BR" altLang="pt-BR" sz="1200" dirty="0">
                <a:latin typeface="Arial Black" panose="020B0A04020102020204" pitchFamily="34" charset="0"/>
                <a:cs typeface="Arial" panose="020B0604020202020204" pitchFamily="34" charset="0"/>
              </a:rPr>
              <a:t> 28:12-15; </a:t>
            </a:r>
            <a:r>
              <a:rPr lang="pt-BR" altLang="pt-BR" sz="1200" dirty="0" err="1">
                <a:latin typeface="Arial Black" panose="020B0A04020102020204" pitchFamily="34" charset="0"/>
                <a:cs typeface="Arial" panose="020B0604020202020204" pitchFamily="34" charset="0"/>
              </a:rPr>
              <a:t>Is</a:t>
            </a:r>
            <a:r>
              <a:rPr lang="pt-BR" altLang="pt-BR" sz="1200" dirty="0">
                <a:latin typeface="Arial Black" panose="020B0A04020102020204" pitchFamily="34" charset="0"/>
                <a:cs typeface="Arial" panose="020B0604020202020204" pitchFamily="34" charset="0"/>
              </a:rPr>
              <a:t> 14:12-14; </a:t>
            </a:r>
            <a:r>
              <a:rPr lang="pt-BR" altLang="pt-BR" sz="1200" dirty="0" err="1">
                <a:latin typeface="Arial Black" panose="020B0A04020102020204" pitchFamily="34" charset="0"/>
                <a:cs typeface="Arial" panose="020B0604020202020204" pitchFamily="34" charset="0"/>
              </a:rPr>
              <a:t>Gn</a:t>
            </a:r>
            <a:r>
              <a:rPr lang="pt-BR" altLang="pt-BR" sz="1200" dirty="0">
                <a:latin typeface="Arial Black" panose="020B0A04020102020204" pitchFamily="34" charset="0"/>
                <a:cs typeface="Arial" panose="020B0604020202020204" pitchFamily="34" charset="0"/>
              </a:rPr>
              <a:t> 3:15; </a:t>
            </a:r>
            <a:r>
              <a:rPr lang="pt-BR" altLang="pt-BR" sz="1200" dirty="0" err="1">
                <a:latin typeface="Arial Black" panose="020B0A04020102020204" pitchFamily="34" charset="0"/>
                <a:cs typeface="Arial" panose="020B0604020202020204" pitchFamily="34" charset="0"/>
              </a:rPr>
              <a:t>Jo</a:t>
            </a:r>
            <a:r>
              <a:rPr lang="pt-BR" altLang="pt-BR" sz="1200" dirty="0">
                <a:latin typeface="Arial Black" panose="020B0A04020102020204" pitchFamily="34" charset="0"/>
                <a:cs typeface="Arial" panose="020B0604020202020204" pitchFamily="34" charset="0"/>
              </a:rPr>
              <a:t> 17:24-26</a:t>
            </a:r>
          </a:p>
        </p:txBody>
      </p:sp>
      <p:pic>
        <p:nvPicPr>
          <p:cNvPr id="4" name="Imagem 3" descr="Uma imagem contendo Interface gráfica do usuário&#10;&#10;Descrição gerada automaticamente">
            <a:extLst>
              <a:ext uri="{FF2B5EF4-FFF2-40B4-BE49-F238E27FC236}">
                <a16:creationId xmlns:a16="http://schemas.microsoft.com/office/drawing/2014/main" id="{1E5F7F84-E301-F4F4-F4D6-D4EF93B7AEF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6" y="14389"/>
            <a:ext cx="1411515" cy="224736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4" name="Imagem 13">
            <a:extLst>
              <a:ext uri="{FF2B5EF4-FFF2-40B4-BE49-F238E27FC236}">
                <a16:creationId xmlns:a16="http://schemas.microsoft.com/office/drawing/2014/main" id="{9039C93D-003A-5A94-0B1D-9EB5D1D0220B}"/>
              </a:ext>
            </a:extLst>
          </p:cNvPr>
          <p:cNvPicPr>
            <a:picLocks noChangeAspect="1"/>
          </p:cNvPicPr>
          <p:nvPr/>
        </p:nvPicPr>
        <p:blipFill>
          <a:blip r:embed="rId5">
            <a:duotone>
              <a:schemeClr val="accent3">
                <a:shade val="45000"/>
                <a:satMod val="135000"/>
              </a:schemeClr>
              <a:prstClr val="white"/>
            </a:duotone>
            <a:extLst>
              <a:ext uri="{BEBA8EAE-BF5A-486C-A8C5-ECC9F3942E4B}">
                <a14:imgProps xmlns:a14="http://schemas.microsoft.com/office/drawing/2010/main">
                  <a14:imgLayer r:embed="rId6">
                    <a14:imgEffect>
                      <a14:brightnessContrast contrast="40000"/>
                    </a14:imgEffect>
                  </a14:imgLayer>
                </a14:imgProps>
              </a:ext>
            </a:extLst>
          </a:blip>
          <a:stretch>
            <a:fillRect/>
          </a:stretch>
        </p:blipFill>
        <p:spPr>
          <a:xfrm>
            <a:off x="4218277" y="1053702"/>
            <a:ext cx="2479889" cy="177163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232331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FFFF66"/>
            </a:gs>
            <a:gs pos="50000">
              <a:schemeClr val="bg1"/>
            </a:gs>
            <a:gs pos="100000">
              <a:schemeClr val="bg1"/>
            </a:gs>
          </a:gsLst>
          <a:lin ang="2700000" scaled="1"/>
        </a:gradFill>
        <a:effectLst/>
      </p:bgPr>
    </p:bg>
    <p:spTree>
      <p:nvGrpSpPr>
        <p:cNvPr id="1" name=""/>
        <p:cNvGrpSpPr/>
        <p:nvPr/>
      </p:nvGrpSpPr>
      <p:grpSpPr>
        <a:xfrm>
          <a:off x="0" y="0"/>
          <a:ext cx="0" cy="0"/>
          <a:chOff x="0" y="0"/>
          <a:chExt cx="0" cy="0"/>
        </a:xfrm>
      </p:grpSpPr>
      <p:sp>
        <p:nvSpPr>
          <p:cNvPr id="10" name="Arredondar Retângulo em um Canto Diagonal 9"/>
          <p:cNvSpPr/>
          <p:nvPr/>
        </p:nvSpPr>
        <p:spPr>
          <a:xfrm>
            <a:off x="64294" y="108239"/>
            <a:ext cx="1489166" cy="444137"/>
          </a:xfrm>
          <a:prstGeom prst="round2DiagRect">
            <a:avLst>
              <a:gd name="adj1" fmla="val 16667"/>
              <a:gd name="adj2" fmla="val 33333"/>
            </a:avLst>
          </a:prstGeom>
          <a:gradFill>
            <a:gsLst>
              <a:gs pos="0">
                <a:srgbClr val="E8FB79"/>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bg2">
                    <a:lumMod val="25000"/>
                  </a:schemeClr>
                </a:solidFill>
                <a:latin typeface="Arial Black" panose="020B0A04020102020204" pitchFamily="34" charset="0"/>
              </a:rPr>
              <a:t>Quarta</a:t>
            </a:r>
            <a:endParaRPr lang="pt-BR" dirty="0">
              <a:solidFill>
                <a:schemeClr val="bg2">
                  <a:lumMod val="25000"/>
                </a:schemeClr>
              </a:solidFill>
            </a:endParaRPr>
          </a:p>
        </p:txBody>
      </p:sp>
      <p:sp>
        <p:nvSpPr>
          <p:cNvPr id="14" name="Pentágono 13"/>
          <p:cNvSpPr/>
          <p:nvPr/>
        </p:nvSpPr>
        <p:spPr>
          <a:xfrm>
            <a:off x="1688022" y="69121"/>
            <a:ext cx="5597118" cy="566825"/>
          </a:xfrm>
          <a:prstGeom prst="homePlate">
            <a:avLst>
              <a:gd name="adj" fmla="val 22345"/>
            </a:avLst>
          </a:prstGeom>
          <a:gradFill>
            <a:gsLst>
              <a:gs pos="0">
                <a:srgbClr val="E8FB79"/>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a:solidFill>
                  <a:schemeClr val="tx1"/>
                </a:solidFill>
                <a:latin typeface="Arial Black" panose="020B0A04020102020204" pitchFamily="34" charset="0"/>
              </a:rPr>
              <a:t>0 amor encontra um caminho</a:t>
            </a:r>
            <a:endParaRPr lang="pt-BR" sz="2000" dirty="0">
              <a:solidFill>
                <a:schemeClr val="tx1"/>
              </a:solidFill>
            </a:endParaRPr>
          </a:p>
        </p:txBody>
      </p:sp>
      <p:sp>
        <p:nvSpPr>
          <p:cNvPr id="12" name="CaixaDeTexto 10">
            <a:extLst>
              <a:ext uri="{FF2B5EF4-FFF2-40B4-BE49-F238E27FC236}">
                <a16:creationId xmlns:a16="http://schemas.microsoft.com/office/drawing/2014/main" id="{FD5EC092-AC81-4728-9A45-4C4BB5B95C65}"/>
              </a:ext>
            </a:extLst>
          </p:cNvPr>
          <p:cNvSpPr txBox="1">
            <a:spLocks noChangeArrowheads="1"/>
          </p:cNvSpPr>
          <p:nvPr/>
        </p:nvSpPr>
        <p:spPr bwMode="auto">
          <a:xfrm>
            <a:off x="24368" y="1204807"/>
            <a:ext cx="8262473" cy="3293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None/>
            </a:pPr>
            <a:r>
              <a:rPr lang="pt-BR" altLang="pt-BR" sz="1600" dirty="0">
                <a:latin typeface="Arial Black" panose="020B0A04020102020204" pitchFamily="34" charset="0"/>
                <a:cs typeface="Arial" panose="020B0604020202020204" pitchFamily="34" charset="0"/>
              </a:rPr>
              <a:t>- Quando Adão e Eva pecaram, Deus lhes disse que deveriam deixar seu lar. Dali em diante, eles viveriam com aflição e sofrimento. Teriam de sofrer e finalmente morrer sem esperança? A morte seria o fim de tudo? O Descendente da mulher é Jesus Cristo (G1 3:16). Na cruz, Satanás feriu Seu calcanhar, mas Jesus naquele dia esmagou a cabeça da serpente, garantindo que a porta do sofrimento e da morte que Adão e Eva abriram um dia será fechada. Você já se perguntou se Deus o ama? Olhe para a cruz, para a coroa de espinhos, para os pregos em Suas mãos e pés. Em cada gota do sangue que Jesus derramou no Calvário, Deus diz: Eu amo você. Quero estar no Céu com você. Você pecou, vendeu-se para o inimigo e é indigno da vida eterna, mas Eu paguei o resgate para salvá-lo. Você não precisa se perguntar se é amado. Basta olhar para a cruz.</a:t>
            </a:r>
          </a:p>
        </p:txBody>
      </p:sp>
      <p:sp>
        <p:nvSpPr>
          <p:cNvPr id="13" name="Texto Explicativo: Seta para Baixo 12">
            <a:extLst>
              <a:ext uri="{FF2B5EF4-FFF2-40B4-BE49-F238E27FC236}">
                <a16:creationId xmlns:a16="http://schemas.microsoft.com/office/drawing/2014/main" id="{8F9DEEC4-F272-4BE4-ADE9-AC33A0C6738C}"/>
              </a:ext>
            </a:extLst>
          </p:cNvPr>
          <p:cNvSpPr/>
          <p:nvPr/>
        </p:nvSpPr>
        <p:spPr>
          <a:xfrm>
            <a:off x="73026" y="717939"/>
            <a:ext cx="7075032" cy="532868"/>
          </a:xfrm>
          <a:prstGeom prst="downArrowCallout">
            <a:avLst>
              <a:gd name="adj1" fmla="val 11453"/>
              <a:gd name="adj2" fmla="val 25000"/>
              <a:gd name="adj3" fmla="val 25000"/>
              <a:gd name="adj4" fmla="val 64977"/>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pt-BR" dirty="0">
                <a:solidFill>
                  <a:schemeClr val="bg2">
                    <a:lumMod val="25000"/>
                  </a:schemeClr>
                </a:solidFill>
                <a:latin typeface="Arial Black" panose="020B0A04020102020204" pitchFamily="34" charset="0"/>
                <a:cs typeface="Arial" panose="020B0604020202020204" pitchFamily="34" charset="0"/>
              </a:rPr>
              <a:t>COMENTÁRIOS</a:t>
            </a:r>
            <a:r>
              <a:rPr lang="pt-BR" altLang="pt-BR" dirty="0">
                <a:solidFill>
                  <a:srgbClr val="800080"/>
                </a:solidFill>
                <a:latin typeface="Arial Black" panose="020B0A04020102020204" pitchFamily="34" charset="0"/>
                <a:cs typeface="Arial" panose="020B0604020202020204" pitchFamily="34" charset="0"/>
              </a:rPr>
              <a:t>:</a:t>
            </a:r>
          </a:p>
        </p:txBody>
      </p:sp>
      <p:sp>
        <p:nvSpPr>
          <p:cNvPr id="6" name="Retângulo 5">
            <a:extLst>
              <a:ext uri="{FF2B5EF4-FFF2-40B4-BE49-F238E27FC236}">
                <a16:creationId xmlns:a16="http://schemas.microsoft.com/office/drawing/2014/main" id="{55C9F7F9-F2DD-5368-7E5A-9007BC64C5E7}"/>
              </a:ext>
            </a:extLst>
          </p:cNvPr>
          <p:cNvSpPr/>
          <p:nvPr/>
        </p:nvSpPr>
        <p:spPr>
          <a:xfrm>
            <a:off x="7617067" y="817838"/>
            <a:ext cx="1364476" cy="369332"/>
          </a:xfrm>
          <a:prstGeom prst="rect">
            <a:avLst/>
          </a:prstGeom>
        </p:spPr>
        <p:txBody>
          <a:bodyPr wrap="none">
            <a:spAutoFit/>
          </a:bodyPr>
          <a:lstStyle/>
          <a:p>
            <a:r>
              <a:rPr lang="pt-BR" dirty="0">
                <a:solidFill>
                  <a:srgbClr val="452643"/>
                </a:solidFill>
                <a:latin typeface="Arial Black" panose="020B0A04020102020204" pitchFamily="34" charset="0"/>
              </a:rPr>
              <a:t>LIÇÃO 01</a:t>
            </a:r>
            <a:endParaRPr lang="pt-BR" dirty="0">
              <a:solidFill>
                <a:srgbClr val="452643"/>
              </a:solidFill>
            </a:endParaRPr>
          </a:p>
        </p:txBody>
      </p:sp>
      <p:sp>
        <p:nvSpPr>
          <p:cNvPr id="5" name="Retângulo 4">
            <a:extLst>
              <a:ext uri="{FF2B5EF4-FFF2-40B4-BE49-F238E27FC236}">
                <a16:creationId xmlns:a16="http://schemas.microsoft.com/office/drawing/2014/main" id="{3335F489-5BE2-67AD-3705-CD00FA4678DB}"/>
              </a:ext>
            </a:extLst>
          </p:cNvPr>
          <p:cNvSpPr>
            <a:spLocks noChangeArrowheads="1"/>
          </p:cNvSpPr>
          <p:nvPr/>
        </p:nvSpPr>
        <p:spPr bwMode="auto">
          <a:xfrm>
            <a:off x="19946" y="4845704"/>
            <a:ext cx="8639958" cy="276999"/>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pt-BR" altLang="pt-BR" sz="1200" dirty="0">
                <a:solidFill>
                  <a:schemeClr val="accent2">
                    <a:lumMod val="20000"/>
                    <a:lumOff val="80000"/>
                  </a:schemeClr>
                </a:solidFill>
                <a:latin typeface="Arial Black" panose="020B0A04020102020204" pitchFamily="34" charset="0"/>
                <a:cs typeface="Arial" panose="020B0604020202020204" pitchFamily="34" charset="0"/>
              </a:rPr>
              <a:t>LEITURAS DA SEMANA: </a:t>
            </a:r>
            <a:r>
              <a:rPr lang="nl-NL" altLang="pt-BR" sz="1200" dirty="0">
                <a:solidFill>
                  <a:schemeClr val="accent2">
                    <a:lumMod val="20000"/>
                    <a:lumOff val="80000"/>
                  </a:schemeClr>
                </a:solidFill>
                <a:latin typeface="Arial Black" panose="020B0A04020102020204" pitchFamily="34" charset="0"/>
                <a:cs typeface="Arial" panose="020B0604020202020204" pitchFamily="34" charset="0"/>
              </a:rPr>
              <a:t>Ap 12:7-9; Ez 28:12-15; Is 14:12-14; Gn 3:15; Jo 17:24-26</a:t>
            </a:r>
            <a:endParaRPr lang="pt-BR" altLang="pt-BR" sz="1200" dirty="0">
              <a:solidFill>
                <a:schemeClr val="accent2">
                  <a:lumMod val="20000"/>
                  <a:lumOff val="80000"/>
                </a:schemeClr>
              </a:solidFill>
              <a:latin typeface="Arial Black" panose="020B0A04020102020204" pitchFamily="34" charset="0"/>
              <a:cs typeface="Arial" panose="020B0604020202020204" pitchFamily="34" charset="0"/>
            </a:endParaRPr>
          </a:p>
        </p:txBody>
      </p:sp>
      <p:pic>
        <p:nvPicPr>
          <p:cNvPr id="7" name="Imagem 6">
            <a:extLst>
              <a:ext uri="{FF2B5EF4-FFF2-40B4-BE49-F238E27FC236}">
                <a16:creationId xmlns:a16="http://schemas.microsoft.com/office/drawing/2014/main" id="{98E9CFAD-32F7-65CF-699F-87BC8E27FCCF}"/>
              </a:ext>
            </a:extLst>
          </p:cNvPr>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a:off x="7523357" y="-22973"/>
            <a:ext cx="1551510" cy="895777"/>
          </a:xfrm>
          <a:prstGeom prst="rect">
            <a:avLst/>
          </a:prstGeom>
          <a:ln>
            <a:noFill/>
          </a:ln>
          <a:effectLst>
            <a:softEdge rad="112500"/>
          </a:effectLst>
        </p:spPr>
      </p:pic>
      <p:pic>
        <p:nvPicPr>
          <p:cNvPr id="8" name="Imagem 7" descr="Uma imagem contendo Interface gráfica do usuário&#10;&#10;Descrição gerada automaticamente">
            <a:extLst>
              <a:ext uri="{FF2B5EF4-FFF2-40B4-BE49-F238E27FC236}">
                <a16:creationId xmlns:a16="http://schemas.microsoft.com/office/drawing/2014/main" id="{9D5DAD65-571D-5D64-AD1F-E078DAF3141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21717" y="3648317"/>
            <a:ext cx="939746" cy="12271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768216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57FF57"/>
            </a:gs>
            <a:gs pos="50000">
              <a:schemeClr val="bg1"/>
            </a:gs>
            <a:gs pos="100000">
              <a:schemeClr val="bg1"/>
            </a:gs>
          </a:gsLst>
          <a:lin ang="2700000" scaled="1"/>
        </a:gradFill>
        <a:effectLst/>
      </p:bgPr>
    </p:bg>
    <p:spTree>
      <p:nvGrpSpPr>
        <p:cNvPr id="1" name=""/>
        <p:cNvGrpSpPr/>
        <p:nvPr/>
      </p:nvGrpSpPr>
      <p:grpSpPr>
        <a:xfrm>
          <a:off x="0" y="0"/>
          <a:ext cx="0" cy="0"/>
          <a:chOff x="0" y="0"/>
          <a:chExt cx="0" cy="0"/>
        </a:xfrm>
      </p:grpSpPr>
      <p:sp>
        <p:nvSpPr>
          <p:cNvPr id="10" name="Arredondar Retângulo em um Canto Diagonal 9"/>
          <p:cNvSpPr/>
          <p:nvPr/>
        </p:nvSpPr>
        <p:spPr>
          <a:xfrm>
            <a:off x="64294" y="108239"/>
            <a:ext cx="1489166" cy="444137"/>
          </a:xfrm>
          <a:prstGeom prst="round2DiagRect">
            <a:avLst>
              <a:gd name="adj1" fmla="val 16667"/>
              <a:gd name="adj2" fmla="val 33333"/>
            </a:avLst>
          </a:prstGeom>
          <a:gradFill>
            <a:gsLst>
              <a:gs pos="0">
                <a:srgbClr val="FFD5AB"/>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bg2">
                    <a:lumMod val="25000"/>
                  </a:schemeClr>
                </a:solidFill>
                <a:latin typeface="Arial Black" panose="020B0A04020102020204" pitchFamily="34" charset="0"/>
              </a:rPr>
              <a:t>Quinta</a:t>
            </a:r>
            <a:endParaRPr lang="pt-BR" dirty="0">
              <a:solidFill>
                <a:schemeClr val="bg2">
                  <a:lumMod val="25000"/>
                </a:schemeClr>
              </a:solidFill>
            </a:endParaRPr>
          </a:p>
        </p:txBody>
      </p:sp>
      <p:sp>
        <p:nvSpPr>
          <p:cNvPr id="14" name="Pentágono 13"/>
          <p:cNvSpPr/>
          <p:nvPr/>
        </p:nvSpPr>
        <p:spPr>
          <a:xfrm>
            <a:off x="1688022" y="69121"/>
            <a:ext cx="5597118" cy="566825"/>
          </a:xfrm>
          <a:prstGeom prst="homePlate">
            <a:avLst>
              <a:gd name="adj" fmla="val 22345"/>
            </a:avLst>
          </a:prstGeom>
          <a:gradFill>
            <a:gsLst>
              <a:gs pos="0">
                <a:srgbClr val="FFD5AB"/>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a:solidFill>
                  <a:schemeClr val="tx1"/>
                </a:solidFill>
                <a:latin typeface="Arial Black" panose="020B0A04020102020204" pitchFamily="34" charset="0"/>
              </a:rPr>
              <a:t>Nosso Sumo Sacerdote</a:t>
            </a:r>
            <a:endParaRPr lang="pt-BR" sz="2000" dirty="0">
              <a:solidFill>
                <a:schemeClr val="tx1"/>
              </a:solidFill>
            </a:endParaRPr>
          </a:p>
        </p:txBody>
      </p:sp>
      <p:sp>
        <p:nvSpPr>
          <p:cNvPr id="15" name="CaixaDeTexto 15">
            <a:extLst>
              <a:ext uri="{FF2B5EF4-FFF2-40B4-BE49-F238E27FC236}">
                <a16:creationId xmlns:a16="http://schemas.microsoft.com/office/drawing/2014/main" id="{863BB09B-C8C1-4354-BC51-D930C951E507}"/>
              </a:ext>
            </a:extLst>
          </p:cNvPr>
          <p:cNvSpPr txBox="1">
            <a:spLocks noChangeArrowheads="1"/>
          </p:cNvSpPr>
          <p:nvPr/>
        </p:nvSpPr>
        <p:spPr bwMode="auto">
          <a:xfrm>
            <a:off x="33429" y="1208029"/>
            <a:ext cx="8148873" cy="3554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None/>
            </a:pPr>
            <a:r>
              <a:rPr lang="pt-BR" altLang="pt-BR" sz="1500" dirty="0">
                <a:solidFill>
                  <a:srgbClr val="C00000"/>
                </a:solidFill>
                <a:latin typeface="Arial Black" panose="020B0A04020102020204" pitchFamily="34" charset="0"/>
                <a:cs typeface="Arial" panose="020B0604020202020204" pitchFamily="34" charset="0"/>
              </a:rPr>
              <a:t>7. Leia Hebreus 4:15,16; 7:25. Como esses versos nos dão segurança em um mundo de tentação, sofrimento, doença e morte?</a:t>
            </a: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r>
              <a:rPr lang="pt-BR" altLang="pt-BR" sz="1500" dirty="0">
                <a:solidFill>
                  <a:srgbClr val="C00000"/>
                </a:solidFill>
                <a:latin typeface="Arial Black" panose="020B0A04020102020204" pitchFamily="34" charset="0"/>
                <a:cs typeface="Arial" panose="020B0604020202020204" pitchFamily="34" charset="0"/>
              </a:rPr>
              <a:t>8. Leia João 17:24-26. Qual é o anseio de Cristo no grande conflito?</a:t>
            </a: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r>
              <a:rPr lang="pt-BR" altLang="pt-BR" sz="1500" dirty="0">
                <a:solidFill>
                  <a:srgbClr val="000099"/>
                </a:solidFill>
                <a:latin typeface="Arial Black" panose="020B0A04020102020204" pitchFamily="34" charset="0"/>
                <a:cs typeface="Arial" panose="020B0604020202020204" pitchFamily="34" charset="0"/>
              </a:rPr>
              <a:t>Por que Cristo Se sacrificou por nós? O que nos torna tão valiosos para Ele?</a:t>
            </a:r>
          </a:p>
        </p:txBody>
      </p:sp>
      <p:sp>
        <p:nvSpPr>
          <p:cNvPr id="22" name="Texto Explicativo: Seta para Baixo 21">
            <a:extLst>
              <a:ext uri="{FF2B5EF4-FFF2-40B4-BE49-F238E27FC236}">
                <a16:creationId xmlns:a16="http://schemas.microsoft.com/office/drawing/2014/main" id="{64174D21-4722-4ED0-8E26-BF7FE60A20B4}"/>
              </a:ext>
            </a:extLst>
          </p:cNvPr>
          <p:cNvSpPr/>
          <p:nvPr/>
        </p:nvSpPr>
        <p:spPr>
          <a:xfrm>
            <a:off x="73026" y="717939"/>
            <a:ext cx="7075032" cy="532868"/>
          </a:xfrm>
          <a:prstGeom prst="downArrowCallout">
            <a:avLst>
              <a:gd name="adj1" fmla="val 11453"/>
              <a:gd name="adj2" fmla="val 25000"/>
              <a:gd name="adj3" fmla="val 25000"/>
              <a:gd name="adj4" fmla="val 64977"/>
            </a:avLst>
          </a:prstGeom>
          <a:gradFill flip="none" rotWithShape="1">
            <a:gsLst>
              <a:gs pos="0">
                <a:schemeClr val="accent2">
                  <a:lumMod val="75000"/>
                </a:schemeClr>
              </a:gs>
              <a:gs pos="50000">
                <a:schemeClr val="bg2"/>
              </a:gs>
              <a:gs pos="100000">
                <a:schemeClr val="accent2">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pt-BR" dirty="0">
                <a:solidFill>
                  <a:schemeClr val="bg2">
                    <a:lumMod val="25000"/>
                  </a:schemeClr>
                </a:solidFill>
                <a:latin typeface="Arial Black" panose="020B0A04020102020204" pitchFamily="34" charset="0"/>
                <a:cs typeface="Arial" panose="020B0604020202020204" pitchFamily="34" charset="0"/>
              </a:rPr>
              <a:t>PERGUNTAS:</a:t>
            </a:r>
          </a:p>
        </p:txBody>
      </p:sp>
      <p:sp>
        <p:nvSpPr>
          <p:cNvPr id="6" name="Retângulo 5">
            <a:extLst>
              <a:ext uri="{FF2B5EF4-FFF2-40B4-BE49-F238E27FC236}">
                <a16:creationId xmlns:a16="http://schemas.microsoft.com/office/drawing/2014/main" id="{6D14C760-7EAB-140C-C5D6-A56918D05283}"/>
              </a:ext>
            </a:extLst>
          </p:cNvPr>
          <p:cNvSpPr/>
          <p:nvPr/>
        </p:nvSpPr>
        <p:spPr>
          <a:xfrm>
            <a:off x="7617067" y="817838"/>
            <a:ext cx="1364476" cy="369332"/>
          </a:xfrm>
          <a:prstGeom prst="rect">
            <a:avLst/>
          </a:prstGeom>
        </p:spPr>
        <p:txBody>
          <a:bodyPr wrap="none">
            <a:spAutoFit/>
          </a:bodyPr>
          <a:lstStyle/>
          <a:p>
            <a:r>
              <a:rPr lang="pt-BR" dirty="0">
                <a:solidFill>
                  <a:srgbClr val="452643"/>
                </a:solidFill>
                <a:latin typeface="Arial Black" panose="020B0A04020102020204" pitchFamily="34" charset="0"/>
              </a:rPr>
              <a:t>LIÇÃO 01</a:t>
            </a:r>
            <a:endParaRPr lang="pt-BR" dirty="0">
              <a:solidFill>
                <a:srgbClr val="452643"/>
              </a:solidFill>
            </a:endParaRPr>
          </a:p>
        </p:txBody>
      </p:sp>
      <p:sp>
        <p:nvSpPr>
          <p:cNvPr id="5" name="Retângulo 4">
            <a:extLst>
              <a:ext uri="{FF2B5EF4-FFF2-40B4-BE49-F238E27FC236}">
                <a16:creationId xmlns:a16="http://schemas.microsoft.com/office/drawing/2014/main" id="{2F0CFB38-E3F5-B9D9-5E73-0388429F89FC}"/>
              </a:ext>
            </a:extLst>
          </p:cNvPr>
          <p:cNvSpPr>
            <a:spLocks noChangeArrowheads="1"/>
          </p:cNvSpPr>
          <p:nvPr/>
        </p:nvSpPr>
        <p:spPr bwMode="auto">
          <a:xfrm>
            <a:off x="19946" y="4845704"/>
            <a:ext cx="8639958" cy="276999"/>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pt-BR" altLang="pt-BR" sz="1200" dirty="0">
                <a:solidFill>
                  <a:schemeClr val="accent2">
                    <a:lumMod val="20000"/>
                    <a:lumOff val="80000"/>
                  </a:schemeClr>
                </a:solidFill>
                <a:latin typeface="Arial Black" panose="020B0A04020102020204" pitchFamily="34" charset="0"/>
                <a:cs typeface="Arial" panose="020B0604020202020204" pitchFamily="34" charset="0"/>
              </a:rPr>
              <a:t>LEITURAS DA SEMANA: </a:t>
            </a:r>
            <a:r>
              <a:rPr lang="nl-NL" altLang="pt-BR" sz="1200" dirty="0">
                <a:solidFill>
                  <a:schemeClr val="accent2">
                    <a:lumMod val="20000"/>
                    <a:lumOff val="80000"/>
                  </a:schemeClr>
                </a:solidFill>
                <a:latin typeface="Arial Black" panose="020B0A04020102020204" pitchFamily="34" charset="0"/>
                <a:cs typeface="Arial" panose="020B0604020202020204" pitchFamily="34" charset="0"/>
              </a:rPr>
              <a:t>Ap 12:7-9; Ez 28:12-15; Is 14:12-14; Gn 3:15; Jo 17:24-26</a:t>
            </a:r>
            <a:endParaRPr lang="pt-BR" altLang="pt-BR" sz="1200" dirty="0">
              <a:solidFill>
                <a:schemeClr val="accent2">
                  <a:lumMod val="20000"/>
                  <a:lumOff val="80000"/>
                </a:schemeClr>
              </a:solidFill>
              <a:latin typeface="Arial Black" panose="020B0A04020102020204" pitchFamily="34" charset="0"/>
              <a:cs typeface="Arial" panose="020B0604020202020204" pitchFamily="34" charset="0"/>
            </a:endParaRPr>
          </a:p>
        </p:txBody>
      </p:sp>
      <p:pic>
        <p:nvPicPr>
          <p:cNvPr id="7" name="Imagem 6">
            <a:extLst>
              <a:ext uri="{FF2B5EF4-FFF2-40B4-BE49-F238E27FC236}">
                <a16:creationId xmlns:a16="http://schemas.microsoft.com/office/drawing/2014/main" id="{4CAD79D9-E4B5-0B27-6BF1-3C3C16C46224}"/>
              </a:ext>
            </a:extLst>
          </p:cNvPr>
          <p:cNvPicPr>
            <a:picLocks noChangeAspect="1"/>
          </p:cNvPicPr>
          <p:nvPr/>
        </p:nvPicPr>
        <p:blipFill>
          <a:blip r:embed="rId3">
            <a:duotone>
              <a:schemeClr val="accent3">
                <a:shade val="45000"/>
                <a:satMod val="135000"/>
              </a:schemeClr>
              <a:prstClr val="white"/>
            </a:duotone>
            <a:extLst>
              <a:ext uri="{BEBA8EAE-BF5A-486C-A8C5-ECC9F3942E4B}">
                <a14:imgProps xmlns:a14="http://schemas.microsoft.com/office/drawing/2010/main">
                  <a14:imgLayer r:embed="rId4">
                    <a14:imgEffect>
                      <a14:brightnessContrast contrast="40000"/>
                    </a14:imgEffect>
                  </a14:imgLayer>
                </a14:imgProps>
              </a:ext>
            </a:extLst>
          </a:blip>
          <a:stretch>
            <a:fillRect/>
          </a:stretch>
        </p:blipFill>
        <p:spPr>
          <a:xfrm>
            <a:off x="7523357" y="-22973"/>
            <a:ext cx="1551510" cy="895777"/>
          </a:xfrm>
          <a:prstGeom prst="rect">
            <a:avLst/>
          </a:prstGeom>
          <a:ln>
            <a:noFill/>
          </a:ln>
          <a:effectLst>
            <a:softEdge rad="112500"/>
          </a:effectLst>
        </p:spPr>
      </p:pic>
      <p:pic>
        <p:nvPicPr>
          <p:cNvPr id="8" name="Imagem 7" descr="Uma imagem contendo Interface gráfica do usuário&#10;&#10;Descrição gerada automaticamente">
            <a:extLst>
              <a:ext uri="{FF2B5EF4-FFF2-40B4-BE49-F238E27FC236}">
                <a16:creationId xmlns:a16="http://schemas.microsoft.com/office/drawing/2014/main" id="{A9796CBB-22E7-3A22-9793-6F0BAC5865F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21717" y="3648317"/>
            <a:ext cx="939746" cy="12271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959249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57FF57"/>
            </a:gs>
            <a:gs pos="50000">
              <a:schemeClr val="bg1"/>
            </a:gs>
            <a:gs pos="100000">
              <a:schemeClr val="bg1"/>
            </a:gs>
          </a:gsLst>
          <a:lin ang="2700000" scaled="1"/>
        </a:gradFill>
        <a:effectLst/>
      </p:bgPr>
    </p:bg>
    <p:spTree>
      <p:nvGrpSpPr>
        <p:cNvPr id="1" name=""/>
        <p:cNvGrpSpPr/>
        <p:nvPr/>
      </p:nvGrpSpPr>
      <p:grpSpPr>
        <a:xfrm>
          <a:off x="0" y="0"/>
          <a:ext cx="0" cy="0"/>
          <a:chOff x="0" y="0"/>
          <a:chExt cx="0" cy="0"/>
        </a:xfrm>
      </p:grpSpPr>
      <p:sp>
        <p:nvSpPr>
          <p:cNvPr id="10" name="Arredondar Retângulo em um Canto Diagonal 9"/>
          <p:cNvSpPr/>
          <p:nvPr/>
        </p:nvSpPr>
        <p:spPr>
          <a:xfrm>
            <a:off x="64294" y="108239"/>
            <a:ext cx="1489166" cy="444137"/>
          </a:xfrm>
          <a:prstGeom prst="round2DiagRect">
            <a:avLst>
              <a:gd name="adj1" fmla="val 16667"/>
              <a:gd name="adj2" fmla="val 33333"/>
            </a:avLst>
          </a:prstGeom>
          <a:gradFill>
            <a:gsLst>
              <a:gs pos="0">
                <a:srgbClr val="FFD5AB"/>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rgbClr val="C00000"/>
                </a:solidFill>
                <a:latin typeface="Arial Black" panose="020B0A04020102020204" pitchFamily="34" charset="0"/>
              </a:rPr>
              <a:t>Quinta</a:t>
            </a:r>
            <a:endParaRPr lang="pt-BR" dirty="0">
              <a:solidFill>
                <a:srgbClr val="C00000"/>
              </a:solidFill>
            </a:endParaRPr>
          </a:p>
        </p:txBody>
      </p:sp>
      <p:sp>
        <p:nvSpPr>
          <p:cNvPr id="14" name="Pentágono 13"/>
          <p:cNvSpPr/>
          <p:nvPr/>
        </p:nvSpPr>
        <p:spPr>
          <a:xfrm>
            <a:off x="1688022" y="69121"/>
            <a:ext cx="5597118" cy="566825"/>
          </a:xfrm>
          <a:prstGeom prst="homePlate">
            <a:avLst>
              <a:gd name="adj" fmla="val 22345"/>
            </a:avLst>
          </a:prstGeom>
          <a:gradFill>
            <a:gsLst>
              <a:gs pos="0">
                <a:srgbClr val="FFD5AB"/>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a:solidFill>
                  <a:schemeClr val="tx1"/>
                </a:solidFill>
                <a:latin typeface="Arial Black" panose="020B0A04020102020204" pitchFamily="34" charset="0"/>
              </a:rPr>
              <a:t>Nosso Sumo Sacerdote</a:t>
            </a:r>
            <a:endParaRPr lang="pt-BR" sz="2000" dirty="0">
              <a:solidFill>
                <a:schemeClr val="tx1"/>
              </a:solidFill>
            </a:endParaRPr>
          </a:p>
        </p:txBody>
      </p:sp>
      <p:sp>
        <p:nvSpPr>
          <p:cNvPr id="12" name="CaixaDeTexto 10">
            <a:extLst>
              <a:ext uri="{FF2B5EF4-FFF2-40B4-BE49-F238E27FC236}">
                <a16:creationId xmlns:a16="http://schemas.microsoft.com/office/drawing/2014/main" id="{1EC42BAA-B890-43DD-B4F0-9AB5685AF2FE}"/>
              </a:ext>
            </a:extLst>
          </p:cNvPr>
          <p:cNvSpPr txBox="1">
            <a:spLocks noChangeArrowheads="1"/>
          </p:cNvSpPr>
          <p:nvPr/>
        </p:nvSpPr>
        <p:spPr bwMode="auto">
          <a:xfrm>
            <a:off x="24368" y="1217872"/>
            <a:ext cx="8262473"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None/>
            </a:pPr>
            <a:r>
              <a:rPr lang="pt-BR" altLang="pt-BR" sz="1600" dirty="0">
                <a:latin typeface="Arial Black" panose="020B0A04020102020204" pitchFamily="34" charset="0"/>
                <a:cs typeface="Arial" panose="020B0604020202020204" pitchFamily="34" charset="0"/>
              </a:rPr>
              <a:t>Lemos que Ele “foi tentado em todas as coisas, à nossa semelhança, mas sem pecado” (</a:t>
            </a:r>
            <a:r>
              <a:rPr lang="pt-BR" altLang="pt-BR" sz="1600" dirty="0" err="1">
                <a:latin typeface="Arial Black" panose="020B0A04020102020204" pitchFamily="34" charset="0"/>
                <a:cs typeface="Arial" panose="020B0604020202020204" pitchFamily="34" charset="0"/>
              </a:rPr>
              <a:t>Hb</a:t>
            </a:r>
            <a:r>
              <a:rPr lang="pt-BR" altLang="pt-BR" sz="1600" dirty="0">
                <a:latin typeface="Arial Black" panose="020B0A04020102020204" pitchFamily="34" charset="0"/>
                <a:cs typeface="Arial" panose="020B0604020202020204" pitchFamily="34" charset="0"/>
              </a:rPr>
              <a:t> 4:15). E acrescenta: “Portanto, aproximemo-nos do trono da graça com confiança, a fim de recebermos misericórdia e encontrarmos graça para ajuda em momento oportuno” (</a:t>
            </a:r>
            <a:r>
              <a:rPr lang="pt-BR" altLang="pt-BR" sz="1600" dirty="0" err="1">
                <a:latin typeface="Arial Black" panose="020B0A04020102020204" pitchFamily="34" charset="0"/>
                <a:cs typeface="Arial" panose="020B0604020202020204" pitchFamily="34" charset="0"/>
              </a:rPr>
              <a:t>Hb</a:t>
            </a:r>
            <a:r>
              <a:rPr lang="pt-BR" altLang="pt-BR" sz="1600" dirty="0">
                <a:latin typeface="Arial Black" panose="020B0A04020102020204" pitchFamily="34" charset="0"/>
                <a:cs typeface="Arial" panose="020B0604020202020204" pitchFamily="34" charset="0"/>
              </a:rPr>
              <a:t> 4:16).</a:t>
            </a:r>
          </a:p>
          <a:p>
            <a:pPr algn="just">
              <a:lnSpc>
                <a:spcPct val="100000"/>
              </a:lnSpc>
              <a:spcBef>
                <a:spcPct val="0"/>
              </a:spcBef>
              <a:buNone/>
            </a:pPr>
            <a:r>
              <a:rPr lang="pt-BR" altLang="pt-BR" sz="1600" dirty="0">
                <a:latin typeface="Arial Black" panose="020B0A04020102020204" pitchFamily="34" charset="0"/>
                <a:cs typeface="Arial" panose="020B0604020202020204" pitchFamily="34" charset="0"/>
              </a:rPr>
              <a:t>Jesus nos apresenta diante do Universo revestidos de Sua justiça, salvos por Sua morte e redimidos por meio de Seu sangue. “Ao ser consumado o grande sacrifício, Cristo ascendeu aos Céus, recusando a adoração dos anjos antes que apresentasse o pedido: A Minha vontade é que onde Eu estou, estejam também Comigo os que Me deste’ (</a:t>
            </a:r>
            <a:r>
              <a:rPr lang="pt-BR" altLang="pt-BR" sz="1600" dirty="0" err="1">
                <a:latin typeface="Arial Black" panose="020B0A04020102020204" pitchFamily="34" charset="0"/>
                <a:cs typeface="Arial" panose="020B0604020202020204" pitchFamily="34" charset="0"/>
              </a:rPr>
              <a:t>Jo</a:t>
            </a:r>
            <a:r>
              <a:rPr lang="pt-BR" altLang="pt-BR" sz="1600" dirty="0">
                <a:latin typeface="Arial Black" panose="020B0A04020102020204" pitchFamily="34" charset="0"/>
                <a:cs typeface="Arial" panose="020B0604020202020204" pitchFamily="34" charset="0"/>
              </a:rPr>
              <a:t> 17:24). Então, com amor e poder inexprimíveis, veio a resposta, do trono do Pai: ‘E todos os anjos de Deus 0 adorem’ (</a:t>
            </a:r>
            <a:r>
              <a:rPr lang="pt-BR" altLang="pt-BR" sz="1600" dirty="0" err="1">
                <a:latin typeface="Arial Black" panose="020B0A04020102020204" pitchFamily="34" charset="0"/>
                <a:cs typeface="Arial" panose="020B0604020202020204" pitchFamily="34" charset="0"/>
              </a:rPr>
              <a:t>Hb</a:t>
            </a:r>
            <a:r>
              <a:rPr lang="pt-BR" altLang="pt-BR" sz="1600" dirty="0">
                <a:latin typeface="Arial Black" panose="020B0A04020102020204" pitchFamily="34" charset="0"/>
                <a:cs typeface="Arial" panose="020B0604020202020204" pitchFamily="34" charset="0"/>
              </a:rPr>
              <a:t> 1:6). Mancha alguma repousava sobre Jesus. Terminara a Sua humilhação, completara-se o Seu sacrifício, fora-Lhe dado um nome que é acima de todo nome” (Ellen G. White, O Grande Conflito [CPB, 2021], p. 419).</a:t>
            </a:r>
          </a:p>
        </p:txBody>
      </p:sp>
      <p:sp>
        <p:nvSpPr>
          <p:cNvPr id="13" name="Texto Explicativo: Seta para Baixo 12">
            <a:extLst>
              <a:ext uri="{FF2B5EF4-FFF2-40B4-BE49-F238E27FC236}">
                <a16:creationId xmlns:a16="http://schemas.microsoft.com/office/drawing/2014/main" id="{5A2D000F-51B5-40E7-85F2-B3B1E407E184}"/>
              </a:ext>
            </a:extLst>
          </p:cNvPr>
          <p:cNvSpPr/>
          <p:nvPr/>
        </p:nvSpPr>
        <p:spPr>
          <a:xfrm>
            <a:off x="73026" y="717939"/>
            <a:ext cx="7075032" cy="532868"/>
          </a:xfrm>
          <a:prstGeom prst="downArrowCallout">
            <a:avLst>
              <a:gd name="adj1" fmla="val 11453"/>
              <a:gd name="adj2" fmla="val 25000"/>
              <a:gd name="adj3" fmla="val 25000"/>
              <a:gd name="adj4" fmla="val 64977"/>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pt-BR" dirty="0">
                <a:solidFill>
                  <a:schemeClr val="bg2">
                    <a:lumMod val="25000"/>
                  </a:schemeClr>
                </a:solidFill>
                <a:latin typeface="Arial Black" panose="020B0A04020102020204" pitchFamily="34" charset="0"/>
                <a:cs typeface="Arial" panose="020B0604020202020204" pitchFamily="34" charset="0"/>
              </a:rPr>
              <a:t>COMENTÁRIOS:</a:t>
            </a:r>
          </a:p>
        </p:txBody>
      </p:sp>
      <p:sp>
        <p:nvSpPr>
          <p:cNvPr id="6" name="Retângulo 5">
            <a:extLst>
              <a:ext uri="{FF2B5EF4-FFF2-40B4-BE49-F238E27FC236}">
                <a16:creationId xmlns:a16="http://schemas.microsoft.com/office/drawing/2014/main" id="{5F4A209C-466E-14D3-2D79-A114F0E136BB}"/>
              </a:ext>
            </a:extLst>
          </p:cNvPr>
          <p:cNvSpPr/>
          <p:nvPr/>
        </p:nvSpPr>
        <p:spPr>
          <a:xfrm>
            <a:off x="7617067" y="817838"/>
            <a:ext cx="1364476" cy="369332"/>
          </a:xfrm>
          <a:prstGeom prst="rect">
            <a:avLst/>
          </a:prstGeom>
        </p:spPr>
        <p:txBody>
          <a:bodyPr wrap="none">
            <a:spAutoFit/>
          </a:bodyPr>
          <a:lstStyle/>
          <a:p>
            <a:r>
              <a:rPr lang="pt-BR" dirty="0">
                <a:solidFill>
                  <a:srgbClr val="452643"/>
                </a:solidFill>
                <a:latin typeface="Arial Black" panose="020B0A04020102020204" pitchFamily="34" charset="0"/>
              </a:rPr>
              <a:t>LIÇÃO 01</a:t>
            </a:r>
            <a:endParaRPr lang="pt-BR" dirty="0">
              <a:solidFill>
                <a:srgbClr val="452643"/>
              </a:solidFill>
            </a:endParaRPr>
          </a:p>
        </p:txBody>
      </p:sp>
      <p:sp>
        <p:nvSpPr>
          <p:cNvPr id="5" name="Retângulo 4">
            <a:extLst>
              <a:ext uri="{FF2B5EF4-FFF2-40B4-BE49-F238E27FC236}">
                <a16:creationId xmlns:a16="http://schemas.microsoft.com/office/drawing/2014/main" id="{6FCCE2DA-E077-D47D-6210-4E4C4084676A}"/>
              </a:ext>
            </a:extLst>
          </p:cNvPr>
          <p:cNvSpPr>
            <a:spLocks noChangeArrowheads="1"/>
          </p:cNvSpPr>
          <p:nvPr/>
        </p:nvSpPr>
        <p:spPr bwMode="auto">
          <a:xfrm>
            <a:off x="19946" y="4845704"/>
            <a:ext cx="8639958" cy="276999"/>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pt-BR" altLang="pt-BR" sz="1200" dirty="0">
                <a:solidFill>
                  <a:schemeClr val="accent2">
                    <a:lumMod val="20000"/>
                    <a:lumOff val="80000"/>
                  </a:schemeClr>
                </a:solidFill>
                <a:latin typeface="Arial Black" panose="020B0A04020102020204" pitchFamily="34" charset="0"/>
                <a:cs typeface="Arial" panose="020B0604020202020204" pitchFamily="34" charset="0"/>
              </a:rPr>
              <a:t>LEITURAS DA SEMANA: </a:t>
            </a:r>
            <a:r>
              <a:rPr lang="nl-NL" altLang="pt-BR" sz="1200" dirty="0">
                <a:solidFill>
                  <a:schemeClr val="accent2">
                    <a:lumMod val="20000"/>
                    <a:lumOff val="80000"/>
                  </a:schemeClr>
                </a:solidFill>
                <a:latin typeface="Arial Black" panose="020B0A04020102020204" pitchFamily="34" charset="0"/>
                <a:cs typeface="Arial" panose="020B0604020202020204" pitchFamily="34" charset="0"/>
              </a:rPr>
              <a:t>Ap 12:7-9; Ez 28:12-15; Is 14:12-14; Gn 3:15; Jo 17:24-26</a:t>
            </a:r>
            <a:endParaRPr lang="pt-BR" altLang="pt-BR" sz="1200" dirty="0">
              <a:solidFill>
                <a:schemeClr val="accent2">
                  <a:lumMod val="20000"/>
                  <a:lumOff val="80000"/>
                </a:schemeClr>
              </a:solidFill>
              <a:latin typeface="Arial Black" panose="020B0A04020102020204" pitchFamily="34" charset="0"/>
              <a:cs typeface="Arial" panose="020B0604020202020204" pitchFamily="34" charset="0"/>
            </a:endParaRPr>
          </a:p>
        </p:txBody>
      </p:sp>
      <p:pic>
        <p:nvPicPr>
          <p:cNvPr id="7" name="Imagem 6">
            <a:extLst>
              <a:ext uri="{FF2B5EF4-FFF2-40B4-BE49-F238E27FC236}">
                <a16:creationId xmlns:a16="http://schemas.microsoft.com/office/drawing/2014/main" id="{AE0E9CDB-9655-6223-7E26-AE6BB4BC25F8}"/>
              </a:ext>
            </a:extLst>
          </p:cNvPr>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a:off x="7523357" y="-22973"/>
            <a:ext cx="1551510" cy="895777"/>
          </a:xfrm>
          <a:prstGeom prst="rect">
            <a:avLst/>
          </a:prstGeom>
          <a:ln>
            <a:noFill/>
          </a:ln>
          <a:effectLst>
            <a:softEdge rad="112500"/>
          </a:effectLst>
        </p:spPr>
      </p:pic>
      <p:pic>
        <p:nvPicPr>
          <p:cNvPr id="8" name="Imagem 7" descr="Uma imagem contendo Interface gráfica do usuário&#10;&#10;Descrição gerada automaticamente">
            <a:extLst>
              <a:ext uri="{FF2B5EF4-FFF2-40B4-BE49-F238E27FC236}">
                <a16:creationId xmlns:a16="http://schemas.microsoft.com/office/drawing/2014/main" id="{E0418568-43B7-F807-B6B8-529B97E2A44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21717" y="3648317"/>
            <a:ext cx="939746" cy="12271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757265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bg2">
                <a:lumMod val="90000"/>
              </a:schemeClr>
            </a:gs>
            <a:gs pos="50000">
              <a:schemeClr val="bg1"/>
            </a:gs>
            <a:gs pos="100000">
              <a:schemeClr val="bg1"/>
            </a:gs>
          </a:gsLst>
          <a:lin ang="2700000" scaled="1"/>
        </a:gradFill>
        <a:effectLst/>
      </p:bgPr>
    </p:bg>
    <p:spTree>
      <p:nvGrpSpPr>
        <p:cNvPr id="1" name=""/>
        <p:cNvGrpSpPr/>
        <p:nvPr/>
      </p:nvGrpSpPr>
      <p:grpSpPr>
        <a:xfrm>
          <a:off x="0" y="0"/>
          <a:ext cx="0" cy="0"/>
          <a:chOff x="0" y="0"/>
          <a:chExt cx="0" cy="0"/>
        </a:xfrm>
      </p:grpSpPr>
      <p:sp>
        <p:nvSpPr>
          <p:cNvPr id="10" name="Arredondar Retângulo em um Canto Diagonal 9"/>
          <p:cNvSpPr/>
          <p:nvPr/>
        </p:nvSpPr>
        <p:spPr>
          <a:xfrm>
            <a:off x="64294" y="108239"/>
            <a:ext cx="1489166" cy="444137"/>
          </a:xfrm>
          <a:prstGeom prst="round2DiagRect">
            <a:avLst>
              <a:gd name="adj1" fmla="val 16667"/>
              <a:gd name="adj2" fmla="val 33333"/>
            </a:avLst>
          </a:prstGeom>
          <a:gradFill>
            <a:gsLst>
              <a:gs pos="0">
                <a:srgbClr val="B0B0B0"/>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bg2">
                    <a:lumMod val="25000"/>
                  </a:schemeClr>
                </a:solidFill>
                <a:latin typeface="Arial Black" panose="020B0A04020102020204" pitchFamily="34" charset="0"/>
              </a:rPr>
              <a:t>Sexta</a:t>
            </a:r>
            <a:endParaRPr lang="pt-BR" dirty="0">
              <a:solidFill>
                <a:schemeClr val="bg2">
                  <a:lumMod val="25000"/>
                </a:schemeClr>
              </a:solidFill>
            </a:endParaRPr>
          </a:p>
        </p:txBody>
      </p:sp>
      <p:sp>
        <p:nvSpPr>
          <p:cNvPr id="14" name="Pentágono 13"/>
          <p:cNvSpPr/>
          <p:nvPr/>
        </p:nvSpPr>
        <p:spPr>
          <a:xfrm>
            <a:off x="1688022" y="69121"/>
            <a:ext cx="5597118" cy="566825"/>
          </a:xfrm>
          <a:prstGeom prst="homePlate">
            <a:avLst>
              <a:gd name="adj" fmla="val 22345"/>
            </a:avLst>
          </a:prstGeom>
          <a:gradFill>
            <a:gsLst>
              <a:gs pos="0">
                <a:srgbClr val="B0B0B0"/>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a:solidFill>
                  <a:schemeClr val="tx1"/>
                </a:solidFill>
                <a:latin typeface="Arial Black" panose="020B0A04020102020204" pitchFamily="34" charset="0"/>
              </a:rPr>
              <a:t>Estudo adicional</a:t>
            </a:r>
          </a:p>
        </p:txBody>
      </p:sp>
      <p:sp>
        <p:nvSpPr>
          <p:cNvPr id="16" name="CaixaDeTexto 10">
            <a:extLst>
              <a:ext uri="{FF2B5EF4-FFF2-40B4-BE49-F238E27FC236}">
                <a16:creationId xmlns:a16="http://schemas.microsoft.com/office/drawing/2014/main" id="{CFC8B9D9-C6ED-4706-A104-65D118A5B7F9}"/>
              </a:ext>
            </a:extLst>
          </p:cNvPr>
          <p:cNvSpPr txBox="1">
            <a:spLocks noChangeArrowheads="1"/>
          </p:cNvSpPr>
          <p:nvPr/>
        </p:nvSpPr>
        <p:spPr bwMode="auto">
          <a:xfrm>
            <a:off x="24368" y="1199202"/>
            <a:ext cx="8253604"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None/>
            </a:pPr>
            <a:r>
              <a:rPr lang="pt-BR" altLang="pt-BR" sz="1600" dirty="0">
                <a:latin typeface="Arial Black" panose="020B0A04020102020204" pitchFamily="34" charset="0"/>
                <a:cs typeface="Arial" panose="020B0604020202020204" pitchFamily="34" charset="0"/>
              </a:rPr>
              <a:t>Banindo Satanás do Céu, Deus declarou Sua justiça e manteve a honra D de Seu trono. No entanto, quando o ser humano pecou, cedendo aos enganos desse espírito apóstata, Deus ofereceu uma prova de Seu amor, entregando o Filho unigênito para morrer pela raça decaída. Na expiação, o caráter de Deus é revelado. O poderoso argumento da cruz demonstra a todo o Universo que o governo de Deus não foi, de forma alguma, responsável pela conduta pecaminosa que Lúcifer adotou” (Ellen G. White, O Grande Conflito [CPB, 2021], p. 418, 419). “A cruz do Calvário, ao mesmo tempo que declara que a lei é imutável, proclama ao Universo que ‘o salário do pecado é a morte’ (</a:t>
            </a:r>
            <a:r>
              <a:rPr lang="pt-BR" altLang="pt-BR" sz="1600" dirty="0" err="1">
                <a:latin typeface="Arial Black" panose="020B0A04020102020204" pitchFamily="34" charset="0"/>
                <a:cs typeface="Arial" panose="020B0604020202020204" pitchFamily="34" charset="0"/>
              </a:rPr>
              <a:t>Rm</a:t>
            </a:r>
            <a:r>
              <a:rPr lang="pt-BR" altLang="pt-BR" sz="1600" dirty="0">
                <a:latin typeface="Arial Black" panose="020B0A04020102020204" pitchFamily="34" charset="0"/>
                <a:cs typeface="Arial" panose="020B0604020202020204" pitchFamily="34" charset="0"/>
              </a:rPr>
              <a:t> 6:23). No grito agonizante do Salvador - ‘Está consumado!’ (</a:t>
            </a:r>
            <a:r>
              <a:rPr lang="pt-BR" altLang="pt-BR" sz="1600" dirty="0" err="1">
                <a:latin typeface="Arial Black" panose="020B0A04020102020204" pitchFamily="34" charset="0"/>
                <a:cs typeface="Arial" panose="020B0604020202020204" pitchFamily="34" charset="0"/>
              </a:rPr>
              <a:t>Jo</a:t>
            </a:r>
            <a:r>
              <a:rPr lang="pt-BR" altLang="pt-BR" sz="1600" dirty="0">
                <a:latin typeface="Arial Black" panose="020B0A04020102020204" pitchFamily="34" charset="0"/>
                <a:cs typeface="Arial" panose="020B0604020202020204" pitchFamily="34" charset="0"/>
              </a:rPr>
              <a:t> 19:30) -, soou a sentença de morte de Satanás. Decidiu-se então o grande conflito que durante tanto tempo estivera em andamento, e confirmou-se a erradicação do mal. </a:t>
            </a:r>
          </a:p>
        </p:txBody>
      </p:sp>
      <p:sp>
        <p:nvSpPr>
          <p:cNvPr id="17" name="Texto Explicativo: Seta para Baixo 16">
            <a:extLst>
              <a:ext uri="{FF2B5EF4-FFF2-40B4-BE49-F238E27FC236}">
                <a16:creationId xmlns:a16="http://schemas.microsoft.com/office/drawing/2014/main" id="{D14EECB8-05F1-4A74-9BB3-16EDDC2598FA}"/>
              </a:ext>
            </a:extLst>
          </p:cNvPr>
          <p:cNvSpPr/>
          <p:nvPr/>
        </p:nvSpPr>
        <p:spPr>
          <a:xfrm>
            <a:off x="73026" y="717939"/>
            <a:ext cx="7075032" cy="532868"/>
          </a:xfrm>
          <a:prstGeom prst="downArrowCallout">
            <a:avLst>
              <a:gd name="adj1" fmla="val 11453"/>
              <a:gd name="adj2" fmla="val 25000"/>
              <a:gd name="adj3" fmla="val 25000"/>
              <a:gd name="adj4" fmla="val 64977"/>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pt-BR" dirty="0">
                <a:solidFill>
                  <a:schemeClr val="bg2">
                    <a:lumMod val="25000"/>
                  </a:schemeClr>
                </a:solidFill>
                <a:latin typeface="Arial Black" panose="020B0A04020102020204" pitchFamily="34" charset="0"/>
                <a:cs typeface="Arial" panose="020B0604020202020204" pitchFamily="34" charset="0"/>
              </a:rPr>
              <a:t>COMENTÁRIOS</a:t>
            </a:r>
            <a:r>
              <a:rPr lang="pt-BR" altLang="pt-BR" dirty="0">
                <a:solidFill>
                  <a:srgbClr val="800080"/>
                </a:solidFill>
                <a:latin typeface="Arial Black" panose="020B0A04020102020204" pitchFamily="34" charset="0"/>
                <a:cs typeface="Arial" panose="020B0604020202020204" pitchFamily="34" charset="0"/>
              </a:rPr>
              <a:t>:</a:t>
            </a:r>
          </a:p>
        </p:txBody>
      </p:sp>
      <p:sp>
        <p:nvSpPr>
          <p:cNvPr id="6" name="Retângulo 5">
            <a:extLst>
              <a:ext uri="{FF2B5EF4-FFF2-40B4-BE49-F238E27FC236}">
                <a16:creationId xmlns:a16="http://schemas.microsoft.com/office/drawing/2014/main" id="{ED7CD55C-BFCE-4975-A678-D5FBEE835717}"/>
              </a:ext>
            </a:extLst>
          </p:cNvPr>
          <p:cNvSpPr/>
          <p:nvPr/>
        </p:nvSpPr>
        <p:spPr>
          <a:xfrm>
            <a:off x="7617067" y="817838"/>
            <a:ext cx="1364476" cy="369332"/>
          </a:xfrm>
          <a:prstGeom prst="rect">
            <a:avLst/>
          </a:prstGeom>
        </p:spPr>
        <p:txBody>
          <a:bodyPr wrap="none">
            <a:spAutoFit/>
          </a:bodyPr>
          <a:lstStyle/>
          <a:p>
            <a:r>
              <a:rPr lang="pt-BR" dirty="0">
                <a:solidFill>
                  <a:srgbClr val="452643"/>
                </a:solidFill>
                <a:latin typeface="Arial Black" panose="020B0A04020102020204" pitchFamily="34" charset="0"/>
              </a:rPr>
              <a:t>LIÇÃO 01</a:t>
            </a:r>
            <a:endParaRPr lang="pt-BR" dirty="0">
              <a:solidFill>
                <a:srgbClr val="452643"/>
              </a:solidFill>
            </a:endParaRPr>
          </a:p>
        </p:txBody>
      </p:sp>
      <p:sp>
        <p:nvSpPr>
          <p:cNvPr id="5" name="Retângulo 4">
            <a:extLst>
              <a:ext uri="{FF2B5EF4-FFF2-40B4-BE49-F238E27FC236}">
                <a16:creationId xmlns:a16="http://schemas.microsoft.com/office/drawing/2014/main" id="{E0F8B825-43AF-AD9A-BBDE-F3D1764354C5}"/>
              </a:ext>
            </a:extLst>
          </p:cNvPr>
          <p:cNvSpPr>
            <a:spLocks noChangeArrowheads="1"/>
          </p:cNvSpPr>
          <p:nvPr/>
        </p:nvSpPr>
        <p:spPr bwMode="auto">
          <a:xfrm>
            <a:off x="19946" y="4845704"/>
            <a:ext cx="8639958" cy="276999"/>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pt-BR" altLang="pt-BR" sz="1200" dirty="0">
                <a:solidFill>
                  <a:schemeClr val="accent2">
                    <a:lumMod val="20000"/>
                    <a:lumOff val="80000"/>
                  </a:schemeClr>
                </a:solidFill>
                <a:latin typeface="Arial Black" panose="020B0A04020102020204" pitchFamily="34" charset="0"/>
                <a:cs typeface="Arial" panose="020B0604020202020204" pitchFamily="34" charset="0"/>
              </a:rPr>
              <a:t>LEITURAS DA SEMANA: </a:t>
            </a:r>
            <a:r>
              <a:rPr lang="nl-NL" altLang="pt-BR" sz="1200" dirty="0">
                <a:solidFill>
                  <a:schemeClr val="accent2">
                    <a:lumMod val="20000"/>
                    <a:lumOff val="80000"/>
                  </a:schemeClr>
                </a:solidFill>
                <a:latin typeface="Arial Black" panose="020B0A04020102020204" pitchFamily="34" charset="0"/>
                <a:cs typeface="Arial" panose="020B0604020202020204" pitchFamily="34" charset="0"/>
              </a:rPr>
              <a:t>Ap 12:7-9; Ez 28:12-15; Is 14:12-14; Gn 3:15; Jo 17:24-26</a:t>
            </a:r>
            <a:endParaRPr lang="pt-BR" altLang="pt-BR" sz="1200" dirty="0">
              <a:solidFill>
                <a:schemeClr val="accent2">
                  <a:lumMod val="20000"/>
                  <a:lumOff val="80000"/>
                </a:schemeClr>
              </a:solidFill>
              <a:latin typeface="Arial Black" panose="020B0A04020102020204" pitchFamily="34" charset="0"/>
              <a:cs typeface="Arial" panose="020B0604020202020204" pitchFamily="34" charset="0"/>
            </a:endParaRPr>
          </a:p>
        </p:txBody>
      </p:sp>
      <p:pic>
        <p:nvPicPr>
          <p:cNvPr id="7" name="Imagem 6">
            <a:extLst>
              <a:ext uri="{FF2B5EF4-FFF2-40B4-BE49-F238E27FC236}">
                <a16:creationId xmlns:a16="http://schemas.microsoft.com/office/drawing/2014/main" id="{5182B1A2-E1F1-011D-438D-A6D61FF80E4B}"/>
              </a:ext>
            </a:extLst>
          </p:cNvPr>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a:off x="7523357" y="-22973"/>
            <a:ext cx="1551510" cy="895777"/>
          </a:xfrm>
          <a:prstGeom prst="rect">
            <a:avLst/>
          </a:prstGeom>
          <a:ln>
            <a:noFill/>
          </a:ln>
          <a:effectLst>
            <a:softEdge rad="112500"/>
          </a:effectLst>
        </p:spPr>
      </p:pic>
      <p:pic>
        <p:nvPicPr>
          <p:cNvPr id="8" name="Imagem 7" descr="Uma imagem contendo Interface gráfica do usuário&#10;&#10;Descrição gerada automaticamente">
            <a:extLst>
              <a:ext uri="{FF2B5EF4-FFF2-40B4-BE49-F238E27FC236}">
                <a16:creationId xmlns:a16="http://schemas.microsoft.com/office/drawing/2014/main" id="{F13E9188-98CD-6CBE-21F5-1813083F62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21717" y="3648317"/>
            <a:ext cx="939746" cy="12271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114938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bg2">
                <a:lumMod val="90000"/>
              </a:schemeClr>
            </a:gs>
            <a:gs pos="50000">
              <a:schemeClr val="bg1"/>
            </a:gs>
            <a:gs pos="100000">
              <a:schemeClr val="bg1"/>
            </a:gs>
          </a:gsLst>
          <a:lin ang="2700000" scaled="1"/>
        </a:gradFill>
        <a:effectLst/>
      </p:bgPr>
    </p:bg>
    <p:spTree>
      <p:nvGrpSpPr>
        <p:cNvPr id="1" name=""/>
        <p:cNvGrpSpPr/>
        <p:nvPr/>
      </p:nvGrpSpPr>
      <p:grpSpPr>
        <a:xfrm>
          <a:off x="0" y="0"/>
          <a:ext cx="0" cy="0"/>
          <a:chOff x="0" y="0"/>
          <a:chExt cx="0" cy="0"/>
        </a:xfrm>
      </p:grpSpPr>
      <p:sp>
        <p:nvSpPr>
          <p:cNvPr id="10" name="Arredondar Retângulo em um Canto Diagonal 9"/>
          <p:cNvSpPr/>
          <p:nvPr/>
        </p:nvSpPr>
        <p:spPr>
          <a:xfrm>
            <a:off x="64294" y="108239"/>
            <a:ext cx="1489166" cy="444137"/>
          </a:xfrm>
          <a:prstGeom prst="round2DiagRect">
            <a:avLst>
              <a:gd name="adj1" fmla="val 16667"/>
              <a:gd name="adj2" fmla="val 33333"/>
            </a:avLst>
          </a:prstGeom>
          <a:gradFill>
            <a:gsLst>
              <a:gs pos="0">
                <a:srgbClr val="B0B0B0"/>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bg2">
                    <a:lumMod val="25000"/>
                  </a:schemeClr>
                </a:solidFill>
                <a:latin typeface="Arial Black" panose="020B0A04020102020204" pitchFamily="34" charset="0"/>
              </a:rPr>
              <a:t>Sexta</a:t>
            </a:r>
            <a:endParaRPr lang="pt-BR" dirty="0">
              <a:solidFill>
                <a:schemeClr val="bg2">
                  <a:lumMod val="25000"/>
                </a:schemeClr>
              </a:solidFill>
            </a:endParaRPr>
          </a:p>
        </p:txBody>
      </p:sp>
      <p:sp>
        <p:nvSpPr>
          <p:cNvPr id="14" name="Pentágono 13"/>
          <p:cNvSpPr/>
          <p:nvPr/>
        </p:nvSpPr>
        <p:spPr>
          <a:xfrm>
            <a:off x="1688022" y="69121"/>
            <a:ext cx="5597118" cy="566825"/>
          </a:xfrm>
          <a:prstGeom prst="homePlate">
            <a:avLst>
              <a:gd name="adj" fmla="val 22345"/>
            </a:avLst>
          </a:prstGeom>
          <a:gradFill>
            <a:gsLst>
              <a:gs pos="0">
                <a:srgbClr val="B0B0B0"/>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a:solidFill>
                  <a:schemeClr val="tx1"/>
                </a:solidFill>
                <a:latin typeface="Arial Black" panose="020B0A04020102020204" pitchFamily="34" charset="0"/>
              </a:rPr>
              <a:t>Estudo adicional</a:t>
            </a:r>
          </a:p>
        </p:txBody>
      </p:sp>
      <p:sp>
        <p:nvSpPr>
          <p:cNvPr id="16" name="CaixaDeTexto 15">
            <a:extLst>
              <a:ext uri="{FF2B5EF4-FFF2-40B4-BE49-F238E27FC236}">
                <a16:creationId xmlns:a16="http://schemas.microsoft.com/office/drawing/2014/main" id="{28D68641-D640-4BD7-9D5B-B3803DCCF9B3}"/>
              </a:ext>
            </a:extLst>
          </p:cNvPr>
          <p:cNvSpPr txBox="1">
            <a:spLocks noChangeArrowheads="1"/>
          </p:cNvSpPr>
          <p:nvPr/>
        </p:nvSpPr>
        <p:spPr bwMode="auto">
          <a:xfrm>
            <a:off x="33430" y="1208029"/>
            <a:ext cx="8180404" cy="3093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None/>
            </a:pPr>
            <a:r>
              <a:rPr lang="pt-BR" altLang="pt-BR" sz="1500" dirty="0">
                <a:solidFill>
                  <a:srgbClr val="C00000"/>
                </a:solidFill>
                <a:latin typeface="Arial Black" panose="020B0A04020102020204" pitchFamily="34" charset="0"/>
                <a:cs typeface="Arial" panose="020B0604020202020204" pitchFamily="34" charset="0"/>
              </a:rPr>
              <a:t>1. Se Deus sabia que Lúcifer pecaria, por que lhe deu o poder de escolha? Quando surgiu o mal, por que Deus não o aniquilou? Qual reação o Universo santo teria se Deus eliminasse Lúcifer de imediato? O conceito do interesse universal no plano da salvação (</a:t>
            </a:r>
            <a:r>
              <a:rPr lang="pt-BR" altLang="pt-BR" sz="1500" dirty="0" err="1">
                <a:solidFill>
                  <a:srgbClr val="C00000"/>
                </a:solidFill>
                <a:latin typeface="Arial Black" panose="020B0A04020102020204" pitchFamily="34" charset="0"/>
                <a:cs typeface="Arial" panose="020B0604020202020204" pitchFamily="34" charset="0"/>
              </a:rPr>
              <a:t>lPe</a:t>
            </a:r>
            <a:r>
              <a:rPr lang="pt-BR" altLang="pt-BR" sz="1500" dirty="0">
                <a:solidFill>
                  <a:srgbClr val="C00000"/>
                </a:solidFill>
                <a:latin typeface="Arial Black" panose="020B0A04020102020204" pitchFamily="34" charset="0"/>
                <a:cs typeface="Arial" panose="020B0604020202020204" pitchFamily="34" charset="0"/>
              </a:rPr>
              <a:t> 1:12; </a:t>
            </a:r>
            <a:r>
              <a:rPr lang="pt-BR" altLang="pt-BR" sz="1500" dirty="0" err="1">
                <a:solidFill>
                  <a:srgbClr val="C00000"/>
                </a:solidFill>
                <a:latin typeface="Arial Black" panose="020B0A04020102020204" pitchFamily="34" charset="0"/>
                <a:cs typeface="Arial" panose="020B0604020202020204" pitchFamily="34" charset="0"/>
              </a:rPr>
              <a:t>Ap</a:t>
            </a:r>
            <a:r>
              <a:rPr lang="pt-BR" altLang="pt-BR" sz="1500" dirty="0">
                <a:solidFill>
                  <a:srgbClr val="C00000"/>
                </a:solidFill>
                <a:latin typeface="Arial Black" panose="020B0A04020102020204" pitchFamily="34" charset="0"/>
                <a:cs typeface="Arial" panose="020B0604020202020204" pitchFamily="34" charset="0"/>
              </a:rPr>
              <a:t> 5:13; 16:7) é importante para entender o grande conflito? 2. Que razões houve para a morte de Cristo? Foi para revelar o caráter de Deus? Foi para pagar o preço do resgate pelo pecado? Nesse caso, a quem o resgate foi pago? Compartilhe seus pensamentos e justifique-os pela Bíblia. 3. O que significa a expressão “o grande conflito”? Discuta os vários aspectos do grande conflito e como a lição desta semana se aplica à sua vida. 4. Que textos bíblicos falam sobre o grande conflito? (Jó 1; 2; </a:t>
            </a:r>
            <a:r>
              <a:rPr lang="pt-BR" altLang="pt-BR" sz="1500" dirty="0" err="1">
                <a:solidFill>
                  <a:srgbClr val="C00000"/>
                </a:solidFill>
                <a:latin typeface="Arial Black" panose="020B0A04020102020204" pitchFamily="34" charset="0"/>
                <a:cs typeface="Arial" panose="020B0604020202020204" pitchFamily="34" charset="0"/>
              </a:rPr>
              <a:t>Ef</a:t>
            </a:r>
            <a:r>
              <a:rPr lang="pt-BR" altLang="pt-BR" sz="1500" dirty="0">
                <a:solidFill>
                  <a:srgbClr val="C00000"/>
                </a:solidFill>
                <a:latin typeface="Arial Black" panose="020B0A04020102020204" pitchFamily="34" charset="0"/>
                <a:cs typeface="Arial" panose="020B0604020202020204" pitchFamily="34" charset="0"/>
              </a:rPr>
              <a:t> 6:12). 5. Em que aspecto a compreensão dos adventistas sobre o grande conflito é singular em comparação com as demais denominações cristãs? O que os diferencia?'</a:t>
            </a:r>
            <a:endParaRPr lang="pt-BR" altLang="pt-BR" sz="1500" dirty="0">
              <a:solidFill>
                <a:srgbClr val="800080"/>
              </a:solidFill>
              <a:latin typeface="Arial Black" panose="020B0A04020102020204" pitchFamily="34" charset="0"/>
              <a:cs typeface="Arial" panose="020B0604020202020204" pitchFamily="34" charset="0"/>
            </a:endParaRPr>
          </a:p>
        </p:txBody>
      </p:sp>
      <p:sp>
        <p:nvSpPr>
          <p:cNvPr id="22" name="Texto Explicativo: Seta para Baixo 21">
            <a:extLst>
              <a:ext uri="{FF2B5EF4-FFF2-40B4-BE49-F238E27FC236}">
                <a16:creationId xmlns:a16="http://schemas.microsoft.com/office/drawing/2014/main" id="{27F11C40-92CA-4A98-A472-02A20A1065D7}"/>
              </a:ext>
            </a:extLst>
          </p:cNvPr>
          <p:cNvSpPr/>
          <p:nvPr/>
        </p:nvSpPr>
        <p:spPr>
          <a:xfrm>
            <a:off x="73026" y="717939"/>
            <a:ext cx="7075032" cy="532868"/>
          </a:xfrm>
          <a:prstGeom prst="downArrowCallout">
            <a:avLst>
              <a:gd name="adj1" fmla="val 11453"/>
              <a:gd name="adj2" fmla="val 25000"/>
              <a:gd name="adj3" fmla="val 25000"/>
              <a:gd name="adj4" fmla="val 64977"/>
            </a:avLst>
          </a:prstGeom>
          <a:gradFill flip="none" rotWithShape="1">
            <a:gsLst>
              <a:gs pos="0">
                <a:schemeClr val="accent2">
                  <a:lumMod val="75000"/>
                </a:schemeClr>
              </a:gs>
              <a:gs pos="50000">
                <a:schemeClr val="bg2"/>
              </a:gs>
              <a:gs pos="100000">
                <a:schemeClr val="accent2">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pt-BR" dirty="0">
                <a:solidFill>
                  <a:schemeClr val="bg2">
                    <a:lumMod val="25000"/>
                  </a:schemeClr>
                </a:solidFill>
                <a:latin typeface="Arial Black" panose="020B0A04020102020204" pitchFamily="34" charset="0"/>
                <a:cs typeface="Arial" panose="020B0604020202020204" pitchFamily="34" charset="0"/>
              </a:rPr>
              <a:t>PERGUNTAS:</a:t>
            </a:r>
          </a:p>
        </p:txBody>
      </p:sp>
      <p:sp>
        <p:nvSpPr>
          <p:cNvPr id="6" name="Retângulo 5">
            <a:extLst>
              <a:ext uri="{FF2B5EF4-FFF2-40B4-BE49-F238E27FC236}">
                <a16:creationId xmlns:a16="http://schemas.microsoft.com/office/drawing/2014/main" id="{BDC1ADE2-2244-599B-566C-3CC288D6A210}"/>
              </a:ext>
            </a:extLst>
          </p:cNvPr>
          <p:cNvSpPr/>
          <p:nvPr/>
        </p:nvSpPr>
        <p:spPr>
          <a:xfrm>
            <a:off x="7617067" y="817838"/>
            <a:ext cx="1364476" cy="369332"/>
          </a:xfrm>
          <a:prstGeom prst="rect">
            <a:avLst/>
          </a:prstGeom>
        </p:spPr>
        <p:txBody>
          <a:bodyPr wrap="none">
            <a:spAutoFit/>
          </a:bodyPr>
          <a:lstStyle/>
          <a:p>
            <a:r>
              <a:rPr lang="pt-BR" dirty="0">
                <a:solidFill>
                  <a:srgbClr val="452643"/>
                </a:solidFill>
                <a:latin typeface="Arial Black" panose="020B0A04020102020204" pitchFamily="34" charset="0"/>
              </a:rPr>
              <a:t>LIÇÃO 01</a:t>
            </a:r>
            <a:endParaRPr lang="pt-BR" dirty="0">
              <a:solidFill>
                <a:srgbClr val="452643"/>
              </a:solidFill>
            </a:endParaRPr>
          </a:p>
        </p:txBody>
      </p:sp>
      <p:sp>
        <p:nvSpPr>
          <p:cNvPr id="5" name="Retângulo 4">
            <a:extLst>
              <a:ext uri="{FF2B5EF4-FFF2-40B4-BE49-F238E27FC236}">
                <a16:creationId xmlns:a16="http://schemas.microsoft.com/office/drawing/2014/main" id="{49C9CECD-E45A-7D3A-A207-74A9C845115C}"/>
              </a:ext>
            </a:extLst>
          </p:cNvPr>
          <p:cNvSpPr>
            <a:spLocks noChangeArrowheads="1"/>
          </p:cNvSpPr>
          <p:nvPr/>
        </p:nvSpPr>
        <p:spPr bwMode="auto">
          <a:xfrm>
            <a:off x="19946" y="4845704"/>
            <a:ext cx="8639958" cy="276999"/>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pt-BR" altLang="pt-BR" sz="1200" dirty="0">
                <a:solidFill>
                  <a:schemeClr val="accent2">
                    <a:lumMod val="20000"/>
                    <a:lumOff val="80000"/>
                  </a:schemeClr>
                </a:solidFill>
                <a:latin typeface="Arial Black" panose="020B0A04020102020204" pitchFamily="34" charset="0"/>
                <a:cs typeface="Arial" panose="020B0604020202020204" pitchFamily="34" charset="0"/>
              </a:rPr>
              <a:t>LEITURAS DA SEMANA: </a:t>
            </a:r>
            <a:r>
              <a:rPr lang="nl-NL" altLang="pt-BR" sz="1200" dirty="0">
                <a:solidFill>
                  <a:schemeClr val="accent2">
                    <a:lumMod val="20000"/>
                    <a:lumOff val="80000"/>
                  </a:schemeClr>
                </a:solidFill>
                <a:latin typeface="Arial Black" panose="020B0A04020102020204" pitchFamily="34" charset="0"/>
                <a:cs typeface="Arial" panose="020B0604020202020204" pitchFamily="34" charset="0"/>
              </a:rPr>
              <a:t>Ap 12:7-9; Ez 28:12-15; Is 14:12-14; Gn 3:15; Jo 17:24-26</a:t>
            </a:r>
            <a:endParaRPr lang="pt-BR" altLang="pt-BR" sz="1200" dirty="0">
              <a:solidFill>
                <a:schemeClr val="accent2">
                  <a:lumMod val="20000"/>
                  <a:lumOff val="80000"/>
                </a:schemeClr>
              </a:solidFill>
              <a:latin typeface="Arial Black" panose="020B0A04020102020204" pitchFamily="34" charset="0"/>
              <a:cs typeface="Arial" panose="020B0604020202020204" pitchFamily="34" charset="0"/>
            </a:endParaRPr>
          </a:p>
        </p:txBody>
      </p:sp>
      <p:pic>
        <p:nvPicPr>
          <p:cNvPr id="7" name="Imagem 6">
            <a:extLst>
              <a:ext uri="{FF2B5EF4-FFF2-40B4-BE49-F238E27FC236}">
                <a16:creationId xmlns:a16="http://schemas.microsoft.com/office/drawing/2014/main" id="{C6A0D47A-F830-5802-8A79-DA62F2571C6E}"/>
              </a:ext>
            </a:extLst>
          </p:cNvPr>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a:off x="7523357" y="-22973"/>
            <a:ext cx="1551510" cy="895777"/>
          </a:xfrm>
          <a:prstGeom prst="rect">
            <a:avLst/>
          </a:prstGeom>
          <a:ln>
            <a:noFill/>
          </a:ln>
          <a:effectLst>
            <a:softEdge rad="112500"/>
          </a:effectLst>
        </p:spPr>
      </p:pic>
      <p:pic>
        <p:nvPicPr>
          <p:cNvPr id="8" name="Imagem 7" descr="Uma imagem contendo Interface gráfica do usuário&#10;&#10;Descrição gerada automaticamente">
            <a:extLst>
              <a:ext uri="{FF2B5EF4-FFF2-40B4-BE49-F238E27FC236}">
                <a16:creationId xmlns:a16="http://schemas.microsoft.com/office/drawing/2014/main" id="{ABFB088B-E860-7126-4318-BCD320D15E7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21717" y="3648317"/>
            <a:ext cx="939746" cy="12271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857006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50000">
              <a:schemeClr val="bg1"/>
            </a:gs>
            <a:gs pos="100000">
              <a:schemeClr val="bg1"/>
            </a:gs>
          </a:gsLst>
          <a:lin ang="2700000" scaled="1"/>
        </a:gradFill>
        <a:effectLst/>
      </p:bgPr>
    </p:bg>
    <p:spTree>
      <p:nvGrpSpPr>
        <p:cNvPr id="1" name=""/>
        <p:cNvGrpSpPr/>
        <p:nvPr/>
      </p:nvGrpSpPr>
      <p:grpSpPr>
        <a:xfrm>
          <a:off x="0" y="0"/>
          <a:ext cx="0" cy="0"/>
          <a:chOff x="0" y="0"/>
          <a:chExt cx="0" cy="0"/>
        </a:xfrm>
      </p:grpSpPr>
      <p:sp>
        <p:nvSpPr>
          <p:cNvPr id="8" name="CaixaDeTexto 10"/>
          <p:cNvSpPr txBox="1">
            <a:spLocks noChangeArrowheads="1"/>
          </p:cNvSpPr>
          <p:nvPr/>
        </p:nvSpPr>
        <p:spPr bwMode="auto">
          <a:xfrm>
            <a:off x="45777" y="1080957"/>
            <a:ext cx="8175940" cy="339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None/>
            </a:pPr>
            <a:r>
              <a:rPr lang="pt-BR" altLang="pt-BR" sz="1650" dirty="0">
                <a:latin typeface="Arial Black" panose="020B0A04020102020204" pitchFamily="34" charset="0"/>
                <a:cs typeface="Arial" panose="020B0604020202020204" pitchFamily="34" charset="0"/>
              </a:rPr>
              <a:t>- O amor de Deus é incrível. Sua natureza é amor (1 </a:t>
            </a:r>
            <a:r>
              <a:rPr lang="pt-BR" altLang="pt-BR" sz="1650" dirty="0" err="1">
                <a:latin typeface="Arial Black" panose="020B0A04020102020204" pitchFamily="34" charset="0"/>
                <a:cs typeface="Arial" panose="020B0604020202020204" pitchFamily="34" charset="0"/>
              </a:rPr>
              <a:t>Jo</a:t>
            </a:r>
            <a:r>
              <a:rPr lang="pt-BR" altLang="pt-BR" sz="1650" dirty="0">
                <a:latin typeface="Arial Black" panose="020B0A04020102020204" pitchFamily="34" charset="0"/>
                <a:cs typeface="Arial" panose="020B0604020202020204" pitchFamily="34" charset="0"/>
              </a:rPr>
              <a:t> 4:7, 8). Todas as Suas ações são de amor (Jr 31:3). O amor não pode ser forçado, coagido ou imposto como lei. Ellen G. White afirmou: “Só o amor desperta amor” [O Desejado de Todas as Nações [CPB, 2021], p. 11). Negar o poder da escolha é destruir a capacidade de amar; e destruir a capacidade de amar é erradicar a possibilidade de ser feliz. Deus ganha nossa lealdade por meio de Seu amor. Ele lida com o grande conflito entre o bem e o mal de tal forma que o pecado nunca mais surgirá no Universo. O propósito divino é demonstrar diante do Universo que o Senhor sempre agiu visando o bem de Suas</a:t>
            </a:r>
          </a:p>
          <a:p>
            <a:pPr algn="just">
              <a:lnSpc>
                <a:spcPct val="100000"/>
              </a:lnSpc>
              <a:spcBef>
                <a:spcPct val="0"/>
              </a:spcBef>
              <a:buNone/>
            </a:pPr>
            <a:r>
              <a:rPr lang="pt-BR" altLang="pt-BR" sz="1650" dirty="0">
                <a:latin typeface="Arial Black" panose="020B0A04020102020204" pitchFamily="34" charset="0"/>
                <a:cs typeface="Arial" panose="020B0604020202020204" pitchFamily="34" charset="0"/>
              </a:rPr>
              <a:t>criaturas. Olhar o mundo pelas lentes do amor divino, à luz do grande</a:t>
            </a:r>
          </a:p>
          <a:p>
            <a:pPr algn="just">
              <a:lnSpc>
                <a:spcPct val="100000"/>
              </a:lnSpc>
              <a:spcBef>
                <a:spcPct val="0"/>
              </a:spcBef>
              <a:buNone/>
            </a:pPr>
            <a:r>
              <a:rPr lang="pt-BR" altLang="pt-BR" sz="1650" dirty="0">
                <a:latin typeface="Arial Black" panose="020B0A04020102020204" pitchFamily="34" charset="0"/>
                <a:cs typeface="Arial" panose="020B0604020202020204" pitchFamily="34" charset="0"/>
              </a:rPr>
              <a:t>conflito entre o bem e o mal, nos assegura de que o certo triunfará sobre o errado, e isso para sempre.</a:t>
            </a:r>
          </a:p>
        </p:txBody>
      </p:sp>
      <p:sp>
        <p:nvSpPr>
          <p:cNvPr id="10" name="Arredondar Retângulo em um Canto Diagonal 9"/>
          <p:cNvSpPr/>
          <p:nvPr/>
        </p:nvSpPr>
        <p:spPr>
          <a:xfrm>
            <a:off x="64294" y="220380"/>
            <a:ext cx="1489166" cy="444137"/>
          </a:xfrm>
          <a:prstGeom prst="round2DiagRect">
            <a:avLst>
              <a:gd name="adj1" fmla="val 16667"/>
              <a:gd name="adj2" fmla="val 33333"/>
            </a:avLst>
          </a:prstGeom>
          <a:gradFill>
            <a:gsLst>
              <a:gs pos="0">
                <a:srgbClr val="D0E2D3"/>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bg2">
                    <a:lumMod val="25000"/>
                  </a:schemeClr>
                </a:solidFill>
                <a:latin typeface="Arial Black" panose="020B0A04020102020204" pitchFamily="34" charset="0"/>
              </a:rPr>
              <a:t>Sábado</a:t>
            </a:r>
            <a:endParaRPr lang="pt-BR" dirty="0">
              <a:solidFill>
                <a:schemeClr val="bg2">
                  <a:lumMod val="25000"/>
                </a:schemeClr>
              </a:solidFill>
            </a:endParaRPr>
          </a:p>
        </p:txBody>
      </p:sp>
      <p:sp>
        <p:nvSpPr>
          <p:cNvPr id="11" name="Retângulo 10"/>
          <p:cNvSpPr/>
          <p:nvPr/>
        </p:nvSpPr>
        <p:spPr>
          <a:xfrm>
            <a:off x="7617067" y="817838"/>
            <a:ext cx="1364476" cy="369332"/>
          </a:xfrm>
          <a:prstGeom prst="rect">
            <a:avLst/>
          </a:prstGeom>
        </p:spPr>
        <p:txBody>
          <a:bodyPr wrap="none">
            <a:spAutoFit/>
          </a:bodyPr>
          <a:lstStyle/>
          <a:p>
            <a:r>
              <a:rPr lang="pt-BR" dirty="0">
                <a:solidFill>
                  <a:srgbClr val="452643"/>
                </a:solidFill>
                <a:latin typeface="Arial Black" panose="020B0A04020102020204" pitchFamily="34" charset="0"/>
              </a:rPr>
              <a:t>LIÇÃO 01</a:t>
            </a:r>
            <a:endParaRPr lang="pt-BR" dirty="0">
              <a:solidFill>
                <a:srgbClr val="452643"/>
              </a:solidFill>
            </a:endParaRPr>
          </a:p>
        </p:txBody>
      </p:sp>
      <p:sp>
        <p:nvSpPr>
          <p:cNvPr id="14" name="Pentágono 13"/>
          <p:cNvSpPr/>
          <p:nvPr/>
        </p:nvSpPr>
        <p:spPr>
          <a:xfrm>
            <a:off x="1688022" y="172635"/>
            <a:ext cx="5597118" cy="566825"/>
          </a:xfrm>
          <a:prstGeom prst="homePlate">
            <a:avLst>
              <a:gd name="adj" fmla="val 22345"/>
            </a:avLst>
          </a:prstGeom>
          <a:gradFill>
            <a:gsLst>
              <a:gs pos="0">
                <a:srgbClr val="D0E2D3"/>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tx1"/>
                </a:solidFill>
                <a:latin typeface="Arial Black" panose="020B0A04020102020204" pitchFamily="34" charset="0"/>
              </a:rPr>
              <a:t>INTRODUÇÃO</a:t>
            </a:r>
            <a:endParaRPr lang="pt-BR" dirty="0">
              <a:solidFill>
                <a:schemeClr val="tx1"/>
              </a:solidFill>
            </a:endParaRPr>
          </a:p>
        </p:txBody>
      </p:sp>
      <p:sp>
        <p:nvSpPr>
          <p:cNvPr id="18" name="Retângulo 17"/>
          <p:cNvSpPr>
            <a:spLocks noChangeArrowheads="1"/>
          </p:cNvSpPr>
          <p:nvPr/>
        </p:nvSpPr>
        <p:spPr bwMode="auto">
          <a:xfrm>
            <a:off x="19946" y="4845704"/>
            <a:ext cx="8639958" cy="276999"/>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pt-BR" altLang="pt-BR" sz="1200" dirty="0">
                <a:solidFill>
                  <a:schemeClr val="accent2">
                    <a:lumMod val="20000"/>
                    <a:lumOff val="80000"/>
                  </a:schemeClr>
                </a:solidFill>
                <a:latin typeface="Arial Black" panose="020B0A04020102020204" pitchFamily="34" charset="0"/>
                <a:cs typeface="Arial" panose="020B0604020202020204" pitchFamily="34" charset="0"/>
              </a:rPr>
              <a:t>LEITURAS DA SEMANA: </a:t>
            </a:r>
            <a:r>
              <a:rPr lang="nl-NL" altLang="pt-BR" sz="1200" dirty="0">
                <a:solidFill>
                  <a:schemeClr val="accent2">
                    <a:lumMod val="20000"/>
                    <a:lumOff val="80000"/>
                  </a:schemeClr>
                </a:solidFill>
                <a:latin typeface="Arial Black" panose="020B0A04020102020204" pitchFamily="34" charset="0"/>
                <a:cs typeface="Arial" panose="020B0604020202020204" pitchFamily="34" charset="0"/>
              </a:rPr>
              <a:t>Ap 12:7-9; Ez 28:12-15; Is 14:12-14; Gn 3:15; Jo 17:24-26</a:t>
            </a:r>
            <a:endParaRPr lang="pt-BR" altLang="pt-BR" sz="1200" dirty="0">
              <a:solidFill>
                <a:schemeClr val="accent2">
                  <a:lumMod val="20000"/>
                  <a:lumOff val="80000"/>
                </a:schemeClr>
              </a:solidFill>
              <a:latin typeface="Arial Black" panose="020B0A04020102020204" pitchFamily="34" charset="0"/>
              <a:cs typeface="Arial" panose="020B0604020202020204" pitchFamily="34" charset="0"/>
            </a:endParaRPr>
          </a:p>
        </p:txBody>
      </p:sp>
      <p:pic>
        <p:nvPicPr>
          <p:cNvPr id="4" name="Imagem 3">
            <a:extLst>
              <a:ext uri="{FF2B5EF4-FFF2-40B4-BE49-F238E27FC236}">
                <a16:creationId xmlns:a16="http://schemas.microsoft.com/office/drawing/2014/main" id="{5E50C07A-91C0-123C-3194-517732FDBBF7}"/>
              </a:ext>
            </a:extLst>
          </p:cNvPr>
          <p:cNvPicPr>
            <a:picLocks noChangeAspect="1"/>
          </p:cNvPicPr>
          <p:nvPr/>
        </p:nvPicPr>
        <p:blipFill>
          <a:blip r:embed="rId3">
            <a:duotone>
              <a:schemeClr val="accent3">
                <a:shade val="45000"/>
                <a:satMod val="135000"/>
              </a:schemeClr>
              <a:prstClr val="white"/>
            </a:duotone>
            <a:extLst>
              <a:ext uri="{BEBA8EAE-BF5A-486C-A8C5-ECC9F3942E4B}">
                <a14:imgProps xmlns:a14="http://schemas.microsoft.com/office/drawing/2010/main">
                  <a14:imgLayer r:embed="rId4">
                    <a14:imgEffect>
                      <a14:brightnessContrast contrast="40000"/>
                    </a14:imgEffect>
                  </a14:imgLayer>
                </a14:imgProps>
              </a:ext>
            </a:extLst>
          </a:blip>
          <a:stretch>
            <a:fillRect/>
          </a:stretch>
        </p:blipFill>
        <p:spPr>
          <a:xfrm>
            <a:off x="7523357" y="-22973"/>
            <a:ext cx="1551510" cy="895777"/>
          </a:xfrm>
          <a:prstGeom prst="rect">
            <a:avLst/>
          </a:prstGeom>
          <a:ln>
            <a:noFill/>
          </a:ln>
          <a:effectLst>
            <a:softEdge rad="112500"/>
          </a:effectLst>
        </p:spPr>
      </p:pic>
      <p:pic>
        <p:nvPicPr>
          <p:cNvPr id="5" name="Imagem 4" descr="Uma imagem contendo Interface gráfica do usuário&#10;&#10;Descrição gerada automaticamente">
            <a:extLst>
              <a:ext uri="{FF2B5EF4-FFF2-40B4-BE49-F238E27FC236}">
                <a16:creationId xmlns:a16="http://schemas.microsoft.com/office/drawing/2014/main" id="{AE5CDBEB-0648-60BA-F6E4-ECAD73D381A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21717" y="3648317"/>
            <a:ext cx="939746" cy="12271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103443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00FFFF"/>
            </a:gs>
            <a:gs pos="50000">
              <a:schemeClr val="bg1"/>
            </a:gs>
            <a:gs pos="100000">
              <a:schemeClr val="bg1"/>
            </a:gs>
          </a:gsLst>
          <a:lin ang="2700000" scaled="1"/>
        </a:gradFill>
        <a:effectLst/>
      </p:bgPr>
    </p:bg>
    <p:spTree>
      <p:nvGrpSpPr>
        <p:cNvPr id="1" name=""/>
        <p:cNvGrpSpPr/>
        <p:nvPr/>
      </p:nvGrpSpPr>
      <p:grpSpPr>
        <a:xfrm>
          <a:off x="0" y="0"/>
          <a:ext cx="0" cy="0"/>
          <a:chOff x="0" y="0"/>
          <a:chExt cx="0" cy="0"/>
        </a:xfrm>
      </p:grpSpPr>
      <p:sp>
        <p:nvSpPr>
          <p:cNvPr id="10" name="Arredondar Retângulo em um Canto Diagonal 9"/>
          <p:cNvSpPr/>
          <p:nvPr/>
        </p:nvSpPr>
        <p:spPr>
          <a:xfrm>
            <a:off x="64294" y="159995"/>
            <a:ext cx="1489166" cy="444137"/>
          </a:xfrm>
          <a:prstGeom prst="round2DiagRect">
            <a:avLst>
              <a:gd name="adj1" fmla="val 16667"/>
              <a:gd name="adj2" fmla="val 33333"/>
            </a:avLst>
          </a:prstGeom>
          <a:gradFill>
            <a:gsLst>
              <a:gs pos="0">
                <a:srgbClr val="B3F1FF"/>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rgbClr val="002060"/>
                </a:solidFill>
                <a:latin typeface="Arial Black" panose="020B0A04020102020204" pitchFamily="34" charset="0"/>
              </a:rPr>
              <a:t>Domingo</a:t>
            </a:r>
            <a:endParaRPr lang="pt-BR" dirty="0">
              <a:solidFill>
                <a:srgbClr val="002060"/>
              </a:solidFill>
            </a:endParaRPr>
          </a:p>
        </p:txBody>
      </p:sp>
      <p:sp>
        <p:nvSpPr>
          <p:cNvPr id="14" name="Pentágono 13"/>
          <p:cNvSpPr/>
          <p:nvPr/>
        </p:nvSpPr>
        <p:spPr>
          <a:xfrm>
            <a:off x="1688022" y="103625"/>
            <a:ext cx="5597118" cy="566825"/>
          </a:xfrm>
          <a:prstGeom prst="homePlate">
            <a:avLst>
              <a:gd name="adj" fmla="val 22345"/>
            </a:avLst>
          </a:prstGeom>
          <a:gradFill>
            <a:gsLst>
              <a:gs pos="0">
                <a:srgbClr val="B3F1FF"/>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a:solidFill>
                  <a:schemeClr val="tx1"/>
                </a:solidFill>
                <a:latin typeface="Arial Black" panose="020B0A04020102020204" pitchFamily="34" charset="0"/>
              </a:rPr>
              <a:t>Guerra no Céu</a:t>
            </a:r>
            <a:endParaRPr lang="pt-BR" sz="2000" dirty="0">
              <a:solidFill>
                <a:schemeClr val="tx1"/>
              </a:solidFill>
            </a:endParaRPr>
          </a:p>
        </p:txBody>
      </p:sp>
      <p:sp>
        <p:nvSpPr>
          <p:cNvPr id="13" name="CaixaDeTexto 15"/>
          <p:cNvSpPr txBox="1">
            <a:spLocks noChangeArrowheads="1"/>
          </p:cNvSpPr>
          <p:nvPr/>
        </p:nvSpPr>
        <p:spPr bwMode="auto">
          <a:xfrm>
            <a:off x="33430" y="1268189"/>
            <a:ext cx="8244542" cy="3554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None/>
            </a:pPr>
            <a:r>
              <a:rPr lang="pt-BR" altLang="pt-BR" sz="1500" dirty="0">
                <a:solidFill>
                  <a:srgbClr val="C00000"/>
                </a:solidFill>
                <a:latin typeface="Arial Black" panose="020B0A04020102020204" pitchFamily="34" charset="0"/>
                <a:cs typeface="Arial" panose="020B0604020202020204" pitchFamily="34" charset="0"/>
              </a:rPr>
              <a:t>1. Leia Apocalipse 12:7-9.0 que essa passagem revela sobre a liberdade existente no Céu e a origem do mal? Quando Lúcifer se rebelou, de que maneira Deus poderia ter reagido?</a:t>
            </a: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r>
              <a:rPr lang="pt-BR" altLang="pt-BR" sz="1500" dirty="0">
                <a:solidFill>
                  <a:srgbClr val="C00000"/>
                </a:solidFill>
                <a:latin typeface="Arial Black" panose="020B0A04020102020204" pitchFamily="34" charset="0"/>
                <a:cs typeface="Arial" panose="020B0604020202020204" pitchFamily="34" charset="0"/>
              </a:rPr>
              <a:t>2. Compare Ezequiel 28:12-15 com Isaías 14:12-14. O que passou na mente desse ser angélico chamado Lúcifer que o levou à rebelião?</a:t>
            </a: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r>
              <a:rPr lang="pt-BR" altLang="pt-BR" sz="1500" dirty="0">
                <a:solidFill>
                  <a:srgbClr val="000099"/>
                </a:solidFill>
                <a:latin typeface="Arial Black" panose="020B0A04020102020204" pitchFamily="34" charset="0"/>
                <a:cs typeface="Arial" panose="020B0604020202020204" pitchFamily="34" charset="0"/>
              </a:rPr>
              <a:t>Que lições você pode tirar sobre o caráter de Deus ao lidar com o mal?</a:t>
            </a:r>
          </a:p>
        </p:txBody>
      </p:sp>
      <p:sp>
        <p:nvSpPr>
          <p:cNvPr id="15" name="Texto Explicativo: Seta para Baixo 14">
            <a:extLst>
              <a:ext uri="{FF2B5EF4-FFF2-40B4-BE49-F238E27FC236}">
                <a16:creationId xmlns:a16="http://schemas.microsoft.com/office/drawing/2014/main" id="{9EF323A3-E3B5-474A-8077-D78C396E1C05}"/>
              </a:ext>
            </a:extLst>
          </p:cNvPr>
          <p:cNvSpPr/>
          <p:nvPr/>
        </p:nvSpPr>
        <p:spPr>
          <a:xfrm>
            <a:off x="73026" y="717939"/>
            <a:ext cx="7075032" cy="532868"/>
          </a:xfrm>
          <a:prstGeom prst="downArrowCallout">
            <a:avLst>
              <a:gd name="adj1" fmla="val 11453"/>
              <a:gd name="adj2" fmla="val 25000"/>
              <a:gd name="adj3" fmla="val 25000"/>
              <a:gd name="adj4" fmla="val 64977"/>
            </a:avLst>
          </a:prstGeom>
          <a:gradFill flip="none" rotWithShape="1">
            <a:gsLst>
              <a:gs pos="0">
                <a:schemeClr val="accent2">
                  <a:lumMod val="75000"/>
                </a:schemeClr>
              </a:gs>
              <a:gs pos="50000">
                <a:schemeClr val="bg2"/>
              </a:gs>
              <a:gs pos="100000">
                <a:schemeClr val="accent2">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pt-BR" dirty="0">
                <a:solidFill>
                  <a:schemeClr val="bg2">
                    <a:lumMod val="25000"/>
                  </a:schemeClr>
                </a:solidFill>
                <a:latin typeface="Arial Black" panose="020B0A04020102020204" pitchFamily="34" charset="0"/>
                <a:cs typeface="Arial" panose="020B0604020202020204" pitchFamily="34" charset="0"/>
              </a:rPr>
              <a:t>PERGUNTAS:</a:t>
            </a:r>
          </a:p>
        </p:txBody>
      </p:sp>
      <p:sp>
        <p:nvSpPr>
          <p:cNvPr id="6" name="Retângulo 5">
            <a:extLst>
              <a:ext uri="{FF2B5EF4-FFF2-40B4-BE49-F238E27FC236}">
                <a16:creationId xmlns:a16="http://schemas.microsoft.com/office/drawing/2014/main" id="{98BF13D1-6BB1-7F51-09F2-9C96D7BB94D5}"/>
              </a:ext>
            </a:extLst>
          </p:cNvPr>
          <p:cNvSpPr/>
          <p:nvPr/>
        </p:nvSpPr>
        <p:spPr>
          <a:xfrm>
            <a:off x="7617067" y="817838"/>
            <a:ext cx="1364476" cy="369332"/>
          </a:xfrm>
          <a:prstGeom prst="rect">
            <a:avLst/>
          </a:prstGeom>
        </p:spPr>
        <p:txBody>
          <a:bodyPr wrap="none">
            <a:spAutoFit/>
          </a:bodyPr>
          <a:lstStyle/>
          <a:p>
            <a:r>
              <a:rPr lang="pt-BR" dirty="0">
                <a:solidFill>
                  <a:srgbClr val="452643"/>
                </a:solidFill>
                <a:latin typeface="Arial Black" panose="020B0A04020102020204" pitchFamily="34" charset="0"/>
              </a:rPr>
              <a:t>LIÇÃO 01</a:t>
            </a:r>
            <a:endParaRPr lang="pt-BR" dirty="0">
              <a:solidFill>
                <a:srgbClr val="452643"/>
              </a:solidFill>
            </a:endParaRPr>
          </a:p>
        </p:txBody>
      </p:sp>
      <p:sp>
        <p:nvSpPr>
          <p:cNvPr id="5" name="Retângulo 4">
            <a:extLst>
              <a:ext uri="{FF2B5EF4-FFF2-40B4-BE49-F238E27FC236}">
                <a16:creationId xmlns:a16="http://schemas.microsoft.com/office/drawing/2014/main" id="{0361F6E1-54F6-3B56-F426-3A5257CDE79B}"/>
              </a:ext>
            </a:extLst>
          </p:cNvPr>
          <p:cNvSpPr>
            <a:spLocks noChangeArrowheads="1"/>
          </p:cNvSpPr>
          <p:nvPr/>
        </p:nvSpPr>
        <p:spPr bwMode="auto">
          <a:xfrm>
            <a:off x="19946" y="4845704"/>
            <a:ext cx="8639958" cy="276999"/>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pt-BR" altLang="pt-BR" sz="1200" dirty="0">
                <a:solidFill>
                  <a:schemeClr val="accent2">
                    <a:lumMod val="20000"/>
                    <a:lumOff val="80000"/>
                  </a:schemeClr>
                </a:solidFill>
                <a:latin typeface="Arial Black" panose="020B0A04020102020204" pitchFamily="34" charset="0"/>
                <a:cs typeface="Arial" panose="020B0604020202020204" pitchFamily="34" charset="0"/>
              </a:rPr>
              <a:t>LEITURAS DA SEMANA: </a:t>
            </a:r>
            <a:r>
              <a:rPr lang="nl-NL" altLang="pt-BR" sz="1200" dirty="0">
                <a:solidFill>
                  <a:schemeClr val="accent2">
                    <a:lumMod val="20000"/>
                    <a:lumOff val="80000"/>
                  </a:schemeClr>
                </a:solidFill>
                <a:latin typeface="Arial Black" panose="020B0A04020102020204" pitchFamily="34" charset="0"/>
                <a:cs typeface="Arial" panose="020B0604020202020204" pitchFamily="34" charset="0"/>
              </a:rPr>
              <a:t>Ap 12:7-9; Ez 28:12-15; Is 14:12-14; Gn 3:15; Jo 17:24-26</a:t>
            </a:r>
            <a:endParaRPr lang="pt-BR" altLang="pt-BR" sz="1200" dirty="0">
              <a:solidFill>
                <a:schemeClr val="accent2">
                  <a:lumMod val="20000"/>
                  <a:lumOff val="80000"/>
                </a:schemeClr>
              </a:solidFill>
              <a:latin typeface="Arial Black" panose="020B0A04020102020204" pitchFamily="34" charset="0"/>
              <a:cs typeface="Arial" panose="020B0604020202020204" pitchFamily="34" charset="0"/>
            </a:endParaRPr>
          </a:p>
        </p:txBody>
      </p:sp>
      <p:pic>
        <p:nvPicPr>
          <p:cNvPr id="7" name="Imagem 6">
            <a:extLst>
              <a:ext uri="{FF2B5EF4-FFF2-40B4-BE49-F238E27FC236}">
                <a16:creationId xmlns:a16="http://schemas.microsoft.com/office/drawing/2014/main" id="{EF1A6F14-D60A-51D1-C4B6-21148EF4D37B}"/>
              </a:ext>
            </a:extLst>
          </p:cNvPr>
          <p:cNvPicPr>
            <a:picLocks noChangeAspect="1"/>
          </p:cNvPicPr>
          <p:nvPr/>
        </p:nvPicPr>
        <p:blipFill>
          <a:blip r:embed="rId3">
            <a:duotone>
              <a:schemeClr val="accent3">
                <a:shade val="45000"/>
                <a:satMod val="135000"/>
              </a:schemeClr>
              <a:prstClr val="white"/>
            </a:duotone>
            <a:extLst>
              <a:ext uri="{BEBA8EAE-BF5A-486C-A8C5-ECC9F3942E4B}">
                <a14:imgProps xmlns:a14="http://schemas.microsoft.com/office/drawing/2010/main">
                  <a14:imgLayer r:embed="rId4">
                    <a14:imgEffect>
                      <a14:brightnessContrast contrast="40000"/>
                    </a14:imgEffect>
                  </a14:imgLayer>
                </a14:imgProps>
              </a:ext>
            </a:extLst>
          </a:blip>
          <a:stretch>
            <a:fillRect/>
          </a:stretch>
        </p:blipFill>
        <p:spPr>
          <a:xfrm>
            <a:off x="7523357" y="-22973"/>
            <a:ext cx="1551510" cy="895777"/>
          </a:xfrm>
          <a:prstGeom prst="rect">
            <a:avLst/>
          </a:prstGeom>
          <a:ln>
            <a:noFill/>
          </a:ln>
          <a:effectLst>
            <a:softEdge rad="112500"/>
          </a:effectLst>
        </p:spPr>
      </p:pic>
      <p:pic>
        <p:nvPicPr>
          <p:cNvPr id="8" name="Imagem 7" descr="Uma imagem contendo Interface gráfica do usuário&#10;&#10;Descrição gerada automaticamente">
            <a:extLst>
              <a:ext uri="{FF2B5EF4-FFF2-40B4-BE49-F238E27FC236}">
                <a16:creationId xmlns:a16="http://schemas.microsoft.com/office/drawing/2014/main" id="{78AD38F7-1777-2E0C-FD31-F2F74E58BCF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21717" y="3648317"/>
            <a:ext cx="939746" cy="12271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630436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00FFFF"/>
            </a:gs>
            <a:gs pos="50000">
              <a:schemeClr val="bg1"/>
            </a:gs>
            <a:gs pos="100000">
              <a:schemeClr val="bg1"/>
            </a:gs>
          </a:gsLst>
          <a:lin ang="2700000" scaled="1"/>
        </a:gradFill>
        <a:effectLst/>
      </p:bgPr>
    </p:bg>
    <p:spTree>
      <p:nvGrpSpPr>
        <p:cNvPr id="1" name=""/>
        <p:cNvGrpSpPr/>
        <p:nvPr/>
      </p:nvGrpSpPr>
      <p:grpSpPr>
        <a:xfrm>
          <a:off x="0" y="0"/>
          <a:ext cx="0" cy="0"/>
          <a:chOff x="0" y="0"/>
          <a:chExt cx="0" cy="0"/>
        </a:xfrm>
      </p:grpSpPr>
      <p:sp>
        <p:nvSpPr>
          <p:cNvPr id="10" name="Arredondar Retângulo em um Canto Diagonal 9"/>
          <p:cNvSpPr/>
          <p:nvPr/>
        </p:nvSpPr>
        <p:spPr>
          <a:xfrm>
            <a:off x="64294" y="159995"/>
            <a:ext cx="1489166" cy="444137"/>
          </a:xfrm>
          <a:prstGeom prst="round2DiagRect">
            <a:avLst>
              <a:gd name="adj1" fmla="val 16667"/>
              <a:gd name="adj2" fmla="val 33333"/>
            </a:avLst>
          </a:prstGeom>
          <a:gradFill>
            <a:gsLst>
              <a:gs pos="0">
                <a:srgbClr val="B3F1FF"/>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rgbClr val="002060"/>
                </a:solidFill>
                <a:latin typeface="Arial Black" panose="020B0A04020102020204" pitchFamily="34" charset="0"/>
              </a:rPr>
              <a:t>Domingo</a:t>
            </a:r>
            <a:endParaRPr lang="pt-BR" dirty="0">
              <a:solidFill>
                <a:srgbClr val="002060"/>
              </a:solidFill>
            </a:endParaRPr>
          </a:p>
        </p:txBody>
      </p:sp>
      <p:sp>
        <p:nvSpPr>
          <p:cNvPr id="14" name="Pentágono 13"/>
          <p:cNvSpPr/>
          <p:nvPr/>
        </p:nvSpPr>
        <p:spPr>
          <a:xfrm>
            <a:off x="1688022" y="103625"/>
            <a:ext cx="5597118" cy="566825"/>
          </a:xfrm>
          <a:prstGeom prst="homePlate">
            <a:avLst>
              <a:gd name="adj" fmla="val 22345"/>
            </a:avLst>
          </a:prstGeom>
          <a:gradFill>
            <a:gsLst>
              <a:gs pos="0">
                <a:srgbClr val="B3F1FF"/>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a:solidFill>
                  <a:schemeClr val="tx1"/>
                </a:solidFill>
                <a:latin typeface="Arial Black" panose="020B0A04020102020204" pitchFamily="34" charset="0"/>
              </a:rPr>
              <a:t>Guerra no Céu</a:t>
            </a:r>
          </a:p>
        </p:txBody>
      </p:sp>
      <p:sp>
        <p:nvSpPr>
          <p:cNvPr id="12" name="CaixaDeTexto 10"/>
          <p:cNvSpPr txBox="1">
            <a:spLocks noChangeArrowheads="1"/>
          </p:cNvSpPr>
          <p:nvPr/>
        </p:nvSpPr>
        <p:spPr bwMode="auto">
          <a:xfrm>
            <a:off x="24368" y="1153304"/>
            <a:ext cx="8253604"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None/>
            </a:pPr>
            <a:r>
              <a:rPr lang="pt-BR" altLang="pt-BR" sz="1600" dirty="0">
                <a:latin typeface="Arial Black" panose="020B0A04020102020204" pitchFamily="34" charset="0"/>
                <a:cs typeface="Arial" panose="020B0604020202020204" pitchFamily="34" charset="0"/>
              </a:rPr>
              <a:t>- Apocalipse descreve um conflito cósmico entre o bem e o mal. Satanás e seus anjos guerrearam contra Cristo e, por fim, foram expulsos do Céu. Parece extremamente estranho que uma guerra tenha surgido num lugar tão perfeito. Deus não criou um diabo. Ele criou um ser de brilho deslumbrante chamado Lúcifer. Esse ser angélico foi criado perfeito. Fazia parte de sua perfeição a liberdade de escolha - um princípio fundamental do governo de Deus, que opera pelo amor, não pela coerção. O pecado originou-se com Lúcifer no próprio Céu. Não há explicação lógica da razão pela qual esse anjo perfeito permitiu que o orgulho e o ciúme criassem raízes em seu coração e se desenvolvessem em rebelião contra seu Criador.</a:t>
            </a:r>
          </a:p>
          <a:p>
            <a:pPr algn="just">
              <a:lnSpc>
                <a:spcPct val="100000"/>
              </a:lnSpc>
              <a:spcBef>
                <a:spcPct val="0"/>
              </a:spcBef>
              <a:buNone/>
            </a:pPr>
            <a:r>
              <a:rPr lang="pt-BR" altLang="pt-BR" sz="1600" dirty="0">
                <a:latin typeface="Arial Black" panose="020B0A04020102020204" pitchFamily="34" charset="0"/>
                <a:cs typeface="Arial" panose="020B0604020202020204" pitchFamily="34" charset="0"/>
              </a:rPr>
              <a:t>Lúcifer, um ser criado, desejou a adoração que pertencia apenas ao Criador. Ele tentou usurpar o trono de Deus questionando a autoridade Dele. Sua rebelião resultou numa guerra declarada no Céu.</a:t>
            </a:r>
          </a:p>
        </p:txBody>
      </p:sp>
      <p:sp>
        <p:nvSpPr>
          <p:cNvPr id="3" name="Texto Explicativo: Seta para Baixo 2">
            <a:extLst>
              <a:ext uri="{FF2B5EF4-FFF2-40B4-BE49-F238E27FC236}">
                <a16:creationId xmlns:a16="http://schemas.microsoft.com/office/drawing/2014/main" id="{F514AFE6-CB97-49B3-AF4A-9109ED6B83CE}"/>
              </a:ext>
            </a:extLst>
          </p:cNvPr>
          <p:cNvSpPr/>
          <p:nvPr/>
        </p:nvSpPr>
        <p:spPr>
          <a:xfrm>
            <a:off x="73026" y="717939"/>
            <a:ext cx="7075032" cy="532868"/>
          </a:xfrm>
          <a:prstGeom prst="downArrowCallout">
            <a:avLst>
              <a:gd name="adj1" fmla="val 11453"/>
              <a:gd name="adj2" fmla="val 25000"/>
              <a:gd name="adj3" fmla="val 25000"/>
              <a:gd name="adj4" fmla="val 64977"/>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pt-BR" dirty="0">
                <a:solidFill>
                  <a:schemeClr val="bg2">
                    <a:lumMod val="25000"/>
                  </a:schemeClr>
                </a:solidFill>
                <a:latin typeface="Arial Black" panose="020B0A04020102020204" pitchFamily="34" charset="0"/>
                <a:cs typeface="Arial" panose="020B0604020202020204" pitchFamily="34" charset="0"/>
              </a:rPr>
              <a:t>COMENTÁRIOS:</a:t>
            </a:r>
          </a:p>
        </p:txBody>
      </p:sp>
      <p:sp>
        <p:nvSpPr>
          <p:cNvPr id="7" name="Retângulo 6">
            <a:extLst>
              <a:ext uri="{FF2B5EF4-FFF2-40B4-BE49-F238E27FC236}">
                <a16:creationId xmlns:a16="http://schemas.microsoft.com/office/drawing/2014/main" id="{819A9ECA-D30A-D6C9-81C6-EA9DE94C92E9}"/>
              </a:ext>
            </a:extLst>
          </p:cNvPr>
          <p:cNvSpPr/>
          <p:nvPr/>
        </p:nvSpPr>
        <p:spPr>
          <a:xfrm>
            <a:off x="7617067" y="817838"/>
            <a:ext cx="1364476" cy="369332"/>
          </a:xfrm>
          <a:prstGeom prst="rect">
            <a:avLst/>
          </a:prstGeom>
        </p:spPr>
        <p:txBody>
          <a:bodyPr wrap="none">
            <a:spAutoFit/>
          </a:bodyPr>
          <a:lstStyle/>
          <a:p>
            <a:r>
              <a:rPr lang="pt-BR" dirty="0">
                <a:solidFill>
                  <a:srgbClr val="452643"/>
                </a:solidFill>
                <a:latin typeface="Arial Black" panose="020B0A04020102020204" pitchFamily="34" charset="0"/>
              </a:rPr>
              <a:t>LIÇÃO 01</a:t>
            </a:r>
            <a:endParaRPr lang="pt-BR" dirty="0">
              <a:solidFill>
                <a:srgbClr val="452643"/>
              </a:solidFill>
            </a:endParaRPr>
          </a:p>
        </p:txBody>
      </p:sp>
      <p:sp>
        <p:nvSpPr>
          <p:cNvPr id="6" name="Retângulo 5">
            <a:extLst>
              <a:ext uri="{FF2B5EF4-FFF2-40B4-BE49-F238E27FC236}">
                <a16:creationId xmlns:a16="http://schemas.microsoft.com/office/drawing/2014/main" id="{9637ACB4-762A-635D-FDEA-12397AF3A53F}"/>
              </a:ext>
            </a:extLst>
          </p:cNvPr>
          <p:cNvSpPr>
            <a:spLocks noChangeArrowheads="1"/>
          </p:cNvSpPr>
          <p:nvPr/>
        </p:nvSpPr>
        <p:spPr bwMode="auto">
          <a:xfrm>
            <a:off x="19946" y="4845704"/>
            <a:ext cx="8639958" cy="276999"/>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pt-BR" altLang="pt-BR" sz="1200" dirty="0">
                <a:solidFill>
                  <a:schemeClr val="accent2">
                    <a:lumMod val="20000"/>
                    <a:lumOff val="80000"/>
                  </a:schemeClr>
                </a:solidFill>
                <a:latin typeface="Arial Black" panose="020B0A04020102020204" pitchFamily="34" charset="0"/>
                <a:cs typeface="Arial" panose="020B0604020202020204" pitchFamily="34" charset="0"/>
              </a:rPr>
              <a:t>LEITURAS DA SEMANA: </a:t>
            </a:r>
            <a:r>
              <a:rPr lang="nl-NL" altLang="pt-BR" sz="1200" dirty="0">
                <a:solidFill>
                  <a:schemeClr val="accent2">
                    <a:lumMod val="20000"/>
                    <a:lumOff val="80000"/>
                  </a:schemeClr>
                </a:solidFill>
                <a:latin typeface="Arial Black" panose="020B0A04020102020204" pitchFamily="34" charset="0"/>
                <a:cs typeface="Arial" panose="020B0604020202020204" pitchFamily="34" charset="0"/>
              </a:rPr>
              <a:t>Ap 12:7-9; Ez 28:12-15; Is 14:12-14; Gn 3:15; Jo 17:24-26</a:t>
            </a:r>
            <a:endParaRPr lang="pt-BR" altLang="pt-BR" sz="1200" dirty="0">
              <a:solidFill>
                <a:schemeClr val="accent2">
                  <a:lumMod val="20000"/>
                  <a:lumOff val="80000"/>
                </a:schemeClr>
              </a:solidFill>
              <a:latin typeface="Arial Black" panose="020B0A04020102020204" pitchFamily="34" charset="0"/>
              <a:cs typeface="Arial" panose="020B0604020202020204" pitchFamily="34" charset="0"/>
            </a:endParaRPr>
          </a:p>
        </p:txBody>
      </p:sp>
      <p:pic>
        <p:nvPicPr>
          <p:cNvPr id="8" name="Imagem 7">
            <a:extLst>
              <a:ext uri="{FF2B5EF4-FFF2-40B4-BE49-F238E27FC236}">
                <a16:creationId xmlns:a16="http://schemas.microsoft.com/office/drawing/2014/main" id="{1B4580B3-E4F0-EABD-596F-401A1270C624}"/>
              </a:ext>
            </a:extLst>
          </p:cNvPr>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a:off x="7523357" y="-22973"/>
            <a:ext cx="1551510" cy="895777"/>
          </a:xfrm>
          <a:prstGeom prst="rect">
            <a:avLst/>
          </a:prstGeom>
          <a:ln>
            <a:noFill/>
          </a:ln>
          <a:effectLst>
            <a:softEdge rad="112500"/>
          </a:effectLst>
        </p:spPr>
      </p:pic>
      <p:pic>
        <p:nvPicPr>
          <p:cNvPr id="9" name="Imagem 8" descr="Uma imagem contendo Interface gráfica do usuário&#10;&#10;Descrição gerada automaticamente">
            <a:extLst>
              <a:ext uri="{FF2B5EF4-FFF2-40B4-BE49-F238E27FC236}">
                <a16:creationId xmlns:a16="http://schemas.microsoft.com/office/drawing/2014/main" id="{6AA875DB-3E67-6C3D-8120-4ED4B545208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21717" y="3648317"/>
            <a:ext cx="939746" cy="12271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683219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FFCCFF"/>
            </a:gs>
            <a:gs pos="50000">
              <a:schemeClr val="bg1"/>
            </a:gs>
            <a:gs pos="100000">
              <a:schemeClr val="bg1"/>
            </a:gs>
          </a:gsLst>
          <a:lin ang="2700000" scaled="1"/>
        </a:gradFill>
        <a:effectLst/>
      </p:bgPr>
    </p:bg>
    <p:spTree>
      <p:nvGrpSpPr>
        <p:cNvPr id="1" name=""/>
        <p:cNvGrpSpPr/>
        <p:nvPr/>
      </p:nvGrpSpPr>
      <p:grpSpPr>
        <a:xfrm>
          <a:off x="0" y="0"/>
          <a:ext cx="0" cy="0"/>
          <a:chOff x="0" y="0"/>
          <a:chExt cx="0" cy="0"/>
        </a:xfrm>
      </p:grpSpPr>
      <p:sp>
        <p:nvSpPr>
          <p:cNvPr id="10" name="Arredondar Retângulo em um Canto Diagonal 9"/>
          <p:cNvSpPr/>
          <p:nvPr/>
        </p:nvSpPr>
        <p:spPr>
          <a:xfrm>
            <a:off x="64294" y="108239"/>
            <a:ext cx="1489166" cy="444137"/>
          </a:xfrm>
          <a:prstGeom prst="round2DiagRect">
            <a:avLst>
              <a:gd name="adj1" fmla="val 16667"/>
              <a:gd name="adj2" fmla="val 33333"/>
            </a:avLst>
          </a:prstGeom>
          <a:gradFill>
            <a:gsLst>
              <a:gs pos="0">
                <a:srgbClr val="FFB9B9"/>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bg2">
                    <a:lumMod val="25000"/>
                  </a:schemeClr>
                </a:solidFill>
                <a:latin typeface="Arial Black" panose="020B0A04020102020204" pitchFamily="34" charset="0"/>
              </a:rPr>
              <a:t>Segunda</a:t>
            </a:r>
            <a:endParaRPr lang="pt-BR" dirty="0">
              <a:solidFill>
                <a:schemeClr val="bg2">
                  <a:lumMod val="25000"/>
                </a:schemeClr>
              </a:solidFill>
            </a:endParaRPr>
          </a:p>
        </p:txBody>
      </p:sp>
      <p:sp>
        <p:nvSpPr>
          <p:cNvPr id="14" name="Pentágono 13"/>
          <p:cNvSpPr/>
          <p:nvPr/>
        </p:nvSpPr>
        <p:spPr>
          <a:xfrm>
            <a:off x="1688022" y="69121"/>
            <a:ext cx="5597118" cy="566825"/>
          </a:xfrm>
          <a:prstGeom prst="homePlate">
            <a:avLst>
              <a:gd name="adj" fmla="val 22345"/>
            </a:avLst>
          </a:prstGeom>
          <a:gradFill>
            <a:gsLst>
              <a:gs pos="0">
                <a:srgbClr val="FFB9B9"/>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a:solidFill>
                  <a:schemeClr val="tx1"/>
                </a:solidFill>
                <a:latin typeface="Arial Black" panose="020B0A04020102020204" pitchFamily="34" charset="0"/>
              </a:rPr>
              <a:t>Lúcifer engana, Cristo prevalece</a:t>
            </a:r>
            <a:endParaRPr lang="pt-BR" sz="2000" dirty="0">
              <a:solidFill>
                <a:schemeClr val="tx1"/>
              </a:solidFill>
            </a:endParaRPr>
          </a:p>
        </p:txBody>
      </p:sp>
      <p:sp>
        <p:nvSpPr>
          <p:cNvPr id="15" name="CaixaDeTexto 15">
            <a:extLst>
              <a:ext uri="{FF2B5EF4-FFF2-40B4-BE49-F238E27FC236}">
                <a16:creationId xmlns:a16="http://schemas.microsoft.com/office/drawing/2014/main" id="{D5C09FDA-172B-4732-BD2E-A9BBEF8B191B}"/>
              </a:ext>
            </a:extLst>
          </p:cNvPr>
          <p:cNvSpPr txBox="1">
            <a:spLocks noChangeArrowheads="1"/>
          </p:cNvSpPr>
          <p:nvPr/>
        </p:nvSpPr>
        <p:spPr bwMode="auto">
          <a:xfrm>
            <a:off x="33430" y="1208029"/>
            <a:ext cx="8140991" cy="3554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None/>
            </a:pPr>
            <a:r>
              <a:rPr lang="pt-BR" altLang="pt-BR" sz="1500" dirty="0">
                <a:solidFill>
                  <a:srgbClr val="C00000"/>
                </a:solidFill>
                <a:latin typeface="Arial Black" panose="020B0A04020102020204" pitchFamily="34" charset="0"/>
                <a:cs typeface="Arial" panose="020B0604020202020204" pitchFamily="34" charset="0"/>
              </a:rPr>
              <a:t>3. O que Apocalipse 12:4 revela sobre a habilidade de Satanás para enganar? Quantos dos anjos caíram em suas mentiras sobre Deus?</a:t>
            </a: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r>
              <a:rPr lang="pt-BR" altLang="pt-BR" sz="1500" dirty="0">
                <a:solidFill>
                  <a:srgbClr val="C00000"/>
                </a:solidFill>
                <a:latin typeface="Arial Black" panose="020B0A04020102020204" pitchFamily="34" charset="0"/>
                <a:cs typeface="Arial" panose="020B0604020202020204" pitchFamily="34" charset="0"/>
              </a:rPr>
              <a:t>4. Leia Gênesis 2:15-17; Êxodo 32:26; Josué 24:15; 1 Reis 18:20, 21 e Apocalipse 22:17. Que princípio fundamental do grande conflito esses versos nos ensinam?</a:t>
            </a: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r>
              <a:rPr lang="pt-BR" altLang="pt-BR" sz="1500" dirty="0">
                <a:solidFill>
                  <a:srgbClr val="000099"/>
                </a:solidFill>
                <a:latin typeface="Arial Black" panose="020B0A04020102020204" pitchFamily="34" charset="0"/>
                <a:cs typeface="Arial" panose="020B0604020202020204" pitchFamily="34" charset="0"/>
              </a:rPr>
              <a:t>Que lições aprendemos da batalha no Céu que se aplicam à nossa batalha contra o mal? Se Satanás enganou seres perfeitos, será que pode nos enganar?</a:t>
            </a:r>
          </a:p>
        </p:txBody>
      </p:sp>
      <p:sp>
        <p:nvSpPr>
          <p:cNvPr id="22" name="Texto Explicativo: Seta para Baixo 21">
            <a:extLst>
              <a:ext uri="{FF2B5EF4-FFF2-40B4-BE49-F238E27FC236}">
                <a16:creationId xmlns:a16="http://schemas.microsoft.com/office/drawing/2014/main" id="{BDD13C62-4DCC-4E38-8F64-0DE6F4ED90DE}"/>
              </a:ext>
            </a:extLst>
          </p:cNvPr>
          <p:cNvSpPr/>
          <p:nvPr/>
        </p:nvSpPr>
        <p:spPr>
          <a:xfrm>
            <a:off x="73026" y="717939"/>
            <a:ext cx="7075032" cy="532868"/>
          </a:xfrm>
          <a:prstGeom prst="downArrowCallout">
            <a:avLst>
              <a:gd name="adj1" fmla="val 11453"/>
              <a:gd name="adj2" fmla="val 25000"/>
              <a:gd name="adj3" fmla="val 25000"/>
              <a:gd name="adj4" fmla="val 64977"/>
            </a:avLst>
          </a:prstGeom>
          <a:gradFill flip="none" rotWithShape="1">
            <a:gsLst>
              <a:gs pos="0">
                <a:schemeClr val="accent2">
                  <a:lumMod val="75000"/>
                </a:schemeClr>
              </a:gs>
              <a:gs pos="50000">
                <a:schemeClr val="bg2"/>
              </a:gs>
              <a:gs pos="100000">
                <a:schemeClr val="accent2">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pt-BR" dirty="0">
                <a:solidFill>
                  <a:schemeClr val="bg2">
                    <a:lumMod val="25000"/>
                  </a:schemeClr>
                </a:solidFill>
                <a:latin typeface="Arial Black" panose="020B0A04020102020204" pitchFamily="34" charset="0"/>
                <a:cs typeface="Arial" panose="020B0604020202020204" pitchFamily="34" charset="0"/>
              </a:rPr>
              <a:t>PERGUNTAS:</a:t>
            </a:r>
          </a:p>
        </p:txBody>
      </p:sp>
      <p:sp>
        <p:nvSpPr>
          <p:cNvPr id="6" name="Retângulo 5">
            <a:extLst>
              <a:ext uri="{FF2B5EF4-FFF2-40B4-BE49-F238E27FC236}">
                <a16:creationId xmlns:a16="http://schemas.microsoft.com/office/drawing/2014/main" id="{FABDE56D-3F03-0165-FE61-AF4DC3BC7A2F}"/>
              </a:ext>
            </a:extLst>
          </p:cNvPr>
          <p:cNvSpPr/>
          <p:nvPr/>
        </p:nvSpPr>
        <p:spPr>
          <a:xfrm>
            <a:off x="7617067" y="817838"/>
            <a:ext cx="1364476" cy="369332"/>
          </a:xfrm>
          <a:prstGeom prst="rect">
            <a:avLst/>
          </a:prstGeom>
        </p:spPr>
        <p:txBody>
          <a:bodyPr wrap="none">
            <a:spAutoFit/>
          </a:bodyPr>
          <a:lstStyle/>
          <a:p>
            <a:r>
              <a:rPr lang="pt-BR" dirty="0">
                <a:solidFill>
                  <a:srgbClr val="452643"/>
                </a:solidFill>
                <a:latin typeface="Arial Black" panose="020B0A04020102020204" pitchFamily="34" charset="0"/>
              </a:rPr>
              <a:t>LIÇÃO 01</a:t>
            </a:r>
            <a:endParaRPr lang="pt-BR" dirty="0">
              <a:solidFill>
                <a:srgbClr val="452643"/>
              </a:solidFill>
            </a:endParaRPr>
          </a:p>
        </p:txBody>
      </p:sp>
      <p:sp>
        <p:nvSpPr>
          <p:cNvPr id="5" name="Retângulo 4">
            <a:extLst>
              <a:ext uri="{FF2B5EF4-FFF2-40B4-BE49-F238E27FC236}">
                <a16:creationId xmlns:a16="http://schemas.microsoft.com/office/drawing/2014/main" id="{99F4E7C5-C5B8-5F8D-4A50-2D5763CA661F}"/>
              </a:ext>
            </a:extLst>
          </p:cNvPr>
          <p:cNvSpPr>
            <a:spLocks noChangeArrowheads="1"/>
          </p:cNvSpPr>
          <p:nvPr/>
        </p:nvSpPr>
        <p:spPr bwMode="auto">
          <a:xfrm>
            <a:off x="19946" y="4845704"/>
            <a:ext cx="8639958" cy="276999"/>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pt-BR" altLang="pt-BR" sz="1200" dirty="0">
                <a:solidFill>
                  <a:schemeClr val="accent2">
                    <a:lumMod val="20000"/>
                    <a:lumOff val="80000"/>
                  </a:schemeClr>
                </a:solidFill>
                <a:latin typeface="Arial Black" panose="020B0A04020102020204" pitchFamily="34" charset="0"/>
                <a:cs typeface="Arial" panose="020B0604020202020204" pitchFamily="34" charset="0"/>
              </a:rPr>
              <a:t>LEITURAS DA SEMANA: </a:t>
            </a:r>
            <a:r>
              <a:rPr lang="nl-NL" altLang="pt-BR" sz="1200" dirty="0">
                <a:solidFill>
                  <a:schemeClr val="accent2">
                    <a:lumMod val="20000"/>
                    <a:lumOff val="80000"/>
                  </a:schemeClr>
                </a:solidFill>
                <a:latin typeface="Arial Black" panose="020B0A04020102020204" pitchFamily="34" charset="0"/>
                <a:cs typeface="Arial" panose="020B0604020202020204" pitchFamily="34" charset="0"/>
              </a:rPr>
              <a:t>Ap 12:7-9; Ez 28:12-15; Is 14:12-14; Gn 3:15; Jo 17:24-26</a:t>
            </a:r>
            <a:endParaRPr lang="pt-BR" altLang="pt-BR" sz="1200" dirty="0">
              <a:solidFill>
                <a:schemeClr val="accent2">
                  <a:lumMod val="20000"/>
                  <a:lumOff val="80000"/>
                </a:schemeClr>
              </a:solidFill>
              <a:latin typeface="Arial Black" panose="020B0A04020102020204" pitchFamily="34" charset="0"/>
              <a:cs typeface="Arial" panose="020B0604020202020204" pitchFamily="34" charset="0"/>
            </a:endParaRPr>
          </a:p>
        </p:txBody>
      </p:sp>
      <p:pic>
        <p:nvPicPr>
          <p:cNvPr id="7" name="Imagem 6">
            <a:extLst>
              <a:ext uri="{FF2B5EF4-FFF2-40B4-BE49-F238E27FC236}">
                <a16:creationId xmlns:a16="http://schemas.microsoft.com/office/drawing/2014/main" id="{5BE3054B-1B45-0790-5E4F-E0F7033FCB0F}"/>
              </a:ext>
            </a:extLst>
          </p:cNvPr>
          <p:cNvPicPr>
            <a:picLocks noChangeAspect="1"/>
          </p:cNvPicPr>
          <p:nvPr/>
        </p:nvPicPr>
        <p:blipFill>
          <a:blip r:embed="rId3">
            <a:duotone>
              <a:schemeClr val="accent3">
                <a:shade val="45000"/>
                <a:satMod val="135000"/>
              </a:schemeClr>
              <a:prstClr val="white"/>
            </a:duotone>
            <a:extLst>
              <a:ext uri="{BEBA8EAE-BF5A-486C-A8C5-ECC9F3942E4B}">
                <a14:imgProps xmlns:a14="http://schemas.microsoft.com/office/drawing/2010/main">
                  <a14:imgLayer r:embed="rId4">
                    <a14:imgEffect>
                      <a14:brightnessContrast contrast="40000"/>
                    </a14:imgEffect>
                  </a14:imgLayer>
                </a14:imgProps>
              </a:ext>
            </a:extLst>
          </a:blip>
          <a:stretch>
            <a:fillRect/>
          </a:stretch>
        </p:blipFill>
        <p:spPr>
          <a:xfrm>
            <a:off x="7523357" y="-22973"/>
            <a:ext cx="1551510" cy="895777"/>
          </a:xfrm>
          <a:prstGeom prst="rect">
            <a:avLst/>
          </a:prstGeom>
          <a:ln>
            <a:noFill/>
          </a:ln>
          <a:effectLst>
            <a:softEdge rad="112500"/>
          </a:effectLst>
        </p:spPr>
      </p:pic>
      <p:pic>
        <p:nvPicPr>
          <p:cNvPr id="8" name="Imagem 7" descr="Uma imagem contendo Interface gráfica do usuário&#10;&#10;Descrição gerada automaticamente">
            <a:extLst>
              <a:ext uri="{FF2B5EF4-FFF2-40B4-BE49-F238E27FC236}">
                <a16:creationId xmlns:a16="http://schemas.microsoft.com/office/drawing/2014/main" id="{548A4B08-BF03-DB14-9CC7-65212DE8BEE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21717" y="3648317"/>
            <a:ext cx="939746" cy="12271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902406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FFCCFF"/>
            </a:gs>
            <a:gs pos="50000">
              <a:schemeClr val="bg1"/>
            </a:gs>
            <a:gs pos="100000">
              <a:schemeClr val="bg1"/>
            </a:gs>
          </a:gsLst>
          <a:lin ang="2700000" scaled="1"/>
        </a:gradFill>
        <a:effectLst/>
      </p:bgPr>
    </p:bg>
    <p:spTree>
      <p:nvGrpSpPr>
        <p:cNvPr id="1" name=""/>
        <p:cNvGrpSpPr/>
        <p:nvPr/>
      </p:nvGrpSpPr>
      <p:grpSpPr>
        <a:xfrm>
          <a:off x="0" y="0"/>
          <a:ext cx="0" cy="0"/>
          <a:chOff x="0" y="0"/>
          <a:chExt cx="0" cy="0"/>
        </a:xfrm>
      </p:grpSpPr>
      <p:sp>
        <p:nvSpPr>
          <p:cNvPr id="10" name="Arredondar Retângulo em um Canto Diagonal 9"/>
          <p:cNvSpPr/>
          <p:nvPr/>
        </p:nvSpPr>
        <p:spPr>
          <a:xfrm>
            <a:off x="64294" y="108239"/>
            <a:ext cx="1489166" cy="444137"/>
          </a:xfrm>
          <a:prstGeom prst="round2DiagRect">
            <a:avLst>
              <a:gd name="adj1" fmla="val 16667"/>
              <a:gd name="adj2" fmla="val 33333"/>
            </a:avLst>
          </a:prstGeom>
          <a:gradFill>
            <a:gsLst>
              <a:gs pos="0">
                <a:srgbClr val="FFB9B9"/>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bg2">
                    <a:lumMod val="25000"/>
                  </a:schemeClr>
                </a:solidFill>
                <a:latin typeface="Arial Black" panose="020B0A04020102020204" pitchFamily="34" charset="0"/>
              </a:rPr>
              <a:t>Segunda</a:t>
            </a:r>
            <a:endParaRPr lang="pt-BR" dirty="0">
              <a:solidFill>
                <a:schemeClr val="bg2">
                  <a:lumMod val="25000"/>
                </a:schemeClr>
              </a:solidFill>
            </a:endParaRPr>
          </a:p>
        </p:txBody>
      </p:sp>
      <p:sp>
        <p:nvSpPr>
          <p:cNvPr id="14" name="Pentágono 13"/>
          <p:cNvSpPr/>
          <p:nvPr/>
        </p:nvSpPr>
        <p:spPr>
          <a:xfrm>
            <a:off x="1688022" y="69121"/>
            <a:ext cx="5597118" cy="566825"/>
          </a:xfrm>
          <a:prstGeom prst="homePlate">
            <a:avLst>
              <a:gd name="adj" fmla="val 22345"/>
            </a:avLst>
          </a:prstGeom>
          <a:gradFill>
            <a:gsLst>
              <a:gs pos="0">
                <a:srgbClr val="FFB9B9"/>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a:solidFill>
                  <a:schemeClr val="tx1"/>
                </a:solidFill>
                <a:latin typeface="Arial Black" panose="020B0A04020102020204" pitchFamily="34" charset="0"/>
              </a:rPr>
              <a:t>Lúcifer engana, Cristo prevalece</a:t>
            </a:r>
            <a:endParaRPr lang="pt-BR" sz="2000" dirty="0">
              <a:solidFill>
                <a:schemeClr val="tx1"/>
              </a:solidFill>
            </a:endParaRPr>
          </a:p>
        </p:txBody>
      </p:sp>
      <p:sp>
        <p:nvSpPr>
          <p:cNvPr id="12" name="CaixaDeTexto 10">
            <a:extLst>
              <a:ext uri="{FF2B5EF4-FFF2-40B4-BE49-F238E27FC236}">
                <a16:creationId xmlns:a16="http://schemas.microsoft.com/office/drawing/2014/main" id="{A64B78EF-EDA8-421A-88C9-45544BBCA9D1}"/>
              </a:ext>
            </a:extLst>
          </p:cNvPr>
          <p:cNvSpPr txBox="1">
            <a:spLocks noChangeArrowheads="1"/>
          </p:cNvSpPr>
          <p:nvPr/>
        </p:nvSpPr>
        <p:spPr bwMode="auto">
          <a:xfrm>
            <a:off x="24368" y="1132745"/>
            <a:ext cx="8197349"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None/>
            </a:pPr>
            <a:r>
              <a:rPr lang="pt-BR" altLang="pt-BR" sz="1600" dirty="0">
                <a:latin typeface="Arial Black" panose="020B0A04020102020204" pitchFamily="34" charset="0"/>
                <a:cs typeface="Arial" panose="020B0604020202020204" pitchFamily="34" charset="0"/>
              </a:rPr>
              <a:t>- Uma coisa podemos afirmar sobre a guerra no Céu: todo anjo teve de decidir a favor ou contra Cristo. A quem seguiriam? De quem seria a voz que ouviriam? Os anjos leais escolheram ser obedientes aos mandamentos amorosos de Cristo, ao passo que um terço dos anjos ouviu a voz de Lúcifer, desobedeceu a Deus e perdeu o Céu. Também nós, neste tempo crítico da história, somos chamados a decidir a favor ou contra Cristo. Devemos declarar de que lado estamos: de Cristo ou de Satanás. Quando Deus criou a humanidade, Ele incorporou profundamente em nosso cérebro a capacidade de raciocinar e escolher. A essência da humanidade é a capacidade de fazer escolhas morais. Não somos robôs. Fomos criados à imagem de Deus, diferentes dos animais quanto à capacidade de escolher e seguir princípios espirituais eternos. Desde a rebelião de Lúcifer no Céu, Deus chama Seu povo a responder ao Seu amor e ser obediente aos Seus mandamentos, escolhendo servi-Lo.</a:t>
            </a:r>
          </a:p>
        </p:txBody>
      </p:sp>
      <p:sp>
        <p:nvSpPr>
          <p:cNvPr id="13" name="Texto Explicativo: Seta para Baixo 12">
            <a:extLst>
              <a:ext uri="{FF2B5EF4-FFF2-40B4-BE49-F238E27FC236}">
                <a16:creationId xmlns:a16="http://schemas.microsoft.com/office/drawing/2014/main" id="{0D166226-26B4-450D-9EDE-E579CA78EEF8}"/>
              </a:ext>
            </a:extLst>
          </p:cNvPr>
          <p:cNvSpPr/>
          <p:nvPr/>
        </p:nvSpPr>
        <p:spPr>
          <a:xfrm>
            <a:off x="73026" y="717939"/>
            <a:ext cx="7075032" cy="532868"/>
          </a:xfrm>
          <a:prstGeom prst="downArrowCallout">
            <a:avLst>
              <a:gd name="adj1" fmla="val 11453"/>
              <a:gd name="adj2" fmla="val 25000"/>
              <a:gd name="adj3" fmla="val 25000"/>
              <a:gd name="adj4" fmla="val 64977"/>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pt-BR" dirty="0">
                <a:solidFill>
                  <a:schemeClr val="bg2">
                    <a:lumMod val="25000"/>
                  </a:schemeClr>
                </a:solidFill>
                <a:latin typeface="Arial Black" panose="020B0A04020102020204" pitchFamily="34" charset="0"/>
                <a:cs typeface="Arial" panose="020B0604020202020204" pitchFamily="34" charset="0"/>
              </a:rPr>
              <a:t>COMENTÁRIOS:</a:t>
            </a:r>
          </a:p>
        </p:txBody>
      </p:sp>
      <p:sp>
        <p:nvSpPr>
          <p:cNvPr id="6" name="Retângulo 5">
            <a:extLst>
              <a:ext uri="{FF2B5EF4-FFF2-40B4-BE49-F238E27FC236}">
                <a16:creationId xmlns:a16="http://schemas.microsoft.com/office/drawing/2014/main" id="{88F95B22-0B17-9481-526D-40ED6F40ADA5}"/>
              </a:ext>
            </a:extLst>
          </p:cNvPr>
          <p:cNvSpPr/>
          <p:nvPr/>
        </p:nvSpPr>
        <p:spPr>
          <a:xfrm>
            <a:off x="7617067" y="817838"/>
            <a:ext cx="1364476" cy="369332"/>
          </a:xfrm>
          <a:prstGeom prst="rect">
            <a:avLst/>
          </a:prstGeom>
        </p:spPr>
        <p:txBody>
          <a:bodyPr wrap="none">
            <a:spAutoFit/>
          </a:bodyPr>
          <a:lstStyle/>
          <a:p>
            <a:r>
              <a:rPr lang="pt-BR" dirty="0">
                <a:solidFill>
                  <a:srgbClr val="452643"/>
                </a:solidFill>
                <a:latin typeface="Arial Black" panose="020B0A04020102020204" pitchFamily="34" charset="0"/>
              </a:rPr>
              <a:t>LIÇÃO 01</a:t>
            </a:r>
            <a:endParaRPr lang="pt-BR" dirty="0">
              <a:solidFill>
                <a:srgbClr val="452643"/>
              </a:solidFill>
            </a:endParaRPr>
          </a:p>
        </p:txBody>
      </p:sp>
      <p:sp>
        <p:nvSpPr>
          <p:cNvPr id="5" name="Retângulo 4">
            <a:extLst>
              <a:ext uri="{FF2B5EF4-FFF2-40B4-BE49-F238E27FC236}">
                <a16:creationId xmlns:a16="http://schemas.microsoft.com/office/drawing/2014/main" id="{EDBBAAE8-AD4A-97C4-F36B-D5674BCAC5C3}"/>
              </a:ext>
            </a:extLst>
          </p:cNvPr>
          <p:cNvSpPr>
            <a:spLocks noChangeArrowheads="1"/>
          </p:cNvSpPr>
          <p:nvPr/>
        </p:nvSpPr>
        <p:spPr bwMode="auto">
          <a:xfrm>
            <a:off x="19946" y="4845704"/>
            <a:ext cx="8639958" cy="276999"/>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pt-BR" altLang="pt-BR" sz="1200" dirty="0">
                <a:solidFill>
                  <a:schemeClr val="accent2">
                    <a:lumMod val="20000"/>
                    <a:lumOff val="80000"/>
                  </a:schemeClr>
                </a:solidFill>
                <a:latin typeface="Arial Black" panose="020B0A04020102020204" pitchFamily="34" charset="0"/>
                <a:cs typeface="Arial" panose="020B0604020202020204" pitchFamily="34" charset="0"/>
              </a:rPr>
              <a:t>LEITURAS DA SEMANA: </a:t>
            </a:r>
            <a:r>
              <a:rPr lang="nl-NL" altLang="pt-BR" sz="1200" dirty="0">
                <a:solidFill>
                  <a:schemeClr val="accent2">
                    <a:lumMod val="20000"/>
                    <a:lumOff val="80000"/>
                  </a:schemeClr>
                </a:solidFill>
                <a:latin typeface="Arial Black" panose="020B0A04020102020204" pitchFamily="34" charset="0"/>
                <a:cs typeface="Arial" panose="020B0604020202020204" pitchFamily="34" charset="0"/>
              </a:rPr>
              <a:t>Ap 12:7-9; Ez 28:12-15; Is 14:12-14; Gn 3:15; Jo 17:24-26</a:t>
            </a:r>
            <a:endParaRPr lang="pt-BR" altLang="pt-BR" sz="1200" dirty="0">
              <a:solidFill>
                <a:schemeClr val="accent2">
                  <a:lumMod val="20000"/>
                  <a:lumOff val="80000"/>
                </a:schemeClr>
              </a:solidFill>
              <a:latin typeface="Arial Black" panose="020B0A04020102020204" pitchFamily="34" charset="0"/>
              <a:cs typeface="Arial" panose="020B0604020202020204" pitchFamily="34" charset="0"/>
            </a:endParaRPr>
          </a:p>
        </p:txBody>
      </p:sp>
      <p:pic>
        <p:nvPicPr>
          <p:cNvPr id="7" name="Imagem 6">
            <a:extLst>
              <a:ext uri="{FF2B5EF4-FFF2-40B4-BE49-F238E27FC236}">
                <a16:creationId xmlns:a16="http://schemas.microsoft.com/office/drawing/2014/main" id="{112D8330-C60A-BDC6-27EF-CA5A53AE2A48}"/>
              </a:ext>
            </a:extLst>
          </p:cNvPr>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a:off x="7523357" y="-22973"/>
            <a:ext cx="1551510" cy="895777"/>
          </a:xfrm>
          <a:prstGeom prst="rect">
            <a:avLst/>
          </a:prstGeom>
          <a:ln>
            <a:noFill/>
          </a:ln>
          <a:effectLst>
            <a:softEdge rad="112500"/>
          </a:effectLst>
        </p:spPr>
      </p:pic>
      <p:pic>
        <p:nvPicPr>
          <p:cNvPr id="8" name="Imagem 7" descr="Uma imagem contendo Interface gráfica do usuário&#10;&#10;Descrição gerada automaticamente">
            <a:extLst>
              <a:ext uri="{FF2B5EF4-FFF2-40B4-BE49-F238E27FC236}">
                <a16:creationId xmlns:a16="http://schemas.microsoft.com/office/drawing/2014/main" id="{67868905-11E4-7B86-1903-4ADA624FC10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21717" y="3648317"/>
            <a:ext cx="939746" cy="12271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032827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FFE9A3"/>
            </a:gs>
            <a:gs pos="50000">
              <a:schemeClr val="bg1"/>
            </a:gs>
            <a:gs pos="100000">
              <a:schemeClr val="bg1"/>
            </a:gs>
          </a:gsLst>
          <a:lin ang="2700000" scaled="1"/>
        </a:gradFill>
        <a:effectLst/>
      </p:bgPr>
    </p:bg>
    <p:spTree>
      <p:nvGrpSpPr>
        <p:cNvPr id="1" name=""/>
        <p:cNvGrpSpPr/>
        <p:nvPr/>
      </p:nvGrpSpPr>
      <p:grpSpPr>
        <a:xfrm>
          <a:off x="0" y="0"/>
          <a:ext cx="0" cy="0"/>
          <a:chOff x="0" y="0"/>
          <a:chExt cx="0" cy="0"/>
        </a:xfrm>
      </p:grpSpPr>
      <p:sp>
        <p:nvSpPr>
          <p:cNvPr id="10" name="Arredondar Retângulo em um Canto Diagonal 9"/>
          <p:cNvSpPr/>
          <p:nvPr/>
        </p:nvSpPr>
        <p:spPr>
          <a:xfrm>
            <a:off x="64294" y="108239"/>
            <a:ext cx="1489166" cy="444137"/>
          </a:xfrm>
          <a:prstGeom prst="round2DiagRect">
            <a:avLst>
              <a:gd name="adj1" fmla="val 16667"/>
              <a:gd name="adj2" fmla="val 33333"/>
            </a:avLst>
          </a:prstGeom>
          <a:gradFill>
            <a:gsLst>
              <a:gs pos="0">
                <a:srgbClr val="FFD5AB"/>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bg2">
                    <a:lumMod val="25000"/>
                  </a:schemeClr>
                </a:solidFill>
                <a:latin typeface="Arial Black" panose="020B0A04020102020204" pitchFamily="34" charset="0"/>
              </a:rPr>
              <a:t>Terça</a:t>
            </a:r>
            <a:endParaRPr lang="pt-BR" dirty="0">
              <a:solidFill>
                <a:schemeClr val="bg2">
                  <a:lumMod val="25000"/>
                </a:schemeClr>
              </a:solidFill>
            </a:endParaRPr>
          </a:p>
        </p:txBody>
      </p:sp>
      <p:sp>
        <p:nvSpPr>
          <p:cNvPr id="14" name="Pentágono 13"/>
          <p:cNvSpPr/>
          <p:nvPr/>
        </p:nvSpPr>
        <p:spPr>
          <a:xfrm>
            <a:off x="1688022" y="69121"/>
            <a:ext cx="5597118" cy="566825"/>
          </a:xfrm>
          <a:prstGeom prst="homePlate">
            <a:avLst>
              <a:gd name="adj" fmla="val 22345"/>
            </a:avLst>
          </a:prstGeom>
          <a:gradFill>
            <a:gsLst>
              <a:gs pos="0">
                <a:srgbClr val="FFD5AB"/>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a:solidFill>
                  <a:schemeClr val="tx1"/>
                </a:solidFill>
                <a:latin typeface="Arial Black" panose="020B0A04020102020204" pitchFamily="34" charset="0"/>
              </a:rPr>
              <a:t>O planeta Terra se envolve</a:t>
            </a:r>
            <a:endParaRPr lang="pt-BR" sz="2000" dirty="0">
              <a:solidFill>
                <a:schemeClr val="tx1"/>
              </a:solidFill>
            </a:endParaRPr>
          </a:p>
        </p:txBody>
      </p:sp>
      <p:sp>
        <p:nvSpPr>
          <p:cNvPr id="15" name="CaixaDeTexto 15">
            <a:extLst>
              <a:ext uri="{FF2B5EF4-FFF2-40B4-BE49-F238E27FC236}">
                <a16:creationId xmlns:a16="http://schemas.microsoft.com/office/drawing/2014/main" id="{C3A1BEFC-B9B8-4142-B09F-1F5B330F4265}"/>
              </a:ext>
            </a:extLst>
          </p:cNvPr>
          <p:cNvSpPr txBox="1">
            <a:spLocks noChangeArrowheads="1"/>
          </p:cNvSpPr>
          <p:nvPr/>
        </p:nvSpPr>
        <p:spPr bwMode="auto">
          <a:xfrm>
            <a:off x="33430" y="1208029"/>
            <a:ext cx="8244542" cy="3554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None/>
            </a:pPr>
            <a:r>
              <a:rPr lang="pt-BR" altLang="pt-BR" sz="1500" dirty="0">
                <a:solidFill>
                  <a:srgbClr val="C00000"/>
                </a:solidFill>
                <a:latin typeface="Arial Black" panose="020B0A04020102020204" pitchFamily="34" charset="0"/>
                <a:cs typeface="Arial" panose="020B0604020202020204" pitchFamily="34" charset="0"/>
              </a:rPr>
              <a:t>5. Leia Gênesis 3:1-3; Romanos 3:23; 5:12. O que esses textos têm em comum? Descreva os principais resultados do pecado que afligem toda a humanidade.</a:t>
            </a: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r>
              <a:rPr lang="pt-BR" altLang="pt-BR" sz="1500" dirty="0">
                <a:solidFill>
                  <a:srgbClr val="000099"/>
                </a:solidFill>
                <a:latin typeface="Arial Black" panose="020B0A04020102020204" pitchFamily="34" charset="0"/>
                <a:cs typeface="Arial" panose="020B0604020202020204" pitchFamily="34" charset="0"/>
              </a:rPr>
              <a:t>Leia Gênesis 3:15; Levítico 5:5, 6; João 1:29. Que promessa Deus fez a Adão e Eva no jardim depois que pecaram e que lhes deu esperança, apesar da culpa e do desespero? O que Ele fez no Éden que apontava para a solução futura do problema do pecado?</a:t>
            </a:r>
          </a:p>
        </p:txBody>
      </p:sp>
      <p:sp>
        <p:nvSpPr>
          <p:cNvPr id="22" name="Texto Explicativo: Seta para Baixo 21">
            <a:extLst>
              <a:ext uri="{FF2B5EF4-FFF2-40B4-BE49-F238E27FC236}">
                <a16:creationId xmlns:a16="http://schemas.microsoft.com/office/drawing/2014/main" id="{8BEA5E99-E373-4CFD-85F3-CA3E79AA58FA}"/>
              </a:ext>
            </a:extLst>
          </p:cNvPr>
          <p:cNvSpPr/>
          <p:nvPr/>
        </p:nvSpPr>
        <p:spPr>
          <a:xfrm>
            <a:off x="73026" y="717939"/>
            <a:ext cx="7075032" cy="532868"/>
          </a:xfrm>
          <a:prstGeom prst="downArrowCallout">
            <a:avLst>
              <a:gd name="adj1" fmla="val 11453"/>
              <a:gd name="adj2" fmla="val 25000"/>
              <a:gd name="adj3" fmla="val 25000"/>
              <a:gd name="adj4" fmla="val 64977"/>
            </a:avLst>
          </a:prstGeom>
          <a:gradFill flip="none" rotWithShape="1">
            <a:gsLst>
              <a:gs pos="0">
                <a:schemeClr val="accent2">
                  <a:lumMod val="75000"/>
                </a:schemeClr>
              </a:gs>
              <a:gs pos="50000">
                <a:schemeClr val="bg2"/>
              </a:gs>
              <a:gs pos="100000">
                <a:schemeClr val="accent2">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pt-BR" dirty="0">
                <a:solidFill>
                  <a:schemeClr val="bg2">
                    <a:lumMod val="25000"/>
                  </a:schemeClr>
                </a:solidFill>
                <a:latin typeface="Arial Black" panose="020B0A04020102020204" pitchFamily="34" charset="0"/>
                <a:cs typeface="Arial" panose="020B0604020202020204" pitchFamily="34" charset="0"/>
              </a:rPr>
              <a:t>PERGUNTAS:</a:t>
            </a:r>
          </a:p>
        </p:txBody>
      </p:sp>
      <p:sp>
        <p:nvSpPr>
          <p:cNvPr id="6" name="Retângulo 5">
            <a:extLst>
              <a:ext uri="{FF2B5EF4-FFF2-40B4-BE49-F238E27FC236}">
                <a16:creationId xmlns:a16="http://schemas.microsoft.com/office/drawing/2014/main" id="{66AE90E3-AC57-DD86-AC9B-E74D0C2B036E}"/>
              </a:ext>
            </a:extLst>
          </p:cNvPr>
          <p:cNvSpPr/>
          <p:nvPr/>
        </p:nvSpPr>
        <p:spPr>
          <a:xfrm>
            <a:off x="7617067" y="817838"/>
            <a:ext cx="1364476" cy="369332"/>
          </a:xfrm>
          <a:prstGeom prst="rect">
            <a:avLst/>
          </a:prstGeom>
        </p:spPr>
        <p:txBody>
          <a:bodyPr wrap="none">
            <a:spAutoFit/>
          </a:bodyPr>
          <a:lstStyle/>
          <a:p>
            <a:r>
              <a:rPr lang="pt-BR" dirty="0">
                <a:solidFill>
                  <a:srgbClr val="452643"/>
                </a:solidFill>
                <a:latin typeface="Arial Black" panose="020B0A04020102020204" pitchFamily="34" charset="0"/>
              </a:rPr>
              <a:t>LIÇÃO 01</a:t>
            </a:r>
            <a:endParaRPr lang="pt-BR" dirty="0">
              <a:solidFill>
                <a:srgbClr val="452643"/>
              </a:solidFill>
            </a:endParaRPr>
          </a:p>
        </p:txBody>
      </p:sp>
      <p:sp>
        <p:nvSpPr>
          <p:cNvPr id="5" name="Retângulo 4">
            <a:extLst>
              <a:ext uri="{FF2B5EF4-FFF2-40B4-BE49-F238E27FC236}">
                <a16:creationId xmlns:a16="http://schemas.microsoft.com/office/drawing/2014/main" id="{8F4605FB-8D94-A0E2-AF3B-4995C2DD7124}"/>
              </a:ext>
            </a:extLst>
          </p:cNvPr>
          <p:cNvSpPr>
            <a:spLocks noChangeArrowheads="1"/>
          </p:cNvSpPr>
          <p:nvPr/>
        </p:nvSpPr>
        <p:spPr bwMode="auto">
          <a:xfrm>
            <a:off x="19946" y="4845704"/>
            <a:ext cx="8639958" cy="276999"/>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pt-BR" altLang="pt-BR" sz="1200" dirty="0">
                <a:solidFill>
                  <a:schemeClr val="accent2">
                    <a:lumMod val="20000"/>
                    <a:lumOff val="80000"/>
                  </a:schemeClr>
                </a:solidFill>
                <a:latin typeface="Arial Black" panose="020B0A04020102020204" pitchFamily="34" charset="0"/>
                <a:cs typeface="Arial" panose="020B0604020202020204" pitchFamily="34" charset="0"/>
              </a:rPr>
              <a:t>LEITURAS DA SEMANA: </a:t>
            </a:r>
            <a:r>
              <a:rPr lang="nl-NL" altLang="pt-BR" sz="1200" dirty="0">
                <a:solidFill>
                  <a:schemeClr val="accent2">
                    <a:lumMod val="20000"/>
                    <a:lumOff val="80000"/>
                  </a:schemeClr>
                </a:solidFill>
                <a:latin typeface="Arial Black" panose="020B0A04020102020204" pitchFamily="34" charset="0"/>
                <a:cs typeface="Arial" panose="020B0604020202020204" pitchFamily="34" charset="0"/>
              </a:rPr>
              <a:t>Ap 12:7-9; Ez 28:12-15; Is 14:12-14; Gn 3:15; Jo 17:24-26</a:t>
            </a:r>
            <a:endParaRPr lang="pt-BR" altLang="pt-BR" sz="1200" dirty="0">
              <a:solidFill>
                <a:schemeClr val="accent2">
                  <a:lumMod val="20000"/>
                  <a:lumOff val="80000"/>
                </a:schemeClr>
              </a:solidFill>
              <a:latin typeface="Arial Black" panose="020B0A04020102020204" pitchFamily="34" charset="0"/>
              <a:cs typeface="Arial" panose="020B0604020202020204" pitchFamily="34" charset="0"/>
            </a:endParaRPr>
          </a:p>
        </p:txBody>
      </p:sp>
      <p:pic>
        <p:nvPicPr>
          <p:cNvPr id="7" name="Imagem 6">
            <a:extLst>
              <a:ext uri="{FF2B5EF4-FFF2-40B4-BE49-F238E27FC236}">
                <a16:creationId xmlns:a16="http://schemas.microsoft.com/office/drawing/2014/main" id="{E893B890-5C6E-F3FD-BF39-8B627571DE15}"/>
              </a:ext>
            </a:extLst>
          </p:cNvPr>
          <p:cNvPicPr>
            <a:picLocks noChangeAspect="1"/>
          </p:cNvPicPr>
          <p:nvPr/>
        </p:nvPicPr>
        <p:blipFill>
          <a:blip r:embed="rId3">
            <a:duotone>
              <a:schemeClr val="accent3">
                <a:shade val="45000"/>
                <a:satMod val="135000"/>
              </a:schemeClr>
              <a:prstClr val="white"/>
            </a:duotone>
            <a:extLst>
              <a:ext uri="{BEBA8EAE-BF5A-486C-A8C5-ECC9F3942E4B}">
                <a14:imgProps xmlns:a14="http://schemas.microsoft.com/office/drawing/2010/main">
                  <a14:imgLayer r:embed="rId4">
                    <a14:imgEffect>
                      <a14:brightnessContrast contrast="40000"/>
                    </a14:imgEffect>
                  </a14:imgLayer>
                </a14:imgProps>
              </a:ext>
            </a:extLst>
          </a:blip>
          <a:stretch>
            <a:fillRect/>
          </a:stretch>
        </p:blipFill>
        <p:spPr>
          <a:xfrm>
            <a:off x="7523357" y="-22973"/>
            <a:ext cx="1551510" cy="895777"/>
          </a:xfrm>
          <a:prstGeom prst="rect">
            <a:avLst/>
          </a:prstGeom>
          <a:ln>
            <a:noFill/>
          </a:ln>
          <a:effectLst>
            <a:softEdge rad="112500"/>
          </a:effectLst>
        </p:spPr>
      </p:pic>
      <p:pic>
        <p:nvPicPr>
          <p:cNvPr id="8" name="Imagem 7" descr="Uma imagem contendo Interface gráfica do usuário&#10;&#10;Descrição gerada automaticamente">
            <a:extLst>
              <a:ext uri="{FF2B5EF4-FFF2-40B4-BE49-F238E27FC236}">
                <a16:creationId xmlns:a16="http://schemas.microsoft.com/office/drawing/2014/main" id="{50558775-9F80-ECBD-AD92-83283D753A4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21717" y="3648317"/>
            <a:ext cx="939746" cy="12271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424059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FFE9A3"/>
            </a:gs>
            <a:gs pos="50000">
              <a:schemeClr val="bg1"/>
            </a:gs>
            <a:gs pos="100000">
              <a:schemeClr val="bg1"/>
            </a:gs>
          </a:gsLst>
          <a:lin ang="2700000" scaled="1"/>
        </a:gradFill>
        <a:effectLst/>
      </p:bgPr>
    </p:bg>
    <p:spTree>
      <p:nvGrpSpPr>
        <p:cNvPr id="1" name=""/>
        <p:cNvGrpSpPr/>
        <p:nvPr/>
      </p:nvGrpSpPr>
      <p:grpSpPr>
        <a:xfrm>
          <a:off x="0" y="0"/>
          <a:ext cx="0" cy="0"/>
          <a:chOff x="0" y="0"/>
          <a:chExt cx="0" cy="0"/>
        </a:xfrm>
      </p:grpSpPr>
      <p:sp>
        <p:nvSpPr>
          <p:cNvPr id="10" name="Arredondar Retângulo em um Canto Diagonal 9"/>
          <p:cNvSpPr/>
          <p:nvPr/>
        </p:nvSpPr>
        <p:spPr>
          <a:xfrm>
            <a:off x="64294" y="108239"/>
            <a:ext cx="1489166" cy="444137"/>
          </a:xfrm>
          <a:prstGeom prst="round2DiagRect">
            <a:avLst>
              <a:gd name="adj1" fmla="val 16667"/>
              <a:gd name="adj2" fmla="val 33333"/>
            </a:avLst>
          </a:prstGeom>
          <a:gradFill>
            <a:gsLst>
              <a:gs pos="0">
                <a:srgbClr val="FFD5AB"/>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bg2">
                    <a:lumMod val="25000"/>
                  </a:schemeClr>
                </a:solidFill>
                <a:latin typeface="Arial Black" panose="020B0A04020102020204" pitchFamily="34" charset="0"/>
              </a:rPr>
              <a:t>Terça</a:t>
            </a:r>
            <a:endParaRPr lang="pt-BR" dirty="0">
              <a:solidFill>
                <a:schemeClr val="bg2">
                  <a:lumMod val="25000"/>
                </a:schemeClr>
              </a:solidFill>
            </a:endParaRPr>
          </a:p>
        </p:txBody>
      </p:sp>
      <p:sp>
        <p:nvSpPr>
          <p:cNvPr id="14" name="Pentágono 13"/>
          <p:cNvSpPr/>
          <p:nvPr/>
        </p:nvSpPr>
        <p:spPr>
          <a:xfrm>
            <a:off x="1688022" y="69121"/>
            <a:ext cx="5597118" cy="566825"/>
          </a:xfrm>
          <a:prstGeom prst="homePlate">
            <a:avLst>
              <a:gd name="adj" fmla="val 22345"/>
            </a:avLst>
          </a:prstGeom>
          <a:gradFill>
            <a:gsLst>
              <a:gs pos="0">
                <a:srgbClr val="FFD5AB"/>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a:solidFill>
                  <a:schemeClr val="tx1"/>
                </a:solidFill>
                <a:latin typeface="Arial Black" panose="020B0A04020102020204" pitchFamily="34" charset="0"/>
              </a:rPr>
              <a:t>O planeta Terra se envolve</a:t>
            </a:r>
          </a:p>
        </p:txBody>
      </p:sp>
      <p:sp>
        <p:nvSpPr>
          <p:cNvPr id="12" name="CaixaDeTexto 10">
            <a:extLst>
              <a:ext uri="{FF2B5EF4-FFF2-40B4-BE49-F238E27FC236}">
                <a16:creationId xmlns:a16="http://schemas.microsoft.com/office/drawing/2014/main" id="{8D5A143D-15FB-4DFE-B0EC-FEEB77A92B2C}"/>
              </a:ext>
            </a:extLst>
          </p:cNvPr>
          <p:cNvSpPr txBox="1">
            <a:spLocks noChangeArrowheads="1"/>
          </p:cNvSpPr>
          <p:nvPr/>
        </p:nvSpPr>
        <p:spPr bwMode="auto">
          <a:xfrm>
            <a:off x="24368" y="1146378"/>
            <a:ext cx="8233263"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None/>
            </a:pPr>
            <a:r>
              <a:rPr lang="pt-BR" altLang="pt-BR" sz="1600" dirty="0">
                <a:latin typeface="Arial Black" panose="020B0A04020102020204" pitchFamily="34" charset="0"/>
                <a:cs typeface="Arial" panose="020B0604020202020204" pitchFamily="34" charset="0"/>
              </a:rPr>
              <a:t>- Deus criou a Terra perfeita. Lemos na Bíblia que Ele “viu tudo o que havia feito, e eis que era muito bom” (</a:t>
            </a:r>
            <a:r>
              <a:rPr lang="pt-BR" altLang="pt-BR" sz="1600" dirty="0" err="1">
                <a:latin typeface="Arial Black" panose="020B0A04020102020204" pitchFamily="34" charset="0"/>
                <a:cs typeface="Arial" panose="020B0604020202020204" pitchFamily="34" charset="0"/>
              </a:rPr>
              <a:t>Gn</a:t>
            </a:r>
            <a:r>
              <a:rPr lang="pt-BR" altLang="pt-BR" sz="1600" dirty="0">
                <a:latin typeface="Arial Black" panose="020B0A04020102020204" pitchFamily="34" charset="0"/>
                <a:cs typeface="Arial" panose="020B0604020202020204" pitchFamily="34" charset="0"/>
              </a:rPr>
              <a:t> 1:31). Não havia mancha de pecado ou mal em lugar nenhum. Mas Ele deu a Adão e Eva a mesma liberdade de escolha que havia dado a Lúcifer. Ele não queria robôs na Terra, assim como não queria robôs no Céu. O Senhor Plantou uma árvore no jardim e a chamou de árvore do conhecimento do bem e do mal. Ele deixou isso claro, pois queria ter certeza de que soubessem que tinham uma escolha. Em essência, o pecado é rebelião contra Deus. Ele leva à separação do Criador. Uma vez que Deus é a fonte dá vida, separar-se Dele leva à morte. Também leva à preocupação, ansiedade, doença e enfermidade. O sofrimento em nosso mundo é, basicamente, resultado de viver em um planeta devastado pelo pecado. Isso certamente não significa que toda vez que sofremos ou ficamos doentes é porque pecamos, e sim que cada um de nós é afetado por viver em um planeta assolado pelo pecado.</a:t>
            </a:r>
          </a:p>
        </p:txBody>
      </p:sp>
      <p:sp>
        <p:nvSpPr>
          <p:cNvPr id="13" name="Texto Explicativo: Seta para Baixo 12">
            <a:extLst>
              <a:ext uri="{FF2B5EF4-FFF2-40B4-BE49-F238E27FC236}">
                <a16:creationId xmlns:a16="http://schemas.microsoft.com/office/drawing/2014/main" id="{A584AFCD-A7C5-4294-814D-F53BEF238F5B}"/>
              </a:ext>
            </a:extLst>
          </p:cNvPr>
          <p:cNvSpPr/>
          <p:nvPr/>
        </p:nvSpPr>
        <p:spPr>
          <a:xfrm>
            <a:off x="73026" y="717939"/>
            <a:ext cx="7075032" cy="532868"/>
          </a:xfrm>
          <a:prstGeom prst="downArrowCallout">
            <a:avLst>
              <a:gd name="adj1" fmla="val 11453"/>
              <a:gd name="adj2" fmla="val 25000"/>
              <a:gd name="adj3" fmla="val 25000"/>
              <a:gd name="adj4" fmla="val 64977"/>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pt-BR" dirty="0">
                <a:solidFill>
                  <a:schemeClr val="bg2">
                    <a:lumMod val="25000"/>
                  </a:schemeClr>
                </a:solidFill>
                <a:latin typeface="Arial Black" panose="020B0A04020102020204" pitchFamily="34" charset="0"/>
                <a:cs typeface="Arial" panose="020B0604020202020204" pitchFamily="34" charset="0"/>
              </a:rPr>
              <a:t>COMENTÁRIOS:</a:t>
            </a:r>
          </a:p>
        </p:txBody>
      </p:sp>
      <p:sp>
        <p:nvSpPr>
          <p:cNvPr id="6" name="Retângulo 5">
            <a:extLst>
              <a:ext uri="{FF2B5EF4-FFF2-40B4-BE49-F238E27FC236}">
                <a16:creationId xmlns:a16="http://schemas.microsoft.com/office/drawing/2014/main" id="{21F33FAF-AC31-9F25-C5DE-618FFB28596F}"/>
              </a:ext>
            </a:extLst>
          </p:cNvPr>
          <p:cNvSpPr/>
          <p:nvPr/>
        </p:nvSpPr>
        <p:spPr>
          <a:xfrm>
            <a:off x="7617067" y="817838"/>
            <a:ext cx="1364476" cy="369332"/>
          </a:xfrm>
          <a:prstGeom prst="rect">
            <a:avLst/>
          </a:prstGeom>
        </p:spPr>
        <p:txBody>
          <a:bodyPr wrap="none">
            <a:spAutoFit/>
          </a:bodyPr>
          <a:lstStyle/>
          <a:p>
            <a:r>
              <a:rPr lang="pt-BR" dirty="0">
                <a:solidFill>
                  <a:srgbClr val="452643"/>
                </a:solidFill>
                <a:latin typeface="Arial Black" panose="020B0A04020102020204" pitchFamily="34" charset="0"/>
              </a:rPr>
              <a:t>LIÇÃO 01</a:t>
            </a:r>
            <a:endParaRPr lang="pt-BR" dirty="0">
              <a:solidFill>
                <a:srgbClr val="452643"/>
              </a:solidFill>
            </a:endParaRPr>
          </a:p>
        </p:txBody>
      </p:sp>
      <p:sp>
        <p:nvSpPr>
          <p:cNvPr id="5" name="Retângulo 4">
            <a:extLst>
              <a:ext uri="{FF2B5EF4-FFF2-40B4-BE49-F238E27FC236}">
                <a16:creationId xmlns:a16="http://schemas.microsoft.com/office/drawing/2014/main" id="{7748E928-157E-25F4-F1B0-15CF3C66046D}"/>
              </a:ext>
            </a:extLst>
          </p:cNvPr>
          <p:cNvSpPr>
            <a:spLocks noChangeArrowheads="1"/>
          </p:cNvSpPr>
          <p:nvPr/>
        </p:nvSpPr>
        <p:spPr bwMode="auto">
          <a:xfrm>
            <a:off x="19946" y="4845704"/>
            <a:ext cx="8639958" cy="276999"/>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pt-BR" altLang="pt-BR" sz="1200" dirty="0">
                <a:solidFill>
                  <a:schemeClr val="accent2">
                    <a:lumMod val="20000"/>
                    <a:lumOff val="80000"/>
                  </a:schemeClr>
                </a:solidFill>
                <a:latin typeface="Arial Black" panose="020B0A04020102020204" pitchFamily="34" charset="0"/>
                <a:cs typeface="Arial" panose="020B0604020202020204" pitchFamily="34" charset="0"/>
              </a:rPr>
              <a:t>LEITURAS DA SEMANA: </a:t>
            </a:r>
            <a:r>
              <a:rPr lang="nl-NL" altLang="pt-BR" sz="1200" dirty="0">
                <a:solidFill>
                  <a:schemeClr val="accent2">
                    <a:lumMod val="20000"/>
                    <a:lumOff val="80000"/>
                  </a:schemeClr>
                </a:solidFill>
                <a:latin typeface="Arial Black" panose="020B0A04020102020204" pitchFamily="34" charset="0"/>
                <a:cs typeface="Arial" panose="020B0604020202020204" pitchFamily="34" charset="0"/>
              </a:rPr>
              <a:t>Ap 12:7-9; Ez 28:12-15; Is 14:12-14; Gn 3:15; Jo 17:24-26</a:t>
            </a:r>
            <a:endParaRPr lang="pt-BR" altLang="pt-BR" sz="1200" dirty="0">
              <a:solidFill>
                <a:schemeClr val="accent2">
                  <a:lumMod val="20000"/>
                  <a:lumOff val="80000"/>
                </a:schemeClr>
              </a:solidFill>
              <a:latin typeface="Arial Black" panose="020B0A04020102020204" pitchFamily="34" charset="0"/>
              <a:cs typeface="Arial" panose="020B0604020202020204" pitchFamily="34" charset="0"/>
            </a:endParaRPr>
          </a:p>
        </p:txBody>
      </p:sp>
      <p:pic>
        <p:nvPicPr>
          <p:cNvPr id="7" name="Imagem 6">
            <a:extLst>
              <a:ext uri="{FF2B5EF4-FFF2-40B4-BE49-F238E27FC236}">
                <a16:creationId xmlns:a16="http://schemas.microsoft.com/office/drawing/2014/main" id="{5AEC3517-60F4-65A9-F22B-9BD1B7ECCE5F}"/>
              </a:ext>
            </a:extLst>
          </p:cNvPr>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a:off x="7523357" y="-22973"/>
            <a:ext cx="1551510" cy="895777"/>
          </a:xfrm>
          <a:prstGeom prst="rect">
            <a:avLst/>
          </a:prstGeom>
          <a:ln>
            <a:noFill/>
          </a:ln>
          <a:effectLst>
            <a:softEdge rad="112500"/>
          </a:effectLst>
        </p:spPr>
      </p:pic>
      <p:pic>
        <p:nvPicPr>
          <p:cNvPr id="8" name="Imagem 7" descr="Uma imagem contendo Interface gráfica do usuário&#10;&#10;Descrição gerada automaticamente">
            <a:extLst>
              <a:ext uri="{FF2B5EF4-FFF2-40B4-BE49-F238E27FC236}">
                <a16:creationId xmlns:a16="http://schemas.microsoft.com/office/drawing/2014/main" id="{5ECF9D35-7A19-8675-4812-98C47B7134F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21717" y="3648317"/>
            <a:ext cx="939746" cy="12271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772032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FFFF66"/>
            </a:gs>
            <a:gs pos="50000">
              <a:schemeClr val="bg1"/>
            </a:gs>
            <a:gs pos="100000">
              <a:schemeClr val="bg1"/>
            </a:gs>
          </a:gsLst>
          <a:lin ang="2700000" scaled="1"/>
        </a:gradFill>
        <a:effectLst/>
      </p:bgPr>
    </p:bg>
    <p:spTree>
      <p:nvGrpSpPr>
        <p:cNvPr id="1" name=""/>
        <p:cNvGrpSpPr/>
        <p:nvPr/>
      </p:nvGrpSpPr>
      <p:grpSpPr>
        <a:xfrm>
          <a:off x="0" y="0"/>
          <a:ext cx="0" cy="0"/>
          <a:chOff x="0" y="0"/>
          <a:chExt cx="0" cy="0"/>
        </a:xfrm>
      </p:grpSpPr>
      <p:sp>
        <p:nvSpPr>
          <p:cNvPr id="10" name="Arredondar Retângulo em um Canto Diagonal 9"/>
          <p:cNvSpPr/>
          <p:nvPr/>
        </p:nvSpPr>
        <p:spPr>
          <a:xfrm>
            <a:off x="64294" y="108239"/>
            <a:ext cx="1489166" cy="444137"/>
          </a:xfrm>
          <a:prstGeom prst="round2DiagRect">
            <a:avLst>
              <a:gd name="adj1" fmla="val 16667"/>
              <a:gd name="adj2" fmla="val 33333"/>
            </a:avLst>
          </a:prstGeom>
          <a:gradFill>
            <a:gsLst>
              <a:gs pos="0">
                <a:srgbClr val="E8FB79"/>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bg2">
                    <a:lumMod val="25000"/>
                  </a:schemeClr>
                </a:solidFill>
                <a:latin typeface="Arial Black" panose="020B0A04020102020204" pitchFamily="34" charset="0"/>
              </a:rPr>
              <a:t>Quarta</a:t>
            </a:r>
            <a:endParaRPr lang="pt-BR" dirty="0">
              <a:solidFill>
                <a:schemeClr val="bg2">
                  <a:lumMod val="25000"/>
                </a:schemeClr>
              </a:solidFill>
            </a:endParaRPr>
          </a:p>
        </p:txBody>
      </p:sp>
      <p:sp>
        <p:nvSpPr>
          <p:cNvPr id="14" name="Pentágono 13"/>
          <p:cNvSpPr/>
          <p:nvPr/>
        </p:nvSpPr>
        <p:spPr>
          <a:xfrm>
            <a:off x="1688022" y="69121"/>
            <a:ext cx="5597118" cy="566825"/>
          </a:xfrm>
          <a:prstGeom prst="homePlate">
            <a:avLst>
              <a:gd name="adj" fmla="val 22345"/>
            </a:avLst>
          </a:prstGeom>
          <a:gradFill>
            <a:gsLst>
              <a:gs pos="0">
                <a:srgbClr val="E8FB79"/>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a:solidFill>
                  <a:schemeClr val="tx1"/>
                </a:solidFill>
                <a:latin typeface="Arial Black" panose="020B0A04020102020204" pitchFamily="34" charset="0"/>
              </a:rPr>
              <a:t>0 amor encontra um caminho</a:t>
            </a:r>
            <a:endParaRPr lang="pt-BR" sz="2000" dirty="0">
              <a:solidFill>
                <a:schemeClr val="tx1"/>
              </a:solidFill>
            </a:endParaRPr>
          </a:p>
        </p:txBody>
      </p:sp>
      <p:sp>
        <p:nvSpPr>
          <p:cNvPr id="15" name="CaixaDeTexto 15">
            <a:extLst>
              <a:ext uri="{FF2B5EF4-FFF2-40B4-BE49-F238E27FC236}">
                <a16:creationId xmlns:a16="http://schemas.microsoft.com/office/drawing/2014/main" id="{0F091E13-8EAD-4FFB-9473-BC74E5ABDC64}"/>
              </a:ext>
            </a:extLst>
          </p:cNvPr>
          <p:cNvSpPr txBox="1">
            <a:spLocks noChangeArrowheads="1"/>
          </p:cNvSpPr>
          <p:nvPr/>
        </p:nvSpPr>
        <p:spPr bwMode="auto">
          <a:xfrm>
            <a:off x="33429" y="1208029"/>
            <a:ext cx="8224593" cy="3554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None/>
            </a:pPr>
            <a:r>
              <a:rPr lang="pt-BR" altLang="pt-BR" sz="1500" dirty="0">
                <a:solidFill>
                  <a:srgbClr val="C00000"/>
                </a:solidFill>
                <a:latin typeface="Arial Black" panose="020B0A04020102020204" pitchFamily="34" charset="0"/>
                <a:cs typeface="Arial" panose="020B0604020202020204" pitchFamily="34" charset="0"/>
              </a:rPr>
              <a:t>6. Leia Hebreus 2:9; Gálatas 3:13; 2 Coríntios 5:21. O que esses versos nos dizem sobre a imensidão do sacrifício de Cristo na cruz?</a:t>
            </a: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r>
              <a:rPr lang="pt-BR" altLang="pt-BR" sz="1500" dirty="0">
                <a:solidFill>
                  <a:srgbClr val="000099"/>
                </a:solidFill>
                <a:latin typeface="Arial Black" panose="020B0A04020102020204" pitchFamily="34" charset="0"/>
                <a:cs typeface="Arial" panose="020B0604020202020204" pitchFamily="34" charset="0"/>
              </a:rPr>
              <a:t>Como Cristo respondeu às acusações de Satanás na cruz? À luz do grande conflito entre o bem e o mal, o que Sua morte realizou?</a:t>
            </a:r>
            <a:endParaRPr lang="pt-BR" altLang="pt-BR" sz="1500" dirty="0">
              <a:solidFill>
                <a:srgbClr val="C00000"/>
              </a:solidFill>
              <a:latin typeface="Arial Black" panose="020B0A04020102020204" pitchFamily="34" charset="0"/>
              <a:cs typeface="Arial" panose="020B0604020202020204" pitchFamily="34" charset="0"/>
            </a:endParaRPr>
          </a:p>
        </p:txBody>
      </p:sp>
      <p:sp>
        <p:nvSpPr>
          <p:cNvPr id="22" name="Texto Explicativo: Seta para Baixo 21">
            <a:extLst>
              <a:ext uri="{FF2B5EF4-FFF2-40B4-BE49-F238E27FC236}">
                <a16:creationId xmlns:a16="http://schemas.microsoft.com/office/drawing/2014/main" id="{5F0C11AF-133D-4271-81DD-D9F8BAF7AF95}"/>
              </a:ext>
            </a:extLst>
          </p:cNvPr>
          <p:cNvSpPr/>
          <p:nvPr/>
        </p:nvSpPr>
        <p:spPr>
          <a:xfrm>
            <a:off x="73026" y="717939"/>
            <a:ext cx="7075032" cy="532868"/>
          </a:xfrm>
          <a:prstGeom prst="downArrowCallout">
            <a:avLst>
              <a:gd name="adj1" fmla="val 11453"/>
              <a:gd name="adj2" fmla="val 25000"/>
              <a:gd name="adj3" fmla="val 25000"/>
              <a:gd name="adj4" fmla="val 64977"/>
            </a:avLst>
          </a:prstGeom>
          <a:gradFill flip="none" rotWithShape="1">
            <a:gsLst>
              <a:gs pos="0">
                <a:schemeClr val="accent2">
                  <a:lumMod val="75000"/>
                </a:schemeClr>
              </a:gs>
              <a:gs pos="50000">
                <a:schemeClr val="bg2"/>
              </a:gs>
              <a:gs pos="100000">
                <a:schemeClr val="accent2">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pt-BR" dirty="0">
                <a:solidFill>
                  <a:schemeClr val="bg2">
                    <a:lumMod val="25000"/>
                  </a:schemeClr>
                </a:solidFill>
                <a:latin typeface="Arial Black" panose="020B0A04020102020204" pitchFamily="34" charset="0"/>
                <a:cs typeface="Arial" panose="020B0604020202020204" pitchFamily="34" charset="0"/>
              </a:rPr>
              <a:t>PERGUNTAS:</a:t>
            </a:r>
          </a:p>
        </p:txBody>
      </p:sp>
      <p:sp>
        <p:nvSpPr>
          <p:cNvPr id="6" name="Retângulo 5">
            <a:extLst>
              <a:ext uri="{FF2B5EF4-FFF2-40B4-BE49-F238E27FC236}">
                <a16:creationId xmlns:a16="http://schemas.microsoft.com/office/drawing/2014/main" id="{5E8CB69D-73BB-0BDB-51A4-F4EE1B6D1C04}"/>
              </a:ext>
            </a:extLst>
          </p:cNvPr>
          <p:cNvSpPr/>
          <p:nvPr/>
        </p:nvSpPr>
        <p:spPr>
          <a:xfrm>
            <a:off x="7617067" y="817838"/>
            <a:ext cx="1364476" cy="369332"/>
          </a:xfrm>
          <a:prstGeom prst="rect">
            <a:avLst/>
          </a:prstGeom>
        </p:spPr>
        <p:txBody>
          <a:bodyPr wrap="none">
            <a:spAutoFit/>
          </a:bodyPr>
          <a:lstStyle/>
          <a:p>
            <a:r>
              <a:rPr lang="pt-BR" dirty="0">
                <a:solidFill>
                  <a:srgbClr val="452643"/>
                </a:solidFill>
                <a:latin typeface="Arial Black" panose="020B0A04020102020204" pitchFamily="34" charset="0"/>
              </a:rPr>
              <a:t>LIÇÃO 01</a:t>
            </a:r>
            <a:endParaRPr lang="pt-BR" dirty="0">
              <a:solidFill>
                <a:srgbClr val="452643"/>
              </a:solidFill>
            </a:endParaRPr>
          </a:p>
        </p:txBody>
      </p:sp>
      <p:sp>
        <p:nvSpPr>
          <p:cNvPr id="5" name="Retângulo 4">
            <a:extLst>
              <a:ext uri="{FF2B5EF4-FFF2-40B4-BE49-F238E27FC236}">
                <a16:creationId xmlns:a16="http://schemas.microsoft.com/office/drawing/2014/main" id="{C6916D47-173B-A170-0371-6D5FAD5BC0B3}"/>
              </a:ext>
            </a:extLst>
          </p:cNvPr>
          <p:cNvSpPr>
            <a:spLocks noChangeArrowheads="1"/>
          </p:cNvSpPr>
          <p:nvPr/>
        </p:nvSpPr>
        <p:spPr bwMode="auto">
          <a:xfrm>
            <a:off x="19946" y="4845704"/>
            <a:ext cx="8639958" cy="276999"/>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pt-BR" altLang="pt-BR" sz="1200" dirty="0">
                <a:solidFill>
                  <a:schemeClr val="accent2">
                    <a:lumMod val="20000"/>
                    <a:lumOff val="80000"/>
                  </a:schemeClr>
                </a:solidFill>
                <a:latin typeface="Arial Black" panose="020B0A04020102020204" pitchFamily="34" charset="0"/>
                <a:cs typeface="Arial" panose="020B0604020202020204" pitchFamily="34" charset="0"/>
              </a:rPr>
              <a:t>LEITURAS DA SEMANA: </a:t>
            </a:r>
            <a:r>
              <a:rPr lang="nl-NL" altLang="pt-BR" sz="1200" dirty="0">
                <a:solidFill>
                  <a:schemeClr val="accent2">
                    <a:lumMod val="20000"/>
                    <a:lumOff val="80000"/>
                  </a:schemeClr>
                </a:solidFill>
                <a:latin typeface="Arial Black" panose="020B0A04020102020204" pitchFamily="34" charset="0"/>
                <a:cs typeface="Arial" panose="020B0604020202020204" pitchFamily="34" charset="0"/>
              </a:rPr>
              <a:t>Ap 12:7-9; Ez 28:12-15; Is 14:12-14; Gn 3:15; Jo 17:24-26</a:t>
            </a:r>
            <a:endParaRPr lang="pt-BR" altLang="pt-BR" sz="1200" dirty="0">
              <a:solidFill>
                <a:schemeClr val="accent2">
                  <a:lumMod val="20000"/>
                  <a:lumOff val="80000"/>
                </a:schemeClr>
              </a:solidFill>
              <a:latin typeface="Arial Black" panose="020B0A04020102020204" pitchFamily="34" charset="0"/>
              <a:cs typeface="Arial" panose="020B0604020202020204" pitchFamily="34" charset="0"/>
            </a:endParaRPr>
          </a:p>
        </p:txBody>
      </p:sp>
      <p:pic>
        <p:nvPicPr>
          <p:cNvPr id="7" name="Imagem 6">
            <a:extLst>
              <a:ext uri="{FF2B5EF4-FFF2-40B4-BE49-F238E27FC236}">
                <a16:creationId xmlns:a16="http://schemas.microsoft.com/office/drawing/2014/main" id="{F853418A-E7AD-EB12-B725-FB9A057B06C2}"/>
              </a:ext>
            </a:extLst>
          </p:cNvPr>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a:off x="7523357" y="-22973"/>
            <a:ext cx="1551510" cy="895777"/>
          </a:xfrm>
          <a:prstGeom prst="rect">
            <a:avLst/>
          </a:prstGeom>
          <a:ln>
            <a:noFill/>
          </a:ln>
          <a:effectLst>
            <a:softEdge rad="112500"/>
          </a:effectLst>
        </p:spPr>
      </p:pic>
      <p:pic>
        <p:nvPicPr>
          <p:cNvPr id="8" name="Imagem 7" descr="Uma imagem contendo Interface gráfica do usuário&#10;&#10;Descrição gerada automaticamente">
            <a:extLst>
              <a:ext uri="{FF2B5EF4-FFF2-40B4-BE49-F238E27FC236}">
                <a16:creationId xmlns:a16="http://schemas.microsoft.com/office/drawing/2014/main" id="{8CA136F5-F830-F2D5-2504-4BDC4589D3A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21717" y="3648317"/>
            <a:ext cx="939746" cy="12271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241968852"/>
      </p:ext>
    </p:extLst>
  </p:cSld>
  <p:clrMapOvr>
    <a:masterClrMapping/>
  </p:clrMapOvr>
</p:sld>
</file>

<file path=ppt/theme/theme1.xml><?xml version="1.0" encoding="utf-8"?>
<a:theme xmlns:a="http://schemas.openxmlformats.org/drawingml/2006/main" name="Retrospectiva">
  <a:themeElements>
    <a:clrScheme name="Vermelho">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Retrospectiva">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3606</TotalTime>
  <Words>2314</Words>
  <Application>Microsoft Office PowerPoint</Application>
  <PresentationFormat>Personalizar</PresentationFormat>
  <Paragraphs>148</Paragraphs>
  <Slides>14</Slides>
  <Notes>6</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14</vt:i4>
      </vt:variant>
    </vt:vector>
  </HeadingPairs>
  <TitlesOfParts>
    <vt:vector size="18" baseType="lpstr">
      <vt:lpstr>Arial Black</vt:lpstr>
      <vt:lpstr>Calibri</vt:lpstr>
      <vt:lpstr>Calibri Light</vt:lpstr>
      <vt:lpstr>Retrospectiva</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marcos</dc:creator>
  <cp:lastModifiedBy>Neemias Informatica Lima</cp:lastModifiedBy>
  <cp:revision>241</cp:revision>
  <dcterms:created xsi:type="dcterms:W3CDTF">2014-05-23T17:49:12Z</dcterms:created>
  <dcterms:modified xsi:type="dcterms:W3CDTF">2024-02-20T10:59:54Z</dcterms:modified>
</cp:coreProperties>
</file>