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9C3C8-2C23-4066-BC64-052F92E9BA72}" v="20" dt="2023-11-10T18:38:30.391"/>
    <p1510:client id="{49AED9F9-1703-4AEA-A5A2-C84ABC830417}" v="15" dt="2023-11-10T19:00:52.406"/>
    <p1510:client id="{4E1C8C4C-337C-46D5-A43F-D9C1419DEE35}" v="14" dt="2023-11-10T00:08:12.504"/>
    <p1510:client id="{4F1F1B40-93A0-4E48-9D40-F5DB557CC67D}" v="20" dt="2023-11-10T17:57:38.735"/>
    <p1510:client id="{9C03B7CC-1721-4A03-9923-5FCC39D99DB4}" v="15" dt="2023-11-10T19:20:21.171"/>
    <p1510:client id="{A5FFC722-50E9-45E6-A6D0-6DB67F02EC53}" v="17" dt="2023-11-10T00:00:24.773"/>
    <p1510:client id="{B05E63F0-508E-4C10-8A7A-BB1D79888D18}" v="14" dt="2023-11-10T13:36:23.476"/>
    <p1510:client id="{B596655D-842E-4515-901B-9B60EAE271A2}" v="16" dt="2023-11-10T17:13:49.646"/>
    <p1510:client id="{CA506518-EDA1-4719-B415-5B52D0D04378}" v="4" dt="2023-11-10T16:18:16.790"/>
    <p1510:client id="{FD21F89C-DE8F-4128-9531-68CCB7EC0E3B}" v="15" dt="2023-11-10T14:43:42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4E1C8C4C-337C-46D5-A43F-D9C1419DEE35}"/>
    <pc:docChg chg="undo redo custSel modSld">
      <pc:chgData name="Neemias Informatica Lima" userId="b77af7bd85500281" providerId="LiveId" clId="{4E1C8C4C-337C-46D5-A43F-D9C1419DEE35}" dt="2023-11-10T00:20:17.504" v="327" actId="6549"/>
      <pc:docMkLst>
        <pc:docMk/>
      </pc:docMkLst>
      <pc:sldChg chg="addSp delSp modSp mod">
        <pc:chgData name="Neemias Informatica Lima" userId="b77af7bd85500281" providerId="LiveId" clId="{4E1C8C4C-337C-46D5-A43F-D9C1419DEE35}" dt="2023-11-10T00:05:05.266" v="35" actId="6549"/>
        <pc:sldMkLst>
          <pc:docMk/>
          <pc:sldMk cId="2232331225" sldId="280"/>
        </pc:sldMkLst>
        <pc:spChg chg="mod">
          <ac:chgData name="Neemias Informatica Lima" userId="b77af7bd85500281" providerId="LiveId" clId="{4E1C8C4C-337C-46D5-A43F-D9C1419DEE35}" dt="2023-11-10T00:03:15.84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34.19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4:48" v="28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23.0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05.266" v="35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3:17.394" v="5" actId="478"/>
          <ac:picMkLst>
            <pc:docMk/>
            <pc:sldMk cId="2232331225" sldId="280"/>
            <ac:picMk id="4" creationId="{F41EBD0C-8E45-F108-6776-65B12DC4DD41}"/>
          </ac:picMkLst>
        </pc:picChg>
        <pc:picChg chg="add mod">
          <ac:chgData name="Neemias Informatica Lima" userId="b77af7bd85500281" providerId="LiveId" clId="{4E1C8C4C-337C-46D5-A43F-D9C1419DEE35}" dt="2023-11-10T00:04:20.798" v="18" actId="14100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4E1C8C4C-337C-46D5-A43F-D9C1419DEE35}" dt="2023-11-10T00:09:21.377" v="109" actId="6549"/>
        <pc:sldMkLst>
          <pc:docMk/>
          <pc:sldMk cId="2103443556" sldId="281"/>
        </pc:sldMkLst>
        <pc:spChg chg="mod">
          <ac:chgData name="Neemias Informatica Lima" userId="b77af7bd85500281" providerId="LiveId" clId="{4E1C8C4C-337C-46D5-A43F-D9C1419DEE35}" dt="2023-11-10T00:09:21.377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54.953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39.280" v="4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5:49.860" v="46" actId="478"/>
          <ac:picMkLst>
            <pc:docMk/>
            <pc:sldMk cId="2103443556" sldId="281"/>
            <ac:picMk id="4" creationId="{FFB479FC-1345-9FD7-7F2C-F5033E03E098}"/>
          </ac:picMkLst>
        </pc:picChg>
        <pc:picChg chg="add del">
          <ac:chgData name="Neemias Informatica Lima" userId="b77af7bd85500281" providerId="LiveId" clId="{4E1C8C4C-337C-46D5-A43F-D9C1419DEE35}" dt="2023-11-10T00:08:22.125" v="79" actId="478"/>
          <ac:picMkLst>
            <pc:docMk/>
            <pc:sldMk cId="2103443556" sldId="281"/>
            <ac:picMk id="5" creationId="{AA13A9E0-3D98-C482-39A0-833DA57A1BEB}"/>
          </ac:picMkLst>
        </pc:picChg>
        <pc:picChg chg="add mod">
          <ac:chgData name="Neemias Informatica Lima" userId="b77af7bd85500281" providerId="LiveId" clId="{4E1C8C4C-337C-46D5-A43F-D9C1419DEE35}" dt="2023-11-10T00:06:11.191" v="53" actId="14100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1:00.414" v="142" actId="20577"/>
        <pc:sldMkLst>
          <pc:docMk/>
          <pc:sldMk cId="3683219421" sldId="282"/>
        </pc:sldMkLst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2" creationId="{9F71B5F4-8166-BC97-B917-08394CDA7BE6}"/>
          </ac:spMkLst>
        </pc:spChg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5" creationId="{29A19294-3F21-8384-5C53-17683F66A313}"/>
          </ac:spMkLst>
        </pc:spChg>
        <pc:spChg chg="del">
          <ac:chgData name="Neemias Informatica Lima" userId="b77af7bd85500281" providerId="LiveId" clId="{4E1C8C4C-337C-46D5-A43F-D9C1419DEE35}" dt="2023-11-10T00:06:45.141" v="56" actId="478"/>
          <ac:spMkLst>
            <pc:docMk/>
            <pc:sldMk cId="3683219421" sldId="282"/>
            <ac:spMk id="6" creationId="{1E348E7B-BBE0-3A5D-AFE9-899E11BCBBD6}"/>
          </ac:spMkLst>
        </pc:spChg>
        <pc:spChg chg="del">
          <ac:chgData name="Neemias Informatica Lima" userId="b77af7bd85500281" providerId="LiveId" clId="{4E1C8C4C-337C-46D5-A43F-D9C1419DEE35}" dt="2023-11-10T00:06:50.244" v="57" actId="478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4E1C8C4C-337C-46D5-A43F-D9C1419DEE35}" dt="2023-11-10T00:11:00.414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40.529" v="119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51.817" v="58"/>
          <ac:picMkLst>
            <pc:docMk/>
            <pc:sldMk cId="3683219421" sldId="282"/>
            <ac:picMk id="7" creationId="{D208BB54-C52B-F037-D94C-12857DAB2E08}"/>
          </ac:picMkLst>
        </pc:picChg>
        <pc:picChg chg="del">
          <ac:chgData name="Neemias Informatica Lima" userId="b77af7bd85500281" providerId="LiveId" clId="{4E1C8C4C-337C-46D5-A43F-D9C1419DEE35}" dt="2023-11-10T00:06:45.141" v="56" actId="478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2:14.963" v="164" actId="20577"/>
        <pc:sldMkLst>
          <pc:docMk/>
          <pc:sldMk cId="3902406419" sldId="283"/>
        </pc:sldMkLst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2" creationId="{DC73D24F-94EB-94B7-1D81-91F048765CC3}"/>
          </ac:spMkLst>
        </pc:spChg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4" creationId="{DCC9939B-1392-48AD-30E8-208E7BECFC4D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5" creationId="{09C201A3-0575-B48B-8304-EEDC244560B5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4E1C8C4C-337C-46D5-A43F-D9C1419DEE35}" dt="2023-11-10T00:11:35.664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2:14.963" v="16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E1C8C4C-337C-46D5-A43F-D9C1419DEE35}" dt="2023-11-10T00:06:59.541" v="60"/>
          <ac:picMkLst>
            <pc:docMk/>
            <pc:sldMk cId="3902406419" sldId="283"/>
            <ac:picMk id="6" creationId="{EBBF359E-2BA6-DABC-BD55-383EDA7B6175}"/>
          </ac:picMkLst>
        </pc:picChg>
        <pc:picChg chg="del">
          <ac:chgData name="Neemias Informatica Lima" userId="b77af7bd85500281" providerId="LiveId" clId="{4E1C8C4C-337C-46D5-A43F-D9C1419DEE35}" dt="2023-11-10T00:06:59.024" v="59" actId="478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4E1C8C4C-337C-46D5-A43F-D9C1419DEE35}" dt="2023-11-10T00:14:34.222" v="198" actId="6549"/>
        <pc:sldMkLst>
          <pc:docMk/>
          <pc:sldMk cId="2424059023" sldId="284"/>
        </pc:sldMkLst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2" creationId="{FE318D04-C3FD-22BF-C399-4ACAA15FEF1D}"/>
          </ac:spMkLst>
        </pc:spChg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4" creationId="{FB3725F9-1F69-8334-B964-4866E820E357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5" creationId="{C0F399F5-E754-16A6-3659-0DE597719086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4E1C8C4C-337C-46D5-A43F-D9C1419DEE35}" dt="2023-11-10T00:13:43.471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4:34.222" v="198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E1C8C4C-337C-46D5-A43F-D9C1419DEE35}" dt="2023-11-10T00:07:15.541" v="64"/>
          <ac:picMkLst>
            <pc:docMk/>
            <pc:sldMk cId="2424059023" sldId="284"/>
            <ac:picMk id="6" creationId="{281B036F-BBCF-7D34-3DE4-F016A1235977}"/>
          </ac:picMkLst>
        </pc:picChg>
        <pc:picChg chg="del">
          <ac:chgData name="Neemias Informatica Lima" userId="b77af7bd85500281" providerId="LiveId" clId="{4E1C8C4C-337C-46D5-A43F-D9C1419DEE35}" dt="2023-11-10T00:07:15.068" v="63" actId="478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4E1C8C4C-337C-46D5-A43F-D9C1419DEE35}" dt="2023-11-10T00:16:38.605" v="241" actId="20577"/>
        <pc:sldMkLst>
          <pc:docMk/>
          <pc:sldMk cId="2241968852" sldId="285"/>
        </pc:sldMkLst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2" creationId="{7321AD16-22DF-9043-AD8A-D85DEE3B1FE6}"/>
          </ac:spMkLst>
        </pc:spChg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4" creationId="{5F40508A-2898-7AEB-C067-C6D3C4A269AE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5" creationId="{6FC5854A-468F-1BFC-A815-338D79212C87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4E1C8C4C-337C-46D5-A43F-D9C1419DEE35}" dt="2023-11-10T00:15:35.090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6:38.605" v="241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E1C8C4C-337C-46D5-A43F-D9C1419DEE35}" dt="2023-11-10T00:07:33.029" v="68"/>
          <ac:picMkLst>
            <pc:docMk/>
            <pc:sldMk cId="2241968852" sldId="285"/>
            <ac:picMk id="6" creationId="{5AD530DE-5CCC-2E15-BAC3-73D005BE7D3E}"/>
          </ac:picMkLst>
        </pc:picChg>
        <pc:picChg chg="del">
          <ac:chgData name="Neemias Informatica Lima" userId="b77af7bd85500281" providerId="LiveId" clId="{4E1C8C4C-337C-46D5-A43F-D9C1419DEE35}" dt="2023-11-10T00:07:32.460" v="67" actId="478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4E1C8C4C-337C-46D5-A43F-D9C1419DEE35}" dt="2023-11-10T00:18:51.994" v="302" actId="20577"/>
        <pc:sldMkLst>
          <pc:docMk/>
          <pc:sldMk cId="1959249856" sldId="286"/>
        </pc:sldMkLst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2" creationId="{1257415A-5C3B-183B-FE89-4368110B7580}"/>
          </ac:spMkLst>
        </pc:spChg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4" creationId="{77104416-506E-512A-5407-4B782E7ACEB6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5" creationId="{6FCEAA4B-4541-1140-9E59-A50D96E62A51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4E1C8C4C-337C-46D5-A43F-D9C1419DEE35}" dt="2023-11-10T00:17:50.902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8:51.994" v="30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E1C8C4C-337C-46D5-A43F-D9C1419DEE35}" dt="2023-11-10T00:07:47.392" v="72"/>
          <ac:picMkLst>
            <pc:docMk/>
            <pc:sldMk cId="1959249856" sldId="286"/>
            <ac:picMk id="6" creationId="{DAA2F9EA-2B95-CAC1-0966-937C9AF511B1}"/>
          </ac:picMkLst>
        </pc:picChg>
        <pc:picChg chg="del">
          <ac:chgData name="Neemias Informatica Lima" userId="b77af7bd85500281" providerId="LiveId" clId="{4E1C8C4C-337C-46D5-A43F-D9C1419DEE35}" dt="2023-11-10T00:07:46.948" v="71" actId="478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4E1C8C4C-337C-46D5-A43F-D9C1419DEE35}" dt="2023-11-10T00:20:17.504" v="327" actId="6549"/>
        <pc:sldMkLst>
          <pc:docMk/>
          <pc:sldMk cId="2857006406" sldId="287"/>
        </pc:sldMkLst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2" creationId="{E160B41A-47E6-F2CE-EDAB-CB1BBD4D4E3A}"/>
          </ac:spMkLst>
        </pc:spChg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4" creationId="{C9F37BA4-3D46-FB80-9EB4-BE389B549B1E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5" creationId="{8217F3EA-FBAA-79DE-8737-1384F75C7DDD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4E1C8C4C-337C-46D5-A43F-D9C1419DEE35}" dt="2023-11-10T00:20:17.504" v="32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E1C8C4C-337C-46D5-A43F-D9C1419DEE35}" dt="2023-11-10T00:08:12.504" v="78"/>
          <ac:picMkLst>
            <pc:docMk/>
            <pc:sldMk cId="2857006406" sldId="287"/>
            <ac:picMk id="6" creationId="{057A0C10-C599-9257-80C2-48CAD0B192E1}"/>
          </ac:picMkLst>
        </pc:picChg>
        <pc:picChg chg="del">
          <ac:chgData name="Neemias Informatica Lima" userId="b77af7bd85500281" providerId="LiveId" clId="{4E1C8C4C-337C-46D5-A43F-D9C1419DEE35}" dt="2023-11-10T00:08:12.132" v="77" actId="478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4E1C8C4C-337C-46D5-A43F-D9C1419DEE35}" dt="2023-11-10T00:10:23.640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2" creationId="{F41C0DDD-B644-CECE-2651-79958344FA4D}"/>
          </ac:spMkLst>
        </pc:spChg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4" creationId="{426C4C4C-C478-CBE7-BDE6-0C85285F55BE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5" creationId="{5F29D246-1431-0DE6-7420-38DFCB073C15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4E1C8C4C-337C-46D5-A43F-D9C1419DEE35}" dt="2023-11-10T00:10:23.640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35.354" v="11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32.622" v="55"/>
          <ac:picMkLst>
            <pc:docMk/>
            <pc:sldMk cId="2630436816" sldId="288"/>
            <ac:picMk id="6" creationId="{5BD4D143-721E-586A-75D3-F68069DCCE33}"/>
          </ac:picMkLst>
        </pc:picChg>
        <pc:picChg chg="del">
          <ac:chgData name="Neemias Informatica Lima" userId="b77af7bd85500281" providerId="LiveId" clId="{4E1C8C4C-337C-46D5-A43F-D9C1419DEE35}" dt="2023-11-10T00:06:32.272" v="54" actId="478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4E1C8C4C-337C-46D5-A43F-D9C1419DEE35}" dt="2023-11-10T00:13:09.129" v="171" actId="6549"/>
        <pc:sldMkLst>
          <pc:docMk/>
          <pc:sldMk cId="3032827026" sldId="289"/>
        </pc:sldMkLst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2" creationId="{B4D81F1D-3AA9-3AD0-98A4-A2FAD02B1E1E}"/>
          </ac:spMkLst>
        </pc:spChg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4" creationId="{E869D319-B784-11B1-DC2A-73E7045E77FD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5" creationId="{4564CE88-CC83-1F62-35D7-2047BC5D5595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4E1C8C4C-337C-46D5-A43F-D9C1419DEE35}" dt="2023-11-10T00:13:09.129" v="17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E1C8C4C-337C-46D5-A43F-D9C1419DEE35}" dt="2023-11-10T00:11:39.772" v="15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07.872" v="62"/>
          <ac:picMkLst>
            <pc:docMk/>
            <pc:sldMk cId="3032827026" sldId="289"/>
            <ac:picMk id="6" creationId="{3CC464EC-EF35-AD04-CE97-B81251D763FA}"/>
          </ac:picMkLst>
        </pc:picChg>
        <pc:picChg chg="del">
          <ac:chgData name="Neemias Informatica Lima" userId="b77af7bd85500281" providerId="LiveId" clId="{4E1C8C4C-337C-46D5-A43F-D9C1419DEE35}" dt="2023-11-10T00:07:07.165" v="61" actId="478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4E1C8C4C-337C-46D5-A43F-D9C1419DEE35}" dt="2023-11-10T00:15:14.983" v="206" actId="6549"/>
        <pc:sldMkLst>
          <pc:docMk/>
          <pc:sldMk cId="3772032319" sldId="290"/>
        </pc:sldMkLst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2" creationId="{51F6DACC-F251-1AF1-C450-BD82DC8056A2}"/>
          </ac:spMkLst>
        </pc:spChg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4" creationId="{4D5AAEC5-D36B-AB38-4A72-3A2D9C904995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5" creationId="{BA079931-9F80-A8B5-3ADC-82A70EA6CD1C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4E1C8C4C-337C-46D5-A43F-D9C1419DEE35}" dt="2023-11-10T00:15:14.983" v="20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E1C8C4C-337C-46D5-A43F-D9C1419DEE35}" dt="2023-11-10T00:13:49.287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22.497" v="66"/>
          <ac:picMkLst>
            <pc:docMk/>
            <pc:sldMk cId="3772032319" sldId="290"/>
            <ac:picMk id="6" creationId="{59E3138C-DC85-2A43-E937-AACECF05F49F}"/>
          </ac:picMkLst>
        </pc:picChg>
        <pc:picChg chg="del">
          <ac:chgData name="Neemias Informatica Lima" userId="b77af7bd85500281" providerId="LiveId" clId="{4E1C8C4C-337C-46D5-A43F-D9C1419DEE35}" dt="2023-11-10T00:07:22.081" v="65" actId="478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4E1C8C4C-337C-46D5-A43F-D9C1419DEE35}" dt="2023-11-10T00:17:20.166" v="266" actId="20577"/>
        <pc:sldMkLst>
          <pc:docMk/>
          <pc:sldMk cId="1768216317" sldId="291"/>
        </pc:sldMkLst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2" creationId="{B1A2DDA4-6F2F-A8D8-CEB4-307A1CCC94B1}"/>
          </ac:spMkLst>
        </pc:spChg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4" creationId="{2E7E9DDE-1FB0-562E-E6D5-00F02A3B36F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5" creationId="{410077CF-5BD3-38FD-E988-126F10E7772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4E1C8C4C-337C-46D5-A43F-D9C1419DEE35}" dt="2023-11-10T00:17:20.166" v="26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E1C8C4C-337C-46D5-A43F-D9C1419DEE35}" dt="2023-11-10T00:15:39.554" v="21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40.572" v="70"/>
          <ac:picMkLst>
            <pc:docMk/>
            <pc:sldMk cId="1768216317" sldId="291"/>
            <ac:picMk id="6" creationId="{43EDB5B2-68F7-8A6E-70D9-42AAB845B72D}"/>
          </ac:picMkLst>
        </pc:picChg>
        <pc:picChg chg="del">
          <ac:chgData name="Neemias Informatica Lima" userId="b77af7bd85500281" providerId="LiveId" clId="{4E1C8C4C-337C-46D5-A43F-D9C1419DEE35}" dt="2023-11-10T00:07:40.177" v="69" actId="478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27.230" v="313" actId="20577"/>
        <pc:sldMkLst>
          <pc:docMk/>
          <pc:sldMk cId="3757265641" sldId="292"/>
        </pc:sldMkLst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2" creationId="{8AB0DACC-9816-0E47-A4B1-2857BCE99ABA}"/>
          </ac:spMkLst>
        </pc:spChg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4" creationId="{FCAADCC0-9B14-BE13-E8CE-5F773B50F777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5" creationId="{64655730-BE0B-2374-5F6E-4CCA615CEB90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4E1C8C4C-337C-46D5-A43F-D9C1419DEE35}" dt="2023-11-10T00:19:27.230" v="31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E1C8C4C-337C-46D5-A43F-D9C1419DEE35}" dt="2023-11-10T00:17:55.957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55.241" v="74"/>
          <ac:picMkLst>
            <pc:docMk/>
            <pc:sldMk cId="3757265641" sldId="292"/>
            <ac:picMk id="6" creationId="{7E28B24B-47FE-81C4-5A83-3FFB9E2110E8}"/>
          </ac:picMkLst>
        </pc:picChg>
        <pc:picChg chg="del">
          <ac:chgData name="Neemias Informatica Lima" userId="b77af7bd85500281" providerId="LiveId" clId="{4E1C8C4C-337C-46D5-A43F-D9C1419DEE35}" dt="2023-11-10T00:07:54.820" v="73" actId="478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50.447" v="316"/>
        <pc:sldMkLst>
          <pc:docMk/>
          <pc:sldMk cId="3114938747" sldId="293"/>
        </pc:sldMkLst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2" creationId="{DB5DE5DD-09D9-535E-2F34-12979525328A}"/>
          </ac:spMkLst>
        </pc:spChg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4" creationId="{477A2F28-092F-EDB8-9A9D-B8ABB967CF0F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5" creationId="{F422C5C0-A385-4A6E-23FF-D8D6062FCFC3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4E1C8C4C-337C-46D5-A43F-D9C1419DEE35}" dt="2023-11-10T00:19:50.447" v="31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E1C8C4C-337C-46D5-A43F-D9C1419DEE35}" dt="2023-11-10T00:08:05.259" v="76"/>
          <ac:picMkLst>
            <pc:docMk/>
            <pc:sldMk cId="3114938747" sldId="293"/>
            <ac:picMk id="6" creationId="{5F99CD27-8BAF-3A17-C8B3-F142D02CA6A8}"/>
          </ac:picMkLst>
        </pc:picChg>
        <pc:picChg chg="del">
          <ac:chgData name="Neemias Informatica Lima" userId="b77af7bd85500281" providerId="LiveId" clId="{4E1C8C4C-337C-46D5-A43F-D9C1419DEE35}" dt="2023-11-10T00:08:04.844" v="75" actId="478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49AED9F9-1703-4AEA-A5A2-C84ABC830417}"/>
    <pc:docChg chg="undo redo custSel modSld">
      <pc:chgData name="Neemias Informatica Lima" userId="b77af7bd85500281" providerId="LiveId" clId="{49AED9F9-1703-4AEA-A5A2-C84ABC830417}" dt="2023-11-10T19:14:35.793" v="343" actId="313"/>
      <pc:docMkLst>
        <pc:docMk/>
      </pc:docMkLst>
      <pc:sldChg chg="addSp delSp modSp mod">
        <pc:chgData name="Neemias Informatica Lima" userId="b77af7bd85500281" providerId="LiveId" clId="{49AED9F9-1703-4AEA-A5A2-C84ABC830417}" dt="2023-11-10T18:58:25.550" v="67"/>
        <pc:sldMkLst>
          <pc:docMk/>
          <pc:sldMk cId="2232331225" sldId="280"/>
        </pc:sldMkLst>
        <pc:spChg chg="mod">
          <ac:chgData name="Neemias Informatica Lima" userId="b77af7bd85500281" providerId="LiveId" clId="{49AED9F9-1703-4AEA-A5A2-C84ABC830417}" dt="2023-11-10T18:55:26.624" v="13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5:07.499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6:12.100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5:03.008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7:45.310" v="5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8:25.550" v="67"/>
          <ac:picMkLst>
            <pc:docMk/>
            <pc:sldMk cId="2232331225" sldId="280"/>
            <ac:picMk id="4" creationId="{BA32ACFD-1410-D055-77A4-346B5ADC05F9}"/>
          </ac:picMkLst>
        </pc:picChg>
        <pc:picChg chg="del">
          <ac:chgData name="Neemias Informatica Lima" userId="b77af7bd85500281" providerId="LiveId" clId="{49AED9F9-1703-4AEA-A5A2-C84ABC830417}" dt="2023-11-10T18:55:00.508" v="0" actId="478"/>
          <ac:picMkLst>
            <pc:docMk/>
            <pc:sldMk cId="2232331225" sldId="280"/>
            <ac:picMk id="8" creationId="{462788BE-343A-7069-4885-E2E502319545}"/>
          </ac:picMkLst>
        </pc:picChg>
      </pc:sldChg>
      <pc:sldChg chg="addSp delSp modSp mod">
        <pc:chgData name="Neemias Informatica Lima" userId="b77af7bd85500281" providerId="LiveId" clId="{49AED9F9-1703-4AEA-A5A2-C84ABC830417}" dt="2023-11-10T19:01:59.731" v="138" actId="313"/>
        <pc:sldMkLst>
          <pc:docMk/>
          <pc:sldMk cId="2103443556" sldId="281"/>
        </pc:sldMkLst>
        <pc:spChg chg="mod">
          <ac:chgData name="Neemias Informatica Lima" userId="b77af7bd85500281" providerId="LiveId" clId="{49AED9F9-1703-4AEA-A5A2-C84ABC830417}" dt="2023-11-10T19:01:59.731" v="138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8:50.223" v="7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8:58:41.240" v="7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9AED9F9-1703-4AEA-A5A2-C84ABC830417}" dt="2023-11-10T18:58:47.550" v="73" actId="478"/>
          <ac:picMkLst>
            <pc:docMk/>
            <pc:sldMk cId="2103443556" sldId="281"/>
            <ac:picMk id="3" creationId="{3A936F99-BB51-7C2D-A78F-375A4D586EC4}"/>
          </ac:picMkLst>
        </pc:picChg>
        <pc:picChg chg="add mod">
          <ac:chgData name="Neemias Informatica Lima" userId="b77af7bd85500281" providerId="LiveId" clId="{49AED9F9-1703-4AEA-A5A2-C84ABC830417}" dt="2023-11-10T18:59:05.322" v="82" actId="14100"/>
          <ac:picMkLst>
            <pc:docMk/>
            <pc:sldMk cId="2103443556" sldId="281"/>
            <ac:picMk id="4" creationId="{2474B139-2C72-BC7F-B77B-1D3D2B21BA67}"/>
          </ac:picMkLst>
        </pc:picChg>
      </pc:sldChg>
      <pc:sldChg chg="addSp delSp modSp mod">
        <pc:chgData name="Neemias Informatica Lima" userId="b77af7bd85500281" providerId="LiveId" clId="{49AED9F9-1703-4AEA-A5A2-C84ABC830417}" dt="2023-11-10T19:06:22.824" v="185" actId="20577"/>
        <pc:sldMkLst>
          <pc:docMk/>
          <pc:sldMk cId="3683219421" sldId="282"/>
        </pc:sldMkLst>
        <pc:spChg chg="add mod">
          <ac:chgData name="Neemias Informatica Lima" userId="b77af7bd85500281" providerId="LiveId" clId="{49AED9F9-1703-4AEA-A5A2-C84ABC830417}" dt="2023-11-10T18:59:45.651" v="86"/>
          <ac:spMkLst>
            <pc:docMk/>
            <pc:sldMk cId="3683219421" sldId="282"/>
            <ac:spMk id="2" creationId="{5F75E43F-2931-7F8F-C8DC-FB21C89AFD25}"/>
          </ac:spMkLst>
        </pc:spChg>
        <pc:spChg chg="add mod">
          <ac:chgData name="Neemias Informatica Lima" userId="b77af7bd85500281" providerId="LiveId" clId="{49AED9F9-1703-4AEA-A5A2-C84ABC830417}" dt="2023-11-10T18:59:45.651" v="86"/>
          <ac:spMkLst>
            <pc:docMk/>
            <pc:sldMk cId="3683219421" sldId="282"/>
            <ac:spMk id="5" creationId="{2F3D168C-F88B-566E-0523-69619FF24EDC}"/>
          </ac:spMkLst>
        </pc:spChg>
        <pc:spChg chg="del">
          <ac:chgData name="Neemias Informatica Lima" userId="b77af7bd85500281" providerId="LiveId" clId="{49AED9F9-1703-4AEA-A5A2-C84ABC830417}" dt="2023-11-10T18:59:45.326" v="85" actId="478"/>
          <ac:spMkLst>
            <pc:docMk/>
            <pc:sldMk cId="3683219421" sldId="282"/>
            <ac:spMk id="6" creationId="{7D4FAD1A-1927-BCF8-945B-D3CAEB00A6B2}"/>
          </ac:spMkLst>
        </pc:spChg>
        <pc:spChg chg="del">
          <ac:chgData name="Neemias Informatica Lima" userId="b77af7bd85500281" providerId="LiveId" clId="{49AED9F9-1703-4AEA-A5A2-C84ABC830417}" dt="2023-11-10T18:59:45.326" v="85" actId="478"/>
          <ac:spMkLst>
            <pc:docMk/>
            <pc:sldMk cId="3683219421" sldId="282"/>
            <ac:spMk id="8" creationId="{57C2CB09-2398-DB24-9C70-960C3D1B6570}"/>
          </ac:spMkLst>
        </pc:spChg>
        <pc:spChg chg="mod">
          <ac:chgData name="Neemias Informatica Lima" userId="b77af7bd85500281" providerId="LiveId" clId="{49AED9F9-1703-4AEA-A5A2-C84ABC830417}" dt="2023-11-10T19:06:22.824" v="18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4:46.718" v="14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9:45.651" v="86"/>
          <ac:picMkLst>
            <pc:docMk/>
            <pc:sldMk cId="3683219421" sldId="282"/>
            <ac:picMk id="7" creationId="{F326F2FE-3DF2-8C5B-1503-F441072FA939}"/>
          </ac:picMkLst>
        </pc:picChg>
        <pc:picChg chg="del">
          <ac:chgData name="Neemias Informatica Lima" userId="b77af7bd85500281" providerId="LiveId" clId="{49AED9F9-1703-4AEA-A5A2-C84ABC830417}" dt="2023-11-10T18:59:45.326" v="85" actId="478"/>
          <ac:picMkLst>
            <pc:docMk/>
            <pc:sldMk cId="3683219421" sldId="282"/>
            <ac:picMk id="9" creationId="{0B037FCC-4544-761A-0D3A-684D8AA724E6}"/>
          </ac:picMkLst>
        </pc:picChg>
      </pc:sldChg>
      <pc:sldChg chg="addSp delSp modSp mod">
        <pc:chgData name="Neemias Informatica Lima" userId="b77af7bd85500281" providerId="LiveId" clId="{49AED9F9-1703-4AEA-A5A2-C84ABC830417}" dt="2023-11-10T19:07:35.501" v="216" actId="20577"/>
        <pc:sldMkLst>
          <pc:docMk/>
          <pc:sldMk cId="3902406419" sldId="283"/>
        </pc:sldMkLst>
        <pc:spChg chg="add mod">
          <ac:chgData name="Neemias Informatica Lima" userId="b77af7bd85500281" providerId="LiveId" clId="{49AED9F9-1703-4AEA-A5A2-C84ABC830417}" dt="2023-11-10T18:59:50.978" v="88"/>
          <ac:spMkLst>
            <pc:docMk/>
            <pc:sldMk cId="3902406419" sldId="283"/>
            <ac:spMk id="2" creationId="{900CD9C7-A016-25B3-22F9-5B78DD1BC70C}"/>
          </ac:spMkLst>
        </pc:spChg>
        <pc:spChg chg="add mod">
          <ac:chgData name="Neemias Informatica Lima" userId="b77af7bd85500281" providerId="LiveId" clId="{49AED9F9-1703-4AEA-A5A2-C84ABC830417}" dt="2023-11-10T18:59:50.978" v="88"/>
          <ac:spMkLst>
            <pc:docMk/>
            <pc:sldMk cId="3902406419" sldId="283"/>
            <ac:spMk id="4" creationId="{57211BF0-A557-58E3-DC82-8CDB9B9CC4F4}"/>
          </ac:spMkLst>
        </pc:spChg>
        <pc:spChg chg="del">
          <ac:chgData name="Neemias Informatica Lima" userId="b77af7bd85500281" providerId="LiveId" clId="{49AED9F9-1703-4AEA-A5A2-C84ABC830417}" dt="2023-11-10T18:59:50.702" v="87" actId="478"/>
          <ac:spMkLst>
            <pc:docMk/>
            <pc:sldMk cId="3902406419" sldId="283"/>
            <ac:spMk id="5" creationId="{BFA50A89-5753-E8DA-3F6A-8A88DA239392}"/>
          </ac:spMkLst>
        </pc:spChg>
        <pc:spChg chg="del">
          <ac:chgData name="Neemias Informatica Lima" userId="b77af7bd85500281" providerId="LiveId" clId="{49AED9F9-1703-4AEA-A5A2-C84ABC830417}" dt="2023-11-10T18:59:50.702" v="87" actId="478"/>
          <ac:spMkLst>
            <pc:docMk/>
            <pc:sldMk cId="3902406419" sldId="283"/>
            <ac:spMk id="7" creationId="{BC1729B1-5725-23D6-F808-27CF14440798}"/>
          </ac:spMkLst>
        </pc:spChg>
        <pc:spChg chg="mod">
          <ac:chgData name="Neemias Informatica Lima" userId="b77af7bd85500281" providerId="LiveId" clId="{49AED9F9-1703-4AEA-A5A2-C84ABC830417}" dt="2023-11-10T19:06:39.621" v="19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7:35.501" v="21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9AED9F9-1703-4AEA-A5A2-C84ABC830417}" dt="2023-11-10T18:59:50.978" v="88"/>
          <ac:picMkLst>
            <pc:docMk/>
            <pc:sldMk cId="3902406419" sldId="283"/>
            <ac:picMk id="6" creationId="{1A3A3FD8-6809-0204-2895-9FBFCF498603}"/>
          </ac:picMkLst>
        </pc:picChg>
        <pc:picChg chg="del">
          <ac:chgData name="Neemias Informatica Lima" userId="b77af7bd85500281" providerId="LiveId" clId="{49AED9F9-1703-4AEA-A5A2-C84ABC830417}" dt="2023-11-10T18:59:50.702" v="87" actId="478"/>
          <ac:picMkLst>
            <pc:docMk/>
            <pc:sldMk cId="3902406419" sldId="283"/>
            <ac:picMk id="8" creationId="{81C690E2-7C74-8C72-4B83-2F75980EBDE8}"/>
          </ac:picMkLst>
        </pc:picChg>
      </pc:sldChg>
      <pc:sldChg chg="addSp delSp modSp mod">
        <pc:chgData name="Neemias Informatica Lima" userId="b77af7bd85500281" providerId="LiveId" clId="{49AED9F9-1703-4AEA-A5A2-C84ABC830417}" dt="2023-11-10T19:09:11.725" v="253" actId="20577"/>
        <pc:sldMkLst>
          <pc:docMk/>
          <pc:sldMk cId="2424059023" sldId="284"/>
        </pc:sldMkLst>
        <pc:spChg chg="add mod">
          <ac:chgData name="Neemias Informatica Lima" userId="b77af7bd85500281" providerId="LiveId" clId="{49AED9F9-1703-4AEA-A5A2-C84ABC830417}" dt="2023-11-10T19:00:06.290" v="92"/>
          <ac:spMkLst>
            <pc:docMk/>
            <pc:sldMk cId="2424059023" sldId="284"/>
            <ac:spMk id="2" creationId="{1C793511-B55D-3BF6-F15F-B9DCBB3847A3}"/>
          </ac:spMkLst>
        </pc:spChg>
        <pc:spChg chg="add mod">
          <ac:chgData name="Neemias Informatica Lima" userId="b77af7bd85500281" providerId="LiveId" clId="{49AED9F9-1703-4AEA-A5A2-C84ABC830417}" dt="2023-11-10T19:00:06.290" v="92"/>
          <ac:spMkLst>
            <pc:docMk/>
            <pc:sldMk cId="2424059023" sldId="284"/>
            <ac:spMk id="4" creationId="{B872D3BB-7012-CD55-EEBB-AE22FFE2E6F6}"/>
          </ac:spMkLst>
        </pc:spChg>
        <pc:spChg chg="del">
          <ac:chgData name="Neemias Informatica Lima" userId="b77af7bd85500281" providerId="LiveId" clId="{49AED9F9-1703-4AEA-A5A2-C84ABC830417}" dt="2023-11-10T19:00:06.014" v="91" actId="478"/>
          <ac:spMkLst>
            <pc:docMk/>
            <pc:sldMk cId="2424059023" sldId="284"/>
            <ac:spMk id="5" creationId="{EA6A4574-84E2-B328-1A52-F528694AEEDF}"/>
          </ac:spMkLst>
        </pc:spChg>
        <pc:spChg chg="del">
          <ac:chgData name="Neemias Informatica Lima" userId="b77af7bd85500281" providerId="LiveId" clId="{49AED9F9-1703-4AEA-A5A2-C84ABC830417}" dt="2023-11-10T19:00:06.014" v="91" actId="478"/>
          <ac:spMkLst>
            <pc:docMk/>
            <pc:sldMk cId="2424059023" sldId="284"/>
            <ac:spMk id="7" creationId="{24A1267D-96EE-8D50-C613-51AE66260B3A}"/>
          </ac:spMkLst>
        </pc:spChg>
        <pc:spChg chg="mod">
          <ac:chgData name="Neemias Informatica Lima" userId="b77af7bd85500281" providerId="LiveId" clId="{49AED9F9-1703-4AEA-A5A2-C84ABC830417}" dt="2023-11-10T19:08:12.772" v="22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9:11.725" v="253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9AED9F9-1703-4AEA-A5A2-C84ABC830417}" dt="2023-11-10T19:00:06.290" v="92"/>
          <ac:picMkLst>
            <pc:docMk/>
            <pc:sldMk cId="2424059023" sldId="284"/>
            <ac:picMk id="6" creationId="{B6AAF54C-19ED-E661-1636-8DF72A0DA784}"/>
          </ac:picMkLst>
        </pc:picChg>
        <pc:picChg chg="del">
          <ac:chgData name="Neemias Informatica Lima" userId="b77af7bd85500281" providerId="LiveId" clId="{49AED9F9-1703-4AEA-A5A2-C84ABC830417}" dt="2023-11-10T19:00:06.014" v="91" actId="478"/>
          <ac:picMkLst>
            <pc:docMk/>
            <pc:sldMk cId="2424059023" sldId="284"/>
            <ac:picMk id="8" creationId="{F12DA13E-D703-1212-3CAA-E18FC7F97D07}"/>
          </ac:picMkLst>
        </pc:picChg>
      </pc:sldChg>
      <pc:sldChg chg="addSp delSp modSp mod">
        <pc:chgData name="Neemias Informatica Lima" userId="b77af7bd85500281" providerId="LiveId" clId="{49AED9F9-1703-4AEA-A5A2-C84ABC830417}" dt="2023-11-10T19:10:23.304" v="277" actId="20577"/>
        <pc:sldMkLst>
          <pc:docMk/>
          <pc:sldMk cId="2241968852" sldId="285"/>
        </pc:sldMkLst>
        <pc:spChg chg="add mod">
          <ac:chgData name="Neemias Informatica Lima" userId="b77af7bd85500281" providerId="LiveId" clId="{49AED9F9-1703-4AEA-A5A2-C84ABC830417}" dt="2023-11-10T19:00:18.375" v="96"/>
          <ac:spMkLst>
            <pc:docMk/>
            <pc:sldMk cId="2241968852" sldId="285"/>
            <ac:spMk id="2" creationId="{29B80BD1-FA03-ECDD-C567-2C49B9689738}"/>
          </ac:spMkLst>
        </pc:spChg>
        <pc:spChg chg="add mod">
          <ac:chgData name="Neemias Informatica Lima" userId="b77af7bd85500281" providerId="LiveId" clId="{49AED9F9-1703-4AEA-A5A2-C84ABC830417}" dt="2023-11-10T19:00:18.375" v="96"/>
          <ac:spMkLst>
            <pc:docMk/>
            <pc:sldMk cId="2241968852" sldId="285"/>
            <ac:spMk id="4" creationId="{FBD966F3-D885-D23A-3F51-53CCA5EBE03B}"/>
          </ac:spMkLst>
        </pc:spChg>
        <pc:spChg chg="del">
          <ac:chgData name="Neemias Informatica Lima" userId="b77af7bd85500281" providerId="LiveId" clId="{49AED9F9-1703-4AEA-A5A2-C84ABC830417}" dt="2023-11-10T19:00:18.114" v="95" actId="478"/>
          <ac:spMkLst>
            <pc:docMk/>
            <pc:sldMk cId="2241968852" sldId="285"/>
            <ac:spMk id="5" creationId="{AC8A550A-8924-5809-97A6-314B37CA1E26}"/>
          </ac:spMkLst>
        </pc:spChg>
        <pc:spChg chg="del">
          <ac:chgData name="Neemias Informatica Lima" userId="b77af7bd85500281" providerId="LiveId" clId="{49AED9F9-1703-4AEA-A5A2-C84ABC830417}" dt="2023-11-10T19:00:18.114" v="95" actId="478"/>
          <ac:spMkLst>
            <pc:docMk/>
            <pc:sldMk cId="2241968852" sldId="285"/>
            <ac:spMk id="7" creationId="{A45C0BE6-166F-AB1F-8CAE-68258021CB3C}"/>
          </ac:spMkLst>
        </pc:spChg>
        <pc:spChg chg="mod">
          <ac:chgData name="Neemias Informatica Lima" userId="b77af7bd85500281" providerId="LiveId" clId="{49AED9F9-1703-4AEA-A5A2-C84ABC830417}" dt="2023-11-10T19:09:51.221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10:23.304" v="27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9AED9F9-1703-4AEA-A5A2-C84ABC830417}" dt="2023-11-10T19:00:18.375" v="96"/>
          <ac:picMkLst>
            <pc:docMk/>
            <pc:sldMk cId="2241968852" sldId="285"/>
            <ac:picMk id="6" creationId="{65766D37-7B3A-1D61-8CC5-A2D9755D8A07}"/>
          </ac:picMkLst>
        </pc:picChg>
        <pc:picChg chg="del">
          <ac:chgData name="Neemias Informatica Lima" userId="b77af7bd85500281" providerId="LiveId" clId="{49AED9F9-1703-4AEA-A5A2-C84ABC830417}" dt="2023-11-10T19:00:18.114" v="95" actId="478"/>
          <ac:picMkLst>
            <pc:docMk/>
            <pc:sldMk cId="2241968852" sldId="285"/>
            <ac:picMk id="8" creationId="{15F56455-7144-55B8-738A-9D6EA30F460E}"/>
          </ac:picMkLst>
        </pc:picChg>
      </pc:sldChg>
      <pc:sldChg chg="addSp delSp modSp mod">
        <pc:chgData name="Neemias Informatica Lima" userId="b77af7bd85500281" providerId="LiveId" clId="{49AED9F9-1703-4AEA-A5A2-C84ABC830417}" dt="2023-11-10T19:12:38.999" v="311" actId="207"/>
        <pc:sldMkLst>
          <pc:docMk/>
          <pc:sldMk cId="1959249856" sldId="286"/>
        </pc:sldMkLst>
        <pc:spChg chg="add mod">
          <ac:chgData name="Neemias Informatica Lima" userId="b77af7bd85500281" providerId="LiveId" clId="{49AED9F9-1703-4AEA-A5A2-C84ABC830417}" dt="2023-11-10T19:00:29.235" v="100"/>
          <ac:spMkLst>
            <pc:docMk/>
            <pc:sldMk cId="1959249856" sldId="286"/>
            <ac:spMk id="2" creationId="{A796313C-C4FD-6088-AB2E-0709EC98455A}"/>
          </ac:spMkLst>
        </pc:spChg>
        <pc:spChg chg="add mod">
          <ac:chgData name="Neemias Informatica Lima" userId="b77af7bd85500281" providerId="LiveId" clId="{49AED9F9-1703-4AEA-A5A2-C84ABC830417}" dt="2023-11-10T19:00:29.235" v="100"/>
          <ac:spMkLst>
            <pc:docMk/>
            <pc:sldMk cId="1959249856" sldId="286"/>
            <ac:spMk id="4" creationId="{3872DF6D-F6EE-CE77-3B7D-3438CD35E5B5}"/>
          </ac:spMkLst>
        </pc:spChg>
        <pc:spChg chg="del">
          <ac:chgData name="Neemias Informatica Lima" userId="b77af7bd85500281" providerId="LiveId" clId="{49AED9F9-1703-4AEA-A5A2-C84ABC830417}" dt="2023-11-10T19:00:28.870" v="99" actId="478"/>
          <ac:spMkLst>
            <pc:docMk/>
            <pc:sldMk cId="1959249856" sldId="286"/>
            <ac:spMk id="5" creationId="{9A4B0F0E-51CD-9507-5991-F3A5060040B7}"/>
          </ac:spMkLst>
        </pc:spChg>
        <pc:spChg chg="del">
          <ac:chgData name="Neemias Informatica Lima" userId="b77af7bd85500281" providerId="LiveId" clId="{49AED9F9-1703-4AEA-A5A2-C84ABC830417}" dt="2023-11-10T19:00:28.870" v="99" actId="478"/>
          <ac:spMkLst>
            <pc:docMk/>
            <pc:sldMk cId="1959249856" sldId="286"/>
            <ac:spMk id="7" creationId="{3F178E88-6246-4D48-35D3-E7FDA68E4A48}"/>
          </ac:spMkLst>
        </pc:spChg>
        <pc:spChg chg="mod">
          <ac:chgData name="Neemias Informatica Lima" userId="b77af7bd85500281" providerId="LiveId" clId="{49AED9F9-1703-4AEA-A5A2-C84ABC830417}" dt="2023-11-10T19:11:49.968" v="28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12:38.999" v="311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9AED9F9-1703-4AEA-A5A2-C84ABC830417}" dt="2023-11-10T19:00:29.235" v="100"/>
          <ac:picMkLst>
            <pc:docMk/>
            <pc:sldMk cId="1959249856" sldId="286"/>
            <ac:picMk id="6" creationId="{08E1A99A-B2CC-E7C6-42B4-7FED43D4E24C}"/>
          </ac:picMkLst>
        </pc:picChg>
        <pc:picChg chg="del">
          <ac:chgData name="Neemias Informatica Lima" userId="b77af7bd85500281" providerId="LiveId" clId="{49AED9F9-1703-4AEA-A5A2-C84ABC830417}" dt="2023-11-10T19:00:28.870" v="99" actId="478"/>
          <ac:picMkLst>
            <pc:docMk/>
            <pc:sldMk cId="1959249856" sldId="286"/>
            <ac:picMk id="8" creationId="{448C59D5-08D1-FBC3-C706-1D1F5873FD54}"/>
          </ac:picMkLst>
        </pc:picChg>
      </pc:sldChg>
      <pc:sldChg chg="addSp delSp modSp mod">
        <pc:chgData name="Neemias Informatica Lima" userId="b77af7bd85500281" providerId="LiveId" clId="{49AED9F9-1703-4AEA-A5A2-C84ABC830417}" dt="2023-11-10T19:14:35.793" v="343" actId="313"/>
        <pc:sldMkLst>
          <pc:docMk/>
          <pc:sldMk cId="2857006406" sldId="287"/>
        </pc:sldMkLst>
        <pc:spChg chg="add mod">
          <ac:chgData name="Neemias Informatica Lima" userId="b77af7bd85500281" providerId="LiveId" clId="{49AED9F9-1703-4AEA-A5A2-C84ABC830417}" dt="2023-11-10T19:00:52.406" v="106"/>
          <ac:spMkLst>
            <pc:docMk/>
            <pc:sldMk cId="2857006406" sldId="287"/>
            <ac:spMk id="2" creationId="{E71CA4D6-C583-6C62-171F-07036444D02F}"/>
          </ac:spMkLst>
        </pc:spChg>
        <pc:spChg chg="add mod">
          <ac:chgData name="Neemias Informatica Lima" userId="b77af7bd85500281" providerId="LiveId" clId="{49AED9F9-1703-4AEA-A5A2-C84ABC830417}" dt="2023-11-10T19:00:52.406" v="106"/>
          <ac:spMkLst>
            <pc:docMk/>
            <pc:sldMk cId="2857006406" sldId="287"/>
            <ac:spMk id="4" creationId="{73BE1A6A-EF53-E376-D8AF-C519106C464F}"/>
          </ac:spMkLst>
        </pc:spChg>
        <pc:spChg chg="del">
          <ac:chgData name="Neemias Informatica Lima" userId="b77af7bd85500281" providerId="LiveId" clId="{49AED9F9-1703-4AEA-A5A2-C84ABC830417}" dt="2023-11-10T19:00:52.058" v="105" actId="478"/>
          <ac:spMkLst>
            <pc:docMk/>
            <pc:sldMk cId="2857006406" sldId="287"/>
            <ac:spMk id="5" creationId="{240F622A-807C-D4AD-604D-CBB9535C3028}"/>
          </ac:spMkLst>
        </pc:spChg>
        <pc:spChg chg="del">
          <ac:chgData name="Neemias Informatica Lima" userId="b77af7bd85500281" providerId="LiveId" clId="{49AED9F9-1703-4AEA-A5A2-C84ABC830417}" dt="2023-11-10T19:00:52.058" v="105" actId="478"/>
          <ac:spMkLst>
            <pc:docMk/>
            <pc:sldMk cId="2857006406" sldId="287"/>
            <ac:spMk id="7" creationId="{45F34B56-7A18-DE4F-DA98-D79C1D176D16}"/>
          </ac:spMkLst>
        </pc:spChg>
        <pc:spChg chg="mod">
          <ac:chgData name="Neemias Informatica Lima" userId="b77af7bd85500281" providerId="LiveId" clId="{49AED9F9-1703-4AEA-A5A2-C84ABC830417}" dt="2023-11-10T19:14:35.793" v="34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9AED9F9-1703-4AEA-A5A2-C84ABC830417}" dt="2023-11-10T19:00:52.406" v="106"/>
          <ac:picMkLst>
            <pc:docMk/>
            <pc:sldMk cId="2857006406" sldId="287"/>
            <ac:picMk id="6" creationId="{727C971D-7E55-C415-E0FA-F40E0D2029D8}"/>
          </ac:picMkLst>
        </pc:picChg>
        <pc:picChg chg="del">
          <ac:chgData name="Neemias Informatica Lima" userId="b77af7bd85500281" providerId="LiveId" clId="{49AED9F9-1703-4AEA-A5A2-C84ABC830417}" dt="2023-11-10T19:00:52.058" v="105" actId="478"/>
          <ac:picMkLst>
            <pc:docMk/>
            <pc:sldMk cId="2857006406" sldId="287"/>
            <ac:picMk id="8" creationId="{2F8E601F-0969-6582-2D1E-FB78F754FFEB}"/>
          </ac:picMkLst>
        </pc:picChg>
      </pc:sldChg>
      <pc:sldChg chg="addSp delSp modSp mod">
        <pc:chgData name="Neemias Informatica Lima" userId="b77af7bd85500281" providerId="LiveId" clId="{49AED9F9-1703-4AEA-A5A2-C84ABC830417}" dt="2023-11-10T19:05:33.727" v="166" actId="20577"/>
        <pc:sldMkLst>
          <pc:docMk/>
          <pc:sldMk cId="2630436816" sldId="288"/>
        </pc:sldMkLst>
        <pc:spChg chg="add mod">
          <ac:chgData name="Neemias Informatica Lima" userId="b77af7bd85500281" providerId="LiveId" clId="{49AED9F9-1703-4AEA-A5A2-C84ABC830417}" dt="2023-11-10T18:59:37.139" v="84"/>
          <ac:spMkLst>
            <pc:docMk/>
            <pc:sldMk cId="2630436816" sldId="288"/>
            <ac:spMk id="2" creationId="{BEF6DCA2-473D-0919-5A78-8A788A41CF18}"/>
          </ac:spMkLst>
        </pc:spChg>
        <pc:spChg chg="add mod">
          <ac:chgData name="Neemias Informatica Lima" userId="b77af7bd85500281" providerId="LiveId" clId="{49AED9F9-1703-4AEA-A5A2-C84ABC830417}" dt="2023-11-10T18:59:37.139" v="84"/>
          <ac:spMkLst>
            <pc:docMk/>
            <pc:sldMk cId="2630436816" sldId="288"/>
            <ac:spMk id="4" creationId="{3E69C11B-8382-DD33-157D-7C685C105FE5}"/>
          </ac:spMkLst>
        </pc:spChg>
        <pc:spChg chg="del">
          <ac:chgData name="Neemias Informatica Lima" userId="b77af7bd85500281" providerId="LiveId" clId="{49AED9F9-1703-4AEA-A5A2-C84ABC830417}" dt="2023-11-10T18:59:36.669" v="83" actId="478"/>
          <ac:spMkLst>
            <pc:docMk/>
            <pc:sldMk cId="2630436816" sldId="288"/>
            <ac:spMk id="5" creationId="{B6E77739-CD5B-99AF-E32A-57BB256D2577}"/>
          </ac:spMkLst>
        </pc:spChg>
        <pc:spChg chg="del">
          <ac:chgData name="Neemias Informatica Lima" userId="b77af7bd85500281" providerId="LiveId" clId="{49AED9F9-1703-4AEA-A5A2-C84ABC830417}" dt="2023-11-10T18:59:36.669" v="83" actId="478"/>
          <ac:spMkLst>
            <pc:docMk/>
            <pc:sldMk cId="2630436816" sldId="288"/>
            <ac:spMk id="7" creationId="{1CA5CEA4-B6A0-82AD-18A2-505BA31F71E2}"/>
          </ac:spMkLst>
        </pc:spChg>
        <pc:spChg chg="mod">
          <ac:chgData name="Neemias Informatica Lima" userId="b77af7bd85500281" providerId="LiveId" clId="{49AED9F9-1703-4AEA-A5A2-C84ABC830417}" dt="2023-11-10T19:05:33.727" v="16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9AED9F9-1703-4AEA-A5A2-C84ABC830417}" dt="2023-11-10T19:04:41.753" v="14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9:37.139" v="84"/>
          <ac:picMkLst>
            <pc:docMk/>
            <pc:sldMk cId="2630436816" sldId="288"/>
            <ac:picMk id="6" creationId="{71998A81-1A16-5846-8C0E-535B8773F62B}"/>
          </ac:picMkLst>
        </pc:picChg>
        <pc:picChg chg="del">
          <ac:chgData name="Neemias Informatica Lima" userId="b77af7bd85500281" providerId="LiveId" clId="{49AED9F9-1703-4AEA-A5A2-C84ABC830417}" dt="2023-11-10T18:59:36.669" v="83" actId="478"/>
          <ac:picMkLst>
            <pc:docMk/>
            <pc:sldMk cId="2630436816" sldId="288"/>
            <ac:picMk id="8" creationId="{686063A6-936E-183E-6068-0CDA9ABAB9A9}"/>
          </ac:picMkLst>
        </pc:picChg>
      </pc:sldChg>
      <pc:sldChg chg="addSp delSp modSp mod">
        <pc:chgData name="Neemias Informatica Lima" userId="b77af7bd85500281" providerId="LiveId" clId="{49AED9F9-1703-4AEA-A5A2-C84ABC830417}" dt="2023-11-10T19:07:54.254" v="219"/>
        <pc:sldMkLst>
          <pc:docMk/>
          <pc:sldMk cId="3032827026" sldId="289"/>
        </pc:sldMkLst>
        <pc:spChg chg="add mod">
          <ac:chgData name="Neemias Informatica Lima" userId="b77af7bd85500281" providerId="LiveId" clId="{49AED9F9-1703-4AEA-A5A2-C84ABC830417}" dt="2023-11-10T18:59:57.180" v="90"/>
          <ac:spMkLst>
            <pc:docMk/>
            <pc:sldMk cId="3032827026" sldId="289"/>
            <ac:spMk id="2" creationId="{90830A7D-57C3-ABBA-105F-C13A7A0953E1}"/>
          </ac:spMkLst>
        </pc:spChg>
        <pc:spChg chg="add mod">
          <ac:chgData name="Neemias Informatica Lima" userId="b77af7bd85500281" providerId="LiveId" clId="{49AED9F9-1703-4AEA-A5A2-C84ABC830417}" dt="2023-11-10T18:59:57.180" v="90"/>
          <ac:spMkLst>
            <pc:docMk/>
            <pc:sldMk cId="3032827026" sldId="289"/>
            <ac:spMk id="4" creationId="{1E47EFB6-F6E3-B11D-DE07-B1D996C140B3}"/>
          </ac:spMkLst>
        </pc:spChg>
        <pc:spChg chg="del">
          <ac:chgData name="Neemias Informatica Lima" userId="b77af7bd85500281" providerId="LiveId" clId="{49AED9F9-1703-4AEA-A5A2-C84ABC830417}" dt="2023-11-10T18:59:56.806" v="89" actId="478"/>
          <ac:spMkLst>
            <pc:docMk/>
            <pc:sldMk cId="3032827026" sldId="289"/>
            <ac:spMk id="5" creationId="{BF21BBD0-E13F-2F44-2074-B2A034BC8158}"/>
          </ac:spMkLst>
        </pc:spChg>
        <pc:spChg chg="del">
          <ac:chgData name="Neemias Informatica Lima" userId="b77af7bd85500281" providerId="LiveId" clId="{49AED9F9-1703-4AEA-A5A2-C84ABC830417}" dt="2023-11-10T18:59:56.806" v="89" actId="478"/>
          <ac:spMkLst>
            <pc:docMk/>
            <pc:sldMk cId="3032827026" sldId="289"/>
            <ac:spMk id="7" creationId="{81E9D9BA-F8C2-65C1-3AD3-4860312E220D}"/>
          </ac:spMkLst>
        </pc:spChg>
        <pc:spChg chg="mod">
          <ac:chgData name="Neemias Informatica Lima" userId="b77af7bd85500281" providerId="LiveId" clId="{49AED9F9-1703-4AEA-A5A2-C84ABC830417}" dt="2023-11-10T19:07:54.254" v="21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9AED9F9-1703-4AEA-A5A2-C84ABC830417}" dt="2023-11-10T19:06:44.654" v="19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8:59:57.180" v="90"/>
          <ac:picMkLst>
            <pc:docMk/>
            <pc:sldMk cId="3032827026" sldId="289"/>
            <ac:picMk id="6" creationId="{9EA7B10B-C0A6-2F04-F550-0C3AF3133FD5}"/>
          </ac:picMkLst>
        </pc:picChg>
        <pc:picChg chg="del">
          <ac:chgData name="Neemias Informatica Lima" userId="b77af7bd85500281" providerId="LiveId" clId="{49AED9F9-1703-4AEA-A5A2-C84ABC830417}" dt="2023-11-10T18:59:56.806" v="89" actId="478"/>
          <ac:picMkLst>
            <pc:docMk/>
            <pc:sldMk cId="3032827026" sldId="289"/>
            <ac:picMk id="8" creationId="{49A5C160-D543-D1DA-EEBA-91EF5397F75C}"/>
          </ac:picMkLst>
        </pc:picChg>
      </pc:sldChg>
      <pc:sldChg chg="addSp delSp modSp mod">
        <pc:chgData name="Neemias Informatica Lima" userId="b77af7bd85500281" providerId="LiveId" clId="{49AED9F9-1703-4AEA-A5A2-C84ABC830417}" dt="2023-11-10T19:09:40.599" v="262"/>
        <pc:sldMkLst>
          <pc:docMk/>
          <pc:sldMk cId="3772032319" sldId="290"/>
        </pc:sldMkLst>
        <pc:spChg chg="add mod">
          <ac:chgData name="Neemias Informatica Lima" userId="b77af7bd85500281" providerId="LiveId" clId="{49AED9F9-1703-4AEA-A5A2-C84ABC830417}" dt="2023-11-10T19:00:13.402" v="94"/>
          <ac:spMkLst>
            <pc:docMk/>
            <pc:sldMk cId="3772032319" sldId="290"/>
            <ac:spMk id="2" creationId="{50AE076B-7544-41BA-864A-2D7A55498937}"/>
          </ac:spMkLst>
        </pc:spChg>
        <pc:spChg chg="add mod">
          <ac:chgData name="Neemias Informatica Lima" userId="b77af7bd85500281" providerId="LiveId" clId="{49AED9F9-1703-4AEA-A5A2-C84ABC830417}" dt="2023-11-10T19:00:13.402" v="94"/>
          <ac:spMkLst>
            <pc:docMk/>
            <pc:sldMk cId="3772032319" sldId="290"/>
            <ac:spMk id="4" creationId="{989BF5FD-B616-780E-7ACA-0BBA9311B283}"/>
          </ac:spMkLst>
        </pc:spChg>
        <pc:spChg chg="del">
          <ac:chgData name="Neemias Informatica Lima" userId="b77af7bd85500281" providerId="LiveId" clId="{49AED9F9-1703-4AEA-A5A2-C84ABC830417}" dt="2023-11-10T19:00:13.118" v="93" actId="478"/>
          <ac:spMkLst>
            <pc:docMk/>
            <pc:sldMk cId="3772032319" sldId="290"/>
            <ac:spMk id="5" creationId="{04E87295-8B8F-4572-0D3E-2BE8E1D678AA}"/>
          </ac:spMkLst>
        </pc:spChg>
        <pc:spChg chg="del">
          <ac:chgData name="Neemias Informatica Lima" userId="b77af7bd85500281" providerId="LiveId" clId="{49AED9F9-1703-4AEA-A5A2-C84ABC830417}" dt="2023-11-10T19:00:13.118" v="93" actId="478"/>
          <ac:spMkLst>
            <pc:docMk/>
            <pc:sldMk cId="3772032319" sldId="290"/>
            <ac:spMk id="7" creationId="{F5A086FC-B1EE-D6CA-1822-B23260F25498}"/>
          </ac:spMkLst>
        </pc:spChg>
        <pc:spChg chg="mod">
          <ac:chgData name="Neemias Informatica Lima" userId="b77af7bd85500281" providerId="LiveId" clId="{49AED9F9-1703-4AEA-A5A2-C84ABC830417}" dt="2023-11-10T19:09:40.599" v="26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9AED9F9-1703-4AEA-A5A2-C84ABC830417}" dt="2023-11-10T19:08:18.763" v="22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9:00:13.402" v="94"/>
          <ac:picMkLst>
            <pc:docMk/>
            <pc:sldMk cId="3772032319" sldId="290"/>
            <ac:picMk id="6" creationId="{BB3F329D-03A6-E1C6-3ABC-74C3965758DC}"/>
          </ac:picMkLst>
        </pc:picChg>
        <pc:picChg chg="del">
          <ac:chgData name="Neemias Informatica Lima" userId="b77af7bd85500281" providerId="LiveId" clId="{49AED9F9-1703-4AEA-A5A2-C84ABC830417}" dt="2023-11-10T19:00:13.118" v="93" actId="478"/>
          <ac:picMkLst>
            <pc:docMk/>
            <pc:sldMk cId="3772032319" sldId="290"/>
            <ac:picMk id="8" creationId="{A3114EAE-F9DF-68EE-A9A7-997011137E87}"/>
          </ac:picMkLst>
        </pc:picChg>
      </pc:sldChg>
      <pc:sldChg chg="addSp delSp modSp mod">
        <pc:chgData name="Neemias Informatica Lima" userId="b77af7bd85500281" providerId="LiveId" clId="{49AED9F9-1703-4AEA-A5A2-C84ABC830417}" dt="2023-11-10T19:10:50.002" v="282" actId="6549"/>
        <pc:sldMkLst>
          <pc:docMk/>
          <pc:sldMk cId="1768216317" sldId="291"/>
        </pc:sldMkLst>
        <pc:spChg chg="add mod">
          <ac:chgData name="Neemias Informatica Lima" userId="b77af7bd85500281" providerId="LiveId" clId="{49AED9F9-1703-4AEA-A5A2-C84ABC830417}" dt="2023-11-10T19:00:23.491" v="98"/>
          <ac:spMkLst>
            <pc:docMk/>
            <pc:sldMk cId="1768216317" sldId="291"/>
            <ac:spMk id="2" creationId="{8011D8A9-E41A-E27A-C7B7-269B11A4853A}"/>
          </ac:spMkLst>
        </pc:spChg>
        <pc:spChg chg="add mod">
          <ac:chgData name="Neemias Informatica Lima" userId="b77af7bd85500281" providerId="LiveId" clId="{49AED9F9-1703-4AEA-A5A2-C84ABC830417}" dt="2023-11-10T19:00:23.491" v="98"/>
          <ac:spMkLst>
            <pc:docMk/>
            <pc:sldMk cId="1768216317" sldId="291"/>
            <ac:spMk id="4" creationId="{8E9BDC8D-FAD4-4EEE-A985-DF416947A1A0}"/>
          </ac:spMkLst>
        </pc:spChg>
        <pc:spChg chg="del">
          <ac:chgData name="Neemias Informatica Lima" userId="b77af7bd85500281" providerId="LiveId" clId="{49AED9F9-1703-4AEA-A5A2-C84ABC830417}" dt="2023-11-10T19:00:23.166" v="97" actId="478"/>
          <ac:spMkLst>
            <pc:docMk/>
            <pc:sldMk cId="1768216317" sldId="291"/>
            <ac:spMk id="5" creationId="{2C45EB66-7A43-942B-1579-6A8F365A1819}"/>
          </ac:spMkLst>
        </pc:spChg>
        <pc:spChg chg="del">
          <ac:chgData name="Neemias Informatica Lima" userId="b77af7bd85500281" providerId="LiveId" clId="{49AED9F9-1703-4AEA-A5A2-C84ABC830417}" dt="2023-11-10T19:00:23.166" v="97" actId="478"/>
          <ac:spMkLst>
            <pc:docMk/>
            <pc:sldMk cId="1768216317" sldId="291"/>
            <ac:spMk id="7" creationId="{239998D3-2F54-B4EC-F33A-B6B33D5410AA}"/>
          </ac:spMkLst>
        </pc:spChg>
        <pc:spChg chg="mod">
          <ac:chgData name="Neemias Informatica Lima" userId="b77af7bd85500281" providerId="LiveId" clId="{49AED9F9-1703-4AEA-A5A2-C84ABC830417}" dt="2023-11-10T19:10:50.002" v="28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9AED9F9-1703-4AEA-A5A2-C84ABC830417}" dt="2023-11-10T19:09:55.562" v="268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9:00:23.491" v="98"/>
          <ac:picMkLst>
            <pc:docMk/>
            <pc:sldMk cId="1768216317" sldId="291"/>
            <ac:picMk id="6" creationId="{CD71E36B-800D-1661-E8AE-8CDE5E9E0981}"/>
          </ac:picMkLst>
        </pc:picChg>
        <pc:picChg chg="del">
          <ac:chgData name="Neemias Informatica Lima" userId="b77af7bd85500281" providerId="LiveId" clId="{49AED9F9-1703-4AEA-A5A2-C84ABC830417}" dt="2023-11-10T19:00:23.166" v="97" actId="478"/>
          <ac:picMkLst>
            <pc:docMk/>
            <pc:sldMk cId="1768216317" sldId="291"/>
            <ac:picMk id="8" creationId="{580CFD87-2ED0-309B-96BE-C4B910AD5854}"/>
          </ac:picMkLst>
        </pc:picChg>
      </pc:sldChg>
      <pc:sldChg chg="addSp delSp modSp mod">
        <pc:chgData name="Neemias Informatica Lima" userId="b77af7bd85500281" providerId="LiveId" clId="{49AED9F9-1703-4AEA-A5A2-C84ABC830417}" dt="2023-11-10T19:13:18.587" v="321" actId="313"/>
        <pc:sldMkLst>
          <pc:docMk/>
          <pc:sldMk cId="3757265641" sldId="292"/>
        </pc:sldMkLst>
        <pc:spChg chg="add mod">
          <ac:chgData name="Neemias Informatica Lima" userId="b77af7bd85500281" providerId="LiveId" clId="{49AED9F9-1703-4AEA-A5A2-C84ABC830417}" dt="2023-11-10T19:00:34.722" v="102"/>
          <ac:spMkLst>
            <pc:docMk/>
            <pc:sldMk cId="3757265641" sldId="292"/>
            <ac:spMk id="2" creationId="{8A65FFC7-EC3A-E0CD-461B-873EB5BDF02C}"/>
          </ac:spMkLst>
        </pc:spChg>
        <pc:spChg chg="add mod">
          <ac:chgData name="Neemias Informatica Lima" userId="b77af7bd85500281" providerId="LiveId" clId="{49AED9F9-1703-4AEA-A5A2-C84ABC830417}" dt="2023-11-10T19:00:34.722" v="102"/>
          <ac:spMkLst>
            <pc:docMk/>
            <pc:sldMk cId="3757265641" sldId="292"/>
            <ac:spMk id="4" creationId="{313AADE1-7387-4B30-0FF4-288211CD8FF5}"/>
          </ac:spMkLst>
        </pc:spChg>
        <pc:spChg chg="del">
          <ac:chgData name="Neemias Informatica Lima" userId="b77af7bd85500281" providerId="LiveId" clId="{49AED9F9-1703-4AEA-A5A2-C84ABC830417}" dt="2023-11-10T19:00:34.390" v="101" actId="478"/>
          <ac:spMkLst>
            <pc:docMk/>
            <pc:sldMk cId="3757265641" sldId="292"/>
            <ac:spMk id="5" creationId="{C7C3DE36-B798-14C1-96E1-2C7D5882621A}"/>
          </ac:spMkLst>
        </pc:spChg>
        <pc:spChg chg="del">
          <ac:chgData name="Neemias Informatica Lima" userId="b77af7bd85500281" providerId="LiveId" clId="{49AED9F9-1703-4AEA-A5A2-C84ABC830417}" dt="2023-11-10T19:00:34.390" v="101" actId="478"/>
          <ac:spMkLst>
            <pc:docMk/>
            <pc:sldMk cId="3757265641" sldId="292"/>
            <ac:spMk id="7" creationId="{08CB0E05-DF3A-124B-E750-8F66AF538999}"/>
          </ac:spMkLst>
        </pc:spChg>
        <pc:spChg chg="mod">
          <ac:chgData name="Neemias Informatica Lima" userId="b77af7bd85500281" providerId="LiveId" clId="{49AED9F9-1703-4AEA-A5A2-C84ABC830417}" dt="2023-11-10T19:13:18.587" v="321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9AED9F9-1703-4AEA-A5A2-C84ABC830417}" dt="2023-11-10T19:11:55.130" v="29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9AED9F9-1703-4AEA-A5A2-C84ABC830417}" dt="2023-11-10T19:00:34.722" v="102"/>
          <ac:picMkLst>
            <pc:docMk/>
            <pc:sldMk cId="3757265641" sldId="292"/>
            <ac:picMk id="6" creationId="{A1549277-2E99-346D-5901-8297249B6701}"/>
          </ac:picMkLst>
        </pc:picChg>
        <pc:picChg chg="del">
          <ac:chgData name="Neemias Informatica Lima" userId="b77af7bd85500281" providerId="LiveId" clId="{49AED9F9-1703-4AEA-A5A2-C84ABC830417}" dt="2023-11-10T19:00:34.390" v="101" actId="478"/>
          <ac:picMkLst>
            <pc:docMk/>
            <pc:sldMk cId="3757265641" sldId="292"/>
            <ac:picMk id="8" creationId="{4321FC55-DF4D-500E-5A8E-6A068F357C84}"/>
          </ac:picMkLst>
        </pc:picChg>
      </pc:sldChg>
      <pc:sldChg chg="addSp delSp modSp mod">
        <pc:chgData name="Neemias Informatica Lima" userId="b77af7bd85500281" providerId="LiveId" clId="{49AED9F9-1703-4AEA-A5A2-C84ABC830417}" dt="2023-11-10T19:13:59.102" v="326" actId="313"/>
        <pc:sldMkLst>
          <pc:docMk/>
          <pc:sldMk cId="3114938747" sldId="293"/>
        </pc:sldMkLst>
        <pc:spChg chg="add mod">
          <ac:chgData name="Neemias Informatica Lima" userId="b77af7bd85500281" providerId="LiveId" clId="{49AED9F9-1703-4AEA-A5A2-C84ABC830417}" dt="2023-11-10T19:00:41.691" v="104"/>
          <ac:spMkLst>
            <pc:docMk/>
            <pc:sldMk cId="3114938747" sldId="293"/>
            <ac:spMk id="2" creationId="{D7F24630-1C55-2832-6B95-A09A188D214B}"/>
          </ac:spMkLst>
        </pc:spChg>
        <pc:spChg chg="add mod">
          <ac:chgData name="Neemias Informatica Lima" userId="b77af7bd85500281" providerId="LiveId" clId="{49AED9F9-1703-4AEA-A5A2-C84ABC830417}" dt="2023-11-10T19:00:41.691" v="104"/>
          <ac:spMkLst>
            <pc:docMk/>
            <pc:sldMk cId="3114938747" sldId="293"/>
            <ac:spMk id="4" creationId="{297BE6CD-0205-3ED3-C8E4-0E517E373DAC}"/>
          </ac:spMkLst>
        </pc:spChg>
        <pc:spChg chg="del">
          <ac:chgData name="Neemias Informatica Lima" userId="b77af7bd85500281" providerId="LiveId" clId="{49AED9F9-1703-4AEA-A5A2-C84ABC830417}" dt="2023-11-10T19:00:41.406" v="103" actId="478"/>
          <ac:spMkLst>
            <pc:docMk/>
            <pc:sldMk cId="3114938747" sldId="293"/>
            <ac:spMk id="5" creationId="{3DA4CA0F-F160-229C-2DFF-69B717BC50BF}"/>
          </ac:spMkLst>
        </pc:spChg>
        <pc:spChg chg="del">
          <ac:chgData name="Neemias Informatica Lima" userId="b77af7bd85500281" providerId="LiveId" clId="{49AED9F9-1703-4AEA-A5A2-C84ABC830417}" dt="2023-11-10T19:00:41.406" v="103" actId="478"/>
          <ac:spMkLst>
            <pc:docMk/>
            <pc:sldMk cId="3114938747" sldId="293"/>
            <ac:spMk id="7" creationId="{A8DF6561-A376-F6A2-A4A5-53D591ABD161}"/>
          </ac:spMkLst>
        </pc:spChg>
        <pc:spChg chg="mod">
          <ac:chgData name="Neemias Informatica Lima" userId="b77af7bd85500281" providerId="LiveId" clId="{49AED9F9-1703-4AEA-A5A2-C84ABC830417}" dt="2023-11-10T19:13:59.102" v="326" actId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9AED9F9-1703-4AEA-A5A2-C84ABC830417}" dt="2023-11-10T19:00:41.691" v="104"/>
          <ac:picMkLst>
            <pc:docMk/>
            <pc:sldMk cId="3114938747" sldId="293"/>
            <ac:picMk id="6" creationId="{0BA1E1C8-C75D-BE2D-BA21-C4C0B187F0B2}"/>
          </ac:picMkLst>
        </pc:picChg>
        <pc:picChg chg="del">
          <ac:chgData name="Neemias Informatica Lima" userId="b77af7bd85500281" providerId="LiveId" clId="{49AED9F9-1703-4AEA-A5A2-C84ABC830417}" dt="2023-11-10T19:00:41.406" v="103" actId="478"/>
          <ac:picMkLst>
            <pc:docMk/>
            <pc:sldMk cId="3114938747" sldId="293"/>
            <ac:picMk id="8" creationId="{AFD7E726-59A7-EC83-65F7-70BA60DC12E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4F1F1B40-93A0-4E48-9D40-F5DB557CC67D}"/>
    <pc:docChg chg="undo redo custSel modSld">
      <pc:chgData name="Neemias Informatica Lima" userId="b77af7bd85500281" providerId="LiveId" clId="{4F1F1B40-93A0-4E48-9D40-F5DB557CC67D}" dt="2023-11-10T18:16:56.131" v="313" actId="6549"/>
      <pc:docMkLst>
        <pc:docMk/>
      </pc:docMkLst>
      <pc:sldChg chg="addSp delSp modSp mod">
        <pc:chgData name="Neemias Informatica Lima" userId="b77af7bd85500281" providerId="LiveId" clId="{4F1F1B40-93A0-4E48-9D40-F5DB557CC67D}" dt="2023-11-10T17:47:34.972" v="49" actId="20577"/>
        <pc:sldMkLst>
          <pc:docMk/>
          <pc:sldMk cId="2232331225" sldId="280"/>
        </pc:sldMkLst>
        <pc:spChg chg="mod">
          <ac:chgData name="Neemias Informatica Lima" userId="b77af7bd85500281" providerId="LiveId" clId="{4F1F1B40-93A0-4E48-9D40-F5DB557CC67D}" dt="2023-11-10T17:42:04.347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1:45.922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6:17.145" v="4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1:41.514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7:34.972" v="4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43:41.159" v="21"/>
          <ac:picMkLst>
            <pc:docMk/>
            <pc:sldMk cId="2232331225" sldId="280"/>
            <ac:picMk id="4" creationId="{F7556030-92B3-585B-0BB8-43B438479E82}"/>
          </ac:picMkLst>
        </pc:picChg>
        <pc:picChg chg="del">
          <ac:chgData name="Neemias Informatica Lima" userId="b77af7bd85500281" providerId="LiveId" clId="{4F1F1B40-93A0-4E48-9D40-F5DB557CC67D}" dt="2023-11-10T17:41:55.003" v="6" actId="478"/>
          <ac:picMkLst>
            <pc:docMk/>
            <pc:sldMk cId="2232331225" sldId="280"/>
            <ac:picMk id="8" creationId="{9EE0E2C4-477B-4FE7-C1EB-59DC9BE74998}"/>
          </ac:picMkLst>
        </pc:picChg>
      </pc:sldChg>
      <pc:sldChg chg="addSp delSp modSp mod">
        <pc:chgData name="Neemias Informatica Lima" userId="b77af7bd85500281" providerId="LiveId" clId="{4F1F1B40-93A0-4E48-9D40-F5DB557CC67D}" dt="2023-11-10T17:57:04.236" v="121" actId="14100"/>
        <pc:sldMkLst>
          <pc:docMk/>
          <pc:sldMk cId="2103443556" sldId="281"/>
        </pc:sldMkLst>
        <pc:spChg chg="mod">
          <ac:chgData name="Neemias Informatica Lima" userId="b77af7bd85500281" providerId="LiveId" clId="{4F1F1B40-93A0-4E48-9D40-F5DB557CC67D}" dt="2023-11-10T17:57:04.236" v="121" actId="14100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52:35.262" v="5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48:10.591" v="5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F1F1B40-93A0-4E48-9D40-F5DB557CC67D}" dt="2023-11-10T17:48:20.640" v="53" actId="478"/>
          <ac:picMkLst>
            <pc:docMk/>
            <pc:sldMk cId="2103443556" sldId="281"/>
            <ac:picMk id="3" creationId="{EC10F0C7-7C5D-BB1A-4C78-E0F07E53C0FB}"/>
          </ac:picMkLst>
        </pc:picChg>
        <pc:picChg chg="add mod">
          <ac:chgData name="Neemias Informatica Lima" userId="b77af7bd85500281" providerId="LiveId" clId="{4F1F1B40-93A0-4E48-9D40-F5DB557CC67D}" dt="2023-11-10T17:52:48.140" v="60" actId="14100"/>
          <ac:picMkLst>
            <pc:docMk/>
            <pc:sldMk cId="2103443556" sldId="281"/>
            <ac:picMk id="4" creationId="{E0314043-6CE4-44BA-E754-936CB064E225}"/>
          </ac:picMkLst>
        </pc:picChg>
      </pc:sldChg>
      <pc:sldChg chg="addSp delSp modSp mod">
        <pc:chgData name="Neemias Informatica Lima" userId="b77af7bd85500281" providerId="LiveId" clId="{4F1F1B40-93A0-4E48-9D40-F5DB557CC67D}" dt="2023-11-10T17:58:58.907" v="154" actId="6549"/>
        <pc:sldMkLst>
          <pc:docMk/>
          <pc:sldMk cId="3683219421" sldId="282"/>
        </pc:sldMkLst>
        <pc:spChg chg="add mod">
          <ac:chgData name="Neemias Informatica Lima" userId="b77af7bd85500281" providerId="LiveId" clId="{4F1F1B40-93A0-4E48-9D40-F5DB557CC67D}" dt="2023-11-10T17:54:14.079" v="64"/>
          <ac:spMkLst>
            <pc:docMk/>
            <pc:sldMk cId="3683219421" sldId="282"/>
            <ac:spMk id="2" creationId="{59E9C3D2-9E19-7D6E-074B-11DBEAC7EB05}"/>
          </ac:spMkLst>
        </pc:spChg>
        <pc:spChg chg="add mod">
          <ac:chgData name="Neemias Informatica Lima" userId="b77af7bd85500281" providerId="LiveId" clId="{4F1F1B40-93A0-4E48-9D40-F5DB557CC67D}" dt="2023-11-10T17:54:14.079" v="64"/>
          <ac:spMkLst>
            <pc:docMk/>
            <pc:sldMk cId="3683219421" sldId="282"/>
            <ac:spMk id="5" creationId="{D96ED5A3-2AB9-EBC1-CAD5-79C6C6CED561}"/>
          </ac:spMkLst>
        </pc:spChg>
        <pc:spChg chg="del">
          <ac:chgData name="Neemias Informatica Lima" userId="b77af7bd85500281" providerId="LiveId" clId="{4F1F1B40-93A0-4E48-9D40-F5DB557CC67D}" dt="2023-11-10T17:54:13.730" v="63" actId="478"/>
          <ac:spMkLst>
            <pc:docMk/>
            <pc:sldMk cId="3683219421" sldId="282"/>
            <ac:spMk id="6" creationId="{811C17D9-8798-B779-0B86-A97D884A3470}"/>
          </ac:spMkLst>
        </pc:spChg>
        <pc:spChg chg="del">
          <ac:chgData name="Neemias Informatica Lima" userId="b77af7bd85500281" providerId="LiveId" clId="{4F1F1B40-93A0-4E48-9D40-F5DB557CC67D}" dt="2023-11-10T17:54:13.730" v="63" actId="478"/>
          <ac:spMkLst>
            <pc:docMk/>
            <pc:sldMk cId="3683219421" sldId="282"/>
            <ac:spMk id="8" creationId="{ED876FBF-CD21-09FC-EB96-2915657866FC}"/>
          </ac:spMkLst>
        </pc:spChg>
        <pc:spChg chg="mod">
          <ac:chgData name="Neemias Informatica Lima" userId="b77af7bd85500281" providerId="LiveId" clId="{4F1F1B40-93A0-4E48-9D40-F5DB557CC67D}" dt="2023-11-10T17:58:58.907" v="15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57:29.314" v="13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14.079" v="64"/>
          <ac:picMkLst>
            <pc:docMk/>
            <pc:sldMk cId="3683219421" sldId="282"/>
            <ac:picMk id="7" creationId="{92E9D52F-11DD-0BA5-7165-08F693D0F58B}"/>
          </ac:picMkLst>
        </pc:picChg>
        <pc:picChg chg="del">
          <ac:chgData name="Neemias Informatica Lima" userId="b77af7bd85500281" providerId="LiveId" clId="{4F1F1B40-93A0-4E48-9D40-F5DB557CC67D}" dt="2023-11-10T17:54:13.730" v="63" actId="478"/>
          <ac:picMkLst>
            <pc:docMk/>
            <pc:sldMk cId="3683219421" sldId="282"/>
            <ac:picMk id="9" creationId="{C3DD395A-3F3F-AB59-1B72-7FBC7FA05ABF}"/>
          </ac:picMkLst>
        </pc:picChg>
      </pc:sldChg>
      <pc:sldChg chg="addSp delSp modSp mod">
        <pc:chgData name="Neemias Informatica Lima" userId="b77af7bd85500281" providerId="LiveId" clId="{4F1F1B40-93A0-4E48-9D40-F5DB557CC67D}" dt="2023-11-10T18:00:10.650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4F1F1B40-93A0-4E48-9D40-F5DB557CC67D}" dt="2023-11-10T17:54:20.247" v="66"/>
          <ac:spMkLst>
            <pc:docMk/>
            <pc:sldMk cId="3902406419" sldId="283"/>
            <ac:spMk id="2" creationId="{029A688C-939C-9AF8-CC61-1408E8C6E895}"/>
          </ac:spMkLst>
        </pc:spChg>
        <pc:spChg chg="add mod">
          <ac:chgData name="Neemias Informatica Lima" userId="b77af7bd85500281" providerId="LiveId" clId="{4F1F1B40-93A0-4E48-9D40-F5DB557CC67D}" dt="2023-11-10T17:54:20.247" v="66"/>
          <ac:spMkLst>
            <pc:docMk/>
            <pc:sldMk cId="3902406419" sldId="283"/>
            <ac:spMk id="4" creationId="{DF4F9D93-22F3-7139-E836-BA5FFD6218BB}"/>
          </ac:spMkLst>
        </pc:spChg>
        <pc:spChg chg="del">
          <ac:chgData name="Neemias Informatica Lima" userId="b77af7bd85500281" providerId="LiveId" clId="{4F1F1B40-93A0-4E48-9D40-F5DB557CC67D}" dt="2023-11-10T17:54:19.859" v="65" actId="478"/>
          <ac:spMkLst>
            <pc:docMk/>
            <pc:sldMk cId="3902406419" sldId="283"/>
            <ac:spMk id="5" creationId="{89F33CAB-C2E3-AF57-EE72-650A1307DF3C}"/>
          </ac:spMkLst>
        </pc:spChg>
        <pc:spChg chg="del">
          <ac:chgData name="Neemias Informatica Lima" userId="b77af7bd85500281" providerId="LiveId" clId="{4F1F1B40-93A0-4E48-9D40-F5DB557CC67D}" dt="2023-11-10T17:54:19.859" v="65" actId="478"/>
          <ac:spMkLst>
            <pc:docMk/>
            <pc:sldMk cId="3902406419" sldId="283"/>
            <ac:spMk id="7" creationId="{2DF681AC-80D0-FEF7-FC49-373A4D7EECB9}"/>
          </ac:spMkLst>
        </pc:spChg>
        <pc:spChg chg="mod">
          <ac:chgData name="Neemias Informatica Lima" userId="b77af7bd85500281" providerId="LiveId" clId="{4F1F1B40-93A0-4E48-9D40-F5DB557CC67D}" dt="2023-11-10T17:59:13.592" v="15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00:10.650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F1F1B40-93A0-4E48-9D40-F5DB557CC67D}" dt="2023-11-10T17:54:20.247" v="66"/>
          <ac:picMkLst>
            <pc:docMk/>
            <pc:sldMk cId="3902406419" sldId="283"/>
            <ac:picMk id="6" creationId="{86B5C405-6DB1-5D1F-78D4-8A02C9ED76B8}"/>
          </ac:picMkLst>
        </pc:picChg>
        <pc:picChg chg="del">
          <ac:chgData name="Neemias Informatica Lima" userId="b77af7bd85500281" providerId="LiveId" clId="{4F1F1B40-93A0-4E48-9D40-F5DB557CC67D}" dt="2023-11-10T17:54:19.859" v="65" actId="478"/>
          <ac:picMkLst>
            <pc:docMk/>
            <pc:sldMk cId="3902406419" sldId="283"/>
            <ac:picMk id="8" creationId="{FD873449-D952-A52D-8AFE-7A5091DB660F}"/>
          </ac:picMkLst>
        </pc:picChg>
      </pc:sldChg>
      <pc:sldChg chg="addSp delSp modSp mod">
        <pc:chgData name="Neemias Informatica Lima" userId="b77af7bd85500281" providerId="LiveId" clId="{4F1F1B40-93A0-4E48-9D40-F5DB557CC67D}" dt="2023-11-10T18:02:57.576" v="205" actId="6549"/>
        <pc:sldMkLst>
          <pc:docMk/>
          <pc:sldMk cId="2424059023" sldId="284"/>
        </pc:sldMkLst>
        <pc:spChg chg="add mod">
          <ac:chgData name="Neemias Informatica Lima" userId="b77af7bd85500281" providerId="LiveId" clId="{4F1F1B40-93A0-4E48-9D40-F5DB557CC67D}" dt="2023-11-10T17:54:35.622" v="70"/>
          <ac:spMkLst>
            <pc:docMk/>
            <pc:sldMk cId="2424059023" sldId="284"/>
            <ac:spMk id="2" creationId="{811C0138-4A22-B2F7-963C-7B94E847E197}"/>
          </ac:spMkLst>
        </pc:spChg>
        <pc:spChg chg="add mod">
          <ac:chgData name="Neemias Informatica Lima" userId="b77af7bd85500281" providerId="LiveId" clId="{4F1F1B40-93A0-4E48-9D40-F5DB557CC67D}" dt="2023-11-10T17:54:35.622" v="70"/>
          <ac:spMkLst>
            <pc:docMk/>
            <pc:sldMk cId="2424059023" sldId="284"/>
            <ac:spMk id="4" creationId="{2ECDC8C4-45AA-0CD0-9BE5-792C06487DBE}"/>
          </ac:spMkLst>
        </pc:spChg>
        <pc:spChg chg="del">
          <ac:chgData name="Neemias Informatica Lima" userId="b77af7bd85500281" providerId="LiveId" clId="{4F1F1B40-93A0-4E48-9D40-F5DB557CC67D}" dt="2023-11-10T17:54:34.778" v="69" actId="478"/>
          <ac:spMkLst>
            <pc:docMk/>
            <pc:sldMk cId="2424059023" sldId="284"/>
            <ac:spMk id="5" creationId="{47D244E8-BB54-1764-0608-695851E7D791}"/>
          </ac:spMkLst>
        </pc:spChg>
        <pc:spChg chg="del">
          <ac:chgData name="Neemias Informatica Lima" userId="b77af7bd85500281" providerId="LiveId" clId="{4F1F1B40-93A0-4E48-9D40-F5DB557CC67D}" dt="2023-11-10T17:54:34.778" v="69" actId="478"/>
          <ac:spMkLst>
            <pc:docMk/>
            <pc:sldMk cId="2424059023" sldId="284"/>
            <ac:spMk id="7" creationId="{8F84412C-C21F-0ADA-9AA9-6ECD25911156}"/>
          </ac:spMkLst>
        </pc:spChg>
        <pc:spChg chg="mod">
          <ac:chgData name="Neemias Informatica Lima" userId="b77af7bd85500281" providerId="LiveId" clId="{4F1F1B40-93A0-4E48-9D40-F5DB557CC67D}" dt="2023-11-10T18:02:22.588" v="19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02:57.576" v="205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F1F1B40-93A0-4E48-9D40-F5DB557CC67D}" dt="2023-11-10T17:54:35.622" v="70"/>
          <ac:picMkLst>
            <pc:docMk/>
            <pc:sldMk cId="2424059023" sldId="284"/>
            <ac:picMk id="6" creationId="{1979AA4B-A63F-228A-7C18-99AD5D60DA6F}"/>
          </ac:picMkLst>
        </pc:picChg>
        <pc:picChg chg="del">
          <ac:chgData name="Neemias Informatica Lima" userId="b77af7bd85500281" providerId="LiveId" clId="{4F1F1B40-93A0-4E48-9D40-F5DB557CC67D}" dt="2023-11-10T17:54:34.778" v="69" actId="478"/>
          <ac:picMkLst>
            <pc:docMk/>
            <pc:sldMk cId="2424059023" sldId="284"/>
            <ac:picMk id="8" creationId="{CAE02942-8A67-41AA-253F-89F58E5ACDB1}"/>
          </ac:picMkLst>
        </pc:picChg>
      </pc:sldChg>
      <pc:sldChg chg="addSp delSp modSp mod">
        <pc:chgData name="Neemias Informatica Lima" userId="b77af7bd85500281" providerId="LiveId" clId="{4F1F1B40-93A0-4E48-9D40-F5DB557CC67D}" dt="2023-11-10T18:10:57.246" v="254" actId="20577"/>
        <pc:sldMkLst>
          <pc:docMk/>
          <pc:sldMk cId="2241968852" sldId="285"/>
        </pc:sldMkLst>
        <pc:spChg chg="add mod">
          <ac:chgData name="Neemias Informatica Lima" userId="b77af7bd85500281" providerId="LiveId" clId="{4F1F1B40-93A0-4E48-9D40-F5DB557CC67D}" dt="2023-11-10T17:54:59.227" v="74"/>
          <ac:spMkLst>
            <pc:docMk/>
            <pc:sldMk cId="2241968852" sldId="285"/>
            <ac:spMk id="2" creationId="{E26FED99-E8E4-1EC2-A1C6-7206FEC0FB72}"/>
          </ac:spMkLst>
        </pc:spChg>
        <pc:spChg chg="add mod">
          <ac:chgData name="Neemias Informatica Lima" userId="b77af7bd85500281" providerId="LiveId" clId="{4F1F1B40-93A0-4E48-9D40-F5DB557CC67D}" dt="2023-11-10T17:54:59.227" v="74"/>
          <ac:spMkLst>
            <pc:docMk/>
            <pc:sldMk cId="2241968852" sldId="285"/>
            <ac:spMk id="4" creationId="{77A97F50-0B87-235A-20EF-288BAB892AC5}"/>
          </ac:spMkLst>
        </pc:spChg>
        <pc:spChg chg="del">
          <ac:chgData name="Neemias Informatica Lima" userId="b77af7bd85500281" providerId="LiveId" clId="{4F1F1B40-93A0-4E48-9D40-F5DB557CC67D}" dt="2023-11-10T17:54:58.886" v="73" actId="478"/>
          <ac:spMkLst>
            <pc:docMk/>
            <pc:sldMk cId="2241968852" sldId="285"/>
            <ac:spMk id="5" creationId="{233DCE43-6A0E-57C2-1907-C491E929C6AE}"/>
          </ac:spMkLst>
        </pc:spChg>
        <pc:spChg chg="del">
          <ac:chgData name="Neemias Informatica Lima" userId="b77af7bd85500281" providerId="LiveId" clId="{4F1F1B40-93A0-4E48-9D40-F5DB557CC67D}" dt="2023-11-10T17:54:58.886" v="73" actId="478"/>
          <ac:spMkLst>
            <pc:docMk/>
            <pc:sldMk cId="2241968852" sldId="285"/>
            <ac:spMk id="7" creationId="{1834CC10-57B5-764F-55DD-12314B5FA5B6}"/>
          </ac:spMkLst>
        </pc:spChg>
        <pc:spChg chg="mod">
          <ac:chgData name="Neemias Informatica Lima" userId="b77af7bd85500281" providerId="LiveId" clId="{4F1F1B40-93A0-4E48-9D40-F5DB557CC67D}" dt="2023-11-10T18:09:59.766" v="23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10:57.246" v="254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F1F1B40-93A0-4E48-9D40-F5DB557CC67D}" dt="2023-11-10T17:54:59.227" v="74"/>
          <ac:picMkLst>
            <pc:docMk/>
            <pc:sldMk cId="2241968852" sldId="285"/>
            <ac:picMk id="6" creationId="{4D78A47C-A1AC-2F85-E618-977AF0CD7558}"/>
          </ac:picMkLst>
        </pc:picChg>
        <pc:picChg chg="del">
          <ac:chgData name="Neemias Informatica Lima" userId="b77af7bd85500281" providerId="LiveId" clId="{4F1F1B40-93A0-4E48-9D40-F5DB557CC67D}" dt="2023-11-10T17:54:58.886" v="73" actId="478"/>
          <ac:picMkLst>
            <pc:docMk/>
            <pc:sldMk cId="2241968852" sldId="285"/>
            <ac:picMk id="8" creationId="{8430F3A5-B1EE-A2DA-3807-9B515102DCD4}"/>
          </ac:picMkLst>
        </pc:picChg>
      </pc:sldChg>
      <pc:sldChg chg="addSp delSp modSp mod">
        <pc:chgData name="Neemias Informatica Lima" userId="b77af7bd85500281" providerId="LiveId" clId="{4F1F1B40-93A0-4E48-9D40-F5DB557CC67D}" dt="2023-11-10T18:15:03.590" v="287" actId="207"/>
        <pc:sldMkLst>
          <pc:docMk/>
          <pc:sldMk cId="1959249856" sldId="286"/>
        </pc:sldMkLst>
        <pc:spChg chg="add mod">
          <ac:chgData name="Neemias Informatica Lima" userId="b77af7bd85500281" providerId="LiveId" clId="{4F1F1B40-93A0-4E48-9D40-F5DB557CC67D}" dt="2023-11-10T17:55:17.975" v="78"/>
          <ac:spMkLst>
            <pc:docMk/>
            <pc:sldMk cId="1959249856" sldId="286"/>
            <ac:spMk id="2" creationId="{C05790A9-8F99-4CA1-9704-48F11D2466BB}"/>
          </ac:spMkLst>
        </pc:spChg>
        <pc:spChg chg="add mod">
          <ac:chgData name="Neemias Informatica Lima" userId="b77af7bd85500281" providerId="LiveId" clId="{4F1F1B40-93A0-4E48-9D40-F5DB557CC67D}" dt="2023-11-10T17:55:17.975" v="78"/>
          <ac:spMkLst>
            <pc:docMk/>
            <pc:sldMk cId="1959249856" sldId="286"/>
            <ac:spMk id="4" creationId="{D2883E47-EC68-F469-B3C4-FC0EB6F4E8EC}"/>
          </ac:spMkLst>
        </pc:spChg>
        <pc:spChg chg="del">
          <ac:chgData name="Neemias Informatica Lima" userId="b77af7bd85500281" providerId="LiveId" clId="{4F1F1B40-93A0-4E48-9D40-F5DB557CC67D}" dt="2023-11-10T17:55:17.578" v="77" actId="478"/>
          <ac:spMkLst>
            <pc:docMk/>
            <pc:sldMk cId="1959249856" sldId="286"/>
            <ac:spMk id="5" creationId="{13F61BB5-CD00-2CBB-D088-8F7F928BBFD0}"/>
          </ac:spMkLst>
        </pc:spChg>
        <pc:spChg chg="del">
          <ac:chgData name="Neemias Informatica Lima" userId="b77af7bd85500281" providerId="LiveId" clId="{4F1F1B40-93A0-4E48-9D40-F5DB557CC67D}" dt="2023-11-10T17:55:17.578" v="77" actId="478"/>
          <ac:spMkLst>
            <pc:docMk/>
            <pc:sldMk cId="1959249856" sldId="286"/>
            <ac:spMk id="7" creationId="{973FA270-2974-4A30-C116-C9E78661CF6A}"/>
          </ac:spMkLst>
        </pc:spChg>
        <pc:spChg chg="mod">
          <ac:chgData name="Neemias Informatica Lima" userId="b77af7bd85500281" providerId="LiveId" clId="{4F1F1B40-93A0-4E48-9D40-F5DB557CC67D}" dt="2023-11-10T18:13:34.313" v="26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8:15:03.590" v="287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F1F1B40-93A0-4E48-9D40-F5DB557CC67D}" dt="2023-11-10T17:55:17.975" v="78"/>
          <ac:picMkLst>
            <pc:docMk/>
            <pc:sldMk cId="1959249856" sldId="286"/>
            <ac:picMk id="6" creationId="{D764C5F5-0681-53D9-6AEF-D31EE9918B27}"/>
          </ac:picMkLst>
        </pc:picChg>
        <pc:picChg chg="del">
          <ac:chgData name="Neemias Informatica Lima" userId="b77af7bd85500281" providerId="LiveId" clId="{4F1F1B40-93A0-4E48-9D40-F5DB557CC67D}" dt="2023-11-10T17:55:17.578" v="77" actId="478"/>
          <ac:picMkLst>
            <pc:docMk/>
            <pc:sldMk cId="1959249856" sldId="286"/>
            <ac:picMk id="8" creationId="{2EE54479-C283-9D10-EBBE-2C3EA9C4A94A}"/>
          </ac:picMkLst>
        </pc:picChg>
      </pc:sldChg>
      <pc:sldChg chg="addSp delSp modSp mod">
        <pc:chgData name="Neemias Informatica Lima" userId="b77af7bd85500281" providerId="LiveId" clId="{4F1F1B40-93A0-4E48-9D40-F5DB557CC67D}" dt="2023-11-10T18:16:56.131" v="313" actId="6549"/>
        <pc:sldMkLst>
          <pc:docMk/>
          <pc:sldMk cId="2857006406" sldId="287"/>
        </pc:sldMkLst>
        <pc:spChg chg="add mod">
          <ac:chgData name="Neemias Informatica Lima" userId="b77af7bd85500281" providerId="LiveId" clId="{4F1F1B40-93A0-4E48-9D40-F5DB557CC67D}" dt="2023-11-10T17:55:44.730" v="84"/>
          <ac:spMkLst>
            <pc:docMk/>
            <pc:sldMk cId="2857006406" sldId="287"/>
            <ac:spMk id="2" creationId="{1DE0B938-E244-2E1D-7D54-4DA7A92A13C8}"/>
          </ac:spMkLst>
        </pc:spChg>
        <pc:spChg chg="add mod">
          <ac:chgData name="Neemias Informatica Lima" userId="b77af7bd85500281" providerId="LiveId" clId="{4F1F1B40-93A0-4E48-9D40-F5DB557CC67D}" dt="2023-11-10T17:55:44.730" v="84"/>
          <ac:spMkLst>
            <pc:docMk/>
            <pc:sldMk cId="2857006406" sldId="287"/>
            <ac:spMk id="4" creationId="{0A9677BB-C283-B475-8F26-DC4E8075DCF4}"/>
          </ac:spMkLst>
        </pc:spChg>
        <pc:spChg chg="del">
          <ac:chgData name="Neemias Informatica Lima" userId="b77af7bd85500281" providerId="LiveId" clId="{4F1F1B40-93A0-4E48-9D40-F5DB557CC67D}" dt="2023-11-10T17:55:44.350" v="83" actId="478"/>
          <ac:spMkLst>
            <pc:docMk/>
            <pc:sldMk cId="2857006406" sldId="287"/>
            <ac:spMk id="5" creationId="{26BE28B7-ED6D-AC6C-4BD0-CBABDF874CBC}"/>
          </ac:spMkLst>
        </pc:spChg>
        <pc:spChg chg="del">
          <ac:chgData name="Neemias Informatica Lima" userId="b77af7bd85500281" providerId="LiveId" clId="{4F1F1B40-93A0-4E48-9D40-F5DB557CC67D}" dt="2023-11-10T17:55:44.350" v="83" actId="478"/>
          <ac:spMkLst>
            <pc:docMk/>
            <pc:sldMk cId="2857006406" sldId="287"/>
            <ac:spMk id="7" creationId="{90CA2A25-A5BB-C1C0-2001-550FE2E1E140}"/>
          </ac:spMkLst>
        </pc:spChg>
        <pc:spChg chg="mod">
          <ac:chgData name="Neemias Informatica Lima" userId="b77af7bd85500281" providerId="LiveId" clId="{4F1F1B40-93A0-4E48-9D40-F5DB557CC67D}" dt="2023-11-10T18:16:56.131" v="313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F1F1B40-93A0-4E48-9D40-F5DB557CC67D}" dt="2023-11-10T17:55:44.730" v="84"/>
          <ac:picMkLst>
            <pc:docMk/>
            <pc:sldMk cId="2857006406" sldId="287"/>
            <ac:picMk id="6" creationId="{F0F61531-D71C-427C-66A8-2409EFCCB54E}"/>
          </ac:picMkLst>
        </pc:picChg>
        <pc:picChg chg="del">
          <ac:chgData name="Neemias Informatica Lima" userId="b77af7bd85500281" providerId="LiveId" clId="{4F1F1B40-93A0-4E48-9D40-F5DB557CC67D}" dt="2023-11-10T17:55:44.350" v="83" actId="478"/>
          <ac:picMkLst>
            <pc:docMk/>
            <pc:sldMk cId="2857006406" sldId="287"/>
            <ac:picMk id="8" creationId="{28B1269B-8C75-907E-6896-E5B50BC47010}"/>
          </ac:picMkLst>
        </pc:picChg>
      </pc:sldChg>
      <pc:sldChg chg="addSp delSp modSp mod">
        <pc:chgData name="Neemias Informatica Lima" userId="b77af7bd85500281" providerId="LiveId" clId="{4F1F1B40-93A0-4E48-9D40-F5DB557CC67D}" dt="2023-11-10T17:58:03.643" v="145" actId="20577"/>
        <pc:sldMkLst>
          <pc:docMk/>
          <pc:sldMk cId="2630436816" sldId="288"/>
        </pc:sldMkLst>
        <pc:spChg chg="add mod">
          <ac:chgData name="Neemias Informatica Lima" userId="b77af7bd85500281" providerId="LiveId" clId="{4F1F1B40-93A0-4E48-9D40-F5DB557CC67D}" dt="2023-11-10T17:54:08.215" v="62"/>
          <ac:spMkLst>
            <pc:docMk/>
            <pc:sldMk cId="2630436816" sldId="288"/>
            <ac:spMk id="2" creationId="{790E1D4E-8173-9EA5-C1FB-84713166283A}"/>
          </ac:spMkLst>
        </pc:spChg>
        <pc:spChg chg="add mod">
          <ac:chgData name="Neemias Informatica Lima" userId="b77af7bd85500281" providerId="LiveId" clId="{4F1F1B40-93A0-4E48-9D40-F5DB557CC67D}" dt="2023-11-10T17:54:08.215" v="62"/>
          <ac:spMkLst>
            <pc:docMk/>
            <pc:sldMk cId="2630436816" sldId="288"/>
            <ac:spMk id="4" creationId="{E7227CF6-361C-53BE-7588-A31770F4F431}"/>
          </ac:spMkLst>
        </pc:spChg>
        <pc:spChg chg="del">
          <ac:chgData name="Neemias Informatica Lima" userId="b77af7bd85500281" providerId="LiveId" clId="{4F1F1B40-93A0-4E48-9D40-F5DB557CC67D}" dt="2023-11-10T17:54:06.582" v="61" actId="478"/>
          <ac:spMkLst>
            <pc:docMk/>
            <pc:sldMk cId="2630436816" sldId="288"/>
            <ac:spMk id="5" creationId="{BE033F02-7477-B47E-11D9-9DE5620045AC}"/>
          </ac:spMkLst>
        </pc:spChg>
        <pc:spChg chg="del">
          <ac:chgData name="Neemias Informatica Lima" userId="b77af7bd85500281" providerId="LiveId" clId="{4F1F1B40-93A0-4E48-9D40-F5DB557CC67D}" dt="2023-11-10T17:54:06.582" v="61" actId="478"/>
          <ac:spMkLst>
            <pc:docMk/>
            <pc:sldMk cId="2630436816" sldId="288"/>
            <ac:spMk id="7" creationId="{2900B706-EA95-B333-F566-E897D3ACD939}"/>
          </ac:spMkLst>
        </pc:spChg>
        <pc:spChg chg="mod">
          <ac:chgData name="Neemias Informatica Lima" userId="b77af7bd85500281" providerId="LiveId" clId="{4F1F1B40-93A0-4E48-9D40-F5DB557CC67D}" dt="2023-11-10T17:58:03.643" v="14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F1F1B40-93A0-4E48-9D40-F5DB557CC67D}" dt="2023-11-10T17:57:24.242" v="12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08.215" v="62"/>
          <ac:picMkLst>
            <pc:docMk/>
            <pc:sldMk cId="2630436816" sldId="288"/>
            <ac:picMk id="6" creationId="{B683E1F9-74F1-1A5C-2574-3DD81DA79DB0}"/>
          </ac:picMkLst>
        </pc:picChg>
        <pc:picChg chg="del">
          <ac:chgData name="Neemias Informatica Lima" userId="b77af7bd85500281" providerId="LiveId" clId="{4F1F1B40-93A0-4E48-9D40-F5DB557CC67D}" dt="2023-11-10T17:54:06.582" v="61" actId="478"/>
          <ac:picMkLst>
            <pc:docMk/>
            <pc:sldMk cId="2630436816" sldId="288"/>
            <ac:picMk id="8" creationId="{0B68F329-FBA0-CAA2-F5AB-0EC2D7A73CB7}"/>
          </ac:picMkLst>
        </pc:picChg>
      </pc:sldChg>
      <pc:sldChg chg="addSp delSp modSp mod">
        <pc:chgData name="Neemias Informatica Lima" userId="b77af7bd85500281" providerId="LiveId" clId="{4F1F1B40-93A0-4E48-9D40-F5DB557CC67D}" dt="2023-11-10T18:00:39.896" v="189" actId="20577"/>
        <pc:sldMkLst>
          <pc:docMk/>
          <pc:sldMk cId="3032827026" sldId="289"/>
        </pc:sldMkLst>
        <pc:spChg chg="add mod">
          <ac:chgData name="Neemias Informatica Lima" userId="b77af7bd85500281" providerId="LiveId" clId="{4F1F1B40-93A0-4E48-9D40-F5DB557CC67D}" dt="2023-11-10T17:54:27.687" v="68"/>
          <ac:spMkLst>
            <pc:docMk/>
            <pc:sldMk cId="3032827026" sldId="289"/>
            <ac:spMk id="2" creationId="{90569906-A68D-E1A0-8DB1-D30A929110CE}"/>
          </ac:spMkLst>
        </pc:spChg>
        <pc:spChg chg="add mod">
          <ac:chgData name="Neemias Informatica Lima" userId="b77af7bd85500281" providerId="LiveId" clId="{4F1F1B40-93A0-4E48-9D40-F5DB557CC67D}" dt="2023-11-10T17:54:27.687" v="68"/>
          <ac:spMkLst>
            <pc:docMk/>
            <pc:sldMk cId="3032827026" sldId="289"/>
            <ac:spMk id="4" creationId="{3349E048-7F60-219E-CD2B-7586BCA28438}"/>
          </ac:spMkLst>
        </pc:spChg>
        <pc:spChg chg="del">
          <ac:chgData name="Neemias Informatica Lima" userId="b77af7bd85500281" providerId="LiveId" clId="{4F1F1B40-93A0-4E48-9D40-F5DB557CC67D}" dt="2023-11-10T17:54:27.258" v="67" actId="478"/>
          <ac:spMkLst>
            <pc:docMk/>
            <pc:sldMk cId="3032827026" sldId="289"/>
            <ac:spMk id="5" creationId="{3A6E0BBF-D12C-BE51-4F68-DD056DC2C5DA}"/>
          </ac:spMkLst>
        </pc:spChg>
        <pc:spChg chg="del">
          <ac:chgData name="Neemias Informatica Lima" userId="b77af7bd85500281" providerId="LiveId" clId="{4F1F1B40-93A0-4E48-9D40-F5DB557CC67D}" dt="2023-11-10T17:54:27.258" v="67" actId="478"/>
          <ac:spMkLst>
            <pc:docMk/>
            <pc:sldMk cId="3032827026" sldId="289"/>
            <ac:spMk id="7" creationId="{70C9AA27-09CD-CC8D-7099-F633B51CE6E2}"/>
          </ac:spMkLst>
        </pc:spChg>
        <pc:spChg chg="mod">
          <ac:chgData name="Neemias Informatica Lima" userId="b77af7bd85500281" providerId="LiveId" clId="{4F1F1B40-93A0-4E48-9D40-F5DB557CC67D}" dt="2023-11-10T18:00:39.896" v="189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F1F1B40-93A0-4E48-9D40-F5DB557CC67D}" dt="2023-11-10T17:59:18.441" v="16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27.687" v="68"/>
          <ac:picMkLst>
            <pc:docMk/>
            <pc:sldMk cId="3032827026" sldId="289"/>
            <ac:picMk id="6" creationId="{AFF3151A-F158-76ED-97F3-A88E64769FED}"/>
          </ac:picMkLst>
        </pc:picChg>
        <pc:picChg chg="del">
          <ac:chgData name="Neemias Informatica Lima" userId="b77af7bd85500281" providerId="LiveId" clId="{4F1F1B40-93A0-4E48-9D40-F5DB557CC67D}" dt="2023-11-10T17:54:27.258" v="67" actId="478"/>
          <ac:picMkLst>
            <pc:docMk/>
            <pc:sldMk cId="3032827026" sldId="289"/>
            <ac:picMk id="8" creationId="{940B67A3-D4E4-B8EE-90B6-8EB167721E58}"/>
          </ac:picMkLst>
        </pc:picChg>
      </pc:sldChg>
      <pc:sldChg chg="addSp delSp modSp mod">
        <pc:chgData name="Neemias Informatica Lima" userId="b77af7bd85500281" providerId="LiveId" clId="{4F1F1B40-93A0-4E48-9D40-F5DB557CC67D}" dt="2023-11-10T18:04:15.971" v="220" actId="6549"/>
        <pc:sldMkLst>
          <pc:docMk/>
          <pc:sldMk cId="3772032319" sldId="290"/>
        </pc:sldMkLst>
        <pc:spChg chg="add mod">
          <ac:chgData name="Neemias Informatica Lima" userId="b77af7bd85500281" providerId="LiveId" clId="{4F1F1B40-93A0-4E48-9D40-F5DB557CC67D}" dt="2023-11-10T17:54:42.282" v="72"/>
          <ac:spMkLst>
            <pc:docMk/>
            <pc:sldMk cId="3772032319" sldId="290"/>
            <ac:spMk id="2" creationId="{C63C8789-D023-CA1D-9F65-B5C2A72BC735}"/>
          </ac:spMkLst>
        </pc:spChg>
        <pc:spChg chg="add mod">
          <ac:chgData name="Neemias Informatica Lima" userId="b77af7bd85500281" providerId="LiveId" clId="{4F1F1B40-93A0-4E48-9D40-F5DB557CC67D}" dt="2023-11-10T17:54:42.282" v="72"/>
          <ac:spMkLst>
            <pc:docMk/>
            <pc:sldMk cId="3772032319" sldId="290"/>
            <ac:spMk id="4" creationId="{2099C4BF-70D1-5073-C5B6-8708FB9FCB7C}"/>
          </ac:spMkLst>
        </pc:spChg>
        <pc:spChg chg="del">
          <ac:chgData name="Neemias Informatica Lima" userId="b77af7bd85500281" providerId="LiveId" clId="{4F1F1B40-93A0-4E48-9D40-F5DB557CC67D}" dt="2023-11-10T17:54:41.874" v="71" actId="478"/>
          <ac:spMkLst>
            <pc:docMk/>
            <pc:sldMk cId="3772032319" sldId="290"/>
            <ac:spMk id="5" creationId="{5C596331-8462-53D1-FED6-8BBA9C4EDC85}"/>
          </ac:spMkLst>
        </pc:spChg>
        <pc:spChg chg="del">
          <ac:chgData name="Neemias Informatica Lima" userId="b77af7bd85500281" providerId="LiveId" clId="{4F1F1B40-93A0-4E48-9D40-F5DB557CC67D}" dt="2023-11-10T17:54:41.874" v="71" actId="478"/>
          <ac:spMkLst>
            <pc:docMk/>
            <pc:sldMk cId="3772032319" sldId="290"/>
            <ac:spMk id="7" creationId="{676C8E11-21B0-ADBC-F573-B07E461CD35C}"/>
          </ac:spMkLst>
        </pc:spChg>
        <pc:spChg chg="mod">
          <ac:chgData name="Neemias Informatica Lima" userId="b77af7bd85500281" providerId="LiveId" clId="{4F1F1B40-93A0-4E48-9D40-F5DB557CC67D}" dt="2023-11-10T18:04:15.971" v="220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F1F1B40-93A0-4E48-9D40-F5DB557CC67D}" dt="2023-11-10T18:02:28.190" v="19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4:42.282" v="72"/>
          <ac:picMkLst>
            <pc:docMk/>
            <pc:sldMk cId="3772032319" sldId="290"/>
            <ac:picMk id="6" creationId="{D4373B8F-C880-D1AE-18CA-A6D2E6540D4E}"/>
          </ac:picMkLst>
        </pc:picChg>
        <pc:picChg chg="del">
          <ac:chgData name="Neemias Informatica Lima" userId="b77af7bd85500281" providerId="LiveId" clId="{4F1F1B40-93A0-4E48-9D40-F5DB557CC67D}" dt="2023-11-10T17:54:41.874" v="71" actId="478"/>
          <ac:picMkLst>
            <pc:docMk/>
            <pc:sldMk cId="3772032319" sldId="290"/>
            <ac:picMk id="8" creationId="{F395349D-F0F0-5864-3A67-961B65B8F256}"/>
          </ac:picMkLst>
        </pc:picChg>
      </pc:sldChg>
      <pc:sldChg chg="addSp delSp modSp mod">
        <pc:chgData name="Neemias Informatica Lima" userId="b77af7bd85500281" providerId="LiveId" clId="{4F1F1B40-93A0-4E48-9D40-F5DB557CC67D}" dt="2023-11-10T18:13:22.760" v="260" actId="20577"/>
        <pc:sldMkLst>
          <pc:docMk/>
          <pc:sldMk cId="1768216317" sldId="291"/>
        </pc:sldMkLst>
        <pc:spChg chg="add mod">
          <ac:chgData name="Neemias Informatica Lima" userId="b77af7bd85500281" providerId="LiveId" clId="{4F1F1B40-93A0-4E48-9D40-F5DB557CC67D}" dt="2023-11-10T17:55:09.099" v="76"/>
          <ac:spMkLst>
            <pc:docMk/>
            <pc:sldMk cId="1768216317" sldId="291"/>
            <ac:spMk id="2" creationId="{FD57A099-AD1F-0D56-A1B0-83EB0D7E1EEE}"/>
          </ac:spMkLst>
        </pc:spChg>
        <pc:spChg chg="add mod">
          <ac:chgData name="Neemias Informatica Lima" userId="b77af7bd85500281" providerId="LiveId" clId="{4F1F1B40-93A0-4E48-9D40-F5DB557CC67D}" dt="2023-11-10T17:55:09.099" v="76"/>
          <ac:spMkLst>
            <pc:docMk/>
            <pc:sldMk cId="1768216317" sldId="291"/>
            <ac:spMk id="4" creationId="{277A5989-4D7A-F39E-B1B9-019EC08B8D7E}"/>
          </ac:spMkLst>
        </pc:spChg>
        <pc:spChg chg="del">
          <ac:chgData name="Neemias Informatica Lima" userId="b77af7bd85500281" providerId="LiveId" clId="{4F1F1B40-93A0-4E48-9D40-F5DB557CC67D}" dt="2023-11-10T17:55:08.682" v="75" actId="478"/>
          <ac:spMkLst>
            <pc:docMk/>
            <pc:sldMk cId="1768216317" sldId="291"/>
            <ac:spMk id="5" creationId="{99E8E8CA-8063-8CAD-EBFA-1EB08E8B0CF7}"/>
          </ac:spMkLst>
        </pc:spChg>
        <pc:spChg chg="del">
          <ac:chgData name="Neemias Informatica Lima" userId="b77af7bd85500281" providerId="LiveId" clId="{4F1F1B40-93A0-4E48-9D40-F5DB557CC67D}" dt="2023-11-10T17:55:08.682" v="75" actId="478"/>
          <ac:spMkLst>
            <pc:docMk/>
            <pc:sldMk cId="1768216317" sldId="291"/>
            <ac:spMk id="7" creationId="{12F8B717-988C-174C-F0A3-1E5250EDCA6E}"/>
          </ac:spMkLst>
        </pc:spChg>
        <pc:spChg chg="mod">
          <ac:chgData name="Neemias Informatica Lima" userId="b77af7bd85500281" providerId="LiveId" clId="{4F1F1B40-93A0-4E48-9D40-F5DB557CC67D}" dt="2023-11-10T18:13:22.760" v="260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F1F1B40-93A0-4E48-9D40-F5DB557CC67D}" dt="2023-11-10T18:10:05.473" v="23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5:09.099" v="76"/>
          <ac:picMkLst>
            <pc:docMk/>
            <pc:sldMk cId="1768216317" sldId="291"/>
            <ac:picMk id="6" creationId="{02F8B90C-6B92-3798-EAF1-F4021F0EF966}"/>
          </ac:picMkLst>
        </pc:picChg>
        <pc:picChg chg="del">
          <ac:chgData name="Neemias Informatica Lima" userId="b77af7bd85500281" providerId="LiveId" clId="{4F1F1B40-93A0-4E48-9D40-F5DB557CC67D}" dt="2023-11-10T17:55:08.682" v="75" actId="478"/>
          <ac:picMkLst>
            <pc:docMk/>
            <pc:sldMk cId="1768216317" sldId="291"/>
            <ac:picMk id="8" creationId="{8CEA1DC9-8D70-A396-D76D-F642DD4F2B78}"/>
          </ac:picMkLst>
        </pc:picChg>
      </pc:sldChg>
      <pc:sldChg chg="addSp delSp modSp mod">
        <pc:chgData name="Neemias Informatica Lima" userId="b77af7bd85500281" providerId="LiveId" clId="{4F1F1B40-93A0-4E48-9D40-F5DB557CC67D}" dt="2023-11-10T18:15:39.458" v="296" actId="6549"/>
        <pc:sldMkLst>
          <pc:docMk/>
          <pc:sldMk cId="3757265641" sldId="292"/>
        </pc:sldMkLst>
        <pc:spChg chg="add mod">
          <ac:chgData name="Neemias Informatica Lima" userId="b77af7bd85500281" providerId="LiveId" clId="{4F1F1B40-93A0-4E48-9D40-F5DB557CC67D}" dt="2023-11-10T17:55:26.563" v="80"/>
          <ac:spMkLst>
            <pc:docMk/>
            <pc:sldMk cId="3757265641" sldId="292"/>
            <ac:spMk id="2" creationId="{3C655646-A6A6-B9BD-DD12-C67BCF2C6F79}"/>
          </ac:spMkLst>
        </pc:spChg>
        <pc:spChg chg="add mod">
          <ac:chgData name="Neemias Informatica Lima" userId="b77af7bd85500281" providerId="LiveId" clId="{4F1F1B40-93A0-4E48-9D40-F5DB557CC67D}" dt="2023-11-10T17:55:26.563" v="80"/>
          <ac:spMkLst>
            <pc:docMk/>
            <pc:sldMk cId="3757265641" sldId="292"/>
            <ac:spMk id="4" creationId="{2FEEC5ED-6EAC-C0CE-6113-BAB7703C70A4}"/>
          </ac:spMkLst>
        </pc:spChg>
        <pc:spChg chg="del">
          <ac:chgData name="Neemias Informatica Lima" userId="b77af7bd85500281" providerId="LiveId" clId="{4F1F1B40-93A0-4E48-9D40-F5DB557CC67D}" dt="2023-11-10T17:55:26.226" v="79" actId="478"/>
          <ac:spMkLst>
            <pc:docMk/>
            <pc:sldMk cId="3757265641" sldId="292"/>
            <ac:spMk id="5" creationId="{28AB0821-BB77-4C59-C42E-6D30EA050156}"/>
          </ac:spMkLst>
        </pc:spChg>
        <pc:spChg chg="del">
          <ac:chgData name="Neemias Informatica Lima" userId="b77af7bd85500281" providerId="LiveId" clId="{4F1F1B40-93A0-4E48-9D40-F5DB557CC67D}" dt="2023-11-10T17:55:26.226" v="79" actId="478"/>
          <ac:spMkLst>
            <pc:docMk/>
            <pc:sldMk cId="3757265641" sldId="292"/>
            <ac:spMk id="7" creationId="{BBD5453A-3A32-D564-E661-BFAABD168738}"/>
          </ac:spMkLst>
        </pc:spChg>
        <pc:spChg chg="mod">
          <ac:chgData name="Neemias Informatica Lima" userId="b77af7bd85500281" providerId="LiveId" clId="{4F1F1B40-93A0-4E48-9D40-F5DB557CC67D}" dt="2023-11-10T18:15:39.458" v="296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F1F1B40-93A0-4E48-9D40-F5DB557CC67D}" dt="2023-11-10T18:13:39.175" v="26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F1F1B40-93A0-4E48-9D40-F5DB557CC67D}" dt="2023-11-10T17:55:26.563" v="80"/>
          <ac:picMkLst>
            <pc:docMk/>
            <pc:sldMk cId="3757265641" sldId="292"/>
            <ac:picMk id="6" creationId="{9C3A2629-DE73-9605-5E7B-B2E1BF33E113}"/>
          </ac:picMkLst>
        </pc:picChg>
        <pc:picChg chg="del">
          <ac:chgData name="Neemias Informatica Lima" userId="b77af7bd85500281" providerId="LiveId" clId="{4F1F1B40-93A0-4E48-9D40-F5DB557CC67D}" dt="2023-11-10T17:55:26.226" v="79" actId="478"/>
          <ac:picMkLst>
            <pc:docMk/>
            <pc:sldMk cId="3757265641" sldId="292"/>
            <ac:picMk id="8" creationId="{83430252-093A-429A-A889-5790E95DF0AF}"/>
          </ac:picMkLst>
        </pc:picChg>
      </pc:sldChg>
      <pc:sldChg chg="addSp delSp modSp mod">
        <pc:chgData name="Neemias Informatica Lima" userId="b77af7bd85500281" providerId="LiveId" clId="{4F1F1B40-93A0-4E48-9D40-F5DB557CC67D}" dt="2023-11-10T18:16:07.102" v="299"/>
        <pc:sldMkLst>
          <pc:docMk/>
          <pc:sldMk cId="3114938747" sldId="293"/>
        </pc:sldMkLst>
        <pc:spChg chg="add mod">
          <ac:chgData name="Neemias Informatica Lima" userId="b77af7bd85500281" providerId="LiveId" clId="{4F1F1B40-93A0-4E48-9D40-F5DB557CC67D}" dt="2023-11-10T17:55:35.718" v="82"/>
          <ac:spMkLst>
            <pc:docMk/>
            <pc:sldMk cId="3114938747" sldId="293"/>
            <ac:spMk id="2" creationId="{428D84E4-4A70-D831-D488-23B1807A10A3}"/>
          </ac:spMkLst>
        </pc:spChg>
        <pc:spChg chg="add mod">
          <ac:chgData name="Neemias Informatica Lima" userId="b77af7bd85500281" providerId="LiveId" clId="{4F1F1B40-93A0-4E48-9D40-F5DB557CC67D}" dt="2023-11-10T17:55:35.718" v="82"/>
          <ac:spMkLst>
            <pc:docMk/>
            <pc:sldMk cId="3114938747" sldId="293"/>
            <ac:spMk id="4" creationId="{AD4E3FF0-BEF7-A910-C6C9-7764F8187C1F}"/>
          </ac:spMkLst>
        </pc:spChg>
        <pc:spChg chg="del">
          <ac:chgData name="Neemias Informatica Lima" userId="b77af7bd85500281" providerId="LiveId" clId="{4F1F1B40-93A0-4E48-9D40-F5DB557CC67D}" dt="2023-11-10T17:55:35.214" v="81" actId="478"/>
          <ac:spMkLst>
            <pc:docMk/>
            <pc:sldMk cId="3114938747" sldId="293"/>
            <ac:spMk id="5" creationId="{AA651DD5-7F38-C774-F727-642D45457D10}"/>
          </ac:spMkLst>
        </pc:spChg>
        <pc:spChg chg="del">
          <ac:chgData name="Neemias Informatica Lima" userId="b77af7bd85500281" providerId="LiveId" clId="{4F1F1B40-93A0-4E48-9D40-F5DB557CC67D}" dt="2023-11-10T17:55:35.214" v="81" actId="478"/>
          <ac:spMkLst>
            <pc:docMk/>
            <pc:sldMk cId="3114938747" sldId="293"/>
            <ac:spMk id="7" creationId="{4C452DA2-5F3A-76DC-219D-F289B4881516}"/>
          </ac:spMkLst>
        </pc:spChg>
        <pc:spChg chg="mod">
          <ac:chgData name="Neemias Informatica Lima" userId="b77af7bd85500281" providerId="LiveId" clId="{4F1F1B40-93A0-4E48-9D40-F5DB557CC67D}" dt="2023-11-10T18:16:07.102" v="29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F1F1B40-93A0-4E48-9D40-F5DB557CC67D}" dt="2023-11-10T17:55:35.718" v="82"/>
          <ac:picMkLst>
            <pc:docMk/>
            <pc:sldMk cId="3114938747" sldId="293"/>
            <ac:picMk id="6" creationId="{2D44ED7A-C783-331E-3CFE-C0C34529835A}"/>
          </ac:picMkLst>
        </pc:picChg>
        <pc:picChg chg="del">
          <ac:chgData name="Neemias Informatica Lima" userId="b77af7bd85500281" providerId="LiveId" clId="{4F1F1B40-93A0-4E48-9D40-F5DB557CC67D}" dt="2023-11-10T17:55:35.214" v="81" actId="478"/>
          <ac:picMkLst>
            <pc:docMk/>
            <pc:sldMk cId="3114938747" sldId="293"/>
            <ac:picMk id="8" creationId="{F8F69C9B-8A21-8312-A564-B68D552C26BB}"/>
          </ac:picMkLst>
        </pc:picChg>
      </pc:sldChg>
    </pc:docChg>
  </pc:docChgLst>
  <pc:docChgLst>
    <pc:chgData name="Neemias Informatica Lima" userId="b77af7bd85500281" providerId="LiveId" clId="{B596655D-842E-4515-901B-9B60EAE271A2}"/>
    <pc:docChg chg="undo redo custSel modSld">
      <pc:chgData name="Neemias Informatica Lima" userId="b77af7bd85500281" providerId="LiveId" clId="{B596655D-842E-4515-901B-9B60EAE271A2}" dt="2023-11-10T17:24:41.145" v="272" actId="20577"/>
      <pc:docMkLst>
        <pc:docMk/>
      </pc:docMkLst>
      <pc:sldChg chg="addSp delSp modSp mod">
        <pc:chgData name="Neemias Informatica Lima" userId="b77af7bd85500281" providerId="LiveId" clId="{B596655D-842E-4515-901B-9B60EAE271A2}" dt="2023-11-10T16:39:58.341" v="53" actId="20577"/>
        <pc:sldMkLst>
          <pc:docMk/>
          <pc:sldMk cId="2232331225" sldId="280"/>
        </pc:sldMkLst>
        <pc:spChg chg="mod">
          <ac:chgData name="Neemias Informatica Lima" userId="b77af7bd85500281" providerId="LiveId" clId="{B596655D-842E-4515-901B-9B60EAE271A2}" dt="2023-11-10T16:37:27.450" v="13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7:13.462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8:22.418" v="3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7:07.79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39:58.341" v="53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6:37:05.579" v="0" actId="478"/>
          <ac:picMkLst>
            <pc:docMk/>
            <pc:sldMk cId="2232331225" sldId="280"/>
            <ac:picMk id="4" creationId="{76C5ADF2-50BD-7A54-2EFB-9794B0A83A4C}"/>
          </ac:picMkLst>
        </pc:picChg>
        <pc:picChg chg="add mod">
          <ac:chgData name="Neemias Informatica Lima" userId="b77af7bd85500281" providerId="LiveId" clId="{B596655D-842E-4515-901B-9B60EAE271A2}" dt="2023-11-10T16:39:20.157" v="44"/>
          <ac:picMkLst>
            <pc:docMk/>
            <pc:sldMk cId="2232331225" sldId="280"/>
            <ac:picMk id="8" creationId="{9EE0E2C4-477B-4FE7-C1EB-59DC9BE74998}"/>
          </ac:picMkLst>
        </pc:picChg>
      </pc:sldChg>
      <pc:sldChg chg="modSp mod">
        <pc:chgData name="Neemias Informatica Lima" userId="b77af7bd85500281" providerId="LiveId" clId="{B596655D-842E-4515-901B-9B60EAE271A2}" dt="2023-11-10T17:09:05.795" v="107" actId="6549"/>
        <pc:sldMkLst>
          <pc:docMk/>
          <pc:sldMk cId="2103443556" sldId="281"/>
        </pc:sldMkLst>
        <pc:spChg chg="mod">
          <ac:chgData name="Neemias Informatica Lima" userId="b77af7bd85500281" providerId="LiveId" clId="{B596655D-842E-4515-901B-9B60EAE271A2}" dt="2023-11-10T17:09:05.795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6:40:17.748" v="58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B596655D-842E-4515-901B-9B60EAE271A2}" dt="2023-11-10T17:11:14.125" v="142" actId="20577"/>
        <pc:sldMkLst>
          <pc:docMk/>
          <pc:sldMk cId="3683219421" sldId="282"/>
        </pc:sldMkLst>
        <pc:spChg chg="del">
          <ac:chgData name="Neemias Informatica Lima" userId="b77af7bd85500281" providerId="LiveId" clId="{B596655D-842E-4515-901B-9B60EAE271A2}" dt="2023-11-10T17:04:44.928" v="61" actId="478"/>
          <ac:spMkLst>
            <pc:docMk/>
            <pc:sldMk cId="3683219421" sldId="282"/>
            <ac:spMk id="2" creationId="{85A79B76-3FEB-5114-2AEA-FF4E54F3CE47}"/>
          </ac:spMkLst>
        </pc:spChg>
        <pc:spChg chg="del">
          <ac:chgData name="Neemias Informatica Lima" userId="b77af7bd85500281" providerId="LiveId" clId="{B596655D-842E-4515-901B-9B60EAE271A2}" dt="2023-11-10T17:04:44.928" v="61" actId="478"/>
          <ac:spMkLst>
            <pc:docMk/>
            <pc:sldMk cId="3683219421" sldId="282"/>
            <ac:spMk id="5" creationId="{D3446F9F-B60E-3483-4B20-22E78AB2C9C3}"/>
          </ac:spMkLst>
        </pc:spChg>
        <pc:spChg chg="add mod">
          <ac:chgData name="Neemias Informatica Lima" userId="b77af7bd85500281" providerId="LiveId" clId="{B596655D-842E-4515-901B-9B60EAE271A2}" dt="2023-11-10T17:04:45.308" v="62"/>
          <ac:spMkLst>
            <pc:docMk/>
            <pc:sldMk cId="3683219421" sldId="282"/>
            <ac:spMk id="6" creationId="{811C17D9-8798-B779-0B86-A97D884A3470}"/>
          </ac:spMkLst>
        </pc:spChg>
        <pc:spChg chg="add mod">
          <ac:chgData name="Neemias Informatica Lima" userId="b77af7bd85500281" providerId="LiveId" clId="{B596655D-842E-4515-901B-9B60EAE271A2}" dt="2023-11-10T17:04:45.308" v="62"/>
          <ac:spMkLst>
            <pc:docMk/>
            <pc:sldMk cId="3683219421" sldId="282"/>
            <ac:spMk id="8" creationId="{ED876FBF-CD21-09FC-EB96-2915657866FC}"/>
          </ac:spMkLst>
        </pc:spChg>
        <pc:spChg chg="mod">
          <ac:chgData name="Neemias Informatica Lima" userId="b77af7bd85500281" providerId="LiveId" clId="{B596655D-842E-4515-901B-9B60EAE271A2}" dt="2023-11-10T17:11:14.125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09:46.547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4:44.928" v="61" actId="478"/>
          <ac:picMkLst>
            <pc:docMk/>
            <pc:sldMk cId="3683219421" sldId="282"/>
            <ac:picMk id="7" creationId="{9B7F7927-DC0D-EF9A-B66C-81C5621876D7}"/>
          </ac:picMkLst>
        </pc:picChg>
        <pc:picChg chg="add mod">
          <ac:chgData name="Neemias Informatica Lima" userId="b77af7bd85500281" providerId="LiveId" clId="{B596655D-842E-4515-901B-9B60EAE271A2}" dt="2023-11-10T17:04:45.308" v="62"/>
          <ac:picMkLst>
            <pc:docMk/>
            <pc:sldMk cId="3683219421" sldId="282"/>
            <ac:picMk id="9" creationId="{C3DD395A-3F3F-AB59-1B72-7FBC7FA05ABF}"/>
          </ac:picMkLst>
        </pc:picChg>
      </pc:sldChg>
      <pc:sldChg chg="addSp delSp modSp mod">
        <pc:chgData name="Neemias Informatica Lima" userId="b77af7bd85500281" providerId="LiveId" clId="{B596655D-842E-4515-901B-9B60EAE271A2}" dt="2023-11-10T17:14:01.133" v="161" actId="20577"/>
        <pc:sldMkLst>
          <pc:docMk/>
          <pc:sldMk cId="3902406419" sldId="283"/>
        </pc:sldMkLst>
        <pc:spChg chg="del">
          <ac:chgData name="Neemias Informatica Lima" userId="b77af7bd85500281" providerId="LiveId" clId="{B596655D-842E-4515-901B-9B60EAE271A2}" dt="2023-11-10T17:04:50.508" v="63" actId="478"/>
          <ac:spMkLst>
            <pc:docMk/>
            <pc:sldMk cId="3902406419" sldId="283"/>
            <ac:spMk id="2" creationId="{7E95600D-B66E-0C6D-041E-4C18F0E099C8}"/>
          </ac:spMkLst>
        </pc:spChg>
        <pc:spChg chg="del">
          <ac:chgData name="Neemias Informatica Lima" userId="b77af7bd85500281" providerId="LiveId" clId="{B596655D-842E-4515-901B-9B60EAE271A2}" dt="2023-11-10T17:04:50.508" v="63" actId="478"/>
          <ac:spMkLst>
            <pc:docMk/>
            <pc:sldMk cId="3902406419" sldId="283"/>
            <ac:spMk id="4" creationId="{181AFC56-ADF8-10EF-207C-7FB877635A64}"/>
          </ac:spMkLst>
        </pc:spChg>
        <pc:spChg chg="add mod">
          <ac:chgData name="Neemias Informatica Lima" userId="b77af7bd85500281" providerId="LiveId" clId="{B596655D-842E-4515-901B-9B60EAE271A2}" dt="2023-11-10T17:04:50.849" v="64"/>
          <ac:spMkLst>
            <pc:docMk/>
            <pc:sldMk cId="3902406419" sldId="283"/>
            <ac:spMk id="5" creationId="{89F33CAB-C2E3-AF57-EE72-650A1307DF3C}"/>
          </ac:spMkLst>
        </pc:spChg>
        <pc:spChg chg="add mod">
          <ac:chgData name="Neemias Informatica Lima" userId="b77af7bd85500281" providerId="LiveId" clId="{B596655D-842E-4515-901B-9B60EAE271A2}" dt="2023-11-10T17:04:50.849" v="64"/>
          <ac:spMkLst>
            <pc:docMk/>
            <pc:sldMk cId="3902406419" sldId="283"/>
            <ac:spMk id="7" creationId="{2DF681AC-80D0-FEF7-FC49-373A4D7EECB9}"/>
          </ac:spMkLst>
        </pc:spChg>
        <pc:spChg chg="mod">
          <ac:chgData name="Neemias Informatica Lima" userId="b77af7bd85500281" providerId="LiveId" clId="{B596655D-842E-4515-901B-9B60EAE271A2}" dt="2023-11-10T17:13:22.415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14:01.133" v="16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596655D-842E-4515-901B-9B60EAE271A2}" dt="2023-11-10T17:04:50.508" v="63" actId="478"/>
          <ac:picMkLst>
            <pc:docMk/>
            <pc:sldMk cId="3902406419" sldId="283"/>
            <ac:picMk id="6" creationId="{C64EAC38-790D-D88C-E57D-EA3DDFC34875}"/>
          </ac:picMkLst>
        </pc:picChg>
        <pc:picChg chg="add mod">
          <ac:chgData name="Neemias Informatica Lima" userId="b77af7bd85500281" providerId="LiveId" clId="{B596655D-842E-4515-901B-9B60EAE271A2}" dt="2023-11-10T17:04:50.849" v="64"/>
          <ac:picMkLst>
            <pc:docMk/>
            <pc:sldMk cId="3902406419" sldId="283"/>
            <ac:picMk id="8" creationId="{FD873449-D952-A52D-8AFE-7A5091DB660F}"/>
          </ac:picMkLst>
        </pc:picChg>
      </pc:sldChg>
      <pc:sldChg chg="addSp delSp modSp mod">
        <pc:chgData name="Neemias Informatica Lima" userId="b77af7bd85500281" providerId="LiveId" clId="{B596655D-842E-4515-901B-9B60EAE271A2}" dt="2023-11-10T17:17:06.297" v="182" actId="20577"/>
        <pc:sldMkLst>
          <pc:docMk/>
          <pc:sldMk cId="2424059023" sldId="284"/>
        </pc:sldMkLst>
        <pc:spChg chg="del">
          <ac:chgData name="Neemias Informatica Lima" userId="b77af7bd85500281" providerId="LiveId" clId="{B596655D-842E-4515-901B-9B60EAE271A2}" dt="2023-11-10T17:05:14.600" v="67" actId="478"/>
          <ac:spMkLst>
            <pc:docMk/>
            <pc:sldMk cId="2424059023" sldId="284"/>
            <ac:spMk id="2" creationId="{1B7BF2DA-B098-0DC8-91BA-8D3D34B931F8}"/>
          </ac:spMkLst>
        </pc:spChg>
        <pc:spChg chg="del">
          <ac:chgData name="Neemias Informatica Lima" userId="b77af7bd85500281" providerId="LiveId" clId="{B596655D-842E-4515-901B-9B60EAE271A2}" dt="2023-11-10T17:05:14.600" v="67" actId="478"/>
          <ac:spMkLst>
            <pc:docMk/>
            <pc:sldMk cId="2424059023" sldId="284"/>
            <ac:spMk id="4" creationId="{BE034243-D221-599D-BEB7-AC90885D594B}"/>
          </ac:spMkLst>
        </pc:spChg>
        <pc:spChg chg="add mod">
          <ac:chgData name="Neemias Informatica Lima" userId="b77af7bd85500281" providerId="LiveId" clId="{B596655D-842E-4515-901B-9B60EAE271A2}" dt="2023-11-10T17:05:14.939" v="68"/>
          <ac:spMkLst>
            <pc:docMk/>
            <pc:sldMk cId="2424059023" sldId="284"/>
            <ac:spMk id="5" creationId="{47D244E8-BB54-1764-0608-695851E7D791}"/>
          </ac:spMkLst>
        </pc:spChg>
        <pc:spChg chg="add mod">
          <ac:chgData name="Neemias Informatica Lima" userId="b77af7bd85500281" providerId="LiveId" clId="{B596655D-842E-4515-901B-9B60EAE271A2}" dt="2023-11-10T17:05:14.939" v="68"/>
          <ac:spMkLst>
            <pc:docMk/>
            <pc:sldMk cId="2424059023" sldId="284"/>
            <ac:spMk id="7" creationId="{8F84412C-C21F-0ADA-9AA9-6ECD25911156}"/>
          </ac:spMkLst>
        </pc:spChg>
        <pc:spChg chg="mod">
          <ac:chgData name="Neemias Informatica Lima" userId="b77af7bd85500281" providerId="LiveId" clId="{B596655D-842E-4515-901B-9B60EAE271A2}" dt="2023-11-10T17:16:13.123" v="17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17:06.297" v="18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596655D-842E-4515-901B-9B60EAE271A2}" dt="2023-11-10T17:05:14.600" v="67" actId="478"/>
          <ac:picMkLst>
            <pc:docMk/>
            <pc:sldMk cId="2424059023" sldId="284"/>
            <ac:picMk id="6" creationId="{56A528C9-DDBD-DC96-B1C2-E94B9D3DC2DD}"/>
          </ac:picMkLst>
        </pc:picChg>
        <pc:picChg chg="add mod">
          <ac:chgData name="Neemias Informatica Lima" userId="b77af7bd85500281" providerId="LiveId" clId="{B596655D-842E-4515-901B-9B60EAE271A2}" dt="2023-11-10T17:05:14.939" v="68"/>
          <ac:picMkLst>
            <pc:docMk/>
            <pc:sldMk cId="2424059023" sldId="284"/>
            <ac:picMk id="8" creationId="{CAE02942-8A67-41AA-253F-89F58E5ACDB1}"/>
          </ac:picMkLst>
        </pc:picChg>
      </pc:sldChg>
      <pc:sldChg chg="addSp delSp modSp mod">
        <pc:chgData name="Neemias Informatica Lima" userId="b77af7bd85500281" providerId="LiveId" clId="{B596655D-842E-4515-901B-9B60EAE271A2}" dt="2023-11-10T17:20:24.775" v="213" actId="207"/>
        <pc:sldMkLst>
          <pc:docMk/>
          <pc:sldMk cId="2241968852" sldId="285"/>
        </pc:sldMkLst>
        <pc:spChg chg="del">
          <ac:chgData name="Neemias Informatica Lima" userId="b77af7bd85500281" providerId="LiveId" clId="{B596655D-842E-4515-901B-9B60EAE271A2}" dt="2023-11-10T17:05:27.472" v="71" actId="478"/>
          <ac:spMkLst>
            <pc:docMk/>
            <pc:sldMk cId="2241968852" sldId="285"/>
            <ac:spMk id="2" creationId="{4AEF649D-64B3-4A81-E4E6-1B4124B79E49}"/>
          </ac:spMkLst>
        </pc:spChg>
        <pc:spChg chg="del">
          <ac:chgData name="Neemias Informatica Lima" userId="b77af7bd85500281" providerId="LiveId" clId="{B596655D-842E-4515-901B-9B60EAE271A2}" dt="2023-11-10T17:05:27.472" v="71" actId="478"/>
          <ac:spMkLst>
            <pc:docMk/>
            <pc:sldMk cId="2241968852" sldId="285"/>
            <ac:spMk id="4" creationId="{194F3ACD-D4AB-ADF1-84EA-F8D47321E71D}"/>
          </ac:spMkLst>
        </pc:spChg>
        <pc:spChg chg="add mod">
          <ac:chgData name="Neemias Informatica Lima" userId="b77af7bd85500281" providerId="LiveId" clId="{B596655D-842E-4515-901B-9B60EAE271A2}" dt="2023-11-10T17:05:27.811" v="72"/>
          <ac:spMkLst>
            <pc:docMk/>
            <pc:sldMk cId="2241968852" sldId="285"/>
            <ac:spMk id="5" creationId="{233DCE43-6A0E-57C2-1907-C491E929C6AE}"/>
          </ac:spMkLst>
        </pc:spChg>
        <pc:spChg chg="add mod">
          <ac:chgData name="Neemias Informatica Lima" userId="b77af7bd85500281" providerId="LiveId" clId="{B596655D-842E-4515-901B-9B60EAE271A2}" dt="2023-11-10T17:05:27.811" v="72"/>
          <ac:spMkLst>
            <pc:docMk/>
            <pc:sldMk cId="2241968852" sldId="285"/>
            <ac:spMk id="7" creationId="{1834CC10-57B5-764F-55DD-12314B5FA5B6}"/>
          </ac:spMkLst>
        </pc:spChg>
        <pc:spChg chg="mod">
          <ac:chgData name="Neemias Informatica Lima" userId="b77af7bd85500281" providerId="LiveId" clId="{B596655D-842E-4515-901B-9B60EAE271A2}" dt="2023-11-10T17:19:20.782" v="19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20:24.775" v="21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596655D-842E-4515-901B-9B60EAE271A2}" dt="2023-11-10T17:05:27.472" v="71" actId="478"/>
          <ac:picMkLst>
            <pc:docMk/>
            <pc:sldMk cId="2241968852" sldId="285"/>
            <ac:picMk id="6" creationId="{95D47106-574E-6EA3-D6F9-14018C90C18A}"/>
          </ac:picMkLst>
        </pc:picChg>
        <pc:picChg chg="add mod">
          <ac:chgData name="Neemias Informatica Lima" userId="b77af7bd85500281" providerId="LiveId" clId="{B596655D-842E-4515-901B-9B60EAE271A2}" dt="2023-11-10T17:05:27.811" v="72"/>
          <ac:picMkLst>
            <pc:docMk/>
            <pc:sldMk cId="2241968852" sldId="285"/>
            <ac:picMk id="8" creationId="{8430F3A5-B1EE-A2DA-3807-9B515102DCD4}"/>
          </ac:picMkLst>
        </pc:picChg>
      </pc:sldChg>
      <pc:sldChg chg="addSp delSp modSp mod">
        <pc:chgData name="Neemias Informatica Lima" userId="b77af7bd85500281" providerId="LiveId" clId="{B596655D-842E-4515-901B-9B60EAE271A2}" dt="2023-11-10T17:22:19.424" v="245" actId="6549"/>
        <pc:sldMkLst>
          <pc:docMk/>
          <pc:sldMk cId="1959249856" sldId="286"/>
        </pc:sldMkLst>
        <pc:spChg chg="del">
          <ac:chgData name="Neemias Informatica Lima" userId="b77af7bd85500281" providerId="LiveId" clId="{B596655D-842E-4515-901B-9B60EAE271A2}" dt="2023-11-10T17:05:41.056" v="75" actId="478"/>
          <ac:spMkLst>
            <pc:docMk/>
            <pc:sldMk cId="1959249856" sldId="286"/>
            <ac:spMk id="2" creationId="{64B90EB9-5617-EED5-BC0E-DC1A5FFB1473}"/>
          </ac:spMkLst>
        </pc:spChg>
        <pc:spChg chg="del">
          <ac:chgData name="Neemias Informatica Lima" userId="b77af7bd85500281" providerId="LiveId" clId="{B596655D-842E-4515-901B-9B60EAE271A2}" dt="2023-11-10T17:05:41.056" v="75" actId="478"/>
          <ac:spMkLst>
            <pc:docMk/>
            <pc:sldMk cId="1959249856" sldId="286"/>
            <ac:spMk id="4" creationId="{0BBD78CC-75BA-53AA-420A-5EE72C6A2F1A}"/>
          </ac:spMkLst>
        </pc:spChg>
        <pc:spChg chg="add mod">
          <ac:chgData name="Neemias Informatica Lima" userId="b77af7bd85500281" providerId="LiveId" clId="{B596655D-842E-4515-901B-9B60EAE271A2}" dt="2023-11-10T17:05:41.551" v="76"/>
          <ac:spMkLst>
            <pc:docMk/>
            <pc:sldMk cId="1959249856" sldId="286"/>
            <ac:spMk id="5" creationId="{13F61BB5-CD00-2CBB-D088-8F7F928BBFD0}"/>
          </ac:spMkLst>
        </pc:spChg>
        <pc:spChg chg="add mod">
          <ac:chgData name="Neemias Informatica Lima" userId="b77af7bd85500281" providerId="LiveId" clId="{B596655D-842E-4515-901B-9B60EAE271A2}" dt="2023-11-10T17:05:41.551" v="76"/>
          <ac:spMkLst>
            <pc:docMk/>
            <pc:sldMk cId="1959249856" sldId="286"/>
            <ac:spMk id="7" creationId="{973FA270-2974-4A30-C116-C9E78661CF6A}"/>
          </ac:spMkLst>
        </pc:spChg>
        <pc:spChg chg="mod">
          <ac:chgData name="Neemias Informatica Lima" userId="b77af7bd85500281" providerId="LiveId" clId="{B596655D-842E-4515-901B-9B60EAE271A2}" dt="2023-11-10T17:21:28.118" v="22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22:19.424" v="245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596655D-842E-4515-901B-9B60EAE271A2}" dt="2023-11-10T17:05:41.056" v="75" actId="478"/>
          <ac:picMkLst>
            <pc:docMk/>
            <pc:sldMk cId="1959249856" sldId="286"/>
            <ac:picMk id="6" creationId="{E5D411E4-25C7-8A70-D3B7-8B580A27BFA4}"/>
          </ac:picMkLst>
        </pc:picChg>
        <pc:picChg chg="add mod">
          <ac:chgData name="Neemias Informatica Lima" userId="b77af7bd85500281" providerId="LiveId" clId="{B596655D-842E-4515-901B-9B60EAE271A2}" dt="2023-11-10T17:05:41.551" v="76"/>
          <ac:picMkLst>
            <pc:docMk/>
            <pc:sldMk cId="1959249856" sldId="286"/>
            <ac:picMk id="8" creationId="{2EE54479-C283-9D10-EBBE-2C3EA9C4A94A}"/>
          </ac:picMkLst>
        </pc:picChg>
      </pc:sldChg>
      <pc:sldChg chg="addSp delSp modSp mod">
        <pc:chgData name="Neemias Informatica Lima" userId="b77af7bd85500281" providerId="LiveId" clId="{B596655D-842E-4515-901B-9B60EAE271A2}" dt="2023-11-10T17:24:41.145" v="272" actId="20577"/>
        <pc:sldMkLst>
          <pc:docMk/>
          <pc:sldMk cId="2857006406" sldId="287"/>
        </pc:sldMkLst>
        <pc:spChg chg="del">
          <ac:chgData name="Neemias Informatica Lima" userId="b77af7bd85500281" providerId="LiveId" clId="{B596655D-842E-4515-901B-9B60EAE271A2}" dt="2023-11-10T17:06:03.412" v="81" actId="478"/>
          <ac:spMkLst>
            <pc:docMk/>
            <pc:sldMk cId="2857006406" sldId="287"/>
            <ac:spMk id="2" creationId="{ABD423E2-D8C3-99CD-795D-746F17848611}"/>
          </ac:spMkLst>
        </pc:spChg>
        <pc:spChg chg="del">
          <ac:chgData name="Neemias Informatica Lima" userId="b77af7bd85500281" providerId="LiveId" clId="{B596655D-842E-4515-901B-9B60EAE271A2}" dt="2023-11-10T17:06:03.412" v="81" actId="478"/>
          <ac:spMkLst>
            <pc:docMk/>
            <pc:sldMk cId="2857006406" sldId="287"/>
            <ac:spMk id="4" creationId="{703F6308-8D74-273C-07CC-615DD7B39BB3}"/>
          </ac:spMkLst>
        </pc:spChg>
        <pc:spChg chg="add mod">
          <ac:chgData name="Neemias Informatica Lima" userId="b77af7bd85500281" providerId="LiveId" clId="{B596655D-842E-4515-901B-9B60EAE271A2}" dt="2023-11-10T17:06:03.767" v="82"/>
          <ac:spMkLst>
            <pc:docMk/>
            <pc:sldMk cId="2857006406" sldId="287"/>
            <ac:spMk id="5" creationId="{26BE28B7-ED6D-AC6C-4BD0-CBABDF874CBC}"/>
          </ac:spMkLst>
        </pc:spChg>
        <pc:spChg chg="add mod">
          <ac:chgData name="Neemias Informatica Lima" userId="b77af7bd85500281" providerId="LiveId" clId="{B596655D-842E-4515-901B-9B60EAE271A2}" dt="2023-11-10T17:06:03.767" v="82"/>
          <ac:spMkLst>
            <pc:docMk/>
            <pc:sldMk cId="2857006406" sldId="287"/>
            <ac:spMk id="7" creationId="{90CA2A25-A5BB-C1C0-2001-550FE2E1E140}"/>
          </ac:spMkLst>
        </pc:spChg>
        <pc:spChg chg="mod">
          <ac:chgData name="Neemias Informatica Lima" userId="b77af7bd85500281" providerId="LiveId" clId="{B596655D-842E-4515-901B-9B60EAE271A2}" dt="2023-11-10T17:24:41.145" v="27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596655D-842E-4515-901B-9B60EAE271A2}" dt="2023-11-10T17:06:03.412" v="81" actId="478"/>
          <ac:picMkLst>
            <pc:docMk/>
            <pc:sldMk cId="2857006406" sldId="287"/>
            <ac:picMk id="6" creationId="{6B7C8613-7783-3118-F6EC-37782E6784BF}"/>
          </ac:picMkLst>
        </pc:picChg>
        <pc:picChg chg="add mod">
          <ac:chgData name="Neemias Informatica Lima" userId="b77af7bd85500281" providerId="LiveId" clId="{B596655D-842E-4515-901B-9B60EAE271A2}" dt="2023-11-10T17:06:03.767" v="82"/>
          <ac:picMkLst>
            <pc:docMk/>
            <pc:sldMk cId="2857006406" sldId="287"/>
            <ac:picMk id="8" creationId="{28B1269B-8C75-907E-6896-E5B50BC47010}"/>
          </ac:picMkLst>
        </pc:picChg>
      </pc:sldChg>
      <pc:sldChg chg="addSp delSp modSp mod">
        <pc:chgData name="Neemias Informatica Lima" userId="b77af7bd85500281" providerId="LiveId" clId="{B596655D-842E-4515-901B-9B60EAE271A2}" dt="2023-11-10T17:10:40.984" v="134" actId="20577"/>
        <pc:sldMkLst>
          <pc:docMk/>
          <pc:sldMk cId="2630436816" sldId="288"/>
        </pc:sldMkLst>
        <pc:spChg chg="del">
          <ac:chgData name="Neemias Informatica Lima" userId="b77af7bd85500281" providerId="LiveId" clId="{B596655D-842E-4515-901B-9B60EAE271A2}" dt="2023-11-10T17:04:36.984" v="59" actId="478"/>
          <ac:spMkLst>
            <pc:docMk/>
            <pc:sldMk cId="2630436816" sldId="288"/>
            <ac:spMk id="2" creationId="{68FC1A1E-31D6-7B7E-0160-CB5959C61CC0}"/>
          </ac:spMkLst>
        </pc:spChg>
        <pc:spChg chg="del">
          <ac:chgData name="Neemias Informatica Lima" userId="b77af7bd85500281" providerId="LiveId" clId="{B596655D-842E-4515-901B-9B60EAE271A2}" dt="2023-11-10T17:04:36.984" v="59" actId="478"/>
          <ac:spMkLst>
            <pc:docMk/>
            <pc:sldMk cId="2630436816" sldId="288"/>
            <ac:spMk id="4" creationId="{5845401A-B6CE-0A3D-9999-F886AE8BFEF1}"/>
          </ac:spMkLst>
        </pc:spChg>
        <pc:spChg chg="add mod">
          <ac:chgData name="Neemias Informatica Lima" userId="b77af7bd85500281" providerId="LiveId" clId="{B596655D-842E-4515-901B-9B60EAE271A2}" dt="2023-11-10T17:04:37.277" v="60"/>
          <ac:spMkLst>
            <pc:docMk/>
            <pc:sldMk cId="2630436816" sldId="288"/>
            <ac:spMk id="5" creationId="{BE033F02-7477-B47E-11D9-9DE5620045AC}"/>
          </ac:spMkLst>
        </pc:spChg>
        <pc:spChg chg="add mod">
          <ac:chgData name="Neemias Informatica Lima" userId="b77af7bd85500281" providerId="LiveId" clId="{B596655D-842E-4515-901B-9B60EAE271A2}" dt="2023-11-10T17:04:37.277" v="60"/>
          <ac:spMkLst>
            <pc:docMk/>
            <pc:sldMk cId="2630436816" sldId="288"/>
            <ac:spMk id="7" creationId="{2900B706-EA95-B333-F566-E897D3ACD939}"/>
          </ac:spMkLst>
        </pc:spChg>
        <pc:spChg chg="mod">
          <ac:chgData name="Neemias Informatica Lima" userId="b77af7bd85500281" providerId="LiveId" clId="{B596655D-842E-4515-901B-9B60EAE271A2}" dt="2023-11-10T17:10:40.984" v="13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596655D-842E-4515-901B-9B60EAE271A2}" dt="2023-11-10T17:09:38.94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4:36.984" v="59" actId="478"/>
          <ac:picMkLst>
            <pc:docMk/>
            <pc:sldMk cId="2630436816" sldId="288"/>
            <ac:picMk id="6" creationId="{1B9E72B5-4C32-074F-1FB5-E2083FE238A8}"/>
          </ac:picMkLst>
        </pc:picChg>
        <pc:picChg chg="add mod">
          <ac:chgData name="Neemias Informatica Lima" userId="b77af7bd85500281" providerId="LiveId" clId="{B596655D-842E-4515-901B-9B60EAE271A2}" dt="2023-11-10T17:04:37.277" v="60"/>
          <ac:picMkLst>
            <pc:docMk/>
            <pc:sldMk cId="2630436816" sldId="288"/>
            <ac:picMk id="8" creationId="{0B68F329-FBA0-CAA2-F5AB-0EC2D7A73CB7}"/>
          </ac:picMkLst>
        </pc:picChg>
      </pc:sldChg>
      <pc:sldChg chg="addSp delSp modSp mod">
        <pc:chgData name="Neemias Informatica Lima" userId="b77af7bd85500281" providerId="LiveId" clId="{B596655D-842E-4515-901B-9B60EAE271A2}" dt="2023-11-10T17:14:47.372" v="167" actId="313"/>
        <pc:sldMkLst>
          <pc:docMk/>
          <pc:sldMk cId="3032827026" sldId="289"/>
        </pc:sldMkLst>
        <pc:spChg chg="del">
          <ac:chgData name="Neemias Informatica Lima" userId="b77af7bd85500281" providerId="LiveId" clId="{B596655D-842E-4515-901B-9B60EAE271A2}" dt="2023-11-10T17:05:04.556" v="65" actId="478"/>
          <ac:spMkLst>
            <pc:docMk/>
            <pc:sldMk cId="3032827026" sldId="289"/>
            <ac:spMk id="2" creationId="{31937FB1-9832-1FF8-05A0-07A75ABB4CBA}"/>
          </ac:spMkLst>
        </pc:spChg>
        <pc:spChg chg="del">
          <ac:chgData name="Neemias Informatica Lima" userId="b77af7bd85500281" providerId="LiveId" clId="{B596655D-842E-4515-901B-9B60EAE271A2}" dt="2023-11-10T17:05:04.556" v="65" actId="478"/>
          <ac:spMkLst>
            <pc:docMk/>
            <pc:sldMk cId="3032827026" sldId="289"/>
            <ac:spMk id="4" creationId="{906E1197-74EC-7616-6D57-93BFA02296D9}"/>
          </ac:spMkLst>
        </pc:spChg>
        <pc:spChg chg="add mod">
          <ac:chgData name="Neemias Informatica Lima" userId="b77af7bd85500281" providerId="LiveId" clId="{B596655D-842E-4515-901B-9B60EAE271A2}" dt="2023-11-10T17:05:04.824" v="66"/>
          <ac:spMkLst>
            <pc:docMk/>
            <pc:sldMk cId="3032827026" sldId="289"/>
            <ac:spMk id="5" creationId="{3A6E0BBF-D12C-BE51-4F68-DD056DC2C5DA}"/>
          </ac:spMkLst>
        </pc:spChg>
        <pc:spChg chg="add mod">
          <ac:chgData name="Neemias Informatica Lima" userId="b77af7bd85500281" providerId="LiveId" clId="{B596655D-842E-4515-901B-9B60EAE271A2}" dt="2023-11-10T17:05:04.824" v="66"/>
          <ac:spMkLst>
            <pc:docMk/>
            <pc:sldMk cId="3032827026" sldId="289"/>
            <ac:spMk id="7" creationId="{70C9AA27-09CD-CC8D-7099-F633B51CE6E2}"/>
          </ac:spMkLst>
        </pc:spChg>
        <pc:spChg chg="mod">
          <ac:chgData name="Neemias Informatica Lima" userId="b77af7bd85500281" providerId="LiveId" clId="{B596655D-842E-4515-901B-9B60EAE271A2}" dt="2023-11-10T17:14:47.372" v="167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596655D-842E-4515-901B-9B60EAE271A2}" dt="2023-11-10T17:13:26.748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04.556" v="65" actId="478"/>
          <ac:picMkLst>
            <pc:docMk/>
            <pc:sldMk cId="3032827026" sldId="289"/>
            <ac:picMk id="6" creationId="{65E26CBA-A6BF-D979-3C46-DEDEBC6245DA}"/>
          </ac:picMkLst>
        </pc:picChg>
        <pc:picChg chg="add mod">
          <ac:chgData name="Neemias Informatica Lima" userId="b77af7bd85500281" providerId="LiveId" clId="{B596655D-842E-4515-901B-9B60EAE271A2}" dt="2023-11-10T17:05:04.824" v="66"/>
          <ac:picMkLst>
            <pc:docMk/>
            <pc:sldMk cId="3032827026" sldId="289"/>
            <ac:picMk id="8" creationId="{940B67A3-D4E4-B8EE-90B6-8EB167721E58}"/>
          </ac:picMkLst>
        </pc:picChg>
      </pc:sldChg>
      <pc:sldChg chg="addSp delSp modSp mod">
        <pc:chgData name="Neemias Informatica Lima" userId="b77af7bd85500281" providerId="LiveId" clId="{B596655D-842E-4515-901B-9B60EAE271A2}" dt="2023-11-10T17:19:02.016" v="188" actId="313"/>
        <pc:sldMkLst>
          <pc:docMk/>
          <pc:sldMk cId="3772032319" sldId="290"/>
        </pc:sldMkLst>
        <pc:spChg chg="del">
          <ac:chgData name="Neemias Informatica Lima" userId="b77af7bd85500281" providerId="LiveId" clId="{B596655D-842E-4515-901B-9B60EAE271A2}" dt="2023-11-10T17:05:20.968" v="69" actId="478"/>
          <ac:spMkLst>
            <pc:docMk/>
            <pc:sldMk cId="3772032319" sldId="290"/>
            <ac:spMk id="2" creationId="{F51290A7-6468-A9B9-142F-180108A5E681}"/>
          </ac:spMkLst>
        </pc:spChg>
        <pc:spChg chg="del">
          <ac:chgData name="Neemias Informatica Lima" userId="b77af7bd85500281" providerId="LiveId" clId="{B596655D-842E-4515-901B-9B60EAE271A2}" dt="2023-11-10T17:05:20.968" v="69" actId="478"/>
          <ac:spMkLst>
            <pc:docMk/>
            <pc:sldMk cId="3772032319" sldId="290"/>
            <ac:spMk id="4" creationId="{B5B1008B-C6DA-44F8-1681-835BF5F7CA40}"/>
          </ac:spMkLst>
        </pc:spChg>
        <pc:spChg chg="add mod">
          <ac:chgData name="Neemias Informatica Lima" userId="b77af7bd85500281" providerId="LiveId" clId="{B596655D-842E-4515-901B-9B60EAE271A2}" dt="2023-11-10T17:05:21.412" v="70"/>
          <ac:spMkLst>
            <pc:docMk/>
            <pc:sldMk cId="3772032319" sldId="290"/>
            <ac:spMk id="5" creationId="{5C596331-8462-53D1-FED6-8BBA9C4EDC85}"/>
          </ac:spMkLst>
        </pc:spChg>
        <pc:spChg chg="add mod">
          <ac:chgData name="Neemias Informatica Lima" userId="b77af7bd85500281" providerId="LiveId" clId="{B596655D-842E-4515-901B-9B60EAE271A2}" dt="2023-11-10T17:05:21.412" v="70"/>
          <ac:spMkLst>
            <pc:docMk/>
            <pc:sldMk cId="3772032319" sldId="290"/>
            <ac:spMk id="7" creationId="{676C8E11-21B0-ADBC-F573-B07E461CD35C}"/>
          </ac:spMkLst>
        </pc:spChg>
        <pc:spChg chg="mod">
          <ac:chgData name="Neemias Informatica Lima" userId="b77af7bd85500281" providerId="LiveId" clId="{B596655D-842E-4515-901B-9B60EAE271A2}" dt="2023-11-10T17:19:02.016" v="188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596655D-842E-4515-901B-9B60EAE271A2}" dt="2023-11-10T17:16:17.981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20.968" v="69" actId="478"/>
          <ac:picMkLst>
            <pc:docMk/>
            <pc:sldMk cId="3772032319" sldId="290"/>
            <ac:picMk id="6" creationId="{947E2F9F-6B5D-028B-A1CA-5453C2A5754C}"/>
          </ac:picMkLst>
        </pc:picChg>
        <pc:picChg chg="add mod">
          <ac:chgData name="Neemias Informatica Lima" userId="b77af7bd85500281" providerId="LiveId" clId="{B596655D-842E-4515-901B-9B60EAE271A2}" dt="2023-11-10T17:05:21.412" v="70"/>
          <ac:picMkLst>
            <pc:docMk/>
            <pc:sldMk cId="3772032319" sldId="290"/>
            <ac:picMk id="8" creationId="{F395349D-F0F0-5864-3A67-961B65B8F256}"/>
          </ac:picMkLst>
        </pc:picChg>
      </pc:sldChg>
      <pc:sldChg chg="addSp delSp modSp mod">
        <pc:chgData name="Neemias Informatica Lima" userId="b77af7bd85500281" providerId="LiveId" clId="{B596655D-842E-4515-901B-9B60EAE271A2}" dt="2023-11-10T17:21:05.852" v="222" actId="6549"/>
        <pc:sldMkLst>
          <pc:docMk/>
          <pc:sldMk cId="1768216317" sldId="291"/>
        </pc:sldMkLst>
        <pc:spChg chg="del">
          <ac:chgData name="Neemias Informatica Lima" userId="b77af7bd85500281" providerId="LiveId" clId="{B596655D-842E-4515-901B-9B60EAE271A2}" dt="2023-11-10T17:05:33.696" v="73" actId="478"/>
          <ac:spMkLst>
            <pc:docMk/>
            <pc:sldMk cId="1768216317" sldId="291"/>
            <ac:spMk id="2" creationId="{18A9349C-121A-BA93-5BBF-73B303888AF7}"/>
          </ac:spMkLst>
        </pc:spChg>
        <pc:spChg chg="del">
          <ac:chgData name="Neemias Informatica Lima" userId="b77af7bd85500281" providerId="LiveId" clId="{B596655D-842E-4515-901B-9B60EAE271A2}" dt="2023-11-10T17:05:33.696" v="73" actId="478"/>
          <ac:spMkLst>
            <pc:docMk/>
            <pc:sldMk cId="1768216317" sldId="291"/>
            <ac:spMk id="4" creationId="{837AE19F-E5AB-9B62-D34C-5CCB6BD28B53}"/>
          </ac:spMkLst>
        </pc:spChg>
        <pc:spChg chg="add mod">
          <ac:chgData name="Neemias Informatica Lima" userId="b77af7bd85500281" providerId="LiveId" clId="{B596655D-842E-4515-901B-9B60EAE271A2}" dt="2023-11-10T17:05:34.028" v="74"/>
          <ac:spMkLst>
            <pc:docMk/>
            <pc:sldMk cId="1768216317" sldId="291"/>
            <ac:spMk id="5" creationId="{99E8E8CA-8063-8CAD-EBFA-1EB08E8B0CF7}"/>
          </ac:spMkLst>
        </pc:spChg>
        <pc:spChg chg="add mod">
          <ac:chgData name="Neemias Informatica Lima" userId="b77af7bd85500281" providerId="LiveId" clId="{B596655D-842E-4515-901B-9B60EAE271A2}" dt="2023-11-10T17:05:34.028" v="74"/>
          <ac:spMkLst>
            <pc:docMk/>
            <pc:sldMk cId="1768216317" sldId="291"/>
            <ac:spMk id="7" creationId="{12F8B717-988C-174C-F0A3-1E5250EDCA6E}"/>
          </ac:spMkLst>
        </pc:spChg>
        <pc:spChg chg="mod">
          <ac:chgData name="Neemias Informatica Lima" userId="b77af7bd85500281" providerId="LiveId" clId="{B596655D-842E-4515-901B-9B60EAE271A2}" dt="2023-11-10T17:21:05.852" v="22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596655D-842E-4515-901B-9B60EAE271A2}" dt="2023-11-10T17:19:25.198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33.696" v="73" actId="478"/>
          <ac:picMkLst>
            <pc:docMk/>
            <pc:sldMk cId="1768216317" sldId="291"/>
            <ac:picMk id="6" creationId="{E8CD32DC-C933-25ED-59BB-37706E275CAD}"/>
          </ac:picMkLst>
        </pc:picChg>
        <pc:picChg chg="add mod">
          <ac:chgData name="Neemias Informatica Lima" userId="b77af7bd85500281" providerId="LiveId" clId="{B596655D-842E-4515-901B-9B60EAE271A2}" dt="2023-11-10T17:05:34.028" v="74"/>
          <ac:picMkLst>
            <pc:docMk/>
            <pc:sldMk cId="1768216317" sldId="291"/>
            <ac:picMk id="8" creationId="{8CEA1DC9-8D70-A396-D76D-F642DD4F2B78}"/>
          </ac:picMkLst>
        </pc:picChg>
      </pc:sldChg>
      <pc:sldChg chg="addSp delSp modSp mod">
        <pc:chgData name="Neemias Informatica Lima" userId="b77af7bd85500281" providerId="LiveId" clId="{B596655D-842E-4515-901B-9B60EAE271A2}" dt="2023-11-10T17:23:16.535" v="257" actId="6549"/>
        <pc:sldMkLst>
          <pc:docMk/>
          <pc:sldMk cId="3757265641" sldId="292"/>
        </pc:sldMkLst>
        <pc:spChg chg="del">
          <ac:chgData name="Neemias Informatica Lima" userId="b77af7bd85500281" providerId="LiveId" clId="{B596655D-842E-4515-901B-9B60EAE271A2}" dt="2023-11-10T17:05:47.535" v="77" actId="478"/>
          <ac:spMkLst>
            <pc:docMk/>
            <pc:sldMk cId="3757265641" sldId="292"/>
            <ac:spMk id="2" creationId="{7BD36AB5-E070-2D4C-5BB6-75519175B7F9}"/>
          </ac:spMkLst>
        </pc:spChg>
        <pc:spChg chg="del">
          <ac:chgData name="Neemias Informatica Lima" userId="b77af7bd85500281" providerId="LiveId" clId="{B596655D-842E-4515-901B-9B60EAE271A2}" dt="2023-11-10T17:05:47.535" v="77" actId="478"/>
          <ac:spMkLst>
            <pc:docMk/>
            <pc:sldMk cId="3757265641" sldId="292"/>
            <ac:spMk id="4" creationId="{FCBB0CDA-A135-F4CD-2F1B-22E221537D4E}"/>
          </ac:spMkLst>
        </pc:spChg>
        <pc:spChg chg="add mod">
          <ac:chgData name="Neemias Informatica Lima" userId="b77af7bd85500281" providerId="LiveId" clId="{B596655D-842E-4515-901B-9B60EAE271A2}" dt="2023-11-10T17:05:47.884" v="78"/>
          <ac:spMkLst>
            <pc:docMk/>
            <pc:sldMk cId="3757265641" sldId="292"/>
            <ac:spMk id="5" creationId="{28AB0821-BB77-4C59-C42E-6D30EA050156}"/>
          </ac:spMkLst>
        </pc:spChg>
        <pc:spChg chg="add mod">
          <ac:chgData name="Neemias Informatica Lima" userId="b77af7bd85500281" providerId="LiveId" clId="{B596655D-842E-4515-901B-9B60EAE271A2}" dt="2023-11-10T17:05:47.884" v="78"/>
          <ac:spMkLst>
            <pc:docMk/>
            <pc:sldMk cId="3757265641" sldId="292"/>
            <ac:spMk id="7" creationId="{BBD5453A-3A32-D564-E661-BFAABD168738}"/>
          </ac:spMkLst>
        </pc:spChg>
        <pc:spChg chg="mod">
          <ac:chgData name="Neemias Informatica Lima" userId="b77af7bd85500281" providerId="LiveId" clId="{B596655D-842E-4515-901B-9B60EAE271A2}" dt="2023-11-10T17:23:16.535" v="25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596655D-842E-4515-901B-9B60EAE271A2}" dt="2023-11-10T17:21:35.247" v="23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596655D-842E-4515-901B-9B60EAE271A2}" dt="2023-11-10T17:05:47.535" v="77" actId="478"/>
          <ac:picMkLst>
            <pc:docMk/>
            <pc:sldMk cId="3757265641" sldId="292"/>
            <ac:picMk id="6" creationId="{0B699B01-FFC3-7D8D-1528-AC4FBCEC3FA9}"/>
          </ac:picMkLst>
        </pc:picChg>
        <pc:picChg chg="add mod">
          <ac:chgData name="Neemias Informatica Lima" userId="b77af7bd85500281" providerId="LiveId" clId="{B596655D-842E-4515-901B-9B60EAE271A2}" dt="2023-11-10T17:05:47.884" v="78"/>
          <ac:picMkLst>
            <pc:docMk/>
            <pc:sldMk cId="3757265641" sldId="292"/>
            <ac:picMk id="8" creationId="{83430252-093A-429A-A889-5790E95DF0AF}"/>
          </ac:picMkLst>
        </pc:picChg>
      </pc:sldChg>
      <pc:sldChg chg="addSp delSp modSp mod">
        <pc:chgData name="Neemias Informatica Lima" userId="b77af7bd85500281" providerId="LiveId" clId="{B596655D-842E-4515-901B-9B60EAE271A2}" dt="2023-11-10T17:24:06.022" v="262"/>
        <pc:sldMkLst>
          <pc:docMk/>
          <pc:sldMk cId="3114938747" sldId="293"/>
        </pc:sldMkLst>
        <pc:spChg chg="del">
          <ac:chgData name="Neemias Informatica Lima" userId="b77af7bd85500281" providerId="LiveId" clId="{B596655D-842E-4515-901B-9B60EAE271A2}" dt="2023-11-10T17:05:55.144" v="79" actId="478"/>
          <ac:spMkLst>
            <pc:docMk/>
            <pc:sldMk cId="3114938747" sldId="293"/>
            <ac:spMk id="2" creationId="{45957D14-CE7E-F077-2F86-AB9BF49357EE}"/>
          </ac:spMkLst>
        </pc:spChg>
        <pc:spChg chg="del">
          <ac:chgData name="Neemias Informatica Lima" userId="b77af7bd85500281" providerId="LiveId" clId="{B596655D-842E-4515-901B-9B60EAE271A2}" dt="2023-11-10T17:05:55.144" v="79" actId="478"/>
          <ac:spMkLst>
            <pc:docMk/>
            <pc:sldMk cId="3114938747" sldId="293"/>
            <ac:spMk id="4" creationId="{7BA6D0F8-31D9-5CBF-DCB9-E2354F45B55E}"/>
          </ac:spMkLst>
        </pc:spChg>
        <pc:spChg chg="add mod">
          <ac:chgData name="Neemias Informatica Lima" userId="b77af7bd85500281" providerId="LiveId" clId="{B596655D-842E-4515-901B-9B60EAE271A2}" dt="2023-11-10T17:05:55.419" v="80"/>
          <ac:spMkLst>
            <pc:docMk/>
            <pc:sldMk cId="3114938747" sldId="293"/>
            <ac:spMk id="5" creationId="{AA651DD5-7F38-C774-F727-642D45457D10}"/>
          </ac:spMkLst>
        </pc:spChg>
        <pc:spChg chg="add mod">
          <ac:chgData name="Neemias Informatica Lima" userId="b77af7bd85500281" providerId="LiveId" clId="{B596655D-842E-4515-901B-9B60EAE271A2}" dt="2023-11-10T17:05:55.419" v="80"/>
          <ac:spMkLst>
            <pc:docMk/>
            <pc:sldMk cId="3114938747" sldId="293"/>
            <ac:spMk id="7" creationId="{4C452DA2-5F3A-76DC-219D-F289B4881516}"/>
          </ac:spMkLst>
        </pc:spChg>
        <pc:spChg chg="mod">
          <ac:chgData name="Neemias Informatica Lima" userId="b77af7bd85500281" providerId="LiveId" clId="{B596655D-842E-4515-901B-9B60EAE271A2}" dt="2023-11-10T17:24:06.022" v="26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596655D-842E-4515-901B-9B60EAE271A2}" dt="2023-11-10T17:05:55.144" v="79" actId="478"/>
          <ac:picMkLst>
            <pc:docMk/>
            <pc:sldMk cId="3114938747" sldId="293"/>
            <ac:picMk id="6" creationId="{082BD595-C077-C9EE-F46E-3F355B8D035E}"/>
          </ac:picMkLst>
        </pc:picChg>
        <pc:picChg chg="add mod">
          <ac:chgData name="Neemias Informatica Lima" userId="b77af7bd85500281" providerId="LiveId" clId="{B596655D-842E-4515-901B-9B60EAE271A2}" dt="2023-11-10T17:05:55.419" v="80"/>
          <ac:picMkLst>
            <pc:docMk/>
            <pc:sldMk cId="3114938747" sldId="293"/>
            <ac:picMk id="8" creationId="{F8F69C9B-8A21-8312-A564-B68D552C26BB}"/>
          </ac:picMkLst>
        </pc:picChg>
      </pc:sldChg>
    </pc:docChg>
  </pc:docChgLst>
  <pc:docChgLst>
    <pc:chgData name="Neemias Informatica Lima" userId="b77af7bd85500281" providerId="LiveId" clId="{0129C3C8-2C23-4066-BC64-052F92E9BA72}"/>
    <pc:docChg chg="undo redo custSel modSld">
      <pc:chgData name="Neemias Informatica Lima" userId="b77af7bd85500281" providerId="LiveId" clId="{0129C3C8-2C23-4066-BC64-052F92E9BA72}" dt="2023-11-10T18:41:33.641" v="347" actId="20577"/>
      <pc:docMkLst>
        <pc:docMk/>
      </pc:docMkLst>
      <pc:sldChg chg="addSp delSp modSp mod">
        <pc:chgData name="Neemias Informatica Lima" userId="b77af7bd85500281" providerId="LiveId" clId="{0129C3C8-2C23-4066-BC64-052F92E9BA72}" dt="2023-11-10T18:25:32.606" v="41" actId="20577"/>
        <pc:sldMkLst>
          <pc:docMk/>
          <pc:sldMk cId="2232331225" sldId="280"/>
        </pc:sldMkLst>
        <pc:spChg chg="mod">
          <ac:chgData name="Neemias Informatica Lima" userId="b77af7bd85500281" providerId="LiveId" clId="{0129C3C8-2C23-4066-BC64-052F92E9BA72}" dt="2023-11-10T18:23:22.372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5:32.606" v="4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3:48.360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5:27.447" v="3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4:21.207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3:27.099" v="7" actId="478"/>
          <ac:picMkLst>
            <pc:docMk/>
            <pc:sldMk cId="2232331225" sldId="280"/>
            <ac:picMk id="4" creationId="{F7556030-92B3-585B-0BB8-43B438479E82}"/>
          </ac:picMkLst>
        </pc:picChg>
        <pc:picChg chg="add mod">
          <ac:chgData name="Neemias Informatica Lima" userId="b77af7bd85500281" providerId="LiveId" clId="{0129C3C8-2C23-4066-BC64-052F92E9BA72}" dt="2023-11-10T18:25:16.391" v="35"/>
          <ac:picMkLst>
            <pc:docMk/>
            <pc:sldMk cId="2232331225" sldId="280"/>
            <ac:picMk id="8" creationId="{462788BE-343A-7069-4885-E2E502319545}"/>
          </ac:picMkLst>
        </pc:picChg>
      </pc:sldChg>
      <pc:sldChg chg="addSp delSp modSp mod">
        <pc:chgData name="Neemias Informatica Lima" userId="b77af7bd85500281" providerId="LiveId" clId="{0129C3C8-2C23-4066-BC64-052F92E9BA72}" dt="2023-11-10T18:28:57.429" v="107" actId="6549"/>
        <pc:sldMkLst>
          <pc:docMk/>
          <pc:sldMk cId="2103443556" sldId="281"/>
        </pc:sldMkLst>
        <pc:spChg chg="mod">
          <ac:chgData name="Neemias Informatica Lima" userId="b77af7bd85500281" providerId="LiveId" clId="{0129C3C8-2C23-4066-BC64-052F92E9BA72}" dt="2023-11-10T18:28:57.429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6:01.990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6:33.240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129C3C8-2C23-4066-BC64-052F92E9BA72}" dt="2023-11-10T18:26:18.406" v="50" actId="14100"/>
          <ac:picMkLst>
            <pc:docMk/>
            <pc:sldMk cId="2103443556" sldId="281"/>
            <ac:picMk id="3" creationId="{3A936F99-BB51-7C2D-A78F-375A4D586EC4}"/>
          </ac:picMkLst>
        </pc:picChg>
        <pc:picChg chg="del">
          <ac:chgData name="Neemias Informatica Lima" userId="b77af7bd85500281" providerId="LiveId" clId="{0129C3C8-2C23-4066-BC64-052F92E9BA72}" dt="2023-11-10T18:26:04.806" v="44" actId="478"/>
          <ac:picMkLst>
            <pc:docMk/>
            <pc:sldMk cId="2103443556" sldId="281"/>
            <ac:picMk id="4" creationId="{E0314043-6CE4-44BA-E754-936CB064E225}"/>
          </ac:picMkLst>
        </pc:picChg>
      </pc:sldChg>
      <pc:sldChg chg="addSp delSp modSp mod">
        <pc:chgData name="Neemias Informatica Lima" userId="b77af7bd85500281" providerId="LiveId" clId="{0129C3C8-2C23-4066-BC64-052F92E9BA72}" dt="2023-11-10T18:30:40.456" v="137"/>
        <pc:sldMkLst>
          <pc:docMk/>
          <pc:sldMk cId="3683219421" sldId="282"/>
        </pc:sldMkLst>
        <pc:spChg chg="del">
          <ac:chgData name="Neemias Informatica Lima" userId="b77af7bd85500281" providerId="LiveId" clId="{0129C3C8-2C23-4066-BC64-052F92E9BA72}" dt="2023-11-10T18:27:23.614" v="58" actId="478"/>
          <ac:spMkLst>
            <pc:docMk/>
            <pc:sldMk cId="3683219421" sldId="282"/>
            <ac:spMk id="2" creationId="{59E9C3D2-9E19-7D6E-074B-11DBEAC7EB05}"/>
          </ac:spMkLst>
        </pc:spChg>
        <pc:spChg chg="del">
          <ac:chgData name="Neemias Informatica Lima" userId="b77af7bd85500281" providerId="LiveId" clId="{0129C3C8-2C23-4066-BC64-052F92E9BA72}" dt="2023-11-10T18:27:23.614" v="58" actId="478"/>
          <ac:spMkLst>
            <pc:docMk/>
            <pc:sldMk cId="3683219421" sldId="282"/>
            <ac:spMk id="5" creationId="{D96ED5A3-2AB9-EBC1-CAD5-79C6C6CED561}"/>
          </ac:spMkLst>
        </pc:spChg>
        <pc:spChg chg="add mod">
          <ac:chgData name="Neemias Informatica Lima" userId="b77af7bd85500281" providerId="LiveId" clId="{0129C3C8-2C23-4066-BC64-052F92E9BA72}" dt="2023-11-10T18:27:23.923" v="59"/>
          <ac:spMkLst>
            <pc:docMk/>
            <pc:sldMk cId="3683219421" sldId="282"/>
            <ac:spMk id="6" creationId="{7D4FAD1A-1927-BCF8-945B-D3CAEB00A6B2}"/>
          </ac:spMkLst>
        </pc:spChg>
        <pc:spChg chg="add mod">
          <ac:chgData name="Neemias Informatica Lima" userId="b77af7bd85500281" providerId="LiveId" clId="{0129C3C8-2C23-4066-BC64-052F92E9BA72}" dt="2023-11-10T18:27:23.923" v="59"/>
          <ac:spMkLst>
            <pc:docMk/>
            <pc:sldMk cId="3683219421" sldId="282"/>
            <ac:spMk id="8" creationId="{57C2CB09-2398-DB24-9C70-960C3D1B6570}"/>
          </ac:spMkLst>
        </pc:spChg>
        <pc:spChg chg="mod">
          <ac:chgData name="Neemias Informatica Lima" userId="b77af7bd85500281" providerId="LiveId" clId="{0129C3C8-2C23-4066-BC64-052F92E9BA72}" dt="2023-11-10T18:30:40.456" v="13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9:24.655" v="11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23.614" v="58" actId="478"/>
          <ac:picMkLst>
            <pc:docMk/>
            <pc:sldMk cId="3683219421" sldId="282"/>
            <ac:picMk id="7" creationId="{92E9D52F-11DD-0BA5-7165-08F693D0F58B}"/>
          </ac:picMkLst>
        </pc:picChg>
        <pc:picChg chg="add mod">
          <ac:chgData name="Neemias Informatica Lima" userId="b77af7bd85500281" providerId="LiveId" clId="{0129C3C8-2C23-4066-BC64-052F92E9BA72}" dt="2023-11-10T18:27:23.923" v="59"/>
          <ac:picMkLst>
            <pc:docMk/>
            <pc:sldMk cId="3683219421" sldId="282"/>
            <ac:picMk id="9" creationId="{0B037FCC-4544-761A-0D3A-684D8AA724E6}"/>
          </ac:picMkLst>
        </pc:picChg>
      </pc:sldChg>
      <pc:sldChg chg="addSp delSp modSp mod">
        <pc:chgData name="Neemias Informatica Lima" userId="b77af7bd85500281" providerId="LiveId" clId="{0129C3C8-2C23-4066-BC64-052F92E9BA72}" dt="2023-11-10T18:31:46.726" v="163"/>
        <pc:sldMkLst>
          <pc:docMk/>
          <pc:sldMk cId="3902406419" sldId="283"/>
        </pc:sldMkLst>
        <pc:spChg chg="del">
          <ac:chgData name="Neemias Informatica Lima" userId="b77af7bd85500281" providerId="LiveId" clId="{0129C3C8-2C23-4066-BC64-052F92E9BA72}" dt="2023-11-10T18:27:30.174" v="60" actId="478"/>
          <ac:spMkLst>
            <pc:docMk/>
            <pc:sldMk cId="3902406419" sldId="283"/>
            <ac:spMk id="2" creationId="{029A688C-939C-9AF8-CC61-1408E8C6E895}"/>
          </ac:spMkLst>
        </pc:spChg>
        <pc:spChg chg="del">
          <ac:chgData name="Neemias Informatica Lima" userId="b77af7bd85500281" providerId="LiveId" clId="{0129C3C8-2C23-4066-BC64-052F92E9BA72}" dt="2023-11-10T18:27:30.174" v="60" actId="478"/>
          <ac:spMkLst>
            <pc:docMk/>
            <pc:sldMk cId="3902406419" sldId="283"/>
            <ac:spMk id="4" creationId="{DF4F9D93-22F3-7139-E836-BA5FFD6218BB}"/>
          </ac:spMkLst>
        </pc:spChg>
        <pc:spChg chg="add mod">
          <ac:chgData name="Neemias Informatica Lima" userId="b77af7bd85500281" providerId="LiveId" clId="{0129C3C8-2C23-4066-BC64-052F92E9BA72}" dt="2023-11-10T18:27:30.459" v="61"/>
          <ac:spMkLst>
            <pc:docMk/>
            <pc:sldMk cId="3902406419" sldId="283"/>
            <ac:spMk id="5" creationId="{BFA50A89-5753-E8DA-3F6A-8A88DA239392}"/>
          </ac:spMkLst>
        </pc:spChg>
        <pc:spChg chg="add mod">
          <ac:chgData name="Neemias Informatica Lima" userId="b77af7bd85500281" providerId="LiveId" clId="{0129C3C8-2C23-4066-BC64-052F92E9BA72}" dt="2023-11-10T18:27:30.459" v="61"/>
          <ac:spMkLst>
            <pc:docMk/>
            <pc:sldMk cId="3902406419" sldId="283"/>
            <ac:spMk id="7" creationId="{BC1729B1-5725-23D6-F808-27CF14440798}"/>
          </ac:spMkLst>
        </pc:spChg>
        <pc:spChg chg="mod">
          <ac:chgData name="Neemias Informatica Lima" userId="b77af7bd85500281" providerId="LiveId" clId="{0129C3C8-2C23-4066-BC64-052F92E9BA72}" dt="2023-11-10T18:31:02.158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1:46.726" v="16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0129C3C8-2C23-4066-BC64-052F92E9BA72}" dt="2023-11-10T18:27:30.174" v="60" actId="478"/>
          <ac:picMkLst>
            <pc:docMk/>
            <pc:sldMk cId="3902406419" sldId="283"/>
            <ac:picMk id="6" creationId="{86B5C405-6DB1-5D1F-78D4-8A02C9ED76B8}"/>
          </ac:picMkLst>
        </pc:picChg>
        <pc:picChg chg="add mod">
          <ac:chgData name="Neemias Informatica Lima" userId="b77af7bd85500281" providerId="LiveId" clId="{0129C3C8-2C23-4066-BC64-052F92E9BA72}" dt="2023-11-10T18:27:30.459" v="61"/>
          <ac:picMkLst>
            <pc:docMk/>
            <pc:sldMk cId="3902406419" sldId="283"/>
            <ac:picMk id="8" creationId="{81C690E2-7C74-8C72-4B83-2F75980EBDE8}"/>
          </ac:picMkLst>
        </pc:picChg>
      </pc:sldChg>
      <pc:sldChg chg="addSp delSp modSp mod">
        <pc:chgData name="Neemias Informatica Lima" userId="b77af7bd85500281" providerId="LiveId" clId="{0129C3C8-2C23-4066-BC64-052F92E9BA72}" dt="2023-11-10T18:36:18.816" v="238" actId="20577"/>
        <pc:sldMkLst>
          <pc:docMk/>
          <pc:sldMk cId="2424059023" sldId="284"/>
        </pc:sldMkLst>
        <pc:spChg chg="del">
          <ac:chgData name="Neemias Informatica Lima" userId="b77af7bd85500281" providerId="LiveId" clId="{0129C3C8-2C23-4066-BC64-052F92E9BA72}" dt="2023-11-10T18:27:40.090" v="64" actId="478"/>
          <ac:spMkLst>
            <pc:docMk/>
            <pc:sldMk cId="2424059023" sldId="284"/>
            <ac:spMk id="2" creationId="{811C0138-4A22-B2F7-963C-7B94E847E197}"/>
          </ac:spMkLst>
        </pc:spChg>
        <pc:spChg chg="del">
          <ac:chgData name="Neemias Informatica Lima" userId="b77af7bd85500281" providerId="LiveId" clId="{0129C3C8-2C23-4066-BC64-052F92E9BA72}" dt="2023-11-10T18:27:40.090" v="64" actId="478"/>
          <ac:spMkLst>
            <pc:docMk/>
            <pc:sldMk cId="2424059023" sldId="284"/>
            <ac:spMk id="4" creationId="{2ECDC8C4-45AA-0CD0-9BE5-792C06487DBE}"/>
          </ac:spMkLst>
        </pc:spChg>
        <pc:spChg chg="add mod">
          <ac:chgData name="Neemias Informatica Lima" userId="b77af7bd85500281" providerId="LiveId" clId="{0129C3C8-2C23-4066-BC64-052F92E9BA72}" dt="2023-11-10T18:27:40.327" v="65"/>
          <ac:spMkLst>
            <pc:docMk/>
            <pc:sldMk cId="2424059023" sldId="284"/>
            <ac:spMk id="5" creationId="{EA6A4574-84E2-B328-1A52-F528694AEEDF}"/>
          </ac:spMkLst>
        </pc:spChg>
        <pc:spChg chg="add mod">
          <ac:chgData name="Neemias Informatica Lima" userId="b77af7bd85500281" providerId="LiveId" clId="{0129C3C8-2C23-4066-BC64-052F92E9BA72}" dt="2023-11-10T18:27:40.327" v="65"/>
          <ac:spMkLst>
            <pc:docMk/>
            <pc:sldMk cId="2424059023" sldId="284"/>
            <ac:spMk id="7" creationId="{24A1267D-96EE-8D50-C613-51AE66260B3A}"/>
          </ac:spMkLst>
        </pc:spChg>
        <pc:spChg chg="mod">
          <ac:chgData name="Neemias Informatica Lima" userId="b77af7bd85500281" providerId="LiveId" clId="{0129C3C8-2C23-4066-BC64-052F92E9BA72}" dt="2023-11-10T18:34:30.465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6:18.816" v="238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0129C3C8-2C23-4066-BC64-052F92E9BA72}" dt="2023-11-10T18:27:40.090" v="64" actId="478"/>
          <ac:picMkLst>
            <pc:docMk/>
            <pc:sldMk cId="2424059023" sldId="284"/>
            <ac:picMk id="6" creationId="{1979AA4B-A63F-228A-7C18-99AD5D60DA6F}"/>
          </ac:picMkLst>
        </pc:picChg>
        <pc:picChg chg="add mod">
          <ac:chgData name="Neemias Informatica Lima" userId="b77af7bd85500281" providerId="LiveId" clId="{0129C3C8-2C23-4066-BC64-052F92E9BA72}" dt="2023-11-10T18:27:40.327" v="65"/>
          <ac:picMkLst>
            <pc:docMk/>
            <pc:sldMk cId="2424059023" sldId="284"/>
            <ac:picMk id="8" creationId="{F12DA13E-D703-1212-3CAA-E18FC7F97D07}"/>
          </ac:picMkLst>
        </pc:picChg>
      </pc:sldChg>
      <pc:sldChg chg="addSp delSp modSp mod">
        <pc:chgData name="Neemias Informatica Lima" userId="b77af7bd85500281" providerId="LiveId" clId="{0129C3C8-2C23-4066-BC64-052F92E9BA72}" dt="2023-11-10T18:38:38.507" v="276" actId="20577"/>
        <pc:sldMkLst>
          <pc:docMk/>
          <pc:sldMk cId="2241968852" sldId="285"/>
        </pc:sldMkLst>
        <pc:spChg chg="del">
          <ac:chgData name="Neemias Informatica Lima" userId="b77af7bd85500281" providerId="LiveId" clId="{0129C3C8-2C23-4066-BC64-052F92E9BA72}" dt="2023-11-10T18:27:50.825" v="68" actId="478"/>
          <ac:spMkLst>
            <pc:docMk/>
            <pc:sldMk cId="2241968852" sldId="285"/>
            <ac:spMk id="2" creationId="{E26FED99-E8E4-1EC2-A1C6-7206FEC0FB72}"/>
          </ac:spMkLst>
        </pc:spChg>
        <pc:spChg chg="del">
          <ac:chgData name="Neemias Informatica Lima" userId="b77af7bd85500281" providerId="LiveId" clId="{0129C3C8-2C23-4066-BC64-052F92E9BA72}" dt="2023-11-10T18:27:50.825" v="68" actId="478"/>
          <ac:spMkLst>
            <pc:docMk/>
            <pc:sldMk cId="2241968852" sldId="285"/>
            <ac:spMk id="4" creationId="{77A97F50-0B87-235A-20EF-288BAB892AC5}"/>
          </ac:spMkLst>
        </pc:spChg>
        <pc:spChg chg="add mod">
          <ac:chgData name="Neemias Informatica Lima" userId="b77af7bd85500281" providerId="LiveId" clId="{0129C3C8-2C23-4066-BC64-052F92E9BA72}" dt="2023-11-10T18:27:51.223" v="69"/>
          <ac:spMkLst>
            <pc:docMk/>
            <pc:sldMk cId="2241968852" sldId="285"/>
            <ac:spMk id="5" creationId="{AC8A550A-8924-5809-97A6-314B37CA1E26}"/>
          </ac:spMkLst>
        </pc:spChg>
        <pc:spChg chg="add mod">
          <ac:chgData name="Neemias Informatica Lima" userId="b77af7bd85500281" providerId="LiveId" clId="{0129C3C8-2C23-4066-BC64-052F92E9BA72}" dt="2023-11-10T18:27:51.223" v="69"/>
          <ac:spMkLst>
            <pc:docMk/>
            <pc:sldMk cId="2241968852" sldId="285"/>
            <ac:spMk id="7" creationId="{A45C0BE6-166F-AB1F-8CAE-68258021CB3C}"/>
          </ac:spMkLst>
        </pc:spChg>
        <pc:spChg chg="mod">
          <ac:chgData name="Neemias Informatica Lima" userId="b77af7bd85500281" providerId="LiveId" clId="{0129C3C8-2C23-4066-BC64-052F92E9BA72}" dt="2023-11-10T18:37:47.795" v="25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8:38.507" v="276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0129C3C8-2C23-4066-BC64-052F92E9BA72}" dt="2023-11-10T18:27:50.825" v="68" actId="478"/>
          <ac:picMkLst>
            <pc:docMk/>
            <pc:sldMk cId="2241968852" sldId="285"/>
            <ac:picMk id="6" creationId="{4D78A47C-A1AC-2F85-E618-977AF0CD7558}"/>
          </ac:picMkLst>
        </pc:picChg>
        <pc:picChg chg="add mod">
          <ac:chgData name="Neemias Informatica Lima" userId="b77af7bd85500281" providerId="LiveId" clId="{0129C3C8-2C23-4066-BC64-052F92E9BA72}" dt="2023-11-10T18:27:51.223" v="69"/>
          <ac:picMkLst>
            <pc:docMk/>
            <pc:sldMk cId="2241968852" sldId="285"/>
            <ac:picMk id="8" creationId="{15F56455-7144-55B8-738A-9D6EA30F460E}"/>
          </ac:picMkLst>
        </pc:picChg>
      </pc:sldChg>
      <pc:sldChg chg="addSp delSp modSp mod">
        <pc:chgData name="Neemias Informatica Lima" userId="b77af7bd85500281" providerId="LiveId" clId="{0129C3C8-2C23-4066-BC64-052F92E9BA72}" dt="2023-11-10T18:39:52.165" v="304" actId="6549"/>
        <pc:sldMkLst>
          <pc:docMk/>
          <pc:sldMk cId="1959249856" sldId="286"/>
        </pc:sldMkLst>
        <pc:spChg chg="del">
          <ac:chgData name="Neemias Informatica Lima" userId="b77af7bd85500281" providerId="LiveId" clId="{0129C3C8-2C23-4066-BC64-052F92E9BA72}" dt="2023-11-10T18:28:02.126" v="72" actId="478"/>
          <ac:spMkLst>
            <pc:docMk/>
            <pc:sldMk cId="1959249856" sldId="286"/>
            <ac:spMk id="2" creationId="{C05790A9-8F99-4CA1-9704-48F11D2466BB}"/>
          </ac:spMkLst>
        </pc:spChg>
        <pc:spChg chg="del">
          <ac:chgData name="Neemias Informatica Lima" userId="b77af7bd85500281" providerId="LiveId" clId="{0129C3C8-2C23-4066-BC64-052F92E9BA72}" dt="2023-11-10T18:28:02.126" v="72" actId="478"/>
          <ac:spMkLst>
            <pc:docMk/>
            <pc:sldMk cId="1959249856" sldId="286"/>
            <ac:spMk id="4" creationId="{D2883E47-EC68-F469-B3C4-FC0EB6F4E8EC}"/>
          </ac:spMkLst>
        </pc:spChg>
        <pc:spChg chg="add mod">
          <ac:chgData name="Neemias Informatica Lima" userId="b77af7bd85500281" providerId="LiveId" clId="{0129C3C8-2C23-4066-BC64-052F92E9BA72}" dt="2023-11-10T18:28:02.379" v="73"/>
          <ac:spMkLst>
            <pc:docMk/>
            <pc:sldMk cId="1959249856" sldId="286"/>
            <ac:spMk id="5" creationId="{9A4B0F0E-51CD-9507-5991-F3A5060040B7}"/>
          </ac:spMkLst>
        </pc:spChg>
        <pc:spChg chg="add mod">
          <ac:chgData name="Neemias Informatica Lima" userId="b77af7bd85500281" providerId="LiveId" clId="{0129C3C8-2C23-4066-BC64-052F92E9BA72}" dt="2023-11-10T18:28:02.379" v="73"/>
          <ac:spMkLst>
            <pc:docMk/>
            <pc:sldMk cId="1959249856" sldId="286"/>
            <ac:spMk id="7" creationId="{3F178E88-6246-4D48-35D3-E7FDA68E4A48}"/>
          </ac:spMkLst>
        </pc:spChg>
        <pc:spChg chg="mod">
          <ac:chgData name="Neemias Informatica Lima" userId="b77af7bd85500281" providerId="LiveId" clId="{0129C3C8-2C23-4066-BC64-052F92E9BA72}" dt="2023-11-10T18:39:18.240" v="28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39:52.165" v="304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0129C3C8-2C23-4066-BC64-052F92E9BA72}" dt="2023-11-10T18:28:02.126" v="72" actId="478"/>
          <ac:picMkLst>
            <pc:docMk/>
            <pc:sldMk cId="1959249856" sldId="286"/>
            <ac:picMk id="6" creationId="{D764C5F5-0681-53D9-6AEF-D31EE9918B27}"/>
          </ac:picMkLst>
        </pc:picChg>
        <pc:picChg chg="add mod">
          <ac:chgData name="Neemias Informatica Lima" userId="b77af7bd85500281" providerId="LiveId" clId="{0129C3C8-2C23-4066-BC64-052F92E9BA72}" dt="2023-11-10T18:28:02.379" v="73"/>
          <ac:picMkLst>
            <pc:docMk/>
            <pc:sldMk cId="1959249856" sldId="286"/>
            <ac:picMk id="8" creationId="{448C59D5-08D1-FBC3-C706-1D1F5873FD54}"/>
          </ac:picMkLst>
        </pc:picChg>
      </pc:sldChg>
      <pc:sldChg chg="addSp delSp modSp mod">
        <pc:chgData name="Neemias Informatica Lima" userId="b77af7bd85500281" providerId="LiveId" clId="{0129C3C8-2C23-4066-BC64-052F92E9BA72}" dt="2023-11-10T18:41:33.641" v="347" actId="20577"/>
        <pc:sldMkLst>
          <pc:docMk/>
          <pc:sldMk cId="2857006406" sldId="287"/>
        </pc:sldMkLst>
        <pc:spChg chg="del">
          <ac:chgData name="Neemias Informatica Lima" userId="b77af7bd85500281" providerId="LiveId" clId="{0129C3C8-2C23-4066-BC64-052F92E9BA72}" dt="2023-11-10T18:28:19.453" v="78" actId="478"/>
          <ac:spMkLst>
            <pc:docMk/>
            <pc:sldMk cId="2857006406" sldId="287"/>
            <ac:spMk id="2" creationId="{1DE0B938-E244-2E1D-7D54-4DA7A92A13C8}"/>
          </ac:spMkLst>
        </pc:spChg>
        <pc:spChg chg="del">
          <ac:chgData name="Neemias Informatica Lima" userId="b77af7bd85500281" providerId="LiveId" clId="{0129C3C8-2C23-4066-BC64-052F92E9BA72}" dt="2023-11-10T18:28:19.453" v="78" actId="478"/>
          <ac:spMkLst>
            <pc:docMk/>
            <pc:sldMk cId="2857006406" sldId="287"/>
            <ac:spMk id="4" creationId="{0A9677BB-C283-B475-8F26-DC4E8075DCF4}"/>
          </ac:spMkLst>
        </pc:spChg>
        <pc:spChg chg="add mod">
          <ac:chgData name="Neemias Informatica Lima" userId="b77af7bd85500281" providerId="LiveId" clId="{0129C3C8-2C23-4066-BC64-052F92E9BA72}" dt="2023-11-10T18:28:19.690" v="79"/>
          <ac:spMkLst>
            <pc:docMk/>
            <pc:sldMk cId="2857006406" sldId="287"/>
            <ac:spMk id="5" creationId="{240F622A-807C-D4AD-604D-CBB9535C3028}"/>
          </ac:spMkLst>
        </pc:spChg>
        <pc:spChg chg="add mod">
          <ac:chgData name="Neemias Informatica Lima" userId="b77af7bd85500281" providerId="LiveId" clId="{0129C3C8-2C23-4066-BC64-052F92E9BA72}" dt="2023-11-10T18:28:19.690" v="79"/>
          <ac:spMkLst>
            <pc:docMk/>
            <pc:sldMk cId="2857006406" sldId="287"/>
            <ac:spMk id="7" creationId="{45F34B56-7A18-DE4F-DA98-D79C1D176D16}"/>
          </ac:spMkLst>
        </pc:spChg>
        <pc:spChg chg="mod">
          <ac:chgData name="Neemias Informatica Lima" userId="b77af7bd85500281" providerId="LiveId" clId="{0129C3C8-2C23-4066-BC64-052F92E9BA72}" dt="2023-11-10T18:41:33.641" v="347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0129C3C8-2C23-4066-BC64-052F92E9BA72}" dt="2023-11-10T18:28:19.453" v="78" actId="478"/>
          <ac:picMkLst>
            <pc:docMk/>
            <pc:sldMk cId="2857006406" sldId="287"/>
            <ac:picMk id="6" creationId="{F0F61531-D71C-427C-66A8-2409EFCCB54E}"/>
          </ac:picMkLst>
        </pc:picChg>
        <pc:picChg chg="add mod">
          <ac:chgData name="Neemias Informatica Lima" userId="b77af7bd85500281" providerId="LiveId" clId="{0129C3C8-2C23-4066-BC64-052F92E9BA72}" dt="2023-11-10T18:28:19.690" v="79"/>
          <ac:picMkLst>
            <pc:docMk/>
            <pc:sldMk cId="2857006406" sldId="287"/>
            <ac:picMk id="8" creationId="{2F8E601F-0969-6582-2D1E-FB78F754FFEB}"/>
          </ac:picMkLst>
        </pc:picChg>
      </pc:sldChg>
      <pc:sldChg chg="addSp delSp modSp mod">
        <pc:chgData name="Neemias Informatica Lima" userId="b77af7bd85500281" providerId="LiveId" clId="{0129C3C8-2C23-4066-BC64-052F92E9BA72}" dt="2023-11-10T18:30:11.707" v="134" actId="20577"/>
        <pc:sldMkLst>
          <pc:docMk/>
          <pc:sldMk cId="2630436816" sldId="288"/>
        </pc:sldMkLst>
        <pc:spChg chg="del">
          <ac:chgData name="Neemias Informatica Lima" userId="b77af7bd85500281" providerId="LiveId" clId="{0129C3C8-2C23-4066-BC64-052F92E9BA72}" dt="2023-11-10T18:27:17.157" v="56" actId="478"/>
          <ac:spMkLst>
            <pc:docMk/>
            <pc:sldMk cId="2630436816" sldId="288"/>
            <ac:spMk id="2" creationId="{790E1D4E-8173-9EA5-C1FB-84713166283A}"/>
          </ac:spMkLst>
        </pc:spChg>
        <pc:spChg chg="del">
          <ac:chgData name="Neemias Informatica Lima" userId="b77af7bd85500281" providerId="LiveId" clId="{0129C3C8-2C23-4066-BC64-052F92E9BA72}" dt="2023-11-10T18:27:17.157" v="56" actId="478"/>
          <ac:spMkLst>
            <pc:docMk/>
            <pc:sldMk cId="2630436816" sldId="288"/>
            <ac:spMk id="4" creationId="{E7227CF6-361C-53BE-7588-A31770F4F431}"/>
          </ac:spMkLst>
        </pc:spChg>
        <pc:spChg chg="add mod">
          <ac:chgData name="Neemias Informatica Lima" userId="b77af7bd85500281" providerId="LiveId" clId="{0129C3C8-2C23-4066-BC64-052F92E9BA72}" dt="2023-11-10T18:27:17.491" v="57"/>
          <ac:spMkLst>
            <pc:docMk/>
            <pc:sldMk cId="2630436816" sldId="288"/>
            <ac:spMk id="5" creationId="{B6E77739-CD5B-99AF-E32A-57BB256D2577}"/>
          </ac:spMkLst>
        </pc:spChg>
        <pc:spChg chg="add mod">
          <ac:chgData name="Neemias Informatica Lima" userId="b77af7bd85500281" providerId="LiveId" clId="{0129C3C8-2C23-4066-BC64-052F92E9BA72}" dt="2023-11-10T18:27:17.491" v="57"/>
          <ac:spMkLst>
            <pc:docMk/>
            <pc:sldMk cId="2630436816" sldId="288"/>
            <ac:spMk id="7" creationId="{1CA5CEA4-B6A0-82AD-18A2-505BA31F71E2}"/>
          </ac:spMkLst>
        </pc:spChg>
        <pc:spChg chg="mod">
          <ac:chgData name="Neemias Informatica Lima" userId="b77af7bd85500281" providerId="LiveId" clId="{0129C3C8-2C23-4066-BC64-052F92E9BA72}" dt="2023-11-10T18:30:11.707" v="13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129C3C8-2C23-4066-BC64-052F92E9BA72}" dt="2023-11-10T18:29:18.109" v="11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17.157" v="56" actId="478"/>
          <ac:picMkLst>
            <pc:docMk/>
            <pc:sldMk cId="2630436816" sldId="288"/>
            <ac:picMk id="6" creationId="{B683E1F9-74F1-1A5C-2574-3DD81DA79DB0}"/>
          </ac:picMkLst>
        </pc:picChg>
        <pc:picChg chg="add mod">
          <ac:chgData name="Neemias Informatica Lima" userId="b77af7bd85500281" providerId="LiveId" clId="{0129C3C8-2C23-4066-BC64-052F92E9BA72}" dt="2023-11-10T18:27:17.491" v="57"/>
          <ac:picMkLst>
            <pc:docMk/>
            <pc:sldMk cId="2630436816" sldId="288"/>
            <ac:picMk id="8" creationId="{686063A6-936E-183E-6068-0CDA9ABAB9A9}"/>
          </ac:picMkLst>
        </pc:picChg>
      </pc:sldChg>
      <pc:sldChg chg="addSp delSp modSp mod">
        <pc:chgData name="Neemias Informatica Lima" userId="b77af7bd85500281" providerId="LiveId" clId="{0129C3C8-2C23-4066-BC64-052F92E9BA72}" dt="2023-11-10T18:34:46.024" v="215"/>
        <pc:sldMkLst>
          <pc:docMk/>
          <pc:sldMk cId="3032827026" sldId="289"/>
        </pc:sldMkLst>
        <pc:spChg chg="del">
          <ac:chgData name="Neemias Informatica Lima" userId="b77af7bd85500281" providerId="LiveId" clId="{0129C3C8-2C23-4066-BC64-052F92E9BA72}" dt="2023-11-10T18:27:35.118" v="62" actId="478"/>
          <ac:spMkLst>
            <pc:docMk/>
            <pc:sldMk cId="3032827026" sldId="289"/>
            <ac:spMk id="2" creationId="{90569906-A68D-E1A0-8DB1-D30A929110CE}"/>
          </ac:spMkLst>
        </pc:spChg>
        <pc:spChg chg="del">
          <ac:chgData name="Neemias Informatica Lima" userId="b77af7bd85500281" providerId="LiveId" clId="{0129C3C8-2C23-4066-BC64-052F92E9BA72}" dt="2023-11-10T18:27:35.118" v="62" actId="478"/>
          <ac:spMkLst>
            <pc:docMk/>
            <pc:sldMk cId="3032827026" sldId="289"/>
            <ac:spMk id="4" creationId="{3349E048-7F60-219E-CD2B-7586BCA28438}"/>
          </ac:spMkLst>
        </pc:spChg>
        <pc:spChg chg="add mod">
          <ac:chgData name="Neemias Informatica Lima" userId="b77af7bd85500281" providerId="LiveId" clId="{0129C3C8-2C23-4066-BC64-052F92E9BA72}" dt="2023-11-10T18:27:35.403" v="63"/>
          <ac:spMkLst>
            <pc:docMk/>
            <pc:sldMk cId="3032827026" sldId="289"/>
            <ac:spMk id="5" creationId="{BF21BBD0-E13F-2F44-2074-B2A034BC8158}"/>
          </ac:spMkLst>
        </pc:spChg>
        <pc:spChg chg="add mod">
          <ac:chgData name="Neemias Informatica Lima" userId="b77af7bd85500281" providerId="LiveId" clId="{0129C3C8-2C23-4066-BC64-052F92E9BA72}" dt="2023-11-10T18:27:35.403" v="63"/>
          <ac:spMkLst>
            <pc:docMk/>
            <pc:sldMk cId="3032827026" sldId="289"/>
            <ac:spMk id="7" creationId="{81E9D9BA-F8C2-65C1-3AD3-4860312E220D}"/>
          </ac:spMkLst>
        </pc:spChg>
        <pc:spChg chg="mod">
          <ac:chgData name="Neemias Informatica Lima" userId="b77af7bd85500281" providerId="LiveId" clId="{0129C3C8-2C23-4066-BC64-052F92E9BA72}" dt="2023-11-10T18:33:09.428" v="20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129C3C8-2C23-4066-BC64-052F92E9BA72}" dt="2023-11-10T18:34:46.024" v="215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35.118" v="62" actId="478"/>
          <ac:picMkLst>
            <pc:docMk/>
            <pc:sldMk cId="3032827026" sldId="289"/>
            <ac:picMk id="6" creationId="{AFF3151A-F158-76ED-97F3-A88E64769FED}"/>
          </ac:picMkLst>
        </pc:picChg>
        <pc:picChg chg="add mod">
          <ac:chgData name="Neemias Informatica Lima" userId="b77af7bd85500281" providerId="LiveId" clId="{0129C3C8-2C23-4066-BC64-052F92E9BA72}" dt="2023-11-10T18:27:35.403" v="63"/>
          <ac:picMkLst>
            <pc:docMk/>
            <pc:sldMk cId="3032827026" sldId="289"/>
            <ac:picMk id="8" creationId="{49A5C160-D543-D1DA-EEBA-91EF5397F75C}"/>
          </ac:picMkLst>
        </pc:picChg>
      </pc:sldChg>
      <pc:sldChg chg="addSp delSp modSp mod">
        <pc:chgData name="Neemias Informatica Lima" userId="b77af7bd85500281" providerId="LiveId" clId="{0129C3C8-2C23-4066-BC64-052F92E9BA72}" dt="2023-11-10T18:37:15.053" v="247" actId="20577"/>
        <pc:sldMkLst>
          <pc:docMk/>
          <pc:sldMk cId="3772032319" sldId="290"/>
        </pc:sldMkLst>
        <pc:spChg chg="del">
          <ac:chgData name="Neemias Informatica Lima" userId="b77af7bd85500281" providerId="LiveId" clId="{0129C3C8-2C23-4066-BC64-052F92E9BA72}" dt="2023-11-10T18:27:44.810" v="66" actId="478"/>
          <ac:spMkLst>
            <pc:docMk/>
            <pc:sldMk cId="3772032319" sldId="290"/>
            <ac:spMk id="2" creationId="{C63C8789-D023-CA1D-9F65-B5C2A72BC735}"/>
          </ac:spMkLst>
        </pc:spChg>
        <pc:spChg chg="del">
          <ac:chgData name="Neemias Informatica Lima" userId="b77af7bd85500281" providerId="LiveId" clId="{0129C3C8-2C23-4066-BC64-052F92E9BA72}" dt="2023-11-10T18:27:44.810" v="66" actId="478"/>
          <ac:spMkLst>
            <pc:docMk/>
            <pc:sldMk cId="3772032319" sldId="290"/>
            <ac:spMk id="4" creationId="{2099C4BF-70D1-5073-C5B6-8708FB9FCB7C}"/>
          </ac:spMkLst>
        </pc:spChg>
        <pc:spChg chg="add mod">
          <ac:chgData name="Neemias Informatica Lima" userId="b77af7bd85500281" providerId="LiveId" clId="{0129C3C8-2C23-4066-BC64-052F92E9BA72}" dt="2023-11-10T18:27:45.063" v="67"/>
          <ac:spMkLst>
            <pc:docMk/>
            <pc:sldMk cId="3772032319" sldId="290"/>
            <ac:spMk id="5" creationId="{04E87295-8B8F-4572-0D3E-2BE8E1D678AA}"/>
          </ac:spMkLst>
        </pc:spChg>
        <pc:spChg chg="add mod">
          <ac:chgData name="Neemias Informatica Lima" userId="b77af7bd85500281" providerId="LiveId" clId="{0129C3C8-2C23-4066-BC64-052F92E9BA72}" dt="2023-11-10T18:27:45.063" v="67"/>
          <ac:spMkLst>
            <pc:docMk/>
            <pc:sldMk cId="3772032319" sldId="290"/>
            <ac:spMk id="7" creationId="{F5A086FC-B1EE-D6CA-1822-B23260F25498}"/>
          </ac:spMkLst>
        </pc:spChg>
        <pc:spChg chg="mod">
          <ac:chgData name="Neemias Informatica Lima" userId="b77af7bd85500281" providerId="LiveId" clId="{0129C3C8-2C23-4066-BC64-052F92E9BA72}" dt="2023-11-10T18:37:15.053" v="247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129C3C8-2C23-4066-BC64-052F92E9BA72}" dt="2023-11-10T18:35:15.573" v="22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44.810" v="66" actId="478"/>
          <ac:picMkLst>
            <pc:docMk/>
            <pc:sldMk cId="3772032319" sldId="290"/>
            <ac:picMk id="6" creationId="{D4373B8F-C880-D1AE-18CA-A6D2E6540D4E}"/>
          </ac:picMkLst>
        </pc:picChg>
        <pc:picChg chg="add mod">
          <ac:chgData name="Neemias Informatica Lima" userId="b77af7bd85500281" providerId="LiveId" clId="{0129C3C8-2C23-4066-BC64-052F92E9BA72}" dt="2023-11-10T18:27:45.063" v="67"/>
          <ac:picMkLst>
            <pc:docMk/>
            <pc:sldMk cId="3772032319" sldId="290"/>
            <ac:picMk id="8" creationId="{A3114EAE-F9DF-68EE-A9A7-997011137E87}"/>
          </ac:picMkLst>
        </pc:picChg>
      </pc:sldChg>
      <pc:sldChg chg="addSp delSp modSp mod">
        <pc:chgData name="Neemias Informatica Lima" userId="b77af7bd85500281" providerId="LiveId" clId="{0129C3C8-2C23-4066-BC64-052F92E9BA72}" dt="2023-11-10T18:39:03.657" v="279"/>
        <pc:sldMkLst>
          <pc:docMk/>
          <pc:sldMk cId="1768216317" sldId="291"/>
        </pc:sldMkLst>
        <pc:spChg chg="del">
          <ac:chgData name="Neemias Informatica Lima" userId="b77af7bd85500281" providerId="LiveId" clId="{0129C3C8-2C23-4066-BC64-052F92E9BA72}" dt="2023-11-10T18:27:56.874" v="70" actId="478"/>
          <ac:spMkLst>
            <pc:docMk/>
            <pc:sldMk cId="1768216317" sldId="291"/>
            <ac:spMk id="2" creationId="{FD57A099-AD1F-0D56-A1B0-83EB0D7E1EEE}"/>
          </ac:spMkLst>
        </pc:spChg>
        <pc:spChg chg="del">
          <ac:chgData name="Neemias Informatica Lima" userId="b77af7bd85500281" providerId="LiveId" clId="{0129C3C8-2C23-4066-BC64-052F92E9BA72}" dt="2023-11-10T18:27:56.874" v="70" actId="478"/>
          <ac:spMkLst>
            <pc:docMk/>
            <pc:sldMk cId="1768216317" sldId="291"/>
            <ac:spMk id="4" creationId="{277A5989-4D7A-F39E-B1B9-019EC08B8D7E}"/>
          </ac:spMkLst>
        </pc:spChg>
        <pc:spChg chg="add mod">
          <ac:chgData name="Neemias Informatica Lima" userId="b77af7bd85500281" providerId="LiveId" clId="{0129C3C8-2C23-4066-BC64-052F92E9BA72}" dt="2023-11-10T18:27:57.214" v="71"/>
          <ac:spMkLst>
            <pc:docMk/>
            <pc:sldMk cId="1768216317" sldId="291"/>
            <ac:spMk id="5" creationId="{2C45EB66-7A43-942B-1579-6A8F365A1819}"/>
          </ac:spMkLst>
        </pc:spChg>
        <pc:spChg chg="add mod">
          <ac:chgData name="Neemias Informatica Lima" userId="b77af7bd85500281" providerId="LiveId" clId="{0129C3C8-2C23-4066-BC64-052F92E9BA72}" dt="2023-11-10T18:27:57.214" v="71"/>
          <ac:spMkLst>
            <pc:docMk/>
            <pc:sldMk cId="1768216317" sldId="291"/>
            <ac:spMk id="7" creationId="{239998D3-2F54-B4EC-F33A-B6B33D5410AA}"/>
          </ac:spMkLst>
        </pc:spChg>
        <pc:spChg chg="mod">
          <ac:chgData name="Neemias Informatica Lima" userId="b77af7bd85500281" providerId="LiveId" clId="{0129C3C8-2C23-4066-BC64-052F92E9BA72}" dt="2023-11-10T18:39:03.657" v="27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129C3C8-2C23-4066-BC64-052F92E9BA72}" dt="2023-11-10T18:37:53.967" v="25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7:56.874" v="70" actId="478"/>
          <ac:picMkLst>
            <pc:docMk/>
            <pc:sldMk cId="1768216317" sldId="291"/>
            <ac:picMk id="6" creationId="{02F8B90C-6B92-3798-EAF1-F4021F0EF966}"/>
          </ac:picMkLst>
        </pc:picChg>
        <pc:picChg chg="add mod">
          <ac:chgData name="Neemias Informatica Lima" userId="b77af7bd85500281" providerId="LiveId" clId="{0129C3C8-2C23-4066-BC64-052F92E9BA72}" dt="2023-11-10T18:27:57.214" v="71"/>
          <ac:picMkLst>
            <pc:docMk/>
            <pc:sldMk cId="1768216317" sldId="291"/>
            <ac:picMk id="8" creationId="{580CFD87-2ED0-309B-96BE-C4B910AD5854}"/>
          </ac:picMkLst>
        </pc:picChg>
      </pc:sldChg>
      <pc:sldChg chg="addSp delSp modSp mod">
        <pc:chgData name="Neemias Informatica Lima" userId="b77af7bd85500281" providerId="LiveId" clId="{0129C3C8-2C23-4066-BC64-052F92E9BA72}" dt="2023-11-10T18:40:38.539" v="317"/>
        <pc:sldMkLst>
          <pc:docMk/>
          <pc:sldMk cId="3757265641" sldId="292"/>
        </pc:sldMkLst>
        <pc:spChg chg="del">
          <ac:chgData name="Neemias Informatica Lima" userId="b77af7bd85500281" providerId="LiveId" clId="{0129C3C8-2C23-4066-BC64-052F92E9BA72}" dt="2023-11-10T18:28:07.357" v="74" actId="478"/>
          <ac:spMkLst>
            <pc:docMk/>
            <pc:sldMk cId="3757265641" sldId="292"/>
            <ac:spMk id="2" creationId="{3C655646-A6A6-B9BD-DD12-C67BCF2C6F79}"/>
          </ac:spMkLst>
        </pc:spChg>
        <pc:spChg chg="del">
          <ac:chgData name="Neemias Informatica Lima" userId="b77af7bd85500281" providerId="LiveId" clId="{0129C3C8-2C23-4066-BC64-052F92E9BA72}" dt="2023-11-10T18:28:07.357" v="74" actId="478"/>
          <ac:spMkLst>
            <pc:docMk/>
            <pc:sldMk cId="3757265641" sldId="292"/>
            <ac:spMk id="4" creationId="{2FEEC5ED-6EAC-C0CE-6113-BAB7703C70A4}"/>
          </ac:spMkLst>
        </pc:spChg>
        <pc:spChg chg="add mod">
          <ac:chgData name="Neemias Informatica Lima" userId="b77af7bd85500281" providerId="LiveId" clId="{0129C3C8-2C23-4066-BC64-052F92E9BA72}" dt="2023-11-10T18:28:07.674" v="75"/>
          <ac:spMkLst>
            <pc:docMk/>
            <pc:sldMk cId="3757265641" sldId="292"/>
            <ac:spMk id="5" creationId="{C7C3DE36-B798-14C1-96E1-2C7D5882621A}"/>
          </ac:spMkLst>
        </pc:spChg>
        <pc:spChg chg="add mod">
          <ac:chgData name="Neemias Informatica Lima" userId="b77af7bd85500281" providerId="LiveId" clId="{0129C3C8-2C23-4066-BC64-052F92E9BA72}" dt="2023-11-10T18:28:07.674" v="75"/>
          <ac:spMkLst>
            <pc:docMk/>
            <pc:sldMk cId="3757265641" sldId="292"/>
            <ac:spMk id="7" creationId="{08CB0E05-DF3A-124B-E750-8F66AF538999}"/>
          </ac:spMkLst>
        </pc:spChg>
        <pc:spChg chg="mod">
          <ac:chgData name="Neemias Informatica Lima" userId="b77af7bd85500281" providerId="LiveId" clId="{0129C3C8-2C23-4066-BC64-052F92E9BA72}" dt="2023-11-10T18:40:38.539" v="31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129C3C8-2C23-4066-BC64-052F92E9BA72}" dt="2023-11-10T18:39:22.823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0129C3C8-2C23-4066-BC64-052F92E9BA72}" dt="2023-11-10T18:28:07.357" v="74" actId="478"/>
          <ac:picMkLst>
            <pc:docMk/>
            <pc:sldMk cId="3757265641" sldId="292"/>
            <ac:picMk id="6" creationId="{9C3A2629-DE73-9605-5E7B-B2E1BF33E113}"/>
          </ac:picMkLst>
        </pc:picChg>
        <pc:picChg chg="add mod">
          <ac:chgData name="Neemias Informatica Lima" userId="b77af7bd85500281" providerId="LiveId" clId="{0129C3C8-2C23-4066-BC64-052F92E9BA72}" dt="2023-11-10T18:28:07.674" v="75"/>
          <ac:picMkLst>
            <pc:docMk/>
            <pc:sldMk cId="3757265641" sldId="292"/>
            <ac:picMk id="8" creationId="{4321FC55-DF4D-500E-5A8E-6A068F357C84}"/>
          </ac:picMkLst>
        </pc:picChg>
      </pc:sldChg>
      <pc:sldChg chg="addSp delSp modSp mod">
        <pc:chgData name="Neemias Informatica Lima" userId="b77af7bd85500281" providerId="LiveId" clId="{0129C3C8-2C23-4066-BC64-052F92E9BA72}" dt="2023-11-10T18:41:17.886" v="341" actId="6549"/>
        <pc:sldMkLst>
          <pc:docMk/>
          <pc:sldMk cId="3114938747" sldId="293"/>
        </pc:sldMkLst>
        <pc:spChg chg="del">
          <ac:chgData name="Neemias Informatica Lima" userId="b77af7bd85500281" providerId="LiveId" clId="{0129C3C8-2C23-4066-BC64-052F92E9BA72}" dt="2023-11-10T18:28:13.726" v="76" actId="478"/>
          <ac:spMkLst>
            <pc:docMk/>
            <pc:sldMk cId="3114938747" sldId="293"/>
            <ac:spMk id="2" creationId="{428D84E4-4A70-D831-D488-23B1807A10A3}"/>
          </ac:spMkLst>
        </pc:spChg>
        <pc:spChg chg="del">
          <ac:chgData name="Neemias Informatica Lima" userId="b77af7bd85500281" providerId="LiveId" clId="{0129C3C8-2C23-4066-BC64-052F92E9BA72}" dt="2023-11-10T18:28:13.726" v="76" actId="478"/>
          <ac:spMkLst>
            <pc:docMk/>
            <pc:sldMk cId="3114938747" sldId="293"/>
            <ac:spMk id="4" creationId="{AD4E3FF0-BEF7-A910-C6C9-7764F8187C1F}"/>
          </ac:spMkLst>
        </pc:spChg>
        <pc:spChg chg="add mod">
          <ac:chgData name="Neemias Informatica Lima" userId="b77af7bd85500281" providerId="LiveId" clId="{0129C3C8-2C23-4066-BC64-052F92E9BA72}" dt="2023-11-10T18:28:14.019" v="77"/>
          <ac:spMkLst>
            <pc:docMk/>
            <pc:sldMk cId="3114938747" sldId="293"/>
            <ac:spMk id="5" creationId="{3DA4CA0F-F160-229C-2DFF-69B717BC50BF}"/>
          </ac:spMkLst>
        </pc:spChg>
        <pc:spChg chg="add mod">
          <ac:chgData name="Neemias Informatica Lima" userId="b77af7bd85500281" providerId="LiveId" clId="{0129C3C8-2C23-4066-BC64-052F92E9BA72}" dt="2023-11-10T18:28:14.019" v="77"/>
          <ac:spMkLst>
            <pc:docMk/>
            <pc:sldMk cId="3114938747" sldId="293"/>
            <ac:spMk id="7" creationId="{A8DF6561-A376-F6A2-A4A5-53D591ABD161}"/>
          </ac:spMkLst>
        </pc:spChg>
        <pc:spChg chg="mod">
          <ac:chgData name="Neemias Informatica Lima" userId="b77af7bd85500281" providerId="LiveId" clId="{0129C3C8-2C23-4066-BC64-052F92E9BA72}" dt="2023-11-10T18:41:17.886" v="34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0129C3C8-2C23-4066-BC64-052F92E9BA72}" dt="2023-11-10T18:28:13.726" v="76" actId="478"/>
          <ac:picMkLst>
            <pc:docMk/>
            <pc:sldMk cId="3114938747" sldId="293"/>
            <ac:picMk id="6" creationId="{2D44ED7A-C783-331E-3CFE-C0C34529835A}"/>
          </ac:picMkLst>
        </pc:picChg>
        <pc:picChg chg="add mod">
          <ac:chgData name="Neemias Informatica Lima" userId="b77af7bd85500281" providerId="LiveId" clId="{0129C3C8-2C23-4066-BC64-052F92E9BA72}" dt="2023-11-10T18:28:14.019" v="77"/>
          <ac:picMkLst>
            <pc:docMk/>
            <pc:sldMk cId="3114938747" sldId="293"/>
            <ac:picMk id="8" creationId="{AFD7E726-59A7-EC83-65F7-70BA60DC12EE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FD21F89C-DE8F-4128-9531-68CCB7EC0E3B}"/>
    <pc:docChg chg="undo redo custSel modSld">
      <pc:chgData name="Neemias Informatica Lima" userId="b77af7bd85500281" providerId="LiveId" clId="{FD21F89C-DE8F-4128-9531-68CCB7EC0E3B}" dt="2023-11-10T14:55:42.817" v="271" actId="313"/>
      <pc:docMkLst>
        <pc:docMk/>
      </pc:docMkLst>
      <pc:sldChg chg="addSp delSp modSp mod">
        <pc:chgData name="Neemias Informatica Lima" userId="b77af7bd85500281" providerId="LiveId" clId="{FD21F89C-DE8F-4128-9531-68CCB7EC0E3B}" dt="2023-11-10T14:41:27.188" v="43" actId="1037"/>
        <pc:sldMkLst>
          <pc:docMk/>
          <pc:sldMk cId="2232331225" sldId="280"/>
        </pc:sldMkLst>
        <pc:spChg chg="mod">
          <ac:chgData name="Neemias Informatica Lima" userId="b77af7bd85500281" providerId="LiveId" clId="{FD21F89C-DE8F-4128-9531-68CCB7EC0E3B}" dt="2023-11-10T14:39:05.652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5.8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39.382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39:10.029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0:13.285" v="31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39:07.661" v="3" actId="478"/>
          <ac:picMkLst>
            <pc:docMk/>
            <pc:sldMk cId="2232331225" sldId="280"/>
            <ac:picMk id="4" creationId="{63DE9414-D75E-A99A-0DAE-0A054EB3B5DB}"/>
          </ac:picMkLst>
        </pc:picChg>
        <pc:picChg chg="add mod">
          <ac:chgData name="Neemias Informatica Lima" userId="b77af7bd85500281" providerId="LiveId" clId="{FD21F89C-DE8F-4128-9531-68CCB7EC0E3B}" dt="2023-11-10T14:41:27.188" v="43" actId="1037"/>
          <ac:picMkLst>
            <pc:docMk/>
            <pc:sldMk cId="2232331225" sldId="280"/>
            <ac:picMk id="8" creationId="{EBA42CB5-EB8A-C76C-4A26-0CF629B30027}"/>
          </ac:picMkLst>
        </pc:picChg>
      </pc:sldChg>
      <pc:sldChg chg="addSp delSp modSp mod">
        <pc:chgData name="Neemias Informatica Lima" userId="b77af7bd85500281" providerId="LiveId" clId="{FD21F89C-DE8F-4128-9531-68CCB7EC0E3B}" dt="2023-11-10T14:45:26.808" v="107" actId="6549"/>
        <pc:sldMkLst>
          <pc:docMk/>
          <pc:sldMk cId="2103443556" sldId="281"/>
        </pc:sldMkLst>
        <pc:spChg chg="mod">
          <ac:chgData name="Neemias Informatica Lima" userId="b77af7bd85500281" providerId="LiveId" clId="{FD21F89C-DE8F-4128-9531-68CCB7EC0E3B}" dt="2023-11-10T14:45:26.808" v="10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1:33.037" v="4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2:16.797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FD21F89C-DE8F-4128-9531-68CCB7EC0E3B}" dt="2023-11-10T14:41:35.908" v="46" actId="478"/>
          <ac:picMkLst>
            <pc:docMk/>
            <pc:sldMk cId="2103443556" sldId="281"/>
            <ac:picMk id="3" creationId="{313CB30D-0A96-3C02-6EE0-204B6CC5B4D9}"/>
          </ac:picMkLst>
        </pc:picChg>
        <pc:picChg chg="add mod">
          <ac:chgData name="Neemias Informatica Lima" userId="b77af7bd85500281" providerId="LiveId" clId="{FD21F89C-DE8F-4128-9531-68CCB7EC0E3B}" dt="2023-11-10T14:42:05.691" v="53" actId="1038"/>
          <ac:picMkLst>
            <pc:docMk/>
            <pc:sldMk cId="2103443556" sldId="281"/>
            <ac:picMk id="4" creationId="{ED47A24A-4518-35C1-D8E9-C35C417AA36B}"/>
          </ac:picMkLst>
        </pc:picChg>
      </pc:sldChg>
      <pc:sldChg chg="addSp delSp modSp mod">
        <pc:chgData name="Neemias Informatica Lima" userId="b77af7bd85500281" providerId="LiveId" clId="{FD21F89C-DE8F-4128-9531-68CCB7EC0E3B}" dt="2023-11-10T14:55:42.817" v="271" actId="313"/>
        <pc:sldMkLst>
          <pc:docMk/>
          <pc:sldMk cId="3683219421" sldId="282"/>
        </pc:sldMkLst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2" creationId="{85A79B76-3FEB-5114-2AEA-FF4E54F3CE47}"/>
          </ac:spMkLst>
        </pc:spChg>
        <pc:spChg chg="add mod">
          <ac:chgData name="Neemias Informatica Lima" userId="b77af7bd85500281" providerId="LiveId" clId="{FD21F89C-DE8F-4128-9531-68CCB7EC0E3B}" dt="2023-11-10T14:42:44.509" v="62"/>
          <ac:spMkLst>
            <pc:docMk/>
            <pc:sldMk cId="3683219421" sldId="282"/>
            <ac:spMk id="5" creationId="{D3446F9F-B60E-3483-4B20-22E78AB2C9C3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6" creationId="{8835200D-7C06-D17F-CA17-A028D7B57BC6}"/>
          </ac:spMkLst>
        </pc:spChg>
        <pc:spChg chg="del">
          <ac:chgData name="Neemias Informatica Lima" userId="b77af7bd85500281" providerId="LiveId" clId="{FD21F89C-DE8F-4128-9531-68CCB7EC0E3B}" dt="2023-11-10T14:42:44.200" v="61" actId="478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FD21F89C-DE8F-4128-9531-68CCB7EC0E3B}" dt="2023-11-10T14:55:42.817" v="271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5.902" v="117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44.509" v="62"/>
          <ac:picMkLst>
            <pc:docMk/>
            <pc:sldMk cId="3683219421" sldId="282"/>
            <ac:picMk id="7" creationId="{9B7F7927-DC0D-EF9A-B66C-81C5621876D7}"/>
          </ac:picMkLst>
        </pc:picChg>
        <pc:picChg chg="del">
          <ac:chgData name="Neemias Informatica Lima" userId="b77af7bd85500281" providerId="LiveId" clId="{FD21F89C-DE8F-4128-9531-68CCB7EC0E3B}" dt="2023-11-10T14:42:44.200" v="61" actId="478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FD21F89C-DE8F-4128-9531-68CCB7EC0E3B}" dt="2023-11-10T14:48:41.264" v="165" actId="20577"/>
        <pc:sldMkLst>
          <pc:docMk/>
          <pc:sldMk cId="3902406419" sldId="283"/>
        </pc:sldMkLst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2" creationId="{7E95600D-B66E-0C6D-041E-4C18F0E099C8}"/>
          </ac:spMkLst>
        </pc:spChg>
        <pc:spChg chg="add mod">
          <ac:chgData name="Neemias Informatica Lima" userId="b77af7bd85500281" providerId="LiveId" clId="{FD21F89C-DE8F-4128-9531-68CCB7EC0E3B}" dt="2023-11-10T14:42:50.699" v="64"/>
          <ac:spMkLst>
            <pc:docMk/>
            <pc:sldMk cId="3902406419" sldId="283"/>
            <ac:spMk id="4" creationId="{181AFC56-ADF8-10EF-207C-7FB877635A64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5" creationId="{498E596A-8669-410C-D6C2-C64BA599FAFF}"/>
          </ac:spMkLst>
        </pc:spChg>
        <pc:spChg chg="del">
          <ac:chgData name="Neemias Informatica Lima" userId="b77af7bd85500281" providerId="LiveId" clId="{FD21F89C-DE8F-4128-9531-68CCB7EC0E3B}" dt="2023-11-10T14:42:50.356" v="63" actId="478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FD21F89C-DE8F-4128-9531-68CCB7EC0E3B}" dt="2023-11-10T14:47:54.708" v="14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8:41.264" v="16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FD21F89C-DE8F-4128-9531-68CCB7EC0E3B}" dt="2023-11-10T14:42:50.699" v="64"/>
          <ac:picMkLst>
            <pc:docMk/>
            <pc:sldMk cId="3902406419" sldId="283"/>
            <ac:picMk id="6" creationId="{C64EAC38-790D-D88C-E57D-EA3DDFC34875}"/>
          </ac:picMkLst>
        </pc:picChg>
        <pc:picChg chg="del">
          <ac:chgData name="Neemias Informatica Lima" userId="b77af7bd85500281" providerId="LiveId" clId="{FD21F89C-DE8F-4128-9531-68CCB7EC0E3B}" dt="2023-11-10T14:42:50.356" v="63" actId="478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53.577" v="187"/>
        <pc:sldMkLst>
          <pc:docMk/>
          <pc:sldMk cId="2424059023" sldId="284"/>
        </pc:sldMkLst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2" creationId="{1B7BF2DA-B098-0DC8-91BA-8D3D34B931F8}"/>
          </ac:spMkLst>
        </pc:spChg>
        <pc:spChg chg="add mod">
          <ac:chgData name="Neemias Informatica Lima" userId="b77af7bd85500281" providerId="LiveId" clId="{FD21F89C-DE8F-4128-9531-68CCB7EC0E3B}" dt="2023-11-10T14:43:02.268" v="68"/>
          <ac:spMkLst>
            <pc:docMk/>
            <pc:sldMk cId="2424059023" sldId="284"/>
            <ac:spMk id="4" creationId="{BE034243-D221-599D-BEB7-AC90885D594B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5" creationId="{28AC9AAE-EE1F-4E48-B9DA-B11B4E341851}"/>
          </ac:spMkLst>
        </pc:spChg>
        <pc:spChg chg="del">
          <ac:chgData name="Neemias Informatica Lima" userId="b77af7bd85500281" providerId="LiveId" clId="{FD21F89C-DE8F-4128-9531-68CCB7EC0E3B}" dt="2023-11-10T14:43:01.975" v="67" actId="478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FD21F89C-DE8F-4128-9531-68CCB7EC0E3B}" dt="2023-11-10T14:49:19.963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9:53.577" v="18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FD21F89C-DE8F-4128-9531-68CCB7EC0E3B}" dt="2023-11-10T14:43:02.268" v="68"/>
          <ac:picMkLst>
            <pc:docMk/>
            <pc:sldMk cId="2424059023" sldId="284"/>
            <ac:picMk id="6" creationId="{56A528C9-DDBD-DC96-B1C2-E94B9D3DC2DD}"/>
          </ac:picMkLst>
        </pc:picChg>
        <pc:picChg chg="del">
          <ac:chgData name="Neemias Informatica Lima" userId="b77af7bd85500281" providerId="LiveId" clId="{FD21F89C-DE8F-4128-9531-68CCB7EC0E3B}" dt="2023-11-10T14:43:01.975" v="67" actId="478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1:49.870" v="218" actId="20577"/>
        <pc:sldMkLst>
          <pc:docMk/>
          <pc:sldMk cId="2241968852" sldId="285"/>
        </pc:sldMkLst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2" creationId="{4AEF649D-64B3-4A81-E4E6-1B4124B79E49}"/>
          </ac:spMkLst>
        </pc:spChg>
        <pc:spChg chg="add mod">
          <ac:chgData name="Neemias Informatica Lima" userId="b77af7bd85500281" providerId="LiveId" clId="{FD21F89C-DE8F-4128-9531-68CCB7EC0E3B}" dt="2023-11-10T14:43:12.353" v="72"/>
          <ac:spMkLst>
            <pc:docMk/>
            <pc:sldMk cId="2241968852" sldId="285"/>
            <ac:spMk id="4" creationId="{194F3ACD-D4AB-ADF1-84EA-F8D47321E71D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5" creationId="{3E6FA5BA-701D-8A76-DF3E-7B9A8533703A}"/>
          </ac:spMkLst>
        </pc:spChg>
        <pc:spChg chg="del">
          <ac:chgData name="Neemias Informatica Lima" userId="b77af7bd85500281" providerId="LiveId" clId="{FD21F89C-DE8F-4128-9531-68CCB7EC0E3B}" dt="2023-11-10T14:43:12.076" v="71" actId="478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FD21F89C-DE8F-4128-9531-68CCB7EC0E3B}" dt="2023-11-10T14:51:09.335" v="20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1:49.870" v="218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FD21F89C-DE8F-4128-9531-68CCB7EC0E3B}" dt="2023-11-10T14:43:12.353" v="72"/>
          <ac:picMkLst>
            <pc:docMk/>
            <pc:sldMk cId="2241968852" sldId="285"/>
            <ac:picMk id="6" creationId="{95D47106-574E-6EA3-D6F9-14018C90C18A}"/>
          </ac:picMkLst>
        </pc:picChg>
        <pc:picChg chg="del">
          <ac:chgData name="Neemias Informatica Lima" userId="b77af7bd85500281" providerId="LiveId" clId="{FD21F89C-DE8F-4128-9531-68CCB7EC0E3B}" dt="2023-11-10T14:43:12.076" v="71" actId="478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55.615" v="240" actId="6549"/>
        <pc:sldMkLst>
          <pc:docMk/>
          <pc:sldMk cId="1959249856" sldId="286"/>
        </pc:sldMkLst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2" creationId="{64B90EB9-5617-EED5-BC0E-DC1A5FFB1473}"/>
          </ac:spMkLst>
        </pc:spChg>
        <pc:spChg chg="add mod">
          <ac:chgData name="Neemias Informatica Lima" userId="b77af7bd85500281" providerId="LiveId" clId="{FD21F89C-DE8F-4128-9531-68CCB7EC0E3B}" dt="2023-11-10T14:43:22.104" v="76"/>
          <ac:spMkLst>
            <pc:docMk/>
            <pc:sldMk cId="1959249856" sldId="286"/>
            <ac:spMk id="4" creationId="{0BBD78CC-75BA-53AA-420A-5EE72C6A2F1A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5" creationId="{376A57BB-0189-9F96-FEA1-400F7A44713B}"/>
          </ac:spMkLst>
        </pc:spChg>
        <pc:spChg chg="del">
          <ac:chgData name="Neemias Informatica Lima" userId="b77af7bd85500281" providerId="LiveId" clId="{FD21F89C-DE8F-4128-9531-68CCB7EC0E3B}" dt="2023-11-10T14:43:21.796" v="75" actId="478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FD21F89C-DE8F-4128-9531-68CCB7EC0E3B}" dt="2023-11-10T14:52:30.102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52:55.615" v="240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FD21F89C-DE8F-4128-9531-68CCB7EC0E3B}" dt="2023-11-10T14:43:22.104" v="76"/>
          <ac:picMkLst>
            <pc:docMk/>
            <pc:sldMk cId="1959249856" sldId="286"/>
            <ac:picMk id="6" creationId="{E5D411E4-25C7-8A70-D3B7-8B580A27BFA4}"/>
          </ac:picMkLst>
        </pc:picChg>
        <pc:picChg chg="del">
          <ac:chgData name="Neemias Informatica Lima" userId="b77af7bd85500281" providerId="LiveId" clId="{FD21F89C-DE8F-4128-9531-68CCB7EC0E3B}" dt="2023-11-10T14:43:21.796" v="75" actId="478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FD21F89C-DE8F-4128-9531-68CCB7EC0E3B}" dt="2023-11-10T14:54:16.335" v="270" actId="20577"/>
        <pc:sldMkLst>
          <pc:docMk/>
          <pc:sldMk cId="2857006406" sldId="287"/>
        </pc:sldMkLst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2" creationId="{ABD423E2-D8C3-99CD-795D-746F17848611}"/>
          </ac:spMkLst>
        </pc:spChg>
        <pc:spChg chg="add mod">
          <ac:chgData name="Neemias Informatica Lima" userId="b77af7bd85500281" providerId="LiveId" clId="{FD21F89C-DE8F-4128-9531-68CCB7EC0E3B}" dt="2023-11-10T14:43:42.712" v="82"/>
          <ac:spMkLst>
            <pc:docMk/>
            <pc:sldMk cId="2857006406" sldId="287"/>
            <ac:spMk id="4" creationId="{703F6308-8D74-273C-07CC-615DD7B39BB3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5" creationId="{189C9F6F-4482-FDFA-D1D0-7133A4177609}"/>
          </ac:spMkLst>
        </pc:spChg>
        <pc:spChg chg="del">
          <ac:chgData name="Neemias Informatica Lima" userId="b77af7bd85500281" providerId="LiveId" clId="{FD21F89C-DE8F-4128-9531-68CCB7EC0E3B}" dt="2023-11-10T14:43:42.415" v="81" actId="478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FD21F89C-DE8F-4128-9531-68CCB7EC0E3B}" dt="2023-11-10T14:54:16.335" v="270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FD21F89C-DE8F-4128-9531-68CCB7EC0E3B}" dt="2023-11-10T14:43:42.712" v="82"/>
          <ac:picMkLst>
            <pc:docMk/>
            <pc:sldMk cId="2857006406" sldId="287"/>
            <ac:picMk id="6" creationId="{6B7C8613-7783-3118-F6EC-37782E6784BF}"/>
          </ac:picMkLst>
        </pc:picChg>
        <pc:picChg chg="del">
          <ac:chgData name="Neemias Informatica Lima" userId="b77af7bd85500281" providerId="LiveId" clId="{FD21F89C-DE8F-4128-9531-68CCB7EC0E3B}" dt="2023-11-10T14:43:42.415" v="81" actId="478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FD21F89C-DE8F-4128-9531-68CCB7EC0E3B}" dt="2023-11-10T14:46:42.575" v="133" actId="6549"/>
        <pc:sldMkLst>
          <pc:docMk/>
          <pc:sldMk cId="2630436816" sldId="288"/>
        </pc:sldMkLst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2" creationId="{68FC1A1E-31D6-7B7E-0160-CB5959C61CC0}"/>
          </ac:spMkLst>
        </pc:spChg>
        <pc:spChg chg="add mod">
          <ac:chgData name="Neemias Informatica Lima" userId="b77af7bd85500281" providerId="LiveId" clId="{FD21F89C-DE8F-4128-9531-68CCB7EC0E3B}" dt="2023-11-10T14:42:35.804" v="60"/>
          <ac:spMkLst>
            <pc:docMk/>
            <pc:sldMk cId="2630436816" sldId="288"/>
            <ac:spMk id="4" creationId="{5845401A-B6CE-0A3D-9999-F886AE8BFEF1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5" creationId="{3545B382-B00F-0C4C-FFE8-3CA9D15BE9DD}"/>
          </ac:spMkLst>
        </pc:spChg>
        <pc:spChg chg="del">
          <ac:chgData name="Neemias Informatica Lima" userId="b77af7bd85500281" providerId="LiveId" clId="{FD21F89C-DE8F-4128-9531-68CCB7EC0E3B}" dt="2023-11-10T14:42:35.268" v="59" actId="478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FD21F89C-DE8F-4128-9531-68CCB7EC0E3B}" dt="2023-11-10T14:46:42.575" v="13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D21F89C-DE8F-4128-9531-68CCB7EC0E3B}" dt="2023-11-10T14:45:40.36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35.804" v="60"/>
          <ac:picMkLst>
            <pc:docMk/>
            <pc:sldMk cId="2630436816" sldId="288"/>
            <ac:picMk id="6" creationId="{1B9E72B5-4C32-074F-1FB5-E2083FE238A8}"/>
          </ac:picMkLst>
        </pc:picChg>
        <pc:picChg chg="del">
          <ac:chgData name="Neemias Informatica Lima" userId="b77af7bd85500281" providerId="LiveId" clId="{FD21F89C-DE8F-4128-9531-68CCB7EC0E3B}" dt="2023-11-10T14:42:35.268" v="59" actId="478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FD21F89C-DE8F-4128-9531-68CCB7EC0E3B}" dt="2023-11-10T14:49:08.087" v="169" actId="6549"/>
        <pc:sldMkLst>
          <pc:docMk/>
          <pc:sldMk cId="3032827026" sldId="289"/>
        </pc:sldMkLst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2" creationId="{31937FB1-9832-1FF8-05A0-07A75ABB4CBA}"/>
          </ac:spMkLst>
        </pc:spChg>
        <pc:spChg chg="add mod">
          <ac:chgData name="Neemias Informatica Lima" userId="b77af7bd85500281" providerId="LiveId" clId="{FD21F89C-DE8F-4128-9531-68CCB7EC0E3B}" dt="2023-11-10T14:42:56.545" v="66"/>
          <ac:spMkLst>
            <pc:docMk/>
            <pc:sldMk cId="3032827026" sldId="289"/>
            <ac:spMk id="4" creationId="{906E1197-74EC-7616-6D57-93BFA02296D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5" creationId="{641234CF-A72F-B534-79CB-B2A689D71969}"/>
          </ac:spMkLst>
        </pc:spChg>
        <pc:spChg chg="del">
          <ac:chgData name="Neemias Informatica Lima" userId="b77af7bd85500281" providerId="LiveId" clId="{FD21F89C-DE8F-4128-9531-68CCB7EC0E3B}" dt="2023-11-10T14:42:55.956" v="65" actId="478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FD21F89C-DE8F-4128-9531-68CCB7EC0E3B}" dt="2023-11-10T14:49:08.087" v="16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D21F89C-DE8F-4128-9531-68CCB7EC0E3B}" dt="2023-11-10T14:47:59.977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2:56.545" v="66"/>
          <ac:picMkLst>
            <pc:docMk/>
            <pc:sldMk cId="3032827026" sldId="289"/>
            <ac:picMk id="6" creationId="{65E26CBA-A6BF-D979-3C46-DEDEBC6245DA}"/>
          </ac:picMkLst>
        </pc:picChg>
        <pc:picChg chg="del">
          <ac:chgData name="Neemias Informatica Lima" userId="b77af7bd85500281" providerId="LiveId" clId="{FD21F89C-DE8F-4128-9531-68CCB7EC0E3B}" dt="2023-11-10T14:42:55.956" v="65" actId="478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FD21F89C-DE8F-4128-9531-68CCB7EC0E3B}" dt="2023-11-10T14:50:40.429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2" creationId="{F51290A7-6468-A9B9-142F-180108A5E681}"/>
          </ac:spMkLst>
        </pc:spChg>
        <pc:spChg chg="add mod">
          <ac:chgData name="Neemias Informatica Lima" userId="b77af7bd85500281" providerId="LiveId" clId="{FD21F89C-DE8F-4128-9531-68CCB7EC0E3B}" dt="2023-11-10T14:43:07.514" v="70"/>
          <ac:spMkLst>
            <pc:docMk/>
            <pc:sldMk cId="3772032319" sldId="290"/>
            <ac:spMk id="4" creationId="{B5B1008B-C6DA-44F8-1681-835BF5F7CA40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5" creationId="{BC9F54CC-3561-92EC-41E8-60570CD77F07}"/>
          </ac:spMkLst>
        </pc:spChg>
        <pc:spChg chg="del">
          <ac:chgData name="Neemias Informatica Lima" userId="b77af7bd85500281" providerId="LiveId" clId="{FD21F89C-DE8F-4128-9531-68CCB7EC0E3B}" dt="2023-11-10T14:43:07.195" v="69" actId="478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FD21F89C-DE8F-4128-9531-68CCB7EC0E3B}" dt="2023-11-10T14:50:40.429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D21F89C-DE8F-4128-9531-68CCB7EC0E3B}" dt="2023-11-10T14:49:24.526" v="17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07.514" v="70"/>
          <ac:picMkLst>
            <pc:docMk/>
            <pc:sldMk cId="3772032319" sldId="290"/>
            <ac:picMk id="6" creationId="{947E2F9F-6B5D-028B-A1CA-5453C2A5754C}"/>
          </ac:picMkLst>
        </pc:picChg>
        <pc:picChg chg="del">
          <ac:chgData name="Neemias Informatica Lima" userId="b77af7bd85500281" providerId="LiveId" clId="{FD21F89C-DE8F-4128-9531-68CCB7EC0E3B}" dt="2023-11-10T14:43:07.195" v="69" actId="478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FD21F89C-DE8F-4128-9531-68CCB7EC0E3B}" dt="2023-11-10T14:52:14.549" v="224" actId="6549"/>
        <pc:sldMkLst>
          <pc:docMk/>
          <pc:sldMk cId="1768216317" sldId="291"/>
        </pc:sldMkLst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2" creationId="{18A9349C-121A-BA93-5BBF-73B303888AF7}"/>
          </ac:spMkLst>
        </pc:spChg>
        <pc:spChg chg="add mod">
          <ac:chgData name="Neemias Informatica Lima" userId="b77af7bd85500281" providerId="LiveId" clId="{FD21F89C-DE8F-4128-9531-68CCB7EC0E3B}" dt="2023-11-10T14:43:17.096" v="74"/>
          <ac:spMkLst>
            <pc:docMk/>
            <pc:sldMk cId="1768216317" sldId="291"/>
            <ac:spMk id="4" creationId="{837AE19F-E5AB-9B62-D34C-5CCB6BD28B53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5" creationId="{A381BB16-0E9F-16C7-178D-94FD385E92D6}"/>
          </ac:spMkLst>
        </pc:spChg>
        <pc:spChg chg="del">
          <ac:chgData name="Neemias Informatica Lima" userId="b77af7bd85500281" providerId="LiveId" clId="{FD21F89C-DE8F-4128-9531-68CCB7EC0E3B}" dt="2023-11-10T14:43:16.804" v="73" actId="478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FD21F89C-DE8F-4128-9531-68CCB7EC0E3B}" dt="2023-11-10T14:52:14.549" v="22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D21F89C-DE8F-4128-9531-68CCB7EC0E3B}" dt="2023-11-10T14:51:14.983" v="20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17.096" v="74"/>
          <ac:picMkLst>
            <pc:docMk/>
            <pc:sldMk cId="1768216317" sldId="291"/>
            <ac:picMk id="6" creationId="{E8CD32DC-C933-25ED-59BB-37706E275CAD}"/>
          </ac:picMkLst>
        </pc:picChg>
        <pc:picChg chg="del">
          <ac:chgData name="Neemias Informatica Lima" userId="b77af7bd85500281" providerId="LiveId" clId="{FD21F89C-DE8F-4128-9531-68CCB7EC0E3B}" dt="2023-11-10T14:43:16.804" v="73" actId="478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16.768" v="245"/>
        <pc:sldMkLst>
          <pc:docMk/>
          <pc:sldMk cId="3757265641" sldId="292"/>
        </pc:sldMkLst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2" creationId="{7BD36AB5-E070-2D4C-5BB6-75519175B7F9}"/>
          </ac:spMkLst>
        </pc:spChg>
        <pc:spChg chg="add mod">
          <ac:chgData name="Neemias Informatica Lima" userId="b77af7bd85500281" providerId="LiveId" clId="{FD21F89C-DE8F-4128-9531-68CCB7EC0E3B}" dt="2023-11-10T14:43:27.217" v="78"/>
          <ac:spMkLst>
            <pc:docMk/>
            <pc:sldMk cId="3757265641" sldId="292"/>
            <ac:spMk id="4" creationId="{FCBB0CDA-A135-F4CD-2F1B-22E221537D4E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5" creationId="{8072D41A-3886-49D4-6865-6C0780AA5BB4}"/>
          </ac:spMkLst>
        </pc:spChg>
        <pc:spChg chg="del">
          <ac:chgData name="Neemias Informatica Lima" userId="b77af7bd85500281" providerId="LiveId" clId="{FD21F89C-DE8F-4128-9531-68CCB7EC0E3B}" dt="2023-11-10T14:43:26.907" v="77" actId="478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FD21F89C-DE8F-4128-9531-68CCB7EC0E3B}" dt="2023-11-10T14:53:16.768" v="24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D21F89C-DE8F-4128-9531-68CCB7EC0E3B}" dt="2023-11-10T14:52:35.493" v="2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FD21F89C-DE8F-4128-9531-68CCB7EC0E3B}" dt="2023-11-10T14:43:27.217" v="78"/>
          <ac:picMkLst>
            <pc:docMk/>
            <pc:sldMk cId="3757265641" sldId="292"/>
            <ac:picMk id="6" creationId="{0B699B01-FFC3-7D8D-1528-AC4FBCEC3FA9}"/>
          </ac:picMkLst>
        </pc:picChg>
        <pc:picChg chg="del">
          <ac:chgData name="Neemias Informatica Lima" userId="b77af7bd85500281" providerId="LiveId" clId="{FD21F89C-DE8F-4128-9531-68CCB7EC0E3B}" dt="2023-11-10T14:43:26.907" v="77" actId="478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FD21F89C-DE8F-4128-9531-68CCB7EC0E3B}" dt="2023-11-10T14:53:38.379" v="254" actId="6549"/>
        <pc:sldMkLst>
          <pc:docMk/>
          <pc:sldMk cId="3114938747" sldId="293"/>
        </pc:sldMkLst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2" creationId="{45957D14-CE7E-F077-2F86-AB9BF49357EE}"/>
          </ac:spMkLst>
        </pc:spChg>
        <pc:spChg chg="add mod">
          <ac:chgData name="Neemias Informatica Lima" userId="b77af7bd85500281" providerId="LiveId" clId="{FD21F89C-DE8F-4128-9531-68CCB7EC0E3B}" dt="2023-11-10T14:43:38.324" v="80"/>
          <ac:spMkLst>
            <pc:docMk/>
            <pc:sldMk cId="3114938747" sldId="293"/>
            <ac:spMk id="4" creationId="{7BA6D0F8-31D9-5CBF-DCB9-E2354F45B55E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5" creationId="{0E6B86FF-0729-DEB6-15AF-34F087C4210B}"/>
          </ac:spMkLst>
        </pc:spChg>
        <pc:spChg chg="del">
          <ac:chgData name="Neemias Informatica Lima" userId="b77af7bd85500281" providerId="LiveId" clId="{FD21F89C-DE8F-4128-9531-68CCB7EC0E3B}" dt="2023-11-10T14:43:37.991" v="79" actId="478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FD21F89C-DE8F-4128-9531-68CCB7EC0E3B}" dt="2023-11-10T14:53:38.379" v="25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FD21F89C-DE8F-4128-9531-68CCB7EC0E3B}" dt="2023-11-10T14:43:38.324" v="80"/>
          <ac:picMkLst>
            <pc:docMk/>
            <pc:sldMk cId="3114938747" sldId="293"/>
            <ac:picMk id="6" creationId="{082BD595-C077-C9EE-F46E-3F355B8D035E}"/>
          </ac:picMkLst>
        </pc:picChg>
        <pc:picChg chg="del">
          <ac:chgData name="Neemias Informatica Lima" userId="b77af7bd85500281" providerId="LiveId" clId="{FD21F89C-DE8F-4128-9531-68CCB7EC0E3B}" dt="2023-11-10T14:43:37.991" v="79" actId="478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Informatica Lima" userId="b77af7bd85500281" providerId="LiveId" clId="{CA506518-EDA1-4719-B415-5B52D0D04378}"/>
    <pc:docChg chg="undo redo custSel modSld">
      <pc:chgData name="Neemias Informatica Lima" userId="b77af7bd85500281" providerId="LiveId" clId="{CA506518-EDA1-4719-B415-5B52D0D04378}" dt="2023-11-10T16:35:12.642" v="266" actId="20577"/>
      <pc:docMkLst>
        <pc:docMk/>
      </pc:docMkLst>
      <pc:sldChg chg="addSp delSp modSp mod">
        <pc:chgData name="Neemias Informatica Lima" userId="b77af7bd85500281" providerId="LiveId" clId="{CA506518-EDA1-4719-B415-5B52D0D04378}" dt="2023-11-10T16:17:51.095" v="44" actId="1440"/>
        <pc:sldMkLst>
          <pc:docMk/>
          <pc:sldMk cId="2232331225" sldId="280"/>
        </pc:sldMkLst>
        <pc:spChg chg="mod">
          <ac:chgData name="Neemias Informatica Lima" userId="b77af7bd85500281" providerId="LiveId" clId="{CA506518-EDA1-4719-B415-5B52D0D04378}" dt="2023-11-10T16:14:22.251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4:32.346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5:59.066" v="2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4:27.81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6:35.914" v="3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CA506518-EDA1-4719-B415-5B52D0D04378}" dt="2023-11-10T16:17:51.095" v="44" actId="1440"/>
          <ac:picMkLst>
            <pc:docMk/>
            <pc:sldMk cId="2232331225" sldId="280"/>
            <ac:picMk id="4" creationId="{76C5ADF2-50BD-7A54-2EFB-9794B0A83A4C}"/>
          </ac:picMkLst>
        </pc:picChg>
        <pc:picChg chg="del">
          <ac:chgData name="Neemias Informatica Lima" userId="b77af7bd85500281" providerId="LiveId" clId="{CA506518-EDA1-4719-B415-5B52D0D04378}" dt="2023-11-10T16:14:25.282" v="7" actId="478"/>
          <ac:picMkLst>
            <pc:docMk/>
            <pc:sldMk cId="2232331225" sldId="280"/>
            <ac:picMk id="8" creationId="{EBA42CB5-EB8A-C76C-4A26-0CF629B30027}"/>
          </ac:picMkLst>
        </pc:picChg>
      </pc:sldChg>
      <pc:sldChg chg="addSp delSp modSp mod">
        <pc:chgData name="Neemias Informatica Lima" userId="b77af7bd85500281" providerId="LiveId" clId="{CA506518-EDA1-4719-B415-5B52D0D04378}" dt="2023-11-10T16:19:28.145" v="80" actId="20577"/>
        <pc:sldMkLst>
          <pc:docMk/>
          <pc:sldMk cId="2103443556" sldId="281"/>
        </pc:sldMkLst>
        <pc:spChg chg="mod">
          <ac:chgData name="Neemias Informatica Lima" userId="b77af7bd85500281" providerId="LiveId" clId="{CA506518-EDA1-4719-B415-5B52D0D04378}" dt="2023-11-10T16:19:28.145" v="80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8:12.130" v="4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7:04.841" v="37" actId="2057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CA506518-EDA1-4719-B415-5B52D0D04378}" dt="2023-11-10T16:18:27.011" v="52" actId="14100"/>
          <ac:picMkLst>
            <pc:docMk/>
            <pc:sldMk cId="2103443556" sldId="281"/>
            <ac:picMk id="3" creationId="{EC10F0C7-7C5D-BB1A-4C78-E0F07E53C0FB}"/>
          </ac:picMkLst>
        </pc:picChg>
        <pc:picChg chg="del">
          <ac:chgData name="Neemias Informatica Lima" userId="b77af7bd85500281" providerId="LiveId" clId="{CA506518-EDA1-4719-B415-5B52D0D04378}" dt="2023-11-10T16:18:08.921" v="45" actId="478"/>
          <ac:picMkLst>
            <pc:docMk/>
            <pc:sldMk cId="2103443556" sldId="281"/>
            <ac:picMk id="4" creationId="{ED47A24A-4518-35C1-D8E9-C35C417AA36B}"/>
          </ac:picMkLst>
        </pc:picChg>
      </pc:sldChg>
      <pc:sldChg chg="modSp mod">
        <pc:chgData name="Neemias Informatica Lima" userId="b77af7bd85500281" providerId="LiveId" clId="{CA506518-EDA1-4719-B415-5B52D0D04378}" dt="2023-11-10T16:21:15.280" v="104" actId="6549"/>
        <pc:sldMkLst>
          <pc:docMk/>
          <pc:sldMk cId="3683219421" sldId="282"/>
        </pc:sldMkLst>
        <pc:spChg chg="mod">
          <ac:chgData name="Neemias Informatica Lima" userId="b77af7bd85500281" providerId="LiveId" clId="{CA506518-EDA1-4719-B415-5B52D0D04378}" dt="2023-11-10T16:21:15.280" v="104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0:00.925" v="90"/>
          <ac:spMkLst>
            <pc:docMk/>
            <pc:sldMk cId="3683219421" sldId="28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4:29.636" v="134" actId="20577"/>
        <pc:sldMkLst>
          <pc:docMk/>
          <pc:sldMk cId="3902406419" sldId="283"/>
        </pc:sldMkLst>
        <pc:spChg chg="mod">
          <ac:chgData name="Neemias Informatica Lima" userId="b77af7bd85500281" providerId="LiveId" clId="{CA506518-EDA1-4719-B415-5B52D0D04378}" dt="2023-11-10T16:23:30.600" v="10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4:29.636" v="134" actId="20577"/>
          <ac:spMkLst>
            <pc:docMk/>
            <pc:sldMk cId="3902406419" sldId="283"/>
            <ac:spMk id="15" creationId="{D5C09FDA-172B-4732-BD2E-A9BBEF8B191B}"/>
          </ac:spMkLst>
        </pc:spChg>
      </pc:sldChg>
      <pc:sldChg chg="modSp mod">
        <pc:chgData name="Neemias Informatica Lima" userId="b77af7bd85500281" providerId="LiveId" clId="{CA506518-EDA1-4719-B415-5B52D0D04378}" dt="2023-11-10T16:26:19.418" v="167" actId="20577"/>
        <pc:sldMkLst>
          <pc:docMk/>
          <pc:sldMk cId="2424059023" sldId="284"/>
        </pc:sldMkLst>
        <pc:spChg chg="mod">
          <ac:chgData name="Neemias Informatica Lima" userId="b77af7bd85500281" providerId="LiveId" clId="{CA506518-EDA1-4719-B415-5B52D0D04378}" dt="2023-11-10T16:25:28.709" v="14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6:19.418" v="167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Informatica Lima" userId="b77af7bd85500281" providerId="LiveId" clId="{CA506518-EDA1-4719-B415-5B52D0D04378}" dt="2023-11-10T16:29:16.292" v="201" actId="6549"/>
        <pc:sldMkLst>
          <pc:docMk/>
          <pc:sldMk cId="2241968852" sldId="285"/>
        </pc:sldMkLst>
        <pc:spChg chg="mod">
          <ac:chgData name="Neemias Informatica Lima" userId="b77af7bd85500281" providerId="LiveId" clId="{CA506518-EDA1-4719-B415-5B52D0D04378}" dt="2023-11-10T16:27:52.730" v="18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29:16.292" v="201" actId="6549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Informatica Lima" userId="b77af7bd85500281" providerId="LiveId" clId="{CA506518-EDA1-4719-B415-5B52D0D04378}" dt="2023-11-10T16:32:12.097" v="236" actId="207"/>
        <pc:sldMkLst>
          <pc:docMk/>
          <pc:sldMk cId="1959249856" sldId="286"/>
        </pc:sldMkLst>
        <pc:spChg chg="mod">
          <ac:chgData name="Neemias Informatica Lima" userId="b77af7bd85500281" providerId="LiveId" clId="{CA506518-EDA1-4719-B415-5B52D0D04378}" dt="2023-11-10T16:30:48.197" v="21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32:12.097" v="236" actId="207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Informatica Lima" userId="b77af7bd85500281" providerId="LiveId" clId="{CA506518-EDA1-4719-B415-5B52D0D04378}" dt="2023-11-10T16:35:12.642" v="266" actId="20577"/>
        <pc:sldMkLst>
          <pc:docMk/>
          <pc:sldMk cId="2857006406" sldId="287"/>
        </pc:sldMkLst>
        <pc:spChg chg="mod">
          <ac:chgData name="Neemias Informatica Lima" userId="b77af7bd85500281" providerId="LiveId" clId="{CA506518-EDA1-4719-B415-5B52D0D04378}" dt="2023-11-10T16:35:12.642" v="266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CA506518-EDA1-4719-B415-5B52D0D04378}" dt="2023-11-10T16:20:40.005" v="98"/>
        <pc:sldMkLst>
          <pc:docMk/>
          <pc:sldMk cId="2630436816" sldId="288"/>
        </pc:sldMkLst>
        <pc:spChg chg="mod">
          <ac:chgData name="Neemias Informatica Lima" userId="b77af7bd85500281" providerId="LiveId" clId="{CA506518-EDA1-4719-B415-5B52D0D04378}" dt="2023-11-10T16:20:40.005" v="98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A506518-EDA1-4719-B415-5B52D0D04378}" dt="2023-11-10T16:19:55.415" v="85"/>
          <ac:spMkLst>
            <pc:docMk/>
            <pc:sldMk cId="2630436816" sldId="288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5:04.701" v="141" actId="6549"/>
        <pc:sldMkLst>
          <pc:docMk/>
          <pc:sldMk cId="3032827026" sldId="289"/>
        </pc:sldMkLst>
        <pc:spChg chg="mod">
          <ac:chgData name="Neemias Informatica Lima" userId="b77af7bd85500281" providerId="LiveId" clId="{CA506518-EDA1-4719-B415-5B52D0D04378}" dt="2023-11-10T16:25:04.701" v="14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A506518-EDA1-4719-B415-5B52D0D04378}" dt="2023-11-10T16:23:41.308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27:03.799" v="179" actId="6549"/>
        <pc:sldMkLst>
          <pc:docMk/>
          <pc:sldMk cId="3772032319" sldId="290"/>
        </pc:sldMkLst>
        <pc:spChg chg="mod">
          <ac:chgData name="Neemias Informatica Lima" userId="b77af7bd85500281" providerId="LiveId" clId="{CA506518-EDA1-4719-B415-5B52D0D04378}" dt="2023-11-10T16:27:03.799" v="17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A506518-EDA1-4719-B415-5B52D0D04378}" dt="2023-11-10T16:25:33.099" v="151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0:12.128" v="213"/>
        <pc:sldMkLst>
          <pc:docMk/>
          <pc:sldMk cId="1768216317" sldId="291"/>
        </pc:sldMkLst>
        <pc:spChg chg="mod">
          <ac:chgData name="Neemias Informatica Lima" userId="b77af7bd85500281" providerId="LiveId" clId="{CA506518-EDA1-4719-B415-5B52D0D04378}" dt="2023-11-10T16:30:12.128" v="2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CA506518-EDA1-4719-B415-5B52D0D04378}" dt="2023-11-10T16:28:01.708" v="189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2:51.570" v="243" actId="6549"/>
        <pc:sldMkLst>
          <pc:docMk/>
          <pc:sldMk cId="3757265641" sldId="292"/>
        </pc:sldMkLst>
        <pc:spChg chg="mod">
          <ac:chgData name="Neemias Informatica Lima" userId="b77af7bd85500281" providerId="LiveId" clId="{CA506518-EDA1-4719-B415-5B52D0D04378}" dt="2023-11-10T16:32:51.570" v="243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A506518-EDA1-4719-B415-5B52D0D04378}" dt="2023-11-10T16:30:53.282" v="219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A506518-EDA1-4719-B415-5B52D0D04378}" dt="2023-11-10T16:34:15.374" v="256" actId="6549"/>
        <pc:sldMkLst>
          <pc:docMk/>
          <pc:sldMk cId="3114938747" sldId="293"/>
        </pc:sldMkLst>
        <pc:spChg chg="mod">
          <ac:chgData name="Neemias Informatica Lima" userId="b77af7bd85500281" providerId="LiveId" clId="{CA506518-EDA1-4719-B415-5B52D0D04378}" dt="2023-11-10T16:34:15.374" v="256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4A48A0B3-A19D-4738-B179-94F6195D1F02}"/>
    <pc:docChg chg="undo redo custSel modSld">
      <pc:chgData name="Neemias Informatica Lima" userId="b77af7bd85500281" providerId="LiveId" clId="{4A48A0B3-A19D-4738-B179-94F6195D1F02}" dt="2023-11-08T23:46:18.595" v="305" actId="20577"/>
      <pc:docMkLst>
        <pc:docMk/>
      </pc:docMkLst>
      <pc:sldChg chg="addSp delSp modSp mod">
        <pc:chgData name="Neemias Informatica Lima" userId="b77af7bd85500281" providerId="LiveId" clId="{4A48A0B3-A19D-4738-B179-94F6195D1F02}" dt="2023-11-08T23:30:49.816" v="37" actId="20577"/>
        <pc:sldMkLst>
          <pc:docMk/>
          <pc:sldMk cId="2232331225" sldId="280"/>
        </pc:sldMkLst>
        <pc:spChg chg="mod">
          <ac:chgData name="Neemias Informatica Lima" userId="b77af7bd85500281" providerId="LiveId" clId="{4A48A0B3-A19D-4738-B179-94F6195D1F02}" dt="2023-11-08T23:28:07.665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9.092" v="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26.853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3.612" v="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0:49.816" v="3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A48A0B3-A19D-4738-B179-94F6195D1F02}" dt="2023-11-08T23:30:11.226" v="28"/>
          <ac:picMkLst>
            <pc:docMk/>
            <pc:sldMk cId="2232331225" sldId="280"/>
            <ac:picMk id="4" creationId="{65983391-380B-4513-52B2-5FDDBEBFCBDF}"/>
          </ac:picMkLst>
        </pc:picChg>
        <pc:picChg chg="del">
          <ac:chgData name="Neemias Informatica Lima" userId="b77af7bd85500281" providerId="LiveId" clId="{4A48A0B3-A19D-4738-B179-94F6195D1F02}" dt="2023-11-08T23:29:23.925" v="20" actId="478"/>
          <ac:picMkLst>
            <pc:docMk/>
            <pc:sldMk cId="2232331225" sldId="280"/>
            <ac:picMk id="13" creationId="{90782C93-E4CD-857C-516D-47799A5B8721}"/>
          </ac:picMkLst>
        </pc:picChg>
      </pc:sldChg>
      <pc:sldChg chg="addSp delSp modSp mod">
        <pc:chgData name="Neemias Informatica Lima" userId="b77af7bd85500281" providerId="LiveId" clId="{4A48A0B3-A19D-4738-B179-94F6195D1F02}" dt="2023-11-08T23:35:05.153" v="106" actId="6549"/>
        <pc:sldMkLst>
          <pc:docMk/>
          <pc:sldMk cId="2103443556" sldId="281"/>
        </pc:sldMkLst>
        <pc:spChg chg="mod">
          <ac:chgData name="Neemias Informatica Lima" userId="b77af7bd85500281" providerId="LiveId" clId="{4A48A0B3-A19D-4738-B179-94F6195D1F02}" dt="2023-11-08T23:35:05.153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11.008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59.051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1:08.751" v="3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4A48A0B3-A19D-4738-B179-94F6195D1F02}" dt="2023-11-08T23:31:29.873" v="46" actId="14100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41.695" v="136"/>
        <pc:sldMkLst>
          <pc:docMk/>
          <pc:sldMk cId="3683219421" sldId="282"/>
        </pc:sldMkLst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4A48A0B3-A19D-4738-B179-94F6195D1F02}" dt="2023-11-08T23:36:41.695" v="1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6.324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52.626" v="52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4A48A0B3-A19D-4738-B179-94F6195D1F02}" dt="2023-11-08T23:32:52.940" v="53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4A48A0B3-A19D-4738-B179-94F6195D1F02}" dt="2023-11-08T23:46:18.595" v="305" actId="20577"/>
        <pc:sldMkLst>
          <pc:docMk/>
          <pc:sldMk cId="3902406419" sldId="283"/>
        </pc:sldMkLst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4A48A0B3-A19D-4738-B179-94F6195D1F02}" dt="2023-11-08T23:36:52.919" v="14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6:18.595" v="30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A48A0B3-A19D-4738-B179-94F6195D1F02}" dt="2023-11-08T23:32:59.479" v="54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4A48A0B3-A19D-4738-B179-94F6195D1F02}" dt="2023-11-08T23:32:59.827" v="55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26.967" v="214" actId="207"/>
        <pc:sldMkLst>
          <pc:docMk/>
          <pc:sldMk cId="2424059023" sldId="284"/>
        </pc:sldMkLst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4A48A0B3-A19D-4738-B179-94F6195D1F02}" dt="2023-11-08T23:39:23.434" v="19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0:26.967" v="214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A48A0B3-A19D-4738-B179-94F6195D1F02}" dt="2023-11-08T23:33:11.967" v="58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4A48A0B3-A19D-4738-B179-94F6195D1F02}" dt="2023-11-08T23:33:12.371" v="59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4A48A0B3-A19D-4738-B179-94F6195D1F02}" dt="2023-11-08T23:42:03.421" v="240" actId="20577"/>
        <pc:sldMkLst>
          <pc:docMk/>
          <pc:sldMk cId="2241968852" sldId="285"/>
        </pc:sldMkLst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4A48A0B3-A19D-4738-B179-94F6195D1F02}" dt="2023-11-08T23:41:22.326" v="22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2:03.421" v="24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A48A0B3-A19D-4738-B179-94F6195D1F02}" dt="2023-11-08T23:33:25.155" v="62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4A48A0B3-A19D-4738-B179-94F6195D1F02}" dt="2023-11-08T23:33:25.599" v="63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3:41.261" v="267" actId="20577"/>
        <pc:sldMkLst>
          <pc:docMk/>
          <pc:sldMk cId="1959249856" sldId="286"/>
        </pc:sldMkLst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4A48A0B3-A19D-4738-B179-94F6195D1F02}" dt="2023-11-08T23:42:50.798" v="25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3:41.261" v="26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A48A0B3-A19D-4738-B179-94F6195D1F02}" dt="2023-11-08T23:33:39.570" v="66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4A48A0B3-A19D-4738-B179-94F6195D1F02}" dt="2023-11-08T23:33:39.902" v="67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33.291" v="303" actId="20577"/>
        <pc:sldMkLst>
          <pc:docMk/>
          <pc:sldMk cId="2857006406" sldId="287"/>
        </pc:sldMkLst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4A48A0B3-A19D-4738-B179-94F6195D1F02}" dt="2023-11-08T23:45:33.291" v="30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A48A0B3-A19D-4738-B179-94F6195D1F02}" dt="2023-11-08T23:34:03.499" v="72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4A48A0B3-A19D-4738-B179-94F6195D1F02}" dt="2023-11-08T23:34:03.839" v="73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00.536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4A48A0B3-A19D-4738-B179-94F6195D1F02}" dt="2023-11-08T23:36:00.536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0.286" v="10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41.611" v="50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4A48A0B3-A19D-4738-B179-94F6195D1F02}" dt="2023-11-08T23:32:41.983" v="51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4A48A0B3-A19D-4738-B179-94F6195D1F02}" dt="2023-11-08T23:39:07.214" v="191" actId="313"/>
        <pc:sldMkLst>
          <pc:docMk/>
          <pc:sldMk cId="3032827026" sldId="289"/>
        </pc:sldMkLst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4A48A0B3-A19D-4738-B179-94F6195D1F02}" dt="2023-11-08T23:39:07.214" v="191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48A0B3-A19D-4738-B179-94F6195D1F02}" dt="2023-11-08T23:36:58.073" v="14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06.019" v="56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4A48A0B3-A19D-4738-B179-94F6195D1F02}" dt="2023-11-08T23:33:06.371" v="57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55.856" v="217"/>
        <pc:sldMkLst>
          <pc:docMk/>
          <pc:sldMk cId="3772032319" sldId="290"/>
        </pc:sldMkLst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4A48A0B3-A19D-4738-B179-94F6195D1F02}" dt="2023-11-08T23:40:55.856" v="21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48A0B3-A19D-4738-B179-94F6195D1F02}" dt="2023-11-08T23:39:29.085" v="19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18.902" v="60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4A48A0B3-A19D-4738-B179-94F6195D1F02}" dt="2023-11-08T23:33:19.258" v="61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55.717" v="304" actId="313"/>
        <pc:sldMkLst>
          <pc:docMk/>
          <pc:sldMk cId="1768216317" sldId="291"/>
        </pc:sldMkLst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4A48A0B3-A19D-4738-B179-94F6195D1F02}" dt="2023-11-08T23:45:55.717" v="30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48A0B3-A19D-4738-B179-94F6195D1F02}" dt="2023-11-08T23:41:27.857" v="22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31.878" v="64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4A48A0B3-A19D-4738-B179-94F6195D1F02}" dt="2023-11-08T23:33:32.259" v="65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16.669" v="281" actId="1035"/>
        <pc:sldMkLst>
          <pc:docMk/>
          <pc:sldMk cId="3757265641" sldId="292"/>
        </pc:sldMkLst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4A48A0B3-A19D-4738-B179-94F6195D1F02}" dt="2023-11-08T23:44:16.669" v="281" actId="103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48A0B3-A19D-4738-B179-94F6195D1F02}" dt="2023-11-08T23:42:56.626" v="25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47.598" v="68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4A48A0B3-A19D-4738-B179-94F6195D1F02}" dt="2023-11-08T23:33:47.956" v="69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56.929" v="288" actId="6549"/>
        <pc:sldMkLst>
          <pc:docMk/>
          <pc:sldMk cId="3114938747" sldId="293"/>
        </pc:sldMkLst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4A48A0B3-A19D-4738-B179-94F6195D1F02}" dt="2023-11-08T23:44:56.929" v="288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A48A0B3-A19D-4738-B179-94F6195D1F02}" dt="2023-11-08T23:33:56.043" v="70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4A48A0B3-A19D-4738-B179-94F6195D1F02}" dt="2023-11-08T23:33:56.391" v="71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8309966C-91D6-4CA3-AEA1-1198A96CB52D}"/>
    <pc:docChg chg="undo redo custSel modSld">
      <pc:chgData name="Neemias Informatica Lima" userId="b77af7bd85500281" providerId="LiveId" clId="{8309966C-91D6-4CA3-AEA1-1198A96CB52D}" dt="2023-11-09T00:17:03.184" v="376" actId="20577"/>
      <pc:docMkLst>
        <pc:docMk/>
      </pc:docMkLst>
      <pc:sldChg chg="addSp delSp modSp mod">
        <pc:chgData name="Neemias Informatica Lima" userId="b77af7bd85500281" providerId="LiveId" clId="{8309966C-91D6-4CA3-AEA1-1198A96CB52D}" dt="2023-11-08T23:50:28.569" v="35"/>
        <pc:sldMkLst>
          <pc:docMk/>
          <pc:sldMk cId="2232331225" sldId="280"/>
        </pc:sldMkLst>
        <pc:spChg chg="mod">
          <ac:chgData name="Neemias Informatica Lima" userId="b77af7bd85500281" providerId="LiveId" clId="{8309966C-91D6-4CA3-AEA1-1198A96CB52D}" dt="2023-11-08T23:48:13.0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6.206" v="2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28.986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1.600" v="2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44.725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309966C-91D6-4CA3-AEA1-1198A96CB52D}" dt="2023-11-08T23:49:39.205" v="27" actId="478"/>
          <ac:picMkLst>
            <pc:docMk/>
            <pc:sldMk cId="2232331225" sldId="280"/>
            <ac:picMk id="4" creationId="{65983391-380B-4513-52B2-5FDDBEBFCBDF}"/>
          </ac:picMkLst>
        </pc:picChg>
        <pc:picChg chg="add mod">
          <ac:chgData name="Neemias Informatica Lima" userId="b77af7bd85500281" providerId="LiveId" clId="{8309966C-91D6-4CA3-AEA1-1198A96CB52D}" dt="2023-11-08T23:50:28.569" v="35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8309966C-91D6-4CA3-AEA1-1198A96CB52D}" dt="2023-11-09T00:04:53.604" v="98" actId="20577"/>
        <pc:sldMkLst>
          <pc:docMk/>
          <pc:sldMk cId="2103443556" sldId="281"/>
        </pc:sldMkLst>
        <pc:spChg chg="mod">
          <ac:chgData name="Neemias Informatica Lima" userId="b77af7bd85500281" providerId="LiveId" clId="{8309966C-91D6-4CA3-AEA1-1198A96CB52D}" dt="2023-11-09T00:04:53.604" v="9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0:39.601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2:02.40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0:57.542" v="45" actId="14100"/>
          <ac:picMkLst>
            <pc:docMk/>
            <pc:sldMk cId="2103443556" sldId="281"/>
            <ac:picMk id="3" creationId="{40BA6383-30A9-5BE2-CC2F-910AA722A3F6}"/>
          </ac:picMkLst>
        </pc:picChg>
        <pc:picChg chg="del">
          <ac:chgData name="Neemias Informatica Lima" userId="b77af7bd85500281" providerId="LiveId" clId="{8309966C-91D6-4CA3-AEA1-1198A96CB52D}" dt="2023-11-08T23:50:41.748" v="38" actId="478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42.046" v="152" actId="6549"/>
        <pc:sldMkLst>
          <pc:docMk/>
          <pc:sldMk cId="3683219421" sldId="282"/>
        </pc:sldMkLst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2" creationId="{A2EDF709-A80D-C542-494F-1D687A60A95B}"/>
          </ac:spMkLst>
        </pc:spChg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5" creationId="{5AAC87F9-ABB7-FDCD-A797-29B755D4EB21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8309966C-91D6-4CA3-AEA1-1198A96CB52D}" dt="2023-11-09T00:06:42.046" v="15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33.34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6.799" v="54"/>
          <ac:picMkLst>
            <pc:docMk/>
            <pc:sldMk cId="3683219421" sldId="282"/>
            <ac:picMk id="7" creationId="{07F63EC8-32F7-E461-033C-A11663D6C239}"/>
          </ac:picMkLst>
        </pc:picChg>
        <pc:picChg chg="del">
          <ac:chgData name="Neemias Informatica Lima" userId="b77af7bd85500281" providerId="LiveId" clId="{8309966C-91D6-4CA3-AEA1-1198A96CB52D}" dt="2023-11-08T23:52:16.444" v="53" actId="478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8309966C-91D6-4CA3-AEA1-1198A96CB52D}" dt="2023-11-09T00:07:36.478" v="170" actId="6549"/>
        <pc:sldMkLst>
          <pc:docMk/>
          <pc:sldMk cId="3902406419" sldId="283"/>
        </pc:sldMkLst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2" creationId="{E1F049EA-6239-4857-DD12-1C99C9E89C5B}"/>
          </ac:spMkLst>
        </pc:spChg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4" creationId="{9A652215-A6F6-10F8-F8F9-CECEB9518A2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8309966C-91D6-4CA3-AEA1-1198A96CB52D}" dt="2023-11-09T00:07:05.237" v="15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7:36.478" v="17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309966C-91D6-4CA3-AEA1-1198A96CB52D}" dt="2023-11-08T23:52:22.160" v="56"/>
          <ac:picMkLst>
            <pc:docMk/>
            <pc:sldMk cId="3902406419" sldId="283"/>
            <ac:picMk id="6" creationId="{1F39AB75-F429-2D5C-DF9C-17C4246A44E1}"/>
          </ac:picMkLst>
        </pc:picChg>
        <pc:picChg chg="del">
          <ac:chgData name="Neemias Informatica Lima" userId="b77af7bd85500281" providerId="LiveId" clId="{8309966C-91D6-4CA3-AEA1-1198A96CB52D}" dt="2023-11-08T23:52:21.779" v="55" actId="478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06.012" v="219" actId="20577"/>
        <pc:sldMkLst>
          <pc:docMk/>
          <pc:sldMk cId="2424059023" sldId="284"/>
        </pc:sldMkLst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2" creationId="{26EF4B2A-7EB0-A8F8-5EAA-313191C48A3F}"/>
          </ac:spMkLst>
        </pc:spChg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4" creationId="{9E7EE009-7590-02EA-AB7C-DDB3689B4B7E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8309966C-91D6-4CA3-AEA1-1198A96CB52D}" dt="2023-11-09T00:08:29.586" v="19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9:06.012" v="21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309966C-91D6-4CA3-AEA1-1198A96CB52D}" dt="2023-11-08T23:52:37.263" v="60"/>
          <ac:picMkLst>
            <pc:docMk/>
            <pc:sldMk cId="2424059023" sldId="284"/>
            <ac:picMk id="6" creationId="{2AAD047A-FF23-82F8-7097-D75F9B106335}"/>
          </ac:picMkLst>
        </pc:picChg>
        <pc:picChg chg="del">
          <ac:chgData name="Neemias Informatica Lima" userId="b77af7bd85500281" providerId="LiveId" clId="{8309966C-91D6-4CA3-AEA1-1198A96CB52D}" dt="2023-11-08T23:52:36.924" v="59" actId="478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8309966C-91D6-4CA3-AEA1-1198A96CB52D}" dt="2023-11-09T00:10:35.409" v="272" actId="20577"/>
        <pc:sldMkLst>
          <pc:docMk/>
          <pc:sldMk cId="2241968852" sldId="285"/>
        </pc:sldMkLst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2" creationId="{E7A4C6F3-7B6F-D90D-DF27-891E6A872615}"/>
          </ac:spMkLst>
        </pc:spChg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4" creationId="{C6897E51-F73A-27E2-72D7-0659DA5BCCDF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8309966C-91D6-4CA3-AEA1-1198A96CB52D}" dt="2023-11-09T00:09:47.415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0:35.409" v="27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309966C-91D6-4CA3-AEA1-1198A96CB52D}" dt="2023-11-08T23:52:49.023" v="64"/>
          <ac:picMkLst>
            <pc:docMk/>
            <pc:sldMk cId="2241968852" sldId="285"/>
            <ac:picMk id="6" creationId="{48A55988-F5A5-CEBB-21BF-291AB9DAC436}"/>
          </ac:picMkLst>
        </pc:picChg>
        <pc:picChg chg="del">
          <ac:chgData name="Neemias Informatica Lima" userId="b77af7bd85500281" providerId="LiveId" clId="{8309966C-91D6-4CA3-AEA1-1198A96CB52D}" dt="2023-11-08T23:52:48.667" v="63" actId="478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4:48.292" v="321" actId="20577"/>
        <pc:sldMkLst>
          <pc:docMk/>
          <pc:sldMk cId="1959249856" sldId="286"/>
        </pc:sldMkLst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2" creationId="{21B7A0EB-F123-E02D-B215-E17C43FF9878}"/>
          </ac:spMkLst>
        </pc:spChg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4" creationId="{7C6DA452-EB49-A0DD-7B38-0D605630F209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8309966C-91D6-4CA3-AEA1-1198A96CB52D}" dt="2023-11-09T00:14:07.571" v="30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4:48.292" v="3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309966C-91D6-4CA3-AEA1-1198A96CB52D}" dt="2023-11-08T23:53:08.428" v="68"/>
          <ac:picMkLst>
            <pc:docMk/>
            <pc:sldMk cId="1959249856" sldId="286"/>
            <ac:picMk id="6" creationId="{F4D89A17-5C4A-7F1C-7122-D2CC30DC440B}"/>
          </ac:picMkLst>
        </pc:picChg>
        <pc:picChg chg="del">
          <ac:chgData name="Neemias Informatica Lima" userId="b77af7bd85500281" providerId="LiveId" clId="{8309966C-91D6-4CA3-AEA1-1198A96CB52D}" dt="2023-11-08T23:53:08.016" v="67" actId="478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7:03.184" v="376" actId="20577"/>
        <pc:sldMkLst>
          <pc:docMk/>
          <pc:sldMk cId="2857006406" sldId="287"/>
        </pc:sldMkLst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2" creationId="{F184F3A3-5A24-9267-52E2-1309EEAC98CF}"/>
          </ac:spMkLst>
        </pc:spChg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4" creationId="{BEA498DA-97EA-5E68-FAD0-78806F597C4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8309966C-91D6-4CA3-AEA1-1198A96CB52D}" dt="2023-11-09T00:17:03.184" v="376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309966C-91D6-4CA3-AEA1-1198A96CB52D}" dt="2023-11-08T23:53:23.796" v="74"/>
          <ac:picMkLst>
            <pc:docMk/>
            <pc:sldMk cId="2857006406" sldId="287"/>
            <ac:picMk id="6" creationId="{FA32B28C-2D68-FC31-E3CE-5E71AF84CB59}"/>
          </ac:picMkLst>
        </pc:picChg>
        <pc:picChg chg="del">
          <ac:chgData name="Neemias Informatica Lima" userId="b77af7bd85500281" providerId="LiveId" clId="{8309966C-91D6-4CA3-AEA1-1198A96CB52D}" dt="2023-11-08T23:53:23.535" v="73" actId="478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04.329" v="121" actId="6549"/>
        <pc:sldMkLst>
          <pc:docMk/>
          <pc:sldMk cId="2630436816" sldId="288"/>
        </pc:sldMkLst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2" creationId="{FB355DDC-717A-3FF1-0819-7E9D470C7DDC}"/>
          </ac:spMkLst>
        </pc:spChg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4" creationId="{16880676-7290-3F39-C2F7-1F4881CD9C4F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8309966C-91D6-4CA3-AEA1-1198A96CB52D}" dt="2023-11-09T00:06:04.329" v="12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26.907" v="105" actId="205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1.737" v="52"/>
          <ac:picMkLst>
            <pc:docMk/>
            <pc:sldMk cId="2630436816" sldId="288"/>
            <ac:picMk id="6" creationId="{FF6D838B-157F-9951-18DF-B842DC429620}"/>
          </ac:picMkLst>
        </pc:picChg>
        <pc:picChg chg="del">
          <ac:chgData name="Neemias Informatica Lima" userId="b77af7bd85500281" providerId="LiveId" clId="{8309966C-91D6-4CA3-AEA1-1198A96CB52D}" dt="2023-11-08T23:52:11.428" v="51" actId="478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8309966C-91D6-4CA3-AEA1-1198A96CB52D}" dt="2023-11-09T00:08:17.967" v="195" actId="6549"/>
        <pc:sldMkLst>
          <pc:docMk/>
          <pc:sldMk cId="3032827026" sldId="289"/>
        </pc:sldMkLst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2" creationId="{0B55D683-E9E5-C83B-BA23-F2A67DBE061F}"/>
          </ac:spMkLst>
        </pc:spChg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4" creationId="{F6FB91E4-9231-CB3B-D71F-2C1C2774793E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8309966C-91D6-4CA3-AEA1-1198A96CB52D}" dt="2023-11-09T00:08:17.967" v="19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309966C-91D6-4CA3-AEA1-1198A96CB52D}" dt="2023-11-09T00:07:11.079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32.024" v="58"/>
          <ac:picMkLst>
            <pc:docMk/>
            <pc:sldMk cId="3032827026" sldId="289"/>
            <ac:picMk id="6" creationId="{AD410966-87AD-A11B-83FE-33027B00131C}"/>
          </ac:picMkLst>
        </pc:picChg>
        <pc:picChg chg="del">
          <ac:chgData name="Neemias Informatica Lima" userId="b77af7bd85500281" providerId="LiveId" clId="{8309966C-91D6-4CA3-AEA1-1198A96CB52D}" dt="2023-11-08T23:52:31.699" v="57" actId="478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36.169" v="245" actId="6549"/>
        <pc:sldMkLst>
          <pc:docMk/>
          <pc:sldMk cId="3772032319" sldId="290"/>
        </pc:sldMkLst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2" creationId="{1A8A79E5-3088-1B26-657A-0E64C6438B65}"/>
          </ac:spMkLst>
        </pc:spChg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4" creationId="{607D71B3-EDEA-5852-765C-F7542C36949B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8309966C-91D6-4CA3-AEA1-1198A96CB52D}" dt="2023-11-09T00:09:36.169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309966C-91D6-4CA3-AEA1-1198A96CB52D}" dt="2023-11-09T00:08:33.869" v="20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43.128" v="62"/>
          <ac:picMkLst>
            <pc:docMk/>
            <pc:sldMk cId="3772032319" sldId="290"/>
            <ac:picMk id="6" creationId="{1E103ABB-F0E2-5904-428F-6247717BE9D4}"/>
          </ac:picMkLst>
        </pc:picChg>
        <pc:picChg chg="del">
          <ac:chgData name="Neemias Informatica Lima" userId="b77af7bd85500281" providerId="LiveId" clId="{8309966C-91D6-4CA3-AEA1-1198A96CB52D}" dt="2023-11-08T23:52:42.788" v="61" actId="478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8309966C-91D6-4CA3-AEA1-1198A96CB52D}" dt="2023-11-09T00:11:24.179" v="301" actId="6549"/>
        <pc:sldMkLst>
          <pc:docMk/>
          <pc:sldMk cId="1768216317" sldId="291"/>
        </pc:sldMkLst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2" creationId="{12A27B5B-903A-8BB6-FFF1-26D83EA9FDC6}"/>
          </ac:spMkLst>
        </pc:spChg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4" creationId="{76CD09A0-534E-954B-43EF-C5B916E5EE8F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8309966C-91D6-4CA3-AEA1-1198A96CB52D}" dt="2023-11-09T00:11:24.179" v="30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309966C-91D6-4CA3-AEA1-1198A96CB52D}" dt="2023-11-09T00:09:51.949" v="2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53.897" v="66"/>
          <ac:picMkLst>
            <pc:docMk/>
            <pc:sldMk cId="1768216317" sldId="291"/>
            <ac:picMk id="6" creationId="{2D071933-24F7-BB23-9639-AC4B6F81477F}"/>
          </ac:picMkLst>
        </pc:picChg>
        <pc:picChg chg="del">
          <ac:chgData name="Neemias Informatica Lima" userId="b77af7bd85500281" providerId="LiveId" clId="{8309966C-91D6-4CA3-AEA1-1198A96CB52D}" dt="2023-11-08T23:52:53.587" v="65" actId="478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15:40.465" v="351" actId="6549"/>
        <pc:sldMkLst>
          <pc:docMk/>
          <pc:sldMk cId="3757265641" sldId="292"/>
        </pc:sldMkLst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2" creationId="{81B60F96-7E88-5198-A22B-9EBD0CC2D7E2}"/>
          </ac:spMkLst>
        </pc:spChg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4" creationId="{7A536E30-4116-18E0-94BA-DB05D85F339C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8309966C-91D6-4CA3-AEA1-1198A96CB52D}" dt="2023-11-09T00:15:40.465" v="3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309966C-91D6-4CA3-AEA1-1198A96CB52D}" dt="2023-11-09T00:14:12.794" v="30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3:13.963" v="70"/>
          <ac:picMkLst>
            <pc:docMk/>
            <pc:sldMk cId="3757265641" sldId="292"/>
            <ac:picMk id="6" creationId="{6917CA22-2CCA-F720-0B68-768300A5974B}"/>
          </ac:picMkLst>
        </pc:picChg>
        <pc:picChg chg="del">
          <ac:chgData name="Neemias Informatica Lima" userId="b77af7bd85500281" providerId="LiveId" clId="{8309966C-91D6-4CA3-AEA1-1198A96CB52D}" dt="2023-11-08T23:53:13.479" v="69" actId="478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8309966C-91D6-4CA3-AEA1-1198A96CB52D}" dt="2023-11-09T00:16:23.148" v="364" actId="6549"/>
        <pc:sldMkLst>
          <pc:docMk/>
          <pc:sldMk cId="3114938747" sldId="293"/>
        </pc:sldMkLst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2" creationId="{52DBB1DE-19C9-41C9-DFFB-84D1C9EBC834}"/>
          </ac:spMkLst>
        </pc:spChg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4" creationId="{6F1DDF95-1EC6-8953-D456-8F056571FFFA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8309966C-91D6-4CA3-AEA1-1198A96CB52D}" dt="2023-11-09T00:16:23.148" v="36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309966C-91D6-4CA3-AEA1-1198A96CB52D}" dt="2023-11-08T23:53:19.092" v="72"/>
          <ac:picMkLst>
            <pc:docMk/>
            <pc:sldMk cId="3114938747" sldId="293"/>
            <ac:picMk id="6" creationId="{E930E4D8-2BA4-A75D-9208-2ACD3323150E}"/>
          </ac:picMkLst>
        </pc:picChg>
        <pc:picChg chg="del">
          <ac:chgData name="Neemias Informatica Lima" userId="b77af7bd85500281" providerId="LiveId" clId="{8309966C-91D6-4CA3-AEA1-1198A96CB52D}" dt="2023-11-08T23:53:18.808" v="71" actId="478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B05E63F0-508E-4C10-8A7A-BB1D79888D18}"/>
    <pc:docChg chg="undo redo custSel modSld">
      <pc:chgData name="Neemias Informatica Lima" userId="b77af7bd85500281" providerId="LiveId" clId="{B05E63F0-508E-4C10-8A7A-BB1D79888D18}" dt="2023-11-10T14:37:45.633" v="309" actId="20577"/>
      <pc:docMkLst>
        <pc:docMk/>
      </pc:docMkLst>
      <pc:sldChg chg="addSp delSp modSp mod">
        <pc:chgData name="Neemias Informatica Lima" userId="b77af7bd85500281" providerId="LiveId" clId="{B05E63F0-508E-4C10-8A7A-BB1D79888D18}" dt="2023-11-10T13:29:41.805" v="44"/>
        <pc:sldMkLst>
          <pc:docMk/>
          <pc:sldMk cId="2232331225" sldId="280"/>
        </pc:sldMkLst>
        <pc:spChg chg="mod">
          <ac:chgData name="Neemias Informatica Lima" userId="b77af7bd85500281" providerId="LiveId" clId="{B05E63F0-508E-4C10-8A7A-BB1D79888D18}" dt="2023-11-10T13:27:22.830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35.626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10.363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7:28.180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8:36.763" v="34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29:41.805" v="44"/>
          <ac:picMkLst>
            <pc:docMk/>
            <pc:sldMk cId="2232331225" sldId="280"/>
            <ac:picMk id="4" creationId="{63DE9414-D75E-A99A-0DAE-0A054EB3B5DB}"/>
          </ac:picMkLst>
        </pc:picChg>
        <pc:picChg chg="del">
          <ac:chgData name="Neemias Informatica Lima" userId="b77af7bd85500281" providerId="LiveId" clId="{B05E63F0-508E-4C10-8A7A-BB1D79888D18}" dt="2023-11-10T13:28:57.619" v="35" actId="478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B05E63F0-508E-4C10-8A7A-BB1D79888D18}" dt="2023-11-10T13:37:55.599" v="114" actId="313"/>
        <pc:sldMkLst>
          <pc:docMk/>
          <pc:sldMk cId="2103443556" sldId="281"/>
        </pc:sldMkLst>
        <pc:spChg chg="mod">
          <ac:chgData name="Neemias Informatica Lima" userId="b77af7bd85500281" providerId="LiveId" clId="{B05E63F0-508E-4C10-8A7A-BB1D79888D18}" dt="2023-11-10T13:37:55.599" v="11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29:48.922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0:20.2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B05E63F0-508E-4C10-8A7A-BB1D79888D18}" dt="2023-11-10T13:30:06.860" v="52" actId="1076"/>
          <ac:picMkLst>
            <pc:docMk/>
            <pc:sldMk cId="2103443556" sldId="281"/>
            <ac:picMk id="3" creationId="{313CB30D-0A96-3C02-6EE0-204B6CC5B4D9}"/>
          </ac:picMkLst>
        </pc:picChg>
        <pc:picChg chg="del">
          <ac:chgData name="Neemias Informatica Lima" userId="b77af7bd85500281" providerId="LiveId" clId="{B05E63F0-508E-4C10-8A7A-BB1D79888D18}" dt="2023-11-10T13:29:54.147" v="47" actId="478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B05E63F0-508E-4C10-8A7A-BB1D79888D18}" dt="2023-11-10T13:40:07.332" v="139" actId="6549"/>
        <pc:sldMkLst>
          <pc:docMk/>
          <pc:sldMk cId="3683219421" sldId="282"/>
        </pc:sldMkLst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2" creationId="{9F71B5F4-8166-BC97-B917-08394CDA7BE6}"/>
          </ac:spMkLst>
        </pc:spChg>
        <pc:spChg chg="del">
          <ac:chgData name="Neemias Informatica Lima" userId="b77af7bd85500281" providerId="LiveId" clId="{B05E63F0-508E-4C10-8A7A-BB1D79888D18}" dt="2023-11-10T13:31:16.418" v="58" actId="478"/>
          <ac:spMkLst>
            <pc:docMk/>
            <pc:sldMk cId="3683219421" sldId="282"/>
            <ac:spMk id="5" creationId="{29A19294-3F21-8384-5C53-17683F66A313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6" creationId="{8835200D-7C06-D17F-CA17-A028D7B57BC6}"/>
          </ac:spMkLst>
        </pc:spChg>
        <pc:spChg chg="add mod">
          <ac:chgData name="Neemias Informatica Lima" userId="b77af7bd85500281" providerId="LiveId" clId="{B05E63F0-508E-4C10-8A7A-BB1D79888D18}" dt="2023-11-10T13:31:17.022" v="59"/>
          <ac:spMkLst>
            <pc:docMk/>
            <pc:sldMk cId="3683219421" sldId="282"/>
            <ac:spMk id="8" creationId="{4EAC5EF5-21B1-6381-6348-482F2BA0B4AC}"/>
          </ac:spMkLst>
        </pc:spChg>
        <pc:spChg chg="mod">
          <ac:chgData name="Neemias Informatica Lima" userId="b77af7bd85500281" providerId="LiveId" clId="{B05E63F0-508E-4C10-8A7A-BB1D79888D18}" dt="2023-11-10T13:40:07.332" v="139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5.493" v="12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16.418" v="58" actId="478"/>
          <ac:picMkLst>
            <pc:docMk/>
            <pc:sldMk cId="3683219421" sldId="282"/>
            <ac:picMk id="7" creationId="{D208BB54-C52B-F037-D94C-12857DAB2E08}"/>
          </ac:picMkLst>
        </pc:picChg>
        <pc:picChg chg="add mod">
          <ac:chgData name="Neemias Informatica Lima" userId="b77af7bd85500281" providerId="LiveId" clId="{B05E63F0-508E-4C10-8A7A-BB1D79888D18}" dt="2023-11-10T13:31:17.022" v="59"/>
          <ac:picMkLst>
            <pc:docMk/>
            <pc:sldMk cId="3683219421" sldId="282"/>
            <ac:picMk id="9" creationId="{3620906E-1751-58A0-596E-0268FC1E2C94}"/>
          </ac:picMkLst>
        </pc:picChg>
      </pc:sldChg>
      <pc:sldChg chg="addSp delSp modSp mod">
        <pc:chgData name="Neemias Informatica Lima" userId="b77af7bd85500281" providerId="LiveId" clId="{B05E63F0-508E-4C10-8A7A-BB1D79888D18}" dt="2023-11-10T13:42:17.204" v="163" actId="20577"/>
        <pc:sldMkLst>
          <pc:docMk/>
          <pc:sldMk cId="3902406419" sldId="283"/>
        </pc:sldMkLst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2" creationId="{DC73D24F-94EB-94B7-1D81-91F048765CC3}"/>
          </ac:spMkLst>
        </pc:spChg>
        <pc:spChg chg="del">
          <ac:chgData name="Neemias Informatica Lima" userId="b77af7bd85500281" providerId="LiveId" clId="{B05E63F0-508E-4C10-8A7A-BB1D79888D18}" dt="2023-11-10T13:31:23.674" v="60" actId="478"/>
          <ac:spMkLst>
            <pc:docMk/>
            <pc:sldMk cId="3902406419" sldId="283"/>
            <ac:spMk id="4" creationId="{DCC9939B-1392-48AD-30E8-208E7BECFC4D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5" creationId="{498E596A-8669-410C-D6C2-C64BA599FAFF}"/>
          </ac:spMkLst>
        </pc:spChg>
        <pc:spChg chg="add mod">
          <ac:chgData name="Neemias Informatica Lima" userId="b77af7bd85500281" providerId="LiveId" clId="{B05E63F0-508E-4C10-8A7A-BB1D79888D18}" dt="2023-11-10T13:31:24.054" v="61"/>
          <ac:spMkLst>
            <pc:docMk/>
            <pc:sldMk cId="3902406419" sldId="283"/>
            <ac:spMk id="7" creationId="{0FE62DC2-2C20-14FA-7823-4904DAC09562}"/>
          </ac:spMkLst>
        </pc:spChg>
        <pc:spChg chg="mod">
          <ac:chgData name="Neemias Informatica Lima" userId="b77af7bd85500281" providerId="LiveId" clId="{B05E63F0-508E-4C10-8A7A-BB1D79888D18}" dt="2023-11-10T13:40:27.953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42:17.204" v="16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05E63F0-508E-4C10-8A7A-BB1D79888D18}" dt="2023-11-10T13:31:23.674" v="60" actId="478"/>
          <ac:picMkLst>
            <pc:docMk/>
            <pc:sldMk cId="3902406419" sldId="283"/>
            <ac:picMk id="6" creationId="{EBBF359E-2BA6-DABC-BD55-383EDA7B6175}"/>
          </ac:picMkLst>
        </pc:picChg>
        <pc:picChg chg="add mod">
          <ac:chgData name="Neemias Informatica Lima" userId="b77af7bd85500281" providerId="LiveId" clId="{B05E63F0-508E-4C10-8A7A-BB1D79888D18}" dt="2023-11-10T13:31:24.054" v="61"/>
          <ac:picMkLst>
            <pc:docMk/>
            <pc:sldMk cId="3902406419" sldId="283"/>
            <ac:picMk id="8" creationId="{213F28D8-496C-74CC-559D-70AA94BD197F}"/>
          </ac:picMkLst>
        </pc:picChg>
      </pc:sldChg>
      <pc:sldChg chg="addSp delSp modSp mod">
        <pc:chgData name="Neemias Informatica Lima" userId="b77af7bd85500281" providerId="LiveId" clId="{B05E63F0-508E-4C10-8A7A-BB1D79888D18}" dt="2023-11-10T14:32:16.385" v="201" actId="20577"/>
        <pc:sldMkLst>
          <pc:docMk/>
          <pc:sldMk cId="2424059023" sldId="284"/>
        </pc:sldMkLst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2" creationId="{FE318D04-C3FD-22BF-C399-4ACAA15FEF1D}"/>
          </ac:spMkLst>
        </pc:spChg>
        <pc:spChg chg="del">
          <ac:chgData name="Neemias Informatica Lima" userId="b77af7bd85500281" providerId="LiveId" clId="{B05E63F0-508E-4C10-8A7A-BB1D79888D18}" dt="2023-11-10T13:31:41.042" v="64" actId="478"/>
          <ac:spMkLst>
            <pc:docMk/>
            <pc:sldMk cId="2424059023" sldId="284"/>
            <ac:spMk id="4" creationId="{FB3725F9-1F69-8334-B964-4866E820E357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5" creationId="{28AC9AAE-EE1F-4E48-B9DA-B11B4E341851}"/>
          </ac:spMkLst>
        </pc:spChg>
        <pc:spChg chg="add mod">
          <ac:chgData name="Neemias Informatica Lima" userId="b77af7bd85500281" providerId="LiveId" clId="{B05E63F0-508E-4C10-8A7A-BB1D79888D18}" dt="2023-11-10T13:31:41.473" v="65"/>
          <ac:spMkLst>
            <pc:docMk/>
            <pc:sldMk cId="2424059023" sldId="284"/>
            <ac:spMk id="7" creationId="{3BD0408A-8A10-1F94-05A0-4B49C157EEF7}"/>
          </ac:spMkLst>
        </pc:spChg>
        <pc:spChg chg="mod">
          <ac:chgData name="Neemias Informatica Lima" userId="b77af7bd85500281" providerId="LiveId" clId="{B05E63F0-508E-4C10-8A7A-BB1D79888D18}" dt="2023-11-10T14:30:22.817" v="18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2:16.385" v="20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05E63F0-508E-4C10-8A7A-BB1D79888D18}" dt="2023-11-10T13:31:41.042" v="64" actId="478"/>
          <ac:picMkLst>
            <pc:docMk/>
            <pc:sldMk cId="2424059023" sldId="284"/>
            <ac:picMk id="6" creationId="{281B036F-BBCF-7D34-3DE4-F016A1235977}"/>
          </ac:picMkLst>
        </pc:picChg>
        <pc:picChg chg="add mod">
          <ac:chgData name="Neemias Informatica Lima" userId="b77af7bd85500281" providerId="LiveId" clId="{B05E63F0-508E-4C10-8A7A-BB1D79888D18}" dt="2023-11-10T13:31:41.473" v="65"/>
          <ac:picMkLst>
            <pc:docMk/>
            <pc:sldMk cId="2424059023" sldId="284"/>
            <ac:picMk id="8" creationId="{80808748-F608-253C-2498-869E09331C1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59.135" v="250"/>
        <pc:sldMkLst>
          <pc:docMk/>
          <pc:sldMk cId="2241968852" sldId="285"/>
        </pc:sldMkLst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2" creationId="{7321AD16-22DF-9043-AD8A-D85DEE3B1FE6}"/>
          </ac:spMkLst>
        </pc:spChg>
        <pc:spChg chg="del">
          <ac:chgData name="Neemias Informatica Lima" userId="b77af7bd85500281" providerId="LiveId" clId="{B05E63F0-508E-4C10-8A7A-BB1D79888D18}" dt="2023-11-10T13:31:56.922" v="68" actId="478"/>
          <ac:spMkLst>
            <pc:docMk/>
            <pc:sldMk cId="2241968852" sldId="285"/>
            <ac:spMk id="4" creationId="{5F40508A-2898-7AEB-C067-C6D3C4A269AE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5" creationId="{3E6FA5BA-701D-8A76-DF3E-7B9A8533703A}"/>
          </ac:spMkLst>
        </pc:spChg>
        <pc:spChg chg="add mod">
          <ac:chgData name="Neemias Informatica Lima" userId="b77af7bd85500281" providerId="LiveId" clId="{B05E63F0-508E-4C10-8A7A-BB1D79888D18}" dt="2023-11-10T13:31:57.325" v="69"/>
          <ac:spMkLst>
            <pc:docMk/>
            <pc:sldMk cId="2241968852" sldId="285"/>
            <ac:spMk id="7" creationId="{F356314F-B877-F4C9-8235-23AB6B6CEAEC}"/>
          </ac:spMkLst>
        </pc:spChg>
        <pc:spChg chg="mod">
          <ac:chgData name="Neemias Informatica Lima" userId="b77af7bd85500281" providerId="LiveId" clId="{B05E63F0-508E-4C10-8A7A-BB1D79888D18}" dt="2023-11-10T14:33:23.097" v="23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3:59.135" v="250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05E63F0-508E-4C10-8A7A-BB1D79888D18}" dt="2023-11-10T13:31:56.922" v="68" actId="478"/>
          <ac:picMkLst>
            <pc:docMk/>
            <pc:sldMk cId="2241968852" sldId="285"/>
            <ac:picMk id="6" creationId="{5AD530DE-5CCC-2E15-BAC3-73D005BE7D3E}"/>
          </ac:picMkLst>
        </pc:picChg>
        <pc:picChg chg="add mod">
          <ac:chgData name="Neemias Informatica Lima" userId="b77af7bd85500281" providerId="LiveId" clId="{B05E63F0-508E-4C10-8A7A-BB1D79888D18}" dt="2023-11-10T13:31:57.325" v="69"/>
          <ac:picMkLst>
            <pc:docMk/>
            <pc:sldMk cId="2241968852" sldId="285"/>
            <ac:picMk id="8" creationId="{61EA8580-A122-78EF-6BCE-B7ED1C53885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28.665" v="276" actId="20577"/>
        <pc:sldMkLst>
          <pc:docMk/>
          <pc:sldMk cId="1959249856" sldId="286"/>
        </pc:sldMkLst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2" creationId="{1257415A-5C3B-183B-FE89-4368110B7580}"/>
          </ac:spMkLst>
        </pc:spChg>
        <pc:spChg chg="del">
          <ac:chgData name="Neemias Informatica Lima" userId="b77af7bd85500281" providerId="LiveId" clId="{B05E63F0-508E-4C10-8A7A-BB1D79888D18}" dt="2023-11-10T13:32:23.690" v="72" actId="478"/>
          <ac:spMkLst>
            <pc:docMk/>
            <pc:sldMk cId="1959249856" sldId="286"/>
            <ac:spMk id="4" creationId="{77104416-506E-512A-5407-4B782E7ACEB6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5" creationId="{376A57BB-0189-9F96-FEA1-400F7A44713B}"/>
          </ac:spMkLst>
        </pc:spChg>
        <pc:spChg chg="add mod">
          <ac:chgData name="Neemias Informatica Lima" userId="b77af7bd85500281" providerId="LiveId" clId="{B05E63F0-508E-4C10-8A7A-BB1D79888D18}" dt="2023-11-10T13:32:24.089" v="73"/>
          <ac:spMkLst>
            <pc:docMk/>
            <pc:sldMk cId="1959249856" sldId="286"/>
            <ac:spMk id="7" creationId="{8062A654-F8C7-F6ED-D476-32387E2E9CB2}"/>
          </ac:spMkLst>
        </pc:spChg>
        <pc:spChg chg="mod">
          <ac:chgData name="Neemias Informatica Lima" userId="b77af7bd85500281" providerId="LiveId" clId="{B05E63F0-508E-4C10-8A7A-BB1D79888D18}" dt="2023-11-10T14:34:35.254" v="25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4:35:28.665" v="276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05E63F0-508E-4C10-8A7A-BB1D79888D18}" dt="2023-11-10T13:32:23.690" v="72" actId="478"/>
          <ac:picMkLst>
            <pc:docMk/>
            <pc:sldMk cId="1959249856" sldId="286"/>
            <ac:picMk id="6" creationId="{DAA2F9EA-2B95-CAC1-0966-937C9AF511B1}"/>
          </ac:picMkLst>
        </pc:picChg>
        <pc:picChg chg="add mod">
          <ac:chgData name="Neemias Informatica Lima" userId="b77af7bd85500281" providerId="LiveId" clId="{B05E63F0-508E-4C10-8A7A-BB1D79888D18}" dt="2023-11-10T13:32:24.089" v="73"/>
          <ac:picMkLst>
            <pc:docMk/>
            <pc:sldMk cId="1959249856" sldId="286"/>
            <ac:picMk id="8" creationId="{61147871-C468-8D50-C63E-99B6D3F227BD}"/>
          </ac:picMkLst>
        </pc:picChg>
      </pc:sldChg>
      <pc:sldChg chg="addSp delSp modSp mod">
        <pc:chgData name="Neemias Informatica Lima" userId="b77af7bd85500281" providerId="LiveId" clId="{B05E63F0-508E-4C10-8A7A-BB1D79888D18}" dt="2023-11-10T14:37:45.633" v="309" actId="20577"/>
        <pc:sldMkLst>
          <pc:docMk/>
          <pc:sldMk cId="2857006406" sldId="287"/>
        </pc:sldMkLst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2" creationId="{E160B41A-47E6-F2CE-EDAB-CB1BBD4D4E3A}"/>
          </ac:spMkLst>
        </pc:spChg>
        <pc:spChg chg="del">
          <ac:chgData name="Neemias Informatica Lima" userId="b77af7bd85500281" providerId="LiveId" clId="{B05E63F0-508E-4C10-8A7A-BB1D79888D18}" dt="2023-11-10T13:36:22.897" v="78" actId="478"/>
          <ac:spMkLst>
            <pc:docMk/>
            <pc:sldMk cId="2857006406" sldId="287"/>
            <ac:spMk id="4" creationId="{C9F37BA4-3D46-FB80-9EB4-BE389B549B1E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5" creationId="{189C9F6F-4482-FDFA-D1D0-7133A4177609}"/>
          </ac:spMkLst>
        </pc:spChg>
        <pc:spChg chg="add mod">
          <ac:chgData name="Neemias Informatica Lima" userId="b77af7bd85500281" providerId="LiveId" clId="{B05E63F0-508E-4C10-8A7A-BB1D79888D18}" dt="2023-11-10T13:36:23.476" v="79"/>
          <ac:spMkLst>
            <pc:docMk/>
            <pc:sldMk cId="2857006406" sldId="287"/>
            <ac:spMk id="7" creationId="{4EED4107-8119-1BF0-74DD-F9670D6EE391}"/>
          </ac:spMkLst>
        </pc:spChg>
        <pc:spChg chg="mod">
          <ac:chgData name="Neemias Informatica Lima" userId="b77af7bd85500281" providerId="LiveId" clId="{B05E63F0-508E-4C10-8A7A-BB1D79888D18}" dt="2023-11-10T14:37:45.633" v="309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05E63F0-508E-4C10-8A7A-BB1D79888D18}" dt="2023-11-10T13:36:22.897" v="78" actId="478"/>
          <ac:picMkLst>
            <pc:docMk/>
            <pc:sldMk cId="2857006406" sldId="287"/>
            <ac:picMk id="6" creationId="{057A0C10-C599-9257-80C2-48CAD0B192E1}"/>
          </ac:picMkLst>
        </pc:picChg>
        <pc:picChg chg="add mod">
          <ac:chgData name="Neemias Informatica Lima" userId="b77af7bd85500281" providerId="LiveId" clId="{B05E63F0-508E-4C10-8A7A-BB1D79888D18}" dt="2023-11-10T13:36:23.476" v="79"/>
          <ac:picMkLst>
            <pc:docMk/>
            <pc:sldMk cId="2857006406" sldId="287"/>
            <ac:picMk id="8" creationId="{707A9F23-2724-CA0A-6639-F5B6B50100DC}"/>
          </ac:picMkLst>
        </pc:picChg>
      </pc:sldChg>
      <pc:sldChg chg="addSp delSp modSp mod">
        <pc:chgData name="Neemias Informatica Lima" userId="b77af7bd85500281" providerId="LiveId" clId="{B05E63F0-508E-4C10-8A7A-BB1D79888D18}" dt="2023-11-10T13:39:04.173" v="132"/>
        <pc:sldMkLst>
          <pc:docMk/>
          <pc:sldMk cId="2630436816" sldId="288"/>
        </pc:sldMkLst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2" creationId="{F41C0DDD-B644-CECE-2651-79958344FA4D}"/>
          </ac:spMkLst>
        </pc:spChg>
        <pc:spChg chg="del">
          <ac:chgData name="Neemias Informatica Lima" userId="b77af7bd85500281" providerId="LiveId" clId="{B05E63F0-508E-4C10-8A7A-BB1D79888D18}" dt="2023-11-10T13:31:08.466" v="56" actId="478"/>
          <ac:spMkLst>
            <pc:docMk/>
            <pc:sldMk cId="2630436816" sldId="288"/>
            <ac:spMk id="4" creationId="{426C4C4C-C478-CBE7-BDE6-0C85285F55BE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5" creationId="{3545B382-B00F-0C4C-FFE8-3CA9D15BE9DD}"/>
          </ac:spMkLst>
        </pc:spChg>
        <pc:spChg chg="add mod">
          <ac:chgData name="Neemias Informatica Lima" userId="b77af7bd85500281" providerId="LiveId" clId="{B05E63F0-508E-4C10-8A7A-BB1D79888D18}" dt="2023-11-10T13:31:10.374" v="57"/>
          <ac:spMkLst>
            <pc:docMk/>
            <pc:sldMk cId="2630436816" sldId="288"/>
            <ac:spMk id="7" creationId="{566F90D3-843F-0101-77DA-A148037464B0}"/>
          </ac:spMkLst>
        </pc:spChg>
        <pc:spChg chg="mod">
          <ac:chgData name="Neemias Informatica Lima" userId="b77af7bd85500281" providerId="LiveId" clId="{B05E63F0-508E-4C10-8A7A-BB1D79888D18}" dt="2023-11-10T13:39:04.173" v="132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05E63F0-508E-4C10-8A7A-BB1D79888D18}" dt="2023-11-10T13:38:30.382" v="11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08.466" v="56" actId="478"/>
          <ac:picMkLst>
            <pc:docMk/>
            <pc:sldMk cId="2630436816" sldId="288"/>
            <ac:picMk id="6" creationId="{5BD4D143-721E-586A-75D3-F68069DCCE33}"/>
          </ac:picMkLst>
        </pc:picChg>
        <pc:picChg chg="add mod">
          <ac:chgData name="Neemias Informatica Lima" userId="b77af7bd85500281" providerId="LiveId" clId="{B05E63F0-508E-4C10-8A7A-BB1D79888D18}" dt="2023-11-10T13:31:10.374" v="57"/>
          <ac:picMkLst>
            <pc:docMk/>
            <pc:sldMk cId="2630436816" sldId="288"/>
            <ac:picMk id="8" creationId="{8F0A78FC-9CCE-83BB-D96D-68344A7703CF}"/>
          </ac:picMkLst>
        </pc:picChg>
      </pc:sldChg>
      <pc:sldChg chg="addSp delSp modSp mod">
        <pc:chgData name="Neemias Informatica Lima" userId="b77af7bd85500281" providerId="LiveId" clId="{B05E63F0-508E-4C10-8A7A-BB1D79888D18}" dt="2023-11-10T14:29:42.722" v="176"/>
        <pc:sldMkLst>
          <pc:docMk/>
          <pc:sldMk cId="3032827026" sldId="289"/>
        </pc:sldMkLst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2" creationId="{B4D81F1D-3AA9-3AD0-98A4-A2FAD02B1E1E}"/>
          </ac:spMkLst>
        </pc:spChg>
        <pc:spChg chg="del">
          <ac:chgData name="Neemias Informatica Lima" userId="b77af7bd85500281" providerId="LiveId" clId="{B05E63F0-508E-4C10-8A7A-BB1D79888D18}" dt="2023-11-10T13:31:33.182" v="62" actId="478"/>
          <ac:spMkLst>
            <pc:docMk/>
            <pc:sldMk cId="3032827026" sldId="289"/>
            <ac:spMk id="4" creationId="{E869D319-B784-11B1-DC2A-73E7045E77FD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5" creationId="{641234CF-A72F-B534-79CB-B2A689D71969}"/>
          </ac:spMkLst>
        </pc:spChg>
        <pc:spChg chg="add mod">
          <ac:chgData name="Neemias Informatica Lima" userId="b77af7bd85500281" providerId="LiveId" clId="{B05E63F0-508E-4C10-8A7A-BB1D79888D18}" dt="2023-11-10T13:31:33.586" v="63"/>
          <ac:spMkLst>
            <pc:docMk/>
            <pc:sldMk cId="3032827026" sldId="289"/>
            <ac:spMk id="7" creationId="{126FE1CC-ECBE-BD0B-8007-29A804B48E80}"/>
          </ac:spMkLst>
        </pc:spChg>
        <pc:spChg chg="mod">
          <ac:chgData name="Neemias Informatica Lima" userId="b77af7bd85500281" providerId="LiveId" clId="{B05E63F0-508E-4C10-8A7A-BB1D79888D18}" dt="2023-11-10T13:43:07.447" v="168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05E63F0-508E-4C10-8A7A-BB1D79888D18}" dt="2023-11-10T14:29:42.722" v="17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33.182" v="62" actId="478"/>
          <ac:picMkLst>
            <pc:docMk/>
            <pc:sldMk cId="3032827026" sldId="289"/>
            <ac:picMk id="6" creationId="{3CC464EC-EF35-AD04-CE97-B81251D763FA}"/>
          </ac:picMkLst>
        </pc:picChg>
        <pc:picChg chg="add mod">
          <ac:chgData name="Neemias Informatica Lima" userId="b77af7bd85500281" providerId="LiveId" clId="{B05E63F0-508E-4C10-8A7A-BB1D79888D18}" dt="2023-11-10T13:31:33.586" v="63"/>
          <ac:picMkLst>
            <pc:docMk/>
            <pc:sldMk cId="3032827026" sldId="289"/>
            <ac:picMk id="8" creationId="{A4D00E5A-1D72-8A31-C029-01D694073CE2}"/>
          </ac:picMkLst>
        </pc:picChg>
      </pc:sldChg>
      <pc:sldChg chg="addSp delSp modSp mod">
        <pc:chgData name="Neemias Informatica Lima" userId="b77af7bd85500281" providerId="LiveId" clId="{B05E63F0-508E-4C10-8A7A-BB1D79888D18}" dt="2023-11-10T14:33:07.318" v="230" actId="313"/>
        <pc:sldMkLst>
          <pc:docMk/>
          <pc:sldMk cId="3772032319" sldId="290"/>
        </pc:sldMkLst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2" creationId="{51F6DACC-F251-1AF1-C450-BD82DC8056A2}"/>
          </ac:spMkLst>
        </pc:spChg>
        <pc:spChg chg="del">
          <ac:chgData name="Neemias Informatica Lima" userId="b77af7bd85500281" providerId="LiveId" clId="{B05E63F0-508E-4C10-8A7A-BB1D79888D18}" dt="2023-11-10T13:31:48.622" v="66" actId="478"/>
          <ac:spMkLst>
            <pc:docMk/>
            <pc:sldMk cId="3772032319" sldId="290"/>
            <ac:spMk id="4" creationId="{4D5AAEC5-D36B-AB38-4A72-3A2D9C904995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5" creationId="{BC9F54CC-3561-92EC-41E8-60570CD77F07}"/>
          </ac:spMkLst>
        </pc:spChg>
        <pc:spChg chg="add mod">
          <ac:chgData name="Neemias Informatica Lima" userId="b77af7bd85500281" providerId="LiveId" clId="{B05E63F0-508E-4C10-8A7A-BB1D79888D18}" dt="2023-11-10T13:31:49.238" v="67"/>
          <ac:spMkLst>
            <pc:docMk/>
            <pc:sldMk cId="3772032319" sldId="290"/>
            <ac:spMk id="7" creationId="{1AB612AD-21E5-DC9E-9A8C-DEA04641E090}"/>
          </ac:spMkLst>
        </pc:spChg>
        <pc:spChg chg="mod">
          <ac:chgData name="Neemias Informatica Lima" userId="b77af7bd85500281" providerId="LiveId" clId="{B05E63F0-508E-4C10-8A7A-BB1D79888D18}" dt="2023-11-10T14:33:07.318" v="230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05E63F0-508E-4C10-8A7A-BB1D79888D18}" dt="2023-11-10T14:30:40.838" v="18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1:48.622" v="66" actId="478"/>
          <ac:picMkLst>
            <pc:docMk/>
            <pc:sldMk cId="3772032319" sldId="290"/>
            <ac:picMk id="6" creationId="{59E3138C-DC85-2A43-E937-AACECF05F49F}"/>
          </ac:picMkLst>
        </pc:picChg>
        <pc:picChg chg="add mod">
          <ac:chgData name="Neemias Informatica Lima" userId="b77af7bd85500281" providerId="LiveId" clId="{B05E63F0-508E-4C10-8A7A-BB1D79888D18}" dt="2023-11-10T13:31:49.238" v="67"/>
          <ac:picMkLst>
            <pc:docMk/>
            <pc:sldMk cId="3772032319" sldId="290"/>
            <ac:picMk id="8" creationId="{23EABB89-2818-F601-6442-82391F881D0A}"/>
          </ac:picMkLst>
        </pc:picChg>
      </pc:sldChg>
      <pc:sldChg chg="addSp delSp modSp mod">
        <pc:chgData name="Neemias Informatica Lima" userId="b77af7bd85500281" providerId="LiveId" clId="{B05E63F0-508E-4C10-8A7A-BB1D79888D18}" dt="2023-11-10T14:34:16.989" v="255"/>
        <pc:sldMkLst>
          <pc:docMk/>
          <pc:sldMk cId="1768216317" sldId="291"/>
        </pc:sldMkLst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2" creationId="{B1A2DDA4-6F2F-A8D8-CEB4-307A1CCC94B1}"/>
          </ac:spMkLst>
        </pc:spChg>
        <pc:spChg chg="del">
          <ac:chgData name="Neemias Informatica Lima" userId="b77af7bd85500281" providerId="LiveId" clId="{B05E63F0-508E-4C10-8A7A-BB1D79888D18}" dt="2023-11-10T13:32:13.146" v="70" actId="478"/>
          <ac:spMkLst>
            <pc:docMk/>
            <pc:sldMk cId="1768216317" sldId="291"/>
            <ac:spMk id="4" creationId="{2E7E9DDE-1FB0-562E-E6D5-00F02A3B36F0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5" creationId="{A381BB16-0E9F-16C7-178D-94FD385E92D6}"/>
          </ac:spMkLst>
        </pc:spChg>
        <pc:spChg chg="add mod">
          <ac:chgData name="Neemias Informatica Lima" userId="b77af7bd85500281" providerId="LiveId" clId="{B05E63F0-508E-4C10-8A7A-BB1D79888D18}" dt="2023-11-10T13:32:13.550" v="71"/>
          <ac:spMkLst>
            <pc:docMk/>
            <pc:sldMk cId="1768216317" sldId="291"/>
            <ac:spMk id="7" creationId="{FD5D3AAF-4D04-174A-3B1D-9D03A64C5143}"/>
          </ac:spMkLst>
        </pc:spChg>
        <pc:spChg chg="mod">
          <ac:chgData name="Neemias Informatica Lima" userId="b77af7bd85500281" providerId="LiveId" clId="{B05E63F0-508E-4C10-8A7A-BB1D79888D18}" dt="2023-11-10T14:34:16.989" v="25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05E63F0-508E-4C10-8A7A-BB1D79888D18}" dt="2023-11-10T14:33:30.026" v="23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13.146" v="70" actId="478"/>
          <ac:picMkLst>
            <pc:docMk/>
            <pc:sldMk cId="1768216317" sldId="291"/>
            <ac:picMk id="6" creationId="{43EDB5B2-68F7-8A6E-70D9-42AAB845B72D}"/>
          </ac:picMkLst>
        </pc:picChg>
        <pc:picChg chg="add mod">
          <ac:chgData name="Neemias Informatica Lima" userId="b77af7bd85500281" providerId="LiveId" clId="{B05E63F0-508E-4C10-8A7A-BB1D79888D18}" dt="2023-11-10T13:32:13.550" v="71"/>
          <ac:picMkLst>
            <pc:docMk/>
            <pc:sldMk cId="1768216317" sldId="291"/>
            <ac:picMk id="8" creationId="{524BDC9F-E845-EB57-A6E6-75D6EFFB6878}"/>
          </ac:picMkLst>
        </pc:picChg>
      </pc:sldChg>
      <pc:sldChg chg="addSp delSp modSp mod">
        <pc:chgData name="Neemias Informatica Lima" userId="b77af7bd85500281" providerId="LiveId" clId="{B05E63F0-508E-4C10-8A7A-BB1D79888D18}" dt="2023-11-10T14:35:57.502" v="280" actId="20577"/>
        <pc:sldMkLst>
          <pc:docMk/>
          <pc:sldMk cId="3757265641" sldId="292"/>
        </pc:sldMkLst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2" creationId="{8AB0DACC-9816-0E47-A4B1-2857BCE99ABA}"/>
          </ac:spMkLst>
        </pc:spChg>
        <pc:spChg chg="del">
          <ac:chgData name="Neemias Informatica Lima" userId="b77af7bd85500281" providerId="LiveId" clId="{B05E63F0-508E-4C10-8A7A-BB1D79888D18}" dt="2023-11-10T13:32:31.550" v="74" actId="478"/>
          <ac:spMkLst>
            <pc:docMk/>
            <pc:sldMk cId="3757265641" sldId="292"/>
            <ac:spMk id="4" creationId="{FCAADCC0-9B14-BE13-E8CE-5F773B50F777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5" creationId="{8072D41A-3886-49D4-6865-6C0780AA5BB4}"/>
          </ac:spMkLst>
        </pc:spChg>
        <pc:spChg chg="add mod">
          <ac:chgData name="Neemias Informatica Lima" userId="b77af7bd85500281" providerId="LiveId" clId="{B05E63F0-508E-4C10-8A7A-BB1D79888D18}" dt="2023-11-10T13:32:31.921" v="75"/>
          <ac:spMkLst>
            <pc:docMk/>
            <pc:sldMk cId="3757265641" sldId="292"/>
            <ac:spMk id="7" creationId="{B7A30680-4B38-F8FE-F674-5A8546A47D80}"/>
          </ac:spMkLst>
        </pc:spChg>
        <pc:spChg chg="mod">
          <ac:chgData name="Neemias Informatica Lima" userId="b77af7bd85500281" providerId="LiveId" clId="{B05E63F0-508E-4C10-8A7A-BB1D79888D18}" dt="2023-11-10T14:35:57.502" v="2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05E63F0-508E-4C10-8A7A-BB1D79888D18}" dt="2023-11-10T14:34:41.829" v="26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05E63F0-508E-4C10-8A7A-BB1D79888D18}" dt="2023-11-10T13:32:31.550" v="74" actId="478"/>
          <ac:picMkLst>
            <pc:docMk/>
            <pc:sldMk cId="3757265641" sldId="292"/>
            <ac:picMk id="6" creationId="{7E28B24B-47FE-81C4-5A83-3FFB9E2110E8}"/>
          </ac:picMkLst>
        </pc:picChg>
        <pc:picChg chg="add mod">
          <ac:chgData name="Neemias Informatica Lima" userId="b77af7bd85500281" providerId="LiveId" clId="{B05E63F0-508E-4C10-8A7A-BB1D79888D18}" dt="2023-11-10T13:32:31.921" v="75"/>
          <ac:picMkLst>
            <pc:docMk/>
            <pc:sldMk cId="3757265641" sldId="292"/>
            <ac:picMk id="8" creationId="{D23A01E2-B42A-6E9B-4D3B-14EC42346576}"/>
          </ac:picMkLst>
        </pc:picChg>
      </pc:sldChg>
      <pc:sldChg chg="addSp delSp modSp mod">
        <pc:chgData name="Neemias Informatica Lima" userId="b77af7bd85500281" providerId="LiveId" clId="{B05E63F0-508E-4C10-8A7A-BB1D79888D18}" dt="2023-11-10T14:36:36.578" v="293" actId="6549"/>
        <pc:sldMkLst>
          <pc:docMk/>
          <pc:sldMk cId="3114938747" sldId="293"/>
        </pc:sldMkLst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2" creationId="{DB5DE5DD-09D9-535E-2F34-12979525328A}"/>
          </ac:spMkLst>
        </pc:spChg>
        <pc:spChg chg="del">
          <ac:chgData name="Neemias Informatica Lima" userId="b77af7bd85500281" providerId="LiveId" clId="{B05E63F0-508E-4C10-8A7A-BB1D79888D18}" dt="2023-11-10T13:32:38.170" v="76" actId="478"/>
          <ac:spMkLst>
            <pc:docMk/>
            <pc:sldMk cId="3114938747" sldId="293"/>
            <ac:spMk id="4" creationId="{477A2F28-092F-EDB8-9A9D-B8ABB967CF0F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5" creationId="{0E6B86FF-0729-DEB6-15AF-34F087C4210B}"/>
          </ac:spMkLst>
        </pc:spChg>
        <pc:spChg chg="add mod">
          <ac:chgData name="Neemias Informatica Lima" userId="b77af7bd85500281" providerId="LiveId" clId="{B05E63F0-508E-4C10-8A7A-BB1D79888D18}" dt="2023-11-10T13:32:38.741" v="77"/>
          <ac:spMkLst>
            <pc:docMk/>
            <pc:sldMk cId="3114938747" sldId="293"/>
            <ac:spMk id="7" creationId="{E4818229-667A-52CE-35B8-B8210E12B655}"/>
          </ac:spMkLst>
        </pc:spChg>
        <pc:spChg chg="mod">
          <ac:chgData name="Neemias Informatica Lima" userId="b77af7bd85500281" providerId="LiveId" clId="{B05E63F0-508E-4C10-8A7A-BB1D79888D18}" dt="2023-11-10T14:36:36.578" v="29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05E63F0-508E-4C10-8A7A-BB1D79888D18}" dt="2023-11-10T13:32:38.170" v="76" actId="478"/>
          <ac:picMkLst>
            <pc:docMk/>
            <pc:sldMk cId="3114938747" sldId="293"/>
            <ac:picMk id="6" creationId="{5F99CD27-8BAF-3A17-C8B3-F142D02CA6A8}"/>
          </ac:picMkLst>
        </pc:picChg>
        <pc:picChg chg="add mod">
          <ac:chgData name="Neemias Informatica Lima" userId="b77af7bd85500281" providerId="LiveId" clId="{B05E63F0-508E-4C10-8A7A-BB1D79888D18}" dt="2023-11-10T13:32:38.741" v="77"/>
          <ac:picMkLst>
            <pc:docMk/>
            <pc:sldMk cId="3114938747" sldId="293"/>
            <ac:picMk id="8" creationId="{BA77F2CE-91CA-D8BF-FF29-4E9D3F3A5922}"/>
          </ac:picMkLst>
        </pc:picChg>
      </pc:sldChg>
    </pc:docChg>
  </pc:docChgLst>
  <pc:docChgLst>
    <pc:chgData name="Neemias Informatica Lima" userId="b77af7bd85500281" providerId="LiveId" clId="{9C03B7CC-1721-4A03-9923-5FCC39D99DB4}"/>
    <pc:docChg chg="undo redo custSel modSld">
      <pc:chgData name="Neemias Informatica Lima" userId="b77af7bd85500281" providerId="LiveId" clId="{9C03B7CC-1721-4A03-9923-5FCC39D99DB4}" dt="2023-11-10T19:33:13.654" v="311" actId="20577"/>
      <pc:docMkLst>
        <pc:docMk/>
      </pc:docMkLst>
      <pc:sldChg chg="addSp delSp modSp mod">
        <pc:chgData name="Neemias Informatica Lima" userId="b77af7bd85500281" providerId="LiveId" clId="{9C03B7CC-1721-4A03-9923-5FCC39D99DB4}" dt="2023-11-10T19:18:09.847" v="31"/>
        <pc:sldMkLst>
          <pc:docMk/>
          <pc:sldMk cId="2232331225" sldId="280"/>
        </pc:sldMkLst>
        <pc:spChg chg="mod">
          <ac:chgData name="Neemias Informatica Lima" userId="b77af7bd85500281" providerId="LiveId" clId="{9C03B7CC-1721-4A03-9923-5FCC39D99DB4}" dt="2023-11-10T19:16:10.179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17:38.820" v="2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16:47.120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16:12.864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16:41.304" v="18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9C03B7CC-1721-4A03-9923-5FCC39D99DB4}" dt="2023-11-10T19:17:34.519" v="20" actId="478"/>
          <ac:picMkLst>
            <pc:docMk/>
            <pc:sldMk cId="2232331225" sldId="280"/>
            <ac:picMk id="4" creationId="{BA32ACFD-1410-D055-77A4-346B5ADC05F9}"/>
          </ac:picMkLst>
        </pc:picChg>
        <pc:picChg chg="add mod">
          <ac:chgData name="Neemias Informatica Lima" userId="b77af7bd85500281" providerId="LiveId" clId="{9C03B7CC-1721-4A03-9923-5FCC39D99DB4}" dt="2023-11-10T19:18:09.847" v="31"/>
          <ac:picMkLst>
            <pc:docMk/>
            <pc:sldMk cId="2232331225" sldId="280"/>
            <ac:picMk id="8" creationId="{930FAF1B-E1CF-FCBA-028E-74418E7AFA73}"/>
          </ac:picMkLst>
        </pc:picChg>
      </pc:sldChg>
      <pc:sldChg chg="addSp delSp modSp mod">
        <pc:chgData name="Neemias Informatica Lima" userId="b77af7bd85500281" providerId="LiveId" clId="{9C03B7CC-1721-4A03-9923-5FCC39D99DB4}" dt="2023-11-10T19:21:11.188" v="90" actId="313"/>
        <pc:sldMkLst>
          <pc:docMk/>
          <pc:sldMk cId="2103443556" sldId="281"/>
        </pc:sldMkLst>
        <pc:spChg chg="mod">
          <ac:chgData name="Neemias Informatica Lima" userId="b77af7bd85500281" providerId="LiveId" clId="{9C03B7CC-1721-4A03-9923-5FCC39D99DB4}" dt="2023-11-10T19:21:11.188" v="90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18:18.287" v="3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18:58.862" v="4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C03B7CC-1721-4A03-9923-5FCC39D99DB4}" dt="2023-11-10T19:18:37.879" v="41" actId="1037"/>
          <ac:picMkLst>
            <pc:docMk/>
            <pc:sldMk cId="2103443556" sldId="281"/>
            <ac:picMk id="3" creationId="{51EC2F2C-8266-8BAE-BB2E-C87808B020EF}"/>
          </ac:picMkLst>
        </pc:picChg>
        <pc:picChg chg="del">
          <ac:chgData name="Neemias Informatica Lima" userId="b77af7bd85500281" providerId="LiveId" clId="{9C03B7CC-1721-4A03-9923-5FCC39D99DB4}" dt="2023-11-10T19:18:20.503" v="34" actId="478"/>
          <ac:picMkLst>
            <pc:docMk/>
            <pc:sldMk cId="2103443556" sldId="281"/>
            <ac:picMk id="4" creationId="{2474B139-2C72-BC7F-B77B-1D3D2B21BA67}"/>
          </ac:picMkLst>
        </pc:picChg>
      </pc:sldChg>
      <pc:sldChg chg="addSp delSp modSp mod">
        <pc:chgData name="Neemias Informatica Lima" userId="b77af7bd85500281" providerId="LiveId" clId="{9C03B7CC-1721-4A03-9923-5FCC39D99DB4}" dt="2023-11-10T19:23:19.771" v="122" actId="6549"/>
        <pc:sldMkLst>
          <pc:docMk/>
          <pc:sldMk cId="3683219421" sldId="282"/>
        </pc:sldMkLst>
        <pc:spChg chg="del">
          <ac:chgData name="Neemias Informatica Lima" userId="b77af7bd85500281" providerId="LiveId" clId="{9C03B7CC-1721-4A03-9923-5FCC39D99DB4}" dt="2023-11-10T19:19:13.915" v="49" actId="478"/>
          <ac:spMkLst>
            <pc:docMk/>
            <pc:sldMk cId="3683219421" sldId="282"/>
            <ac:spMk id="2" creationId="{5F75E43F-2931-7F8F-C8DC-FB21C89AFD25}"/>
          </ac:spMkLst>
        </pc:spChg>
        <pc:spChg chg="del">
          <ac:chgData name="Neemias Informatica Lima" userId="b77af7bd85500281" providerId="LiveId" clId="{9C03B7CC-1721-4A03-9923-5FCC39D99DB4}" dt="2023-11-10T19:19:13.915" v="49" actId="478"/>
          <ac:spMkLst>
            <pc:docMk/>
            <pc:sldMk cId="3683219421" sldId="282"/>
            <ac:spMk id="5" creationId="{2F3D168C-F88B-566E-0523-69619FF24EDC}"/>
          </ac:spMkLst>
        </pc:spChg>
        <pc:spChg chg="add mod">
          <ac:chgData name="Neemias Informatica Lima" userId="b77af7bd85500281" providerId="LiveId" clId="{9C03B7CC-1721-4A03-9923-5FCC39D99DB4}" dt="2023-11-10T19:19:14.223" v="50"/>
          <ac:spMkLst>
            <pc:docMk/>
            <pc:sldMk cId="3683219421" sldId="282"/>
            <ac:spMk id="6" creationId="{01D4C770-73C0-5BC4-FEB4-AF29BD3FD788}"/>
          </ac:spMkLst>
        </pc:spChg>
        <pc:spChg chg="add mod">
          <ac:chgData name="Neemias Informatica Lima" userId="b77af7bd85500281" providerId="LiveId" clId="{9C03B7CC-1721-4A03-9923-5FCC39D99DB4}" dt="2023-11-10T19:19:14.223" v="50"/>
          <ac:spMkLst>
            <pc:docMk/>
            <pc:sldMk cId="3683219421" sldId="282"/>
            <ac:spMk id="8" creationId="{5E8485E4-90A0-5C72-90A0-DF7A1691F906}"/>
          </ac:spMkLst>
        </pc:spChg>
        <pc:spChg chg="mod">
          <ac:chgData name="Neemias Informatica Lima" userId="b77af7bd85500281" providerId="LiveId" clId="{9C03B7CC-1721-4A03-9923-5FCC39D99DB4}" dt="2023-11-10T19:23:19.771" v="12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22:04.952" v="9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9C03B7CC-1721-4A03-9923-5FCC39D99DB4}" dt="2023-11-10T19:19:13.915" v="49" actId="478"/>
          <ac:picMkLst>
            <pc:docMk/>
            <pc:sldMk cId="3683219421" sldId="282"/>
            <ac:picMk id="7" creationId="{F326F2FE-3DF2-8C5B-1503-F441072FA939}"/>
          </ac:picMkLst>
        </pc:picChg>
        <pc:picChg chg="add mod">
          <ac:chgData name="Neemias Informatica Lima" userId="b77af7bd85500281" providerId="LiveId" clId="{9C03B7CC-1721-4A03-9923-5FCC39D99DB4}" dt="2023-11-10T19:19:14.223" v="50"/>
          <ac:picMkLst>
            <pc:docMk/>
            <pc:sldMk cId="3683219421" sldId="282"/>
            <ac:picMk id="9" creationId="{29E1C877-A151-1479-B3DB-67105CE92760}"/>
          </ac:picMkLst>
        </pc:picChg>
      </pc:sldChg>
      <pc:sldChg chg="addSp delSp modSp mod">
        <pc:chgData name="Neemias Informatica Lima" userId="b77af7bd85500281" providerId="LiveId" clId="{9C03B7CC-1721-4A03-9923-5FCC39D99DB4}" dt="2023-11-10T19:24:53.030" v="149" actId="207"/>
        <pc:sldMkLst>
          <pc:docMk/>
          <pc:sldMk cId="3902406419" sldId="283"/>
        </pc:sldMkLst>
        <pc:spChg chg="del">
          <ac:chgData name="Neemias Informatica Lima" userId="b77af7bd85500281" providerId="LiveId" clId="{9C03B7CC-1721-4A03-9923-5FCC39D99DB4}" dt="2023-11-10T19:19:19.947" v="51" actId="478"/>
          <ac:spMkLst>
            <pc:docMk/>
            <pc:sldMk cId="3902406419" sldId="283"/>
            <ac:spMk id="2" creationId="{900CD9C7-A016-25B3-22F9-5B78DD1BC70C}"/>
          </ac:spMkLst>
        </pc:spChg>
        <pc:spChg chg="del">
          <ac:chgData name="Neemias Informatica Lima" userId="b77af7bd85500281" providerId="LiveId" clId="{9C03B7CC-1721-4A03-9923-5FCC39D99DB4}" dt="2023-11-10T19:19:19.947" v="51" actId="478"/>
          <ac:spMkLst>
            <pc:docMk/>
            <pc:sldMk cId="3902406419" sldId="283"/>
            <ac:spMk id="4" creationId="{57211BF0-A557-58E3-DC82-8CDB9B9CC4F4}"/>
          </ac:spMkLst>
        </pc:spChg>
        <pc:spChg chg="add mod">
          <ac:chgData name="Neemias Informatica Lima" userId="b77af7bd85500281" providerId="LiveId" clId="{9C03B7CC-1721-4A03-9923-5FCC39D99DB4}" dt="2023-11-10T19:19:20.280" v="52"/>
          <ac:spMkLst>
            <pc:docMk/>
            <pc:sldMk cId="3902406419" sldId="283"/>
            <ac:spMk id="5" creationId="{1EF1CADC-89A7-3729-6FED-C62298E33D6F}"/>
          </ac:spMkLst>
        </pc:spChg>
        <pc:spChg chg="add mod">
          <ac:chgData name="Neemias Informatica Lima" userId="b77af7bd85500281" providerId="LiveId" clId="{9C03B7CC-1721-4A03-9923-5FCC39D99DB4}" dt="2023-11-10T19:19:20.280" v="52"/>
          <ac:spMkLst>
            <pc:docMk/>
            <pc:sldMk cId="3902406419" sldId="283"/>
            <ac:spMk id="7" creationId="{8160330C-91E2-D7E0-421F-1FCBC6252B60}"/>
          </ac:spMkLst>
        </pc:spChg>
        <pc:spChg chg="mod">
          <ac:chgData name="Neemias Informatica Lima" userId="b77af7bd85500281" providerId="LiveId" clId="{9C03B7CC-1721-4A03-9923-5FCC39D99DB4}" dt="2023-11-10T19:23:36.717" v="12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24:53.030" v="149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9C03B7CC-1721-4A03-9923-5FCC39D99DB4}" dt="2023-11-10T19:19:19.947" v="51" actId="478"/>
          <ac:picMkLst>
            <pc:docMk/>
            <pc:sldMk cId="3902406419" sldId="283"/>
            <ac:picMk id="6" creationId="{1A3A3FD8-6809-0204-2895-9FBFCF498603}"/>
          </ac:picMkLst>
        </pc:picChg>
        <pc:picChg chg="add mod">
          <ac:chgData name="Neemias Informatica Lima" userId="b77af7bd85500281" providerId="LiveId" clId="{9C03B7CC-1721-4A03-9923-5FCC39D99DB4}" dt="2023-11-10T19:19:20.280" v="52"/>
          <ac:picMkLst>
            <pc:docMk/>
            <pc:sldMk cId="3902406419" sldId="283"/>
            <ac:picMk id="8" creationId="{FFDBA45E-2324-7FBE-4975-EE604C309580}"/>
          </ac:picMkLst>
        </pc:picChg>
      </pc:sldChg>
      <pc:sldChg chg="addSp delSp modSp mod">
        <pc:chgData name="Neemias Informatica Lima" userId="b77af7bd85500281" providerId="LiveId" clId="{9C03B7CC-1721-4A03-9923-5FCC39D99DB4}" dt="2023-11-10T19:26:55.156" v="180" actId="20577"/>
        <pc:sldMkLst>
          <pc:docMk/>
          <pc:sldMk cId="2424059023" sldId="284"/>
        </pc:sldMkLst>
        <pc:spChg chg="del">
          <ac:chgData name="Neemias Informatica Lima" userId="b77af7bd85500281" providerId="LiveId" clId="{9C03B7CC-1721-4A03-9923-5FCC39D99DB4}" dt="2023-11-10T19:19:32.335" v="55" actId="478"/>
          <ac:spMkLst>
            <pc:docMk/>
            <pc:sldMk cId="2424059023" sldId="284"/>
            <ac:spMk id="2" creationId="{1C793511-B55D-3BF6-F15F-B9DCBB3847A3}"/>
          </ac:spMkLst>
        </pc:spChg>
        <pc:spChg chg="del">
          <ac:chgData name="Neemias Informatica Lima" userId="b77af7bd85500281" providerId="LiveId" clId="{9C03B7CC-1721-4A03-9923-5FCC39D99DB4}" dt="2023-11-10T19:19:32.335" v="55" actId="478"/>
          <ac:spMkLst>
            <pc:docMk/>
            <pc:sldMk cId="2424059023" sldId="284"/>
            <ac:spMk id="4" creationId="{B872D3BB-7012-CD55-EEBB-AE22FFE2E6F6}"/>
          </ac:spMkLst>
        </pc:spChg>
        <pc:spChg chg="add mod">
          <ac:chgData name="Neemias Informatica Lima" userId="b77af7bd85500281" providerId="LiveId" clId="{9C03B7CC-1721-4A03-9923-5FCC39D99DB4}" dt="2023-11-10T19:19:32.627" v="56"/>
          <ac:spMkLst>
            <pc:docMk/>
            <pc:sldMk cId="2424059023" sldId="284"/>
            <ac:spMk id="5" creationId="{2A1EBC09-E028-AC77-105E-C364C1AAB224}"/>
          </ac:spMkLst>
        </pc:spChg>
        <pc:spChg chg="add mod">
          <ac:chgData name="Neemias Informatica Lima" userId="b77af7bd85500281" providerId="LiveId" clId="{9C03B7CC-1721-4A03-9923-5FCC39D99DB4}" dt="2023-11-10T19:19:32.627" v="56"/>
          <ac:spMkLst>
            <pc:docMk/>
            <pc:sldMk cId="2424059023" sldId="284"/>
            <ac:spMk id="7" creationId="{B70A6A38-0D7F-1014-65F8-293079D92436}"/>
          </ac:spMkLst>
        </pc:spChg>
        <pc:spChg chg="mod">
          <ac:chgData name="Neemias Informatica Lima" userId="b77af7bd85500281" providerId="LiveId" clId="{9C03B7CC-1721-4A03-9923-5FCC39D99DB4}" dt="2023-11-10T19:25:36.770" v="15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26:55.156" v="180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9C03B7CC-1721-4A03-9923-5FCC39D99DB4}" dt="2023-11-10T19:19:32.335" v="55" actId="478"/>
          <ac:picMkLst>
            <pc:docMk/>
            <pc:sldMk cId="2424059023" sldId="284"/>
            <ac:picMk id="6" creationId="{B6AAF54C-19ED-E661-1636-8DF72A0DA784}"/>
          </ac:picMkLst>
        </pc:picChg>
        <pc:picChg chg="add mod">
          <ac:chgData name="Neemias Informatica Lima" userId="b77af7bd85500281" providerId="LiveId" clId="{9C03B7CC-1721-4A03-9923-5FCC39D99DB4}" dt="2023-11-10T19:19:32.627" v="56"/>
          <ac:picMkLst>
            <pc:docMk/>
            <pc:sldMk cId="2424059023" sldId="284"/>
            <ac:picMk id="8" creationId="{2A7BF66A-AA61-CDFA-000B-D04FCC41DD09}"/>
          </ac:picMkLst>
        </pc:picChg>
      </pc:sldChg>
      <pc:sldChg chg="addSp delSp modSp mod">
        <pc:chgData name="Neemias Informatica Lima" userId="b77af7bd85500281" providerId="LiveId" clId="{9C03B7CC-1721-4A03-9923-5FCC39D99DB4}" dt="2023-11-10T19:28:17.129" v="209" actId="20577"/>
        <pc:sldMkLst>
          <pc:docMk/>
          <pc:sldMk cId="2241968852" sldId="285"/>
        </pc:sldMkLst>
        <pc:spChg chg="del">
          <ac:chgData name="Neemias Informatica Lima" userId="b77af7bd85500281" providerId="LiveId" clId="{9C03B7CC-1721-4A03-9923-5FCC39D99DB4}" dt="2023-11-10T19:19:48.123" v="59" actId="478"/>
          <ac:spMkLst>
            <pc:docMk/>
            <pc:sldMk cId="2241968852" sldId="285"/>
            <ac:spMk id="2" creationId="{29B80BD1-FA03-ECDD-C567-2C49B9689738}"/>
          </ac:spMkLst>
        </pc:spChg>
        <pc:spChg chg="del">
          <ac:chgData name="Neemias Informatica Lima" userId="b77af7bd85500281" providerId="LiveId" clId="{9C03B7CC-1721-4A03-9923-5FCC39D99DB4}" dt="2023-11-10T19:19:48.123" v="59" actId="478"/>
          <ac:spMkLst>
            <pc:docMk/>
            <pc:sldMk cId="2241968852" sldId="285"/>
            <ac:spMk id="4" creationId="{FBD966F3-D885-D23A-3F51-53CCA5EBE03B}"/>
          </ac:spMkLst>
        </pc:spChg>
        <pc:spChg chg="add mod">
          <ac:chgData name="Neemias Informatica Lima" userId="b77af7bd85500281" providerId="LiveId" clId="{9C03B7CC-1721-4A03-9923-5FCC39D99DB4}" dt="2023-11-10T19:19:48.575" v="60"/>
          <ac:spMkLst>
            <pc:docMk/>
            <pc:sldMk cId="2241968852" sldId="285"/>
            <ac:spMk id="5" creationId="{4863FF2C-3124-EC32-ABDF-057CB01AA557}"/>
          </ac:spMkLst>
        </pc:spChg>
        <pc:spChg chg="add mod">
          <ac:chgData name="Neemias Informatica Lima" userId="b77af7bd85500281" providerId="LiveId" clId="{9C03B7CC-1721-4A03-9923-5FCC39D99DB4}" dt="2023-11-10T19:19:48.575" v="60"/>
          <ac:spMkLst>
            <pc:docMk/>
            <pc:sldMk cId="2241968852" sldId="285"/>
            <ac:spMk id="7" creationId="{AD8B1635-04F1-97E6-5F22-793BEC7EA3A4}"/>
          </ac:spMkLst>
        </pc:spChg>
        <pc:spChg chg="mod">
          <ac:chgData name="Neemias Informatica Lima" userId="b77af7bd85500281" providerId="LiveId" clId="{9C03B7CC-1721-4A03-9923-5FCC39D99DB4}" dt="2023-11-10T19:27:36.030" v="19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28:17.129" v="20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9C03B7CC-1721-4A03-9923-5FCC39D99DB4}" dt="2023-11-10T19:19:48.123" v="59" actId="478"/>
          <ac:picMkLst>
            <pc:docMk/>
            <pc:sldMk cId="2241968852" sldId="285"/>
            <ac:picMk id="6" creationId="{65766D37-7B3A-1D61-8CC5-A2D9755D8A07}"/>
          </ac:picMkLst>
        </pc:picChg>
        <pc:picChg chg="add mod">
          <ac:chgData name="Neemias Informatica Lima" userId="b77af7bd85500281" providerId="LiveId" clId="{9C03B7CC-1721-4A03-9923-5FCC39D99DB4}" dt="2023-11-10T19:19:48.575" v="60"/>
          <ac:picMkLst>
            <pc:docMk/>
            <pc:sldMk cId="2241968852" sldId="285"/>
            <ac:picMk id="8" creationId="{CB7D7B4A-EC4E-F732-0392-116975B6558C}"/>
          </ac:picMkLst>
        </pc:picChg>
      </pc:sldChg>
      <pc:sldChg chg="addSp delSp modSp mod">
        <pc:chgData name="Neemias Informatica Lima" userId="b77af7bd85500281" providerId="LiveId" clId="{9C03B7CC-1721-4A03-9923-5FCC39D99DB4}" dt="2023-11-10T19:30:42.984" v="272" actId="20577"/>
        <pc:sldMkLst>
          <pc:docMk/>
          <pc:sldMk cId="1959249856" sldId="286"/>
        </pc:sldMkLst>
        <pc:spChg chg="del">
          <ac:chgData name="Neemias Informatica Lima" userId="b77af7bd85500281" providerId="LiveId" clId="{9C03B7CC-1721-4A03-9923-5FCC39D99DB4}" dt="2023-11-10T19:20:02.339" v="63" actId="478"/>
          <ac:spMkLst>
            <pc:docMk/>
            <pc:sldMk cId="1959249856" sldId="286"/>
            <ac:spMk id="2" creationId="{A796313C-C4FD-6088-AB2E-0709EC98455A}"/>
          </ac:spMkLst>
        </pc:spChg>
        <pc:spChg chg="del">
          <ac:chgData name="Neemias Informatica Lima" userId="b77af7bd85500281" providerId="LiveId" clId="{9C03B7CC-1721-4A03-9923-5FCC39D99DB4}" dt="2023-11-10T19:20:02.339" v="63" actId="478"/>
          <ac:spMkLst>
            <pc:docMk/>
            <pc:sldMk cId="1959249856" sldId="286"/>
            <ac:spMk id="4" creationId="{3872DF6D-F6EE-CE77-3B7D-3438CD35E5B5}"/>
          </ac:spMkLst>
        </pc:spChg>
        <pc:spChg chg="add mod">
          <ac:chgData name="Neemias Informatica Lima" userId="b77af7bd85500281" providerId="LiveId" clId="{9C03B7CC-1721-4A03-9923-5FCC39D99DB4}" dt="2023-11-10T19:20:02.719" v="64"/>
          <ac:spMkLst>
            <pc:docMk/>
            <pc:sldMk cId="1959249856" sldId="286"/>
            <ac:spMk id="5" creationId="{FE41DBAA-F29F-8CC9-5CFB-1027F3BC3AE9}"/>
          </ac:spMkLst>
        </pc:spChg>
        <pc:spChg chg="add mod">
          <ac:chgData name="Neemias Informatica Lima" userId="b77af7bd85500281" providerId="LiveId" clId="{9C03B7CC-1721-4A03-9923-5FCC39D99DB4}" dt="2023-11-10T19:20:02.719" v="64"/>
          <ac:spMkLst>
            <pc:docMk/>
            <pc:sldMk cId="1959249856" sldId="286"/>
            <ac:spMk id="7" creationId="{1A2BA1B6-8FBA-3372-A541-9D8CF0290A66}"/>
          </ac:spMkLst>
        </pc:spChg>
        <pc:spChg chg="mod">
          <ac:chgData name="Neemias Informatica Lima" userId="b77af7bd85500281" providerId="LiveId" clId="{9C03B7CC-1721-4A03-9923-5FCC39D99DB4}" dt="2023-11-10T19:29:41.858" v="24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30:42.984" v="27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9C03B7CC-1721-4A03-9923-5FCC39D99DB4}" dt="2023-11-10T19:20:02.339" v="63" actId="478"/>
          <ac:picMkLst>
            <pc:docMk/>
            <pc:sldMk cId="1959249856" sldId="286"/>
            <ac:picMk id="6" creationId="{08E1A99A-B2CC-E7C6-42B4-7FED43D4E24C}"/>
          </ac:picMkLst>
        </pc:picChg>
        <pc:picChg chg="add mod">
          <ac:chgData name="Neemias Informatica Lima" userId="b77af7bd85500281" providerId="LiveId" clId="{9C03B7CC-1721-4A03-9923-5FCC39D99DB4}" dt="2023-11-10T19:20:02.719" v="64"/>
          <ac:picMkLst>
            <pc:docMk/>
            <pc:sldMk cId="1959249856" sldId="286"/>
            <ac:picMk id="8" creationId="{E151BBDA-009E-DAD6-9261-207398033F9E}"/>
          </ac:picMkLst>
        </pc:picChg>
      </pc:sldChg>
      <pc:sldChg chg="addSp delSp modSp mod">
        <pc:chgData name="Neemias Informatica Lima" userId="b77af7bd85500281" providerId="LiveId" clId="{9C03B7CC-1721-4A03-9923-5FCC39D99DB4}" dt="2023-11-10T19:32:40.765" v="310" actId="20577"/>
        <pc:sldMkLst>
          <pc:docMk/>
          <pc:sldMk cId="2857006406" sldId="287"/>
        </pc:sldMkLst>
        <pc:spChg chg="del">
          <ac:chgData name="Neemias Informatica Lima" userId="b77af7bd85500281" providerId="LiveId" clId="{9C03B7CC-1721-4A03-9923-5FCC39D99DB4}" dt="2023-11-10T19:20:20.863" v="69" actId="478"/>
          <ac:spMkLst>
            <pc:docMk/>
            <pc:sldMk cId="2857006406" sldId="287"/>
            <ac:spMk id="2" creationId="{E71CA4D6-C583-6C62-171F-07036444D02F}"/>
          </ac:spMkLst>
        </pc:spChg>
        <pc:spChg chg="del">
          <ac:chgData name="Neemias Informatica Lima" userId="b77af7bd85500281" providerId="LiveId" clId="{9C03B7CC-1721-4A03-9923-5FCC39D99DB4}" dt="2023-11-10T19:20:20.863" v="69" actId="478"/>
          <ac:spMkLst>
            <pc:docMk/>
            <pc:sldMk cId="2857006406" sldId="287"/>
            <ac:spMk id="4" creationId="{73BE1A6A-EF53-E376-D8AF-C519106C464F}"/>
          </ac:spMkLst>
        </pc:spChg>
        <pc:spChg chg="add mod">
          <ac:chgData name="Neemias Informatica Lima" userId="b77af7bd85500281" providerId="LiveId" clId="{9C03B7CC-1721-4A03-9923-5FCC39D99DB4}" dt="2023-11-10T19:20:21.171" v="70"/>
          <ac:spMkLst>
            <pc:docMk/>
            <pc:sldMk cId="2857006406" sldId="287"/>
            <ac:spMk id="5" creationId="{C1C2FF11-40C1-1DD4-65CE-4C561AE49E03}"/>
          </ac:spMkLst>
        </pc:spChg>
        <pc:spChg chg="add mod">
          <ac:chgData name="Neemias Informatica Lima" userId="b77af7bd85500281" providerId="LiveId" clId="{9C03B7CC-1721-4A03-9923-5FCC39D99DB4}" dt="2023-11-10T19:20:21.171" v="70"/>
          <ac:spMkLst>
            <pc:docMk/>
            <pc:sldMk cId="2857006406" sldId="287"/>
            <ac:spMk id="7" creationId="{490C0935-5CD4-05A6-F066-6E0CAFC31BF7}"/>
          </ac:spMkLst>
        </pc:spChg>
        <pc:spChg chg="mod">
          <ac:chgData name="Neemias Informatica Lima" userId="b77af7bd85500281" providerId="LiveId" clId="{9C03B7CC-1721-4A03-9923-5FCC39D99DB4}" dt="2023-11-10T19:32:40.765" v="310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9C03B7CC-1721-4A03-9923-5FCC39D99DB4}" dt="2023-11-10T19:20:20.863" v="69" actId="478"/>
          <ac:picMkLst>
            <pc:docMk/>
            <pc:sldMk cId="2857006406" sldId="287"/>
            <ac:picMk id="6" creationId="{727C971D-7E55-C415-E0FA-F40E0D2029D8}"/>
          </ac:picMkLst>
        </pc:picChg>
        <pc:picChg chg="add mod">
          <ac:chgData name="Neemias Informatica Lima" userId="b77af7bd85500281" providerId="LiveId" clId="{9C03B7CC-1721-4A03-9923-5FCC39D99DB4}" dt="2023-11-10T19:20:21.171" v="70"/>
          <ac:picMkLst>
            <pc:docMk/>
            <pc:sldMk cId="2857006406" sldId="287"/>
            <ac:picMk id="8" creationId="{A030A922-104A-B623-A0AB-60464C190FCB}"/>
          </ac:picMkLst>
        </pc:picChg>
      </pc:sldChg>
      <pc:sldChg chg="addSp delSp modSp mod">
        <pc:chgData name="Neemias Informatica Lima" userId="b77af7bd85500281" providerId="LiveId" clId="{9C03B7CC-1721-4A03-9923-5FCC39D99DB4}" dt="2023-11-10T19:22:33.071" v="109" actId="20577"/>
        <pc:sldMkLst>
          <pc:docMk/>
          <pc:sldMk cId="2630436816" sldId="288"/>
        </pc:sldMkLst>
        <pc:spChg chg="del">
          <ac:chgData name="Neemias Informatica Lima" userId="b77af7bd85500281" providerId="LiveId" clId="{9C03B7CC-1721-4A03-9923-5FCC39D99DB4}" dt="2023-11-10T19:19:09.343" v="47" actId="478"/>
          <ac:spMkLst>
            <pc:docMk/>
            <pc:sldMk cId="2630436816" sldId="288"/>
            <ac:spMk id="2" creationId="{BEF6DCA2-473D-0919-5A78-8A788A41CF18}"/>
          </ac:spMkLst>
        </pc:spChg>
        <pc:spChg chg="del">
          <ac:chgData name="Neemias Informatica Lima" userId="b77af7bd85500281" providerId="LiveId" clId="{9C03B7CC-1721-4A03-9923-5FCC39D99DB4}" dt="2023-11-10T19:19:09.343" v="47" actId="478"/>
          <ac:spMkLst>
            <pc:docMk/>
            <pc:sldMk cId="2630436816" sldId="288"/>
            <ac:spMk id="4" creationId="{3E69C11B-8382-DD33-157D-7C685C105FE5}"/>
          </ac:spMkLst>
        </pc:spChg>
        <pc:spChg chg="add mod">
          <ac:chgData name="Neemias Informatica Lima" userId="b77af7bd85500281" providerId="LiveId" clId="{9C03B7CC-1721-4A03-9923-5FCC39D99DB4}" dt="2023-11-10T19:19:09.636" v="48"/>
          <ac:spMkLst>
            <pc:docMk/>
            <pc:sldMk cId="2630436816" sldId="288"/>
            <ac:spMk id="5" creationId="{F03AA5C2-8121-2D6F-487E-11C8C16051B3}"/>
          </ac:spMkLst>
        </pc:spChg>
        <pc:spChg chg="add mod">
          <ac:chgData name="Neemias Informatica Lima" userId="b77af7bd85500281" providerId="LiveId" clId="{9C03B7CC-1721-4A03-9923-5FCC39D99DB4}" dt="2023-11-10T19:19:09.636" v="48"/>
          <ac:spMkLst>
            <pc:docMk/>
            <pc:sldMk cId="2630436816" sldId="288"/>
            <ac:spMk id="7" creationId="{532DBD68-FDD9-0E83-226B-D054DEFE256A}"/>
          </ac:spMkLst>
        </pc:spChg>
        <pc:spChg chg="mod">
          <ac:chgData name="Neemias Informatica Lima" userId="b77af7bd85500281" providerId="LiveId" clId="{9C03B7CC-1721-4A03-9923-5FCC39D99DB4}" dt="2023-11-10T19:22:33.071" v="10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9C03B7CC-1721-4A03-9923-5FCC39D99DB4}" dt="2023-11-10T19:21:59.271" v="93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9C03B7CC-1721-4A03-9923-5FCC39D99DB4}" dt="2023-11-10T19:19:09.343" v="47" actId="478"/>
          <ac:picMkLst>
            <pc:docMk/>
            <pc:sldMk cId="2630436816" sldId="288"/>
            <ac:picMk id="6" creationId="{71998A81-1A16-5846-8C0E-535B8773F62B}"/>
          </ac:picMkLst>
        </pc:picChg>
        <pc:picChg chg="add mod">
          <ac:chgData name="Neemias Informatica Lima" userId="b77af7bd85500281" providerId="LiveId" clId="{9C03B7CC-1721-4A03-9923-5FCC39D99DB4}" dt="2023-11-10T19:19:09.636" v="48"/>
          <ac:picMkLst>
            <pc:docMk/>
            <pc:sldMk cId="2630436816" sldId="288"/>
            <ac:picMk id="8" creationId="{52654EC9-2630-94C9-0DF9-2AE23E429996}"/>
          </ac:picMkLst>
        </pc:picChg>
      </pc:sldChg>
      <pc:sldChg chg="addSp delSp modSp mod">
        <pc:chgData name="Neemias Informatica Lima" userId="b77af7bd85500281" providerId="LiveId" clId="{9C03B7CC-1721-4A03-9923-5FCC39D99DB4}" dt="2023-11-10T19:25:22.434" v="153" actId="6549"/>
        <pc:sldMkLst>
          <pc:docMk/>
          <pc:sldMk cId="3032827026" sldId="289"/>
        </pc:sldMkLst>
        <pc:spChg chg="del">
          <ac:chgData name="Neemias Informatica Lima" userId="b77af7bd85500281" providerId="LiveId" clId="{9C03B7CC-1721-4A03-9923-5FCC39D99DB4}" dt="2023-11-10T19:19:26.859" v="53" actId="478"/>
          <ac:spMkLst>
            <pc:docMk/>
            <pc:sldMk cId="3032827026" sldId="289"/>
            <ac:spMk id="2" creationId="{90830A7D-57C3-ABBA-105F-C13A7A0953E1}"/>
          </ac:spMkLst>
        </pc:spChg>
        <pc:spChg chg="del">
          <ac:chgData name="Neemias Informatica Lima" userId="b77af7bd85500281" providerId="LiveId" clId="{9C03B7CC-1721-4A03-9923-5FCC39D99DB4}" dt="2023-11-10T19:19:26.859" v="53" actId="478"/>
          <ac:spMkLst>
            <pc:docMk/>
            <pc:sldMk cId="3032827026" sldId="289"/>
            <ac:spMk id="4" creationId="{1E47EFB6-F6E3-B11D-DE07-B1D996C140B3}"/>
          </ac:spMkLst>
        </pc:spChg>
        <pc:spChg chg="add mod">
          <ac:chgData name="Neemias Informatica Lima" userId="b77af7bd85500281" providerId="LiveId" clId="{9C03B7CC-1721-4A03-9923-5FCC39D99DB4}" dt="2023-11-10T19:19:27.195" v="54"/>
          <ac:spMkLst>
            <pc:docMk/>
            <pc:sldMk cId="3032827026" sldId="289"/>
            <ac:spMk id="5" creationId="{93BF8C9C-6AD8-6CFD-4C0D-365EA1CE6DAA}"/>
          </ac:spMkLst>
        </pc:spChg>
        <pc:spChg chg="add mod">
          <ac:chgData name="Neemias Informatica Lima" userId="b77af7bd85500281" providerId="LiveId" clId="{9C03B7CC-1721-4A03-9923-5FCC39D99DB4}" dt="2023-11-10T19:19:27.195" v="54"/>
          <ac:spMkLst>
            <pc:docMk/>
            <pc:sldMk cId="3032827026" sldId="289"/>
            <ac:spMk id="7" creationId="{93607FD0-FDF9-5400-62DA-6503290F62EB}"/>
          </ac:spMkLst>
        </pc:spChg>
        <pc:spChg chg="mod">
          <ac:chgData name="Neemias Informatica Lima" userId="b77af7bd85500281" providerId="LiveId" clId="{9C03B7CC-1721-4A03-9923-5FCC39D99DB4}" dt="2023-11-10T19:25:22.434" v="15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C03B7CC-1721-4A03-9923-5FCC39D99DB4}" dt="2023-11-10T19:23:41.563" v="13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9C03B7CC-1721-4A03-9923-5FCC39D99DB4}" dt="2023-11-10T19:19:26.859" v="53" actId="478"/>
          <ac:picMkLst>
            <pc:docMk/>
            <pc:sldMk cId="3032827026" sldId="289"/>
            <ac:picMk id="6" creationId="{9EA7B10B-C0A6-2F04-F550-0C3AF3133FD5}"/>
          </ac:picMkLst>
        </pc:picChg>
        <pc:picChg chg="add mod">
          <ac:chgData name="Neemias Informatica Lima" userId="b77af7bd85500281" providerId="LiveId" clId="{9C03B7CC-1721-4A03-9923-5FCC39D99DB4}" dt="2023-11-10T19:19:27.195" v="54"/>
          <ac:picMkLst>
            <pc:docMk/>
            <pc:sldMk cId="3032827026" sldId="289"/>
            <ac:picMk id="8" creationId="{DA01C54C-65D6-5D0A-D82A-49EB3625FC49}"/>
          </ac:picMkLst>
        </pc:picChg>
      </pc:sldChg>
      <pc:sldChg chg="addSp delSp modSp mod">
        <pc:chgData name="Neemias Informatica Lima" userId="b77af7bd85500281" providerId="LiveId" clId="{9C03B7CC-1721-4A03-9923-5FCC39D99DB4}" dt="2023-11-10T19:27:23.688" v="189" actId="20577"/>
        <pc:sldMkLst>
          <pc:docMk/>
          <pc:sldMk cId="3772032319" sldId="290"/>
        </pc:sldMkLst>
        <pc:spChg chg="del">
          <ac:chgData name="Neemias Informatica Lima" userId="b77af7bd85500281" providerId="LiveId" clId="{9C03B7CC-1721-4A03-9923-5FCC39D99DB4}" dt="2023-11-10T19:19:40.811" v="57" actId="478"/>
          <ac:spMkLst>
            <pc:docMk/>
            <pc:sldMk cId="3772032319" sldId="290"/>
            <ac:spMk id="2" creationId="{50AE076B-7544-41BA-864A-2D7A55498937}"/>
          </ac:spMkLst>
        </pc:spChg>
        <pc:spChg chg="del">
          <ac:chgData name="Neemias Informatica Lima" userId="b77af7bd85500281" providerId="LiveId" clId="{9C03B7CC-1721-4A03-9923-5FCC39D99DB4}" dt="2023-11-10T19:19:40.811" v="57" actId="478"/>
          <ac:spMkLst>
            <pc:docMk/>
            <pc:sldMk cId="3772032319" sldId="290"/>
            <ac:spMk id="4" creationId="{989BF5FD-B616-780E-7ACA-0BBA9311B283}"/>
          </ac:spMkLst>
        </pc:spChg>
        <pc:spChg chg="add mod">
          <ac:chgData name="Neemias Informatica Lima" userId="b77af7bd85500281" providerId="LiveId" clId="{9C03B7CC-1721-4A03-9923-5FCC39D99DB4}" dt="2023-11-10T19:19:41.112" v="58"/>
          <ac:spMkLst>
            <pc:docMk/>
            <pc:sldMk cId="3772032319" sldId="290"/>
            <ac:spMk id="5" creationId="{78E5BCB0-978D-EEFB-DA39-DAFC4C62EBEC}"/>
          </ac:spMkLst>
        </pc:spChg>
        <pc:spChg chg="add mod">
          <ac:chgData name="Neemias Informatica Lima" userId="b77af7bd85500281" providerId="LiveId" clId="{9C03B7CC-1721-4A03-9923-5FCC39D99DB4}" dt="2023-11-10T19:19:41.112" v="58"/>
          <ac:spMkLst>
            <pc:docMk/>
            <pc:sldMk cId="3772032319" sldId="290"/>
            <ac:spMk id="7" creationId="{E5E7FAC1-30DA-759D-6070-E13F66579D5A}"/>
          </ac:spMkLst>
        </pc:spChg>
        <pc:spChg chg="mod">
          <ac:chgData name="Neemias Informatica Lima" userId="b77af7bd85500281" providerId="LiveId" clId="{9C03B7CC-1721-4A03-9923-5FCC39D99DB4}" dt="2023-11-10T19:27:23.688" v="18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C03B7CC-1721-4A03-9923-5FCC39D99DB4}" dt="2023-11-10T19:26:00.957" v="16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9C03B7CC-1721-4A03-9923-5FCC39D99DB4}" dt="2023-11-10T19:19:40.811" v="57" actId="478"/>
          <ac:picMkLst>
            <pc:docMk/>
            <pc:sldMk cId="3772032319" sldId="290"/>
            <ac:picMk id="6" creationId="{BB3F329D-03A6-E1C6-3ABC-74C3965758DC}"/>
          </ac:picMkLst>
        </pc:picChg>
        <pc:picChg chg="add mod">
          <ac:chgData name="Neemias Informatica Lima" userId="b77af7bd85500281" providerId="LiveId" clId="{9C03B7CC-1721-4A03-9923-5FCC39D99DB4}" dt="2023-11-10T19:19:41.112" v="58"/>
          <ac:picMkLst>
            <pc:docMk/>
            <pc:sldMk cId="3772032319" sldId="290"/>
            <ac:picMk id="8" creationId="{9C1DDBD1-DB47-A664-3F18-E3284FAD6D93}"/>
          </ac:picMkLst>
        </pc:picChg>
      </pc:sldChg>
      <pc:sldChg chg="addSp delSp modSp mod">
        <pc:chgData name="Neemias Informatica Lima" userId="b77af7bd85500281" providerId="LiveId" clId="{9C03B7CC-1721-4A03-9923-5FCC39D99DB4}" dt="2023-11-10T19:33:13.654" v="311" actId="20577"/>
        <pc:sldMkLst>
          <pc:docMk/>
          <pc:sldMk cId="1768216317" sldId="291"/>
        </pc:sldMkLst>
        <pc:spChg chg="del">
          <ac:chgData name="Neemias Informatica Lima" userId="b77af7bd85500281" providerId="LiveId" clId="{9C03B7CC-1721-4A03-9923-5FCC39D99DB4}" dt="2023-11-10T19:19:56.342" v="61" actId="478"/>
          <ac:spMkLst>
            <pc:docMk/>
            <pc:sldMk cId="1768216317" sldId="291"/>
            <ac:spMk id="2" creationId="{8011D8A9-E41A-E27A-C7B7-269B11A4853A}"/>
          </ac:spMkLst>
        </pc:spChg>
        <pc:spChg chg="del">
          <ac:chgData name="Neemias Informatica Lima" userId="b77af7bd85500281" providerId="LiveId" clId="{9C03B7CC-1721-4A03-9923-5FCC39D99DB4}" dt="2023-11-10T19:19:56.342" v="61" actId="478"/>
          <ac:spMkLst>
            <pc:docMk/>
            <pc:sldMk cId="1768216317" sldId="291"/>
            <ac:spMk id="4" creationId="{8E9BDC8D-FAD4-4EEE-A985-DF416947A1A0}"/>
          </ac:spMkLst>
        </pc:spChg>
        <pc:spChg chg="add mod">
          <ac:chgData name="Neemias Informatica Lima" userId="b77af7bd85500281" providerId="LiveId" clId="{9C03B7CC-1721-4A03-9923-5FCC39D99DB4}" dt="2023-11-10T19:19:56.684" v="62"/>
          <ac:spMkLst>
            <pc:docMk/>
            <pc:sldMk cId="1768216317" sldId="291"/>
            <ac:spMk id="5" creationId="{92058D5A-75D3-95C0-CF8C-5A8F264F4975}"/>
          </ac:spMkLst>
        </pc:spChg>
        <pc:spChg chg="add mod">
          <ac:chgData name="Neemias Informatica Lima" userId="b77af7bd85500281" providerId="LiveId" clId="{9C03B7CC-1721-4A03-9923-5FCC39D99DB4}" dt="2023-11-10T19:19:56.684" v="62"/>
          <ac:spMkLst>
            <pc:docMk/>
            <pc:sldMk cId="1768216317" sldId="291"/>
            <ac:spMk id="7" creationId="{6B85EBC8-4F74-D08F-3527-B35F68DB1773}"/>
          </ac:spMkLst>
        </pc:spChg>
        <pc:spChg chg="mod">
          <ac:chgData name="Neemias Informatica Lima" userId="b77af7bd85500281" providerId="LiveId" clId="{9C03B7CC-1721-4A03-9923-5FCC39D99DB4}" dt="2023-11-10T19:33:13.654" v="311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C03B7CC-1721-4A03-9923-5FCC39D99DB4}" dt="2023-11-10T19:27:41.546" v="19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9C03B7CC-1721-4A03-9923-5FCC39D99DB4}" dt="2023-11-10T19:19:56.342" v="61" actId="478"/>
          <ac:picMkLst>
            <pc:docMk/>
            <pc:sldMk cId="1768216317" sldId="291"/>
            <ac:picMk id="6" creationId="{CD71E36B-800D-1661-E8AE-8CDE5E9E0981}"/>
          </ac:picMkLst>
        </pc:picChg>
        <pc:picChg chg="add mod">
          <ac:chgData name="Neemias Informatica Lima" userId="b77af7bd85500281" providerId="LiveId" clId="{9C03B7CC-1721-4A03-9923-5FCC39D99DB4}" dt="2023-11-10T19:19:56.684" v="62"/>
          <ac:picMkLst>
            <pc:docMk/>
            <pc:sldMk cId="1768216317" sldId="291"/>
            <ac:picMk id="8" creationId="{767A0863-AF0D-D5BA-E11C-8DCB8F6CD113}"/>
          </ac:picMkLst>
        </pc:picChg>
      </pc:sldChg>
      <pc:sldChg chg="addSp delSp modSp mod">
        <pc:chgData name="Neemias Informatica Lima" userId="b77af7bd85500281" providerId="LiveId" clId="{9C03B7CC-1721-4A03-9923-5FCC39D99DB4}" dt="2023-11-10T19:31:06.034" v="275"/>
        <pc:sldMkLst>
          <pc:docMk/>
          <pc:sldMk cId="3757265641" sldId="292"/>
        </pc:sldMkLst>
        <pc:spChg chg="del">
          <ac:chgData name="Neemias Informatica Lima" userId="b77af7bd85500281" providerId="LiveId" clId="{9C03B7CC-1721-4A03-9923-5FCC39D99DB4}" dt="2023-11-10T19:20:10.251" v="65" actId="478"/>
          <ac:spMkLst>
            <pc:docMk/>
            <pc:sldMk cId="3757265641" sldId="292"/>
            <ac:spMk id="2" creationId="{8A65FFC7-EC3A-E0CD-461B-873EB5BDF02C}"/>
          </ac:spMkLst>
        </pc:spChg>
        <pc:spChg chg="del">
          <ac:chgData name="Neemias Informatica Lima" userId="b77af7bd85500281" providerId="LiveId" clId="{9C03B7CC-1721-4A03-9923-5FCC39D99DB4}" dt="2023-11-10T19:20:10.251" v="65" actId="478"/>
          <ac:spMkLst>
            <pc:docMk/>
            <pc:sldMk cId="3757265641" sldId="292"/>
            <ac:spMk id="4" creationId="{313AADE1-7387-4B30-0FF4-288211CD8FF5}"/>
          </ac:spMkLst>
        </pc:spChg>
        <pc:spChg chg="add mod">
          <ac:chgData name="Neemias Informatica Lima" userId="b77af7bd85500281" providerId="LiveId" clId="{9C03B7CC-1721-4A03-9923-5FCC39D99DB4}" dt="2023-11-10T19:20:10.559" v="66"/>
          <ac:spMkLst>
            <pc:docMk/>
            <pc:sldMk cId="3757265641" sldId="292"/>
            <ac:spMk id="5" creationId="{254AABDF-44E6-552A-070F-366D284BE497}"/>
          </ac:spMkLst>
        </pc:spChg>
        <pc:spChg chg="add mod">
          <ac:chgData name="Neemias Informatica Lima" userId="b77af7bd85500281" providerId="LiveId" clId="{9C03B7CC-1721-4A03-9923-5FCC39D99DB4}" dt="2023-11-10T19:20:10.559" v="66"/>
          <ac:spMkLst>
            <pc:docMk/>
            <pc:sldMk cId="3757265641" sldId="292"/>
            <ac:spMk id="7" creationId="{057ED632-1114-BA47-C246-3B9C7DF83A13}"/>
          </ac:spMkLst>
        </pc:spChg>
        <pc:spChg chg="mod">
          <ac:chgData name="Neemias Informatica Lima" userId="b77af7bd85500281" providerId="LiveId" clId="{9C03B7CC-1721-4A03-9923-5FCC39D99DB4}" dt="2023-11-10T19:31:06.034" v="27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C03B7CC-1721-4A03-9923-5FCC39D99DB4}" dt="2023-11-10T19:29:48.547" v="24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9C03B7CC-1721-4A03-9923-5FCC39D99DB4}" dt="2023-11-10T19:20:10.251" v="65" actId="478"/>
          <ac:picMkLst>
            <pc:docMk/>
            <pc:sldMk cId="3757265641" sldId="292"/>
            <ac:picMk id="6" creationId="{A1549277-2E99-346D-5901-8297249B6701}"/>
          </ac:picMkLst>
        </pc:picChg>
        <pc:picChg chg="add mod">
          <ac:chgData name="Neemias Informatica Lima" userId="b77af7bd85500281" providerId="LiveId" clId="{9C03B7CC-1721-4A03-9923-5FCC39D99DB4}" dt="2023-11-10T19:20:10.559" v="66"/>
          <ac:picMkLst>
            <pc:docMk/>
            <pc:sldMk cId="3757265641" sldId="292"/>
            <ac:picMk id="8" creationId="{C4B9BF23-B8E9-4629-38B9-B2C106E826C7}"/>
          </ac:picMkLst>
        </pc:picChg>
      </pc:sldChg>
      <pc:sldChg chg="addSp delSp modSp mod">
        <pc:chgData name="Neemias Informatica Lima" userId="b77af7bd85500281" providerId="LiveId" clId="{9C03B7CC-1721-4A03-9923-5FCC39D99DB4}" dt="2023-11-10T19:32:16.623" v="301" actId="20577"/>
        <pc:sldMkLst>
          <pc:docMk/>
          <pc:sldMk cId="3114938747" sldId="293"/>
        </pc:sldMkLst>
        <pc:spChg chg="del">
          <ac:chgData name="Neemias Informatica Lima" userId="b77af7bd85500281" providerId="LiveId" clId="{9C03B7CC-1721-4A03-9923-5FCC39D99DB4}" dt="2023-11-10T19:20:16.123" v="67" actId="478"/>
          <ac:spMkLst>
            <pc:docMk/>
            <pc:sldMk cId="3114938747" sldId="293"/>
            <ac:spMk id="2" creationId="{D7F24630-1C55-2832-6B95-A09A188D214B}"/>
          </ac:spMkLst>
        </pc:spChg>
        <pc:spChg chg="del">
          <ac:chgData name="Neemias Informatica Lima" userId="b77af7bd85500281" providerId="LiveId" clId="{9C03B7CC-1721-4A03-9923-5FCC39D99DB4}" dt="2023-11-10T19:20:16.123" v="67" actId="478"/>
          <ac:spMkLst>
            <pc:docMk/>
            <pc:sldMk cId="3114938747" sldId="293"/>
            <ac:spMk id="4" creationId="{297BE6CD-0205-3ED3-C8E4-0E517E373DAC}"/>
          </ac:spMkLst>
        </pc:spChg>
        <pc:spChg chg="add mod">
          <ac:chgData name="Neemias Informatica Lima" userId="b77af7bd85500281" providerId="LiveId" clId="{9C03B7CC-1721-4A03-9923-5FCC39D99DB4}" dt="2023-11-10T19:20:16.384" v="68"/>
          <ac:spMkLst>
            <pc:docMk/>
            <pc:sldMk cId="3114938747" sldId="293"/>
            <ac:spMk id="5" creationId="{8D598A34-3E0E-F915-3CA1-321F62CBC062}"/>
          </ac:spMkLst>
        </pc:spChg>
        <pc:spChg chg="add mod">
          <ac:chgData name="Neemias Informatica Lima" userId="b77af7bd85500281" providerId="LiveId" clId="{9C03B7CC-1721-4A03-9923-5FCC39D99DB4}" dt="2023-11-10T19:20:16.384" v="68"/>
          <ac:spMkLst>
            <pc:docMk/>
            <pc:sldMk cId="3114938747" sldId="293"/>
            <ac:spMk id="7" creationId="{FBC104D5-A742-9178-6794-D43C4BA6A771}"/>
          </ac:spMkLst>
        </pc:spChg>
        <pc:spChg chg="mod">
          <ac:chgData name="Neemias Informatica Lima" userId="b77af7bd85500281" providerId="LiveId" clId="{9C03B7CC-1721-4A03-9923-5FCC39D99DB4}" dt="2023-11-10T19:32:16.623" v="301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9C03B7CC-1721-4A03-9923-5FCC39D99DB4}" dt="2023-11-10T19:20:16.123" v="67" actId="478"/>
          <ac:picMkLst>
            <pc:docMk/>
            <pc:sldMk cId="3114938747" sldId="293"/>
            <ac:picMk id="6" creationId="{0BA1E1C8-C75D-BE2D-BA21-C4C0B187F0B2}"/>
          </ac:picMkLst>
        </pc:picChg>
        <pc:picChg chg="add mod">
          <ac:chgData name="Neemias Informatica Lima" userId="b77af7bd85500281" providerId="LiveId" clId="{9C03B7CC-1721-4A03-9923-5FCC39D99DB4}" dt="2023-11-10T19:20:16.384" v="68"/>
          <ac:picMkLst>
            <pc:docMk/>
            <pc:sldMk cId="3114938747" sldId="293"/>
            <ac:picMk id="8" creationId="{EDC22348-6600-D9F9-B245-28F4DD3B6E41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A5FFC722-50E9-45E6-A6D0-6DB67F02EC53}"/>
    <pc:docChg chg="undo redo custSel modSld">
      <pc:chgData name="Neemias Informatica Lima" userId="b77af7bd85500281" providerId="LiveId" clId="{A5FFC722-50E9-45E6-A6D0-6DB67F02EC53}" dt="2023-11-10T00:01:41.732" v="314" actId="313"/>
      <pc:docMkLst>
        <pc:docMk/>
      </pc:docMkLst>
      <pc:sldChg chg="addSp delSp modSp mod">
        <pc:chgData name="Neemias Informatica Lima" userId="b77af7bd85500281" providerId="LiveId" clId="{A5FFC722-50E9-45E6-A6D0-6DB67F02EC53}" dt="2023-11-09T23:45:37.234" v="40" actId="6549"/>
        <pc:sldMkLst>
          <pc:docMk/>
          <pc:sldMk cId="2232331225" sldId="280"/>
        </pc:sldMkLst>
        <pc:spChg chg="mod">
          <ac:chgData name="Neemias Informatica Lima" userId="b77af7bd85500281" providerId="LiveId" clId="{A5FFC722-50E9-45E6-A6D0-6DB67F02EC53}" dt="2023-11-09T23:43:42.490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15.76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21.601" v="3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06.668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37.234" v="40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FFC722-50E9-45E6-A6D0-6DB67F02EC53}" dt="2023-11-09T23:45:01.709" v="23" actId="14100"/>
          <ac:picMkLst>
            <pc:docMk/>
            <pc:sldMk cId="2232331225" sldId="280"/>
            <ac:picMk id="4" creationId="{F41EBD0C-8E45-F108-6776-65B12DC4DD41}"/>
          </ac:picMkLst>
        </pc:picChg>
        <pc:picChg chg="del">
          <ac:chgData name="Neemias Informatica Lima" userId="b77af7bd85500281" providerId="LiveId" clId="{A5FFC722-50E9-45E6-A6D0-6DB67F02EC53}" dt="2023-11-09T23:44:01.450" v="7" actId="478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0:41.482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A5FFC722-50E9-45E6-A6D0-6DB67F02EC53}" dt="2023-11-09T23:50:41.482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51.953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6:04.976" v="4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5:49.852" v="41" actId="478"/>
          <ac:picMkLst>
            <pc:docMk/>
            <pc:sldMk cId="2103443556" sldId="281"/>
            <ac:picMk id="3" creationId="{40BA6383-30A9-5BE2-CC2F-910AA722A3F6}"/>
          </ac:picMkLst>
        </pc:picChg>
        <pc:picChg chg="add mod">
          <ac:chgData name="Neemias Informatica Lima" userId="b77af7bd85500281" providerId="LiveId" clId="{A5FFC722-50E9-45E6-A6D0-6DB67F02EC53}" dt="2023-11-09T23:46:24.497" v="53" actId="14100"/>
          <ac:picMkLst>
            <pc:docMk/>
            <pc:sldMk cId="2103443556" sldId="281"/>
            <ac:picMk id="4" creationId="{FFB479FC-1345-9FD7-7F2C-F5033E03E098}"/>
          </ac:picMkLst>
        </pc:picChg>
      </pc:sldChg>
      <pc:sldChg chg="addSp delSp modSp mod">
        <pc:chgData name="Neemias Informatica Lima" userId="b77af7bd85500281" providerId="LiveId" clId="{A5FFC722-50E9-45E6-A6D0-6DB67F02EC53}" dt="2023-11-09T23:52:15.219" v="132" actId="6549"/>
        <pc:sldMkLst>
          <pc:docMk/>
          <pc:sldMk cId="3683219421" sldId="282"/>
        </pc:sldMkLst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2" creationId="{A2EDF709-A80D-C542-494F-1D687A60A95B}"/>
          </ac:spMkLst>
        </pc:spChg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5" creationId="{5AAC87F9-ABB7-FDCD-A797-29B755D4EB21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6" creationId="{1E348E7B-BBE0-3A5D-AFE9-899E11BCBBD6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A5FFC722-50E9-45E6-A6D0-6DB67F02EC53}" dt="2023-11-09T23:52:15.219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8.35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00.861" v="56" actId="478"/>
          <ac:picMkLst>
            <pc:docMk/>
            <pc:sldMk cId="3683219421" sldId="282"/>
            <ac:picMk id="7" creationId="{07F63EC8-32F7-E461-033C-A11663D6C239}"/>
          </ac:picMkLst>
        </pc:picChg>
        <pc:picChg chg="add mod">
          <ac:chgData name="Neemias Informatica Lima" userId="b77af7bd85500281" providerId="LiveId" clId="{A5FFC722-50E9-45E6-A6D0-6DB67F02EC53}" dt="2023-11-09T23:48:01.256" v="57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A5FFC722-50E9-45E6-A6D0-6DB67F02EC53}" dt="2023-11-09T23:53:11.348" v="154" actId="20577"/>
        <pc:sldMkLst>
          <pc:docMk/>
          <pc:sldMk cId="3902406419" sldId="283"/>
        </pc:sldMkLst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2" creationId="{E1F049EA-6239-4857-DD12-1C99C9E89C5B}"/>
          </ac:spMkLst>
        </pc:spChg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4" creationId="{9A652215-A6F6-10F8-F8F9-CECEB9518A2A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5" creationId="{09C201A3-0575-B48B-8304-EEDC244560B5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A5FFC722-50E9-45E6-A6D0-6DB67F02EC53}" dt="2023-11-09T23:52:30.847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3:11.348" v="154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5FFC722-50E9-45E6-A6D0-6DB67F02EC53}" dt="2023-11-09T23:48:10.020" v="58" actId="478"/>
          <ac:picMkLst>
            <pc:docMk/>
            <pc:sldMk cId="3902406419" sldId="283"/>
            <ac:picMk id="6" creationId="{1F39AB75-F429-2D5C-DF9C-17C4246A44E1}"/>
          </ac:picMkLst>
        </pc:picChg>
        <pc:picChg chg="add mod">
          <ac:chgData name="Neemias Informatica Lima" userId="b77af7bd85500281" providerId="LiveId" clId="{A5FFC722-50E9-45E6-A6D0-6DB67F02EC53}" dt="2023-11-09T23:48:10.343" v="59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20.759" v="217" actId="6549"/>
        <pc:sldMkLst>
          <pc:docMk/>
          <pc:sldMk cId="2424059023" sldId="284"/>
        </pc:sldMkLst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2" creationId="{26EF4B2A-7EB0-A8F8-5EAA-313191C48A3F}"/>
          </ac:spMkLst>
        </pc:spChg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4" creationId="{9E7EE009-7590-02EA-AB7C-DDB3689B4B7E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5" creationId="{C0F399F5-E754-16A6-3659-0DE597719086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A5FFC722-50E9-45E6-A6D0-6DB67F02EC53}" dt="2023-11-09T23:55:00.568" v="19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6:20.759" v="217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5FFC722-50E9-45E6-A6D0-6DB67F02EC53}" dt="2023-11-09T23:48:28.544" v="62" actId="478"/>
          <ac:picMkLst>
            <pc:docMk/>
            <pc:sldMk cId="2424059023" sldId="284"/>
            <ac:picMk id="6" creationId="{2AAD047A-FF23-82F8-7097-D75F9B106335}"/>
          </ac:picMkLst>
        </pc:picChg>
        <pc:picChg chg="add mod">
          <ac:chgData name="Neemias Informatica Lima" userId="b77af7bd85500281" providerId="LiveId" clId="{A5FFC722-50E9-45E6-A6D0-6DB67F02EC53}" dt="2023-11-09T23:48:28.909" v="63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A5FFC722-50E9-45E6-A6D0-6DB67F02EC53}" dt="2023-11-09T23:58:07.338" v="253" actId="20577"/>
        <pc:sldMkLst>
          <pc:docMk/>
          <pc:sldMk cId="2241968852" sldId="285"/>
        </pc:sldMkLst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2" creationId="{E7A4C6F3-7B6F-D90D-DF27-891E6A872615}"/>
          </ac:spMkLst>
        </pc:spChg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4" creationId="{C6897E51-F73A-27E2-72D7-0659DA5BCCDF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5" creationId="{6FC5854A-468F-1BFC-A815-338D79212C87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A5FFC722-50E9-45E6-A6D0-6DB67F02EC53}" dt="2023-11-09T23:57:08.173" v="22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8:07.338" v="25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5FFC722-50E9-45E6-A6D0-6DB67F02EC53}" dt="2023-11-09T23:48:44.412" v="66" actId="478"/>
          <ac:picMkLst>
            <pc:docMk/>
            <pc:sldMk cId="2241968852" sldId="285"/>
            <ac:picMk id="6" creationId="{48A55988-F5A5-CEBB-21BF-291AB9DAC436}"/>
          </ac:picMkLst>
        </pc:picChg>
        <pc:picChg chg="add mod">
          <ac:chgData name="Neemias Informatica Lima" userId="b77af7bd85500281" providerId="LiveId" clId="{A5FFC722-50E9-45E6-A6D0-6DB67F02EC53}" dt="2023-11-09T23:48:44.883" v="67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09.481" v="286" actId="6549"/>
        <pc:sldMkLst>
          <pc:docMk/>
          <pc:sldMk cId="1959249856" sldId="286"/>
        </pc:sldMkLst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2" creationId="{21B7A0EB-F123-E02D-B215-E17C43FF9878}"/>
          </ac:spMkLst>
        </pc:spChg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4" creationId="{7C6DA452-EB49-A0DD-7B38-0D605630F209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5" creationId="{6FCEAA4B-4541-1140-9E59-A50D96E62A51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A5FFC722-50E9-45E6-A6D0-6DB67F02EC53}" dt="2023-11-09T23:59:17.196" v="26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10T00:00:09.481" v="28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5FFC722-50E9-45E6-A6D0-6DB67F02EC53}" dt="2023-11-09T23:48:58.484" v="70" actId="478"/>
          <ac:picMkLst>
            <pc:docMk/>
            <pc:sldMk cId="1959249856" sldId="286"/>
            <ac:picMk id="6" creationId="{F4D89A17-5C4A-7F1C-7122-D2CC30DC440B}"/>
          </ac:picMkLst>
        </pc:picChg>
        <pc:picChg chg="add mod">
          <ac:chgData name="Neemias Informatica Lima" userId="b77af7bd85500281" providerId="LiveId" clId="{A5FFC722-50E9-45E6-A6D0-6DB67F02EC53}" dt="2023-11-09T23:48:58.839" v="71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41.732" v="314" actId="313"/>
        <pc:sldMkLst>
          <pc:docMk/>
          <pc:sldMk cId="2857006406" sldId="287"/>
        </pc:sldMkLst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2" creationId="{F184F3A3-5A24-9267-52E2-1309EEAC98CF}"/>
          </ac:spMkLst>
        </pc:spChg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4" creationId="{BEA498DA-97EA-5E68-FAD0-78806F597C43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5" creationId="{8217F3EA-FBAA-79DE-8737-1384F75C7DDD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A5FFC722-50E9-45E6-A6D0-6DB67F02EC53}" dt="2023-11-10T00:01:41.732" v="314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5FFC722-50E9-45E6-A6D0-6DB67F02EC53}" dt="2023-11-09T23:49:33.175" v="76" actId="478"/>
          <ac:picMkLst>
            <pc:docMk/>
            <pc:sldMk cId="2857006406" sldId="287"/>
            <ac:picMk id="6" creationId="{FA32B28C-2D68-FC31-E3CE-5E71AF84CB59}"/>
          </ac:picMkLst>
        </pc:picChg>
        <pc:picChg chg="add mod">
          <ac:chgData name="Neemias Informatica Lima" userId="b77af7bd85500281" providerId="LiveId" clId="{A5FFC722-50E9-45E6-A6D0-6DB67F02EC53}" dt="2023-11-09T23:49:33.698" v="77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A5FFC722-50E9-45E6-A6D0-6DB67F02EC53}" dt="2023-11-09T23:51:49.087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2" creationId="{FB355DDC-717A-3FF1-0819-7E9D470C7DDC}"/>
          </ac:spMkLst>
        </pc:spChg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4" creationId="{16880676-7290-3F39-C2F7-1F4881CD9C4F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5" creationId="{5F29D246-1431-0DE6-7420-38DFCB073C15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A5FFC722-50E9-45E6-A6D0-6DB67F02EC53}" dt="2023-11-09T23:51:49.087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2.33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7:50.516" v="54" actId="478"/>
          <ac:picMkLst>
            <pc:docMk/>
            <pc:sldMk cId="2630436816" sldId="288"/>
            <ac:picMk id="6" creationId="{FF6D838B-157F-9951-18DF-B842DC429620}"/>
          </ac:picMkLst>
        </pc:picChg>
        <pc:picChg chg="add mod">
          <ac:chgData name="Neemias Informatica Lima" userId="b77af7bd85500281" providerId="LiveId" clId="{A5FFC722-50E9-45E6-A6D0-6DB67F02EC53}" dt="2023-11-09T23:47:50.912" v="55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4:46.445" v="190" actId="6549"/>
        <pc:sldMkLst>
          <pc:docMk/>
          <pc:sldMk cId="3032827026" sldId="289"/>
        </pc:sldMkLst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2" creationId="{0B55D683-E9E5-C83B-BA23-F2A67DBE061F}"/>
          </ac:spMkLst>
        </pc:spChg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4" creationId="{F6FB91E4-9231-CB3B-D71F-2C1C2774793E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5" creationId="{4564CE88-CC83-1F62-35D7-2047BC5D5595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A5FFC722-50E9-45E6-A6D0-6DB67F02EC53}" dt="2023-11-09T23:54:46.445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FFC722-50E9-45E6-A6D0-6DB67F02EC53}" dt="2023-11-09T23:52:36.733" v="14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22.395" v="60" actId="478"/>
          <ac:picMkLst>
            <pc:docMk/>
            <pc:sldMk cId="3032827026" sldId="289"/>
            <ac:picMk id="6" creationId="{AD410966-87AD-A11B-83FE-33027B00131C}"/>
          </ac:picMkLst>
        </pc:picChg>
        <pc:picChg chg="add mod">
          <ac:chgData name="Neemias Informatica Lima" userId="b77af7bd85500281" providerId="LiveId" clId="{A5FFC722-50E9-45E6-A6D0-6DB67F02EC53}" dt="2023-11-09T23:48:22.760" v="61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43.392" v="222"/>
        <pc:sldMkLst>
          <pc:docMk/>
          <pc:sldMk cId="3772032319" sldId="290"/>
        </pc:sldMkLst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2" creationId="{1A8A79E5-3088-1B26-657A-0E64C6438B65}"/>
          </ac:spMkLst>
        </pc:spChg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4" creationId="{607D71B3-EDEA-5852-765C-F7542C36949B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5" creationId="{BA079931-9F80-A8B5-3ADC-82A70EA6CD1C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A5FFC722-50E9-45E6-A6D0-6DB67F02EC53}" dt="2023-11-09T23:56:43.392" v="22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FFC722-50E9-45E6-A6D0-6DB67F02EC53}" dt="2023-11-09T23:55:06.380" v="19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35.055" v="64" actId="478"/>
          <ac:picMkLst>
            <pc:docMk/>
            <pc:sldMk cId="3772032319" sldId="290"/>
            <ac:picMk id="6" creationId="{1E103ABB-F0E2-5904-428F-6247717BE9D4}"/>
          </ac:picMkLst>
        </pc:picChg>
        <pc:picChg chg="add mod">
          <ac:chgData name="Neemias Informatica Lima" userId="b77af7bd85500281" providerId="LiveId" clId="{A5FFC722-50E9-45E6-A6D0-6DB67F02EC53}" dt="2023-11-09T23:48:35.340" v="65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A5FFC722-50E9-45E6-A6D0-6DB67F02EC53}" dt="2023-11-09T23:59:01.895" v="265" actId="20577"/>
        <pc:sldMkLst>
          <pc:docMk/>
          <pc:sldMk cId="1768216317" sldId="291"/>
        </pc:sldMkLst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2" creationId="{12A27B5B-903A-8BB6-FFF1-26D83EA9FDC6}"/>
          </ac:spMkLst>
        </pc:spChg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4" creationId="{76CD09A0-534E-954B-43EF-C5B916E5EE8F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5" creationId="{410077CF-5BD3-38FD-E988-126F10E77720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A5FFC722-50E9-45E6-A6D0-6DB67F02EC53}" dt="2023-11-09T23:59:01.895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FFC722-50E9-45E6-A6D0-6DB67F02EC53}" dt="2023-11-09T23:57:15.323" v="23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51.795" v="68" actId="478"/>
          <ac:picMkLst>
            <pc:docMk/>
            <pc:sldMk cId="1768216317" sldId="291"/>
            <ac:picMk id="6" creationId="{2D071933-24F7-BB23-9639-AC4B6F81477F}"/>
          </ac:picMkLst>
        </pc:picChg>
        <pc:picChg chg="add mod">
          <ac:chgData name="Neemias Informatica Lima" userId="b77af7bd85500281" providerId="LiveId" clId="{A5FFC722-50E9-45E6-A6D0-6DB67F02EC53}" dt="2023-11-09T23:48:52.171" v="69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39.845" v="297"/>
        <pc:sldMkLst>
          <pc:docMk/>
          <pc:sldMk cId="3757265641" sldId="292"/>
        </pc:sldMkLst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2" creationId="{81B60F96-7E88-5198-A22B-9EBD0CC2D7E2}"/>
          </ac:spMkLst>
        </pc:spChg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4" creationId="{7A536E30-4116-18E0-94BA-DB05D85F339C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5" creationId="{64655730-BE0B-2374-5F6E-4CCA615CEB90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A5FFC722-50E9-45E6-A6D0-6DB67F02EC53}" dt="2023-11-10T00:00:39.845" v="29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FFC722-50E9-45E6-A6D0-6DB67F02EC53}" dt="2023-11-09T23:59:22.278" v="27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9:12.643" v="72" actId="478"/>
          <ac:picMkLst>
            <pc:docMk/>
            <pc:sldMk cId="3757265641" sldId="292"/>
            <ac:picMk id="6" creationId="{6917CA22-2CCA-F720-0B68-768300A5974B}"/>
          </ac:picMkLst>
        </pc:picChg>
        <pc:picChg chg="add mod">
          <ac:chgData name="Neemias Informatica Lima" userId="b77af7bd85500281" providerId="LiveId" clId="{A5FFC722-50E9-45E6-A6D0-6DB67F02EC53}" dt="2023-11-09T23:49:13.127" v="73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00.115" v="302"/>
        <pc:sldMkLst>
          <pc:docMk/>
          <pc:sldMk cId="3114938747" sldId="293"/>
        </pc:sldMkLst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2" creationId="{52DBB1DE-19C9-41C9-DFFB-84D1C9EBC834}"/>
          </ac:spMkLst>
        </pc:spChg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4" creationId="{6F1DDF95-1EC6-8953-D456-8F056571FFFA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5" creationId="{F422C5C0-A385-4A6E-23FF-D8D6062FCFC3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A5FFC722-50E9-45E6-A6D0-6DB67F02EC53}" dt="2023-11-10T00:01:00.115" v="30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5FFC722-50E9-45E6-A6D0-6DB67F02EC53}" dt="2023-11-09T23:49:23.791" v="74" actId="478"/>
          <ac:picMkLst>
            <pc:docMk/>
            <pc:sldMk cId="3114938747" sldId="293"/>
            <ac:picMk id="6" creationId="{E930E4D8-2BA4-A75D-9208-2ACD3323150E}"/>
          </ac:picMkLst>
        </pc:picChg>
        <pc:picChg chg="add mod">
          <ac:chgData name="Neemias Informatica Lima" userId="b77af7bd85500281" providerId="LiveId" clId="{A5FFC722-50E9-45E6-A6D0-6DB67F02EC53}" dt="2023-11-09T23:49:24.343" v="75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Espere no Senhor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13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"Espera no Senhor, anima-te, e Ele fortalecerá o teu coração; espera, pois, no Senhor"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(SI 27:14, ARC).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13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274492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0FAF1B-E1CF-FCBA-028E-74418E7AFA7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6412" y="503643"/>
            <a:ext cx="2440242" cy="236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Esperando no sábado de descanso divino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louvor a Deus pelas obras de Suas mãos (SI 92:4, 5) e a descrição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dos justos semelhante ao Éden (SI 92:12-14) apontam para a criação,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primeiro aspecto que o sábado comemora. O salmo magnífica o Senhor por Sua vitória sobre os inimigos como o Deus da justiça (SI 92:7-15) e assim reforça o segundo tema do sábado - a libertação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5:12-15). O Salmo 92 exalta a Deus pela criação passada e sustentação do mundo e aponta para a esperança na paz e na ordem divinas e eternas. O povo pode desfrutar do descanso sabático porque Deus é o “Altíssimo” (SI 92:1); Sua posição superior lhe dá uma vantagem incomparável sobre seus inimigos. No entanto, embora seja o Altíssimo, o Senhor estende a mão para resgatar os que O invocam. A criação e,  especialmente, a redenção devem inspirar as pessoas a adorar a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2058D5A-75D3-95C0-CF8C-5A8F264F497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B85EBC8-4F74-D08F-3527-B35F68DB1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7A0863-AF0D-D5BA-E11C-8DCB8F6C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alegria vem de manhã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os Salmos 5:3; 30:5; 49:14; 59:16; 92:2; 119:147; 2 Pedro 1:19; Apocalipse 22:16. Que hora do dia é simbolicamente retratada como o tempo da redenção divina? Por quê?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Marcos 16:1-8. O que aconteceu na manhã relatada nessa passagem, e por que esse evento é tão importante para nós?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morte foi gravada em nossas células no nascimento. Embora isso seja verdade, o que a ressurreição de Jesus nos prometeu sobre a transitoriedade da morte?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E41DBAA-F29F-8CC9-5CFB-1027F3BC3AE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A2BA1B6-8FBA-3372-A541-9D8CF0290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151BBDA-009E-DAD6-9261-20739803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alegria vem de manhã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5570"/>
            <a:ext cx="826247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manhã da ressurreição abriu o caminho para a manhã eterna da salvação para os crentes. Os discípulos experimentaram a promessa do Salmo 30:5: “O choro pode durar uma noite, mas a alegria vem pela manhã”, quando encontraram o Senhor ressuscitado. A graça de Deus transforma nosso choro em alegria (SI 30:5, 7).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Assim como a estrela da manhã anuncia o nascimento de um novo dia, a fé anuncia a nova realidade da vida eterna dos fiéis (2Pe 1:19). Jesus é chamado de brilhante estrela da manhã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22:16), a qual aguardamos, pois ela estabelecerá Seu reino, no qual não haverá mais noite, mal nem morte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21:1-8, 25). Mais do que qualquer coisa, é isso que esperamos no Senhor. E, certamente, a espera vale a pena.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54AABDF-44E6-552A-070F-366D284BE49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7ED632-1114-BA47-C246-3B9C7DF83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4B9BF23-B8E9-4629-38B9-B2C106E826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É impossível cumprir o mandamento de esperar no Senhor, a menos que Ele tenha feito Sua obra em nós pelo Espírito Santo. Nenhum entusiasmo, por mais intenso que seja, resistirá à tensão que a espera imporá ao nosso coração. Apenas uma coisa suportará a tensão: permanecer em Cristo, ter um relacionamento com Ele. “Se Cristo habitar em nosso coração, Ele operará em nós ‘tanto o querer como o realizar’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2:13). Trabalharemos como Ele trabalhou; manifestaremos o mesmo espírito. E assim, amando-o e Nele habitando, ‘cresçamos em tudo Naquele que é a cabeça, Cristo’”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4:15; Ellen G. White, Caminho a Cristo, p. 75). Ao continuarmos a esperar no Senhor, encontraremos paz e contentamento nos salmos. O encontro diário do coração de Deus com o nosso coração ocorre nas nossas orações e canções.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D598A34-3E0E-F915-3CA1-321F62CBC06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C104D5-A742-9178-6794-D43C4BA6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DC22348-6600-D9F9-B245-28F4DD3B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Por que a espera é significativa na vida espiritual? Como a espera purificou e fortaleceu o coração dos heróis da fé?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4:19-22;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11)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Qual é o fim da nossa espera? (SI 37:34-40). O que nos foi prometido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solução final para a injustiça?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Os mortos esperam de modo consciente? Até quando eles esperarão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Jesus?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9:5)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1C2FF11-40C1-1DD4-65CE-4C561AE49E0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0C0935-5CD4-05A6-F066-6E0CAFC31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030A922-104A-B623-A0AB-60464C190F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66089"/>
            <a:ext cx="817594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Esperar no Senhor não é uma espera ociosa e desoladora pelo tempo de alguém. Em vez disso, esperar no Senhor é um ato cheio de confiança e fé que se revela na ação. Esperar no Senhor transforma nossas noites sombrias com a expectativa da manhã gloriosa (SI 30:5; 143:8); fortalece nosso coração com esperança renovada e paz; motiva-nos a trabalhar mais, trazendo os feixes da colheita abundante dos campos missionários do Senhor (SI 126:6;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9:36-38). Esperar no Senhor nunca nos envergonhará; seremos ricamente recompensados, pois o Senhor é fiel a todas as Suas promessas (SI 37:7-11,18, 34; 71:1; 119:137,138).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EC2F2C-8266-8BAE-BB2E-C87808B020E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chamado da espera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64294" y="1250807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os Salmos 27:14; 37:7, 9, 34; 39:7; 40:1; 69:6; Gaiatas 5:5 e Romanos 8:18-25.0 que esses textos rogam que o povo de Deus faça?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você espera de Deus? Como aprendemos a esperar com fé e confiança, especialmente quando aquilo pelo que estamos orando ainda não chegou?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03AA5C2-8121-2D6F-487E-11C8C16051B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32DBD68-FDD9-0E83-226B-D054DEFE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2654EC9-2630-94C9-0DF9-2AE23E4299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chamado da espera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Talvez a espera seja um dos maiores estresses da vida. Não importa quem somos, onde vivemos e a nossa condição na vida, precisamos esperar pelas coisas: filas de atendimento, consultas médicas, etc. Geralmente não gostamos de esperar, não é? No entanto, enquanto esperamos a salvação final e o reencontro com Deus, assim como “toda a criação a um só tempo geme e suporta angústias até agora”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8:22), o Senhor permanece com Seu povo no presente, por meio do Espírito Santo. Enquanto isso, somos chamados a testemunhar (At 1:4-8) do plano da salvação, que culminará em uma nova criação. Essa nova criação é o que aguardamos, o cumprimento final de nossas esperanças como cristãos adventistas. Esse nome, adventista, contém a ideia da esperança que temos. Esperamos, mas sabemos que não é em vão. A morte e ressurreição de Cristo, na primeira vinda, são a nossa garantia de Sua segunda vinda.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1D4C770-73C0-5BC4-FEB4-AF29BD3FD78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8485E4-90A0-5C72-90A0-DF7A1691F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9E1C877-A151-1479-B3DB-67105CE9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Paz de uma criança desmamada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 que o Salmo 131 nos ensina sobre nosso relacionamento com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Mateus 18:3. O que jesus quis dizer com essas palavras e o que isso sugere?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EF1CADC-89A7-3729-6FED-C62298E33D6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60330C-91E2-D7E0-421F-1FCBC625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FDBA45E-2324-7FBE-4975-EE604C3095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Paz de uma criança desmamada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Opovo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de Deus vive em um mundo que aflige os fiéis, um mundo cheio de tentações e dificuldades. A convicção renovada de que era filho de Deus e que sua vida dependia Dele confortava o salmista e o levou a confessar que seu orgulho não tinha valor. O orgulho engana, pois faz com que o orgulhoso se torne egocêntrico e incapaz de olhar além de si mesmo. Os orgulhosos são cegos para a realidade superior de Deus.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contrapartida, os justos elevam os olhos a Deus (SI 123:1, 2). O reconhecimento da grandeza divina os torna humildes e livres da busca de si mesmos e da ambição vã. O salmista confessou que não buscava “coisas grandes” nem “coisas maravilhosas demais” (SI 131:1). Essas expressões descrevem as obras de Deus que estão além da compreensão humana. A ciência moderna nos mostra que mesmo as coisas “mais simples” podem ser incrivelmente complicadas e estar muito além de nossa compreensão, pelo menos por enquanto.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3BF8C9C-6AD8-6CFD-4C0D-365EA1CE6DA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3607FD0-FDF9-5400-62DA-6503290F6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A01C54C-65D6-5D0A-D82A-49EB3625FC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Trazendo os seus feixes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 Salmo 126.0 que dá força e esperança aos fiéis? O que é dito nessa passagem, nesse contexto, que podemos aplicar à nossa vida?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viu o Senhor atuando em sua vida ou na vida de outras pessoas? Como nutrir esperança a partir dessas experiências para enfrentar seus desafios presentes?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A1EBC09-E028-AC77-105E-C364C1AAB22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70A6A38-0D7F-1014-65F8-293079D92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7BF66A-AA61-CDFA-000B-D04FCC41DD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Trazendo os seus feixes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entanto, por meio de canções o povo revive a alegria e o alívio do passado e se apropria desses sentimentos na experiência de então. As novas gerações mantêm viva a história bíblica, incluindo-se entre os que viram os eventos em primeira mão. Assim, uma fé viva preza pelas grandes obras que Deus realizou em favor de Seu povo no passado como algo que o Senhor fez por nós, e não simplesmente coisas que o Senhor fez por eles (pelas gerações anteriores de crentes). A lembrança do passado suscita uma esperança renovada hoje. A imagem das “torrentes no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Neguebe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” (SI 126:4) é uma metáfora da ação repentina e poderosa de Deus em favor do povo. O sul de Judá era uma região de deserto. Os riachos se formavam de forma repentina e ficavam cheios de água após fortes chuvas. As chuvas temporãs e serôdias tinham papel crucial no sucesso do ano agrícola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11:14; 28:12). Da mesma forma, a ideia de semear com lágrimas e colher com alegria (SI 126:5, 6).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8E5BCB0-978D-EEFB-DA39-DAFC4C62EBE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E7FAC1-30DA-759D-6070-E13F66579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C1DDBD1-DB47-A664-3F18-E3284FAD6D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Esperando no sábado de descanso divino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Quais dois aspectos do sábado são destacados no Salmo 92?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esperança é oferecida no Salmo 92, e como podemos nos consolar com ela?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863FF2C-3124-EC32-ABDF-057CB01AA55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13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D8B1635-04F1-97E6-5F22-793BEC7E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SI 27:14;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8:18-25; S1131; </a:t>
            </a:r>
            <a:r>
              <a:rPr lang="pt-BR" altLang="pt-BR" sz="12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18:3; S1126; 92; Mc 16:1-8; 2Pe 1:19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B7D7B4A-EC4E-F732-0392-116975B6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33" y="52040"/>
            <a:ext cx="1364476" cy="78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3884</TotalTime>
  <Words>2024</Words>
  <Application>Microsoft Office PowerPoint</Application>
  <PresentationFormat>Personalizar</PresentationFormat>
  <Paragraphs>158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</vt:lpstr>
      <vt:lpstr>Arial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2023-11-10T19:33:23Z</dcterms:modified>
</cp:coreProperties>
</file>