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9C3C8-2C23-4066-BC64-052F92E9BA72}" v="20" dt="2023-11-10T18:38:30.391"/>
    <p1510:client id="{49AED9F9-1703-4AEA-A5A2-C84ABC830417}" v="15" dt="2023-11-10T19:00:52.406"/>
    <p1510:client id="{4E1C8C4C-337C-46D5-A43F-D9C1419DEE35}" v="14" dt="2023-11-10T00:08:12.504"/>
    <p1510:client id="{4F1F1B40-93A0-4E48-9D40-F5DB557CC67D}" v="20" dt="2023-11-10T17:57:38.735"/>
    <p1510:client id="{A5FFC722-50E9-45E6-A6D0-6DB67F02EC53}" v="17" dt="2023-11-10T00:00:24.773"/>
    <p1510:client id="{B05E63F0-508E-4C10-8A7A-BB1D79888D18}" v="14" dt="2023-11-10T13:36:23.476"/>
    <p1510:client id="{B596655D-842E-4515-901B-9B60EAE271A2}" v="16" dt="2023-11-10T17:13:49.646"/>
    <p1510:client id="{CA506518-EDA1-4719-B415-5B52D0D04378}" v="4" dt="2023-11-10T16:18:16.790"/>
    <p1510:client id="{FD21F89C-DE8F-4128-9531-68CCB7EC0E3B}" v="15" dt="2023-11-10T14:43:42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>
        <p:scale>
          <a:sx n="100" d="100"/>
          <a:sy n="100" d="100"/>
        </p:scale>
        <p:origin x="1147" y="58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4E1C8C4C-337C-46D5-A43F-D9C1419DEE35}"/>
    <pc:docChg chg="undo redo custSel modSld">
      <pc:chgData name="Neemias Informatica Lima" userId="b77af7bd85500281" providerId="LiveId" clId="{4E1C8C4C-337C-46D5-A43F-D9C1419DEE35}" dt="2023-11-10T00:20:17.504" v="327" actId="6549"/>
      <pc:docMkLst>
        <pc:docMk/>
      </pc:docMkLst>
      <pc:sldChg chg="addSp delSp modSp mod">
        <pc:chgData name="Neemias Informatica Lima" userId="b77af7bd85500281" providerId="LiveId" clId="{4E1C8C4C-337C-46D5-A43F-D9C1419DEE35}" dt="2023-11-10T00:05:05.266" v="35" actId="6549"/>
        <pc:sldMkLst>
          <pc:docMk/>
          <pc:sldMk cId="2232331225" sldId="280"/>
        </pc:sldMkLst>
        <pc:spChg chg="mod">
          <ac:chgData name="Neemias Informatica Lima" userId="b77af7bd85500281" providerId="LiveId" clId="{4E1C8C4C-337C-46D5-A43F-D9C1419DEE35}" dt="2023-11-10T00:03:15.846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3:34.197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4:48" v="28" actId="313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3:23.054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5:05.266" v="35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E1C8C4C-337C-46D5-A43F-D9C1419DEE35}" dt="2023-11-10T00:03:17.394" v="5" actId="478"/>
          <ac:picMkLst>
            <pc:docMk/>
            <pc:sldMk cId="2232331225" sldId="280"/>
            <ac:picMk id="4" creationId="{F41EBD0C-8E45-F108-6776-65B12DC4DD41}"/>
          </ac:picMkLst>
        </pc:picChg>
        <pc:picChg chg="add mod">
          <ac:chgData name="Neemias Informatica Lima" userId="b77af7bd85500281" providerId="LiveId" clId="{4E1C8C4C-337C-46D5-A43F-D9C1419DEE35}" dt="2023-11-10T00:04:20.798" v="18" actId="14100"/>
          <ac:picMkLst>
            <pc:docMk/>
            <pc:sldMk cId="2232331225" sldId="280"/>
            <ac:picMk id="8" creationId="{44A91D83-4259-1CC5-D14D-3FAE78EAE845}"/>
          </ac:picMkLst>
        </pc:picChg>
      </pc:sldChg>
      <pc:sldChg chg="addSp delSp modSp mod">
        <pc:chgData name="Neemias Informatica Lima" userId="b77af7bd85500281" providerId="LiveId" clId="{4E1C8C4C-337C-46D5-A43F-D9C1419DEE35}" dt="2023-11-10T00:09:21.377" v="109" actId="6549"/>
        <pc:sldMkLst>
          <pc:docMk/>
          <pc:sldMk cId="2103443556" sldId="281"/>
        </pc:sldMkLst>
        <pc:spChg chg="mod">
          <ac:chgData name="Neemias Informatica Lima" userId="b77af7bd85500281" providerId="LiveId" clId="{4E1C8C4C-337C-46D5-A43F-D9C1419DEE35}" dt="2023-11-10T00:09:21.377" v="10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5:54.953" v="4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5:39.280" v="4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E1C8C4C-337C-46D5-A43F-D9C1419DEE35}" dt="2023-11-10T00:05:49.860" v="46" actId="478"/>
          <ac:picMkLst>
            <pc:docMk/>
            <pc:sldMk cId="2103443556" sldId="281"/>
            <ac:picMk id="4" creationId="{FFB479FC-1345-9FD7-7F2C-F5033E03E098}"/>
          </ac:picMkLst>
        </pc:picChg>
        <pc:picChg chg="add del">
          <ac:chgData name="Neemias Informatica Lima" userId="b77af7bd85500281" providerId="LiveId" clId="{4E1C8C4C-337C-46D5-A43F-D9C1419DEE35}" dt="2023-11-10T00:08:22.125" v="79" actId="478"/>
          <ac:picMkLst>
            <pc:docMk/>
            <pc:sldMk cId="2103443556" sldId="281"/>
            <ac:picMk id="5" creationId="{AA13A9E0-3D98-C482-39A0-833DA57A1BEB}"/>
          </ac:picMkLst>
        </pc:picChg>
        <pc:picChg chg="add mod">
          <ac:chgData name="Neemias Informatica Lima" userId="b77af7bd85500281" providerId="LiveId" clId="{4E1C8C4C-337C-46D5-A43F-D9C1419DEE35}" dt="2023-11-10T00:06:11.191" v="53" actId="14100"/>
          <ac:picMkLst>
            <pc:docMk/>
            <pc:sldMk cId="2103443556" sldId="281"/>
            <ac:picMk id="6" creationId="{318A1596-72F8-13AB-E8F7-9D66D45177E3}"/>
          </ac:picMkLst>
        </pc:picChg>
      </pc:sldChg>
      <pc:sldChg chg="addSp delSp modSp mod">
        <pc:chgData name="Neemias Informatica Lima" userId="b77af7bd85500281" providerId="LiveId" clId="{4E1C8C4C-337C-46D5-A43F-D9C1419DEE35}" dt="2023-11-10T00:11:00.414" v="142" actId="20577"/>
        <pc:sldMkLst>
          <pc:docMk/>
          <pc:sldMk cId="3683219421" sldId="282"/>
        </pc:sldMkLst>
        <pc:spChg chg="add mod">
          <ac:chgData name="Neemias Informatica Lima" userId="b77af7bd85500281" providerId="LiveId" clId="{4E1C8C4C-337C-46D5-A43F-D9C1419DEE35}" dt="2023-11-10T00:06:51.817" v="58"/>
          <ac:spMkLst>
            <pc:docMk/>
            <pc:sldMk cId="3683219421" sldId="282"/>
            <ac:spMk id="2" creationId="{9F71B5F4-8166-BC97-B917-08394CDA7BE6}"/>
          </ac:spMkLst>
        </pc:spChg>
        <pc:spChg chg="add mod">
          <ac:chgData name="Neemias Informatica Lima" userId="b77af7bd85500281" providerId="LiveId" clId="{4E1C8C4C-337C-46D5-A43F-D9C1419DEE35}" dt="2023-11-10T00:06:51.817" v="58"/>
          <ac:spMkLst>
            <pc:docMk/>
            <pc:sldMk cId="3683219421" sldId="282"/>
            <ac:spMk id="5" creationId="{29A19294-3F21-8384-5C53-17683F66A313}"/>
          </ac:spMkLst>
        </pc:spChg>
        <pc:spChg chg="del">
          <ac:chgData name="Neemias Informatica Lima" userId="b77af7bd85500281" providerId="LiveId" clId="{4E1C8C4C-337C-46D5-A43F-D9C1419DEE35}" dt="2023-11-10T00:06:45.141" v="56" actId="478"/>
          <ac:spMkLst>
            <pc:docMk/>
            <pc:sldMk cId="3683219421" sldId="282"/>
            <ac:spMk id="6" creationId="{1E348E7B-BBE0-3A5D-AFE9-899E11BCBBD6}"/>
          </ac:spMkLst>
        </pc:spChg>
        <pc:spChg chg="del">
          <ac:chgData name="Neemias Informatica Lima" userId="b77af7bd85500281" providerId="LiveId" clId="{4E1C8C4C-337C-46D5-A43F-D9C1419DEE35}" dt="2023-11-10T00:06:50.244" v="57" actId="478"/>
          <ac:spMkLst>
            <pc:docMk/>
            <pc:sldMk cId="3683219421" sldId="282"/>
            <ac:spMk id="8" creationId="{74EFEC06-8621-A39E-2612-BF30A6D01358}"/>
          </ac:spMkLst>
        </pc:spChg>
        <pc:spChg chg="mod">
          <ac:chgData name="Neemias Informatica Lima" userId="b77af7bd85500281" providerId="LiveId" clId="{4E1C8C4C-337C-46D5-A43F-D9C1419DEE35}" dt="2023-11-10T00:11:00.414" v="142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9:40.529" v="119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6:51.817" v="58"/>
          <ac:picMkLst>
            <pc:docMk/>
            <pc:sldMk cId="3683219421" sldId="282"/>
            <ac:picMk id="7" creationId="{D208BB54-C52B-F037-D94C-12857DAB2E08}"/>
          </ac:picMkLst>
        </pc:picChg>
        <pc:picChg chg="del">
          <ac:chgData name="Neemias Informatica Lima" userId="b77af7bd85500281" providerId="LiveId" clId="{4E1C8C4C-337C-46D5-A43F-D9C1419DEE35}" dt="2023-11-10T00:06:45.141" v="56" actId="478"/>
          <ac:picMkLst>
            <pc:docMk/>
            <pc:sldMk cId="3683219421" sldId="282"/>
            <ac:picMk id="9" creationId="{9D50E2FA-9A4A-34B4-BE40-1F0788C758B3}"/>
          </ac:picMkLst>
        </pc:picChg>
      </pc:sldChg>
      <pc:sldChg chg="addSp delSp modSp mod">
        <pc:chgData name="Neemias Informatica Lima" userId="b77af7bd85500281" providerId="LiveId" clId="{4E1C8C4C-337C-46D5-A43F-D9C1419DEE35}" dt="2023-11-10T00:12:14.963" v="164" actId="20577"/>
        <pc:sldMkLst>
          <pc:docMk/>
          <pc:sldMk cId="3902406419" sldId="283"/>
        </pc:sldMkLst>
        <pc:spChg chg="add mod">
          <ac:chgData name="Neemias Informatica Lima" userId="b77af7bd85500281" providerId="LiveId" clId="{4E1C8C4C-337C-46D5-A43F-D9C1419DEE35}" dt="2023-11-10T00:06:59.541" v="60"/>
          <ac:spMkLst>
            <pc:docMk/>
            <pc:sldMk cId="3902406419" sldId="283"/>
            <ac:spMk id="2" creationId="{DC73D24F-94EB-94B7-1D81-91F048765CC3}"/>
          </ac:spMkLst>
        </pc:spChg>
        <pc:spChg chg="add mod">
          <ac:chgData name="Neemias Informatica Lima" userId="b77af7bd85500281" providerId="LiveId" clId="{4E1C8C4C-337C-46D5-A43F-D9C1419DEE35}" dt="2023-11-10T00:06:59.541" v="60"/>
          <ac:spMkLst>
            <pc:docMk/>
            <pc:sldMk cId="3902406419" sldId="283"/>
            <ac:spMk id="4" creationId="{DCC9939B-1392-48AD-30E8-208E7BECFC4D}"/>
          </ac:spMkLst>
        </pc:spChg>
        <pc:spChg chg="del">
          <ac:chgData name="Neemias Informatica Lima" userId="b77af7bd85500281" providerId="LiveId" clId="{4E1C8C4C-337C-46D5-A43F-D9C1419DEE35}" dt="2023-11-10T00:06:59.024" v="59" actId="478"/>
          <ac:spMkLst>
            <pc:docMk/>
            <pc:sldMk cId="3902406419" sldId="283"/>
            <ac:spMk id="5" creationId="{09C201A3-0575-B48B-8304-EEDC244560B5}"/>
          </ac:spMkLst>
        </pc:spChg>
        <pc:spChg chg="del">
          <ac:chgData name="Neemias Informatica Lima" userId="b77af7bd85500281" providerId="LiveId" clId="{4E1C8C4C-337C-46D5-A43F-D9C1419DEE35}" dt="2023-11-10T00:06:59.024" v="59" actId="478"/>
          <ac:spMkLst>
            <pc:docMk/>
            <pc:sldMk cId="3902406419" sldId="283"/>
            <ac:spMk id="7" creationId="{BD1EFC26-FDC9-6744-B104-ADC3267EE8BD}"/>
          </ac:spMkLst>
        </pc:spChg>
        <pc:spChg chg="mod">
          <ac:chgData name="Neemias Informatica Lima" userId="b77af7bd85500281" providerId="LiveId" clId="{4E1C8C4C-337C-46D5-A43F-D9C1419DEE35}" dt="2023-11-10T00:11:35.664" v="14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2:14.963" v="164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4E1C8C4C-337C-46D5-A43F-D9C1419DEE35}" dt="2023-11-10T00:06:59.541" v="60"/>
          <ac:picMkLst>
            <pc:docMk/>
            <pc:sldMk cId="3902406419" sldId="283"/>
            <ac:picMk id="6" creationId="{EBBF359E-2BA6-DABC-BD55-383EDA7B6175}"/>
          </ac:picMkLst>
        </pc:picChg>
        <pc:picChg chg="del">
          <ac:chgData name="Neemias Informatica Lima" userId="b77af7bd85500281" providerId="LiveId" clId="{4E1C8C4C-337C-46D5-A43F-D9C1419DEE35}" dt="2023-11-10T00:06:59.024" v="59" actId="478"/>
          <ac:picMkLst>
            <pc:docMk/>
            <pc:sldMk cId="3902406419" sldId="283"/>
            <ac:picMk id="8" creationId="{CF9A1591-AB30-A421-B018-103EF1E17B51}"/>
          </ac:picMkLst>
        </pc:picChg>
      </pc:sldChg>
      <pc:sldChg chg="addSp delSp modSp mod">
        <pc:chgData name="Neemias Informatica Lima" userId="b77af7bd85500281" providerId="LiveId" clId="{4E1C8C4C-337C-46D5-A43F-D9C1419DEE35}" dt="2023-11-10T00:14:34.222" v="198" actId="6549"/>
        <pc:sldMkLst>
          <pc:docMk/>
          <pc:sldMk cId="2424059023" sldId="284"/>
        </pc:sldMkLst>
        <pc:spChg chg="add mod">
          <ac:chgData name="Neemias Informatica Lima" userId="b77af7bd85500281" providerId="LiveId" clId="{4E1C8C4C-337C-46D5-A43F-D9C1419DEE35}" dt="2023-11-10T00:07:15.541" v="64"/>
          <ac:spMkLst>
            <pc:docMk/>
            <pc:sldMk cId="2424059023" sldId="284"/>
            <ac:spMk id="2" creationId="{FE318D04-C3FD-22BF-C399-4ACAA15FEF1D}"/>
          </ac:spMkLst>
        </pc:spChg>
        <pc:spChg chg="add mod">
          <ac:chgData name="Neemias Informatica Lima" userId="b77af7bd85500281" providerId="LiveId" clId="{4E1C8C4C-337C-46D5-A43F-D9C1419DEE35}" dt="2023-11-10T00:07:15.541" v="64"/>
          <ac:spMkLst>
            <pc:docMk/>
            <pc:sldMk cId="2424059023" sldId="284"/>
            <ac:spMk id="4" creationId="{FB3725F9-1F69-8334-B964-4866E820E357}"/>
          </ac:spMkLst>
        </pc:spChg>
        <pc:spChg chg="del">
          <ac:chgData name="Neemias Informatica Lima" userId="b77af7bd85500281" providerId="LiveId" clId="{4E1C8C4C-337C-46D5-A43F-D9C1419DEE35}" dt="2023-11-10T00:07:15.068" v="63" actId="478"/>
          <ac:spMkLst>
            <pc:docMk/>
            <pc:sldMk cId="2424059023" sldId="284"/>
            <ac:spMk id="5" creationId="{C0F399F5-E754-16A6-3659-0DE597719086}"/>
          </ac:spMkLst>
        </pc:spChg>
        <pc:spChg chg="del">
          <ac:chgData name="Neemias Informatica Lima" userId="b77af7bd85500281" providerId="LiveId" clId="{4E1C8C4C-337C-46D5-A43F-D9C1419DEE35}" dt="2023-11-10T00:07:15.068" v="63" actId="478"/>
          <ac:spMkLst>
            <pc:docMk/>
            <pc:sldMk cId="2424059023" sldId="284"/>
            <ac:spMk id="7" creationId="{74BA9D31-6AC8-DE98-112D-4FC3850A876B}"/>
          </ac:spMkLst>
        </pc:spChg>
        <pc:spChg chg="mod">
          <ac:chgData name="Neemias Informatica Lima" userId="b77af7bd85500281" providerId="LiveId" clId="{4E1C8C4C-337C-46D5-A43F-D9C1419DEE35}" dt="2023-11-10T00:13:43.471" v="17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4:34.222" v="198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4E1C8C4C-337C-46D5-A43F-D9C1419DEE35}" dt="2023-11-10T00:07:15.541" v="64"/>
          <ac:picMkLst>
            <pc:docMk/>
            <pc:sldMk cId="2424059023" sldId="284"/>
            <ac:picMk id="6" creationId="{281B036F-BBCF-7D34-3DE4-F016A1235977}"/>
          </ac:picMkLst>
        </pc:picChg>
        <pc:picChg chg="del">
          <ac:chgData name="Neemias Informatica Lima" userId="b77af7bd85500281" providerId="LiveId" clId="{4E1C8C4C-337C-46D5-A43F-D9C1419DEE35}" dt="2023-11-10T00:07:15.068" v="63" actId="478"/>
          <ac:picMkLst>
            <pc:docMk/>
            <pc:sldMk cId="2424059023" sldId="284"/>
            <ac:picMk id="8" creationId="{E21A921E-2FC5-43DE-4BD7-BC0151EABB85}"/>
          </ac:picMkLst>
        </pc:picChg>
      </pc:sldChg>
      <pc:sldChg chg="addSp delSp modSp mod">
        <pc:chgData name="Neemias Informatica Lima" userId="b77af7bd85500281" providerId="LiveId" clId="{4E1C8C4C-337C-46D5-A43F-D9C1419DEE35}" dt="2023-11-10T00:16:38.605" v="241" actId="20577"/>
        <pc:sldMkLst>
          <pc:docMk/>
          <pc:sldMk cId="2241968852" sldId="285"/>
        </pc:sldMkLst>
        <pc:spChg chg="add mod">
          <ac:chgData name="Neemias Informatica Lima" userId="b77af7bd85500281" providerId="LiveId" clId="{4E1C8C4C-337C-46D5-A43F-D9C1419DEE35}" dt="2023-11-10T00:07:33.029" v="68"/>
          <ac:spMkLst>
            <pc:docMk/>
            <pc:sldMk cId="2241968852" sldId="285"/>
            <ac:spMk id="2" creationId="{7321AD16-22DF-9043-AD8A-D85DEE3B1FE6}"/>
          </ac:spMkLst>
        </pc:spChg>
        <pc:spChg chg="add mod">
          <ac:chgData name="Neemias Informatica Lima" userId="b77af7bd85500281" providerId="LiveId" clId="{4E1C8C4C-337C-46D5-A43F-D9C1419DEE35}" dt="2023-11-10T00:07:33.029" v="68"/>
          <ac:spMkLst>
            <pc:docMk/>
            <pc:sldMk cId="2241968852" sldId="285"/>
            <ac:spMk id="4" creationId="{5F40508A-2898-7AEB-C067-C6D3C4A269AE}"/>
          </ac:spMkLst>
        </pc:spChg>
        <pc:spChg chg="del">
          <ac:chgData name="Neemias Informatica Lima" userId="b77af7bd85500281" providerId="LiveId" clId="{4E1C8C4C-337C-46D5-A43F-D9C1419DEE35}" dt="2023-11-10T00:07:32.460" v="67" actId="478"/>
          <ac:spMkLst>
            <pc:docMk/>
            <pc:sldMk cId="2241968852" sldId="285"/>
            <ac:spMk id="5" creationId="{6FC5854A-468F-1BFC-A815-338D79212C87}"/>
          </ac:spMkLst>
        </pc:spChg>
        <pc:spChg chg="del">
          <ac:chgData name="Neemias Informatica Lima" userId="b77af7bd85500281" providerId="LiveId" clId="{4E1C8C4C-337C-46D5-A43F-D9C1419DEE35}" dt="2023-11-10T00:07:32.460" v="67" actId="478"/>
          <ac:spMkLst>
            <pc:docMk/>
            <pc:sldMk cId="2241968852" sldId="285"/>
            <ac:spMk id="7" creationId="{394FB5EA-A921-AA09-C28C-CDFE17730A27}"/>
          </ac:spMkLst>
        </pc:spChg>
        <pc:spChg chg="mod">
          <ac:chgData name="Neemias Informatica Lima" userId="b77af7bd85500281" providerId="LiveId" clId="{4E1C8C4C-337C-46D5-A43F-D9C1419DEE35}" dt="2023-11-10T00:15:35.090" v="20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6:38.605" v="241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4E1C8C4C-337C-46D5-A43F-D9C1419DEE35}" dt="2023-11-10T00:07:33.029" v="68"/>
          <ac:picMkLst>
            <pc:docMk/>
            <pc:sldMk cId="2241968852" sldId="285"/>
            <ac:picMk id="6" creationId="{5AD530DE-5CCC-2E15-BAC3-73D005BE7D3E}"/>
          </ac:picMkLst>
        </pc:picChg>
        <pc:picChg chg="del">
          <ac:chgData name="Neemias Informatica Lima" userId="b77af7bd85500281" providerId="LiveId" clId="{4E1C8C4C-337C-46D5-A43F-D9C1419DEE35}" dt="2023-11-10T00:07:32.460" v="67" actId="478"/>
          <ac:picMkLst>
            <pc:docMk/>
            <pc:sldMk cId="2241968852" sldId="285"/>
            <ac:picMk id="8" creationId="{160F83C6-B431-2D45-A392-F57D6AF93B2C}"/>
          </ac:picMkLst>
        </pc:picChg>
      </pc:sldChg>
      <pc:sldChg chg="addSp delSp modSp mod">
        <pc:chgData name="Neemias Informatica Lima" userId="b77af7bd85500281" providerId="LiveId" clId="{4E1C8C4C-337C-46D5-A43F-D9C1419DEE35}" dt="2023-11-10T00:18:51.994" v="302" actId="20577"/>
        <pc:sldMkLst>
          <pc:docMk/>
          <pc:sldMk cId="1959249856" sldId="286"/>
        </pc:sldMkLst>
        <pc:spChg chg="add mod">
          <ac:chgData name="Neemias Informatica Lima" userId="b77af7bd85500281" providerId="LiveId" clId="{4E1C8C4C-337C-46D5-A43F-D9C1419DEE35}" dt="2023-11-10T00:07:47.392" v="72"/>
          <ac:spMkLst>
            <pc:docMk/>
            <pc:sldMk cId="1959249856" sldId="286"/>
            <ac:spMk id="2" creationId="{1257415A-5C3B-183B-FE89-4368110B7580}"/>
          </ac:spMkLst>
        </pc:spChg>
        <pc:spChg chg="add mod">
          <ac:chgData name="Neemias Informatica Lima" userId="b77af7bd85500281" providerId="LiveId" clId="{4E1C8C4C-337C-46D5-A43F-D9C1419DEE35}" dt="2023-11-10T00:07:47.392" v="72"/>
          <ac:spMkLst>
            <pc:docMk/>
            <pc:sldMk cId="1959249856" sldId="286"/>
            <ac:spMk id="4" creationId="{77104416-506E-512A-5407-4B782E7ACEB6}"/>
          </ac:spMkLst>
        </pc:spChg>
        <pc:spChg chg="del">
          <ac:chgData name="Neemias Informatica Lima" userId="b77af7bd85500281" providerId="LiveId" clId="{4E1C8C4C-337C-46D5-A43F-D9C1419DEE35}" dt="2023-11-10T00:07:46.948" v="71" actId="478"/>
          <ac:spMkLst>
            <pc:docMk/>
            <pc:sldMk cId="1959249856" sldId="286"/>
            <ac:spMk id="5" creationId="{6FCEAA4B-4541-1140-9E59-A50D96E62A51}"/>
          </ac:spMkLst>
        </pc:spChg>
        <pc:spChg chg="del">
          <ac:chgData name="Neemias Informatica Lima" userId="b77af7bd85500281" providerId="LiveId" clId="{4E1C8C4C-337C-46D5-A43F-D9C1419DEE35}" dt="2023-11-10T00:07:46.948" v="71" actId="478"/>
          <ac:spMkLst>
            <pc:docMk/>
            <pc:sldMk cId="1959249856" sldId="286"/>
            <ac:spMk id="7" creationId="{18560DD6-033B-CA60-83B9-98BBF26586DA}"/>
          </ac:spMkLst>
        </pc:spChg>
        <pc:spChg chg="mod">
          <ac:chgData name="Neemias Informatica Lima" userId="b77af7bd85500281" providerId="LiveId" clId="{4E1C8C4C-337C-46D5-A43F-D9C1419DEE35}" dt="2023-11-10T00:17:50.902" v="26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8:51.994" v="30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4E1C8C4C-337C-46D5-A43F-D9C1419DEE35}" dt="2023-11-10T00:07:47.392" v="72"/>
          <ac:picMkLst>
            <pc:docMk/>
            <pc:sldMk cId="1959249856" sldId="286"/>
            <ac:picMk id="6" creationId="{DAA2F9EA-2B95-CAC1-0966-937C9AF511B1}"/>
          </ac:picMkLst>
        </pc:picChg>
        <pc:picChg chg="del">
          <ac:chgData name="Neemias Informatica Lima" userId="b77af7bd85500281" providerId="LiveId" clId="{4E1C8C4C-337C-46D5-A43F-D9C1419DEE35}" dt="2023-11-10T00:07:46.948" v="71" actId="478"/>
          <ac:picMkLst>
            <pc:docMk/>
            <pc:sldMk cId="1959249856" sldId="286"/>
            <ac:picMk id="8" creationId="{642ABAA2-DACE-15F3-53AD-E54ECF7E030F}"/>
          </ac:picMkLst>
        </pc:picChg>
      </pc:sldChg>
      <pc:sldChg chg="addSp delSp modSp mod">
        <pc:chgData name="Neemias Informatica Lima" userId="b77af7bd85500281" providerId="LiveId" clId="{4E1C8C4C-337C-46D5-A43F-D9C1419DEE35}" dt="2023-11-10T00:20:17.504" v="327" actId="6549"/>
        <pc:sldMkLst>
          <pc:docMk/>
          <pc:sldMk cId="2857006406" sldId="287"/>
        </pc:sldMkLst>
        <pc:spChg chg="add mod">
          <ac:chgData name="Neemias Informatica Lima" userId="b77af7bd85500281" providerId="LiveId" clId="{4E1C8C4C-337C-46D5-A43F-D9C1419DEE35}" dt="2023-11-10T00:08:12.504" v="78"/>
          <ac:spMkLst>
            <pc:docMk/>
            <pc:sldMk cId="2857006406" sldId="287"/>
            <ac:spMk id="2" creationId="{E160B41A-47E6-F2CE-EDAB-CB1BBD4D4E3A}"/>
          </ac:spMkLst>
        </pc:spChg>
        <pc:spChg chg="add mod">
          <ac:chgData name="Neemias Informatica Lima" userId="b77af7bd85500281" providerId="LiveId" clId="{4E1C8C4C-337C-46D5-A43F-D9C1419DEE35}" dt="2023-11-10T00:08:12.504" v="78"/>
          <ac:spMkLst>
            <pc:docMk/>
            <pc:sldMk cId="2857006406" sldId="287"/>
            <ac:spMk id="4" creationId="{C9F37BA4-3D46-FB80-9EB4-BE389B549B1E}"/>
          </ac:spMkLst>
        </pc:spChg>
        <pc:spChg chg="del">
          <ac:chgData name="Neemias Informatica Lima" userId="b77af7bd85500281" providerId="LiveId" clId="{4E1C8C4C-337C-46D5-A43F-D9C1419DEE35}" dt="2023-11-10T00:08:12.132" v="77" actId="478"/>
          <ac:spMkLst>
            <pc:docMk/>
            <pc:sldMk cId="2857006406" sldId="287"/>
            <ac:spMk id="5" creationId="{8217F3EA-FBAA-79DE-8737-1384F75C7DDD}"/>
          </ac:spMkLst>
        </pc:spChg>
        <pc:spChg chg="del">
          <ac:chgData name="Neemias Informatica Lima" userId="b77af7bd85500281" providerId="LiveId" clId="{4E1C8C4C-337C-46D5-A43F-D9C1419DEE35}" dt="2023-11-10T00:08:12.132" v="77" actId="478"/>
          <ac:spMkLst>
            <pc:docMk/>
            <pc:sldMk cId="2857006406" sldId="287"/>
            <ac:spMk id="7" creationId="{379B63F7-B694-2787-5D63-29B46C15249E}"/>
          </ac:spMkLst>
        </pc:spChg>
        <pc:spChg chg="mod">
          <ac:chgData name="Neemias Informatica Lima" userId="b77af7bd85500281" providerId="LiveId" clId="{4E1C8C4C-337C-46D5-A43F-D9C1419DEE35}" dt="2023-11-10T00:20:17.504" v="327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4E1C8C4C-337C-46D5-A43F-D9C1419DEE35}" dt="2023-11-10T00:08:12.504" v="78"/>
          <ac:picMkLst>
            <pc:docMk/>
            <pc:sldMk cId="2857006406" sldId="287"/>
            <ac:picMk id="6" creationId="{057A0C10-C599-9257-80C2-48CAD0B192E1}"/>
          </ac:picMkLst>
        </pc:picChg>
        <pc:picChg chg="del">
          <ac:chgData name="Neemias Informatica Lima" userId="b77af7bd85500281" providerId="LiveId" clId="{4E1C8C4C-337C-46D5-A43F-D9C1419DEE35}" dt="2023-11-10T00:08:12.132" v="77" actId="478"/>
          <ac:picMkLst>
            <pc:docMk/>
            <pc:sldMk cId="2857006406" sldId="287"/>
            <ac:picMk id="8" creationId="{C9903CB3-0063-A48A-CEB3-8FF0D494E454}"/>
          </ac:picMkLst>
        </pc:picChg>
      </pc:sldChg>
      <pc:sldChg chg="addSp delSp modSp mod">
        <pc:chgData name="Neemias Informatica Lima" userId="b77af7bd85500281" providerId="LiveId" clId="{4E1C8C4C-337C-46D5-A43F-D9C1419DEE35}" dt="2023-11-10T00:10:23.640" v="136" actId="20577"/>
        <pc:sldMkLst>
          <pc:docMk/>
          <pc:sldMk cId="2630436816" sldId="288"/>
        </pc:sldMkLst>
        <pc:spChg chg="add mod">
          <ac:chgData name="Neemias Informatica Lima" userId="b77af7bd85500281" providerId="LiveId" clId="{4E1C8C4C-337C-46D5-A43F-D9C1419DEE35}" dt="2023-11-10T00:06:32.622" v="55"/>
          <ac:spMkLst>
            <pc:docMk/>
            <pc:sldMk cId="2630436816" sldId="288"/>
            <ac:spMk id="2" creationId="{F41C0DDD-B644-CECE-2651-79958344FA4D}"/>
          </ac:spMkLst>
        </pc:spChg>
        <pc:spChg chg="add mod">
          <ac:chgData name="Neemias Informatica Lima" userId="b77af7bd85500281" providerId="LiveId" clId="{4E1C8C4C-337C-46D5-A43F-D9C1419DEE35}" dt="2023-11-10T00:06:32.622" v="55"/>
          <ac:spMkLst>
            <pc:docMk/>
            <pc:sldMk cId="2630436816" sldId="288"/>
            <ac:spMk id="4" creationId="{426C4C4C-C478-CBE7-BDE6-0C85285F55BE}"/>
          </ac:spMkLst>
        </pc:spChg>
        <pc:spChg chg="del">
          <ac:chgData name="Neemias Informatica Lima" userId="b77af7bd85500281" providerId="LiveId" clId="{4E1C8C4C-337C-46D5-A43F-D9C1419DEE35}" dt="2023-11-10T00:06:32.272" v="54" actId="478"/>
          <ac:spMkLst>
            <pc:docMk/>
            <pc:sldMk cId="2630436816" sldId="288"/>
            <ac:spMk id="5" creationId="{5F29D246-1431-0DE6-7420-38DFCB073C15}"/>
          </ac:spMkLst>
        </pc:spChg>
        <pc:spChg chg="del">
          <ac:chgData name="Neemias Informatica Lima" userId="b77af7bd85500281" providerId="LiveId" clId="{4E1C8C4C-337C-46D5-A43F-D9C1419DEE35}" dt="2023-11-10T00:06:32.272" v="54" actId="478"/>
          <ac:spMkLst>
            <pc:docMk/>
            <pc:sldMk cId="2630436816" sldId="288"/>
            <ac:spMk id="7" creationId="{1A52D104-2363-74DC-BF60-85043E4748DF}"/>
          </ac:spMkLst>
        </pc:spChg>
        <pc:spChg chg="mod">
          <ac:chgData name="Neemias Informatica Lima" userId="b77af7bd85500281" providerId="LiveId" clId="{4E1C8C4C-337C-46D5-A43F-D9C1419DEE35}" dt="2023-11-10T00:10:23.640" v="13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9:35.354" v="114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6:32.622" v="55"/>
          <ac:picMkLst>
            <pc:docMk/>
            <pc:sldMk cId="2630436816" sldId="288"/>
            <ac:picMk id="6" creationId="{5BD4D143-721E-586A-75D3-F68069DCCE33}"/>
          </ac:picMkLst>
        </pc:picChg>
        <pc:picChg chg="del">
          <ac:chgData name="Neemias Informatica Lima" userId="b77af7bd85500281" providerId="LiveId" clId="{4E1C8C4C-337C-46D5-A43F-D9C1419DEE35}" dt="2023-11-10T00:06:32.272" v="54" actId="478"/>
          <ac:picMkLst>
            <pc:docMk/>
            <pc:sldMk cId="2630436816" sldId="288"/>
            <ac:picMk id="8" creationId="{07715C8A-F2CA-FEF3-EED8-897D9BEB9ED0}"/>
          </ac:picMkLst>
        </pc:picChg>
      </pc:sldChg>
      <pc:sldChg chg="addSp delSp modSp mod">
        <pc:chgData name="Neemias Informatica Lima" userId="b77af7bd85500281" providerId="LiveId" clId="{4E1C8C4C-337C-46D5-A43F-D9C1419DEE35}" dt="2023-11-10T00:13:09.129" v="171" actId="6549"/>
        <pc:sldMkLst>
          <pc:docMk/>
          <pc:sldMk cId="3032827026" sldId="289"/>
        </pc:sldMkLst>
        <pc:spChg chg="add mod">
          <ac:chgData name="Neemias Informatica Lima" userId="b77af7bd85500281" providerId="LiveId" clId="{4E1C8C4C-337C-46D5-A43F-D9C1419DEE35}" dt="2023-11-10T00:07:07.872" v="62"/>
          <ac:spMkLst>
            <pc:docMk/>
            <pc:sldMk cId="3032827026" sldId="289"/>
            <ac:spMk id="2" creationId="{B4D81F1D-3AA9-3AD0-98A4-A2FAD02B1E1E}"/>
          </ac:spMkLst>
        </pc:spChg>
        <pc:spChg chg="add mod">
          <ac:chgData name="Neemias Informatica Lima" userId="b77af7bd85500281" providerId="LiveId" clId="{4E1C8C4C-337C-46D5-A43F-D9C1419DEE35}" dt="2023-11-10T00:07:07.872" v="62"/>
          <ac:spMkLst>
            <pc:docMk/>
            <pc:sldMk cId="3032827026" sldId="289"/>
            <ac:spMk id="4" creationId="{E869D319-B784-11B1-DC2A-73E7045E77FD}"/>
          </ac:spMkLst>
        </pc:spChg>
        <pc:spChg chg="del">
          <ac:chgData name="Neemias Informatica Lima" userId="b77af7bd85500281" providerId="LiveId" clId="{4E1C8C4C-337C-46D5-A43F-D9C1419DEE35}" dt="2023-11-10T00:07:07.165" v="61" actId="478"/>
          <ac:spMkLst>
            <pc:docMk/>
            <pc:sldMk cId="3032827026" sldId="289"/>
            <ac:spMk id="5" creationId="{4564CE88-CC83-1F62-35D7-2047BC5D5595}"/>
          </ac:spMkLst>
        </pc:spChg>
        <pc:spChg chg="del">
          <ac:chgData name="Neemias Informatica Lima" userId="b77af7bd85500281" providerId="LiveId" clId="{4E1C8C4C-337C-46D5-A43F-D9C1419DEE35}" dt="2023-11-10T00:07:07.165" v="61" actId="478"/>
          <ac:spMkLst>
            <pc:docMk/>
            <pc:sldMk cId="3032827026" sldId="289"/>
            <ac:spMk id="7" creationId="{7C94BAC1-F096-E9B7-EC6C-4861201DD0D5}"/>
          </ac:spMkLst>
        </pc:spChg>
        <pc:spChg chg="mod">
          <ac:chgData name="Neemias Informatica Lima" userId="b77af7bd85500281" providerId="LiveId" clId="{4E1C8C4C-337C-46D5-A43F-D9C1419DEE35}" dt="2023-11-10T00:13:09.129" v="171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E1C8C4C-337C-46D5-A43F-D9C1419DEE35}" dt="2023-11-10T00:11:39.772" v="15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07.872" v="62"/>
          <ac:picMkLst>
            <pc:docMk/>
            <pc:sldMk cId="3032827026" sldId="289"/>
            <ac:picMk id="6" creationId="{3CC464EC-EF35-AD04-CE97-B81251D763FA}"/>
          </ac:picMkLst>
        </pc:picChg>
        <pc:picChg chg="del">
          <ac:chgData name="Neemias Informatica Lima" userId="b77af7bd85500281" providerId="LiveId" clId="{4E1C8C4C-337C-46D5-A43F-D9C1419DEE35}" dt="2023-11-10T00:07:07.165" v="61" actId="478"/>
          <ac:picMkLst>
            <pc:docMk/>
            <pc:sldMk cId="3032827026" sldId="289"/>
            <ac:picMk id="8" creationId="{238FA93D-C4E2-DE5C-852F-B5B4A18FB64A}"/>
          </ac:picMkLst>
        </pc:picChg>
      </pc:sldChg>
      <pc:sldChg chg="addSp delSp modSp mod">
        <pc:chgData name="Neemias Informatica Lima" userId="b77af7bd85500281" providerId="LiveId" clId="{4E1C8C4C-337C-46D5-A43F-D9C1419DEE35}" dt="2023-11-10T00:15:14.983" v="206" actId="6549"/>
        <pc:sldMkLst>
          <pc:docMk/>
          <pc:sldMk cId="3772032319" sldId="290"/>
        </pc:sldMkLst>
        <pc:spChg chg="add mod">
          <ac:chgData name="Neemias Informatica Lima" userId="b77af7bd85500281" providerId="LiveId" clId="{4E1C8C4C-337C-46D5-A43F-D9C1419DEE35}" dt="2023-11-10T00:07:22.497" v="66"/>
          <ac:spMkLst>
            <pc:docMk/>
            <pc:sldMk cId="3772032319" sldId="290"/>
            <ac:spMk id="2" creationId="{51F6DACC-F251-1AF1-C450-BD82DC8056A2}"/>
          </ac:spMkLst>
        </pc:spChg>
        <pc:spChg chg="add mod">
          <ac:chgData name="Neemias Informatica Lima" userId="b77af7bd85500281" providerId="LiveId" clId="{4E1C8C4C-337C-46D5-A43F-D9C1419DEE35}" dt="2023-11-10T00:07:22.497" v="66"/>
          <ac:spMkLst>
            <pc:docMk/>
            <pc:sldMk cId="3772032319" sldId="290"/>
            <ac:spMk id="4" creationId="{4D5AAEC5-D36B-AB38-4A72-3A2D9C904995}"/>
          </ac:spMkLst>
        </pc:spChg>
        <pc:spChg chg="del">
          <ac:chgData name="Neemias Informatica Lima" userId="b77af7bd85500281" providerId="LiveId" clId="{4E1C8C4C-337C-46D5-A43F-D9C1419DEE35}" dt="2023-11-10T00:07:22.081" v="65" actId="478"/>
          <ac:spMkLst>
            <pc:docMk/>
            <pc:sldMk cId="3772032319" sldId="290"/>
            <ac:spMk id="5" creationId="{BA079931-9F80-A8B5-3ADC-82A70EA6CD1C}"/>
          </ac:spMkLst>
        </pc:spChg>
        <pc:spChg chg="del">
          <ac:chgData name="Neemias Informatica Lima" userId="b77af7bd85500281" providerId="LiveId" clId="{4E1C8C4C-337C-46D5-A43F-D9C1419DEE35}" dt="2023-11-10T00:07:22.081" v="65" actId="478"/>
          <ac:spMkLst>
            <pc:docMk/>
            <pc:sldMk cId="3772032319" sldId="290"/>
            <ac:spMk id="7" creationId="{83F5A7A8-ED37-3E13-AC3D-0367B631725A}"/>
          </ac:spMkLst>
        </pc:spChg>
        <pc:spChg chg="mod">
          <ac:chgData name="Neemias Informatica Lima" userId="b77af7bd85500281" providerId="LiveId" clId="{4E1C8C4C-337C-46D5-A43F-D9C1419DEE35}" dt="2023-11-10T00:15:14.983" v="206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E1C8C4C-337C-46D5-A43F-D9C1419DEE35}" dt="2023-11-10T00:13:49.287" v="18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22.497" v="66"/>
          <ac:picMkLst>
            <pc:docMk/>
            <pc:sldMk cId="3772032319" sldId="290"/>
            <ac:picMk id="6" creationId="{59E3138C-DC85-2A43-E937-AACECF05F49F}"/>
          </ac:picMkLst>
        </pc:picChg>
        <pc:picChg chg="del">
          <ac:chgData name="Neemias Informatica Lima" userId="b77af7bd85500281" providerId="LiveId" clId="{4E1C8C4C-337C-46D5-A43F-D9C1419DEE35}" dt="2023-11-10T00:07:22.081" v="65" actId="478"/>
          <ac:picMkLst>
            <pc:docMk/>
            <pc:sldMk cId="3772032319" sldId="290"/>
            <ac:picMk id="8" creationId="{DC856A3A-489B-B61D-66A4-67E7C39CB61B}"/>
          </ac:picMkLst>
        </pc:picChg>
      </pc:sldChg>
      <pc:sldChg chg="addSp delSp modSp mod">
        <pc:chgData name="Neemias Informatica Lima" userId="b77af7bd85500281" providerId="LiveId" clId="{4E1C8C4C-337C-46D5-A43F-D9C1419DEE35}" dt="2023-11-10T00:17:20.166" v="266" actId="20577"/>
        <pc:sldMkLst>
          <pc:docMk/>
          <pc:sldMk cId="1768216317" sldId="291"/>
        </pc:sldMkLst>
        <pc:spChg chg="add mod">
          <ac:chgData name="Neemias Informatica Lima" userId="b77af7bd85500281" providerId="LiveId" clId="{4E1C8C4C-337C-46D5-A43F-D9C1419DEE35}" dt="2023-11-10T00:07:40.572" v="70"/>
          <ac:spMkLst>
            <pc:docMk/>
            <pc:sldMk cId="1768216317" sldId="291"/>
            <ac:spMk id="2" creationId="{B1A2DDA4-6F2F-A8D8-CEB4-307A1CCC94B1}"/>
          </ac:spMkLst>
        </pc:spChg>
        <pc:spChg chg="add mod">
          <ac:chgData name="Neemias Informatica Lima" userId="b77af7bd85500281" providerId="LiveId" clId="{4E1C8C4C-337C-46D5-A43F-D9C1419DEE35}" dt="2023-11-10T00:07:40.572" v="70"/>
          <ac:spMkLst>
            <pc:docMk/>
            <pc:sldMk cId="1768216317" sldId="291"/>
            <ac:spMk id="4" creationId="{2E7E9DDE-1FB0-562E-E6D5-00F02A3B36F0}"/>
          </ac:spMkLst>
        </pc:spChg>
        <pc:spChg chg="del">
          <ac:chgData name="Neemias Informatica Lima" userId="b77af7bd85500281" providerId="LiveId" clId="{4E1C8C4C-337C-46D5-A43F-D9C1419DEE35}" dt="2023-11-10T00:07:40.177" v="69" actId="478"/>
          <ac:spMkLst>
            <pc:docMk/>
            <pc:sldMk cId="1768216317" sldId="291"/>
            <ac:spMk id="5" creationId="{410077CF-5BD3-38FD-E988-126F10E77720}"/>
          </ac:spMkLst>
        </pc:spChg>
        <pc:spChg chg="del">
          <ac:chgData name="Neemias Informatica Lima" userId="b77af7bd85500281" providerId="LiveId" clId="{4E1C8C4C-337C-46D5-A43F-D9C1419DEE35}" dt="2023-11-10T00:07:40.177" v="69" actId="478"/>
          <ac:spMkLst>
            <pc:docMk/>
            <pc:sldMk cId="1768216317" sldId="291"/>
            <ac:spMk id="7" creationId="{9E6756DD-207B-FF91-5685-EDCB483F64CA}"/>
          </ac:spMkLst>
        </pc:spChg>
        <pc:spChg chg="mod">
          <ac:chgData name="Neemias Informatica Lima" userId="b77af7bd85500281" providerId="LiveId" clId="{4E1C8C4C-337C-46D5-A43F-D9C1419DEE35}" dt="2023-11-10T00:17:20.166" v="266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E1C8C4C-337C-46D5-A43F-D9C1419DEE35}" dt="2023-11-10T00:15:39.554" v="21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40.572" v="70"/>
          <ac:picMkLst>
            <pc:docMk/>
            <pc:sldMk cId="1768216317" sldId="291"/>
            <ac:picMk id="6" creationId="{43EDB5B2-68F7-8A6E-70D9-42AAB845B72D}"/>
          </ac:picMkLst>
        </pc:picChg>
        <pc:picChg chg="del">
          <ac:chgData name="Neemias Informatica Lima" userId="b77af7bd85500281" providerId="LiveId" clId="{4E1C8C4C-337C-46D5-A43F-D9C1419DEE35}" dt="2023-11-10T00:07:40.177" v="69" actId="478"/>
          <ac:picMkLst>
            <pc:docMk/>
            <pc:sldMk cId="1768216317" sldId="291"/>
            <ac:picMk id="8" creationId="{EBCC23E2-CCBE-9F79-95CE-36EFF37D61F6}"/>
          </ac:picMkLst>
        </pc:picChg>
      </pc:sldChg>
      <pc:sldChg chg="addSp delSp modSp mod">
        <pc:chgData name="Neemias Informatica Lima" userId="b77af7bd85500281" providerId="LiveId" clId="{4E1C8C4C-337C-46D5-A43F-D9C1419DEE35}" dt="2023-11-10T00:19:27.230" v="313" actId="20577"/>
        <pc:sldMkLst>
          <pc:docMk/>
          <pc:sldMk cId="3757265641" sldId="292"/>
        </pc:sldMkLst>
        <pc:spChg chg="add mod">
          <ac:chgData name="Neemias Informatica Lima" userId="b77af7bd85500281" providerId="LiveId" clId="{4E1C8C4C-337C-46D5-A43F-D9C1419DEE35}" dt="2023-11-10T00:07:55.241" v="74"/>
          <ac:spMkLst>
            <pc:docMk/>
            <pc:sldMk cId="3757265641" sldId="292"/>
            <ac:spMk id="2" creationId="{8AB0DACC-9816-0E47-A4B1-2857BCE99ABA}"/>
          </ac:spMkLst>
        </pc:spChg>
        <pc:spChg chg="add mod">
          <ac:chgData name="Neemias Informatica Lima" userId="b77af7bd85500281" providerId="LiveId" clId="{4E1C8C4C-337C-46D5-A43F-D9C1419DEE35}" dt="2023-11-10T00:07:55.241" v="74"/>
          <ac:spMkLst>
            <pc:docMk/>
            <pc:sldMk cId="3757265641" sldId="292"/>
            <ac:spMk id="4" creationId="{FCAADCC0-9B14-BE13-E8CE-5F773B50F777}"/>
          </ac:spMkLst>
        </pc:spChg>
        <pc:spChg chg="del">
          <ac:chgData name="Neemias Informatica Lima" userId="b77af7bd85500281" providerId="LiveId" clId="{4E1C8C4C-337C-46D5-A43F-D9C1419DEE35}" dt="2023-11-10T00:07:54.820" v="73" actId="478"/>
          <ac:spMkLst>
            <pc:docMk/>
            <pc:sldMk cId="3757265641" sldId="292"/>
            <ac:spMk id="5" creationId="{64655730-BE0B-2374-5F6E-4CCA615CEB90}"/>
          </ac:spMkLst>
        </pc:spChg>
        <pc:spChg chg="del">
          <ac:chgData name="Neemias Informatica Lima" userId="b77af7bd85500281" providerId="LiveId" clId="{4E1C8C4C-337C-46D5-A43F-D9C1419DEE35}" dt="2023-11-10T00:07:54.820" v="73" actId="478"/>
          <ac:spMkLst>
            <pc:docMk/>
            <pc:sldMk cId="3757265641" sldId="292"/>
            <ac:spMk id="7" creationId="{097CE697-574A-39D7-64CC-5321B999EC2F}"/>
          </ac:spMkLst>
        </pc:spChg>
        <pc:spChg chg="mod">
          <ac:chgData name="Neemias Informatica Lima" userId="b77af7bd85500281" providerId="LiveId" clId="{4E1C8C4C-337C-46D5-A43F-D9C1419DEE35}" dt="2023-11-10T00:19:27.230" v="31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E1C8C4C-337C-46D5-A43F-D9C1419DEE35}" dt="2023-11-10T00:17:55.957" v="27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55.241" v="74"/>
          <ac:picMkLst>
            <pc:docMk/>
            <pc:sldMk cId="3757265641" sldId="292"/>
            <ac:picMk id="6" creationId="{7E28B24B-47FE-81C4-5A83-3FFB9E2110E8}"/>
          </ac:picMkLst>
        </pc:picChg>
        <pc:picChg chg="del">
          <ac:chgData name="Neemias Informatica Lima" userId="b77af7bd85500281" providerId="LiveId" clId="{4E1C8C4C-337C-46D5-A43F-D9C1419DEE35}" dt="2023-11-10T00:07:54.820" v="73" actId="478"/>
          <ac:picMkLst>
            <pc:docMk/>
            <pc:sldMk cId="3757265641" sldId="292"/>
            <ac:picMk id="8" creationId="{CAF896B6-A58D-8C42-0900-D0244A716B6F}"/>
          </ac:picMkLst>
        </pc:picChg>
      </pc:sldChg>
      <pc:sldChg chg="addSp delSp modSp mod">
        <pc:chgData name="Neemias Informatica Lima" userId="b77af7bd85500281" providerId="LiveId" clId="{4E1C8C4C-337C-46D5-A43F-D9C1419DEE35}" dt="2023-11-10T00:19:50.447" v="316"/>
        <pc:sldMkLst>
          <pc:docMk/>
          <pc:sldMk cId="3114938747" sldId="293"/>
        </pc:sldMkLst>
        <pc:spChg chg="add mod">
          <ac:chgData name="Neemias Informatica Lima" userId="b77af7bd85500281" providerId="LiveId" clId="{4E1C8C4C-337C-46D5-A43F-D9C1419DEE35}" dt="2023-11-10T00:08:05.259" v="76"/>
          <ac:spMkLst>
            <pc:docMk/>
            <pc:sldMk cId="3114938747" sldId="293"/>
            <ac:spMk id="2" creationId="{DB5DE5DD-09D9-535E-2F34-12979525328A}"/>
          </ac:spMkLst>
        </pc:spChg>
        <pc:spChg chg="add mod">
          <ac:chgData name="Neemias Informatica Lima" userId="b77af7bd85500281" providerId="LiveId" clId="{4E1C8C4C-337C-46D5-A43F-D9C1419DEE35}" dt="2023-11-10T00:08:05.259" v="76"/>
          <ac:spMkLst>
            <pc:docMk/>
            <pc:sldMk cId="3114938747" sldId="293"/>
            <ac:spMk id="4" creationId="{477A2F28-092F-EDB8-9A9D-B8ABB967CF0F}"/>
          </ac:spMkLst>
        </pc:spChg>
        <pc:spChg chg="del">
          <ac:chgData name="Neemias Informatica Lima" userId="b77af7bd85500281" providerId="LiveId" clId="{4E1C8C4C-337C-46D5-A43F-D9C1419DEE35}" dt="2023-11-10T00:08:04.844" v="75" actId="478"/>
          <ac:spMkLst>
            <pc:docMk/>
            <pc:sldMk cId="3114938747" sldId="293"/>
            <ac:spMk id="5" creationId="{F422C5C0-A385-4A6E-23FF-D8D6062FCFC3}"/>
          </ac:spMkLst>
        </pc:spChg>
        <pc:spChg chg="del">
          <ac:chgData name="Neemias Informatica Lima" userId="b77af7bd85500281" providerId="LiveId" clId="{4E1C8C4C-337C-46D5-A43F-D9C1419DEE35}" dt="2023-11-10T00:08:04.844" v="75" actId="478"/>
          <ac:spMkLst>
            <pc:docMk/>
            <pc:sldMk cId="3114938747" sldId="293"/>
            <ac:spMk id="7" creationId="{94C5BCA5-C1AF-0135-85C0-3BD8B408A93D}"/>
          </ac:spMkLst>
        </pc:spChg>
        <pc:spChg chg="mod">
          <ac:chgData name="Neemias Informatica Lima" userId="b77af7bd85500281" providerId="LiveId" clId="{4E1C8C4C-337C-46D5-A43F-D9C1419DEE35}" dt="2023-11-10T00:19:50.447" v="316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4E1C8C4C-337C-46D5-A43F-D9C1419DEE35}" dt="2023-11-10T00:08:05.259" v="76"/>
          <ac:picMkLst>
            <pc:docMk/>
            <pc:sldMk cId="3114938747" sldId="293"/>
            <ac:picMk id="6" creationId="{5F99CD27-8BAF-3A17-C8B3-F142D02CA6A8}"/>
          </ac:picMkLst>
        </pc:picChg>
        <pc:picChg chg="del">
          <ac:chgData name="Neemias Informatica Lima" userId="b77af7bd85500281" providerId="LiveId" clId="{4E1C8C4C-337C-46D5-A43F-D9C1419DEE35}" dt="2023-11-10T00:08:04.844" v="75" actId="478"/>
          <ac:picMkLst>
            <pc:docMk/>
            <pc:sldMk cId="3114938747" sldId="293"/>
            <ac:picMk id="8" creationId="{578FC225-77E8-C181-101B-77FDC8669039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Informatica Lima" userId="b77af7bd85500281" providerId="LiveId" clId="{49AED9F9-1703-4AEA-A5A2-C84ABC830417}"/>
    <pc:docChg chg="undo redo custSel modSld">
      <pc:chgData name="Neemias Informatica Lima" userId="b77af7bd85500281" providerId="LiveId" clId="{49AED9F9-1703-4AEA-A5A2-C84ABC830417}" dt="2023-11-10T19:14:35.793" v="343" actId="313"/>
      <pc:docMkLst>
        <pc:docMk/>
      </pc:docMkLst>
      <pc:sldChg chg="addSp delSp modSp mod">
        <pc:chgData name="Neemias Informatica Lima" userId="b77af7bd85500281" providerId="LiveId" clId="{49AED9F9-1703-4AEA-A5A2-C84ABC830417}" dt="2023-11-10T18:58:25.550" v="67"/>
        <pc:sldMkLst>
          <pc:docMk/>
          <pc:sldMk cId="2232331225" sldId="280"/>
        </pc:sldMkLst>
        <pc:spChg chg="mod">
          <ac:chgData name="Neemias Informatica Lima" userId="b77af7bd85500281" providerId="LiveId" clId="{49AED9F9-1703-4AEA-A5A2-C84ABC830417}" dt="2023-11-10T18:55:26.624" v="13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8:55:07.499" v="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8:56:12.100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8:55:03.008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8:57:45.310" v="59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49AED9F9-1703-4AEA-A5A2-C84ABC830417}" dt="2023-11-10T18:58:25.550" v="67"/>
          <ac:picMkLst>
            <pc:docMk/>
            <pc:sldMk cId="2232331225" sldId="280"/>
            <ac:picMk id="4" creationId="{BA32ACFD-1410-D055-77A4-346B5ADC05F9}"/>
          </ac:picMkLst>
        </pc:picChg>
        <pc:picChg chg="del">
          <ac:chgData name="Neemias Informatica Lima" userId="b77af7bd85500281" providerId="LiveId" clId="{49AED9F9-1703-4AEA-A5A2-C84ABC830417}" dt="2023-11-10T18:55:00.508" v="0" actId="478"/>
          <ac:picMkLst>
            <pc:docMk/>
            <pc:sldMk cId="2232331225" sldId="280"/>
            <ac:picMk id="8" creationId="{462788BE-343A-7069-4885-E2E502319545}"/>
          </ac:picMkLst>
        </pc:picChg>
      </pc:sldChg>
      <pc:sldChg chg="addSp delSp modSp mod">
        <pc:chgData name="Neemias Informatica Lima" userId="b77af7bd85500281" providerId="LiveId" clId="{49AED9F9-1703-4AEA-A5A2-C84ABC830417}" dt="2023-11-10T19:01:59.731" v="138" actId="313"/>
        <pc:sldMkLst>
          <pc:docMk/>
          <pc:sldMk cId="2103443556" sldId="281"/>
        </pc:sldMkLst>
        <pc:spChg chg="mod">
          <ac:chgData name="Neemias Informatica Lima" userId="b77af7bd85500281" providerId="LiveId" clId="{49AED9F9-1703-4AEA-A5A2-C84ABC830417}" dt="2023-11-10T19:01:59.731" v="138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8:58:50.223" v="7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8:58:41.240" v="72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9AED9F9-1703-4AEA-A5A2-C84ABC830417}" dt="2023-11-10T18:58:47.550" v="73" actId="478"/>
          <ac:picMkLst>
            <pc:docMk/>
            <pc:sldMk cId="2103443556" sldId="281"/>
            <ac:picMk id="3" creationId="{3A936F99-BB51-7C2D-A78F-375A4D586EC4}"/>
          </ac:picMkLst>
        </pc:picChg>
        <pc:picChg chg="add mod">
          <ac:chgData name="Neemias Informatica Lima" userId="b77af7bd85500281" providerId="LiveId" clId="{49AED9F9-1703-4AEA-A5A2-C84ABC830417}" dt="2023-11-10T18:59:05.322" v="82" actId="14100"/>
          <ac:picMkLst>
            <pc:docMk/>
            <pc:sldMk cId="2103443556" sldId="281"/>
            <ac:picMk id="4" creationId="{2474B139-2C72-BC7F-B77B-1D3D2B21BA67}"/>
          </ac:picMkLst>
        </pc:picChg>
      </pc:sldChg>
      <pc:sldChg chg="addSp delSp modSp mod">
        <pc:chgData name="Neemias Informatica Lima" userId="b77af7bd85500281" providerId="LiveId" clId="{49AED9F9-1703-4AEA-A5A2-C84ABC830417}" dt="2023-11-10T19:06:22.824" v="185" actId="20577"/>
        <pc:sldMkLst>
          <pc:docMk/>
          <pc:sldMk cId="3683219421" sldId="282"/>
        </pc:sldMkLst>
        <pc:spChg chg="add mod">
          <ac:chgData name="Neemias Informatica Lima" userId="b77af7bd85500281" providerId="LiveId" clId="{49AED9F9-1703-4AEA-A5A2-C84ABC830417}" dt="2023-11-10T18:59:45.651" v="86"/>
          <ac:spMkLst>
            <pc:docMk/>
            <pc:sldMk cId="3683219421" sldId="282"/>
            <ac:spMk id="2" creationId="{5F75E43F-2931-7F8F-C8DC-FB21C89AFD25}"/>
          </ac:spMkLst>
        </pc:spChg>
        <pc:spChg chg="add mod">
          <ac:chgData name="Neemias Informatica Lima" userId="b77af7bd85500281" providerId="LiveId" clId="{49AED9F9-1703-4AEA-A5A2-C84ABC830417}" dt="2023-11-10T18:59:45.651" v="86"/>
          <ac:spMkLst>
            <pc:docMk/>
            <pc:sldMk cId="3683219421" sldId="282"/>
            <ac:spMk id="5" creationId="{2F3D168C-F88B-566E-0523-69619FF24EDC}"/>
          </ac:spMkLst>
        </pc:spChg>
        <pc:spChg chg="del">
          <ac:chgData name="Neemias Informatica Lima" userId="b77af7bd85500281" providerId="LiveId" clId="{49AED9F9-1703-4AEA-A5A2-C84ABC830417}" dt="2023-11-10T18:59:45.326" v="85" actId="478"/>
          <ac:spMkLst>
            <pc:docMk/>
            <pc:sldMk cId="3683219421" sldId="282"/>
            <ac:spMk id="6" creationId="{7D4FAD1A-1927-BCF8-945B-D3CAEB00A6B2}"/>
          </ac:spMkLst>
        </pc:spChg>
        <pc:spChg chg="del">
          <ac:chgData name="Neemias Informatica Lima" userId="b77af7bd85500281" providerId="LiveId" clId="{49AED9F9-1703-4AEA-A5A2-C84ABC830417}" dt="2023-11-10T18:59:45.326" v="85" actId="478"/>
          <ac:spMkLst>
            <pc:docMk/>
            <pc:sldMk cId="3683219421" sldId="282"/>
            <ac:spMk id="8" creationId="{57C2CB09-2398-DB24-9C70-960C3D1B6570}"/>
          </ac:spMkLst>
        </pc:spChg>
        <pc:spChg chg="mod">
          <ac:chgData name="Neemias Informatica Lima" userId="b77af7bd85500281" providerId="LiveId" clId="{49AED9F9-1703-4AEA-A5A2-C84ABC830417}" dt="2023-11-10T19:06:22.824" v="185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9:04:46.718" v="14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49AED9F9-1703-4AEA-A5A2-C84ABC830417}" dt="2023-11-10T18:59:45.651" v="86"/>
          <ac:picMkLst>
            <pc:docMk/>
            <pc:sldMk cId="3683219421" sldId="282"/>
            <ac:picMk id="7" creationId="{F326F2FE-3DF2-8C5B-1503-F441072FA939}"/>
          </ac:picMkLst>
        </pc:picChg>
        <pc:picChg chg="del">
          <ac:chgData name="Neemias Informatica Lima" userId="b77af7bd85500281" providerId="LiveId" clId="{49AED9F9-1703-4AEA-A5A2-C84ABC830417}" dt="2023-11-10T18:59:45.326" v="85" actId="478"/>
          <ac:picMkLst>
            <pc:docMk/>
            <pc:sldMk cId="3683219421" sldId="282"/>
            <ac:picMk id="9" creationId="{0B037FCC-4544-761A-0D3A-684D8AA724E6}"/>
          </ac:picMkLst>
        </pc:picChg>
      </pc:sldChg>
      <pc:sldChg chg="addSp delSp modSp mod">
        <pc:chgData name="Neemias Informatica Lima" userId="b77af7bd85500281" providerId="LiveId" clId="{49AED9F9-1703-4AEA-A5A2-C84ABC830417}" dt="2023-11-10T19:07:35.501" v="216" actId="20577"/>
        <pc:sldMkLst>
          <pc:docMk/>
          <pc:sldMk cId="3902406419" sldId="283"/>
        </pc:sldMkLst>
        <pc:spChg chg="add mod">
          <ac:chgData name="Neemias Informatica Lima" userId="b77af7bd85500281" providerId="LiveId" clId="{49AED9F9-1703-4AEA-A5A2-C84ABC830417}" dt="2023-11-10T18:59:50.978" v="88"/>
          <ac:spMkLst>
            <pc:docMk/>
            <pc:sldMk cId="3902406419" sldId="283"/>
            <ac:spMk id="2" creationId="{900CD9C7-A016-25B3-22F9-5B78DD1BC70C}"/>
          </ac:spMkLst>
        </pc:spChg>
        <pc:spChg chg="add mod">
          <ac:chgData name="Neemias Informatica Lima" userId="b77af7bd85500281" providerId="LiveId" clId="{49AED9F9-1703-4AEA-A5A2-C84ABC830417}" dt="2023-11-10T18:59:50.978" v="88"/>
          <ac:spMkLst>
            <pc:docMk/>
            <pc:sldMk cId="3902406419" sldId="283"/>
            <ac:spMk id="4" creationId="{57211BF0-A557-58E3-DC82-8CDB9B9CC4F4}"/>
          </ac:spMkLst>
        </pc:spChg>
        <pc:spChg chg="del">
          <ac:chgData name="Neemias Informatica Lima" userId="b77af7bd85500281" providerId="LiveId" clId="{49AED9F9-1703-4AEA-A5A2-C84ABC830417}" dt="2023-11-10T18:59:50.702" v="87" actId="478"/>
          <ac:spMkLst>
            <pc:docMk/>
            <pc:sldMk cId="3902406419" sldId="283"/>
            <ac:spMk id="5" creationId="{BFA50A89-5753-E8DA-3F6A-8A88DA239392}"/>
          </ac:spMkLst>
        </pc:spChg>
        <pc:spChg chg="del">
          <ac:chgData name="Neemias Informatica Lima" userId="b77af7bd85500281" providerId="LiveId" clId="{49AED9F9-1703-4AEA-A5A2-C84ABC830417}" dt="2023-11-10T18:59:50.702" v="87" actId="478"/>
          <ac:spMkLst>
            <pc:docMk/>
            <pc:sldMk cId="3902406419" sldId="283"/>
            <ac:spMk id="7" creationId="{BC1729B1-5725-23D6-F808-27CF14440798}"/>
          </ac:spMkLst>
        </pc:spChg>
        <pc:spChg chg="mod">
          <ac:chgData name="Neemias Informatica Lima" userId="b77af7bd85500281" providerId="LiveId" clId="{49AED9F9-1703-4AEA-A5A2-C84ABC830417}" dt="2023-11-10T19:06:39.621" v="19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9:07:35.501" v="216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49AED9F9-1703-4AEA-A5A2-C84ABC830417}" dt="2023-11-10T18:59:50.978" v="88"/>
          <ac:picMkLst>
            <pc:docMk/>
            <pc:sldMk cId="3902406419" sldId="283"/>
            <ac:picMk id="6" creationId="{1A3A3FD8-6809-0204-2895-9FBFCF498603}"/>
          </ac:picMkLst>
        </pc:picChg>
        <pc:picChg chg="del">
          <ac:chgData name="Neemias Informatica Lima" userId="b77af7bd85500281" providerId="LiveId" clId="{49AED9F9-1703-4AEA-A5A2-C84ABC830417}" dt="2023-11-10T18:59:50.702" v="87" actId="478"/>
          <ac:picMkLst>
            <pc:docMk/>
            <pc:sldMk cId="3902406419" sldId="283"/>
            <ac:picMk id="8" creationId="{81C690E2-7C74-8C72-4B83-2F75980EBDE8}"/>
          </ac:picMkLst>
        </pc:picChg>
      </pc:sldChg>
      <pc:sldChg chg="addSp delSp modSp mod">
        <pc:chgData name="Neemias Informatica Lima" userId="b77af7bd85500281" providerId="LiveId" clId="{49AED9F9-1703-4AEA-A5A2-C84ABC830417}" dt="2023-11-10T19:09:11.725" v="253" actId="20577"/>
        <pc:sldMkLst>
          <pc:docMk/>
          <pc:sldMk cId="2424059023" sldId="284"/>
        </pc:sldMkLst>
        <pc:spChg chg="add mod">
          <ac:chgData name="Neemias Informatica Lima" userId="b77af7bd85500281" providerId="LiveId" clId="{49AED9F9-1703-4AEA-A5A2-C84ABC830417}" dt="2023-11-10T19:00:06.290" v="92"/>
          <ac:spMkLst>
            <pc:docMk/>
            <pc:sldMk cId="2424059023" sldId="284"/>
            <ac:spMk id="2" creationId="{1C793511-B55D-3BF6-F15F-B9DCBB3847A3}"/>
          </ac:spMkLst>
        </pc:spChg>
        <pc:spChg chg="add mod">
          <ac:chgData name="Neemias Informatica Lima" userId="b77af7bd85500281" providerId="LiveId" clId="{49AED9F9-1703-4AEA-A5A2-C84ABC830417}" dt="2023-11-10T19:00:06.290" v="92"/>
          <ac:spMkLst>
            <pc:docMk/>
            <pc:sldMk cId="2424059023" sldId="284"/>
            <ac:spMk id="4" creationId="{B872D3BB-7012-CD55-EEBB-AE22FFE2E6F6}"/>
          </ac:spMkLst>
        </pc:spChg>
        <pc:spChg chg="del">
          <ac:chgData name="Neemias Informatica Lima" userId="b77af7bd85500281" providerId="LiveId" clId="{49AED9F9-1703-4AEA-A5A2-C84ABC830417}" dt="2023-11-10T19:00:06.014" v="91" actId="478"/>
          <ac:spMkLst>
            <pc:docMk/>
            <pc:sldMk cId="2424059023" sldId="284"/>
            <ac:spMk id="5" creationId="{EA6A4574-84E2-B328-1A52-F528694AEEDF}"/>
          </ac:spMkLst>
        </pc:spChg>
        <pc:spChg chg="del">
          <ac:chgData name="Neemias Informatica Lima" userId="b77af7bd85500281" providerId="LiveId" clId="{49AED9F9-1703-4AEA-A5A2-C84ABC830417}" dt="2023-11-10T19:00:06.014" v="91" actId="478"/>
          <ac:spMkLst>
            <pc:docMk/>
            <pc:sldMk cId="2424059023" sldId="284"/>
            <ac:spMk id="7" creationId="{24A1267D-96EE-8D50-C613-51AE66260B3A}"/>
          </ac:spMkLst>
        </pc:spChg>
        <pc:spChg chg="mod">
          <ac:chgData name="Neemias Informatica Lima" userId="b77af7bd85500281" providerId="LiveId" clId="{49AED9F9-1703-4AEA-A5A2-C84ABC830417}" dt="2023-11-10T19:08:12.772" v="22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9:09:11.725" v="253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49AED9F9-1703-4AEA-A5A2-C84ABC830417}" dt="2023-11-10T19:00:06.290" v="92"/>
          <ac:picMkLst>
            <pc:docMk/>
            <pc:sldMk cId="2424059023" sldId="284"/>
            <ac:picMk id="6" creationId="{B6AAF54C-19ED-E661-1636-8DF72A0DA784}"/>
          </ac:picMkLst>
        </pc:picChg>
        <pc:picChg chg="del">
          <ac:chgData name="Neemias Informatica Lima" userId="b77af7bd85500281" providerId="LiveId" clId="{49AED9F9-1703-4AEA-A5A2-C84ABC830417}" dt="2023-11-10T19:00:06.014" v="91" actId="478"/>
          <ac:picMkLst>
            <pc:docMk/>
            <pc:sldMk cId="2424059023" sldId="284"/>
            <ac:picMk id="8" creationId="{F12DA13E-D703-1212-3CAA-E18FC7F97D07}"/>
          </ac:picMkLst>
        </pc:picChg>
      </pc:sldChg>
      <pc:sldChg chg="addSp delSp modSp mod">
        <pc:chgData name="Neemias Informatica Lima" userId="b77af7bd85500281" providerId="LiveId" clId="{49AED9F9-1703-4AEA-A5A2-C84ABC830417}" dt="2023-11-10T19:10:23.304" v="277" actId="20577"/>
        <pc:sldMkLst>
          <pc:docMk/>
          <pc:sldMk cId="2241968852" sldId="285"/>
        </pc:sldMkLst>
        <pc:spChg chg="add mod">
          <ac:chgData name="Neemias Informatica Lima" userId="b77af7bd85500281" providerId="LiveId" clId="{49AED9F9-1703-4AEA-A5A2-C84ABC830417}" dt="2023-11-10T19:00:18.375" v="96"/>
          <ac:spMkLst>
            <pc:docMk/>
            <pc:sldMk cId="2241968852" sldId="285"/>
            <ac:spMk id="2" creationId="{29B80BD1-FA03-ECDD-C567-2C49B9689738}"/>
          </ac:spMkLst>
        </pc:spChg>
        <pc:spChg chg="add mod">
          <ac:chgData name="Neemias Informatica Lima" userId="b77af7bd85500281" providerId="LiveId" clId="{49AED9F9-1703-4AEA-A5A2-C84ABC830417}" dt="2023-11-10T19:00:18.375" v="96"/>
          <ac:spMkLst>
            <pc:docMk/>
            <pc:sldMk cId="2241968852" sldId="285"/>
            <ac:spMk id="4" creationId="{FBD966F3-D885-D23A-3F51-53CCA5EBE03B}"/>
          </ac:spMkLst>
        </pc:spChg>
        <pc:spChg chg="del">
          <ac:chgData name="Neemias Informatica Lima" userId="b77af7bd85500281" providerId="LiveId" clId="{49AED9F9-1703-4AEA-A5A2-C84ABC830417}" dt="2023-11-10T19:00:18.114" v="95" actId="478"/>
          <ac:spMkLst>
            <pc:docMk/>
            <pc:sldMk cId="2241968852" sldId="285"/>
            <ac:spMk id="5" creationId="{AC8A550A-8924-5809-97A6-314B37CA1E26}"/>
          </ac:spMkLst>
        </pc:spChg>
        <pc:spChg chg="del">
          <ac:chgData name="Neemias Informatica Lima" userId="b77af7bd85500281" providerId="LiveId" clId="{49AED9F9-1703-4AEA-A5A2-C84ABC830417}" dt="2023-11-10T19:00:18.114" v="95" actId="478"/>
          <ac:spMkLst>
            <pc:docMk/>
            <pc:sldMk cId="2241968852" sldId="285"/>
            <ac:spMk id="7" creationId="{A45C0BE6-166F-AB1F-8CAE-68258021CB3C}"/>
          </ac:spMkLst>
        </pc:spChg>
        <pc:spChg chg="mod">
          <ac:chgData name="Neemias Informatica Lima" userId="b77af7bd85500281" providerId="LiveId" clId="{49AED9F9-1703-4AEA-A5A2-C84ABC830417}" dt="2023-11-10T19:09:51.221" v="26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9:10:23.304" v="27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49AED9F9-1703-4AEA-A5A2-C84ABC830417}" dt="2023-11-10T19:00:18.375" v="96"/>
          <ac:picMkLst>
            <pc:docMk/>
            <pc:sldMk cId="2241968852" sldId="285"/>
            <ac:picMk id="6" creationId="{65766D37-7B3A-1D61-8CC5-A2D9755D8A07}"/>
          </ac:picMkLst>
        </pc:picChg>
        <pc:picChg chg="del">
          <ac:chgData name="Neemias Informatica Lima" userId="b77af7bd85500281" providerId="LiveId" clId="{49AED9F9-1703-4AEA-A5A2-C84ABC830417}" dt="2023-11-10T19:00:18.114" v="95" actId="478"/>
          <ac:picMkLst>
            <pc:docMk/>
            <pc:sldMk cId="2241968852" sldId="285"/>
            <ac:picMk id="8" creationId="{15F56455-7144-55B8-738A-9D6EA30F460E}"/>
          </ac:picMkLst>
        </pc:picChg>
      </pc:sldChg>
      <pc:sldChg chg="addSp delSp modSp mod">
        <pc:chgData name="Neemias Informatica Lima" userId="b77af7bd85500281" providerId="LiveId" clId="{49AED9F9-1703-4AEA-A5A2-C84ABC830417}" dt="2023-11-10T19:12:38.999" v="311" actId="207"/>
        <pc:sldMkLst>
          <pc:docMk/>
          <pc:sldMk cId="1959249856" sldId="286"/>
        </pc:sldMkLst>
        <pc:spChg chg="add mod">
          <ac:chgData name="Neemias Informatica Lima" userId="b77af7bd85500281" providerId="LiveId" clId="{49AED9F9-1703-4AEA-A5A2-C84ABC830417}" dt="2023-11-10T19:00:29.235" v="100"/>
          <ac:spMkLst>
            <pc:docMk/>
            <pc:sldMk cId="1959249856" sldId="286"/>
            <ac:spMk id="2" creationId="{A796313C-C4FD-6088-AB2E-0709EC98455A}"/>
          </ac:spMkLst>
        </pc:spChg>
        <pc:spChg chg="add mod">
          <ac:chgData name="Neemias Informatica Lima" userId="b77af7bd85500281" providerId="LiveId" clId="{49AED9F9-1703-4AEA-A5A2-C84ABC830417}" dt="2023-11-10T19:00:29.235" v="100"/>
          <ac:spMkLst>
            <pc:docMk/>
            <pc:sldMk cId="1959249856" sldId="286"/>
            <ac:spMk id="4" creationId="{3872DF6D-F6EE-CE77-3B7D-3438CD35E5B5}"/>
          </ac:spMkLst>
        </pc:spChg>
        <pc:spChg chg="del">
          <ac:chgData name="Neemias Informatica Lima" userId="b77af7bd85500281" providerId="LiveId" clId="{49AED9F9-1703-4AEA-A5A2-C84ABC830417}" dt="2023-11-10T19:00:28.870" v="99" actId="478"/>
          <ac:spMkLst>
            <pc:docMk/>
            <pc:sldMk cId="1959249856" sldId="286"/>
            <ac:spMk id="5" creationId="{9A4B0F0E-51CD-9507-5991-F3A5060040B7}"/>
          </ac:spMkLst>
        </pc:spChg>
        <pc:spChg chg="del">
          <ac:chgData name="Neemias Informatica Lima" userId="b77af7bd85500281" providerId="LiveId" clId="{49AED9F9-1703-4AEA-A5A2-C84ABC830417}" dt="2023-11-10T19:00:28.870" v="99" actId="478"/>
          <ac:spMkLst>
            <pc:docMk/>
            <pc:sldMk cId="1959249856" sldId="286"/>
            <ac:spMk id="7" creationId="{3F178E88-6246-4D48-35D3-E7FDA68E4A48}"/>
          </ac:spMkLst>
        </pc:spChg>
        <pc:spChg chg="mod">
          <ac:chgData name="Neemias Informatica Lima" userId="b77af7bd85500281" providerId="LiveId" clId="{49AED9F9-1703-4AEA-A5A2-C84ABC830417}" dt="2023-11-10T19:11:49.968" v="28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9:12:38.999" v="311" actId="20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49AED9F9-1703-4AEA-A5A2-C84ABC830417}" dt="2023-11-10T19:00:29.235" v="100"/>
          <ac:picMkLst>
            <pc:docMk/>
            <pc:sldMk cId="1959249856" sldId="286"/>
            <ac:picMk id="6" creationId="{08E1A99A-B2CC-E7C6-42B4-7FED43D4E24C}"/>
          </ac:picMkLst>
        </pc:picChg>
        <pc:picChg chg="del">
          <ac:chgData name="Neemias Informatica Lima" userId="b77af7bd85500281" providerId="LiveId" clId="{49AED9F9-1703-4AEA-A5A2-C84ABC830417}" dt="2023-11-10T19:00:28.870" v="99" actId="478"/>
          <ac:picMkLst>
            <pc:docMk/>
            <pc:sldMk cId="1959249856" sldId="286"/>
            <ac:picMk id="8" creationId="{448C59D5-08D1-FBC3-C706-1D1F5873FD54}"/>
          </ac:picMkLst>
        </pc:picChg>
      </pc:sldChg>
      <pc:sldChg chg="addSp delSp modSp mod">
        <pc:chgData name="Neemias Informatica Lima" userId="b77af7bd85500281" providerId="LiveId" clId="{49AED9F9-1703-4AEA-A5A2-C84ABC830417}" dt="2023-11-10T19:14:35.793" v="343" actId="313"/>
        <pc:sldMkLst>
          <pc:docMk/>
          <pc:sldMk cId="2857006406" sldId="287"/>
        </pc:sldMkLst>
        <pc:spChg chg="add mod">
          <ac:chgData name="Neemias Informatica Lima" userId="b77af7bd85500281" providerId="LiveId" clId="{49AED9F9-1703-4AEA-A5A2-C84ABC830417}" dt="2023-11-10T19:00:52.406" v="106"/>
          <ac:spMkLst>
            <pc:docMk/>
            <pc:sldMk cId="2857006406" sldId="287"/>
            <ac:spMk id="2" creationId="{E71CA4D6-C583-6C62-171F-07036444D02F}"/>
          </ac:spMkLst>
        </pc:spChg>
        <pc:spChg chg="add mod">
          <ac:chgData name="Neemias Informatica Lima" userId="b77af7bd85500281" providerId="LiveId" clId="{49AED9F9-1703-4AEA-A5A2-C84ABC830417}" dt="2023-11-10T19:00:52.406" v="106"/>
          <ac:spMkLst>
            <pc:docMk/>
            <pc:sldMk cId="2857006406" sldId="287"/>
            <ac:spMk id="4" creationId="{73BE1A6A-EF53-E376-D8AF-C519106C464F}"/>
          </ac:spMkLst>
        </pc:spChg>
        <pc:spChg chg="del">
          <ac:chgData name="Neemias Informatica Lima" userId="b77af7bd85500281" providerId="LiveId" clId="{49AED9F9-1703-4AEA-A5A2-C84ABC830417}" dt="2023-11-10T19:00:52.058" v="105" actId="478"/>
          <ac:spMkLst>
            <pc:docMk/>
            <pc:sldMk cId="2857006406" sldId="287"/>
            <ac:spMk id="5" creationId="{240F622A-807C-D4AD-604D-CBB9535C3028}"/>
          </ac:spMkLst>
        </pc:spChg>
        <pc:spChg chg="del">
          <ac:chgData name="Neemias Informatica Lima" userId="b77af7bd85500281" providerId="LiveId" clId="{49AED9F9-1703-4AEA-A5A2-C84ABC830417}" dt="2023-11-10T19:00:52.058" v="105" actId="478"/>
          <ac:spMkLst>
            <pc:docMk/>
            <pc:sldMk cId="2857006406" sldId="287"/>
            <ac:spMk id="7" creationId="{45F34B56-7A18-DE4F-DA98-D79C1D176D16}"/>
          </ac:spMkLst>
        </pc:spChg>
        <pc:spChg chg="mod">
          <ac:chgData name="Neemias Informatica Lima" userId="b77af7bd85500281" providerId="LiveId" clId="{49AED9F9-1703-4AEA-A5A2-C84ABC830417}" dt="2023-11-10T19:14:35.793" v="343" actId="313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49AED9F9-1703-4AEA-A5A2-C84ABC830417}" dt="2023-11-10T19:00:52.406" v="106"/>
          <ac:picMkLst>
            <pc:docMk/>
            <pc:sldMk cId="2857006406" sldId="287"/>
            <ac:picMk id="6" creationId="{727C971D-7E55-C415-E0FA-F40E0D2029D8}"/>
          </ac:picMkLst>
        </pc:picChg>
        <pc:picChg chg="del">
          <ac:chgData name="Neemias Informatica Lima" userId="b77af7bd85500281" providerId="LiveId" clId="{49AED9F9-1703-4AEA-A5A2-C84ABC830417}" dt="2023-11-10T19:00:52.058" v="105" actId="478"/>
          <ac:picMkLst>
            <pc:docMk/>
            <pc:sldMk cId="2857006406" sldId="287"/>
            <ac:picMk id="8" creationId="{2F8E601F-0969-6582-2D1E-FB78F754FFEB}"/>
          </ac:picMkLst>
        </pc:picChg>
      </pc:sldChg>
      <pc:sldChg chg="addSp delSp modSp mod">
        <pc:chgData name="Neemias Informatica Lima" userId="b77af7bd85500281" providerId="LiveId" clId="{49AED9F9-1703-4AEA-A5A2-C84ABC830417}" dt="2023-11-10T19:05:33.727" v="166" actId="20577"/>
        <pc:sldMkLst>
          <pc:docMk/>
          <pc:sldMk cId="2630436816" sldId="288"/>
        </pc:sldMkLst>
        <pc:spChg chg="add mod">
          <ac:chgData name="Neemias Informatica Lima" userId="b77af7bd85500281" providerId="LiveId" clId="{49AED9F9-1703-4AEA-A5A2-C84ABC830417}" dt="2023-11-10T18:59:37.139" v="84"/>
          <ac:spMkLst>
            <pc:docMk/>
            <pc:sldMk cId="2630436816" sldId="288"/>
            <ac:spMk id="2" creationId="{BEF6DCA2-473D-0919-5A78-8A788A41CF18}"/>
          </ac:spMkLst>
        </pc:spChg>
        <pc:spChg chg="add mod">
          <ac:chgData name="Neemias Informatica Lima" userId="b77af7bd85500281" providerId="LiveId" clId="{49AED9F9-1703-4AEA-A5A2-C84ABC830417}" dt="2023-11-10T18:59:37.139" v="84"/>
          <ac:spMkLst>
            <pc:docMk/>
            <pc:sldMk cId="2630436816" sldId="288"/>
            <ac:spMk id="4" creationId="{3E69C11B-8382-DD33-157D-7C685C105FE5}"/>
          </ac:spMkLst>
        </pc:spChg>
        <pc:spChg chg="del">
          <ac:chgData name="Neemias Informatica Lima" userId="b77af7bd85500281" providerId="LiveId" clId="{49AED9F9-1703-4AEA-A5A2-C84ABC830417}" dt="2023-11-10T18:59:36.669" v="83" actId="478"/>
          <ac:spMkLst>
            <pc:docMk/>
            <pc:sldMk cId="2630436816" sldId="288"/>
            <ac:spMk id="5" creationId="{B6E77739-CD5B-99AF-E32A-57BB256D2577}"/>
          </ac:spMkLst>
        </pc:spChg>
        <pc:spChg chg="del">
          <ac:chgData name="Neemias Informatica Lima" userId="b77af7bd85500281" providerId="LiveId" clId="{49AED9F9-1703-4AEA-A5A2-C84ABC830417}" dt="2023-11-10T18:59:36.669" v="83" actId="478"/>
          <ac:spMkLst>
            <pc:docMk/>
            <pc:sldMk cId="2630436816" sldId="288"/>
            <ac:spMk id="7" creationId="{1CA5CEA4-B6A0-82AD-18A2-505BA31F71E2}"/>
          </ac:spMkLst>
        </pc:spChg>
        <pc:spChg chg="mod">
          <ac:chgData name="Neemias Informatica Lima" userId="b77af7bd85500281" providerId="LiveId" clId="{49AED9F9-1703-4AEA-A5A2-C84ABC830417}" dt="2023-11-10T19:05:33.727" v="16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9:04:41.753" v="141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49AED9F9-1703-4AEA-A5A2-C84ABC830417}" dt="2023-11-10T18:59:37.139" v="84"/>
          <ac:picMkLst>
            <pc:docMk/>
            <pc:sldMk cId="2630436816" sldId="288"/>
            <ac:picMk id="6" creationId="{71998A81-1A16-5846-8C0E-535B8773F62B}"/>
          </ac:picMkLst>
        </pc:picChg>
        <pc:picChg chg="del">
          <ac:chgData name="Neemias Informatica Lima" userId="b77af7bd85500281" providerId="LiveId" clId="{49AED9F9-1703-4AEA-A5A2-C84ABC830417}" dt="2023-11-10T18:59:36.669" v="83" actId="478"/>
          <ac:picMkLst>
            <pc:docMk/>
            <pc:sldMk cId="2630436816" sldId="288"/>
            <ac:picMk id="8" creationId="{686063A6-936E-183E-6068-0CDA9ABAB9A9}"/>
          </ac:picMkLst>
        </pc:picChg>
      </pc:sldChg>
      <pc:sldChg chg="addSp delSp modSp mod">
        <pc:chgData name="Neemias Informatica Lima" userId="b77af7bd85500281" providerId="LiveId" clId="{49AED9F9-1703-4AEA-A5A2-C84ABC830417}" dt="2023-11-10T19:07:54.254" v="219"/>
        <pc:sldMkLst>
          <pc:docMk/>
          <pc:sldMk cId="3032827026" sldId="289"/>
        </pc:sldMkLst>
        <pc:spChg chg="add mod">
          <ac:chgData name="Neemias Informatica Lima" userId="b77af7bd85500281" providerId="LiveId" clId="{49AED9F9-1703-4AEA-A5A2-C84ABC830417}" dt="2023-11-10T18:59:57.180" v="90"/>
          <ac:spMkLst>
            <pc:docMk/>
            <pc:sldMk cId="3032827026" sldId="289"/>
            <ac:spMk id="2" creationId="{90830A7D-57C3-ABBA-105F-C13A7A0953E1}"/>
          </ac:spMkLst>
        </pc:spChg>
        <pc:spChg chg="add mod">
          <ac:chgData name="Neemias Informatica Lima" userId="b77af7bd85500281" providerId="LiveId" clId="{49AED9F9-1703-4AEA-A5A2-C84ABC830417}" dt="2023-11-10T18:59:57.180" v="90"/>
          <ac:spMkLst>
            <pc:docMk/>
            <pc:sldMk cId="3032827026" sldId="289"/>
            <ac:spMk id="4" creationId="{1E47EFB6-F6E3-B11D-DE07-B1D996C140B3}"/>
          </ac:spMkLst>
        </pc:spChg>
        <pc:spChg chg="del">
          <ac:chgData name="Neemias Informatica Lima" userId="b77af7bd85500281" providerId="LiveId" clId="{49AED9F9-1703-4AEA-A5A2-C84ABC830417}" dt="2023-11-10T18:59:56.806" v="89" actId="478"/>
          <ac:spMkLst>
            <pc:docMk/>
            <pc:sldMk cId="3032827026" sldId="289"/>
            <ac:spMk id="5" creationId="{BF21BBD0-E13F-2F44-2074-B2A034BC8158}"/>
          </ac:spMkLst>
        </pc:spChg>
        <pc:spChg chg="del">
          <ac:chgData name="Neemias Informatica Lima" userId="b77af7bd85500281" providerId="LiveId" clId="{49AED9F9-1703-4AEA-A5A2-C84ABC830417}" dt="2023-11-10T18:59:56.806" v="89" actId="478"/>
          <ac:spMkLst>
            <pc:docMk/>
            <pc:sldMk cId="3032827026" sldId="289"/>
            <ac:spMk id="7" creationId="{81E9D9BA-F8C2-65C1-3AD3-4860312E220D}"/>
          </ac:spMkLst>
        </pc:spChg>
        <pc:spChg chg="mod">
          <ac:chgData name="Neemias Informatica Lima" userId="b77af7bd85500281" providerId="LiveId" clId="{49AED9F9-1703-4AEA-A5A2-C84ABC830417}" dt="2023-11-10T19:07:54.254" v="21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9AED9F9-1703-4AEA-A5A2-C84ABC830417}" dt="2023-11-10T19:06:44.654" v="19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49AED9F9-1703-4AEA-A5A2-C84ABC830417}" dt="2023-11-10T18:59:57.180" v="90"/>
          <ac:picMkLst>
            <pc:docMk/>
            <pc:sldMk cId="3032827026" sldId="289"/>
            <ac:picMk id="6" creationId="{9EA7B10B-C0A6-2F04-F550-0C3AF3133FD5}"/>
          </ac:picMkLst>
        </pc:picChg>
        <pc:picChg chg="del">
          <ac:chgData name="Neemias Informatica Lima" userId="b77af7bd85500281" providerId="LiveId" clId="{49AED9F9-1703-4AEA-A5A2-C84ABC830417}" dt="2023-11-10T18:59:56.806" v="89" actId="478"/>
          <ac:picMkLst>
            <pc:docMk/>
            <pc:sldMk cId="3032827026" sldId="289"/>
            <ac:picMk id="8" creationId="{49A5C160-D543-D1DA-EEBA-91EF5397F75C}"/>
          </ac:picMkLst>
        </pc:picChg>
      </pc:sldChg>
      <pc:sldChg chg="addSp delSp modSp mod">
        <pc:chgData name="Neemias Informatica Lima" userId="b77af7bd85500281" providerId="LiveId" clId="{49AED9F9-1703-4AEA-A5A2-C84ABC830417}" dt="2023-11-10T19:09:40.599" v="262"/>
        <pc:sldMkLst>
          <pc:docMk/>
          <pc:sldMk cId="3772032319" sldId="290"/>
        </pc:sldMkLst>
        <pc:spChg chg="add mod">
          <ac:chgData name="Neemias Informatica Lima" userId="b77af7bd85500281" providerId="LiveId" clId="{49AED9F9-1703-4AEA-A5A2-C84ABC830417}" dt="2023-11-10T19:00:13.402" v="94"/>
          <ac:spMkLst>
            <pc:docMk/>
            <pc:sldMk cId="3772032319" sldId="290"/>
            <ac:spMk id="2" creationId="{50AE076B-7544-41BA-864A-2D7A55498937}"/>
          </ac:spMkLst>
        </pc:spChg>
        <pc:spChg chg="add mod">
          <ac:chgData name="Neemias Informatica Lima" userId="b77af7bd85500281" providerId="LiveId" clId="{49AED9F9-1703-4AEA-A5A2-C84ABC830417}" dt="2023-11-10T19:00:13.402" v="94"/>
          <ac:spMkLst>
            <pc:docMk/>
            <pc:sldMk cId="3772032319" sldId="290"/>
            <ac:spMk id="4" creationId="{989BF5FD-B616-780E-7ACA-0BBA9311B283}"/>
          </ac:spMkLst>
        </pc:spChg>
        <pc:spChg chg="del">
          <ac:chgData name="Neemias Informatica Lima" userId="b77af7bd85500281" providerId="LiveId" clId="{49AED9F9-1703-4AEA-A5A2-C84ABC830417}" dt="2023-11-10T19:00:13.118" v="93" actId="478"/>
          <ac:spMkLst>
            <pc:docMk/>
            <pc:sldMk cId="3772032319" sldId="290"/>
            <ac:spMk id="5" creationId="{04E87295-8B8F-4572-0D3E-2BE8E1D678AA}"/>
          </ac:spMkLst>
        </pc:spChg>
        <pc:spChg chg="del">
          <ac:chgData name="Neemias Informatica Lima" userId="b77af7bd85500281" providerId="LiveId" clId="{49AED9F9-1703-4AEA-A5A2-C84ABC830417}" dt="2023-11-10T19:00:13.118" v="93" actId="478"/>
          <ac:spMkLst>
            <pc:docMk/>
            <pc:sldMk cId="3772032319" sldId="290"/>
            <ac:spMk id="7" creationId="{F5A086FC-B1EE-D6CA-1822-B23260F25498}"/>
          </ac:spMkLst>
        </pc:spChg>
        <pc:spChg chg="mod">
          <ac:chgData name="Neemias Informatica Lima" userId="b77af7bd85500281" providerId="LiveId" clId="{49AED9F9-1703-4AEA-A5A2-C84ABC830417}" dt="2023-11-10T19:09:40.599" v="262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9AED9F9-1703-4AEA-A5A2-C84ABC830417}" dt="2023-11-10T19:08:18.763" v="229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49AED9F9-1703-4AEA-A5A2-C84ABC830417}" dt="2023-11-10T19:00:13.402" v="94"/>
          <ac:picMkLst>
            <pc:docMk/>
            <pc:sldMk cId="3772032319" sldId="290"/>
            <ac:picMk id="6" creationId="{BB3F329D-03A6-E1C6-3ABC-74C3965758DC}"/>
          </ac:picMkLst>
        </pc:picChg>
        <pc:picChg chg="del">
          <ac:chgData name="Neemias Informatica Lima" userId="b77af7bd85500281" providerId="LiveId" clId="{49AED9F9-1703-4AEA-A5A2-C84ABC830417}" dt="2023-11-10T19:00:13.118" v="93" actId="478"/>
          <ac:picMkLst>
            <pc:docMk/>
            <pc:sldMk cId="3772032319" sldId="290"/>
            <ac:picMk id="8" creationId="{A3114EAE-F9DF-68EE-A9A7-997011137E87}"/>
          </ac:picMkLst>
        </pc:picChg>
      </pc:sldChg>
      <pc:sldChg chg="addSp delSp modSp mod">
        <pc:chgData name="Neemias Informatica Lima" userId="b77af7bd85500281" providerId="LiveId" clId="{49AED9F9-1703-4AEA-A5A2-C84ABC830417}" dt="2023-11-10T19:10:50.002" v="282" actId="6549"/>
        <pc:sldMkLst>
          <pc:docMk/>
          <pc:sldMk cId="1768216317" sldId="291"/>
        </pc:sldMkLst>
        <pc:spChg chg="add mod">
          <ac:chgData name="Neemias Informatica Lima" userId="b77af7bd85500281" providerId="LiveId" clId="{49AED9F9-1703-4AEA-A5A2-C84ABC830417}" dt="2023-11-10T19:00:23.491" v="98"/>
          <ac:spMkLst>
            <pc:docMk/>
            <pc:sldMk cId="1768216317" sldId="291"/>
            <ac:spMk id="2" creationId="{8011D8A9-E41A-E27A-C7B7-269B11A4853A}"/>
          </ac:spMkLst>
        </pc:spChg>
        <pc:spChg chg="add mod">
          <ac:chgData name="Neemias Informatica Lima" userId="b77af7bd85500281" providerId="LiveId" clId="{49AED9F9-1703-4AEA-A5A2-C84ABC830417}" dt="2023-11-10T19:00:23.491" v="98"/>
          <ac:spMkLst>
            <pc:docMk/>
            <pc:sldMk cId="1768216317" sldId="291"/>
            <ac:spMk id="4" creationId="{8E9BDC8D-FAD4-4EEE-A985-DF416947A1A0}"/>
          </ac:spMkLst>
        </pc:spChg>
        <pc:spChg chg="del">
          <ac:chgData name="Neemias Informatica Lima" userId="b77af7bd85500281" providerId="LiveId" clId="{49AED9F9-1703-4AEA-A5A2-C84ABC830417}" dt="2023-11-10T19:00:23.166" v="97" actId="478"/>
          <ac:spMkLst>
            <pc:docMk/>
            <pc:sldMk cId="1768216317" sldId="291"/>
            <ac:spMk id="5" creationId="{2C45EB66-7A43-942B-1579-6A8F365A1819}"/>
          </ac:spMkLst>
        </pc:spChg>
        <pc:spChg chg="del">
          <ac:chgData name="Neemias Informatica Lima" userId="b77af7bd85500281" providerId="LiveId" clId="{49AED9F9-1703-4AEA-A5A2-C84ABC830417}" dt="2023-11-10T19:00:23.166" v="97" actId="478"/>
          <ac:spMkLst>
            <pc:docMk/>
            <pc:sldMk cId="1768216317" sldId="291"/>
            <ac:spMk id="7" creationId="{239998D3-2F54-B4EC-F33A-B6B33D5410AA}"/>
          </ac:spMkLst>
        </pc:spChg>
        <pc:spChg chg="mod">
          <ac:chgData name="Neemias Informatica Lima" userId="b77af7bd85500281" providerId="LiveId" clId="{49AED9F9-1703-4AEA-A5A2-C84ABC830417}" dt="2023-11-10T19:10:50.002" v="282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9AED9F9-1703-4AEA-A5A2-C84ABC830417}" dt="2023-11-10T19:09:55.562" v="268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49AED9F9-1703-4AEA-A5A2-C84ABC830417}" dt="2023-11-10T19:00:23.491" v="98"/>
          <ac:picMkLst>
            <pc:docMk/>
            <pc:sldMk cId="1768216317" sldId="291"/>
            <ac:picMk id="6" creationId="{CD71E36B-800D-1661-E8AE-8CDE5E9E0981}"/>
          </ac:picMkLst>
        </pc:picChg>
        <pc:picChg chg="del">
          <ac:chgData name="Neemias Informatica Lima" userId="b77af7bd85500281" providerId="LiveId" clId="{49AED9F9-1703-4AEA-A5A2-C84ABC830417}" dt="2023-11-10T19:00:23.166" v="97" actId="478"/>
          <ac:picMkLst>
            <pc:docMk/>
            <pc:sldMk cId="1768216317" sldId="291"/>
            <ac:picMk id="8" creationId="{580CFD87-2ED0-309B-96BE-C4B910AD5854}"/>
          </ac:picMkLst>
        </pc:picChg>
      </pc:sldChg>
      <pc:sldChg chg="addSp delSp modSp mod">
        <pc:chgData name="Neemias Informatica Lima" userId="b77af7bd85500281" providerId="LiveId" clId="{49AED9F9-1703-4AEA-A5A2-C84ABC830417}" dt="2023-11-10T19:13:18.587" v="321" actId="313"/>
        <pc:sldMkLst>
          <pc:docMk/>
          <pc:sldMk cId="3757265641" sldId="292"/>
        </pc:sldMkLst>
        <pc:spChg chg="add mod">
          <ac:chgData name="Neemias Informatica Lima" userId="b77af7bd85500281" providerId="LiveId" clId="{49AED9F9-1703-4AEA-A5A2-C84ABC830417}" dt="2023-11-10T19:00:34.722" v="102"/>
          <ac:spMkLst>
            <pc:docMk/>
            <pc:sldMk cId="3757265641" sldId="292"/>
            <ac:spMk id="2" creationId="{8A65FFC7-EC3A-E0CD-461B-873EB5BDF02C}"/>
          </ac:spMkLst>
        </pc:spChg>
        <pc:spChg chg="add mod">
          <ac:chgData name="Neemias Informatica Lima" userId="b77af7bd85500281" providerId="LiveId" clId="{49AED9F9-1703-4AEA-A5A2-C84ABC830417}" dt="2023-11-10T19:00:34.722" v="102"/>
          <ac:spMkLst>
            <pc:docMk/>
            <pc:sldMk cId="3757265641" sldId="292"/>
            <ac:spMk id="4" creationId="{313AADE1-7387-4B30-0FF4-288211CD8FF5}"/>
          </ac:spMkLst>
        </pc:spChg>
        <pc:spChg chg="del">
          <ac:chgData name="Neemias Informatica Lima" userId="b77af7bd85500281" providerId="LiveId" clId="{49AED9F9-1703-4AEA-A5A2-C84ABC830417}" dt="2023-11-10T19:00:34.390" v="101" actId="478"/>
          <ac:spMkLst>
            <pc:docMk/>
            <pc:sldMk cId="3757265641" sldId="292"/>
            <ac:spMk id="5" creationId="{C7C3DE36-B798-14C1-96E1-2C7D5882621A}"/>
          </ac:spMkLst>
        </pc:spChg>
        <pc:spChg chg="del">
          <ac:chgData name="Neemias Informatica Lima" userId="b77af7bd85500281" providerId="LiveId" clId="{49AED9F9-1703-4AEA-A5A2-C84ABC830417}" dt="2023-11-10T19:00:34.390" v="101" actId="478"/>
          <ac:spMkLst>
            <pc:docMk/>
            <pc:sldMk cId="3757265641" sldId="292"/>
            <ac:spMk id="7" creationId="{08CB0E05-DF3A-124B-E750-8F66AF538999}"/>
          </ac:spMkLst>
        </pc:spChg>
        <pc:spChg chg="mod">
          <ac:chgData name="Neemias Informatica Lima" userId="b77af7bd85500281" providerId="LiveId" clId="{49AED9F9-1703-4AEA-A5A2-C84ABC830417}" dt="2023-11-10T19:13:18.587" v="321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9AED9F9-1703-4AEA-A5A2-C84ABC830417}" dt="2023-11-10T19:11:55.130" v="29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49AED9F9-1703-4AEA-A5A2-C84ABC830417}" dt="2023-11-10T19:00:34.722" v="102"/>
          <ac:picMkLst>
            <pc:docMk/>
            <pc:sldMk cId="3757265641" sldId="292"/>
            <ac:picMk id="6" creationId="{A1549277-2E99-346D-5901-8297249B6701}"/>
          </ac:picMkLst>
        </pc:picChg>
        <pc:picChg chg="del">
          <ac:chgData name="Neemias Informatica Lima" userId="b77af7bd85500281" providerId="LiveId" clId="{49AED9F9-1703-4AEA-A5A2-C84ABC830417}" dt="2023-11-10T19:00:34.390" v="101" actId="478"/>
          <ac:picMkLst>
            <pc:docMk/>
            <pc:sldMk cId="3757265641" sldId="292"/>
            <ac:picMk id="8" creationId="{4321FC55-DF4D-500E-5A8E-6A068F357C84}"/>
          </ac:picMkLst>
        </pc:picChg>
      </pc:sldChg>
      <pc:sldChg chg="addSp delSp modSp mod">
        <pc:chgData name="Neemias Informatica Lima" userId="b77af7bd85500281" providerId="LiveId" clId="{49AED9F9-1703-4AEA-A5A2-C84ABC830417}" dt="2023-11-10T19:13:59.102" v="326" actId="313"/>
        <pc:sldMkLst>
          <pc:docMk/>
          <pc:sldMk cId="3114938747" sldId="293"/>
        </pc:sldMkLst>
        <pc:spChg chg="add mod">
          <ac:chgData name="Neemias Informatica Lima" userId="b77af7bd85500281" providerId="LiveId" clId="{49AED9F9-1703-4AEA-A5A2-C84ABC830417}" dt="2023-11-10T19:00:41.691" v="104"/>
          <ac:spMkLst>
            <pc:docMk/>
            <pc:sldMk cId="3114938747" sldId="293"/>
            <ac:spMk id="2" creationId="{D7F24630-1C55-2832-6B95-A09A188D214B}"/>
          </ac:spMkLst>
        </pc:spChg>
        <pc:spChg chg="add mod">
          <ac:chgData name="Neemias Informatica Lima" userId="b77af7bd85500281" providerId="LiveId" clId="{49AED9F9-1703-4AEA-A5A2-C84ABC830417}" dt="2023-11-10T19:00:41.691" v="104"/>
          <ac:spMkLst>
            <pc:docMk/>
            <pc:sldMk cId="3114938747" sldId="293"/>
            <ac:spMk id="4" creationId="{297BE6CD-0205-3ED3-C8E4-0E517E373DAC}"/>
          </ac:spMkLst>
        </pc:spChg>
        <pc:spChg chg="del">
          <ac:chgData name="Neemias Informatica Lima" userId="b77af7bd85500281" providerId="LiveId" clId="{49AED9F9-1703-4AEA-A5A2-C84ABC830417}" dt="2023-11-10T19:00:41.406" v="103" actId="478"/>
          <ac:spMkLst>
            <pc:docMk/>
            <pc:sldMk cId="3114938747" sldId="293"/>
            <ac:spMk id="5" creationId="{3DA4CA0F-F160-229C-2DFF-69B717BC50BF}"/>
          </ac:spMkLst>
        </pc:spChg>
        <pc:spChg chg="del">
          <ac:chgData name="Neemias Informatica Lima" userId="b77af7bd85500281" providerId="LiveId" clId="{49AED9F9-1703-4AEA-A5A2-C84ABC830417}" dt="2023-11-10T19:00:41.406" v="103" actId="478"/>
          <ac:spMkLst>
            <pc:docMk/>
            <pc:sldMk cId="3114938747" sldId="293"/>
            <ac:spMk id="7" creationId="{A8DF6561-A376-F6A2-A4A5-53D591ABD161}"/>
          </ac:spMkLst>
        </pc:spChg>
        <pc:spChg chg="mod">
          <ac:chgData name="Neemias Informatica Lima" userId="b77af7bd85500281" providerId="LiveId" clId="{49AED9F9-1703-4AEA-A5A2-C84ABC830417}" dt="2023-11-10T19:13:59.102" v="326" actId="313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49AED9F9-1703-4AEA-A5A2-C84ABC830417}" dt="2023-11-10T19:00:41.691" v="104"/>
          <ac:picMkLst>
            <pc:docMk/>
            <pc:sldMk cId="3114938747" sldId="293"/>
            <ac:picMk id="6" creationId="{0BA1E1C8-C75D-BE2D-BA21-C4C0B187F0B2}"/>
          </ac:picMkLst>
        </pc:picChg>
        <pc:picChg chg="del">
          <ac:chgData name="Neemias Informatica Lima" userId="b77af7bd85500281" providerId="LiveId" clId="{49AED9F9-1703-4AEA-A5A2-C84ABC830417}" dt="2023-11-10T19:00:41.406" v="103" actId="478"/>
          <ac:picMkLst>
            <pc:docMk/>
            <pc:sldMk cId="3114938747" sldId="293"/>
            <ac:picMk id="8" creationId="{AFD7E726-59A7-EC83-65F7-70BA60DC12EE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4F1F1B40-93A0-4E48-9D40-F5DB557CC67D}"/>
    <pc:docChg chg="undo redo custSel modSld">
      <pc:chgData name="Neemias Informatica Lima" userId="b77af7bd85500281" providerId="LiveId" clId="{4F1F1B40-93A0-4E48-9D40-F5DB557CC67D}" dt="2023-11-10T18:16:56.131" v="313" actId="6549"/>
      <pc:docMkLst>
        <pc:docMk/>
      </pc:docMkLst>
      <pc:sldChg chg="addSp delSp modSp mod">
        <pc:chgData name="Neemias Informatica Lima" userId="b77af7bd85500281" providerId="LiveId" clId="{4F1F1B40-93A0-4E48-9D40-F5DB557CC67D}" dt="2023-11-10T17:47:34.972" v="49" actId="20577"/>
        <pc:sldMkLst>
          <pc:docMk/>
          <pc:sldMk cId="2232331225" sldId="280"/>
        </pc:sldMkLst>
        <pc:spChg chg="mod">
          <ac:chgData name="Neemias Informatica Lima" userId="b77af7bd85500281" providerId="LiveId" clId="{4F1F1B40-93A0-4E48-9D40-F5DB557CC67D}" dt="2023-11-10T17:42:04.347" v="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7:41:45.922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7:46:17.145" v="4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7:41:41.514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7:47:34.972" v="49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4F1F1B40-93A0-4E48-9D40-F5DB557CC67D}" dt="2023-11-10T17:43:41.159" v="21"/>
          <ac:picMkLst>
            <pc:docMk/>
            <pc:sldMk cId="2232331225" sldId="280"/>
            <ac:picMk id="4" creationId="{F7556030-92B3-585B-0BB8-43B438479E82}"/>
          </ac:picMkLst>
        </pc:picChg>
        <pc:picChg chg="del">
          <ac:chgData name="Neemias Informatica Lima" userId="b77af7bd85500281" providerId="LiveId" clId="{4F1F1B40-93A0-4E48-9D40-F5DB557CC67D}" dt="2023-11-10T17:41:55.003" v="6" actId="478"/>
          <ac:picMkLst>
            <pc:docMk/>
            <pc:sldMk cId="2232331225" sldId="280"/>
            <ac:picMk id="8" creationId="{9EE0E2C4-477B-4FE7-C1EB-59DC9BE74998}"/>
          </ac:picMkLst>
        </pc:picChg>
      </pc:sldChg>
      <pc:sldChg chg="addSp delSp modSp mod">
        <pc:chgData name="Neemias Informatica Lima" userId="b77af7bd85500281" providerId="LiveId" clId="{4F1F1B40-93A0-4E48-9D40-F5DB557CC67D}" dt="2023-11-10T17:57:04.236" v="121" actId="14100"/>
        <pc:sldMkLst>
          <pc:docMk/>
          <pc:sldMk cId="2103443556" sldId="281"/>
        </pc:sldMkLst>
        <pc:spChg chg="mod">
          <ac:chgData name="Neemias Informatica Lima" userId="b77af7bd85500281" providerId="LiveId" clId="{4F1F1B40-93A0-4E48-9D40-F5DB557CC67D}" dt="2023-11-10T17:57:04.236" v="121" actId="14100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7:52:35.262" v="5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7:48:10.591" v="52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F1F1B40-93A0-4E48-9D40-F5DB557CC67D}" dt="2023-11-10T17:48:20.640" v="53" actId="478"/>
          <ac:picMkLst>
            <pc:docMk/>
            <pc:sldMk cId="2103443556" sldId="281"/>
            <ac:picMk id="3" creationId="{EC10F0C7-7C5D-BB1A-4C78-E0F07E53C0FB}"/>
          </ac:picMkLst>
        </pc:picChg>
        <pc:picChg chg="add mod">
          <ac:chgData name="Neemias Informatica Lima" userId="b77af7bd85500281" providerId="LiveId" clId="{4F1F1B40-93A0-4E48-9D40-F5DB557CC67D}" dt="2023-11-10T17:52:48.140" v="60" actId="14100"/>
          <ac:picMkLst>
            <pc:docMk/>
            <pc:sldMk cId="2103443556" sldId="281"/>
            <ac:picMk id="4" creationId="{E0314043-6CE4-44BA-E754-936CB064E225}"/>
          </ac:picMkLst>
        </pc:picChg>
      </pc:sldChg>
      <pc:sldChg chg="addSp delSp modSp mod">
        <pc:chgData name="Neemias Informatica Lima" userId="b77af7bd85500281" providerId="LiveId" clId="{4F1F1B40-93A0-4E48-9D40-F5DB557CC67D}" dt="2023-11-10T17:58:58.907" v="154" actId="6549"/>
        <pc:sldMkLst>
          <pc:docMk/>
          <pc:sldMk cId="3683219421" sldId="282"/>
        </pc:sldMkLst>
        <pc:spChg chg="add mod">
          <ac:chgData name="Neemias Informatica Lima" userId="b77af7bd85500281" providerId="LiveId" clId="{4F1F1B40-93A0-4E48-9D40-F5DB557CC67D}" dt="2023-11-10T17:54:14.079" v="64"/>
          <ac:spMkLst>
            <pc:docMk/>
            <pc:sldMk cId="3683219421" sldId="282"/>
            <ac:spMk id="2" creationId="{59E9C3D2-9E19-7D6E-074B-11DBEAC7EB05}"/>
          </ac:spMkLst>
        </pc:spChg>
        <pc:spChg chg="add mod">
          <ac:chgData name="Neemias Informatica Lima" userId="b77af7bd85500281" providerId="LiveId" clId="{4F1F1B40-93A0-4E48-9D40-F5DB557CC67D}" dt="2023-11-10T17:54:14.079" v="64"/>
          <ac:spMkLst>
            <pc:docMk/>
            <pc:sldMk cId="3683219421" sldId="282"/>
            <ac:spMk id="5" creationId="{D96ED5A3-2AB9-EBC1-CAD5-79C6C6CED561}"/>
          </ac:spMkLst>
        </pc:spChg>
        <pc:spChg chg="del">
          <ac:chgData name="Neemias Informatica Lima" userId="b77af7bd85500281" providerId="LiveId" clId="{4F1F1B40-93A0-4E48-9D40-F5DB557CC67D}" dt="2023-11-10T17:54:13.730" v="63" actId="478"/>
          <ac:spMkLst>
            <pc:docMk/>
            <pc:sldMk cId="3683219421" sldId="282"/>
            <ac:spMk id="6" creationId="{811C17D9-8798-B779-0B86-A97D884A3470}"/>
          </ac:spMkLst>
        </pc:spChg>
        <pc:spChg chg="del">
          <ac:chgData name="Neemias Informatica Lima" userId="b77af7bd85500281" providerId="LiveId" clId="{4F1F1B40-93A0-4E48-9D40-F5DB557CC67D}" dt="2023-11-10T17:54:13.730" v="63" actId="478"/>
          <ac:spMkLst>
            <pc:docMk/>
            <pc:sldMk cId="3683219421" sldId="282"/>
            <ac:spMk id="8" creationId="{ED876FBF-CD21-09FC-EB96-2915657866FC}"/>
          </ac:spMkLst>
        </pc:spChg>
        <pc:spChg chg="mod">
          <ac:chgData name="Neemias Informatica Lima" userId="b77af7bd85500281" providerId="LiveId" clId="{4F1F1B40-93A0-4E48-9D40-F5DB557CC67D}" dt="2023-11-10T17:58:58.907" v="154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7:57:29.314" v="133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4F1F1B40-93A0-4E48-9D40-F5DB557CC67D}" dt="2023-11-10T17:54:14.079" v="64"/>
          <ac:picMkLst>
            <pc:docMk/>
            <pc:sldMk cId="3683219421" sldId="282"/>
            <ac:picMk id="7" creationId="{92E9D52F-11DD-0BA5-7165-08F693D0F58B}"/>
          </ac:picMkLst>
        </pc:picChg>
        <pc:picChg chg="del">
          <ac:chgData name="Neemias Informatica Lima" userId="b77af7bd85500281" providerId="LiveId" clId="{4F1F1B40-93A0-4E48-9D40-F5DB557CC67D}" dt="2023-11-10T17:54:13.730" v="63" actId="478"/>
          <ac:picMkLst>
            <pc:docMk/>
            <pc:sldMk cId="3683219421" sldId="282"/>
            <ac:picMk id="9" creationId="{C3DD395A-3F3F-AB59-1B72-7FBC7FA05ABF}"/>
          </ac:picMkLst>
        </pc:picChg>
      </pc:sldChg>
      <pc:sldChg chg="addSp delSp modSp mod">
        <pc:chgData name="Neemias Informatica Lima" userId="b77af7bd85500281" providerId="LiveId" clId="{4F1F1B40-93A0-4E48-9D40-F5DB557CC67D}" dt="2023-11-10T18:00:10.650" v="181" actId="20577"/>
        <pc:sldMkLst>
          <pc:docMk/>
          <pc:sldMk cId="3902406419" sldId="283"/>
        </pc:sldMkLst>
        <pc:spChg chg="add mod">
          <ac:chgData name="Neemias Informatica Lima" userId="b77af7bd85500281" providerId="LiveId" clId="{4F1F1B40-93A0-4E48-9D40-F5DB557CC67D}" dt="2023-11-10T17:54:20.247" v="66"/>
          <ac:spMkLst>
            <pc:docMk/>
            <pc:sldMk cId="3902406419" sldId="283"/>
            <ac:spMk id="2" creationId="{029A688C-939C-9AF8-CC61-1408E8C6E895}"/>
          </ac:spMkLst>
        </pc:spChg>
        <pc:spChg chg="add mod">
          <ac:chgData name="Neemias Informatica Lima" userId="b77af7bd85500281" providerId="LiveId" clId="{4F1F1B40-93A0-4E48-9D40-F5DB557CC67D}" dt="2023-11-10T17:54:20.247" v="66"/>
          <ac:spMkLst>
            <pc:docMk/>
            <pc:sldMk cId="3902406419" sldId="283"/>
            <ac:spMk id="4" creationId="{DF4F9D93-22F3-7139-E836-BA5FFD6218BB}"/>
          </ac:spMkLst>
        </pc:spChg>
        <pc:spChg chg="del">
          <ac:chgData name="Neemias Informatica Lima" userId="b77af7bd85500281" providerId="LiveId" clId="{4F1F1B40-93A0-4E48-9D40-F5DB557CC67D}" dt="2023-11-10T17:54:19.859" v="65" actId="478"/>
          <ac:spMkLst>
            <pc:docMk/>
            <pc:sldMk cId="3902406419" sldId="283"/>
            <ac:spMk id="5" creationId="{89F33CAB-C2E3-AF57-EE72-650A1307DF3C}"/>
          </ac:spMkLst>
        </pc:spChg>
        <pc:spChg chg="del">
          <ac:chgData name="Neemias Informatica Lima" userId="b77af7bd85500281" providerId="LiveId" clId="{4F1F1B40-93A0-4E48-9D40-F5DB557CC67D}" dt="2023-11-10T17:54:19.859" v="65" actId="478"/>
          <ac:spMkLst>
            <pc:docMk/>
            <pc:sldMk cId="3902406419" sldId="283"/>
            <ac:spMk id="7" creationId="{2DF681AC-80D0-FEF7-FC49-373A4D7EECB9}"/>
          </ac:spMkLst>
        </pc:spChg>
        <pc:spChg chg="mod">
          <ac:chgData name="Neemias Informatica Lima" userId="b77af7bd85500281" providerId="LiveId" clId="{4F1F1B40-93A0-4E48-9D40-F5DB557CC67D}" dt="2023-11-10T17:59:13.592" v="15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8:00:10.650" v="18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4F1F1B40-93A0-4E48-9D40-F5DB557CC67D}" dt="2023-11-10T17:54:20.247" v="66"/>
          <ac:picMkLst>
            <pc:docMk/>
            <pc:sldMk cId="3902406419" sldId="283"/>
            <ac:picMk id="6" creationId="{86B5C405-6DB1-5D1F-78D4-8A02C9ED76B8}"/>
          </ac:picMkLst>
        </pc:picChg>
        <pc:picChg chg="del">
          <ac:chgData name="Neemias Informatica Lima" userId="b77af7bd85500281" providerId="LiveId" clId="{4F1F1B40-93A0-4E48-9D40-F5DB557CC67D}" dt="2023-11-10T17:54:19.859" v="65" actId="478"/>
          <ac:picMkLst>
            <pc:docMk/>
            <pc:sldMk cId="3902406419" sldId="283"/>
            <ac:picMk id="8" creationId="{FD873449-D952-A52D-8AFE-7A5091DB660F}"/>
          </ac:picMkLst>
        </pc:picChg>
      </pc:sldChg>
      <pc:sldChg chg="addSp delSp modSp mod">
        <pc:chgData name="Neemias Informatica Lima" userId="b77af7bd85500281" providerId="LiveId" clId="{4F1F1B40-93A0-4E48-9D40-F5DB557CC67D}" dt="2023-11-10T18:02:57.576" v="205" actId="6549"/>
        <pc:sldMkLst>
          <pc:docMk/>
          <pc:sldMk cId="2424059023" sldId="284"/>
        </pc:sldMkLst>
        <pc:spChg chg="add mod">
          <ac:chgData name="Neemias Informatica Lima" userId="b77af7bd85500281" providerId="LiveId" clId="{4F1F1B40-93A0-4E48-9D40-F5DB557CC67D}" dt="2023-11-10T17:54:35.622" v="70"/>
          <ac:spMkLst>
            <pc:docMk/>
            <pc:sldMk cId="2424059023" sldId="284"/>
            <ac:spMk id="2" creationId="{811C0138-4A22-B2F7-963C-7B94E847E197}"/>
          </ac:spMkLst>
        </pc:spChg>
        <pc:spChg chg="add mod">
          <ac:chgData name="Neemias Informatica Lima" userId="b77af7bd85500281" providerId="LiveId" clId="{4F1F1B40-93A0-4E48-9D40-F5DB557CC67D}" dt="2023-11-10T17:54:35.622" v="70"/>
          <ac:spMkLst>
            <pc:docMk/>
            <pc:sldMk cId="2424059023" sldId="284"/>
            <ac:spMk id="4" creationId="{2ECDC8C4-45AA-0CD0-9BE5-792C06487DBE}"/>
          </ac:spMkLst>
        </pc:spChg>
        <pc:spChg chg="del">
          <ac:chgData name="Neemias Informatica Lima" userId="b77af7bd85500281" providerId="LiveId" clId="{4F1F1B40-93A0-4E48-9D40-F5DB557CC67D}" dt="2023-11-10T17:54:34.778" v="69" actId="478"/>
          <ac:spMkLst>
            <pc:docMk/>
            <pc:sldMk cId="2424059023" sldId="284"/>
            <ac:spMk id="5" creationId="{47D244E8-BB54-1764-0608-695851E7D791}"/>
          </ac:spMkLst>
        </pc:spChg>
        <pc:spChg chg="del">
          <ac:chgData name="Neemias Informatica Lima" userId="b77af7bd85500281" providerId="LiveId" clId="{4F1F1B40-93A0-4E48-9D40-F5DB557CC67D}" dt="2023-11-10T17:54:34.778" v="69" actId="478"/>
          <ac:spMkLst>
            <pc:docMk/>
            <pc:sldMk cId="2424059023" sldId="284"/>
            <ac:spMk id="7" creationId="{8F84412C-C21F-0ADA-9AA9-6ECD25911156}"/>
          </ac:spMkLst>
        </pc:spChg>
        <pc:spChg chg="mod">
          <ac:chgData name="Neemias Informatica Lima" userId="b77af7bd85500281" providerId="LiveId" clId="{4F1F1B40-93A0-4E48-9D40-F5DB557CC67D}" dt="2023-11-10T18:02:22.588" v="19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8:02:57.576" v="205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4F1F1B40-93A0-4E48-9D40-F5DB557CC67D}" dt="2023-11-10T17:54:35.622" v="70"/>
          <ac:picMkLst>
            <pc:docMk/>
            <pc:sldMk cId="2424059023" sldId="284"/>
            <ac:picMk id="6" creationId="{1979AA4B-A63F-228A-7C18-99AD5D60DA6F}"/>
          </ac:picMkLst>
        </pc:picChg>
        <pc:picChg chg="del">
          <ac:chgData name="Neemias Informatica Lima" userId="b77af7bd85500281" providerId="LiveId" clId="{4F1F1B40-93A0-4E48-9D40-F5DB557CC67D}" dt="2023-11-10T17:54:34.778" v="69" actId="478"/>
          <ac:picMkLst>
            <pc:docMk/>
            <pc:sldMk cId="2424059023" sldId="284"/>
            <ac:picMk id="8" creationId="{CAE02942-8A67-41AA-253F-89F58E5ACDB1}"/>
          </ac:picMkLst>
        </pc:picChg>
      </pc:sldChg>
      <pc:sldChg chg="addSp delSp modSp mod">
        <pc:chgData name="Neemias Informatica Lima" userId="b77af7bd85500281" providerId="LiveId" clId="{4F1F1B40-93A0-4E48-9D40-F5DB557CC67D}" dt="2023-11-10T18:10:57.246" v="254" actId="20577"/>
        <pc:sldMkLst>
          <pc:docMk/>
          <pc:sldMk cId="2241968852" sldId="285"/>
        </pc:sldMkLst>
        <pc:spChg chg="add mod">
          <ac:chgData name="Neemias Informatica Lima" userId="b77af7bd85500281" providerId="LiveId" clId="{4F1F1B40-93A0-4E48-9D40-F5DB557CC67D}" dt="2023-11-10T17:54:59.227" v="74"/>
          <ac:spMkLst>
            <pc:docMk/>
            <pc:sldMk cId="2241968852" sldId="285"/>
            <ac:spMk id="2" creationId="{E26FED99-E8E4-1EC2-A1C6-7206FEC0FB72}"/>
          </ac:spMkLst>
        </pc:spChg>
        <pc:spChg chg="add mod">
          <ac:chgData name="Neemias Informatica Lima" userId="b77af7bd85500281" providerId="LiveId" clId="{4F1F1B40-93A0-4E48-9D40-F5DB557CC67D}" dt="2023-11-10T17:54:59.227" v="74"/>
          <ac:spMkLst>
            <pc:docMk/>
            <pc:sldMk cId="2241968852" sldId="285"/>
            <ac:spMk id="4" creationId="{77A97F50-0B87-235A-20EF-288BAB892AC5}"/>
          </ac:spMkLst>
        </pc:spChg>
        <pc:spChg chg="del">
          <ac:chgData name="Neemias Informatica Lima" userId="b77af7bd85500281" providerId="LiveId" clId="{4F1F1B40-93A0-4E48-9D40-F5DB557CC67D}" dt="2023-11-10T17:54:58.886" v="73" actId="478"/>
          <ac:spMkLst>
            <pc:docMk/>
            <pc:sldMk cId="2241968852" sldId="285"/>
            <ac:spMk id="5" creationId="{233DCE43-6A0E-57C2-1907-C491E929C6AE}"/>
          </ac:spMkLst>
        </pc:spChg>
        <pc:spChg chg="del">
          <ac:chgData name="Neemias Informatica Lima" userId="b77af7bd85500281" providerId="LiveId" clId="{4F1F1B40-93A0-4E48-9D40-F5DB557CC67D}" dt="2023-11-10T17:54:58.886" v="73" actId="478"/>
          <ac:spMkLst>
            <pc:docMk/>
            <pc:sldMk cId="2241968852" sldId="285"/>
            <ac:spMk id="7" creationId="{1834CC10-57B5-764F-55DD-12314B5FA5B6}"/>
          </ac:spMkLst>
        </pc:spChg>
        <pc:spChg chg="mod">
          <ac:chgData name="Neemias Informatica Lima" userId="b77af7bd85500281" providerId="LiveId" clId="{4F1F1B40-93A0-4E48-9D40-F5DB557CC67D}" dt="2023-11-10T18:09:59.766" v="23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8:10:57.246" v="254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4F1F1B40-93A0-4E48-9D40-F5DB557CC67D}" dt="2023-11-10T17:54:59.227" v="74"/>
          <ac:picMkLst>
            <pc:docMk/>
            <pc:sldMk cId="2241968852" sldId="285"/>
            <ac:picMk id="6" creationId="{4D78A47C-A1AC-2F85-E618-977AF0CD7558}"/>
          </ac:picMkLst>
        </pc:picChg>
        <pc:picChg chg="del">
          <ac:chgData name="Neemias Informatica Lima" userId="b77af7bd85500281" providerId="LiveId" clId="{4F1F1B40-93A0-4E48-9D40-F5DB557CC67D}" dt="2023-11-10T17:54:58.886" v="73" actId="478"/>
          <ac:picMkLst>
            <pc:docMk/>
            <pc:sldMk cId="2241968852" sldId="285"/>
            <ac:picMk id="8" creationId="{8430F3A5-B1EE-A2DA-3807-9B515102DCD4}"/>
          </ac:picMkLst>
        </pc:picChg>
      </pc:sldChg>
      <pc:sldChg chg="addSp delSp modSp mod">
        <pc:chgData name="Neemias Informatica Lima" userId="b77af7bd85500281" providerId="LiveId" clId="{4F1F1B40-93A0-4E48-9D40-F5DB557CC67D}" dt="2023-11-10T18:15:03.590" v="287" actId="207"/>
        <pc:sldMkLst>
          <pc:docMk/>
          <pc:sldMk cId="1959249856" sldId="286"/>
        </pc:sldMkLst>
        <pc:spChg chg="add mod">
          <ac:chgData name="Neemias Informatica Lima" userId="b77af7bd85500281" providerId="LiveId" clId="{4F1F1B40-93A0-4E48-9D40-F5DB557CC67D}" dt="2023-11-10T17:55:17.975" v="78"/>
          <ac:spMkLst>
            <pc:docMk/>
            <pc:sldMk cId="1959249856" sldId="286"/>
            <ac:spMk id="2" creationId="{C05790A9-8F99-4CA1-9704-48F11D2466BB}"/>
          </ac:spMkLst>
        </pc:spChg>
        <pc:spChg chg="add mod">
          <ac:chgData name="Neemias Informatica Lima" userId="b77af7bd85500281" providerId="LiveId" clId="{4F1F1B40-93A0-4E48-9D40-F5DB557CC67D}" dt="2023-11-10T17:55:17.975" v="78"/>
          <ac:spMkLst>
            <pc:docMk/>
            <pc:sldMk cId="1959249856" sldId="286"/>
            <ac:spMk id="4" creationId="{D2883E47-EC68-F469-B3C4-FC0EB6F4E8EC}"/>
          </ac:spMkLst>
        </pc:spChg>
        <pc:spChg chg="del">
          <ac:chgData name="Neemias Informatica Lima" userId="b77af7bd85500281" providerId="LiveId" clId="{4F1F1B40-93A0-4E48-9D40-F5DB557CC67D}" dt="2023-11-10T17:55:17.578" v="77" actId="478"/>
          <ac:spMkLst>
            <pc:docMk/>
            <pc:sldMk cId="1959249856" sldId="286"/>
            <ac:spMk id="5" creationId="{13F61BB5-CD00-2CBB-D088-8F7F928BBFD0}"/>
          </ac:spMkLst>
        </pc:spChg>
        <pc:spChg chg="del">
          <ac:chgData name="Neemias Informatica Lima" userId="b77af7bd85500281" providerId="LiveId" clId="{4F1F1B40-93A0-4E48-9D40-F5DB557CC67D}" dt="2023-11-10T17:55:17.578" v="77" actId="478"/>
          <ac:spMkLst>
            <pc:docMk/>
            <pc:sldMk cId="1959249856" sldId="286"/>
            <ac:spMk id="7" creationId="{973FA270-2974-4A30-C116-C9E78661CF6A}"/>
          </ac:spMkLst>
        </pc:spChg>
        <pc:spChg chg="mod">
          <ac:chgData name="Neemias Informatica Lima" userId="b77af7bd85500281" providerId="LiveId" clId="{4F1F1B40-93A0-4E48-9D40-F5DB557CC67D}" dt="2023-11-10T18:13:34.313" v="26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8:15:03.590" v="287" actId="20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4F1F1B40-93A0-4E48-9D40-F5DB557CC67D}" dt="2023-11-10T17:55:17.975" v="78"/>
          <ac:picMkLst>
            <pc:docMk/>
            <pc:sldMk cId="1959249856" sldId="286"/>
            <ac:picMk id="6" creationId="{D764C5F5-0681-53D9-6AEF-D31EE9918B27}"/>
          </ac:picMkLst>
        </pc:picChg>
        <pc:picChg chg="del">
          <ac:chgData name="Neemias Informatica Lima" userId="b77af7bd85500281" providerId="LiveId" clId="{4F1F1B40-93A0-4E48-9D40-F5DB557CC67D}" dt="2023-11-10T17:55:17.578" v="77" actId="478"/>
          <ac:picMkLst>
            <pc:docMk/>
            <pc:sldMk cId="1959249856" sldId="286"/>
            <ac:picMk id="8" creationId="{2EE54479-C283-9D10-EBBE-2C3EA9C4A94A}"/>
          </ac:picMkLst>
        </pc:picChg>
      </pc:sldChg>
      <pc:sldChg chg="addSp delSp modSp mod">
        <pc:chgData name="Neemias Informatica Lima" userId="b77af7bd85500281" providerId="LiveId" clId="{4F1F1B40-93A0-4E48-9D40-F5DB557CC67D}" dt="2023-11-10T18:16:56.131" v="313" actId="6549"/>
        <pc:sldMkLst>
          <pc:docMk/>
          <pc:sldMk cId="2857006406" sldId="287"/>
        </pc:sldMkLst>
        <pc:spChg chg="add mod">
          <ac:chgData name="Neemias Informatica Lima" userId="b77af7bd85500281" providerId="LiveId" clId="{4F1F1B40-93A0-4E48-9D40-F5DB557CC67D}" dt="2023-11-10T17:55:44.730" v="84"/>
          <ac:spMkLst>
            <pc:docMk/>
            <pc:sldMk cId="2857006406" sldId="287"/>
            <ac:spMk id="2" creationId="{1DE0B938-E244-2E1D-7D54-4DA7A92A13C8}"/>
          </ac:spMkLst>
        </pc:spChg>
        <pc:spChg chg="add mod">
          <ac:chgData name="Neemias Informatica Lima" userId="b77af7bd85500281" providerId="LiveId" clId="{4F1F1B40-93A0-4E48-9D40-F5DB557CC67D}" dt="2023-11-10T17:55:44.730" v="84"/>
          <ac:spMkLst>
            <pc:docMk/>
            <pc:sldMk cId="2857006406" sldId="287"/>
            <ac:spMk id="4" creationId="{0A9677BB-C283-B475-8F26-DC4E8075DCF4}"/>
          </ac:spMkLst>
        </pc:spChg>
        <pc:spChg chg="del">
          <ac:chgData name="Neemias Informatica Lima" userId="b77af7bd85500281" providerId="LiveId" clId="{4F1F1B40-93A0-4E48-9D40-F5DB557CC67D}" dt="2023-11-10T17:55:44.350" v="83" actId="478"/>
          <ac:spMkLst>
            <pc:docMk/>
            <pc:sldMk cId="2857006406" sldId="287"/>
            <ac:spMk id="5" creationId="{26BE28B7-ED6D-AC6C-4BD0-CBABDF874CBC}"/>
          </ac:spMkLst>
        </pc:spChg>
        <pc:spChg chg="del">
          <ac:chgData name="Neemias Informatica Lima" userId="b77af7bd85500281" providerId="LiveId" clId="{4F1F1B40-93A0-4E48-9D40-F5DB557CC67D}" dt="2023-11-10T17:55:44.350" v="83" actId="478"/>
          <ac:spMkLst>
            <pc:docMk/>
            <pc:sldMk cId="2857006406" sldId="287"/>
            <ac:spMk id="7" creationId="{90CA2A25-A5BB-C1C0-2001-550FE2E1E140}"/>
          </ac:spMkLst>
        </pc:spChg>
        <pc:spChg chg="mod">
          <ac:chgData name="Neemias Informatica Lima" userId="b77af7bd85500281" providerId="LiveId" clId="{4F1F1B40-93A0-4E48-9D40-F5DB557CC67D}" dt="2023-11-10T18:16:56.131" v="313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4F1F1B40-93A0-4E48-9D40-F5DB557CC67D}" dt="2023-11-10T17:55:44.730" v="84"/>
          <ac:picMkLst>
            <pc:docMk/>
            <pc:sldMk cId="2857006406" sldId="287"/>
            <ac:picMk id="6" creationId="{F0F61531-D71C-427C-66A8-2409EFCCB54E}"/>
          </ac:picMkLst>
        </pc:picChg>
        <pc:picChg chg="del">
          <ac:chgData name="Neemias Informatica Lima" userId="b77af7bd85500281" providerId="LiveId" clId="{4F1F1B40-93A0-4E48-9D40-F5DB557CC67D}" dt="2023-11-10T17:55:44.350" v="83" actId="478"/>
          <ac:picMkLst>
            <pc:docMk/>
            <pc:sldMk cId="2857006406" sldId="287"/>
            <ac:picMk id="8" creationId="{28B1269B-8C75-907E-6896-E5B50BC47010}"/>
          </ac:picMkLst>
        </pc:picChg>
      </pc:sldChg>
      <pc:sldChg chg="addSp delSp modSp mod">
        <pc:chgData name="Neemias Informatica Lima" userId="b77af7bd85500281" providerId="LiveId" clId="{4F1F1B40-93A0-4E48-9D40-F5DB557CC67D}" dt="2023-11-10T17:58:03.643" v="145" actId="20577"/>
        <pc:sldMkLst>
          <pc:docMk/>
          <pc:sldMk cId="2630436816" sldId="288"/>
        </pc:sldMkLst>
        <pc:spChg chg="add mod">
          <ac:chgData name="Neemias Informatica Lima" userId="b77af7bd85500281" providerId="LiveId" clId="{4F1F1B40-93A0-4E48-9D40-F5DB557CC67D}" dt="2023-11-10T17:54:08.215" v="62"/>
          <ac:spMkLst>
            <pc:docMk/>
            <pc:sldMk cId="2630436816" sldId="288"/>
            <ac:spMk id="2" creationId="{790E1D4E-8173-9EA5-C1FB-84713166283A}"/>
          </ac:spMkLst>
        </pc:spChg>
        <pc:spChg chg="add mod">
          <ac:chgData name="Neemias Informatica Lima" userId="b77af7bd85500281" providerId="LiveId" clId="{4F1F1B40-93A0-4E48-9D40-F5DB557CC67D}" dt="2023-11-10T17:54:08.215" v="62"/>
          <ac:spMkLst>
            <pc:docMk/>
            <pc:sldMk cId="2630436816" sldId="288"/>
            <ac:spMk id="4" creationId="{E7227CF6-361C-53BE-7588-A31770F4F431}"/>
          </ac:spMkLst>
        </pc:spChg>
        <pc:spChg chg="del">
          <ac:chgData name="Neemias Informatica Lima" userId="b77af7bd85500281" providerId="LiveId" clId="{4F1F1B40-93A0-4E48-9D40-F5DB557CC67D}" dt="2023-11-10T17:54:06.582" v="61" actId="478"/>
          <ac:spMkLst>
            <pc:docMk/>
            <pc:sldMk cId="2630436816" sldId="288"/>
            <ac:spMk id="5" creationId="{BE033F02-7477-B47E-11D9-9DE5620045AC}"/>
          </ac:spMkLst>
        </pc:spChg>
        <pc:spChg chg="del">
          <ac:chgData name="Neemias Informatica Lima" userId="b77af7bd85500281" providerId="LiveId" clId="{4F1F1B40-93A0-4E48-9D40-F5DB557CC67D}" dt="2023-11-10T17:54:06.582" v="61" actId="478"/>
          <ac:spMkLst>
            <pc:docMk/>
            <pc:sldMk cId="2630436816" sldId="288"/>
            <ac:spMk id="7" creationId="{2900B706-EA95-B333-F566-E897D3ACD939}"/>
          </ac:spMkLst>
        </pc:spChg>
        <pc:spChg chg="mod">
          <ac:chgData name="Neemias Informatica Lima" userId="b77af7bd85500281" providerId="LiveId" clId="{4F1F1B40-93A0-4E48-9D40-F5DB557CC67D}" dt="2023-11-10T17:58:03.643" v="14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7:57:24.242" v="12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4F1F1B40-93A0-4E48-9D40-F5DB557CC67D}" dt="2023-11-10T17:54:08.215" v="62"/>
          <ac:picMkLst>
            <pc:docMk/>
            <pc:sldMk cId="2630436816" sldId="288"/>
            <ac:picMk id="6" creationId="{B683E1F9-74F1-1A5C-2574-3DD81DA79DB0}"/>
          </ac:picMkLst>
        </pc:picChg>
        <pc:picChg chg="del">
          <ac:chgData name="Neemias Informatica Lima" userId="b77af7bd85500281" providerId="LiveId" clId="{4F1F1B40-93A0-4E48-9D40-F5DB557CC67D}" dt="2023-11-10T17:54:06.582" v="61" actId="478"/>
          <ac:picMkLst>
            <pc:docMk/>
            <pc:sldMk cId="2630436816" sldId="288"/>
            <ac:picMk id="8" creationId="{0B68F329-FBA0-CAA2-F5AB-0EC2D7A73CB7}"/>
          </ac:picMkLst>
        </pc:picChg>
      </pc:sldChg>
      <pc:sldChg chg="addSp delSp modSp mod">
        <pc:chgData name="Neemias Informatica Lima" userId="b77af7bd85500281" providerId="LiveId" clId="{4F1F1B40-93A0-4E48-9D40-F5DB557CC67D}" dt="2023-11-10T18:00:39.896" v="189" actId="20577"/>
        <pc:sldMkLst>
          <pc:docMk/>
          <pc:sldMk cId="3032827026" sldId="289"/>
        </pc:sldMkLst>
        <pc:spChg chg="add mod">
          <ac:chgData name="Neemias Informatica Lima" userId="b77af7bd85500281" providerId="LiveId" clId="{4F1F1B40-93A0-4E48-9D40-F5DB557CC67D}" dt="2023-11-10T17:54:27.687" v="68"/>
          <ac:spMkLst>
            <pc:docMk/>
            <pc:sldMk cId="3032827026" sldId="289"/>
            <ac:spMk id="2" creationId="{90569906-A68D-E1A0-8DB1-D30A929110CE}"/>
          </ac:spMkLst>
        </pc:spChg>
        <pc:spChg chg="add mod">
          <ac:chgData name="Neemias Informatica Lima" userId="b77af7bd85500281" providerId="LiveId" clId="{4F1F1B40-93A0-4E48-9D40-F5DB557CC67D}" dt="2023-11-10T17:54:27.687" v="68"/>
          <ac:spMkLst>
            <pc:docMk/>
            <pc:sldMk cId="3032827026" sldId="289"/>
            <ac:spMk id="4" creationId="{3349E048-7F60-219E-CD2B-7586BCA28438}"/>
          </ac:spMkLst>
        </pc:spChg>
        <pc:spChg chg="del">
          <ac:chgData name="Neemias Informatica Lima" userId="b77af7bd85500281" providerId="LiveId" clId="{4F1F1B40-93A0-4E48-9D40-F5DB557CC67D}" dt="2023-11-10T17:54:27.258" v="67" actId="478"/>
          <ac:spMkLst>
            <pc:docMk/>
            <pc:sldMk cId="3032827026" sldId="289"/>
            <ac:spMk id="5" creationId="{3A6E0BBF-D12C-BE51-4F68-DD056DC2C5DA}"/>
          </ac:spMkLst>
        </pc:spChg>
        <pc:spChg chg="del">
          <ac:chgData name="Neemias Informatica Lima" userId="b77af7bd85500281" providerId="LiveId" clId="{4F1F1B40-93A0-4E48-9D40-F5DB557CC67D}" dt="2023-11-10T17:54:27.258" v="67" actId="478"/>
          <ac:spMkLst>
            <pc:docMk/>
            <pc:sldMk cId="3032827026" sldId="289"/>
            <ac:spMk id="7" creationId="{70C9AA27-09CD-CC8D-7099-F633B51CE6E2}"/>
          </ac:spMkLst>
        </pc:spChg>
        <pc:spChg chg="mod">
          <ac:chgData name="Neemias Informatica Lima" userId="b77af7bd85500281" providerId="LiveId" clId="{4F1F1B40-93A0-4E48-9D40-F5DB557CC67D}" dt="2023-11-10T18:00:39.896" v="189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F1F1B40-93A0-4E48-9D40-F5DB557CC67D}" dt="2023-11-10T17:59:18.441" v="16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4F1F1B40-93A0-4E48-9D40-F5DB557CC67D}" dt="2023-11-10T17:54:27.687" v="68"/>
          <ac:picMkLst>
            <pc:docMk/>
            <pc:sldMk cId="3032827026" sldId="289"/>
            <ac:picMk id="6" creationId="{AFF3151A-F158-76ED-97F3-A88E64769FED}"/>
          </ac:picMkLst>
        </pc:picChg>
        <pc:picChg chg="del">
          <ac:chgData name="Neemias Informatica Lima" userId="b77af7bd85500281" providerId="LiveId" clId="{4F1F1B40-93A0-4E48-9D40-F5DB557CC67D}" dt="2023-11-10T17:54:27.258" v="67" actId="478"/>
          <ac:picMkLst>
            <pc:docMk/>
            <pc:sldMk cId="3032827026" sldId="289"/>
            <ac:picMk id="8" creationId="{940B67A3-D4E4-B8EE-90B6-8EB167721E58}"/>
          </ac:picMkLst>
        </pc:picChg>
      </pc:sldChg>
      <pc:sldChg chg="addSp delSp modSp mod">
        <pc:chgData name="Neemias Informatica Lima" userId="b77af7bd85500281" providerId="LiveId" clId="{4F1F1B40-93A0-4E48-9D40-F5DB557CC67D}" dt="2023-11-10T18:04:15.971" v="220" actId="6549"/>
        <pc:sldMkLst>
          <pc:docMk/>
          <pc:sldMk cId="3772032319" sldId="290"/>
        </pc:sldMkLst>
        <pc:spChg chg="add mod">
          <ac:chgData name="Neemias Informatica Lima" userId="b77af7bd85500281" providerId="LiveId" clId="{4F1F1B40-93A0-4E48-9D40-F5DB557CC67D}" dt="2023-11-10T17:54:42.282" v="72"/>
          <ac:spMkLst>
            <pc:docMk/>
            <pc:sldMk cId="3772032319" sldId="290"/>
            <ac:spMk id="2" creationId="{C63C8789-D023-CA1D-9F65-B5C2A72BC735}"/>
          </ac:spMkLst>
        </pc:spChg>
        <pc:spChg chg="add mod">
          <ac:chgData name="Neemias Informatica Lima" userId="b77af7bd85500281" providerId="LiveId" clId="{4F1F1B40-93A0-4E48-9D40-F5DB557CC67D}" dt="2023-11-10T17:54:42.282" v="72"/>
          <ac:spMkLst>
            <pc:docMk/>
            <pc:sldMk cId="3772032319" sldId="290"/>
            <ac:spMk id="4" creationId="{2099C4BF-70D1-5073-C5B6-8708FB9FCB7C}"/>
          </ac:spMkLst>
        </pc:spChg>
        <pc:spChg chg="del">
          <ac:chgData name="Neemias Informatica Lima" userId="b77af7bd85500281" providerId="LiveId" clId="{4F1F1B40-93A0-4E48-9D40-F5DB557CC67D}" dt="2023-11-10T17:54:41.874" v="71" actId="478"/>
          <ac:spMkLst>
            <pc:docMk/>
            <pc:sldMk cId="3772032319" sldId="290"/>
            <ac:spMk id="5" creationId="{5C596331-8462-53D1-FED6-8BBA9C4EDC85}"/>
          </ac:spMkLst>
        </pc:spChg>
        <pc:spChg chg="del">
          <ac:chgData name="Neemias Informatica Lima" userId="b77af7bd85500281" providerId="LiveId" clId="{4F1F1B40-93A0-4E48-9D40-F5DB557CC67D}" dt="2023-11-10T17:54:41.874" v="71" actId="478"/>
          <ac:spMkLst>
            <pc:docMk/>
            <pc:sldMk cId="3772032319" sldId="290"/>
            <ac:spMk id="7" creationId="{676C8E11-21B0-ADBC-F573-B07E461CD35C}"/>
          </ac:spMkLst>
        </pc:spChg>
        <pc:spChg chg="mod">
          <ac:chgData name="Neemias Informatica Lima" userId="b77af7bd85500281" providerId="LiveId" clId="{4F1F1B40-93A0-4E48-9D40-F5DB557CC67D}" dt="2023-11-10T18:04:15.971" v="220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F1F1B40-93A0-4E48-9D40-F5DB557CC67D}" dt="2023-11-10T18:02:28.190" v="19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4F1F1B40-93A0-4E48-9D40-F5DB557CC67D}" dt="2023-11-10T17:54:42.282" v="72"/>
          <ac:picMkLst>
            <pc:docMk/>
            <pc:sldMk cId="3772032319" sldId="290"/>
            <ac:picMk id="6" creationId="{D4373B8F-C880-D1AE-18CA-A6D2E6540D4E}"/>
          </ac:picMkLst>
        </pc:picChg>
        <pc:picChg chg="del">
          <ac:chgData name="Neemias Informatica Lima" userId="b77af7bd85500281" providerId="LiveId" clId="{4F1F1B40-93A0-4E48-9D40-F5DB557CC67D}" dt="2023-11-10T17:54:41.874" v="71" actId="478"/>
          <ac:picMkLst>
            <pc:docMk/>
            <pc:sldMk cId="3772032319" sldId="290"/>
            <ac:picMk id="8" creationId="{F395349D-F0F0-5864-3A67-961B65B8F256}"/>
          </ac:picMkLst>
        </pc:picChg>
      </pc:sldChg>
      <pc:sldChg chg="addSp delSp modSp mod">
        <pc:chgData name="Neemias Informatica Lima" userId="b77af7bd85500281" providerId="LiveId" clId="{4F1F1B40-93A0-4E48-9D40-F5DB557CC67D}" dt="2023-11-10T18:13:22.760" v="260" actId="20577"/>
        <pc:sldMkLst>
          <pc:docMk/>
          <pc:sldMk cId="1768216317" sldId="291"/>
        </pc:sldMkLst>
        <pc:spChg chg="add mod">
          <ac:chgData name="Neemias Informatica Lima" userId="b77af7bd85500281" providerId="LiveId" clId="{4F1F1B40-93A0-4E48-9D40-F5DB557CC67D}" dt="2023-11-10T17:55:09.099" v="76"/>
          <ac:spMkLst>
            <pc:docMk/>
            <pc:sldMk cId="1768216317" sldId="291"/>
            <ac:spMk id="2" creationId="{FD57A099-AD1F-0D56-A1B0-83EB0D7E1EEE}"/>
          </ac:spMkLst>
        </pc:spChg>
        <pc:spChg chg="add mod">
          <ac:chgData name="Neemias Informatica Lima" userId="b77af7bd85500281" providerId="LiveId" clId="{4F1F1B40-93A0-4E48-9D40-F5DB557CC67D}" dt="2023-11-10T17:55:09.099" v="76"/>
          <ac:spMkLst>
            <pc:docMk/>
            <pc:sldMk cId="1768216317" sldId="291"/>
            <ac:spMk id="4" creationId="{277A5989-4D7A-F39E-B1B9-019EC08B8D7E}"/>
          </ac:spMkLst>
        </pc:spChg>
        <pc:spChg chg="del">
          <ac:chgData name="Neemias Informatica Lima" userId="b77af7bd85500281" providerId="LiveId" clId="{4F1F1B40-93A0-4E48-9D40-F5DB557CC67D}" dt="2023-11-10T17:55:08.682" v="75" actId="478"/>
          <ac:spMkLst>
            <pc:docMk/>
            <pc:sldMk cId="1768216317" sldId="291"/>
            <ac:spMk id="5" creationId="{99E8E8CA-8063-8CAD-EBFA-1EB08E8B0CF7}"/>
          </ac:spMkLst>
        </pc:spChg>
        <pc:spChg chg="del">
          <ac:chgData name="Neemias Informatica Lima" userId="b77af7bd85500281" providerId="LiveId" clId="{4F1F1B40-93A0-4E48-9D40-F5DB557CC67D}" dt="2023-11-10T17:55:08.682" v="75" actId="478"/>
          <ac:spMkLst>
            <pc:docMk/>
            <pc:sldMk cId="1768216317" sldId="291"/>
            <ac:spMk id="7" creationId="{12F8B717-988C-174C-F0A3-1E5250EDCA6E}"/>
          </ac:spMkLst>
        </pc:spChg>
        <pc:spChg chg="mod">
          <ac:chgData name="Neemias Informatica Lima" userId="b77af7bd85500281" providerId="LiveId" clId="{4F1F1B40-93A0-4E48-9D40-F5DB557CC67D}" dt="2023-11-10T18:13:22.760" v="260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F1F1B40-93A0-4E48-9D40-F5DB557CC67D}" dt="2023-11-10T18:10:05.473" v="234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4F1F1B40-93A0-4E48-9D40-F5DB557CC67D}" dt="2023-11-10T17:55:09.099" v="76"/>
          <ac:picMkLst>
            <pc:docMk/>
            <pc:sldMk cId="1768216317" sldId="291"/>
            <ac:picMk id="6" creationId="{02F8B90C-6B92-3798-EAF1-F4021F0EF966}"/>
          </ac:picMkLst>
        </pc:picChg>
        <pc:picChg chg="del">
          <ac:chgData name="Neemias Informatica Lima" userId="b77af7bd85500281" providerId="LiveId" clId="{4F1F1B40-93A0-4E48-9D40-F5DB557CC67D}" dt="2023-11-10T17:55:08.682" v="75" actId="478"/>
          <ac:picMkLst>
            <pc:docMk/>
            <pc:sldMk cId="1768216317" sldId="291"/>
            <ac:picMk id="8" creationId="{8CEA1DC9-8D70-A396-D76D-F642DD4F2B78}"/>
          </ac:picMkLst>
        </pc:picChg>
      </pc:sldChg>
      <pc:sldChg chg="addSp delSp modSp mod">
        <pc:chgData name="Neemias Informatica Lima" userId="b77af7bd85500281" providerId="LiveId" clId="{4F1F1B40-93A0-4E48-9D40-F5DB557CC67D}" dt="2023-11-10T18:15:39.458" v="296" actId="6549"/>
        <pc:sldMkLst>
          <pc:docMk/>
          <pc:sldMk cId="3757265641" sldId="292"/>
        </pc:sldMkLst>
        <pc:spChg chg="add mod">
          <ac:chgData name="Neemias Informatica Lima" userId="b77af7bd85500281" providerId="LiveId" clId="{4F1F1B40-93A0-4E48-9D40-F5DB557CC67D}" dt="2023-11-10T17:55:26.563" v="80"/>
          <ac:spMkLst>
            <pc:docMk/>
            <pc:sldMk cId="3757265641" sldId="292"/>
            <ac:spMk id="2" creationId="{3C655646-A6A6-B9BD-DD12-C67BCF2C6F79}"/>
          </ac:spMkLst>
        </pc:spChg>
        <pc:spChg chg="add mod">
          <ac:chgData name="Neemias Informatica Lima" userId="b77af7bd85500281" providerId="LiveId" clId="{4F1F1B40-93A0-4E48-9D40-F5DB557CC67D}" dt="2023-11-10T17:55:26.563" v="80"/>
          <ac:spMkLst>
            <pc:docMk/>
            <pc:sldMk cId="3757265641" sldId="292"/>
            <ac:spMk id="4" creationId="{2FEEC5ED-6EAC-C0CE-6113-BAB7703C70A4}"/>
          </ac:spMkLst>
        </pc:spChg>
        <pc:spChg chg="del">
          <ac:chgData name="Neemias Informatica Lima" userId="b77af7bd85500281" providerId="LiveId" clId="{4F1F1B40-93A0-4E48-9D40-F5DB557CC67D}" dt="2023-11-10T17:55:26.226" v="79" actId="478"/>
          <ac:spMkLst>
            <pc:docMk/>
            <pc:sldMk cId="3757265641" sldId="292"/>
            <ac:spMk id="5" creationId="{28AB0821-BB77-4C59-C42E-6D30EA050156}"/>
          </ac:spMkLst>
        </pc:spChg>
        <pc:spChg chg="del">
          <ac:chgData name="Neemias Informatica Lima" userId="b77af7bd85500281" providerId="LiveId" clId="{4F1F1B40-93A0-4E48-9D40-F5DB557CC67D}" dt="2023-11-10T17:55:26.226" v="79" actId="478"/>
          <ac:spMkLst>
            <pc:docMk/>
            <pc:sldMk cId="3757265641" sldId="292"/>
            <ac:spMk id="7" creationId="{BBD5453A-3A32-D564-E661-BFAABD168738}"/>
          </ac:spMkLst>
        </pc:spChg>
        <pc:spChg chg="mod">
          <ac:chgData name="Neemias Informatica Lima" userId="b77af7bd85500281" providerId="LiveId" clId="{4F1F1B40-93A0-4E48-9D40-F5DB557CC67D}" dt="2023-11-10T18:15:39.458" v="296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F1F1B40-93A0-4E48-9D40-F5DB557CC67D}" dt="2023-11-10T18:13:39.175" v="26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4F1F1B40-93A0-4E48-9D40-F5DB557CC67D}" dt="2023-11-10T17:55:26.563" v="80"/>
          <ac:picMkLst>
            <pc:docMk/>
            <pc:sldMk cId="3757265641" sldId="292"/>
            <ac:picMk id="6" creationId="{9C3A2629-DE73-9605-5E7B-B2E1BF33E113}"/>
          </ac:picMkLst>
        </pc:picChg>
        <pc:picChg chg="del">
          <ac:chgData name="Neemias Informatica Lima" userId="b77af7bd85500281" providerId="LiveId" clId="{4F1F1B40-93A0-4E48-9D40-F5DB557CC67D}" dt="2023-11-10T17:55:26.226" v="79" actId="478"/>
          <ac:picMkLst>
            <pc:docMk/>
            <pc:sldMk cId="3757265641" sldId="292"/>
            <ac:picMk id="8" creationId="{83430252-093A-429A-A889-5790E95DF0AF}"/>
          </ac:picMkLst>
        </pc:picChg>
      </pc:sldChg>
      <pc:sldChg chg="addSp delSp modSp mod">
        <pc:chgData name="Neemias Informatica Lima" userId="b77af7bd85500281" providerId="LiveId" clId="{4F1F1B40-93A0-4E48-9D40-F5DB557CC67D}" dt="2023-11-10T18:16:07.102" v="299"/>
        <pc:sldMkLst>
          <pc:docMk/>
          <pc:sldMk cId="3114938747" sldId="293"/>
        </pc:sldMkLst>
        <pc:spChg chg="add mod">
          <ac:chgData name="Neemias Informatica Lima" userId="b77af7bd85500281" providerId="LiveId" clId="{4F1F1B40-93A0-4E48-9D40-F5DB557CC67D}" dt="2023-11-10T17:55:35.718" v="82"/>
          <ac:spMkLst>
            <pc:docMk/>
            <pc:sldMk cId="3114938747" sldId="293"/>
            <ac:spMk id="2" creationId="{428D84E4-4A70-D831-D488-23B1807A10A3}"/>
          </ac:spMkLst>
        </pc:spChg>
        <pc:spChg chg="add mod">
          <ac:chgData name="Neemias Informatica Lima" userId="b77af7bd85500281" providerId="LiveId" clId="{4F1F1B40-93A0-4E48-9D40-F5DB557CC67D}" dt="2023-11-10T17:55:35.718" v="82"/>
          <ac:spMkLst>
            <pc:docMk/>
            <pc:sldMk cId="3114938747" sldId="293"/>
            <ac:spMk id="4" creationId="{AD4E3FF0-BEF7-A910-C6C9-7764F8187C1F}"/>
          </ac:spMkLst>
        </pc:spChg>
        <pc:spChg chg="del">
          <ac:chgData name="Neemias Informatica Lima" userId="b77af7bd85500281" providerId="LiveId" clId="{4F1F1B40-93A0-4E48-9D40-F5DB557CC67D}" dt="2023-11-10T17:55:35.214" v="81" actId="478"/>
          <ac:spMkLst>
            <pc:docMk/>
            <pc:sldMk cId="3114938747" sldId="293"/>
            <ac:spMk id="5" creationId="{AA651DD5-7F38-C774-F727-642D45457D10}"/>
          </ac:spMkLst>
        </pc:spChg>
        <pc:spChg chg="del">
          <ac:chgData name="Neemias Informatica Lima" userId="b77af7bd85500281" providerId="LiveId" clId="{4F1F1B40-93A0-4E48-9D40-F5DB557CC67D}" dt="2023-11-10T17:55:35.214" v="81" actId="478"/>
          <ac:spMkLst>
            <pc:docMk/>
            <pc:sldMk cId="3114938747" sldId="293"/>
            <ac:spMk id="7" creationId="{4C452DA2-5F3A-76DC-219D-F289B4881516}"/>
          </ac:spMkLst>
        </pc:spChg>
        <pc:spChg chg="mod">
          <ac:chgData name="Neemias Informatica Lima" userId="b77af7bd85500281" providerId="LiveId" clId="{4F1F1B40-93A0-4E48-9D40-F5DB557CC67D}" dt="2023-11-10T18:16:07.102" v="29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4F1F1B40-93A0-4E48-9D40-F5DB557CC67D}" dt="2023-11-10T17:55:35.718" v="82"/>
          <ac:picMkLst>
            <pc:docMk/>
            <pc:sldMk cId="3114938747" sldId="293"/>
            <ac:picMk id="6" creationId="{2D44ED7A-C783-331E-3CFE-C0C34529835A}"/>
          </ac:picMkLst>
        </pc:picChg>
        <pc:picChg chg="del">
          <ac:chgData name="Neemias Informatica Lima" userId="b77af7bd85500281" providerId="LiveId" clId="{4F1F1B40-93A0-4E48-9D40-F5DB557CC67D}" dt="2023-11-10T17:55:35.214" v="81" actId="478"/>
          <ac:picMkLst>
            <pc:docMk/>
            <pc:sldMk cId="3114938747" sldId="293"/>
            <ac:picMk id="8" creationId="{F8F69C9B-8A21-8312-A564-B68D552C26BB}"/>
          </ac:picMkLst>
        </pc:picChg>
      </pc:sldChg>
    </pc:docChg>
  </pc:docChgLst>
  <pc:docChgLst>
    <pc:chgData name="Neemias Informatica Lima" userId="b77af7bd85500281" providerId="LiveId" clId="{B596655D-842E-4515-901B-9B60EAE271A2}"/>
    <pc:docChg chg="undo redo custSel modSld">
      <pc:chgData name="Neemias Informatica Lima" userId="b77af7bd85500281" providerId="LiveId" clId="{B596655D-842E-4515-901B-9B60EAE271A2}" dt="2023-11-10T17:24:41.145" v="272" actId="20577"/>
      <pc:docMkLst>
        <pc:docMk/>
      </pc:docMkLst>
      <pc:sldChg chg="addSp delSp modSp mod">
        <pc:chgData name="Neemias Informatica Lima" userId="b77af7bd85500281" providerId="LiveId" clId="{B596655D-842E-4515-901B-9B60EAE271A2}" dt="2023-11-10T16:39:58.341" v="53" actId="20577"/>
        <pc:sldMkLst>
          <pc:docMk/>
          <pc:sldMk cId="2232331225" sldId="280"/>
        </pc:sldMkLst>
        <pc:spChg chg="mod">
          <ac:chgData name="Neemias Informatica Lima" userId="b77af7bd85500281" providerId="LiveId" clId="{B596655D-842E-4515-901B-9B60EAE271A2}" dt="2023-11-10T16:37:27.450" v="13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6:37:13.462" v="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6:38:22.418" v="3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6:37:07.797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6:39:58.341" v="53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6:37:05.579" v="0" actId="478"/>
          <ac:picMkLst>
            <pc:docMk/>
            <pc:sldMk cId="2232331225" sldId="280"/>
            <ac:picMk id="4" creationId="{76C5ADF2-50BD-7A54-2EFB-9794B0A83A4C}"/>
          </ac:picMkLst>
        </pc:picChg>
        <pc:picChg chg="add mod">
          <ac:chgData name="Neemias Informatica Lima" userId="b77af7bd85500281" providerId="LiveId" clId="{B596655D-842E-4515-901B-9B60EAE271A2}" dt="2023-11-10T16:39:20.157" v="44"/>
          <ac:picMkLst>
            <pc:docMk/>
            <pc:sldMk cId="2232331225" sldId="280"/>
            <ac:picMk id="8" creationId="{9EE0E2C4-477B-4FE7-C1EB-59DC9BE74998}"/>
          </ac:picMkLst>
        </pc:picChg>
      </pc:sldChg>
      <pc:sldChg chg="modSp mod">
        <pc:chgData name="Neemias Informatica Lima" userId="b77af7bd85500281" providerId="LiveId" clId="{B596655D-842E-4515-901B-9B60EAE271A2}" dt="2023-11-10T17:09:05.795" v="107" actId="6549"/>
        <pc:sldMkLst>
          <pc:docMk/>
          <pc:sldMk cId="2103443556" sldId="281"/>
        </pc:sldMkLst>
        <pc:spChg chg="mod">
          <ac:chgData name="Neemias Informatica Lima" userId="b77af7bd85500281" providerId="LiveId" clId="{B596655D-842E-4515-901B-9B60EAE271A2}" dt="2023-11-10T17:09:05.795" v="107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6:40:17.748" v="58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B596655D-842E-4515-901B-9B60EAE271A2}" dt="2023-11-10T17:11:14.125" v="142" actId="20577"/>
        <pc:sldMkLst>
          <pc:docMk/>
          <pc:sldMk cId="3683219421" sldId="282"/>
        </pc:sldMkLst>
        <pc:spChg chg="del">
          <ac:chgData name="Neemias Informatica Lima" userId="b77af7bd85500281" providerId="LiveId" clId="{B596655D-842E-4515-901B-9B60EAE271A2}" dt="2023-11-10T17:04:44.928" v="61" actId="478"/>
          <ac:spMkLst>
            <pc:docMk/>
            <pc:sldMk cId="3683219421" sldId="282"/>
            <ac:spMk id="2" creationId="{85A79B76-3FEB-5114-2AEA-FF4E54F3CE47}"/>
          </ac:spMkLst>
        </pc:spChg>
        <pc:spChg chg="del">
          <ac:chgData name="Neemias Informatica Lima" userId="b77af7bd85500281" providerId="LiveId" clId="{B596655D-842E-4515-901B-9B60EAE271A2}" dt="2023-11-10T17:04:44.928" v="61" actId="478"/>
          <ac:spMkLst>
            <pc:docMk/>
            <pc:sldMk cId="3683219421" sldId="282"/>
            <ac:spMk id="5" creationId="{D3446F9F-B60E-3483-4B20-22E78AB2C9C3}"/>
          </ac:spMkLst>
        </pc:spChg>
        <pc:spChg chg="add mod">
          <ac:chgData name="Neemias Informatica Lima" userId="b77af7bd85500281" providerId="LiveId" clId="{B596655D-842E-4515-901B-9B60EAE271A2}" dt="2023-11-10T17:04:45.308" v="62"/>
          <ac:spMkLst>
            <pc:docMk/>
            <pc:sldMk cId="3683219421" sldId="282"/>
            <ac:spMk id="6" creationId="{811C17D9-8798-B779-0B86-A97D884A3470}"/>
          </ac:spMkLst>
        </pc:spChg>
        <pc:spChg chg="add mod">
          <ac:chgData name="Neemias Informatica Lima" userId="b77af7bd85500281" providerId="LiveId" clId="{B596655D-842E-4515-901B-9B60EAE271A2}" dt="2023-11-10T17:04:45.308" v="62"/>
          <ac:spMkLst>
            <pc:docMk/>
            <pc:sldMk cId="3683219421" sldId="282"/>
            <ac:spMk id="8" creationId="{ED876FBF-CD21-09FC-EB96-2915657866FC}"/>
          </ac:spMkLst>
        </pc:spChg>
        <pc:spChg chg="mod">
          <ac:chgData name="Neemias Informatica Lima" userId="b77af7bd85500281" providerId="LiveId" clId="{B596655D-842E-4515-901B-9B60EAE271A2}" dt="2023-11-10T17:11:14.125" v="142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09:46.547" v="11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7:04:44.928" v="61" actId="478"/>
          <ac:picMkLst>
            <pc:docMk/>
            <pc:sldMk cId="3683219421" sldId="282"/>
            <ac:picMk id="7" creationId="{9B7F7927-DC0D-EF9A-B66C-81C5621876D7}"/>
          </ac:picMkLst>
        </pc:picChg>
        <pc:picChg chg="add mod">
          <ac:chgData name="Neemias Informatica Lima" userId="b77af7bd85500281" providerId="LiveId" clId="{B596655D-842E-4515-901B-9B60EAE271A2}" dt="2023-11-10T17:04:45.308" v="62"/>
          <ac:picMkLst>
            <pc:docMk/>
            <pc:sldMk cId="3683219421" sldId="282"/>
            <ac:picMk id="9" creationId="{C3DD395A-3F3F-AB59-1B72-7FBC7FA05ABF}"/>
          </ac:picMkLst>
        </pc:picChg>
      </pc:sldChg>
      <pc:sldChg chg="addSp delSp modSp mod">
        <pc:chgData name="Neemias Informatica Lima" userId="b77af7bd85500281" providerId="LiveId" clId="{B596655D-842E-4515-901B-9B60EAE271A2}" dt="2023-11-10T17:14:01.133" v="161" actId="20577"/>
        <pc:sldMkLst>
          <pc:docMk/>
          <pc:sldMk cId="3902406419" sldId="283"/>
        </pc:sldMkLst>
        <pc:spChg chg="del">
          <ac:chgData name="Neemias Informatica Lima" userId="b77af7bd85500281" providerId="LiveId" clId="{B596655D-842E-4515-901B-9B60EAE271A2}" dt="2023-11-10T17:04:50.508" v="63" actId="478"/>
          <ac:spMkLst>
            <pc:docMk/>
            <pc:sldMk cId="3902406419" sldId="283"/>
            <ac:spMk id="2" creationId="{7E95600D-B66E-0C6D-041E-4C18F0E099C8}"/>
          </ac:spMkLst>
        </pc:spChg>
        <pc:spChg chg="del">
          <ac:chgData name="Neemias Informatica Lima" userId="b77af7bd85500281" providerId="LiveId" clId="{B596655D-842E-4515-901B-9B60EAE271A2}" dt="2023-11-10T17:04:50.508" v="63" actId="478"/>
          <ac:spMkLst>
            <pc:docMk/>
            <pc:sldMk cId="3902406419" sldId="283"/>
            <ac:spMk id="4" creationId="{181AFC56-ADF8-10EF-207C-7FB877635A64}"/>
          </ac:spMkLst>
        </pc:spChg>
        <pc:spChg chg="add mod">
          <ac:chgData name="Neemias Informatica Lima" userId="b77af7bd85500281" providerId="LiveId" clId="{B596655D-842E-4515-901B-9B60EAE271A2}" dt="2023-11-10T17:04:50.849" v="64"/>
          <ac:spMkLst>
            <pc:docMk/>
            <pc:sldMk cId="3902406419" sldId="283"/>
            <ac:spMk id="5" creationId="{89F33CAB-C2E3-AF57-EE72-650A1307DF3C}"/>
          </ac:spMkLst>
        </pc:spChg>
        <pc:spChg chg="add mod">
          <ac:chgData name="Neemias Informatica Lima" userId="b77af7bd85500281" providerId="LiveId" clId="{B596655D-842E-4515-901B-9B60EAE271A2}" dt="2023-11-10T17:04:50.849" v="64"/>
          <ac:spMkLst>
            <pc:docMk/>
            <pc:sldMk cId="3902406419" sldId="283"/>
            <ac:spMk id="7" creationId="{2DF681AC-80D0-FEF7-FC49-373A4D7EECB9}"/>
          </ac:spMkLst>
        </pc:spChg>
        <pc:spChg chg="mod">
          <ac:chgData name="Neemias Informatica Lima" userId="b77af7bd85500281" providerId="LiveId" clId="{B596655D-842E-4515-901B-9B60EAE271A2}" dt="2023-11-10T17:13:22.415" v="14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14:01.133" v="161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B596655D-842E-4515-901B-9B60EAE271A2}" dt="2023-11-10T17:04:50.508" v="63" actId="478"/>
          <ac:picMkLst>
            <pc:docMk/>
            <pc:sldMk cId="3902406419" sldId="283"/>
            <ac:picMk id="6" creationId="{C64EAC38-790D-D88C-E57D-EA3DDFC34875}"/>
          </ac:picMkLst>
        </pc:picChg>
        <pc:picChg chg="add mod">
          <ac:chgData name="Neemias Informatica Lima" userId="b77af7bd85500281" providerId="LiveId" clId="{B596655D-842E-4515-901B-9B60EAE271A2}" dt="2023-11-10T17:04:50.849" v="64"/>
          <ac:picMkLst>
            <pc:docMk/>
            <pc:sldMk cId="3902406419" sldId="283"/>
            <ac:picMk id="8" creationId="{FD873449-D952-A52D-8AFE-7A5091DB660F}"/>
          </ac:picMkLst>
        </pc:picChg>
      </pc:sldChg>
      <pc:sldChg chg="addSp delSp modSp mod">
        <pc:chgData name="Neemias Informatica Lima" userId="b77af7bd85500281" providerId="LiveId" clId="{B596655D-842E-4515-901B-9B60EAE271A2}" dt="2023-11-10T17:17:06.297" v="182" actId="20577"/>
        <pc:sldMkLst>
          <pc:docMk/>
          <pc:sldMk cId="2424059023" sldId="284"/>
        </pc:sldMkLst>
        <pc:spChg chg="del">
          <ac:chgData name="Neemias Informatica Lima" userId="b77af7bd85500281" providerId="LiveId" clId="{B596655D-842E-4515-901B-9B60EAE271A2}" dt="2023-11-10T17:05:14.600" v="67" actId="478"/>
          <ac:spMkLst>
            <pc:docMk/>
            <pc:sldMk cId="2424059023" sldId="284"/>
            <ac:spMk id="2" creationId="{1B7BF2DA-B098-0DC8-91BA-8D3D34B931F8}"/>
          </ac:spMkLst>
        </pc:spChg>
        <pc:spChg chg="del">
          <ac:chgData name="Neemias Informatica Lima" userId="b77af7bd85500281" providerId="LiveId" clId="{B596655D-842E-4515-901B-9B60EAE271A2}" dt="2023-11-10T17:05:14.600" v="67" actId="478"/>
          <ac:spMkLst>
            <pc:docMk/>
            <pc:sldMk cId="2424059023" sldId="284"/>
            <ac:spMk id="4" creationId="{BE034243-D221-599D-BEB7-AC90885D594B}"/>
          </ac:spMkLst>
        </pc:spChg>
        <pc:spChg chg="add mod">
          <ac:chgData name="Neemias Informatica Lima" userId="b77af7bd85500281" providerId="LiveId" clId="{B596655D-842E-4515-901B-9B60EAE271A2}" dt="2023-11-10T17:05:14.939" v="68"/>
          <ac:spMkLst>
            <pc:docMk/>
            <pc:sldMk cId="2424059023" sldId="284"/>
            <ac:spMk id="5" creationId="{47D244E8-BB54-1764-0608-695851E7D791}"/>
          </ac:spMkLst>
        </pc:spChg>
        <pc:spChg chg="add mod">
          <ac:chgData name="Neemias Informatica Lima" userId="b77af7bd85500281" providerId="LiveId" clId="{B596655D-842E-4515-901B-9B60EAE271A2}" dt="2023-11-10T17:05:14.939" v="68"/>
          <ac:spMkLst>
            <pc:docMk/>
            <pc:sldMk cId="2424059023" sldId="284"/>
            <ac:spMk id="7" creationId="{8F84412C-C21F-0ADA-9AA9-6ECD25911156}"/>
          </ac:spMkLst>
        </pc:spChg>
        <pc:spChg chg="mod">
          <ac:chgData name="Neemias Informatica Lima" userId="b77af7bd85500281" providerId="LiveId" clId="{B596655D-842E-4515-901B-9B60EAE271A2}" dt="2023-11-10T17:16:13.123" v="17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17:06.297" v="182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B596655D-842E-4515-901B-9B60EAE271A2}" dt="2023-11-10T17:05:14.600" v="67" actId="478"/>
          <ac:picMkLst>
            <pc:docMk/>
            <pc:sldMk cId="2424059023" sldId="284"/>
            <ac:picMk id="6" creationId="{56A528C9-DDBD-DC96-B1C2-E94B9D3DC2DD}"/>
          </ac:picMkLst>
        </pc:picChg>
        <pc:picChg chg="add mod">
          <ac:chgData name="Neemias Informatica Lima" userId="b77af7bd85500281" providerId="LiveId" clId="{B596655D-842E-4515-901B-9B60EAE271A2}" dt="2023-11-10T17:05:14.939" v="68"/>
          <ac:picMkLst>
            <pc:docMk/>
            <pc:sldMk cId="2424059023" sldId="284"/>
            <ac:picMk id="8" creationId="{CAE02942-8A67-41AA-253F-89F58E5ACDB1}"/>
          </ac:picMkLst>
        </pc:picChg>
      </pc:sldChg>
      <pc:sldChg chg="addSp delSp modSp mod">
        <pc:chgData name="Neemias Informatica Lima" userId="b77af7bd85500281" providerId="LiveId" clId="{B596655D-842E-4515-901B-9B60EAE271A2}" dt="2023-11-10T17:20:24.775" v="213" actId="207"/>
        <pc:sldMkLst>
          <pc:docMk/>
          <pc:sldMk cId="2241968852" sldId="285"/>
        </pc:sldMkLst>
        <pc:spChg chg="del">
          <ac:chgData name="Neemias Informatica Lima" userId="b77af7bd85500281" providerId="LiveId" clId="{B596655D-842E-4515-901B-9B60EAE271A2}" dt="2023-11-10T17:05:27.472" v="71" actId="478"/>
          <ac:spMkLst>
            <pc:docMk/>
            <pc:sldMk cId="2241968852" sldId="285"/>
            <ac:spMk id="2" creationId="{4AEF649D-64B3-4A81-E4E6-1B4124B79E49}"/>
          </ac:spMkLst>
        </pc:spChg>
        <pc:spChg chg="del">
          <ac:chgData name="Neemias Informatica Lima" userId="b77af7bd85500281" providerId="LiveId" clId="{B596655D-842E-4515-901B-9B60EAE271A2}" dt="2023-11-10T17:05:27.472" v="71" actId="478"/>
          <ac:spMkLst>
            <pc:docMk/>
            <pc:sldMk cId="2241968852" sldId="285"/>
            <ac:spMk id="4" creationId="{194F3ACD-D4AB-ADF1-84EA-F8D47321E71D}"/>
          </ac:spMkLst>
        </pc:spChg>
        <pc:spChg chg="add mod">
          <ac:chgData name="Neemias Informatica Lima" userId="b77af7bd85500281" providerId="LiveId" clId="{B596655D-842E-4515-901B-9B60EAE271A2}" dt="2023-11-10T17:05:27.811" v="72"/>
          <ac:spMkLst>
            <pc:docMk/>
            <pc:sldMk cId="2241968852" sldId="285"/>
            <ac:spMk id="5" creationId="{233DCE43-6A0E-57C2-1907-C491E929C6AE}"/>
          </ac:spMkLst>
        </pc:spChg>
        <pc:spChg chg="add mod">
          <ac:chgData name="Neemias Informatica Lima" userId="b77af7bd85500281" providerId="LiveId" clId="{B596655D-842E-4515-901B-9B60EAE271A2}" dt="2023-11-10T17:05:27.811" v="72"/>
          <ac:spMkLst>
            <pc:docMk/>
            <pc:sldMk cId="2241968852" sldId="285"/>
            <ac:spMk id="7" creationId="{1834CC10-57B5-764F-55DD-12314B5FA5B6}"/>
          </ac:spMkLst>
        </pc:spChg>
        <pc:spChg chg="mod">
          <ac:chgData name="Neemias Informatica Lima" userId="b77af7bd85500281" providerId="LiveId" clId="{B596655D-842E-4515-901B-9B60EAE271A2}" dt="2023-11-10T17:19:20.782" v="19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20:24.775" v="21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B596655D-842E-4515-901B-9B60EAE271A2}" dt="2023-11-10T17:05:27.472" v="71" actId="478"/>
          <ac:picMkLst>
            <pc:docMk/>
            <pc:sldMk cId="2241968852" sldId="285"/>
            <ac:picMk id="6" creationId="{95D47106-574E-6EA3-D6F9-14018C90C18A}"/>
          </ac:picMkLst>
        </pc:picChg>
        <pc:picChg chg="add mod">
          <ac:chgData name="Neemias Informatica Lima" userId="b77af7bd85500281" providerId="LiveId" clId="{B596655D-842E-4515-901B-9B60EAE271A2}" dt="2023-11-10T17:05:27.811" v="72"/>
          <ac:picMkLst>
            <pc:docMk/>
            <pc:sldMk cId="2241968852" sldId="285"/>
            <ac:picMk id="8" creationId="{8430F3A5-B1EE-A2DA-3807-9B515102DCD4}"/>
          </ac:picMkLst>
        </pc:picChg>
      </pc:sldChg>
      <pc:sldChg chg="addSp delSp modSp mod">
        <pc:chgData name="Neemias Informatica Lima" userId="b77af7bd85500281" providerId="LiveId" clId="{B596655D-842E-4515-901B-9B60EAE271A2}" dt="2023-11-10T17:22:19.424" v="245" actId="6549"/>
        <pc:sldMkLst>
          <pc:docMk/>
          <pc:sldMk cId="1959249856" sldId="286"/>
        </pc:sldMkLst>
        <pc:spChg chg="del">
          <ac:chgData name="Neemias Informatica Lima" userId="b77af7bd85500281" providerId="LiveId" clId="{B596655D-842E-4515-901B-9B60EAE271A2}" dt="2023-11-10T17:05:41.056" v="75" actId="478"/>
          <ac:spMkLst>
            <pc:docMk/>
            <pc:sldMk cId="1959249856" sldId="286"/>
            <ac:spMk id="2" creationId="{64B90EB9-5617-EED5-BC0E-DC1A5FFB1473}"/>
          </ac:spMkLst>
        </pc:spChg>
        <pc:spChg chg="del">
          <ac:chgData name="Neemias Informatica Lima" userId="b77af7bd85500281" providerId="LiveId" clId="{B596655D-842E-4515-901B-9B60EAE271A2}" dt="2023-11-10T17:05:41.056" v="75" actId="478"/>
          <ac:spMkLst>
            <pc:docMk/>
            <pc:sldMk cId="1959249856" sldId="286"/>
            <ac:spMk id="4" creationId="{0BBD78CC-75BA-53AA-420A-5EE72C6A2F1A}"/>
          </ac:spMkLst>
        </pc:spChg>
        <pc:spChg chg="add mod">
          <ac:chgData name="Neemias Informatica Lima" userId="b77af7bd85500281" providerId="LiveId" clId="{B596655D-842E-4515-901B-9B60EAE271A2}" dt="2023-11-10T17:05:41.551" v="76"/>
          <ac:spMkLst>
            <pc:docMk/>
            <pc:sldMk cId="1959249856" sldId="286"/>
            <ac:spMk id="5" creationId="{13F61BB5-CD00-2CBB-D088-8F7F928BBFD0}"/>
          </ac:spMkLst>
        </pc:spChg>
        <pc:spChg chg="add mod">
          <ac:chgData name="Neemias Informatica Lima" userId="b77af7bd85500281" providerId="LiveId" clId="{B596655D-842E-4515-901B-9B60EAE271A2}" dt="2023-11-10T17:05:41.551" v="76"/>
          <ac:spMkLst>
            <pc:docMk/>
            <pc:sldMk cId="1959249856" sldId="286"/>
            <ac:spMk id="7" creationId="{973FA270-2974-4A30-C116-C9E78661CF6A}"/>
          </ac:spMkLst>
        </pc:spChg>
        <pc:spChg chg="mod">
          <ac:chgData name="Neemias Informatica Lima" userId="b77af7bd85500281" providerId="LiveId" clId="{B596655D-842E-4515-901B-9B60EAE271A2}" dt="2023-11-10T17:21:28.118" v="22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22:19.424" v="245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B596655D-842E-4515-901B-9B60EAE271A2}" dt="2023-11-10T17:05:41.056" v="75" actId="478"/>
          <ac:picMkLst>
            <pc:docMk/>
            <pc:sldMk cId="1959249856" sldId="286"/>
            <ac:picMk id="6" creationId="{E5D411E4-25C7-8A70-D3B7-8B580A27BFA4}"/>
          </ac:picMkLst>
        </pc:picChg>
        <pc:picChg chg="add mod">
          <ac:chgData name="Neemias Informatica Lima" userId="b77af7bd85500281" providerId="LiveId" clId="{B596655D-842E-4515-901B-9B60EAE271A2}" dt="2023-11-10T17:05:41.551" v="76"/>
          <ac:picMkLst>
            <pc:docMk/>
            <pc:sldMk cId="1959249856" sldId="286"/>
            <ac:picMk id="8" creationId="{2EE54479-C283-9D10-EBBE-2C3EA9C4A94A}"/>
          </ac:picMkLst>
        </pc:picChg>
      </pc:sldChg>
      <pc:sldChg chg="addSp delSp modSp mod">
        <pc:chgData name="Neemias Informatica Lima" userId="b77af7bd85500281" providerId="LiveId" clId="{B596655D-842E-4515-901B-9B60EAE271A2}" dt="2023-11-10T17:24:41.145" v="272" actId="20577"/>
        <pc:sldMkLst>
          <pc:docMk/>
          <pc:sldMk cId="2857006406" sldId="287"/>
        </pc:sldMkLst>
        <pc:spChg chg="del">
          <ac:chgData name="Neemias Informatica Lima" userId="b77af7bd85500281" providerId="LiveId" clId="{B596655D-842E-4515-901B-9B60EAE271A2}" dt="2023-11-10T17:06:03.412" v="81" actId="478"/>
          <ac:spMkLst>
            <pc:docMk/>
            <pc:sldMk cId="2857006406" sldId="287"/>
            <ac:spMk id="2" creationId="{ABD423E2-D8C3-99CD-795D-746F17848611}"/>
          </ac:spMkLst>
        </pc:spChg>
        <pc:spChg chg="del">
          <ac:chgData name="Neemias Informatica Lima" userId="b77af7bd85500281" providerId="LiveId" clId="{B596655D-842E-4515-901B-9B60EAE271A2}" dt="2023-11-10T17:06:03.412" v="81" actId="478"/>
          <ac:spMkLst>
            <pc:docMk/>
            <pc:sldMk cId="2857006406" sldId="287"/>
            <ac:spMk id="4" creationId="{703F6308-8D74-273C-07CC-615DD7B39BB3}"/>
          </ac:spMkLst>
        </pc:spChg>
        <pc:spChg chg="add mod">
          <ac:chgData name="Neemias Informatica Lima" userId="b77af7bd85500281" providerId="LiveId" clId="{B596655D-842E-4515-901B-9B60EAE271A2}" dt="2023-11-10T17:06:03.767" v="82"/>
          <ac:spMkLst>
            <pc:docMk/>
            <pc:sldMk cId="2857006406" sldId="287"/>
            <ac:spMk id="5" creationId="{26BE28B7-ED6D-AC6C-4BD0-CBABDF874CBC}"/>
          </ac:spMkLst>
        </pc:spChg>
        <pc:spChg chg="add mod">
          <ac:chgData name="Neemias Informatica Lima" userId="b77af7bd85500281" providerId="LiveId" clId="{B596655D-842E-4515-901B-9B60EAE271A2}" dt="2023-11-10T17:06:03.767" v="82"/>
          <ac:spMkLst>
            <pc:docMk/>
            <pc:sldMk cId="2857006406" sldId="287"/>
            <ac:spMk id="7" creationId="{90CA2A25-A5BB-C1C0-2001-550FE2E1E140}"/>
          </ac:spMkLst>
        </pc:spChg>
        <pc:spChg chg="mod">
          <ac:chgData name="Neemias Informatica Lima" userId="b77af7bd85500281" providerId="LiveId" clId="{B596655D-842E-4515-901B-9B60EAE271A2}" dt="2023-11-10T17:24:41.145" v="272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B596655D-842E-4515-901B-9B60EAE271A2}" dt="2023-11-10T17:06:03.412" v="81" actId="478"/>
          <ac:picMkLst>
            <pc:docMk/>
            <pc:sldMk cId="2857006406" sldId="287"/>
            <ac:picMk id="6" creationId="{6B7C8613-7783-3118-F6EC-37782E6784BF}"/>
          </ac:picMkLst>
        </pc:picChg>
        <pc:picChg chg="add mod">
          <ac:chgData name="Neemias Informatica Lima" userId="b77af7bd85500281" providerId="LiveId" clId="{B596655D-842E-4515-901B-9B60EAE271A2}" dt="2023-11-10T17:06:03.767" v="82"/>
          <ac:picMkLst>
            <pc:docMk/>
            <pc:sldMk cId="2857006406" sldId="287"/>
            <ac:picMk id="8" creationId="{28B1269B-8C75-907E-6896-E5B50BC47010}"/>
          </ac:picMkLst>
        </pc:picChg>
      </pc:sldChg>
      <pc:sldChg chg="addSp delSp modSp mod">
        <pc:chgData name="Neemias Informatica Lima" userId="b77af7bd85500281" providerId="LiveId" clId="{B596655D-842E-4515-901B-9B60EAE271A2}" dt="2023-11-10T17:10:40.984" v="134" actId="20577"/>
        <pc:sldMkLst>
          <pc:docMk/>
          <pc:sldMk cId="2630436816" sldId="288"/>
        </pc:sldMkLst>
        <pc:spChg chg="del">
          <ac:chgData name="Neemias Informatica Lima" userId="b77af7bd85500281" providerId="LiveId" clId="{B596655D-842E-4515-901B-9B60EAE271A2}" dt="2023-11-10T17:04:36.984" v="59" actId="478"/>
          <ac:spMkLst>
            <pc:docMk/>
            <pc:sldMk cId="2630436816" sldId="288"/>
            <ac:spMk id="2" creationId="{68FC1A1E-31D6-7B7E-0160-CB5959C61CC0}"/>
          </ac:spMkLst>
        </pc:spChg>
        <pc:spChg chg="del">
          <ac:chgData name="Neemias Informatica Lima" userId="b77af7bd85500281" providerId="LiveId" clId="{B596655D-842E-4515-901B-9B60EAE271A2}" dt="2023-11-10T17:04:36.984" v="59" actId="478"/>
          <ac:spMkLst>
            <pc:docMk/>
            <pc:sldMk cId="2630436816" sldId="288"/>
            <ac:spMk id="4" creationId="{5845401A-B6CE-0A3D-9999-F886AE8BFEF1}"/>
          </ac:spMkLst>
        </pc:spChg>
        <pc:spChg chg="add mod">
          <ac:chgData name="Neemias Informatica Lima" userId="b77af7bd85500281" providerId="LiveId" clId="{B596655D-842E-4515-901B-9B60EAE271A2}" dt="2023-11-10T17:04:37.277" v="60"/>
          <ac:spMkLst>
            <pc:docMk/>
            <pc:sldMk cId="2630436816" sldId="288"/>
            <ac:spMk id="5" creationId="{BE033F02-7477-B47E-11D9-9DE5620045AC}"/>
          </ac:spMkLst>
        </pc:spChg>
        <pc:spChg chg="add mod">
          <ac:chgData name="Neemias Informatica Lima" userId="b77af7bd85500281" providerId="LiveId" clId="{B596655D-842E-4515-901B-9B60EAE271A2}" dt="2023-11-10T17:04:37.277" v="60"/>
          <ac:spMkLst>
            <pc:docMk/>
            <pc:sldMk cId="2630436816" sldId="288"/>
            <ac:spMk id="7" creationId="{2900B706-EA95-B333-F566-E897D3ACD939}"/>
          </ac:spMkLst>
        </pc:spChg>
        <pc:spChg chg="mod">
          <ac:chgData name="Neemias Informatica Lima" userId="b77af7bd85500281" providerId="LiveId" clId="{B596655D-842E-4515-901B-9B60EAE271A2}" dt="2023-11-10T17:10:40.984" v="134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09:38.940" v="110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7:04:36.984" v="59" actId="478"/>
          <ac:picMkLst>
            <pc:docMk/>
            <pc:sldMk cId="2630436816" sldId="288"/>
            <ac:picMk id="6" creationId="{1B9E72B5-4C32-074F-1FB5-E2083FE238A8}"/>
          </ac:picMkLst>
        </pc:picChg>
        <pc:picChg chg="add mod">
          <ac:chgData name="Neemias Informatica Lima" userId="b77af7bd85500281" providerId="LiveId" clId="{B596655D-842E-4515-901B-9B60EAE271A2}" dt="2023-11-10T17:04:37.277" v="60"/>
          <ac:picMkLst>
            <pc:docMk/>
            <pc:sldMk cId="2630436816" sldId="288"/>
            <ac:picMk id="8" creationId="{0B68F329-FBA0-CAA2-F5AB-0EC2D7A73CB7}"/>
          </ac:picMkLst>
        </pc:picChg>
      </pc:sldChg>
      <pc:sldChg chg="addSp delSp modSp mod">
        <pc:chgData name="Neemias Informatica Lima" userId="b77af7bd85500281" providerId="LiveId" clId="{B596655D-842E-4515-901B-9B60EAE271A2}" dt="2023-11-10T17:14:47.372" v="167" actId="313"/>
        <pc:sldMkLst>
          <pc:docMk/>
          <pc:sldMk cId="3032827026" sldId="289"/>
        </pc:sldMkLst>
        <pc:spChg chg="del">
          <ac:chgData name="Neemias Informatica Lima" userId="b77af7bd85500281" providerId="LiveId" clId="{B596655D-842E-4515-901B-9B60EAE271A2}" dt="2023-11-10T17:05:04.556" v="65" actId="478"/>
          <ac:spMkLst>
            <pc:docMk/>
            <pc:sldMk cId="3032827026" sldId="289"/>
            <ac:spMk id="2" creationId="{31937FB1-9832-1FF8-05A0-07A75ABB4CBA}"/>
          </ac:spMkLst>
        </pc:spChg>
        <pc:spChg chg="del">
          <ac:chgData name="Neemias Informatica Lima" userId="b77af7bd85500281" providerId="LiveId" clId="{B596655D-842E-4515-901B-9B60EAE271A2}" dt="2023-11-10T17:05:04.556" v="65" actId="478"/>
          <ac:spMkLst>
            <pc:docMk/>
            <pc:sldMk cId="3032827026" sldId="289"/>
            <ac:spMk id="4" creationId="{906E1197-74EC-7616-6D57-93BFA02296D9}"/>
          </ac:spMkLst>
        </pc:spChg>
        <pc:spChg chg="add mod">
          <ac:chgData name="Neemias Informatica Lima" userId="b77af7bd85500281" providerId="LiveId" clId="{B596655D-842E-4515-901B-9B60EAE271A2}" dt="2023-11-10T17:05:04.824" v="66"/>
          <ac:spMkLst>
            <pc:docMk/>
            <pc:sldMk cId="3032827026" sldId="289"/>
            <ac:spMk id="5" creationId="{3A6E0BBF-D12C-BE51-4F68-DD056DC2C5DA}"/>
          </ac:spMkLst>
        </pc:spChg>
        <pc:spChg chg="add mod">
          <ac:chgData name="Neemias Informatica Lima" userId="b77af7bd85500281" providerId="LiveId" clId="{B596655D-842E-4515-901B-9B60EAE271A2}" dt="2023-11-10T17:05:04.824" v="66"/>
          <ac:spMkLst>
            <pc:docMk/>
            <pc:sldMk cId="3032827026" sldId="289"/>
            <ac:spMk id="7" creationId="{70C9AA27-09CD-CC8D-7099-F633B51CE6E2}"/>
          </ac:spMkLst>
        </pc:spChg>
        <pc:spChg chg="mod">
          <ac:chgData name="Neemias Informatica Lima" userId="b77af7bd85500281" providerId="LiveId" clId="{B596655D-842E-4515-901B-9B60EAE271A2}" dt="2023-11-10T17:14:47.372" v="167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B596655D-842E-4515-901B-9B60EAE271A2}" dt="2023-11-10T17:13:26.748" v="1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7:05:04.556" v="65" actId="478"/>
          <ac:picMkLst>
            <pc:docMk/>
            <pc:sldMk cId="3032827026" sldId="289"/>
            <ac:picMk id="6" creationId="{65E26CBA-A6BF-D979-3C46-DEDEBC6245DA}"/>
          </ac:picMkLst>
        </pc:picChg>
        <pc:picChg chg="add mod">
          <ac:chgData name="Neemias Informatica Lima" userId="b77af7bd85500281" providerId="LiveId" clId="{B596655D-842E-4515-901B-9B60EAE271A2}" dt="2023-11-10T17:05:04.824" v="66"/>
          <ac:picMkLst>
            <pc:docMk/>
            <pc:sldMk cId="3032827026" sldId="289"/>
            <ac:picMk id="8" creationId="{940B67A3-D4E4-B8EE-90B6-8EB167721E58}"/>
          </ac:picMkLst>
        </pc:picChg>
      </pc:sldChg>
      <pc:sldChg chg="addSp delSp modSp mod">
        <pc:chgData name="Neemias Informatica Lima" userId="b77af7bd85500281" providerId="LiveId" clId="{B596655D-842E-4515-901B-9B60EAE271A2}" dt="2023-11-10T17:19:02.016" v="188" actId="313"/>
        <pc:sldMkLst>
          <pc:docMk/>
          <pc:sldMk cId="3772032319" sldId="290"/>
        </pc:sldMkLst>
        <pc:spChg chg="del">
          <ac:chgData name="Neemias Informatica Lima" userId="b77af7bd85500281" providerId="LiveId" clId="{B596655D-842E-4515-901B-9B60EAE271A2}" dt="2023-11-10T17:05:20.968" v="69" actId="478"/>
          <ac:spMkLst>
            <pc:docMk/>
            <pc:sldMk cId="3772032319" sldId="290"/>
            <ac:spMk id="2" creationId="{F51290A7-6468-A9B9-142F-180108A5E681}"/>
          </ac:spMkLst>
        </pc:spChg>
        <pc:spChg chg="del">
          <ac:chgData name="Neemias Informatica Lima" userId="b77af7bd85500281" providerId="LiveId" clId="{B596655D-842E-4515-901B-9B60EAE271A2}" dt="2023-11-10T17:05:20.968" v="69" actId="478"/>
          <ac:spMkLst>
            <pc:docMk/>
            <pc:sldMk cId="3772032319" sldId="290"/>
            <ac:spMk id="4" creationId="{B5B1008B-C6DA-44F8-1681-835BF5F7CA40}"/>
          </ac:spMkLst>
        </pc:spChg>
        <pc:spChg chg="add mod">
          <ac:chgData name="Neemias Informatica Lima" userId="b77af7bd85500281" providerId="LiveId" clId="{B596655D-842E-4515-901B-9B60EAE271A2}" dt="2023-11-10T17:05:21.412" v="70"/>
          <ac:spMkLst>
            <pc:docMk/>
            <pc:sldMk cId="3772032319" sldId="290"/>
            <ac:spMk id="5" creationId="{5C596331-8462-53D1-FED6-8BBA9C4EDC85}"/>
          </ac:spMkLst>
        </pc:spChg>
        <pc:spChg chg="add mod">
          <ac:chgData name="Neemias Informatica Lima" userId="b77af7bd85500281" providerId="LiveId" clId="{B596655D-842E-4515-901B-9B60EAE271A2}" dt="2023-11-10T17:05:21.412" v="70"/>
          <ac:spMkLst>
            <pc:docMk/>
            <pc:sldMk cId="3772032319" sldId="290"/>
            <ac:spMk id="7" creationId="{676C8E11-21B0-ADBC-F573-B07E461CD35C}"/>
          </ac:spMkLst>
        </pc:spChg>
        <pc:spChg chg="mod">
          <ac:chgData name="Neemias Informatica Lima" userId="b77af7bd85500281" providerId="LiveId" clId="{B596655D-842E-4515-901B-9B60EAE271A2}" dt="2023-11-10T17:19:02.016" v="188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B596655D-842E-4515-901B-9B60EAE271A2}" dt="2023-11-10T17:16:17.981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7:05:20.968" v="69" actId="478"/>
          <ac:picMkLst>
            <pc:docMk/>
            <pc:sldMk cId="3772032319" sldId="290"/>
            <ac:picMk id="6" creationId="{947E2F9F-6B5D-028B-A1CA-5453C2A5754C}"/>
          </ac:picMkLst>
        </pc:picChg>
        <pc:picChg chg="add mod">
          <ac:chgData name="Neemias Informatica Lima" userId="b77af7bd85500281" providerId="LiveId" clId="{B596655D-842E-4515-901B-9B60EAE271A2}" dt="2023-11-10T17:05:21.412" v="70"/>
          <ac:picMkLst>
            <pc:docMk/>
            <pc:sldMk cId="3772032319" sldId="290"/>
            <ac:picMk id="8" creationId="{F395349D-F0F0-5864-3A67-961B65B8F256}"/>
          </ac:picMkLst>
        </pc:picChg>
      </pc:sldChg>
      <pc:sldChg chg="addSp delSp modSp mod">
        <pc:chgData name="Neemias Informatica Lima" userId="b77af7bd85500281" providerId="LiveId" clId="{B596655D-842E-4515-901B-9B60EAE271A2}" dt="2023-11-10T17:21:05.852" v="222" actId="6549"/>
        <pc:sldMkLst>
          <pc:docMk/>
          <pc:sldMk cId="1768216317" sldId="291"/>
        </pc:sldMkLst>
        <pc:spChg chg="del">
          <ac:chgData name="Neemias Informatica Lima" userId="b77af7bd85500281" providerId="LiveId" clId="{B596655D-842E-4515-901B-9B60EAE271A2}" dt="2023-11-10T17:05:33.696" v="73" actId="478"/>
          <ac:spMkLst>
            <pc:docMk/>
            <pc:sldMk cId="1768216317" sldId="291"/>
            <ac:spMk id="2" creationId="{18A9349C-121A-BA93-5BBF-73B303888AF7}"/>
          </ac:spMkLst>
        </pc:spChg>
        <pc:spChg chg="del">
          <ac:chgData name="Neemias Informatica Lima" userId="b77af7bd85500281" providerId="LiveId" clId="{B596655D-842E-4515-901B-9B60EAE271A2}" dt="2023-11-10T17:05:33.696" v="73" actId="478"/>
          <ac:spMkLst>
            <pc:docMk/>
            <pc:sldMk cId="1768216317" sldId="291"/>
            <ac:spMk id="4" creationId="{837AE19F-E5AB-9B62-D34C-5CCB6BD28B53}"/>
          </ac:spMkLst>
        </pc:spChg>
        <pc:spChg chg="add mod">
          <ac:chgData name="Neemias Informatica Lima" userId="b77af7bd85500281" providerId="LiveId" clId="{B596655D-842E-4515-901B-9B60EAE271A2}" dt="2023-11-10T17:05:34.028" v="74"/>
          <ac:spMkLst>
            <pc:docMk/>
            <pc:sldMk cId="1768216317" sldId="291"/>
            <ac:spMk id="5" creationId="{99E8E8CA-8063-8CAD-EBFA-1EB08E8B0CF7}"/>
          </ac:spMkLst>
        </pc:spChg>
        <pc:spChg chg="add mod">
          <ac:chgData name="Neemias Informatica Lima" userId="b77af7bd85500281" providerId="LiveId" clId="{B596655D-842E-4515-901B-9B60EAE271A2}" dt="2023-11-10T17:05:34.028" v="74"/>
          <ac:spMkLst>
            <pc:docMk/>
            <pc:sldMk cId="1768216317" sldId="291"/>
            <ac:spMk id="7" creationId="{12F8B717-988C-174C-F0A3-1E5250EDCA6E}"/>
          </ac:spMkLst>
        </pc:spChg>
        <pc:spChg chg="mod">
          <ac:chgData name="Neemias Informatica Lima" userId="b77af7bd85500281" providerId="LiveId" clId="{B596655D-842E-4515-901B-9B60EAE271A2}" dt="2023-11-10T17:21:05.852" v="222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B596655D-842E-4515-901B-9B60EAE271A2}" dt="2023-11-10T17:19:25.198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7:05:33.696" v="73" actId="478"/>
          <ac:picMkLst>
            <pc:docMk/>
            <pc:sldMk cId="1768216317" sldId="291"/>
            <ac:picMk id="6" creationId="{E8CD32DC-C933-25ED-59BB-37706E275CAD}"/>
          </ac:picMkLst>
        </pc:picChg>
        <pc:picChg chg="add mod">
          <ac:chgData name="Neemias Informatica Lima" userId="b77af7bd85500281" providerId="LiveId" clId="{B596655D-842E-4515-901B-9B60EAE271A2}" dt="2023-11-10T17:05:34.028" v="74"/>
          <ac:picMkLst>
            <pc:docMk/>
            <pc:sldMk cId="1768216317" sldId="291"/>
            <ac:picMk id="8" creationId="{8CEA1DC9-8D70-A396-D76D-F642DD4F2B78}"/>
          </ac:picMkLst>
        </pc:picChg>
      </pc:sldChg>
      <pc:sldChg chg="addSp delSp modSp mod">
        <pc:chgData name="Neemias Informatica Lima" userId="b77af7bd85500281" providerId="LiveId" clId="{B596655D-842E-4515-901B-9B60EAE271A2}" dt="2023-11-10T17:23:16.535" v="257" actId="6549"/>
        <pc:sldMkLst>
          <pc:docMk/>
          <pc:sldMk cId="3757265641" sldId="292"/>
        </pc:sldMkLst>
        <pc:spChg chg="del">
          <ac:chgData name="Neemias Informatica Lima" userId="b77af7bd85500281" providerId="LiveId" clId="{B596655D-842E-4515-901B-9B60EAE271A2}" dt="2023-11-10T17:05:47.535" v="77" actId="478"/>
          <ac:spMkLst>
            <pc:docMk/>
            <pc:sldMk cId="3757265641" sldId="292"/>
            <ac:spMk id="2" creationId="{7BD36AB5-E070-2D4C-5BB6-75519175B7F9}"/>
          </ac:spMkLst>
        </pc:spChg>
        <pc:spChg chg="del">
          <ac:chgData name="Neemias Informatica Lima" userId="b77af7bd85500281" providerId="LiveId" clId="{B596655D-842E-4515-901B-9B60EAE271A2}" dt="2023-11-10T17:05:47.535" v="77" actId="478"/>
          <ac:spMkLst>
            <pc:docMk/>
            <pc:sldMk cId="3757265641" sldId="292"/>
            <ac:spMk id="4" creationId="{FCBB0CDA-A135-F4CD-2F1B-22E221537D4E}"/>
          </ac:spMkLst>
        </pc:spChg>
        <pc:spChg chg="add mod">
          <ac:chgData name="Neemias Informatica Lima" userId="b77af7bd85500281" providerId="LiveId" clId="{B596655D-842E-4515-901B-9B60EAE271A2}" dt="2023-11-10T17:05:47.884" v="78"/>
          <ac:spMkLst>
            <pc:docMk/>
            <pc:sldMk cId="3757265641" sldId="292"/>
            <ac:spMk id="5" creationId="{28AB0821-BB77-4C59-C42E-6D30EA050156}"/>
          </ac:spMkLst>
        </pc:spChg>
        <pc:spChg chg="add mod">
          <ac:chgData name="Neemias Informatica Lima" userId="b77af7bd85500281" providerId="LiveId" clId="{B596655D-842E-4515-901B-9B60EAE271A2}" dt="2023-11-10T17:05:47.884" v="78"/>
          <ac:spMkLst>
            <pc:docMk/>
            <pc:sldMk cId="3757265641" sldId="292"/>
            <ac:spMk id="7" creationId="{BBD5453A-3A32-D564-E661-BFAABD168738}"/>
          </ac:spMkLst>
        </pc:spChg>
        <pc:spChg chg="mod">
          <ac:chgData name="Neemias Informatica Lima" userId="b77af7bd85500281" providerId="LiveId" clId="{B596655D-842E-4515-901B-9B60EAE271A2}" dt="2023-11-10T17:23:16.535" v="257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B596655D-842E-4515-901B-9B60EAE271A2}" dt="2023-11-10T17:21:35.247" v="23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7:05:47.535" v="77" actId="478"/>
          <ac:picMkLst>
            <pc:docMk/>
            <pc:sldMk cId="3757265641" sldId="292"/>
            <ac:picMk id="6" creationId="{0B699B01-FFC3-7D8D-1528-AC4FBCEC3FA9}"/>
          </ac:picMkLst>
        </pc:picChg>
        <pc:picChg chg="add mod">
          <ac:chgData name="Neemias Informatica Lima" userId="b77af7bd85500281" providerId="LiveId" clId="{B596655D-842E-4515-901B-9B60EAE271A2}" dt="2023-11-10T17:05:47.884" v="78"/>
          <ac:picMkLst>
            <pc:docMk/>
            <pc:sldMk cId="3757265641" sldId="292"/>
            <ac:picMk id="8" creationId="{83430252-093A-429A-A889-5790E95DF0AF}"/>
          </ac:picMkLst>
        </pc:picChg>
      </pc:sldChg>
      <pc:sldChg chg="addSp delSp modSp mod">
        <pc:chgData name="Neemias Informatica Lima" userId="b77af7bd85500281" providerId="LiveId" clId="{B596655D-842E-4515-901B-9B60EAE271A2}" dt="2023-11-10T17:24:06.022" v="262"/>
        <pc:sldMkLst>
          <pc:docMk/>
          <pc:sldMk cId="3114938747" sldId="293"/>
        </pc:sldMkLst>
        <pc:spChg chg="del">
          <ac:chgData name="Neemias Informatica Lima" userId="b77af7bd85500281" providerId="LiveId" clId="{B596655D-842E-4515-901B-9B60EAE271A2}" dt="2023-11-10T17:05:55.144" v="79" actId="478"/>
          <ac:spMkLst>
            <pc:docMk/>
            <pc:sldMk cId="3114938747" sldId="293"/>
            <ac:spMk id="2" creationId="{45957D14-CE7E-F077-2F86-AB9BF49357EE}"/>
          </ac:spMkLst>
        </pc:spChg>
        <pc:spChg chg="del">
          <ac:chgData name="Neemias Informatica Lima" userId="b77af7bd85500281" providerId="LiveId" clId="{B596655D-842E-4515-901B-9B60EAE271A2}" dt="2023-11-10T17:05:55.144" v="79" actId="478"/>
          <ac:spMkLst>
            <pc:docMk/>
            <pc:sldMk cId="3114938747" sldId="293"/>
            <ac:spMk id="4" creationId="{7BA6D0F8-31D9-5CBF-DCB9-E2354F45B55E}"/>
          </ac:spMkLst>
        </pc:spChg>
        <pc:spChg chg="add mod">
          <ac:chgData name="Neemias Informatica Lima" userId="b77af7bd85500281" providerId="LiveId" clId="{B596655D-842E-4515-901B-9B60EAE271A2}" dt="2023-11-10T17:05:55.419" v="80"/>
          <ac:spMkLst>
            <pc:docMk/>
            <pc:sldMk cId="3114938747" sldId="293"/>
            <ac:spMk id="5" creationId="{AA651DD5-7F38-C774-F727-642D45457D10}"/>
          </ac:spMkLst>
        </pc:spChg>
        <pc:spChg chg="add mod">
          <ac:chgData name="Neemias Informatica Lima" userId="b77af7bd85500281" providerId="LiveId" clId="{B596655D-842E-4515-901B-9B60EAE271A2}" dt="2023-11-10T17:05:55.419" v="80"/>
          <ac:spMkLst>
            <pc:docMk/>
            <pc:sldMk cId="3114938747" sldId="293"/>
            <ac:spMk id="7" creationId="{4C452DA2-5F3A-76DC-219D-F289B4881516}"/>
          </ac:spMkLst>
        </pc:spChg>
        <pc:spChg chg="mod">
          <ac:chgData name="Neemias Informatica Lima" userId="b77af7bd85500281" providerId="LiveId" clId="{B596655D-842E-4515-901B-9B60EAE271A2}" dt="2023-11-10T17:24:06.022" v="262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B596655D-842E-4515-901B-9B60EAE271A2}" dt="2023-11-10T17:05:55.144" v="79" actId="478"/>
          <ac:picMkLst>
            <pc:docMk/>
            <pc:sldMk cId="3114938747" sldId="293"/>
            <ac:picMk id="6" creationId="{082BD595-C077-C9EE-F46E-3F355B8D035E}"/>
          </ac:picMkLst>
        </pc:picChg>
        <pc:picChg chg="add mod">
          <ac:chgData name="Neemias Informatica Lima" userId="b77af7bd85500281" providerId="LiveId" clId="{B596655D-842E-4515-901B-9B60EAE271A2}" dt="2023-11-10T17:05:55.419" v="80"/>
          <ac:picMkLst>
            <pc:docMk/>
            <pc:sldMk cId="3114938747" sldId="293"/>
            <ac:picMk id="8" creationId="{F8F69C9B-8A21-8312-A564-B68D552C26BB}"/>
          </ac:picMkLst>
        </pc:picChg>
      </pc:sldChg>
    </pc:docChg>
  </pc:docChgLst>
  <pc:docChgLst>
    <pc:chgData name="Neemias Informatica Lima" userId="b77af7bd85500281" providerId="LiveId" clId="{0129C3C8-2C23-4066-BC64-052F92E9BA72}"/>
    <pc:docChg chg="undo redo custSel modSld">
      <pc:chgData name="Neemias Informatica Lima" userId="b77af7bd85500281" providerId="LiveId" clId="{0129C3C8-2C23-4066-BC64-052F92E9BA72}" dt="2023-11-10T18:41:33.641" v="347" actId="20577"/>
      <pc:docMkLst>
        <pc:docMk/>
      </pc:docMkLst>
      <pc:sldChg chg="addSp delSp modSp mod">
        <pc:chgData name="Neemias Informatica Lima" userId="b77af7bd85500281" providerId="LiveId" clId="{0129C3C8-2C23-4066-BC64-052F92E9BA72}" dt="2023-11-10T18:25:32.606" v="41" actId="20577"/>
        <pc:sldMkLst>
          <pc:docMk/>
          <pc:sldMk cId="2232331225" sldId="280"/>
        </pc:sldMkLst>
        <pc:spChg chg="mod">
          <ac:chgData name="Neemias Informatica Lima" userId="b77af7bd85500281" providerId="LiveId" clId="{0129C3C8-2C23-4066-BC64-052F92E9BA72}" dt="2023-11-10T18:23:22.372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25:32.606" v="4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23:48.360" v="18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25:27.447" v="3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24:21.207" v="2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0129C3C8-2C23-4066-BC64-052F92E9BA72}" dt="2023-11-10T18:23:27.099" v="7" actId="478"/>
          <ac:picMkLst>
            <pc:docMk/>
            <pc:sldMk cId="2232331225" sldId="280"/>
            <ac:picMk id="4" creationId="{F7556030-92B3-585B-0BB8-43B438479E82}"/>
          </ac:picMkLst>
        </pc:picChg>
        <pc:picChg chg="add mod">
          <ac:chgData name="Neemias Informatica Lima" userId="b77af7bd85500281" providerId="LiveId" clId="{0129C3C8-2C23-4066-BC64-052F92E9BA72}" dt="2023-11-10T18:25:16.391" v="35"/>
          <ac:picMkLst>
            <pc:docMk/>
            <pc:sldMk cId="2232331225" sldId="280"/>
            <ac:picMk id="8" creationId="{462788BE-343A-7069-4885-E2E502319545}"/>
          </ac:picMkLst>
        </pc:picChg>
      </pc:sldChg>
      <pc:sldChg chg="addSp delSp modSp mod">
        <pc:chgData name="Neemias Informatica Lima" userId="b77af7bd85500281" providerId="LiveId" clId="{0129C3C8-2C23-4066-BC64-052F92E9BA72}" dt="2023-11-10T18:28:57.429" v="107" actId="6549"/>
        <pc:sldMkLst>
          <pc:docMk/>
          <pc:sldMk cId="2103443556" sldId="281"/>
        </pc:sldMkLst>
        <pc:spChg chg="mod">
          <ac:chgData name="Neemias Informatica Lima" userId="b77af7bd85500281" providerId="LiveId" clId="{0129C3C8-2C23-4066-BC64-052F92E9BA72}" dt="2023-11-10T18:28:57.429" v="107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26:01.990" v="4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26:33.240" v="5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0129C3C8-2C23-4066-BC64-052F92E9BA72}" dt="2023-11-10T18:26:18.406" v="50" actId="14100"/>
          <ac:picMkLst>
            <pc:docMk/>
            <pc:sldMk cId="2103443556" sldId="281"/>
            <ac:picMk id="3" creationId="{3A936F99-BB51-7C2D-A78F-375A4D586EC4}"/>
          </ac:picMkLst>
        </pc:picChg>
        <pc:picChg chg="del">
          <ac:chgData name="Neemias Informatica Lima" userId="b77af7bd85500281" providerId="LiveId" clId="{0129C3C8-2C23-4066-BC64-052F92E9BA72}" dt="2023-11-10T18:26:04.806" v="44" actId="478"/>
          <ac:picMkLst>
            <pc:docMk/>
            <pc:sldMk cId="2103443556" sldId="281"/>
            <ac:picMk id="4" creationId="{E0314043-6CE4-44BA-E754-936CB064E225}"/>
          </ac:picMkLst>
        </pc:picChg>
      </pc:sldChg>
      <pc:sldChg chg="addSp delSp modSp mod">
        <pc:chgData name="Neemias Informatica Lima" userId="b77af7bd85500281" providerId="LiveId" clId="{0129C3C8-2C23-4066-BC64-052F92E9BA72}" dt="2023-11-10T18:30:40.456" v="137"/>
        <pc:sldMkLst>
          <pc:docMk/>
          <pc:sldMk cId="3683219421" sldId="282"/>
        </pc:sldMkLst>
        <pc:spChg chg="del">
          <ac:chgData name="Neemias Informatica Lima" userId="b77af7bd85500281" providerId="LiveId" clId="{0129C3C8-2C23-4066-BC64-052F92E9BA72}" dt="2023-11-10T18:27:23.614" v="58" actId="478"/>
          <ac:spMkLst>
            <pc:docMk/>
            <pc:sldMk cId="3683219421" sldId="282"/>
            <ac:spMk id="2" creationId="{59E9C3D2-9E19-7D6E-074B-11DBEAC7EB05}"/>
          </ac:spMkLst>
        </pc:spChg>
        <pc:spChg chg="del">
          <ac:chgData name="Neemias Informatica Lima" userId="b77af7bd85500281" providerId="LiveId" clId="{0129C3C8-2C23-4066-BC64-052F92E9BA72}" dt="2023-11-10T18:27:23.614" v="58" actId="478"/>
          <ac:spMkLst>
            <pc:docMk/>
            <pc:sldMk cId="3683219421" sldId="282"/>
            <ac:spMk id="5" creationId="{D96ED5A3-2AB9-EBC1-CAD5-79C6C6CED561}"/>
          </ac:spMkLst>
        </pc:spChg>
        <pc:spChg chg="add mod">
          <ac:chgData name="Neemias Informatica Lima" userId="b77af7bd85500281" providerId="LiveId" clId="{0129C3C8-2C23-4066-BC64-052F92E9BA72}" dt="2023-11-10T18:27:23.923" v="59"/>
          <ac:spMkLst>
            <pc:docMk/>
            <pc:sldMk cId="3683219421" sldId="282"/>
            <ac:spMk id="6" creationId="{7D4FAD1A-1927-BCF8-945B-D3CAEB00A6B2}"/>
          </ac:spMkLst>
        </pc:spChg>
        <pc:spChg chg="add mod">
          <ac:chgData name="Neemias Informatica Lima" userId="b77af7bd85500281" providerId="LiveId" clId="{0129C3C8-2C23-4066-BC64-052F92E9BA72}" dt="2023-11-10T18:27:23.923" v="59"/>
          <ac:spMkLst>
            <pc:docMk/>
            <pc:sldMk cId="3683219421" sldId="282"/>
            <ac:spMk id="8" creationId="{57C2CB09-2398-DB24-9C70-960C3D1B6570}"/>
          </ac:spMkLst>
        </pc:spChg>
        <pc:spChg chg="mod">
          <ac:chgData name="Neemias Informatica Lima" userId="b77af7bd85500281" providerId="LiveId" clId="{0129C3C8-2C23-4066-BC64-052F92E9BA72}" dt="2023-11-10T18:30:40.456" v="13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29:24.655" v="11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0129C3C8-2C23-4066-BC64-052F92E9BA72}" dt="2023-11-10T18:27:23.614" v="58" actId="478"/>
          <ac:picMkLst>
            <pc:docMk/>
            <pc:sldMk cId="3683219421" sldId="282"/>
            <ac:picMk id="7" creationId="{92E9D52F-11DD-0BA5-7165-08F693D0F58B}"/>
          </ac:picMkLst>
        </pc:picChg>
        <pc:picChg chg="add mod">
          <ac:chgData name="Neemias Informatica Lima" userId="b77af7bd85500281" providerId="LiveId" clId="{0129C3C8-2C23-4066-BC64-052F92E9BA72}" dt="2023-11-10T18:27:23.923" v="59"/>
          <ac:picMkLst>
            <pc:docMk/>
            <pc:sldMk cId="3683219421" sldId="282"/>
            <ac:picMk id="9" creationId="{0B037FCC-4544-761A-0D3A-684D8AA724E6}"/>
          </ac:picMkLst>
        </pc:picChg>
      </pc:sldChg>
      <pc:sldChg chg="addSp delSp modSp mod">
        <pc:chgData name="Neemias Informatica Lima" userId="b77af7bd85500281" providerId="LiveId" clId="{0129C3C8-2C23-4066-BC64-052F92E9BA72}" dt="2023-11-10T18:31:46.726" v="163"/>
        <pc:sldMkLst>
          <pc:docMk/>
          <pc:sldMk cId="3902406419" sldId="283"/>
        </pc:sldMkLst>
        <pc:spChg chg="del">
          <ac:chgData name="Neemias Informatica Lima" userId="b77af7bd85500281" providerId="LiveId" clId="{0129C3C8-2C23-4066-BC64-052F92E9BA72}" dt="2023-11-10T18:27:30.174" v="60" actId="478"/>
          <ac:spMkLst>
            <pc:docMk/>
            <pc:sldMk cId="3902406419" sldId="283"/>
            <ac:spMk id="2" creationId="{029A688C-939C-9AF8-CC61-1408E8C6E895}"/>
          </ac:spMkLst>
        </pc:spChg>
        <pc:spChg chg="del">
          <ac:chgData name="Neemias Informatica Lima" userId="b77af7bd85500281" providerId="LiveId" clId="{0129C3C8-2C23-4066-BC64-052F92E9BA72}" dt="2023-11-10T18:27:30.174" v="60" actId="478"/>
          <ac:spMkLst>
            <pc:docMk/>
            <pc:sldMk cId="3902406419" sldId="283"/>
            <ac:spMk id="4" creationId="{DF4F9D93-22F3-7139-E836-BA5FFD6218BB}"/>
          </ac:spMkLst>
        </pc:spChg>
        <pc:spChg chg="add mod">
          <ac:chgData name="Neemias Informatica Lima" userId="b77af7bd85500281" providerId="LiveId" clId="{0129C3C8-2C23-4066-BC64-052F92E9BA72}" dt="2023-11-10T18:27:30.459" v="61"/>
          <ac:spMkLst>
            <pc:docMk/>
            <pc:sldMk cId="3902406419" sldId="283"/>
            <ac:spMk id="5" creationId="{BFA50A89-5753-E8DA-3F6A-8A88DA239392}"/>
          </ac:spMkLst>
        </pc:spChg>
        <pc:spChg chg="add mod">
          <ac:chgData name="Neemias Informatica Lima" userId="b77af7bd85500281" providerId="LiveId" clId="{0129C3C8-2C23-4066-BC64-052F92E9BA72}" dt="2023-11-10T18:27:30.459" v="61"/>
          <ac:spMkLst>
            <pc:docMk/>
            <pc:sldMk cId="3902406419" sldId="283"/>
            <ac:spMk id="7" creationId="{BC1729B1-5725-23D6-F808-27CF14440798}"/>
          </ac:spMkLst>
        </pc:spChg>
        <pc:spChg chg="mod">
          <ac:chgData name="Neemias Informatica Lima" userId="b77af7bd85500281" providerId="LiveId" clId="{0129C3C8-2C23-4066-BC64-052F92E9BA72}" dt="2023-11-10T18:31:02.158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31:46.726" v="163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0129C3C8-2C23-4066-BC64-052F92E9BA72}" dt="2023-11-10T18:27:30.174" v="60" actId="478"/>
          <ac:picMkLst>
            <pc:docMk/>
            <pc:sldMk cId="3902406419" sldId="283"/>
            <ac:picMk id="6" creationId="{86B5C405-6DB1-5D1F-78D4-8A02C9ED76B8}"/>
          </ac:picMkLst>
        </pc:picChg>
        <pc:picChg chg="add mod">
          <ac:chgData name="Neemias Informatica Lima" userId="b77af7bd85500281" providerId="LiveId" clId="{0129C3C8-2C23-4066-BC64-052F92E9BA72}" dt="2023-11-10T18:27:30.459" v="61"/>
          <ac:picMkLst>
            <pc:docMk/>
            <pc:sldMk cId="3902406419" sldId="283"/>
            <ac:picMk id="8" creationId="{81C690E2-7C74-8C72-4B83-2F75980EBDE8}"/>
          </ac:picMkLst>
        </pc:picChg>
      </pc:sldChg>
      <pc:sldChg chg="addSp delSp modSp mod">
        <pc:chgData name="Neemias Informatica Lima" userId="b77af7bd85500281" providerId="LiveId" clId="{0129C3C8-2C23-4066-BC64-052F92E9BA72}" dt="2023-11-10T18:36:18.816" v="238" actId="20577"/>
        <pc:sldMkLst>
          <pc:docMk/>
          <pc:sldMk cId="2424059023" sldId="284"/>
        </pc:sldMkLst>
        <pc:spChg chg="del">
          <ac:chgData name="Neemias Informatica Lima" userId="b77af7bd85500281" providerId="LiveId" clId="{0129C3C8-2C23-4066-BC64-052F92E9BA72}" dt="2023-11-10T18:27:40.090" v="64" actId="478"/>
          <ac:spMkLst>
            <pc:docMk/>
            <pc:sldMk cId="2424059023" sldId="284"/>
            <ac:spMk id="2" creationId="{811C0138-4A22-B2F7-963C-7B94E847E197}"/>
          </ac:spMkLst>
        </pc:spChg>
        <pc:spChg chg="del">
          <ac:chgData name="Neemias Informatica Lima" userId="b77af7bd85500281" providerId="LiveId" clId="{0129C3C8-2C23-4066-BC64-052F92E9BA72}" dt="2023-11-10T18:27:40.090" v="64" actId="478"/>
          <ac:spMkLst>
            <pc:docMk/>
            <pc:sldMk cId="2424059023" sldId="284"/>
            <ac:spMk id="4" creationId="{2ECDC8C4-45AA-0CD0-9BE5-792C06487DBE}"/>
          </ac:spMkLst>
        </pc:spChg>
        <pc:spChg chg="add mod">
          <ac:chgData name="Neemias Informatica Lima" userId="b77af7bd85500281" providerId="LiveId" clId="{0129C3C8-2C23-4066-BC64-052F92E9BA72}" dt="2023-11-10T18:27:40.327" v="65"/>
          <ac:spMkLst>
            <pc:docMk/>
            <pc:sldMk cId="2424059023" sldId="284"/>
            <ac:spMk id="5" creationId="{EA6A4574-84E2-B328-1A52-F528694AEEDF}"/>
          </ac:spMkLst>
        </pc:spChg>
        <pc:spChg chg="add mod">
          <ac:chgData name="Neemias Informatica Lima" userId="b77af7bd85500281" providerId="LiveId" clId="{0129C3C8-2C23-4066-BC64-052F92E9BA72}" dt="2023-11-10T18:27:40.327" v="65"/>
          <ac:spMkLst>
            <pc:docMk/>
            <pc:sldMk cId="2424059023" sldId="284"/>
            <ac:spMk id="7" creationId="{24A1267D-96EE-8D50-C613-51AE66260B3A}"/>
          </ac:spMkLst>
        </pc:spChg>
        <pc:spChg chg="mod">
          <ac:chgData name="Neemias Informatica Lima" userId="b77af7bd85500281" providerId="LiveId" clId="{0129C3C8-2C23-4066-BC64-052F92E9BA72}" dt="2023-11-10T18:34:30.465" v="21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36:18.816" v="238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0129C3C8-2C23-4066-BC64-052F92E9BA72}" dt="2023-11-10T18:27:40.090" v="64" actId="478"/>
          <ac:picMkLst>
            <pc:docMk/>
            <pc:sldMk cId="2424059023" sldId="284"/>
            <ac:picMk id="6" creationId="{1979AA4B-A63F-228A-7C18-99AD5D60DA6F}"/>
          </ac:picMkLst>
        </pc:picChg>
        <pc:picChg chg="add mod">
          <ac:chgData name="Neemias Informatica Lima" userId="b77af7bd85500281" providerId="LiveId" clId="{0129C3C8-2C23-4066-BC64-052F92E9BA72}" dt="2023-11-10T18:27:40.327" v="65"/>
          <ac:picMkLst>
            <pc:docMk/>
            <pc:sldMk cId="2424059023" sldId="284"/>
            <ac:picMk id="8" creationId="{F12DA13E-D703-1212-3CAA-E18FC7F97D07}"/>
          </ac:picMkLst>
        </pc:picChg>
      </pc:sldChg>
      <pc:sldChg chg="addSp delSp modSp mod">
        <pc:chgData name="Neemias Informatica Lima" userId="b77af7bd85500281" providerId="LiveId" clId="{0129C3C8-2C23-4066-BC64-052F92E9BA72}" dt="2023-11-10T18:38:38.507" v="276" actId="20577"/>
        <pc:sldMkLst>
          <pc:docMk/>
          <pc:sldMk cId="2241968852" sldId="285"/>
        </pc:sldMkLst>
        <pc:spChg chg="del">
          <ac:chgData name="Neemias Informatica Lima" userId="b77af7bd85500281" providerId="LiveId" clId="{0129C3C8-2C23-4066-BC64-052F92E9BA72}" dt="2023-11-10T18:27:50.825" v="68" actId="478"/>
          <ac:spMkLst>
            <pc:docMk/>
            <pc:sldMk cId="2241968852" sldId="285"/>
            <ac:spMk id="2" creationId="{E26FED99-E8E4-1EC2-A1C6-7206FEC0FB72}"/>
          </ac:spMkLst>
        </pc:spChg>
        <pc:spChg chg="del">
          <ac:chgData name="Neemias Informatica Lima" userId="b77af7bd85500281" providerId="LiveId" clId="{0129C3C8-2C23-4066-BC64-052F92E9BA72}" dt="2023-11-10T18:27:50.825" v="68" actId="478"/>
          <ac:spMkLst>
            <pc:docMk/>
            <pc:sldMk cId="2241968852" sldId="285"/>
            <ac:spMk id="4" creationId="{77A97F50-0B87-235A-20EF-288BAB892AC5}"/>
          </ac:spMkLst>
        </pc:spChg>
        <pc:spChg chg="add mod">
          <ac:chgData name="Neemias Informatica Lima" userId="b77af7bd85500281" providerId="LiveId" clId="{0129C3C8-2C23-4066-BC64-052F92E9BA72}" dt="2023-11-10T18:27:51.223" v="69"/>
          <ac:spMkLst>
            <pc:docMk/>
            <pc:sldMk cId="2241968852" sldId="285"/>
            <ac:spMk id="5" creationId="{AC8A550A-8924-5809-97A6-314B37CA1E26}"/>
          </ac:spMkLst>
        </pc:spChg>
        <pc:spChg chg="add mod">
          <ac:chgData name="Neemias Informatica Lima" userId="b77af7bd85500281" providerId="LiveId" clId="{0129C3C8-2C23-4066-BC64-052F92E9BA72}" dt="2023-11-10T18:27:51.223" v="69"/>
          <ac:spMkLst>
            <pc:docMk/>
            <pc:sldMk cId="2241968852" sldId="285"/>
            <ac:spMk id="7" creationId="{A45C0BE6-166F-AB1F-8CAE-68258021CB3C}"/>
          </ac:spMkLst>
        </pc:spChg>
        <pc:spChg chg="mod">
          <ac:chgData name="Neemias Informatica Lima" userId="b77af7bd85500281" providerId="LiveId" clId="{0129C3C8-2C23-4066-BC64-052F92E9BA72}" dt="2023-11-10T18:37:47.795" v="25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38:38.507" v="276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0129C3C8-2C23-4066-BC64-052F92E9BA72}" dt="2023-11-10T18:27:50.825" v="68" actId="478"/>
          <ac:picMkLst>
            <pc:docMk/>
            <pc:sldMk cId="2241968852" sldId="285"/>
            <ac:picMk id="6" creationId="{4D78A47C-A1AC-2F85-E618-977AF0CD7558}"/>
          </ac:picMkLst>
        </pc:picChg>
        <pc:picChg chg="add mod">
          <ac:chgData name="Neemias Informatica Lima" userId="b77af7bd85500281" providerId="LiveId" clId="{0129C3C8-2C23-4066-BC64-052F92E9BA72}" dt="2023-11-10T18:27:51.223" v="69"/>
          <ac:picMkLst>
            <pc:docMk/>
            <pc:sldMk cId="2241968852" sldId="285"/>
            <ac:picMk id="8" creationId="{15F56455-7144-55B8-738A-9D6EA30F460E}"/>
          </ac:picMkLst>
        </pc:picChg>
      </pc:sldChg>
      <pc:sldChg chg="addSp delSp modSp mod">
        <pc:chgData name="Neemias Informatica Lima" userId="b77af7bd85500281" providerId="LiveId" clId="{0129C3C8-2C23-4066-BC64-052F92E9BA72}" dt="2023-11-10T18:39:52.165" v="304" actId="6549"/>
        <pc:sldMkLst>
          <pc:docMk/>
          <pc:sldMk cId="1959249856" sldId="286"/>
        </pc:sldMkLst>
        <pc:spChg chg="del">
          <ac:chgData name="Neemias Informatica Lima" userId="b77af7bd85500281" providerId="LiveId" clId="{0129C3C8-2C23-4066-BC64-052F92E9BA72}" dt="2023-11-10T18:28:02.126" v="72" actId="478"/>
          <ac:spMkLst>
            <pc:docMk/>
            <pc:sldMk cId="1959249856" sldId="286"/>
            <ac:spMk id="2" creationId="{C05790A9-8F99-4CA1-9704-48F11D2466BB}"/>
          </ac:spMkLst>
        </pc:spChg>
        <pc:spChg chg="del">
          <ac:chgData name="Neemias Informatica Lima" userId="b77af7bd85500281" providerId="LiveId" clId="{0129C3C8-2C23-4066-BC64-052F92E9BA72}" dt="2023-11-10T18:28:02.126" v="72" actId="478"/>
          <ac:spMkLst>
            <pc:docMk/>
            <pc:sldMk cId="1959249856" sldId="286"/>
            <ac:spMk id="4" creationId="{D2883E47-EC68-F469-B3C4-FC0EB6F4E8EC}"/>
          </ac:spMkLst>
        </pc:spChg>
        <pc:spChg chg="add mod">
          <ac:chgData name="Neemias Informatica Lima" userId="b77af7bd85500281" providerId="LiveId" clId="{0129C3C8-2C23-4066-BC64-052F92E9BA72}" dt="2023-11-10T18:28:02.379" v="73"/>
          <ac:spMkLst>
            <pc:docMk/>
            <pc:sldMk cId="1959249856" sldId="286"/>
            <ac:spMk id="5" creationId="{9A4B0F0E-51CD-9507-5991-F3A5060040B7}"/>
          </ac:spMkLst>
        </pc:spChg>
        <pc:spChg chg="add mod">
          <ac:chgData name="Neemias Informatica Lima" userId="b77af7bd85500281" providerId="LiveId" clId="{0129C3C8-2C23-4066-BC64-052F92E9BA72}" dt="2023-11-10T18:28:02.379" v="73"/>
          <ac:spMkLst>
            <pc:docMk/>
            <pc:sldMk cId="1959249856" sldId="286"/>
            <ac:spMk id="7" creationId="{3F178E88-6246-4D48-35D3-E7FDA68E4A48}"/>
          </ac:spMkLst>
        </pc:spChg>
        <pc:spChg chg="mod">
          <ac:chgData name="Neemias Informatica Lima" userId="b77af7bd85500281" providerId="LiveId" clId="{0129C3C8-2C23-4066-BC64-052F92E9BA72}" dt="2023-11-10T18:39:18.240" v="284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39:52.165" v="304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0129C3C8-2C23-4066-BC64-052F92E9BA72}" dt="2023-11-10T18:28:02.126" v="72" actId="478"/>
          <ac:picMkLst>
            <pc:docMk/>
            <pc:sldMk cId="1959249856" sldId="286"/>
            <ac:picMk id="6" creationId="{D764C5F5-0681-53D9-6AEF-D31EE9918B27}"/>
          </ac:picMkLst>
        </pc:picChg>
        <pc:picChg chg="add mod">
          <ac:chgData name="Neemias Informatica Lima" userId="b77af7bd85500281" providerId="LiveId" clId="{0129C3C8-2C23-4066-BC64-052F92E9BA72}" dt="2023-11-10T18:28:02.379" v="73"/>
          <ac:picMkLst>
            <pc:docMk/>
            <pc:sldMk cId="1959249856" sldId="286"/>
            <ac:picMk id="8" creationId="{448C59D5-08D1-FBC3-C706-1D1F5873FD54}"/>
          </ac:picMkLst>
        </pc:picChg>
      </pc:sldChg>
      <pc:sldChg chg="addSp delSp modSp mod">
        <pc:chgData name="Neemias Informatica Lima" userId="b77af7bd85500281" providerId="LiveId" clId="{0129C3C8-2C23-4066-BC64-052F92E9BA72}" dt="2023-11-10T18:41:33.641" v="347" actId="20577"/>
        <pc:sldMkLst>
          <pc:docMk/>
          <pc:sldMk cId="2857006406" sldId="287"/>
        </pc:sldMkLst>
        <pc:spChg chg="del">
          <ac:chgData name="Neemias Informatica Lima" userId="b77af7bd85500281" providerId="LiveId" clId="{0129C3C8-2C23-4066-BC64-052F92E9BA72}" dt="2023-11-10T18:28:19.453" v="78" actId="478"/>
          <ac:spMkLst>
            <pc:docMk/>
            <pc:sldMk cId="2857006406" sldId="287"/>
            <ac:spMk id="2" creationId="{1DE0B938-E244-2E1D-7D54-4DA7A92A13C8}"/>
          </ac:spMkLst>
        </pc:spChg>
        <pc:spChg chg="del">
          <ac:chgData name="Neemias Informatica Lima" userId="b77af7bd85500281" providerId="LiveId" clId="{0129C3C8-2C23-4066-BC64-052F92E9BA72}" dt="2023-11-10T18:28:19.453" v="78" actId="478"/>
          <ac:spMkLst>
            <pc:docMk/>
            <pc:sldMk cId="2857006406" sldId="287"/>
            <ac:spMk id="4" creationId="{0A9677BB-C283-B475-8F26-DC4E8075DCF4}"/>
          </ac:spMkLst>
        </pc:spChg>
        <pc:spChg chg="add mod">
          <ac:chgData name="Neemias Informatica Lima" userId="b77af7bd85500281" providerId="LiveId" clId="{0129C3C8-2C23-4066-BC64-052F92E9BA72}" dt="2023-11-10T18:28:19.690" v="79"/>
          <ac:spMkLst>
            <pc:docMk/>
            <pc:sldMk cId="2857006406" sldId="287"/>
            <ac:spMk id="5" creationId="{240F622A-807C-D4AD-604D-CBB9535C3028}"/>
          </ac:spMkLst>
        </pc:spChg>
        <pc:spChg chg="add mod">
          <ac:chgData name="Neemias Informatica Lima" userId="b77af7bd85500281" providerId="LiveId" clId="{0129C3C8-2C23-4066-BC64-052F92E9BA72}" dt="2023-11-10T18:28:19.690" v="79"/>
          <ac:spMkLst>
            <pc:docMk/>
            <pc:sldMk cId="2857006406" sldId="287"/>
            <ac:spMk id="7" creationId="{45F34B56-7A18-DE4F-DA98-D79C1D176D16}"/>
          </ac:spMkLst>
        </pc:spChg>
        <pc:spChg chg="mod">
          <ac:chgData name="Neemias Informatica Lima" userId="b77af7bd85500281" providerId="LiveId" clId="{0129C3C8-2C23-4066-BC64-052F92E9BA72}" dt="2023-11-10T18:41:33.641" v="347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0129C3C8-2C23-4066-BC64-052F92E9BA72}" dt="2023-11-10T18:28:19.453" v="78" actId="478"/>
          <ac:picMkLst>
            <pc:docMk/>
            <pc:sldMk cId="2857006406" sldId="287"/>
            <ac:picMk id="6" creationId="{F0F61531-D71C-427C-66A8-2409EFCCB54E}"/>
          </ac:picMkLst>
        </pc:picChg>
        <pc:picChg chg="add mod">
          <ac:chgData name="Neemias Informatica Lima" userId="b77af7bd85500281" providerId="LiveId" clId="{0129C3C8-2C23-4066-BC64-052F92E9BA72}" dt="2023-11-10T18:28:19.690" v="79"/>
          <ac:picMkLst>
            <pc:docMk/>
            <pc:sldMk cId="2857006406" sldId="287"/>
            <ac:picMk id="8" creationId="{2F8E601F-0969-6582-2D1E-FB78F754FFEB}"/>
          </ac:picMkLst>
        </pc:picChg>
      </pc:sldChg>
      <pc:sldChg chg="addSp delSp modSp mod">
        <pc:chgData name="Neemias Informatica Lima" userId="b77af7bd85500281" providerId="LiveId" clId="{0129C3C8-2C23-4066-BC64-052F92E9BA72}" dt="2023-11-10T18:30:11.707" v="134" actId="20577"/>
        <pc:sldMkLst>
          <pc:docMk/>
          <pc:sldMk cId="2630436816" sldId="288"/>
        </pc:sldMkLst>
        <pc:spChg chg="del">
          <ac:chgData name="Neemias Informatica Lima" userId="b77af7bd85500281" providerId="LiveId" clId="{0129C3C8-2C23-4066-BC64-052F92E9BA72}" dt="2023-11-10T18:27:17.157" v="56" actId="478"/>
          <ac:spMkLst>
            <pc:docMk/>
            <pc:sldMk cId="2630436816" sldId="288"/>
            <ac:spMk id="2" creationId="{790E1D4E-8173-9EA5-C1FB-84713166283A}"/>
          </ac:spMkLst>
        </pc:spChg>
        <pc:spChg chg="del">
          <ac:chgData name="Neemias Informatica Lima" userId="b77af7bd85500281" providerId="LiveId" clId="{0129C3C8-2C23-4066-BC64-052F92E9BA72}" dt="2023-11-10T18:27:17.157" v="56" actId="478"/>
          <ac:spMkLst>
            <pc:docMk/>
            <pc:sldMk cId="2630436816" sldId="288"/>
            <ac:spMk id="4" creationId="{E7227CF6-361C-53BE-7588-A31770F4F431}"/>
          </ac:spMkLst>
        </pc:spChg>
        <pc:spChg chg="add mod">
          <ac:chgData name="Neemias Informatica Lima" userId="b77af7bd85500281" providerId="LiveId" clId="{0129C3C8-2C23-4066-BC64-052F92E9BA72}" dt="2023-11-10T18:27:17.491" v="57"/>
          <ac:spMkLst>
            <pc:docMk/>
            <pc:sldMk cId="2630436816" sldId="288"/>
            <ac:spMk id="5" creationId="{B6E77739-CD5B-99AF-E32A-57BB256D2577}"/>
          </ac:spMkLst>
        </pc:spChg>
        <pc:spChg chg="add mod">
          <ac:chgData name="Neemias Informatica Lima" userId="b77af7bd85500281" providerId="LiveId" clId="{0129C3C8-2C23-4066-BC64-052F92E9BA72}" dt="2023-11-10T18:27:17.491" v="57"/>
          <ac:spMkLst>
            <pc:docMk/>
            <pc:sldMk cId="2630436816" sldId="288"/>
            <ac:spMk id="7" creationId="{1CA5CEA4-B6A0-82AD-18A2-505BA31F71E2}"/>
          </ac:spMkLst>
        </pc:spChg>
        <pc:spChg chg="mod">
          <ac:chgData name="Neemias Informatica Lima" userId="b77af7bd85500281" providerId="LiveId" clId="{0129C3C8-2C23-4066-BC64-052F92E9BA72}" dt="2023-11-10T18:30:11.707" v="134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29:18.109" v="11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0129C3C8-2C23-4066-BC64-052F92E9BA72}" dt="2023-11-10T18:27:17.157" v="56" actId="478"/>
          <ac:picMkLst>
            <pc:docMk/>
            <pc:sldMk cId="2630436816" sldId="288"/>
            <ac:picMk id="6" creationId="{B683E1F9-74F1-1A5C-2574-3DD81DA79DB0}"/>
          </ac:picMkLst>
        </pc:picChg>
        <pc:picChg chg="add mod">
          <ac:chgData name="Neemias Informatica Lima" userId="b77af7bd85500281" providerId="LiveId" clId="{0129C3C8-2C23-4066-BC64-052F92E9BA72}" dt="2023-11-10T18:27:17.491" v="57"/>
          <ac:picMkLst>
            <pc:docMk/>
            <pc:sldMk cId="2630436816" sldId="288"/>
            <ac:picMk id="8" creationId="{686063A6-936E-183E-6068-0CDA9ABAB9A9}"/>
          </ac:picMkLst>
        </pc:picChg>
      </pc:sldChg>
      <pc:sldChg chg="addSp delSp modSp mod">
        <pc:chgData name="Neemias Informatica Lima" userId="b77af7bd85500281" providerId="LiveId" clId="{0129C3C8-2C23-4066-BC64-052F92E9BA72}" dt="2023-11-10T18:34:46.024" v="215"/>
        <pc:sldMkLst>
          <pc:docMk/>
          <pc:sldMk cId="3032827026" sldId="289"/>
        </pc:sldMkLst>
        <pc:spChg chg="del">
          <ac:chgData name="Neemias Informatica Lima" userId="b77af7bd85500281" providerId="LiveId" clId="{0129C3C8-2C23-4066-BC64-052F92E9BA72}" dt="2023-11-10T18:27:35.118" v="62" actId="478"/>
          <ac:spMkLst>
            <pc:docMk/>
            <pc:sldMk cId="3032827026" sldId="289"/>
            <ac:spMk id="2" creationId="{90569906-A68D-E1A0-8DB1-D30A929110CE}"/>
          </ac:spMkLst>
        </pc:spChg>
        <pc:spChg chg="del">
          <ac:chgData name="Neemias Informatica Lima" userId="b77af7bd85500281" providerId="LiveId" clId="{0129C3C8-2C23-4066-BC64-052F92E9BA72}" dt="2023-11-10T18:27:35.118" v="62" actId="478"/>
          <ac:spMkLst>
            <pc:docMk/>
            <pc:sldMk cId="3032827026" sldId="289"/>
            <ac:spMk id="4" creationId="{3349E048-7F60-219E-CD2B-7586BCA28438}"/>
          </ac:spMkLst>
        </pc:spChg>
        <pc:spChg chg="add mod">
          <ac:chgData name="Neemias Informatica Lima" userId="b77af7bd85500281" providerId="LiveId" clId="{0129C3C8-2C23-4066-BC64-052F92E9BA72}" dt="2023-11-10T18:27:35.403" v="63"/>
          <ac:spMkLst>
            <pc:docMk/>
            <pc:sldMk cId="3032827026" sldId="289"/>
            <ac:spMk id="5" creationId="{BF21BBD0-E13F-2F44-2074-B2A034BC8158}"/>
          </ac:spMkLst>
        </pc:spChg>
        <pc:spChg chg="add mod">
          <ac:chgData name="Neemias Informatica Lima" userId="b77af7bd85500281" providerId="LiveId" clId="{0129C3C8-2C23-4066-BC64-052F92E9BA72}" dt="2023-11-10T18:27:35.403" v="63"/>
          <ac:spMkLst>
            <pc:docMk/>
            <pc:sldMk cId="3032827026" sldId="289"/>
            <ac:spMk id="7" creationId="{81E9D9BA-F8C2-65C1-3AD3-4860312E220D}"/>
          </ac:spMkLst>
        </pc:spChg>
        <pc:spChg chg="mod">
          <ac:chgData name="Neemias Informatica Lima" userId="b77af7bd85500281" providerId="LiveId" clId="{0129C3C8-2C23-4066-BC64-052F92E9BA72}" dt="2023-11-10T18:33:09.428" v="20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0129C3C8-2C23-4066-BC64-052F92E9BA72}" dt="2023-11-10T18:34:46.024" v="215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0129C3C8-2C23-4066-BC64-052F92E9BA72}" dt="2023-11-10T18:27:35.118" v="62" actId="478"/>
          <ac:picMkLst>
            <pc:docMk/>
            <pc:sldMk cId="3032827026" sldId="289"/>
            <ac:picMk id="6" creationId="{AFF3151A-F158-76ED-97F3-A88E64769FED}"/>
          </ac:picMkLst>
        </pc:picChg>
        <pc:picChg chg="add mod">
          <ac:chgData name="Neemias Informatica Lima" userId="b77af7bd85500281" providerId="LiveId" clId="{0129C3C8-2C23-4066-BC64-052F92E9BA72}" dt="2023-11-10T18:27:35.403" v="63"/>
          <ac:picMkLst>
            <pc:docMk/>
            <pc:sldMk cId="3032827026" sldId="289"/>
            <ac:picMk id="8" creationId="{49A5C160-D543-D1DA-EEBA-91EF5397F75C}"/>
          </ac:picMkLst>
        </pc:picChg>
      </pc:sldChg>
      <pc:sldChg chg="addSp delSp modSp mod">
        <pc:chgData name="Neemias Informatica Lima" userId="b77af7bd85500281" providerId="LiveId" clId="{0129C3C8-2C23-4066-BC64-052F92E9BA72}" dt="2023-11-10T18:37:15.053" v="247" actId="20577"/>
        <pc:sldMkLst>
          <pc:docMk/>
          <pc:sldMk cId="3772032319" sldId="290"/>
        </pc:sldMkLst>
        <pc:spChg chg="del">
          <ac:chgData name="Neemias Informatica Lima" userId="b77af7bd85500281" providerId="LiveId" clId="{0129C3C8-2C23-4066-BC64-052F92E9BA72}" dt="2023-11-10T18:27:44.810" v="66" actId="478"/>
          <ac:spMkLst>
            <pc:docMk/>
            <pc:sldMk cId="3772032319" sldId="290"/>
            <ac:spMk id="2" creationId="{C63C8789-D023-CA1D-9F65-B5C2A72BC735}"/>
          </ac:spMkLst>
        </pc:spChg>
        <pc:spChg chg="del">
          <ac:chgData name="Neemias Informatica Lima" userId="b77af7bd85500281" providerId="LiveId" clId="{0129C3C8-2C23-4066-BC64-052F92E9BA72}" dt="2023-11-10T18:27:44.810" v="66" actId="478"/>
          <ac:spMkLst>
            <pc:docMk/>
            <pc:sldMk cId="3772032319" sldId="290"/>
            <ac:spMk id="4" creationId="{2099C4BF-70D1-5073-C5B6-8708FB9FCB7C}"/>
          </ac:spMkLst>
        </pc:spChg>
        <pc:spChg chg="add mod">
          <ac:chgData name="Neemias Informatica Lima" userId="b77af7bd85500281" providerId="LiveId" clId="{0129C3C8-2C23-4066-BC64-052F92E9BA72}" dt="2023-11-10T18:27:45.063" v="67"/>
          <ac:spMkLst>
            <pc:docMk/>
            <pc:sldMk cId="3772032319" sldId="290"/>
            <ac:spMk id="5" creationId="{04E87295-8B8F-4572-0D3E-2BE8E1D678AA}"/>
          </ac:spMkLst>
        </pc:spChg>
        <pc:spChg chg="add mod">
          <ac:chgData name="Neemias Informatica Lima" userId="b77af7bd85500281" providerId="LiveId" clId="{0129C3C8-2C23-4066-BC64-052F92E9BA72}" dt="2023-11-10T18:27:45.063" v="67"/>
          <ac:spMkLst>
            <pc:docMk/>
            <pc:sldMk cId="3772032319" sldId="290"/>
            <ac:spMk id="7" creationId="{F5A086FC-B1EE-D6CA-1822-B23260F25498}"/>
          </ac:spMkLst>
        </pc:spChg>
        <pc:spChg chg="mod">
          <ac:chgData name="Neemias Informatica Lima" userId="b77af7bd85500281" providerId="LiveId" clId="{0129C3C8-2C23-4066-BC64-052F92E9BA72}" dt="2023-11-10T18:37:15.053" v="247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0129C3C8-2C23-4066-BC64-052F92E9BA72}" dt="2023-11-10T18:35:15.573" v="22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0129C3C8-2C23-4066-BC64-052F92E9BA72}" dt="2023-11-10T18:27:44.810" v="66" actId="478"/>
          <ac:picMkLst>
            <pc:docMk/>
            <pc:sldMk cId="3772032319" sldId="290"/>
            <ac:picMk id="6" creationId="{D4373B8F-C880-D1AE-18CA-A6D2E6540D4E}"/>
          </ac:picMkLst>
        </pc:picChg>
        <pc:picChg chg="add mod">
          <ac:chgData name="Neemias Informatica Lima" userId="b77af7bd85500281" providerId="LiveId" clId="{0129C3C8-2C23-4066-BC64-052F92E9BA72}" dt="2023-11-10T18:27:45.063" v="67"/>
          <ac:picMkLst>
            <pc:docMk/>
            <pc:sldMk cId="3772032319" sldId="290"/>
            <ac:picMk id="8" creationId="{A3114EAE-F9DF-68EE-A9A7-997011137E87}"/>
          </ac:picMkLst>
        </pc:picChg>
      </pc:sldChg>
      <pc:sldChg chg="addSp delSp modSp mod">
        <pc:chgData name="Neemias Informatica Lima" userId="b77af7bd85500281" providerId="LiveId" clId="{0129C3C8-2C23-4066-BC64-052F92E9BA72}" dt="2023-11-10T18:39:03.657" v="279"/>
        <pc:sldMkLst>
          <pc:docMk/>
          <pc:sldMk cId="1768216317" sldId="291"/>
        </pc:sldMkLst>
        <pc:spChg chg="del">
          <ac:chgData name="Neemias Informatica Lima" userId="b77af7bd85500281" providerId="LiveId" clId="{0129C3C8-2C23-4066-BC64-052F92E9BA72}" dt="2023-11-10T18:27:56.874" v="70" actId="478"/>
          <ac:spMkLst>
            <pc:docMk/>
            <pc:sldMk cId="1768216317" sldId="291"/>
            <ac:spMk id="2" creationId="{FD57A099-AD1F-0D56-A1B0-83EB0D7E1EEE}"/>
          </ac:spMkLst>
        </pc:spChg>
        <pc:spChg chg="del">
          <ac:chgData name="Neemias Informatica Lima" userId="b77af7bd85500281" providerId="LiveId" clId="{0129C3C8-2C23-4066-BC64-052F92E9BA72}" dt="2023-11-10T18:27:56.874" v="70" actId="478"/>
          <ac:spMkLst>
            <pc:docMk/>
            <pc:sldMk cId="1768216317" sldId="291"/>
            <ac:spMk id="4" creationId="{277A5989-4D7A-F39E-B1B9-019EC08B8D7E}"/>
          </ac:spMkLst>
        </pc:spChg>
        <pc:spChg chg="add mod">
          <ac:chgData name="Neemias Informatica Lima" userId="b77af7bd85500281" providerId="LiveId" clId="{0129C3C8-2C23-4066-BC64-052F92E9BA72}" dt="2023-11-10T18:27:57.214" v="71"/>
          <ac:spMkLst>
            <pc:docMk/>
            <pc:sldMk cId="1768216317" sldId="291"/>
            <ac:spMk id="5" creationId="{2C45EB66-7A43-942B-1579-6A8F365A1819}"/>
          </ac:spMkLst>
        </pc:spChg>
        <pc:spChg chg="add mod">
          <ac:chgData name="Neemias Informatica Lima" userId="b77af7bd85500281" providerId="LiveId" clId="{0129C3C8-2C23-4066-BC64-052F92E9BA72}" dt="2023-11-10T18:27:57.214" v="71"/>
          <ac:spMkLst>
            <pc:docMk/>
            <pc:sldMk cId="1768216317" sldId="291"/>
            <ac:spMk id="7" creationId="{239998D3-2F54-B4EC-F33A-B6B33D5410AA}"/>
          </ac:spMkLst>
        </pc:spChg>
        <pc:spChg chg="mod">
          <ac:chgData name="Neemias Informatica Lima" userId="b77af7bd85500281" providerId="LiveId" clId="{0129C3C8-2C23-4066-BC64-052F92E9BA72}" dt="2023-11-10T18:39:03.657" v="27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0129C3C8-2C23-4066-BC64-052F92E9BA72}" dt="2023-11-10T18:37:53.967" v="255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0129C3C8-2C23-4066-BC64-052F92E9BA72}" dt="2023-11-10T18:27:56.874" v="70" actId="478"/>
          <ac:picMkLst>
            <pc:docMk/>
            <pc:sldMk cId="1768216317" sldId="291"/>
            <ac:picMk id="6" creationId="{02F8B90C-6B92-3798-EAF1-F4021F0EF966}"/>
          </ac:picMkLst>
        </pc:picChg>
        <pc:picChg chg="add mod">
          <ac:chgData name="Neemias Informatica Lima" userId="b77af7bd85500281" providerId="LiveId" clId="{0129C3C8-2C23-4066-BC64-052F92E9BA72}" dt="2023-11-10T18:27:57.214" v="71"/>
          <ac:picMkLst>
            <pc:docMk/>
            <pc:sldMk cId="1768216317" sldId="291"/>
            <ac:picMk id="8" creationId="{580CFD87-2ED0-309B-96BE-C4B910AD5854}"/>
          </ac:picMkLst>
        </pc:picChg>
      </pc:sldChg>
      <pc:sldChg chg="addSp delSp modSp mod">
        <pc:chgData name="Neemias Informatica Lima" userId="b77af7bd85500281" providerId="LiveId" clId="{0129C3C8-2C23-4066-BC64-052F92E9BA72}" dt="2023-11-10T18:40:38.539" v="317"/>
        <pc:sldMkLst>
          <pc:docMk/>
          <pc:sldMk cId="3757265641" sldId="292"/>
        </pc:sldMkLst>
        <pc:spChg chg="del">
          <ac:chgData name="Neemias Informatica Lima" userId="b77af7bd85500281" providerId="LiveId" clId="{0129C3C8-2C23-4066-BC64-052F92E9BA72}" dt="2023-11-10T18:28:07.357" v="74" actId="478"/>
          <ac:spMkLst>
            <pc:docMk/>
            <pc:sldMk cId="3757265641" sldId="292"/>
            <ac:spMk id="2" creationId="{3C655646-A6A6-B9BD-DD12-C67BCF2C6F79}"/>
          </ac:spMkLst>
        </pc:spChg>
        <pc:spChg chg="del">
          <ac:chgData name="Neemias Informatica Lima" userId="b77af7bd85500281" providerId="LiveId" clId="{0129C3C8-2C23-4066-BC64-052F92E9BA72}" dt="2023-11-10T18:28:07.357" v="74" actId="478"/>
          <ac:spMkLst>
            <pc:docMk/>
            <pc:sldMk cId="3757265641" sldId="292"/>
            <ac:spMk id="4" creationId="{2FEEC5ED-6EAC-C0CE-6113-BAB7703C70A4}"/>
          </ac:spMkLst>
        </pc:spChg>
        <pc:spChg chg="add mod">
          <ac:chgData name="Neemias Informatica Lima" userId="b77af7bd85500281" providerId="LiveId" clId="{0129C3C8-2C23-4066-BC64-052F92E9BA72}" dt="2023-11-10T18:28:07.674" v="75"/>
          <ac:spMkLst>
            <pc:docMk/>
            <pc:sldMk cId="3757265641" sldId="292"/>
            <ac:spMk id="5" creationId="{C7C3DE36-B798-14C1-96E1-2C7D5882621A}"/>
          </ac:spMkLst>
        </pc:spChg>
        <pc:spChg chg="add mod">
          <ac:chgData name="Neemias Informatica Lima" userId="b77af7bd85500281" providerId="LiveId" clId="{0129C3C8-2C23-4066-BC64-052F92E9BA72}" dt="2023-11-10T18:28:07.674" v="75"/>
          <ac:spMkLst>
            <pc:docMk/>
            <pc:sldMk cId="3757265641" sldId="292"/>
            <ac:spMk id="7" creationId="{08CB0E05-DF3A-124B-E750-8F66AF538999}"/>
          </ac:spMkLst>
        </pc:spChg>
        <pc:spChg chg="mod">
          <ac:chgData name="Neemias Informatica Lima" userId="b77af7bd85500281" providerId="LiveId" clId="{0129C3C8-2C23-4066-BC64-052F92E9BA72}" dt="2023-11-10T18:40:38.539" v="31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0129C3C8-2C23-4066-BC64-052F92E9BA72}" dt="2023-11-10T18:39:22.823" v="28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0129C3C8-2C23-4066-BC64-052F92E9BA72}" dt="2023-11-10T18:28:07.357" v="74" actId="478"/>
          <ac:picMkLst>
            <pc:docMk/>
            <pc:sldMk cId="3757265641" sldId="292"/>
            <ac:picMk id="6" creationId="{9C3A2629-DE73-9605-5E7B-B2E1BF33E113}"/>
          </ac:picMkLst>
        </pc:picChg>
        <pc:picChg chg="add mod">
          <ac:chgData name="Neemias Informatica Lima" userId="b77af7bd85500281" providerId="LiveId" clId="{0129C3C8-2C23-4066-BC64-052F92E9BA72}" dt="2023-11-10T18:28:07.674" v="75"/>
          <ac:picMkLst>
            <pc:docMk/>
            <pc:sldMk cId="3757265641" sldId="292"/>
            <ac:picMk id="8" creationId="{4321FC55-DF4D-500E-5A8E-6A068F357C84}"/>
          </ac:picMkLst>
        </pc:picChg>
      </pc:sldChg>
      <pc:sldChg chg="addSp delSp modSp mod">
        <pc:chgData name="Neemias Informatica Lima" userId="b77af7bd85500281" providerId="LiveId" clId="{0129C3C8-2C23-4066-BC64-052F92E9BA72}" dt="2023-11-10T18:41:17.886" v="341" actId="6549"/>
        <pc:sldMkLst>
          <pc:docMk/>
          <pc:sldMk cId="3114938747" sldId="293"/>
        </pc:sldMkLst>
        <pc:spChg chg="del">
          <ac:chgData name="Neemias Informatica Lima" userId="b77af7bd85500281" providerId="LiveId" clId="{0129C3C8-2C23-4066-BC64-052F92E9BA72}" dt="2023-11-10T18:28:13.726" v="76" actId="478"/>
          <ac:spMkLst>
            <pc:docMk/>
            <pc:sldMk cId="3114938747" sldId="293"/>
            <ac:spMk id="2" creationId="{428D84E4-4A70-D831-D488-23B1807A10A3}"/>
          </ac:spMkLst>
        </pc:spChg>
        <pc:spChg chg="del">
          <ac:chgData name="Neemias Informatica Lima" userId="b77af7bd85500281" providerId="LiveId" clId="{0129C3C8-2C23-4066-BC64-052F92E9BA72}" dt="2023-11-10T18:28:13.726" v="76" actId="478"/>
          <ac:spMkLst>
            <pc:docMk/>
            <pc:sldMk cId="3114938747" sldId="293"/>
            <ac:spMk id="4" creationId="{AD4E3FF0-BEF7-A910-C6C9-7764F8187C1F}"/>
          </ac:spMkLst>
        </pc:spChg>
        <pc:spChg chg="add mod">
          <ac:chgData name="Neemias Informatica Lima" userId="b77af7bd85500281" providerId="LiveId" clId="{0129C3C8-2C23-4066-BC64-052F92E9BA72}" dt="2023-11-10T18:28:14.019" v="77"/>
          <ac:spMkLst>
            <pc:docMk/>
            <pc:sldMk cId="3114938747" sldId="293"/>
            <ac:spMk id="5" creationId="{3DA4CA0F-F160-229C-2DFF-69B717BC50BF}"/>
          </ac:spMkLst>
        </pc:spChg>
        <pc:spChg chg="add mod">
          <ac:chgData name="Neemias Informatica Lima" userId="b77af7bd85500281" providerId="LiveId" clId="{0129C3C8-2C23-4066-BC64-052F92E9BA72}" dt="2023-11-10T18:28:14.019" v="77"/>
          <ac:spMkLst>
            <pc:docMk/>
            <pc:sldMk cId="3114938747" sldId="293"/>
            <ac:spMk id="7" creationId="{A8DF6561-A376-F6A2-A4A5-53D591ABD161}"/>
          </ac:spMkLst>
        </pc:spChg>
        <pc:spChg chg="mod">
          <ac:chgData name="Neemias Informatica Lima" userId="b77af7bd85500281" providerId="LiveId" clId="{0129C3C8-2C23-4066-BC64-052F92E9BA72}" dt="2023-11-10T18:41:17.886" v="341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0129C3C8-2C23-4066-BC64-052F92E9BA72}" dt="2023-11-10T18:28:13.726" v="76" actId="478"/>
          <ac:picMkLst>
            <pc:docMk/>
            <pc:sldMk cId="3114938747" sldId="293"/>
            <ac:picMk id="6" creationId="{2D44ED7A-C783-331E-3CFE-C0C34529835A}"/>
          </ac:picMkLst>
        </pc:picChg>
        <pc:picChg chg="add mod">
          <ac:chgData name="Neemias Informatica Lima" userId="b77af7bd85500281" providerId="LiveId" clId="{0129C3C8-2C23-4066-BC64-052F92E9BA72}" dt="2023-11-10T18:28:14.019" v="77"/>
          <ac:picMkLst>
            <pc:docMk/>
            <pc:sldMk cId="3114938747" sldId="293"/>
            <ac:picMk id="8" creationId="{AFD7E726-59A7-EC83-65F7-70BA60DC12EE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  <pc:sldChg chg="addSp delSp modSp mod">
        <pc:chgData name="Neemias Informatica Lima" userId="b77af7bd85500281" providerId="LiveId" clId="{70BF4EFA-C635-4E02-85A4-EE8AA687EAFE}" dt="2023-07-25T23:50:39.029" v="56" actId="20577"/>
        <pc:sldMkLst>
          <pc:docMk/>
          <pc:sldMk cId="2232331225" sldId="280"/>
        </pc:sldMkLst>
        <pc:spChg chg="mod">
          <ac:chgData name="Neemias Informatica Lima" userId="b77af7bd85500281" providerId="LiveId" clId="{70BF4EFA-C635-4E02-85A4-EE8AA687EAFE}" dt="2023-07-25T23:45:53.947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47:38.496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0:39.029" v="56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6:04.699" v="7" actId="478"/>
          <ac:picMkLst>
            <pc:docMk/>
            <pc:sldMk cId="2232331225" sldId="280"/>
            <ac:picMk id="3" creationId="{94FEF9AA-FC8B-78BB-E2F0-8B77AB652B6F}"/>
          </ac:picMkLst>
        </pc:picChg>
        <pc:picChg chg="add mod">
          <ac:chgData name="Neemias Informatica Lima" userId="b77af7bd85500281" providerId="LiveId" clId="{70BF4EFA-C635-4E02-85A4-EE8AA687EAFE}" dt="2023-07-25T23:47:07.054" v="19" actId="14100"/>
          <ac:picMkLst>
            <pc:docMk/>
            <pc:sldMk cId="2232331225" sldId="280"/>
            <ac:picMk id="4" creationId="{0F0ADB51-F692-DBC1-F27B-4574BD63BA43}"/>
          </ac:picMkLst>
        </pc:picChg>
        <pc:picChg chg="del">
          <ac:chgData name="Neemias Informatica Lima" userId="b77af7bd85500281" providerId="LiveId" clId="{70BF4EFA-C635-4E02-85A4-EE8AA687EAFE}" dt="2023-07-25T23:45:39.905" v="0" actId="478"/>
          <ac:picMkLst>
            <pc:docMk/>
            <pc:sldMk cId="2232331225" sldId="280"/>
            <ac:picMk id="13" creationId="{2CB54BE5-4CF9-ACAD-5D91-B0E064F0866E}"/>
          </ac:picMkLst>
        </pc:picChg>
        <pc:picChg chg="add mod">
          <ac:chgData name="Neemias Informatica Lima" userId="b77af7bd85500281" providerId="LiveId" clId="{70BF4EFA-C635-4E02-85A4-EE8AA687EAFE}" dt="2023-07-25T23:49:19.996" v="36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70BF4EFA-C635-4E02-85A4-EE8AA687EAFE}" dt="2023-07-25T23:54:53.499" v="99"/>
        <pc:sldMkLst>
          <pc:docMk/>
          <pc:sldMk cId="2103443556" sldId="281"/>
        </pc:sldMkLst>
        <pc:spChg chg="mod">
          <ac:chgData name="Neemias Informatica Lima" userId="b77af7bd85500281" providerId="LiveId" clId="{70BF4EFA-C635-4E02-85A4-EE8AA687EAFE}" dt="2023-07-25T23:54:53.499" v="9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1:18.859" v="7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9:55.114" v="43" actId="478"/>
          <ac:picMkLst>
            <pc:docMk/>
            <pc:sldMk cId="2103443556" sldId="281"/>
            <ac:picMk id="2" creationId="{033884EC-6BAC-E98B-92F9-0F95BFC5D142}"/>
          </ac:picMkLst>
        </pc:picChg>
        <pc:picChg chg="del">
          <ac:chgData name="Neemias Informatica Lima" userId="b77af7bd85500281" providerId="LiveId" clId="{70BF4EFA-C635-4E02-85A4-EE8AA687EAFE}" dt="2023-07-25T23:49:27.305" v="37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70BF4EFA-C635-4E02-85A4-EE8AA687EAFE}" dt="2023-07-25T23:49:45.861" v="42" actId="1440"/>
          <ac:picMkLst>
            <pc:docMk/>
            <pc:sldMk cId="2103443556" sldId="281"/>
            <ac:picMk id="4" creationId="{0401683E-6619-33FD-E0CA-0A94716BB2D0}"/>
          </ac:picMkLst>
        </pc:picChg>
        <pc:picChg chg="add mod">
          <ac:chgData name="Neemias Informatica Lima" userId="b77af7bd85500281" providerId="LiveId" clId="{70BF4EFA-C635-4E02-85A4-EE8AA687EAFE}" dt="2023-07-25T23:50:13.048" v="49" actId="14100"/>
          <ac:picMkLst>
            <pc:docMk/>
            <pc:sldMk cId="2103443556" sldId="281"/>
            <ac:picMk id="5" creationId="{F0646410-B1E3-621B-1B89-2DFCB31A465B}"/>
          </ac:picMkLst>
        </pc:picChg>
        <pc:picChg chg="add del mod">
          <ac:chgData name="Neemias Informatica Lima" userId="b77af7bd85500281" providerId="LiveId" clId="{70BF4EFA-C635-4E02-85A4-EE8AA687EAFE}" dt="2023-07-25T23:51:07.773" v="63" actId="478"/>
          <ac:picMkLst>
            <pc:docMk/>
            <pc:sldMk cId="2103443556" sldId="281"/>
            <ac:picMk id="7" creationId="{0CB26EE6-034E-1A00-D2B4-CB5F1E891F27}"/>
          </ac:picMkLst>
        </pc:picChg>
      </pc:sldChg>
      <pc:sldChg chg="addSp delSp modSp mod">
        <pc:chgData name="Neemias Informatica Lima" userId="b77af7bd85500281" providerId="LiveId" clId="{70BF4EFA-C635-4E02-85A4-EE8AA687EAFE}" dt="2023-07-25T23:56:18.942" v="131" actId="20577"/>
        <pc:sldMkLst>
          <pc:docMk/>
          <pc:sldMk cId="3683219421" sldId="282"/>
        </pc:sldMkLst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70BF4EFA-C635-4E02-85A4-EE8AA687EAFE}" dt="2023-07-25T23:56:18.942" v="13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7.440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5" creationId="{2074D15B-C433-B3FE-655E-F896186A7E29}"/>
          </ac:picMkLst>
        </pc:pic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9" creationId="{E4E7D18B-2663-8020-BA36-B88543827227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70BF4EFA-C635-4E02-85A4-EE8AA687EAFE}" dt="2023-07-25T23:57:39.131" v="156" actId="20577"/>
        <pc:sldMkLst>
          <pc:docMk/>
          <pc:sldMk cId="3902406419" sldId="283"/>
        </pc:sldMkLst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70BF4EFA-C635-4E02-85A4-EE8AA687EAFE}" dt="2023-07-25T23:56:37.817" v="13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7:39.131" v="15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4" creationId="{D22E72BF-B0A0-CBCE-3EEA-338FA26238F2}"/>
          </ac:picMkLst>
        </pc:pic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8" creationId="{5ED0E2B3-CD61-4068-16B9-2A663EE7B7D9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70BF4EFA-C635-4E02-85A4-EE8AA687EAFE}" dt="2023-07-26T00:00:16.268" v="191" actId="6549"/>
        <pc:sldMkLst>
          <pc:docMk/>
          <pc:sldMk cId="2424059023" sldId="284"/>
        </pc:sldMkLst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70BF4EFA-C635-4E02-85A4-EE8AA687EAFE}" dt="2023-07-25T23:58:38.835" v="165" actId="205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0:16.268" v="191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4" creationId="{12736DC3-3EF5-5FF0-9751-EA431A7F7D81}"/>
          </ac:picMkLst>
        </pc:pic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8" creationId="{46375442-6DC0-7CDE-49C5-8B0C451DE421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2:56.661" v="243" actId="207"/>
        <pc:sldMkLst>
          <pc:docMk/>
          <pc:sldMk cId="2241968852" sldId="285"/>
        </pc:sldMkLst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70BF4EFA-C635-4E02-85A4-EE8AA687EAFE}" dt="2023-07-26T00:01:47.790" v="21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2:56.661" v="24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4" creationId="{26FCE371-1823-90C1-B89D-65B5E05C4D80}"/>
          </ac:picMkLst>
        </pc:pic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8" creationId="{7E4811F5-9FDC-8318-34E6-BDE5CC260426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70BF4EFA-C635-4E02-85A4-EE8AA687EAFE}" dt="2023-07-26T00:05:24.979" v="270"/>
        <pc:sldMkLst>
          <pc:docMk/>
          <pc:sldMk cId="1959249856" sldId="286"/>
        </pc:sldMkLst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70BF4EFA-C635-4E02-85A4-EE8AA687EAFE}" dt="2023-07-26T00:04:04.592" v="25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5:24.979" v="27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4" creationId="{A3502776-9141-DAB8-3C65-B06976C8A3A6}"/>
          </ac:picMkLst>
        </pc:pic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8" creationId="{8041C163-EC9F-F965-C4C2-5E44D220DFDD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33.542" v="287" actId="313"/>
        <pc:sldMkLst>
          <pc:docMk/>
          <pc:sldMk cId="2857006406" sldId="287"/>
        </pc:sldMkLst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70BF4EFA-C635-4E02-85A4-EE8AA687EAFE}" dt="2023-07-26T00:07:33.542" v="287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4" creationId="{48740DD9-EFBE-5FDD-1F96-F5159B348663}"/>
          </ac:picMkLst>
        </pc:pic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8" creationId="{009787A1-6377-2DF2-D88A-51EE249831F1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70BF4EFA-C635-4E02-85A4-EE8AA687EAFE}" dt="2023-07-25T23:55:48.282" v="120" actId="313"/>
        <pc:sldMkLst>
          <pc:docMk/>
          <pc:sldMk cId="2630436816" sldId="288"/>
        </pc:sldMkLst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70BF4EFA-C635-4E02-85A4-EE8AA687EAFE}" dt="2023-07-25T23:55:48.282" v="12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0.177" v="10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4" creationId="{FB6D4313-215E-240F-0D3F-C8EC65EE1CEE}"/>
          </ac:picMkLst>
        </pc:pic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8" creationId="{D6392301-8EFC-A362-99BF-276F9FBA7460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70BF4EFA-C635-4E02-85A4-EE8AA687EAFE}" dt="2023-07-25T23:58:15.523" v="160" actId="6549"/>
        <pc:sldMkLst>
          <pc:docMk/>
          <pc:sldMk cId="3032827026" sldId="289"/>
        </pc:sldMkLst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70BF4EFA-C635-4E02-85A4-EE8AA687EAFE}" dt="2023-07-25T23:58:15.523" v="16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0BF4EFA-C635-4E02-85A4-EE8AA687EAFE}" dt="2023-07-25T23:56:43.703" v="14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4" creationId="{C201B004-7A1D-2A0E-7751-AD0A2A8B9535}"/>
          </ac:picMkLst>
        </pc:pic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8" creationId="{522D4808-B459-4DD8-9C36-9D4282D7B9E5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70BF4EFA-C635-4E02-85A4-EE8AA687EAFE}" dt="2023-07-26T00:01:12.995" v="208" actId="1035"/>
        <pc:sldMkLst>
          <pc:docMk/>
          <pc:sldMk cId="3772032319" sldId="290"/>
        </pc:sldMkLst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70BF4EFA-C635-4E02-85A4-EE8AA687EAFE}" dt="2023-07-26T00:01:12.995" v="208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0BF4EFA-C635-4E02-85A4-EE8AA687EAFE}" dt="2023-07-25T23:58:50.451" v="170" actId="205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4" creationId="{99874C42-34AB-8FB5-16FD-074885951211}"/>
          </ac:picMkLst>
        </pc:pic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8" creationId="{82106B95-983B-BBA5-75C9-7C2056B4BD05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70BF4EFA-C635-4E02-85A4-EE8AA687EAFE}" dt="2023-07-26T00:03:24.328" v="252"/>
        <pc:sldMkLst>
          <pc:docMk/>
          <pc:sldMk cId="1768216317" sldId="291"/>
        </pc:sldMkLst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70BF4EFA-C635-4E02-85A4-EE8AA687EAFE}" dt="2023-07-26T00:03:24.328" v="25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0BF4EFA-C635-4E02-85A4-EE8AA687EAFE}" dt="2023-07-26T00:01:54.161" v="21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4" creationId="{2C97A3C9-C9BE-DD44-696E-3D2DBC4A2730}"/>
          </ac:picMkLst>
        </pc:pic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8" creationId="{887E7B1E-7072-9D1D-F43C-B064E7B9031F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47.547" v="289" actId="20577"/>
        <pc:sldMkLst>
          <pc:docMk/>
          <pc:sldMk cId="3757265641" sldId="292"/>
        </pc:sldMkLst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70BF4EFA-C635-4E02-85A4-EE8AA687EAFE}" dt="2023-07-26T00:07:47.547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0BF4EFA-C635-4E02-85A4-EE8AA687EAFE}" dt="2023-07-26T00:04:37.203" v="26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4" creationId="{3D0C0BD3-65B0-4FCD-C0AB-3F1B17AD4FF6}"/>
          </ac:picMkLst>
        </pc:pic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8" creationId="{7CE7BCB5-5FB6-AFB3-F1A5-9BC74B812D5C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70BF4EFA-C635-4E02-85A4-EE8AA687EAFE}" dt="2023-07-26T00:06:39.940" v="277"/>
        <pc:sldMkLst>
          <pc:docMk/>
          <pc:sldMk cId="3114938747" sldId="293"/>
        </pc:sldMkLst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70BF4EFA-C635-4E02-85A4-EE8AA687EAFE}" dt="2023-07-26T00:06:39.940" v="2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4" creationId="{F593D162-ED26-E470-5A4F-ADEEC2CBB496}"/>
          </ac:picMkLst>
        </pc:pic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8" creationId="{677298EA-ADB1-978C-E4B2-FA55276E596E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Informatica Lima" userId="b77af7bd85500281" providerId="LiveId" clId="{FD21F89C-DE8F-4128-9531-68CCB7EC0E3B}"/>
    <pc:docChg chg="undo redo custSel modSld">
      <pc:chgData name="Neemias Informatica Lima" userId="b77af7bd85500281" providerId="LiveId" clId="{FD21F89C-DE8F-4128-9531-68CCB7EC0E3B}" dt="2023-11-10T14:55:42.817" v="271" actId="313"/>
      <pc:docMkLst>
        <pc:docMk/>
      </pc:docMkLst>
      <pc:sldChg chg="addSp delSp modSp mod">
        <pc:chgData name="Neemias Informatica Lima" userId="b77af7bd85500281" providerId="LiveId" clId="{FD21F89C-DE8F-4128-9531-68CCB7EC0E3B}" dt="2023-11-10T14:41:27.188" v="43" actId="1037"/>
        <pc:sldMkLst>
          <pc:docMk/>
          <pc:sldMk cId="2232331225" sldId="280"/>
        </pc:sldMkLst>
        <pc:spChg chg="mod">
          <ac:chgData name="Neemias Informatica Lima" userId="b77af7bd85500281" providerId="LiveId" clId="{FD21F89C-DE8F-4128-9531-68CCB7EC0E3B}" dt="2023-11-10T14:39:05.652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39:15.877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39:39.382" v="24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39:10.029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0:13.285" v="31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FD21F89C-DE8F-4128-9531-68CCB7EC0E3B}" dt="2023-11-10T14:39:07.661" v="3" actId="478"/>
          <ac:picMkLst>
            <pc:docMk/>
            <pc:sldMk cId="2232331225" sldId="280"/>
            <ac:picMk id="4" creationId="{63DE9414-D75E-A99A-0DAE-0A054EB3B5DB}"/>
          </ac:picMkLst>
        </pc:picChg>
        <pc:picChg chg="add mod">
          <ac:chgData name="Neemias Informatica Lima" userId="b77af7bd85500281" providerId="LiveId" clId="{FD21F89C-DE8F-4128-9531-68CCB7EC0E3B}" dt="2023-11-10T14:41:27.188" v="43" actId="1037"/>
          <ac:picMkLst>
            <pc:docMk/>
            <pc:sldMk cId="2232331225" sldId="280"/>
            <ac:picMk id="8" creationId="{EBA42CB5-EB8A-C76C-4A26-0CF629B30027}"/>
          </ac:picMkLst>
        </pc:picChg>
      </pc:sldChg>
      <pc:sldChg chg="addSp delSp modSp mod">
        <pc:chgData name="Neemias Informatica Lima" userId="b77af7bd85500281" providerId="LiveId" clId="{FD21F89C-DE8F-4128-9531-68CCB7EC0E3B}" dt="2023-11-10T14:45:26.808" v="107" actId="6549"/>
        <pc:sldMkLst>
          <pc:docMk/>
          <pc:sldMk cId="2103443556" sldId="281"/>
        </pc:sldMkLst>
        <pc:spChg chg="mod">
          <ac:chgData name="Neemias Informatica Lima" userId="b77af7bd85500281" providerId="LiveId" clId="{FD21F89C-DE8F-4128-9531-68CCB7EC0E3B}" dt="2023-11-10T14:45:26.808" v="107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1:33.037" v="4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2:16.797" v="5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FD21F89C-DE8F-4128-9531-68CCB7EC0E3B}" dt="2023-11-10T14:41:35.908" v="46" actId="478"/>
          <ac:picMkLst>
            <pc:docMk/>
            <pc:sldMk cId="2103443556" sldId="281"/>
            <ac:picMk id="3" creationId="{313CB30D-0A96-3C02-6EE0-204B6CC5B4D9}"/>
          </ac:picMkLst>
        </pc:picChg>
        <pc:picChg chg="add mod">
          <ac:chgData name="Neemias Informatica Lima" userId="b77af7bd85500281" providerId="LiveId" clId="{FD21F89C-DE8F-4128-9531-68CCB7EC0E3B}" dt="2023-11-10T14:42:05.691" v="53" actId="1038"/>
          <ac:picMkLst>
            <pc:docMk/>
            <pc:sldMk cId="2103443556" sldId="281"/>
            <ac:picMk id="4" creationId="{ED47A24A-4518-35C1-D8E9-C35C417AA36B}"/>
          </ac:picMkLst>
        </pc:picChg>
      </pc:sldChg>
      <pc:sldChg chg="addSp delSp modSp mod">
        <pc:chgData name="Neemias Informatica Lima" userId="b77af7bd85500281" providerId="LiveId" clId="{FD21F89C-DE8F-4128-9531-68CCB7EC0E3B}" dt="2023-11-10T14:55:42.817" v="271" actId="313"/>
        <pc:sldMkLst>
          <pc:docMk/>
          <pc:sldMk cId="3683219421" sldId="282"/>
        </pc:sldMkLst>
        <pc:spChg chg="add mod">
          <ac:chgData name="Neemias Informatica Lima" userId="b77af7bd85500281" providerId="LiveId" clId="{FD21F89C-DE8F-4128-9531-68CCB7EC0E3B}" dt="2023-11-10T14:42:44.509" v="62"/>
          <ac:spMkLst>
            <pc:docMk/>
            <pc:sldMk cId="3683219421" sldId="282"/>
            <ac:spMk id="2" creationId="{85A79B76-3FEB-5114-2AEA-FF4E54F3CE47}"/>
          </ac:spMkLst>
        </pc:spChg>
        <pc:spChg chg="add mod">
          <ac:chgData name="Neemias Informatica Lima" userId="b77af7bd85500281" providerId="LiveId" clId="{FD21F89C-DE8F-4128-9531-68CCB7EC0E3B}" dt="2023-11-10T14:42:44.509" v="62"/>
          <ac:spMkLst>
            <pc:docMk/>
            <pc:sldMk cId="3683219421" sldId="282"/>
            <ac:spMk id="5" creationId="{D3446F9F-B60E-3483-4B20-22E78AB2C9C3}"/>
          </ac:spMkLst>
        </pc:spChg>
        <pc:spChg chg="del">
          <ac:chgData name="Neemias Informatica Lima" userId="b77af7bd85500281" providerId="LiveId" clId="{FD21F89C-DE8F-4128-9531-68CCB7EC0E3B}" dt="2023-11-10T14:42:44.200" v="61" actId="478"/>
          <ac:spMkLst>
            <pc:docMk/>
            <pc:sldMk cId="3683219421" sldId="282"/>
            <ac:spMk id="6" creationId="{8835200D-7C06-D17F-CA17-A028D7B57BC6}"/>
          </ac:spMkLst>
        </pc:spChg>
        <pc:spChg chg="del">
          <ac:chgData name="Neemias Informatica Lima" userId="b77af7bd85500281" providerId="LiveId" clId="{FD21F89C-DE8F-4128-9531-68CCB7EC0E3B}" dt="2023-11-10T14:42:44.200" v="61" actId="478"/>
          <ac:spMkLst>
            <pc:docMk/>
            <pc:sldMk cId="3683219421" sldId="282"/>
            <ac:spMk id="8" creationId="{4EAC5EF5-21B1-6381-6348-482F2BA0B4AC}"/>
          </ac:spMkLst>
        </pc:spChg>
        <pc:spChg chg="mod">
          <ac:chgData name="Neemias Informatica Lima" userId="b77af7bd85500281" providerId="LiveId" clId="{FD21F89C-DE8F-4128-9531-68CCB7EC0E3B}" dt="2023-11-10T14:55:42.817" v="271" actId="3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5:45.902" v="117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2:44.509" v="62"/>
          <ac:picMkLst>
            <pc:docMk/>
            <pc:sldMk cId="3683219421" sldId="282"/>
            <ac:picMk id="7" creationId="{9B7F7927-DC0D-EF9A-B66C-81C5621876D7}"/>
          </ac:picMkLst>
        </pc:picChg>
        <pc:picChg chg="del">
          <ac:chgData name="Neemias Informatica Lima" userId="b77af7bd85500281" providerId="LiveId" clId="{FD21F89C-DE8F-4128-9531-68CCB7EC0E3B}" dt="2023-11-10T14:42:44.200" v="61" actId="478"/>
          <ac:picMkLst>
            <pc:docMk/>
            <pc:sldMk cId="3683219421" sldId="282"/>
            <ac:picMk id="9" creationId="{3620906E-1751-58A0-596E-0268FC1E2C94}"/>
          </ac:picMkLst>
        </pc:picChg>
      </pc:sldChg>
      <pc:sldChg chg="addSp delSp modSp mod">
        <pc:chgData name="Neemias Informatica Lima" userId="b77af7bd85500281" providerId="LiveId" clId="{FD21F89C-DE8F-4128-9531-68CCB7EC0E3B}" dt="2023-11-10T14:48:41.264" v="165" actId="20577"/>
        <pc:sldMkLst>
          <pc:docMk/>
          <pc:sldMk cId="3902406419" sldId="283"/>
        </pc:sldMkLst>
        <pc:spChg chg="add mod">
          <ac:chgData name="Neemias Informatica Lima" userId="b77af7bd85500281" providerId="LiveId" clId="{FD21F89C-DE8F-4128-9531-68CCB7EC0E3B}" dt="2023-11-10T14:42:50.699" v="64"/>
          <ac:spMkLst>
            <pc:docMk/>
            <pc:sldMk cId="3902406419" sldId="283"/>
            <ac:spMk id="2" creationId="{7E95600D-B66E-0C6D-041E-4C18F0E099C8}"/>
          </ac:spMkLst>
        </pc:spChg>
        <pc:spChg chg="add mod">
          <ac:chgData name="Neemias Informatica Lima" userId="b77af7bd85500281" providerId="LiveId" clId="{FD21F89C-DE8F-4128-9531-68CCB7EC0E3B}" dt="2023-11-10T14:42:50.699" v="64"/>
          <ac:spMkLst>
            <pc:docMk/>
            <pc:sldMk cId="3902406419" sldId="283"/>
            <ac:spMk id="4" creationId="{181AFC56-ADF8-10EF-207C-7FB877635A64}"/>
          </ac:spMkLst>
        </pc:spChg>
        <pc:spChg chg="del">
          <ac:chgData name="Neemias Informatica Lima" userId="b77af7bd85500281" providerId="LiveId" clId="{FD21F89C-DE8F-4128-9531-68CCB7EC0E3B}" dt="2023-11-10T14:42:50.356" v="63" actId="478"/>
          <ac:spMkLst>
            <pc:docMk/>
            <pc:sldMk cId="3902406419" sldId="283"/>
            <ac:spMk id="5" creationId="{498E596A-8669-410C-D6C2-C64BA599FAFF}"/>
          </ac:spMkLst>
        </pc:spChg>
        <pc:spChg chg="del">
          <ac:chgData name="Neemias Informatica Lima" userId="b77af7bd85500281" providerId="LiveId" clId="{FD21F89C-DE8F-4128-9531-68CCB7EC0E3B}" dt="2023-11-10T14:42:50.356" v="63" actId="478"/>
          <ac:spMkLst>
            <pc:docMk/>
            <pc:sldMk cId="3902406419" sldId="283"/>
            <ac:spMk id="7" creationId="{0FE62DC2-2C20-14FA-7823-4904DAC09562}"/>
          </ac:spMkLst>
        </pc:spChg>
        <pc:spChg chg="mod">
          <ac:chgData name="Neemias Informatica Lima" userId="b77af7bd85500281" providerId="LiveId" clId="{FD21F89C-DE8F-4128-9531-68CCB7EC0E3B}" dt="2023-11-10T14:47:54.708" v="14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8:41.264" v="165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FD21F89C-DE8F-4128-9531-68CCB7EC0E3B}" dt="2023-11-10T14:42:50.699" v="64"/>
          <ac:picMkLst>
            <pc:docMk/>
            <pc:sldMk cId="3902406419" sldId="283"/>
            <ac:picMk id="6" creationId="{C64EAC38-790D-D88C-E57D-EA3DDFC34875}"/>
          </ac:picMkLst>
        </pc:picChg>
        <pc:picChg chg="del">
          <ac:chgData name="Neemias Informatica Lima" userId="b77af7bd85500281" providerId="LiveId" clId="{FD21F89C-DE8F-4128-9531-68CCB7EC0E3B}" dt="2023-11-10T14:42:50.356" v="63" actId="478"/>
          <ac:picMkLst>
            <pc:docMk/>
            <pc:sldMk cId="3902406419" sldId="283"/>
            <ac:picMk id="8" creationId="{213F28D8-496C-74CC-559D-70AA94BD197F}"/>
          </ac:picMkLst>
        </pc:picChg>
      </pc:sldChg>
      <pc:sldChg chg="addSp delSp modSp mod">
        <pc:chgData name="Neemias Informatica Lima" userId="b77af7bd85500281" providerId="LiveId" clId="{FD21F89C-DE8F-4128-9531-68CCB7EC0E3B}" dt="2023-11-10T14:49:53.577" v="187"/>
        <pc:sldMkLst>
          <pc:docMk/>
          <pc:sldMk cId="2424059023" sldId="284"/>
        </pc:sldMkLst>
        <pc:spChg chg="add mod">
          <ac:chgData name="Neemias Informatica Lima" userId="b77af7bd85500281" providerId="LiveId" clId="{FD21F89C-DE8F-4128-9531-68CCB7EC0E3B}" dt="2023-11-10T14:43:02.268" v="68"/>
          <ac:spMkLst>
            <pc:docMk/>
            <pc:sldMk cId="2424059023" sldId="284"/>
            <ac:spMk id="2" creationId="{1B7BF2DA-B098-0DC8-91BA-8D3D34B931F8}"/>
          </ac:spMkLst>
        </pc:spChg>
        <pc:spChg chg="add mod">
          <ac:chgData name="Neemias Informatica Lima" userId="b77af7bd85500281" providerId="LiveId" clId="{FD21F89C-DE8F-4128-9531-68CCB7EC0E3B}" dt="2023-11-10T14:43:02.268" v="68"/>
          <ac:spMkLst>
            <pc:docMk/>
            <pc:sldMk cId="2424059023" sldId="284"/>
            <ac:spMk id="4" creationId="{BE034243-D221-599D-BEB7-AC90885D594B}"/>
          </ac:spMkLst>
        </pc:spChg>
        <pc:spChg chg="del">
          <ac:chgData name="Neemias Informatica Lima" userId="b77af7bd85500281" providerId="LiveId" clId="{FD21F89C-DE8F-4128-9531-68CCB7EC0E3B}" dt="2023-11-10T14:43:01.975" v="67" actId="478"/>
          <ac:spMkLst>
            <pc:docMk/>
            <pc:sldMk cId="2424059023" sldId="284"/>
            <ac:spMk id="5" creationId="{28AC9AAE-EE1F-4E48-B9DA-B11B4E341851}"/>
          </ac:spMkLst>
        </pc:spChg>
        <pc:spChg chg="del">
          <ac:chgData name="Neemias Informatica Lima" userId="b77af7bd85500281" providerId="LiveId" clId="{FD21F89C-DE8F-4128-9531-68CCB7EC0E3B}" dt="2023-11-10T14:43:01.975" v="67" actId="478"/>
          <ac:spMkLst>
            <pc:docMk/>
            <pc:sldMk cId="2424059023" sldId="284"/>
            <ac:spMk id="7" creationId="{3BD0408A-8A10-1F94-05A0-4B49C157EEF7}"/>
          </ac:spMkLst>
        </pc:spChg>
        <pc:spChg chg="mod">
          <ac:chgData name="Neemias Informatica Lima" userId="b77af7bd85500281" providerId="LiveId" clId="{FD21F89C-DE8F-4128-9531-68CCB7EC0E3B}" dt="2023-11-10T14:49:19.963" v="17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9:53.577" v="18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FD21F89C-DE8F-4128-9531-68CCB7EC0E3B}" dt="2023-11-10T14:43:02.268" v="68"/>
          <ac:picMkLst>
            <pc:docMk/>
            <pc:sldMk cId="2424059023" sldId="284"/>
            <ac:picMk id="6" creationId="{56A528C9-DDBD-DC96-B1C2-E94B9D3DC2DD}"/>
          </ac:picMkLst>
        </pc:picChg>
        <pc:picChg chg="del">
          <ac:chgData name="Neemias Informatica Lima" userId="b77af7bd85500281" providerId="LiveId" clId="{FD21F89C-DE8F-4128-9531-68CCB7EC0E3B}" dt="2023-11-10T14:43:01.975" v="67" actId="478"/>
          <ac:picMkLst>
            <pc:docMk/>
            <pc:sldMk cId="2424059023" sldId="284"/>
            <ac:picMk id="8" creationId="{80808748-F608-253C-2498-869E09331C16}"/>
          </ac:picMkLst>
        </pc:picChg>
      </pc:sldChg>
      <pc:sldChg chg="addSp delSp modSp mod">
        <pc:chgData name="Neemias Informatica Lima" userId="b77af7bd85500281" providerId="LiveId" clId="{FD21F89C-DE8F-4128-9531-68CCB7EC0E3B}" dt="2023-11-10T14:51:49.870" v="218" actId="20577"/>
        <pc:sldMkLst>
          <pc:docMk/>
          <pc:sldMk cId="2241968852" sldId="285"/>
        </pc:sldMkLst>
        <pc:spChg chg="add mod">
          <ac:chgData name="Neemias Informatica Lima" userId="b77af7bd85500281" providerId="LiveId" clId="{FD21F89C-DE8F-4128-9531-68CCB7EC0E3B}" dt="2023-11-10T14:43:12.353" v="72"/>
          <ac:spMkLst>
            <pc:docMk/>
            <pc:sldMk cId="2241968852" sldId="285"/>
            <ac:spMk id="2" creationId="{4AEF649D-64B3-4A81-E4E6-1B4124B79E49}"/>
          </ac:spMkLst>
        </pc:spChg>
        <pc:spChg chg="add mod">
          <ac:chgData name="Neemias Informatica Lima" userId="b77af7bd85500281" providerId="LiveId" clId="{FD21F89C-DE8F-4128-9531-68CCB7EC0E3B}" dt="2023-11-10T14:43:12.353" v="72"/>
          <ac:spMkLst>
            <pc:docMk/>
            <pc:sldMk cId="2241968852" sldId="285"/>
            <ac:spMk id="4" creationId="{194F3ACD-D4AB-ADF1-84EA-F8D47321E71D}"/>
          </ac:spMkLst>
        </pc:spChg>
        <pc:spChg chg="del">
          <ac:chgData name="Neemias Informatica Lima" userId="b77af7bd85500281" providerId="LiveId" clId="{FD21F89C-DE8F-4128-9531-68CCB7EC0E3B}" dt="2023-11-10T14:43:12.076" v="71" actId="478"/>
          <ac:spMkLst>
            <pc:docMk/>
            <pc:sldMk cId="2241968852" sldId="285"/>
            <ac:spMk id="5" creationId="{3E6FA5BA-701D-8A76-DF3E-7B9A8533703A}"/>
          </ac:spMkLst>
        </pc:spChg>
        <pc:spChg chg="del">
          <ac:chgData name="Neemias Informatica Lima" userId="b77af7bd85500281" providerId="LiveId" clId="{FD21F89C-DE8F-4128-9531-68CCB7EC0E3B}" dt="2023-11-10T14:43:12.076" v="71" actId="478"/>
          <ac:spMkLst>
            <pc:docMk/>
            <pc:sldMk cId="2241968852" sldId="285"/>
            <ac:spMk id="7" creationId="{F356314F-B877-F4C9-8235-23AB6B6CEAEC}"/>
          </ac:spMkLst>
        </pc:spChg>
        <pc:spChg chg="mod">
          <ac:chgData name="Neemias Informatica Lima" userId="b77af7bd85500281" providerId="LiveId" clId="{FD21F89C-DE8F-4128-9531-68CCB7EC0E3B}" dt="2023-11-10T14:51:09.335" v="20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51:49.870" v="218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FD21F89C-DE8F-4128-9531-68CCB7EC0E3B}" dt="2023-11-10T14:43:12.353" v="72"/>
          <ac:picMkLst>
            <pc:docMk/>
            <pc:sldMk cId="2241968852" sldId="285"/>
            <ac:picMk id="6" creationId="{95D47106-574E-6EA3-D6F9-14018C90C18A}"/>
          </ac:picMkLst>
        </pc:picChg>
        <pc:picChg chg="del">
          <ac:chgData name="Neemias Informatica Lima" userId="b77af7bd85500281" providerId="LiveId" clId="{FD21F89C-DE8F-4128-9531-68CCB7EC0E3B}" dt="2023-11-10T14:43:12.076" v="71" actId="478"/>
          <ac:picMkLst>
            <pc:docMk/>
            <pc:sldMk cId="2241968852" sldId="285"/>
            <ac:picMk id="8" creationId="{61EA8580-A122-78EF-6BCE-B7ED1C538852}"/>
          </ac:picMkLst>
        </pc:picChg>
      </pc:sldChg>
      <pc:sldChg chg="addSp delSp modSp mod">
        <pc:chgData name="Neemias Informatica Lima" userId="b77af7bd85500281" providerId="LiveId" clId="{FD21F89C-DE8F-4128-9531-68CCB7EC0E3B}" dt="2023-11-10T14:52:55.615" v="240" actId="6549"/>
        <pc:sldMkLst>
          <pc:docMk/>
          <pc:sldMk cId="1959249856" sldId="286"/>
        </pc:sldMkLst>
        <pc:spChg chg="add mod">
          <ac:chgData name="Neemias Informatica Lima" userId="b77af7bd85500281" providerId="LiveId" clId="{FD21F89C-DE8F-4128-9531-68CCB7EC0E3B}" dt="2023-11-10T14:43:22.104" v="76"/>
          <ac:spMkLst>
            <pc:docMk/>
            <pc:sldMk cId="1959249856" sldId="286"/>
            <ac:spMk id="2" creationId="{64B90EB9-5617-EED5-BC0E-DC1A5FFB1473}"/>
          </ac:spMkLst>
        </pc:spChg>
        <pc:spChg chg="add mod">
          <ac:chgData name="Neemias Informatica Lima" userId="b77af7bd85500281" providerId="LiveId" clId="{FD21F89C-DE8F-4128-9531-68CCB7EC0E3B}" dt="2023-11-10T14:43:22.104" v="76"/>
          <ac:spMkLst>
            <pc:docMk/>
            <pc:sldMk cId="1959249856" sldId="286"/>
            <ac:spMk id="4" creationId="{0BBD78CC-75BA-53AA-420A-5EE72C6A2F1A}"/>
          </ac:spMkLst>
        </pc:spChg>
        <pc:spChg chg="del">
          <ac:chgData name="Neemias Informatica Lima" userId="b77af7bd85500281" providerId="LiveId" clId="{FD21F89C-DE8F-4128-9531-68CCB7EC0E3B}" dt="2023-11-10T14:43:21.796" v="75" actId="478"/>
          <ac:spMkLst>
            <pc:docMk/>
            <pc:sldMk cId="1959249856" sldId="286"/>
            <ac:spMk id="5" creationId="{376A57BB-0189-9F96-FEA1-400F7A44713B}"/>
          </ac:spMkLst>
        </pc:spChg>
        <pc:spChg chg="del">
          <ac:chgData name="Neemias Informatica Lima" userId="b77af7bd85500281" providerId="LiveId" clId="{FD21F89C-DE8F-4128-9531-68CCB7EC0E3B}" dt="2023-11-10T14:43:21.796" v="75" actId="478"/>
          <ac:spMkLst>
            <pc:docMk/>
            <pc:sldMk cId="1959249856" sldId="286"/>
            <ac:spMk id="7" creationId="{8062A654-F8C7-F6ED-D476-32387E2E9CB2}"/>
          </ac:spMkLst>
        </pc:spChg>
        <pc:spChg chg="mod">
          <ac:chgData name="Neemias Informatica Lima" userId="b77af7bd85500281" providerId="LiveId" clId="{FD21F89C-DE8F-4128-9531-68CCB7EC0E3B}" dt="2023-11-10T14:52:30.102" v="2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52:55.615" v="240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FD21F89C-DE8F-4128-9531-68CCB7EC0E3B}" dt="2023-11-10T14:43:22.104" v="76"/>
          <ac:picMkLst>
            <pc:docMk/>
            <pc:sldMk cId="1959249856" sldId="286"/>
            <ac:picMk id="6" creationId="{E5D411E4-25C7-8A70-D3B7-8B580A27BFA4}"/>
          </ac:picMkLst>
        </pc:picChg>
        <pc:picChg chg="del">
          <ac:chgData name="Neemias Informatica Lima" userId="b77af7bd85500281" providerId="LiveId" clId="{FD21F89C-DE8F-4128-9531-68CCB7EC0E3B}" dt="2023-11-10T14:43:21.796" v="75" actId="478"/>
          <ac:picMkLst>
            <pc:docMk/>
            <pc:sldMk cId="1959249856" sldId="286"/>
            <ac:picMk id="8" creationId="{61147871-C468-8D50-C63E-99B6D3F227BD}"/>
          </ac:picMkLst>
        </pc:picChg>
      </pc:sldChg>
      <pc:sldChg chg="addSp delSp modSp mod">
        <pc:chgData name="Neemias Informatica Lima" userId="b77af7bd85500281" providerId="LiveId" clId="{FD21F89C-DE8F-4128-9531-68CCB7EC0E3B}" dt="2023-11-10T14:54:16.335" v="270" actId="20577"/>
        <pc:sldMkLst>
          <pc:docMk/>
          <pc:sldMk cId="2857006406" sldId="287"/>
        </pc:sldMkLst>
        <pc:spChg chg="add mod">
          <ac:chgData name="Neemias Informatica Lima" userId="b77af7bd85500281" providerId="LiveId" clId="{FD21F89C-DE8F-4128-9531-68CCB7EC0E3B}" dt="2023-11-10T14:43:42.712" v="82"/>
          <ac:spMkLst>
            <pc:docMk/>
            <pc:sldMk cId="2857006406" sldId="287"/>
            <ac:spMk id="2" creationId="{ABD423E2-D8C3-99CD-795D-746F17848611}"/>
          </ac:spMkLst>
        </pc:spChg>
        <pc:spChg chg="add mod">
          <ac:chgData name="Neemias Informatica Lima" userId="b77af7bd85500281" providerId="LiveId" clId="{FD21F89C-DE8F-4128-9531-68CCB7EC0E3B}" dt="2023-11-10T14:43:42.712" v="82"/>
          <ac:spMkLst>
            <pc:docMk/>
            <pc:sldMk cId="2857006406" sldId="287"/>
            <ac:spMk id="4" creationId="{703F6308-8D74-273C-07CC-615DD7B39BB3}"/>
          </ac:spMkLst>
        </pc:spChg>
        <pc:spChg chg="del">
          <ac:chgData name="Neemias Informatica Lima" userId="b77af7bd85500281" providerId="LiveId" clId="{FD21F89C-DE8F-4128-9531-68CCB7EC0E3B}" dt="2023-11-10T14:43:42.415" v="81" actId="478"/>
          <ac:spMkLst>
            <pc:docMk/>
            <pc:sldMk cId="2857006406" sldId="287"/>
            <ac:spMk id="5" creationId="{189C9F6F-4482-FDFA-D1D0-7133A4177609}"/>
          </ac:spMkLst>
        </pc:spChg>
        <pc:spChg chg="del">
          <ac:chgData name="Neemias Informatica Lima" userId="b77af7bd85500281" providerId="LiveId" clId="{FD21F89C-DE8F-4128-9531-68CCB7EC0E3B}" dt="2023-11-10T14:43:42.415" v="81" actId="478"/>
          <ac:spMkLst>
            <pc:docMk/>
            <pc:sldMk cId="2857006406" sldId="287"/>
            <ac:spMk id="7" creationId="{4EED4107-8119-1BF0-74DD-F9670D6EE391}"/>
          </ac:spMkLst>
        </pc:spChg>
        <pc:spChg chg="mod">
          <ac:chgData name="Neemias Informatica Lima" userId="b77af7bd85500281" providerId="LiveId" clId="{FD21F89C-DE8F-4128-9531-68CCB7EC0E3B}" dt="2023-11-10T14:54:16.335" v="270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FD21F89C-DE8F-4128-9531-68CCB7EC0E3B}" dt="2023-11-10T14:43:42.712" v="82"/>
          <ac:picMkLst>
            <pc:docMk/>
            <pc:sldMk cId="2857006406" sldId="287"/>
            <ac:picMk id="6" creationId="{6B7C8613-7783-3118-F6EC-37782E6784BF}"/>
          </ac:picMkLst>
        </pc:picChg>
        <pc:picChg chg="del">
          <ac:chgData name="Neemias Informatica Lima" userId="b77af7bd85500281" providerId="LiveId" clId="{FD21F89C-DE8F-4128-9531-68CCB7EC0E3B}" dt="2023-11-10T14:43:42.415" v="81" actId="478"/>
          <ac:picMkLst>
            <pc:docMk/>
            <pc:sldMk cId="2857006406" sldId="287"/>
            <ac:picMk id="8" creationId="{707A9F23-2724-CA0A-6639-F5B6B50100DC}"/>
          </ac:picMkLst>
        </pc:picChg>
      </pc:sldChg>
      <pc:sldChg chg="addSp delSp modSp mod">
        <pc:chgData name="Neemias Informatica Lima" userId="b77af7bd85500281" providerId="LiveId" clId="{FD21F89C-DE8F-4128-9531-68CCB7EC0E3B}" dt="2023-11-10T14:46:42.575" v="133" actId="6549"/>
        <pc:sldMkLst>
          <pc:docMk/>
          <pc:sldMk cId="2630436816" sldId="288"/>
        </pc:sldMkLst>
        <pc:spChg chg="add mod">
          <ac:chgData name="Neemias Informatica Lima" userId="b77af7bd85500281" providerId="LiveId" clId="{FD21F89C-DE8F-4128-9531-68CCB7EC0E3B}" dt="2023-11-10T14:42:35.804" v="60"/>
          <ac:spMkLst>
            <pc:docMk/>
            <pc:sldMk cId="2630436816" sldId="288"/>
            <ac:spMk id="2" creationId="{68FC1A1E-31D6-7B7E-0160-CB5959C61CC0}"/>
          </ac:spMkLst>
        </pc:spChg>
        <pc:spChg chg="add mod">
          <ac:chgData name="Neemias Informatica Lima" userId="b77af7bd85500281" providerId="LiveId" clId="{FD21F89C-DE8F-4128-9531-68CCB7EC0E3B}" dt="2023-11-10T14:42:35.804" v="60"/>
          <ac:spMkLst>
            <pc:docMk/>
            <pc:sldMk cId="2630436816" sldId="288"/>
            <ac:spMk id="4" creationId="{5845401A-B6CE-0A3D-9999-F886AE8BFEF1}"/>
          </ac:spMkLst>
        </pc:spChg>
        <pc:spChg chg="del">
          <ac:chgData name="Neemias Informatica Lima" userId="b77af7bd85500281" providerId="LiveId" clId="{FD21F89C-DE8F-4128-9531-68CCB7EC0E3B}" dt="2023-11-10T14:42:35.268" v="59" actId="478"/>
          <ac:spMkLst>
            <pc:docMk/>
            <pc:sldMk cId="2630436816" sldId="288"/>
            <ac:spMk id="5" creationId="{3545B382-B00F-0C4C-FFE8-3CA9D15BE9DD}"/>
          </ac:spMkLst>
        </pc:spChg>
        <pc:spChg chg="del">
          <ac:chgData name="Neemias Informatica Lima" userId="b77af7bd85500281" providerId="LiveId" clId="{FD21F89C-DE8F-4128-9531-68CCB7EC0E3B}" dt="2023-11-10T14:42:35.268" v="59" actId="478"/>
          <ac:spMkLst>
            <pc:docMk/>
            <pc:sldMk cId="2630436816" sldId="288"/>
            <ac:spMk id="7" creationId="{566F90D3-843F-0101-77DA-A148037464B0}"/>
          </ac:spMkLst>
        </pc:spChg>
        <pc:spChg chg="mod">
          <ac:chgData name="Neemias Informatica Lima" userId="b77af7bd85500281" providerId="LiveId" clId="{FD21F89C-DE8F-4128-9531-68CCB7EC0E3B}" dt="2023-11-10T14:46:42.575" v="133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5:40.365" v="112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2:35.804" v="60"/>
          <ac:picMkLst>
            <pc:docMk/>
            <pc:sldMk cId="2630436816" sldId="288"/>
            <ac:picMk id="6" creationId="{1B9E72B5-4C32-074F-1FB5-E2083FE238A8}"/>
          </ac:picMkLst>
        </pc:picChg>
        <pc:picChg chg="del">
          <ac:chgData name="Neemias Informatica Lima" userId="b77af7bd85500281" providerId="LiveId" clId="{FD21F89C-DE8F-4128-9531-68CCB7EC0E3B}" dt="2023-11-10T14:42:35.268" v="59" actId="478"/>
          <ac:picMkLst>
            <pc:docMk/>
            <pc:sldMk cId="2630436816" sldId="288"/>
            <ac:picMk id="8" creationId="{8F0A78FC-9CCE-83BB-D96D-68344A7703CF}"/>
          </ac:picMkLst>
        </pc:picChg>
      </pc:sldChg>
      <pc:sldChg chg="addSp delSp modSp mod">
        <pc:chgData name="Neemias Informatica Lima" userId="b77af7bd85500281" providerId="LiveId" clId="{FD21F89C-DE8F-4128-9531-68CCB7EC0E3B}" dt="2023-11-10T14:49:08.087" v="169" actId="6549"/>
        <pc:sldMkLst>
          <pc:docMk/>
          <pc:sldMk cId="3032827026" sldId="289"/>
        </pc:sldMkLst>
        <pc:spChg chg="add mod">
          <ac:chgData name="Neemias Informatica Lima" userId="b77af7bd85500281" providerId="LiveId" clId="{FD21F89C-DE8F-4128-9531-68CCB7EC0E3B}" dt="2023-11-10T14:42:56.545" v="66"/>
          <ac:spMkLst>
            <pc:docMk/>
            <pc:sldMk cId="3032827026" sldId="289"/>
            <ac:spMk id="2" creationId="{31937FB1-9832-1FF8-05A0-07A75ABB4CBA}"/>
          </ac:spMkLst>
        </pc:spChg>
        <pc:spChg chg="add mod">
          <ac:chgData name="Neemias Informatica Lima" userId="b77af7bd85500281" providerId="LiveId" clId="{FD21F89C-DE8F-4128-9531-68CCB7EC0E3B}" dt="2023-11-10T14:42:56.545" v="66"/>
          <ac:spMkLst>
            <pc:docMk/>
            <pc:sldMk cId="3032827026" sldId="289"/>
            <ac:spMk id="4" creationId="{906E1197-74EC-7616-6D57-93BFA02296D9}"/>
          </ac:spMkLst>
        </pc:spChg>
        <pc:spChg chg="del">
          <ac:chgData name="Neemias Informatica Lima" userId="b77af7bd85500281" providerId="LiveId" clId="{FD21F89C-DE8F-4128-9531-68CCB7EC0E3B}" dt="2023-11-10T14:42:55.956" v="65" actId="478"/>
          <ac:spMkLst>
            <pc:docMk/>
            <pc:sldMk cId="3032827026" sldId="289"/>
            <ac:spMk id="5" creationId="{641234CF-A72F-B534-79CB-B2A689D71969}"/>
          </ac:spMkLst>
        </pc:spChg>
        <pc:spChg chg="del">
          <ac:chgData name="Neemias Informatica Lima" userId="b77af7bd85500281" providerId="LiveId" clId="{FD21F89C-DE8F-4128-9531-68CCB7EC0E3B}" dt="2023-11-10T14:42:55.956" v="65" actId="478"/>
          <ac:spMkLst>
            <pc:docMk/>
            <pc:sldMk cId="3032827026" sldId="289"/>
            <ac:spMk id="7" creationId="{126FE1CC-ECBE-BD0B-8007-29A804B48E80}"/>
          </ac:spMkLst>
        </pc:spChg>
        <pc:spChg chg="mod">
          <ac:chgData name="Neemias Informatica Lima" userId="b77af7bd85500281" providerId="LiveId" clId="{FD21F89C-DE8F-4128-9531-68CCB7EC0E3B}" dt="2023-11-10T14:49:08.087" v="169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FD21F89C-DE8F-4128-9531-68CCB7EC0E3B}" dt="2023-11-10T14:47:59.977" v="14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2:56.545" v="66"/>
          <ac:picMkLst>
            <pc:docMk/>
            <pc:sldMk cId="3032827026" sldId="289"/>
            <ac:picMk id="6" creationId="{65E26CBA-A6BF-D979-3C46-DEDEBC6245DA}"/>
          </ac:picMkLst>
        </pc:picChg>
        <pc:picChg chg="del">
          <ac:chgData name="Neemias Informatica Lima" userId="b77af7bd85500281" providerId="LiveId" clId="{FD21F89C-DE8F-4128-9531-68CCB7EC0E3B}" dt="2023-11-10T14:42:55.956" v="65" actId="478"/>
          <ac:picMkLst>
            <pc:docMk/>
            <pc:sldMk cId="3032827026" sldId="289"/>
            <ac:picMk id="8" creationId="{A4D00E5A-1D72-8A31-C029-01D694073CE2}"/>
          </ac:picMkLst>
        </pc:picChg>
      </pc:sldChg>
      <pc:sldChg chg="addSp delSp modSp mod">
        <pc:chgData name="Neemias Informatica Lima" userId="b77af7bd85500281" providerId="LiveId" clId="{FD21F89C-DE8F-4128-9531-68CCB7EC0E3B}" dt="2023-11-10T14:50:40.429" v="193" actId="20577"/>
        <pc:sldMkLst>
          <pc:docMk/>
          <pc:sldMk cId="3772032319" sldId="290"/>
        </pc:sldMkLst>
        <pc:spChg chg="add mod">
          <ac:chgData name="Neemias Informatica Lima" userId="b77af7bd85500281" providerId="LiveId" clId="{FD21F89C-DE8F-4128-9531-68CCB7EC0E3B}" dt="2023-11-10T14:43:07.514" v="70"/>
          <ac:spMkLst>
            <pc:docMk/>
            <pc:sldMk cId="3772032319" sldId="290"/>
            <ac:spMk id="2" creationId="{F51290A7-6468-A9B9-142F-180108A5E681}"/>
          </ac:spMkLst>
        </pc:spChg>
        <pc:spChg chg="add mod">
          <ac:chgData name="Neemias Informatica Lima" userId="b77af7bd85500281" providerId="LiveId" clId="{FD21F89C-DE8F-4128-9531-68CCB7EC0E3B}" dt="2023-11-10T14:43:07.514" v="70"/>
          <ac:spMkLst>
            <pc:docMk/>
            <pc:sldMk cId="3772032319" sldId="290"/>
            <ac:spMk id="4" creationId="{B5B1008B-C6DA-44F8-1681-835BF5F7CA40}"/>
          </ac:spMkLst>
        </pc:spChg>
        <pc:spChg chg="del">
          <ac:chgData name="Neemias Informatica Lima" userId="b77af7bd85500281" providerId="LiveId" clId="{FD21F89C-DE8F-4128-9531-68CCB7EC0E3B}" dt="2023-11-10T14:43:07.195" v="69" actId="478"/>
          <ac:spMkLst>
            <pc:docMk/>
            <pc:sldMk cId="3772032319" sldId="290"/>
            <ac:spMk id="5" creationId="{BC9F54CC-3561-92EC-41E8-60570CD77F07}"/>
          </ac:spMkLst>
        </pc:spChg>
        <pc:spChg chg="del">
          <ac:chgData name="Neemias Informatica Lima" userId="b77af7bd85500281" providerId="LiveId" clId="{FD21F89C-DE8F-4128-9531-68CCB7EC0E3B}" dt="2023-11-10T14:43:07.195" v="69" actId="478"/>
          <ac:spMkLst>
            <pc:docMk/>
            <pc:sldMk cId="3772032319" sldId="290"/>
            <ac:spMk id="7" creationId="{1AB612AD-21E5-DC9E-9A8C-DEA04641E090}"/>
          </ac:spMkLst>
        </pc:spChg>
        <pc:spChg chg="mod">
          <ac:chgData name="Neemias Informatica Lima" userId="b77af7bd85500281" providerId="LiveId" clId="{FD21F89C-DE8F-4128-9531-68CCB7EC0E3B}" dt="2023-11-10T14:50:40.429" v="19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FD21F89C-DE8F-4128-9531-68CCB7EC0E3B}" dt="2023-11-10T14:49:24.526" v="179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3:07.514" v="70"/>
          <ac:picMkLst>
            <pc:docMk/>
            <pc:sldMk cId="3772032319" sldId="290"/>
            <ac:picMk id="6" creationId="{947E2F9F-6B5D-028B-A1CA-5453C2A5754C}"/>
          </ac:picMkLst>
        </pc:picChg>
        <pc:picChg chg="del">
          <ac:chgData name="Neemias Informatica Lima" userId="b77af7bd85500281" providerId="LiveId" clId="{FD21F89C-DE8F-4128-9531-68CCB7EC0E3B}" dt="2023-11-10T14:43:07.195" v="69" actId="478"/>
          <ac:picMkLst>
            <pc:docMk/>
            <pc:sldMk cId="3772032319" sldId="290"/>
            <ac:picMk id="8" creationId="{23EABB89-2818-F601-6442-82391F881D0A}"/>
          </ac:picMkLst>
        </pc:picChg>
      </pc:sldChg>
      <pc:sldChg chg="addSp delSp modSp mod">
        <pc:chgData name="Neemias Informatica Lima" userId="b77af7bd85500281" providerId="LiveId" clId="{FD21F89C-DE8F-4128-9531-68CCB7EC0E3B}" dt="2023-11-10T14:52:14.549" v="224" actId="6549"/>
        <pc:sldMkLst>
          <pc:docMk/>
          <pc:sldMk cId="1768216317" sldId="291"/>
        </pc:sldMkLst>
        <pc:spChg chg="add mod">
          <ac:chgData name="Neemias Informatica Lima" userId="b77af7bd85500281" providerId="LiveId" clId="{FD21F89C-DE8F-4128-9531-68CCB7EC0E3B}" dt="2023-11-10T14:43:17.096" v="74"/>
          <ac:spMkLst>
            <pc:docMk/>
            <pc:sldMk cId="1768216317" sldId="291"/>
            <ac:spMk id="2" creationId="{18A9349C-121A-BA93-5BBF-73B303888AF7}"/>
          </ac:spMkLst>
        </pc:spChg>
        <pc:spChg chg="add mod">
          <ac:chgData name="Neemias Informatica Lima" userId="b77af7bd85500281" providerId="LiveId" clId="{FD21F89C-DE8F-4128-9531-68CCB7EC0E3B}" dt="2023-11-10T14:43:17.096" v="74"/>
          <ac:spMkLst>
            <pc:docMk/>
            <pc:sldMk cId="1768216317" sldId="291"/>
            <ac:spMk id="4" creationId="{837AE19F-E5AB-9B62-D34C-5CCB6BD28B53}"/>
          </ac:spMkLst>
        </pc:spChg>
        <pc:spChg chg="del">
          <ac:chgData name="Neemias Informatica Lima" userId="b77af7bd85500281" providerId="LiveId" clId="{FD21F89C-DE8F-4128-9531-68CCB7EC0E3B}" dt="2023-11-10T14:43:16.804" v="73" actId="478"/>
          <ac:spMkLst>
            <pc:docMk/>
            <pc:sldMk cId="1768216317" sldId="291"/>
            <ac:spMk id="5" creationId="{A381BB16-0E9F-16C7-178D-94FD385E92D6}"/>
          </ac:spMkLst>
        </pc:spChg>
        <pc:spChg chg="del">
          <ac:chgData name="Neemias Informatica Lima" userId="b77af7bd85500281" providerId="LiveId" clId="{FD21F89C-DE8F-4128-9531-68CCB7EC0E3B}" dt="2023-11-10T14:43:16.804" v="73" actId="478"/>
          <ac:spMkLst>
            <pc:docMk/>
            <pc:sldMk cId="1768216317" sldId="291"/>
            <ac:spMk id="7" creationId="{FD5D3AAF-4D04-174A-3B1D-9D03A64C5143}"/>
          </ac:spMkLst>
        </pc:spChg>
        <pc:spChg chg="mod">
          <ac:chgData name="Neemias Informatica Lima" userId="b77af7bd85500281" providerId="LiveId" clId="{FD21F89C-DE8F-4128-9531-68CCB7EC0E3B}" dt="2023-11-10T14:52:14.549" v="224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FD21F89C-DE8F-4128-9531-68CCB7EC0E3B}" dt="2023-11-10T14:51:14.983" v="205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3:17.096" v="74"/>
          <ac:picMkLst>
            <pc:docMk/>
            <pc:sldMk cId="1768216317" sldId="291"/>
            <ac:picMk id="6" creationId="{E8CD32DC-C933-25ED-59BB-37706E275CAD}"/>
          </ac:picMkLst>
        </pc:picChg>
        <pc:picChg chg="del">
          <ac:chgData name="Neemias Informatica Lima" userId="b77af7bd85500281" providerId="LiveId" clId="{FD21F89C-DE8F-4128-9531-68CCB7EC0E3B}" dt="2023-11-10T14:43:16.804" v="73" actId="478"/>
          <ac:picMkLst>
            <pc:docMk/>
            <pc:sldMk cId="1768216317" sldId="291"/>
            <ac:picMk id="8" creationId="{524BDC9F-E845-EB57-A6E6-75D6EFFB6878}"/>
          </ac:picMkLst>
        </pc:picChg>
      </pc:sldChg>
      <pc:sldChg chg="addSp delSp modSp mod">
        <pc:chgData name="Neemias Informatica Lima" userId="b77af7bd85500281" providerId="LiveId" clId="{FD21F89C-DE8F-4128-9531-68CCB7EC0E3B}" dt="2023-11-10T14:53:16.768" v="245"/>
        <pc:sldMkLst>
          <pc:docMk/>
          <pc:sldMk cId="3757265641" sldId="292"/>
        </pc:sldMkLst>
        <pc:spChg chg="add mod">
          <ac:chgData name="Neemias Informatica Lima" userId="b77af7bd85500281" providerId="LiveId" clId="{FD21F89C-DE8F-4128-9531-68CCB7EC0E3B}" dt="2023-11-10T14:43:27.217" v="78"/>
          <ac:spMkLst>
            <pc:docMk/>
            <pc:sldMk cId="3757265641" sldId="292"/>
            <ac:spMk id="2" creationId="{7BD36AB5-E070-2D4C-5BB6-75519175B7F9}"/>
          </ac:spMkLst>
        </pc:spChg>
        <pc:spChg chg="add mod">
          <ac:chgData name="Neemias Informatica Lima" userId="b77af7bd85500281" providerId="LiveId" clId="{FD21F89C-DE8F-4128-9531-68CCB7EC0E3B}" dt="2023-11-10T14:43:27.217" v="78"/>
          <ac:spMkLst>
            <pc:docMk/>
            <pc:sldMk cId="3757265641" sldId="292"/>
            <ac:spMk id="4" creationId="{FCBB0CDA-A135-F4CD-2F1B-22E221537D4E}"/>
          </ac:spMkLst>
        </pc:spChg>
        <pc:spChg chg="del">
          <ac:chgData name="Neemias Informatica Lima" userId="b77af7bd85500281" providerId="LiveId" clId="{FD21F89C-DE8F-4128-9531-68CCB7EC0E3B}" dt="2023-11-10T14:43:26.907" v="77" actId="478"/>
          <ac:spMkLst>
            <pc:docMk/>
            <pc:sldMk cId="3757265641" sldId="292"/>
            <ac:spMk id="5" creationId="{8072D41A-3886-49D4-6865-6C0780AA5BB4}"/>
          </ac:spMkLst>
        </pc:spChg>
        <pc:spChg chg="del">
          <ac:chgData name="Neemias Informatica Lima" userId="b77af7bd85500281" providerId="LiveId" clId="{FD21F89C-DE8F-4128-9531-68CCB7EC0E3B}" dt="2023-11-10T14:43:26.907" v="77" actId="478"/>
          <ac:spMkLst>
            <pc:docMk/>
            <pc:sldMk cId="3757265641" sldId="292"/>
            <ac:spMk id="7" creationId="{B7A30680-4B38-F8FE-F674-5A8546A47D80}"/>
          </ac:spMkLst>
        </pc:spChg>
        <pc:spChg chg="mod">
          <ac:chgData name="Neemias Informatica Lima" userId="b77af7bd85500281" providerId="LiveId" clId="{FD21F89C-DE8F-4128-9531-68CCB7EC0E3B}" dt="2023-11-10T14:53:16.768" v="24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FD21F89C-DE8F-4128-9531-68CCB7EC0E3B}" dt="2023-11-10T14:52:35.493" v="2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3:27.217" v="78"/>
          <ac:picMkLst>
            <pc:docMk/>
            <pc:sldMk cId="3757265641" sldId="292"/>
            <ac:picMk id="6" creationId="{0B699B01-FFC3-7D8D-1528-AC4FBCEC3FA9}"/>
          </ac:picMkLst>
        </pc:picChg>
        <pc:picChg chg="del">
          <ac:chgData name="Neemias Informatica Lima" userId="b77af7bd85500281" providerId="LiveId" clId="{FD21F89C-DE8F-4128-9531-68CCB7EC0E3B}" dt="2023-11-10T14:43:26.907" v="77" actId="478"/>
          <ac:picMkLst>
            <pc:docMk/>
            <pc:sldMk cId="3757265641" sldId="292"/>
            <ac:picMk id="8" creationId="{D23A01E2-B42A-6E9B-4D3B-14EC42346576}"/>
          </ac:picMkLst>
        </pc:picChg>
      </pc:sldChg>
      <pc:sldChg chg="addSp delSp modSp mod">
        <pc:chgData name="Neemias Informatica Lima" userId="b77af7bd85500281" providerId="LiveId" clId="{FD21F89C-DE8F-4128-9531-68CCB7EC0E3B}" dt="2023-11-10T14:53:38.379" v="254" actId="6549"/>
        <pc:sldMkLst>
          <pc:docMk/>
          <pc:sldMk cId="3114938747" sldId="293"/>
        </pc:sldMkLst>
        <pc:spChg chg="add mod">
          <ac:chgData name="Neemias Informatica Lima" userId="b77af7bd85500281" providerId="LiveId" clId="{FD21F89C-DE8F-4128-9531-68CCB7EC0E3B}" dt="2023-11-10T14:43:38.324" v="80"/>
          <ac:spMkLst>
            <pc:docMk/>
            <pc:sldMk cId="3114938747" sldId="293"/>
            <ac:spMk id="2" creationId="{45957D14-CE7E-F077-2F86-AB9BF49357EE}"/>
          </ac:spMkLst>
        </pc:spChg>
        <pc:spChg chg="add mod">
          <ac:chgData name="Neemias Informatica Lima" userId="b77af7bd85500281" providerId="LiveId" clId="{FD21F89C-DE8F-4128-9531-68CCB7EC0E3B}" dt="2023-11-10T14:43:38.324" v="80"/>
          <ac:spMkLst>
            <pc:docMk/>
            <pc:sldMk cId="3114938747" sldId="293"/>
            <ac:spMk id="4" creationId="{7BA6D0F8-31D9-5CBF-DCB9-E2354F45B55E}"/>
          </ac:spMkLst>
        </pc:spChg>
        <pc:spChg chg="del">
          <ac:chgData name="Neemias Informatica Lima" userId="b77af7bd85500281" providerId="LiveId" clId="{FD21F89C-DE8F-4128-9531-68CCB7EC0E3B}" dt="2023-11-10T14:43:37.991" v="79" actId="478"/>
          <ac:spMkLst>
            <pc:docMk/>
            <pc:sldMk cId="3114938747" sldId="293"/>
            <ac:spMk id="5" creationId="{0E6B86FF-0729-DEB6-15AF-34F087C4210B}"/>
          </ac:spMkLst>
        </pc:spChg>
        <pc:spChg chg="del">
          <ac:chgData name="Neemias Informatica Lima" userId="b77af7bd85500281" providerId="LiveId" clId="{FD21F89C-DE8F-4128-9531-68CCB7EC0E3B}" dt="2023-11-10T14:43:37.991" v="79" actId="478"/>
          <ac:spMkLst>
            <pc:docMk/>
            <pc:sldMk cId="3114938747" sldId="293"/>
            <ac:spMk id="7" creationId="{E4818229-667A-52CE-35B8-B8210E12B655}"/>
          </ac:spMkLst>
        </pc:spChg>
        <pc:spChg chg="mod">
          <ac:chgData name="Neemias Informatica Lima" userId="b77af7bd85500281" providerId="LiveId" clId="{FD21F89C-DE8F-4128-9531-68CCB7EC0E3B}" dt="2023-11-10T14:53:38.379" v="25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FD21F89C-DE8F-4128-9531-68CCB7EC0E3B}" dt="2023-11-10T14:43:38.324" v="80"/>
          <ac:picMkLst>
            <pc:docMk/>
            <pc:sldMk cId="3114938747" sldId="293"/>
            <ac:picMk id="6" creationId="{082BD595-C077-C9EE-F46E-3F355B8D035E}"/>
          </ac:picMkLst>
        </pc:picChg>
        <pc:picChg chg="del">
          <ac:chgData name="Neemias Informatica Lima" userId="b77af7bd85500281" providerId="LiveId" clId="{FD21F89C-DE8F-4128-9531-68CCB7EC0E3B}" dt="2023-11-10T14:43:37.991" v="79" actId="478"/>
          <ac:picMkLst>
            <pc:docMk/>
            <pc:sldMk cId="3114938747" sldId="293"/>
            <ac:picMk id="8" creationId="{BA77F2CE-91CA-D8BF-FF29-4E9D3F3A5922}"/>
          </ac:picMkLst>
        </pc:picChg>
      </pc:sldChg>
    </pc:docChg>
  </pc:docChgLst>
  <pc:docChgLst>
    <pc:chgData name="Neemias Informatica Lima" userId="b77af7bd85500281" providerId="LiveId" clId="{CA506518-EDA1-4719-B415-5B52D0D04378}"/>
    <pc:docChg chg="undo redo custSel modSld">
      <pc:chgData name="Neemias Informatica Lima" userId="b77af7bd85500281" providerId="LiveId" clId="{CA506518-EDA1-4719-B415-5B52D0D04378}" dt="2023-11-10T16:35:12.642" v="266" actId="20577"/>
      <pc:docMkLst>
        <pc:docMk/>
      </pc:docMkLst>
      <pc:sldChg chg="addSp delSp modSp mod">
        <pc:chgData name="Neemias Informatica Lima" userId="b77af7bd85500281" providerId="LiveId" clId="{CA506518-EDA1-4719-B415-5B52D0D04378}" dt="2023-11-10T16:17:51.095" v="44" actId="1440"/>
        <pc:sldMkLst>
          <pc:docMk/>
          <pc:sldMk cId="2232331225" sldId="280"/>
        </pc:sldMkLst>
        <pc:spChg chg="mod">
          <ac:chgData name="Neemias Informatica Lima" userId="b77af7bd85500281" providerId="LiveId" clId="{CA506518-EDA1-4719-B415-5B52D0D04378}" dt="2023-11-10T16:14:22.251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4:32.346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5:59.066" v="2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4:27.810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6:35.914" v="3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CA506518-EDA1-4719-B415-5B52D0D04378}" dt="2023-11-10T16:17:51.095" v="44" actId="1440"/>
          <ac:picMkLst>
            <pc:docMk/>
            <pc:sldMk cId="2232331225" sldId="280"/>
            <ac:picMk id="4" creationId="{76C5ADF2-50BD-7A54-2EFB-9794B0A83A4C}"/>
          </ac:picMkLst>
        </pc:picChg>
        <pc:picChg chg="del">
          <ac:chgData name="Neemias Informatica Lima" userId="b77af7bd85500281" providerId="LiveId" clId="{CA506518-EDA1-4719-B415-5B52D0D04378}" dt="2023-11-10T16:14:25.282" v="7" actId="478"/>
          <ac:picMkLst>
            <pc:docMk/>
            <pc:sldMk cId="2232331225" sldId="280"/>
            <ac:picMk id="8" creationId="{EBA42CB5-EB8A-C76C-4A26-0CF629B30027}"/>
          </ac:picMkLst>
        </pc:picChg>
      </pc:sldChg>
      <pc:sldChg chg="addSp delSp modSp mod">
        <pc:chgData name="Neemias Informatica Lima" userId="b77af7bd85500281" providerId="LiveId" clId="{CA506518-EDA1-4719-B415-5B52D0D04378}" dt="2023-11-10T16:19:28.145" v="80" actId="20577"/>
        <pc:sldMkLst>
          <pc:docMk/>
          <pc:sldMk cId="2103443556" sldId="281"/>
        </pc:sldMkLst>
        <pc:spChg chg="mod">
          <ac:chgData name="Neemias Informatica Lima" userId="b77af7bd85500281" providerId="LiveId" clId="{CA506518-EDA1-4719-B415-5B52D0D04378}" dt="2023-11-10T16:19:28.145" v="80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8:12.130" v="4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7:04.841" v="37" actId="2057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CA506518-EDA1-4719-B415-5B52D0D04378}" dt="2023-11-10T16:18:27.011" v="52" actId="14100"/>
          <ac:picMkLst>
            <pc:docMk/>
            <pc:sldMk cId="2103443556" sldId="281"/>
            <ac:picMk id="3" creationId="{EC10F0C7-7C5D-BB1A-4C78-E0F07E53C0FB}"/>
          </ac:picMkLst>
        </pc:picChg>
        <pc:picChg chg="del">
          <ac:chgData name="Neemias Informatica Lima" userId="b77af7bd85500281" providerId="LiveId" clId="{CA506518-EDA1-4719-B415-5B52D0D04378}" dt="2023-11-10T16:18:08.921" v="45" actId="478"/>
          <ac:picMkLst>
            <pc:docMk/>
            <pc:sldMk cId="2103443556" sldId="281"/>
            <ac:picMk id="4" creationId="{ED47A24A-4518-35C1-D8E9-C35C417AA36B}"/>
          </ac:picMkLst>
        </pc:picChg>
      </pc:sldChg>
      <pc:sldChg chg="modSp mod">
        <pc:chgData name="Neemias Informatica Lima" userId="b77af7bd85500281" providerId="LiveId" clId="{CA506518-EDA1-4719-B415-5B52D0D04378}" dt="2023-11-10T16:21:15.280" v="104" actId="6549"/>
        <pc:sldMkLst>
          <pc:docMk/>
          <pc:sldMk cId="3683219421" sldId="282"/>
        </pc:sldMkLst>
        <pc:spChg chg="mod">
          <ac:chgData name="Neemias Informatica Lima" userId="b77af7bd85500281" providerId="LiveId" clId="{CA506518-EDA1-4719-B415-5B52D0D04378}" dt="2023-11-10T16:21:15.280" v="104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20:00.925" v="90"/>
          <ac:spMkLst>
            <pc:docMk/>
            <pc:sldMk cId="3683219421" sldId="28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CA506518-EDA1-4719-B415-5B52D0D04378}" dt="2023-11-10T16:24:29.636" v="134" actId="20577"/>
        <pc:sldMkLst>
          <pc:docMk/>
          <pc:sldMk cId="3902406419" sldId="283"/>
        </pc:sldMkLst>
        <pc:spChg chg="mod">
          <ac:chgData name="Neemias Informatica Lima" userId="b77af7bd85500281" providerId="LiveId" clId="{CA506518-EDA1-4719-B415-5B52D0D04378}" dt="2023-11-10T16:23:30.600" v="10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24:29.636" v="134" actId="20577"/>
          <ac:spMkLst>
            <pc:docMk/>
            <pc:sldMk cId="3902406419" sldId="283"/>
            <ac:spMk id="15" creationId="{D5C09FDA-172B-4732-BD2E-A9BBEF8B191B}"/>
          </ac:spMkLst>
        </pc:spChg>
      </pc:sldChg>
      <pc:sldChg chg="modSp mod">
        <pc:chgData name="Neemias Informatica Lima" userId="b77af7bd85500281" providerId="LiveId" clId="{CA506518-EDA1-4719-B415-5B52D0D04378}" dt="2023-11-10T16:26:19.418" v="167" actId="20577"/>
        <pc:sldMkLst>
          <pc:docMk/>
          <pc:sldMk cId="2424059023" sldId="284"/>
        </pc:sldMkLst>
        <pc:spChg chg="mod">
          <ac:chgData name="Neemias Informatica Lima" userId="b77af7bd85500281" providerId="LiveId" clId="{CA506518-EDA1-4719-B415-5B52D0D04378}" dt="2023-11-10T16:25:28.709" v="14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26:19.418" v="167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Informatica Lima" userId="b77af7bd85500281" providerId="LiveId" clId="{CA506518-EDA1-4719-B415-5B52D0D04378}" dt="2023-11-10T16:29:16.292" v="201" actId="6549"/>
        <pc:sldMkLst>
          <pc:docMk/>
          <pc:sldMk cId="2241968852" sldId="285"/>
        </pc:sldMkLst>
        <pc:spChg chg="mod">
          <ac:chgData name="Neemias Informatica Lima" userId="b77af7bd85500281" providerId="LiveId" clId="{CA506518-EDA1-4719-B415-5B52D0D04378}" dt="2023-11-10T16:27:52.730" v="184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29:16.292" v="201" actId="6549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Informatica Lima" userId="b77af7bd85500281" providerId="LiveId" clId="{CA506518-EDA1-4719-B415-5B52D0D04378}" dt="2023-11-10T16:32:12.097" v="236" actId="207"/>
        <pc:sldMkLst>
          <pc:docMk/>
          <pc:sldMk cId="1959249856" sldId="286"/>
        </pc:sldMkLst>
        <pc:spChg chg="mod">
          <ac:chgData name="Neemias Informatica Lima" userId="b77af7bd85500281" providerId="LiveId" clId="{CA506518-EDA1-4719-B415-5B52D0D04378}" dt="2023-11-10T16:30:48.197" v="216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32:12.097" v="236" actId="207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Informatica Lima" userId="b77af7bd85500281" providerId="LiveId" clId="{CA506518-EDA1-4719-B415-5B52D0D04378}" dt="2023-11-10T16:35:12.642" v="266" actId="20577"/>
        <pc:sldMkLst>
          <pc:docMk/>
          <pc:sldMk cId="2857006406" sldId="287"/>
        </pc:sldMkLst>
        <pc:spChg chg="mod">
          <ac:chgData name="Neemias Informatica Lima" userId="b77af7bd85500281" providerId="LiveId" clId="{CA506518-EDA1-4719-B415-5B52D0D04378}" dt="2023-11-10T16:35:12.642" v="266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Informatica Lima" userId="b77af7bd85500281" providerId="LiveId" clId="{CA506518-EDA1-4719-B415-5B52D0D04378}" dt="2023-11-10T16:20:40.005" v="98"/>
        <pc:sldMkLst>
          <pc:docMk/>
          <pc:sldMk cId="2630436816" sldId="288"/>
        </pc:sldMkLst>
        <pc:spChg chg="mod">
          <ac:chgData name="Neemias Informatica Lima" userId="b77af7bd85500281" providerId="LiveId" clId="{CA506518-EDA1-4719-B415-5B52D0D04378}" dt="2023-11-10T16:20:40.005" v="98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9:55.415" v="85"/>
          <ac:spMkLst>
            <pc:docMk/>
            <pc:sldMk cId="2630436816" sldId="288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CA506518-EDA1-4719-B415-5B52D0D04378}" dt="2023-11-10T16:25:04.701" v="141" actId="6549"/>
        <pc:sldMkLst>
          <pc:docMk/>
          <pc:sldMk cId="3032827026" sldId="289"/>
        </pc:sldMkLst>
        <pc:spChg chg="mod">
          <ac:chgData name="Neemias Informatica Lima" userId="b77af7bd85500281" providerId="LiveId" clId="{CA506518-EDA1-4719-B415-5B52D0D04378}" dt="2023-11-10T16:25:04.701" v="141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CA506518-EDA1-4719-B415-5B52D0D04378}" dt="2023-11-10T16:23:41.308" v="116"/>
          <ac:spMkLst>
            <pc:docMk/>
            <pc:sldMk cId="3032827026" sldId="289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CA506518-EDA1-4719-B415-5B52D0D04378}" dt="2023-11-10T16:27:03.799" v="179" actId="6549"/>
        <pc:sldMkLst>
          <pc:docMk/>
          <pc:sldMk cId="3772032319" sldId="290"/>
        </pc:sldMkLst>
        <pc:spChg chg="mod">
          <ac:chgData name="Neemias Informatica Lima" userId="b77af7bd85500281" providerId="LiveId" clId="{CA506518-EDA1-4719-B415-5B52D0D04378}" dt="2023-11-10T16:27:03.799" v="179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CA506518-EDA1-4719-B415-5B52D0D04378}" dt="2023-11-10T16:25:33.099" v="151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CA506518-EDA1-4719-B415-5B52D0D04378}" dt="2023-11-10T16:30:12.128" v="213"/>
        <pc:sldMkLst>
          <pc:docMk/>
          <pc:sldMk cId="1768216317" sldId="291"/>
        </pc:sldMkLst>
        <pc:spChg chg="mod">
          <ac:chgData name="Neemias Informatica Lima" userId="b77af7bd85500281" providerId="LiveId" clId="{CA506518-EDA1-4719-B415-5B52D0D04378}" dt="2023-11-10T16:30:12.128" v="2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CA506518-EDA1-4719-B415-5B52D0D04378}" dt="2023-11-10T16:28:01.708" v="189"/>
          <ac:spMkLst>
            <pc:docMk/>
            <pc:sldMk cId="1768216317" sldId="291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CA506518-EDA1-4719-B415-5B52D0D04378}" dt="2023-11-10T16:32:51.570" v="243" actId="6549"/>
        <pc:sldMkLst>
          <pc:docMk/>
          <pc:sldMk cId="3757265641" sldId="292"/>
        </pc:sldMkLst>
        <pc:spChg chg="mod">
          <ac:chgData name="Neemias Informatica Lima" userId="b77af7bd85500281" providerId="LiveId" clId="{CA506518-EDA1-4719-B415-5B52D0D04378}" dt="2023-11-10T16:32:51.570" v="243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CA506518-EDA1-4719-B415-5B52D0D04378}" dt="2023-11-10T16:30:53.282" v="219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CA506518-EDA1-4719-B415-5B52D0D04378}" dt="2023-11-10T16:34:15.374" v="256" actId="6549"/>
        <pc:sldMkLst>
          <pc:docMk/>
          <pc:sldMk cId="3114938747" sldId="293"/>
        </pc:sldMkLst>
        <pc:spChg chg="mod">
          <ac:chgData name="Neemias Informatica Lima" userId="b77af7bd85500281" providerId="LiveId" clId="{CA506518-EDA1-4719-B415-5B52D0D04378}" dt="2023-11-10T16:34:15.374" v="256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4A48A0B3-A19D-4738-B179-94F6195D1F02}"/>
    <pc:docChg chg="undo redo custSel modSld">
      <pc:chgData name="Neemias Informatica Lima" userId="b77af7bd85500281" providerId="LiveId" clId="{4A48A0B3-A19D-4738-B179-94F6195D1F02}" dt="2023-11-08T23:46:18.595" v="305" actId="20577"/>
      <pc:docMkLst>
        <pc:docMk/>
      </pc:docMkLst>
      <pc:sldChg chg="addSp delSp modSp mod">
        <pc:chgData name="Neemias Informatica Lima" userId="b77af7bd85500281" providerId="LiveId" clId="{4A48A0B3-A19D-4738-B179-94F6195D1F02}" dt="2023-11-08T23:30:49.816" v="37" actId="20577"/>
        <pc:sldMkLst>
          <pc:docMk/>
          <pc:sldMk cId="2232331225" sldId="280"/>
        </pc:sldMkLst>
        <pc:spChg chg="mod">
          <ac:chgData name="Neemias Informatica Lima" userId="b77af7bd85500281" providerId="LiveId" clId="{4A48A0B3-A19D-4738-B179-94F6195D1F02}" dt="2023-11-08T23:28:07.665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39.092" v="1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26.853" v="1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33.612" v="1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0:49.816" v="37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4A48A0B3-A19D-4738-B179-94F6195D1F02}" dt="2023-11-08T23:30:11.226" v="28"/>
          <ac:picMkLst>
            <pc:docMk/>
            <pc:sldMk cId="2232331225" sldId="280"/>
            <ac:picMk id="4" creationId="{65983391-380B-4513-52B2-5FDDBEBFCBDF}"/>
          </ac:picMkLst>
        </pc:picChg>
        <pc:picChg chg="del">
          <ac:chgData name="Neemias Informatica Lima" userId="b77af7bd85500281" providerId="LiveId" clId="{4A48A0B3-A19D-4738-B179-94F6195D1F02}" dt="2023-11-08T23:29:23.925" v="20" actId="478"/>
          <ac:picMkLst>
            <pc:docMk/>
            <pc:sldMk cId="2232331225" sldId="280"/>
            <ac:picMk id="13" creationId="{90782C93-E4CD-857C-516D-47799A5B8721}"/>
          </ac:picMkLst>
        </pc:picChg>
      </pc:sldChg>
      <pc:sldChg chg="addSp delSp modSp mod">
        <pc:chgData name="Neemias Informatica Lima" userId="b77af7bd85500281" providerId="LiveId" clId="{4A48A0B3-A19D-4738-B179-94F6195D1F02}" dt="2023-11-08T23:35:05.153" v="106" actId="6549"/>
        <pc:sldMkLst>
          <pc:docMk/>
          <pc:sldMk cId="2103443556" sldId="281"/>
        </pc:sldMkLst>
        <pc:spChg chg="mod">
          <ac:chgData name="Neemias Informatica Lima" userId="b77af7bd85500281" providerId="LiveId" clId="{4A48A0B3-A19D-4738-B179-94F6195D1F02}" dt="2023-11-08T23:35:05.153" v="106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1:11.008" v="40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1:59.051" v="4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1:08.751" v="38" actId="478"/>
          <ac:picMkLst>
            <pc:docMk/>
            <pc:sldMk cId="2103443556" sldId="281"/>
            <ac:picMk id="3" creationId="{90782C93-E4CD-857C-516D-47799A5B8721}"/>
          </ac:picMkLst>
        </pc:picChg>
        <pc:picChg chg="add mod">
          <ac:chgData name="Neemias Informatica Lima" userId="b77af7bd85500281" providerId="LiveId" clId="{4A48A0B3-A19D-4738-B179-94F6195D1F02}" dt="2023-11-08T23:31:29.873" v="46" actId="14100"/>
          <ac:picMkLst>
            <pc:docMk/>
            <pc:sldMk cId="2103443556" sldId="281"/>
            <ac:picMk id="4" creationId="{9156CE55-62D2-8F32-5CEF-AA5D645DFDC2}"/>
          </ac:picMkLst>
        </pc:picChg>
      </pc:sldChg>
      <pc:sldChg chg="addSp delSp modSp mod">
        <pc:chgData name="Neemias Informatica Lima" userId="b77af7bd85500281" providerId="LiveId" clId="{4A48A0B3-A19D-4738-B179-94F6195D1F02}" dt="2023-11-08T23:36:41.695" v="136"/>
        <pc:sldMkLst>
          <pc:docMk/>
          <pc:sldMk cId="3683219421" sldId="282"/>
        </pc:sldMkLst>
        <pc:spChg chg="del">
          <ac:chgData name="Neemias Informatica Lima" userId="b77af7bd85500281" providerId="LiveId" clId="{4A48A0B3-A19D-4738-B179-94F6195D1F02}" dt="2023-11-08T23:32:52.626" v="52" actId="478"/>
          <ac:spMkLst>
            <pc:docMk/>
            <pc:sldMk cId="3683219421" sldId="282"/>
            <ac:spMk id="2" creationId="{5F75C951-ADFA-52C3-753A-BA1315CCCE5D}"/>
          </ac:spMkLst>
        </pc:spChg>
        <pc:spChg chg="add mod">
          <ac:chgData name="Neemias Informatica Lima" userId="b77af7bd85500281" providerId="LiveId" clId="{4A48A0B3-A19D-4738-B179-94F6195D1F02}" dt="2023-11-08T23:32:52.940" v="53"/>
          <ac:spMkLst>
            <pc:docMk/>
            <pc:sldMk cId="3683219421" sldId="282"/>
            <ac:spMk id="6" creationId="{22190320-FD5D-8174-BB1A-3B53ECEC2792}"/>
          </ac:spMkLst>
        </pc:spChg>
        <pc:spChg chg="del">
          <ac:chgData name="Neemias Informatica Lima" userId="b77af7bd85500281" providerId="LiveId" clId="{4A48A0B3-A19D-4738-B179-94F6195D1F02}" dt="2023-11-08T23:32:52.626" v="52" actId="478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4A48A0B3-A19D-4738-B179-94F6195D1F02}" dt="2023-11-08T23:32:52.940" v="53"/>
          <ac:spMkLst>
            <pc:docMk/>
            <pc:sldMk cId="3683219421" sldId="282"/>
            <ac:spMk id="8" creationId="{B50385A9-C384-1BD9-D219-E2BE67D839CD}"/>
          </ac:spMkLst>
        </pc:spChg>
        <pc:spChg chg="mod">
          <ac:chgData name="Neemias Informatica Lima" userId="b77af7bd85500281" providerId="LiveId" clId="{4A48A0B3-A19D-4738-B179-94F6195D1F02}" dt="2023-11-08T23:36:41.695" v="1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5:26.324" v="11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2:52.626" v="52" actId="478"/>
          <ac:picMkLst>
            <pc:docMk/>
            <pc:sldMk cId="3683219421" sldId="282"/>
            <ac:picMk id="5" creationId="{D71F9B90-F8C4-7AEA-9499-544B231D25EE}"/>
          </ac:picMkLst>
        </pc:picChg>
        <pc:picChg chg="add mod">
          <ac:chgData name="Neemias Informatica Lima" userId="b77af7bd85500281" providerId="LiveId" clId="{4A48A0B3-A19D-4738-B179-94F6195D1F02}" dt="2023-11-08T23:32:52.940" v="53"/>
          <ac:picMkLst>
            <pc:docMk/>
            <pc:sldMk cId="3683219421" sldId="282"/>
            <ac:picMk id="9" creationId="{44B52B92-9D75-CC0E-D0E1-636C6650A3F8}"/>
          </ac:picMkLst>
        </pc:picChg>
      </pc:sldChg>
      <pc:sldChg chg="addSp delSp modSp mod">
        <pc:chgData name="Neemias Informatica Lima" userId="b77af7bd85500281" providerId="LiveId" clId="{4A48A0B3-A19D-4738-B179-94F6195D1F02}" dt="2023-11-08T23:46:18.595" v="305" actId="20577"/>
        <pc:sldMkLst>
          <pc:docMk/>
          <pc:sldMk cId="3902406419" sldId="283"/>
        </pc:sldMkLst>
        <pc:spChg chg="del">
          <ac:chgData name="Neemias Informatica Lima" userId="b77af7bd85500281" providerId="LiveId" clId="{4A48A0B3-A19D-4738-B179-94F6195D1F02}" dt="2023-11-08T23:32:59.479" v="54" actId="478"/>
          <ac:spMkLst>
            <pc:docMk/>
            <pc:sldMk cId="3902406419" sldId="283"/>
            <ac:spMk id="2" creationId="{11EBDFC8-9AEF-72C4-EB99-9B155C91F456}"/>
          </ac:spMkLst>
        </pc:spChg>
        <pc:spChg chg="add mod">
          <ac:chgData name="Neemias Informatica Lima" userId="b77af7bd85500281" providerId="LiveId" clId="{4A48A0B3-A19D-4738-B179-94F6195D1F02}" dt="2023-11-08T23:32:59.827" v="55"/>
          <ac:spMkLst>
            <pc:docMk/>
            <pc:sldMk cId="3902406419" sldId="283"/>
            <ac:spMk id="5" creationId="{8601F4E8-C09E-0C96-1059-A1829B8E35FA}"/>
          </ac:spMkLst>
        </pc:spChg>
        <pc:spChg chg="del">
          <ac:chgData name="Neemias Informatica Lima" userId="b77af7bd85500281" providerId="LiveId" clId="{4A48A0B3-A19D-4738-B179-94F6195D1F02}" dt="2023-11-08T23:32:59.479" v="54" actId="478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4A48A0B3-A19D-4738-B179-94F6195D1F02}" dt="2023-11-08T23:32:59.827" v="55"/>
          <ac:spMkLst>
            <pc:docMk/>
            <pc:sldMk cId="3902406419" sldId="283"/>
            <ac:spMk id="7" creationId="{AE610097-5F60-B371-9D2B-8665C1ED0EAA}"/>
          </ac:spMkLst>
        </pc:spChg>
        <pc:spChg chg="mod">
          <ac:chgData name="Neemias Informatica Lima" userId="b77af7bd85500281" providerId="LiveId" clId="{4A48A0B3-A19D-4738-B179-94F6195D1F02}" dt="2023-11-08T23:36:52.919" v="14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6:18.595" v="305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A48A0B3-A19D-4738-B179-94F6195D1F02}" dt="2023-11-08T23:32:59.479" v="54" actId="478"/>
          <ac:picMkLst>
            <pc:docMk/>
            <pc:sldMk cId="3902406419" sldId="283"/>
            <ac:picMk id="4" creationId="{01FB662F-1135-74C3-9C30-330249087D8A}"/>
          </ac:picMkLst>
        </pc:picChg>
        <pc:picChg chg="add mod">
          <ac:chgData name="Neemias Informatica Lima" userId="b77af7bd85500281" providerId="LiveId" clId="{4A48A0B3-A19D-4738-B179-94F6195D1F02}" dt="2023-11-08T23:32:59.827" v="55"/>
          <ac:picMkLst>
            <pc:docMk/>
            <pc:sldMk cId="3902406419" sldId="283"/>
            <ac:picMk id="8" creationId="{017B0450-7466-00BA-77BD-A3A89CE41C73}"/>
          </ac:picMkLst>
        </pc:picChg>
      </pc:sldChg>
      <pc:sldChg chg="addSp delSp modSp mod">
        <pc:chgData name="Neemias Informatica Lima" userId="b77af7bd85500281" providerId="LiveId" clId="{4A48A0B3-A19D-4738-B179-94F6195D1F02}" dt="2023-11-08T23:40:26.967" v="214" actId="207"/>
        <pc:sldMkLst>
          <pc:docMk/>
          <pc:sldMk cId="2424059023" sldId="284"/>
        </pc:sldMkLst>
        <pc:spChg chg="del">
          <ac:chgData name="Neemias Informatica Lima" userId="b77af7bd85500281" providerId="LiveId" clId="{4A48A0B3-A19D-4738-B179-94F6195D1F02}" dt="2023-11-08T23:33:11.967" v="58" actId="478"/>
          <ac:spMkLst>
            <pc:docMk/>
            <pc:sldMk cId="2424059023" sldId="284"/>
            <ac:spMk id="2" creationId="{8C3503AD-07BF-6CFD-A7A8-EC518DD7083A}"/>
          </ac:spMkLst>
        </pc:spChg>
        <pc:spChg chg="add mod">
          <ac:chgData name="Neemias Informatica Lima" userId="b77af7bd85500281" providerId="LiveId" clId="{4A48A0B3-A19D-4738-B179-94F6195D1F02}" dt="2023-11-08T23:33:12.371" v="59"/>
          <ac:spMkLst>
            <pc:docMk/>
            <pc:sldMk cId="2424059023" sldId="284"/>
            <ac:spMk id="5" creationId="{6AA0D742-5E14-BA6D-9D8D-005B0E6AA335}"/>
          </ac:spMkLst>
        </pc:spChg>
        <pc:spChg chg="del">
          <ac:chgData name="Neemias Informatica Lima" userId="b77af7bd85500281" providerId="LiveId" clId="{4A48A0B3-A19D-4738-B179-94F6195D1F02}" dt="2023-11-08T23:33:11.967" v="58" actId="478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4A48A0B3-A19D-4738-B179-94F6195D1F02}" dt="2023-11-08T23:33:12.371" v="59"/>
          <ac:spMkLst>
            <pc:docMk/>
            <pc:sldMk cId="2424059023" sldId="284"/>
            <ac:spMk id="7" creationId="{B9F96B51-43A9-1BFD-3092-649DE86CDD92}"/>
          </ac:spMkLst>
        </pc:spChg>
        <pc:spChg chg="mod">
          <ac:chgData name="Neemias Informatica Lima" userId="b77af7bd85500281" providerId="LiveId" clId="{4A48A0B3-A19D-4738-B179-94F6195D1F02}" dt="2023-11-08T23:39:23.434" v="19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0:26.967" v="214" actId="20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A48A0B3-A19D-4738-B179-94F6195D1F02}" dt="2023-11-08T23:33:11.967" v="58" actId="478"/>
          <ac:picMkLst>
            <pc:docMk/>
            <pc:sldMk cId="2424059023" sldId="284"/>
            <ac:picMk id="4" creationId="{3F5B4919-EA9A-3309-E993-0C056E514EF5}"/>
          </ac:picMkLst>
        </pc:picChg>
        <pc:picChg chg="add mod">
          <ac:chgData name="Neemias Informatica Lima" userId="b77af7bd85500281" providerId="LiveId" clId="{4A48A0B3-A19D-4738-B179-94F6195D1F02}" dt="2023-11-08T23:33:12.371" v="59"/>
          <ac:picMkLst>
            <pc:docMk/>
            <pc:sldMk cId="2424059023" sldId="284"/>
            <ac:picMk id="8" creationId="{83A77233-65F0-F8F5-4735-DDA7359704F6}"/>
          </ac:picMkLst>
        </pc:picChg>
      </pc:sldChg>
      <pc:sldChg chg="addSp delSp modSp mod">
        <pc:chgData name="Neemias Informatica Lima" userId="b77af7bd85500281" providerId="LiveId" clId="{4A48A0B3-A19D-4738-B179-94F6195D1F02}" dt="2023-11-08T23:42:03.421" v="240" actId="20577"/>
        <pc:sldMkLst>
          <pc:docMk/>
          <pc:sldMk cId="2241968852" sldId="285"/>
        </pc:sldMkLst>
        <pc:spChg chg="del">
          <ac:chgData name="Neemias Informatica Lima" userId="b77af7bd85500281" providerId="LiveId" clId="{4A48A0B3-A19D-4738-B179-94F6195D1F02}" dt="2023-11-08T23:33:25.155" v="62" actId="478"/>
          <ac:spMkLst>
            <pc:docMk/>
            <pc:sldMk cId="2241968852" sldId="285"/>
            <ac:spMk id="2" creationId="{1CDA1407-863C-0C7B-1019-50A1E75EBD9E}"/>
          </ac:spMkLst>
        </pc:spChg>
        <pc:spChg chg="add mod">
          <ac:chgData name="Neemias Informatica Lima" userId="b77af7bd85500281" providerId="LiveId" clId="{4A48A0B3-A19D-4738-B179-94F6195D1F02}" dt="2023-11-08T23:33:25.599" v="63"/>
          <ac:spMkLst>
            <pc:docMk/>
            <pc:sldMk cId="2241968852" sldId="285"/>
            <ac:spMk id="5" creationId="{EE60EDEA-E0D9-0092-BE38-C9CA60BCAD89}"/>
          </ac:spMkLst>
        </pc:spChg>
        <pc:spChg chg="del">
          <ac:chgData name="Neemias Informatica Lima" userId="b77af7bd85500281" providerId="LiveId" clId="{4A48A0B3-A19D-4738-B179-94F6195D1F02}" dt="2023-11-08T23:33:25.155" v="62" actId="478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4A48A0B3-A19D-4738-B179-94F6195D1F02}" dt="2023-11-08T23:33:25.599" v="63"/>
          <ac:spMkLst>
            <pc:docMk/>
            <pc:sldMk cId="2241968852" sldId="285"/>
            <ac:spMk id="7" creationId="{74AF802C-6EE6-CA07-F3C8-36CD4C933BBD}"/>
          </ac:spMkLst>
        </pc:spChg>
        <pc:spChg chg="mod">
          <ac:chgData name="Neemias Informatica Lima" userId="b77af7bd85500281" providerId="LiveId" clId="{4A48A0B3-A19D-4738-B179-94F6195D1F02}" dt="2023-11-08T23:41:22.326" v="222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2:03.421" v="240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A48A0B3-A19D-4738-B179-94F6195D1F02}" dt="2023-11-08T23:33:25.155" v="62" actId="478"/>
          <ac:picMkLst>
            <pc:docMk/>
            <pc:sldMk cId="2241968852" sldId="285"/>
            <ac:picMk id="4" creationId="{E7EEAF4A-24D0-7264-F287-75DE6283AA0C}"/>
          </ac:picMkLst>
        </pc:picChg>
        <pc:picChg chg="add mod">
          <ac:chgData name="Neemias Informatica Lima" userId="b77af7bd85500281" providerId="LiveId" clId="{4A48A0B3-A19D-4738-B179-94F6195D1F02}" dt="2023-11-08T23:33:25.599" v="63"/>
          <ac:picMkLst>
            <pc:docMk/>
            <pc:sldMk cId="2241968852" sldId="285"/>
            <ac:picMk id="8" creationId="{AAC459E0-BC44-9478-72DD-63D9618BCF8E}"/>
          </ac:picMkLst>
        </pc:picChg>
      </pc:sldChg>
      <pc:sldChg chg="addSp delSp modSp mod">
        <pc:chgData name="Neemias Informatica Lima" userId="b77af7bd85500281" providerId="LiveId" clId="{4A48A0B3-A19D-4738-B179-94F6195D1F02}" dt="2023-11-08T23:43:41.261" v="267" actId="20577"/>
        <pc:sldMkLst>
          <pc:docMk/>
          <pc:sldMk cId="1959249856" sldId="286"/>
        </pc:sldMkLst>
        <pc:spChg chg="del">
          <ac:chgData name="Neemias Informatica Lima" userId="b77af7bd85500281" providerId="LiveId" clId="{4A48A0B3-A19D-4738-B179-94F6195D1F02}" dt="2023-11-08T23:33:39.570" v="66" actId="478"/>
          <ac:spMkLst>
            <pc:docMk/>
            <pc:sldMk cId="1959249856" sldId="286"/>
            <ac:spMk id="2" creationId="{AB7C0574-91E0-6E82-A717-0337D564BBC8}"/>
          </ac:spMkLst>
        </pc:spChg>
        <pc:spChg chg="add mod">
          <ac:chgData name="Neemias Informatica Lima" userId="b77af7bd85500281" providerId="LiveId" clId="{4A48A0B3-A19D-4738-B179-94F6195D1F02}" dt="2023-11-08T23:33:39.902" v="67"/>
          <ac:spMkLst>
            <pc:docMk/>
            <pc:sldMk cId="1959249856" sldId="286"/>
            <ac:spMk id="5" creationId="{1C51569E-782B-FCA1-6ADE-6AACF5B2A47C}"/>
          </ac:spMkLst>
        </pc:spChg>
        <pc:spChg chg="del">
          <ac:chgData name="Neemias Informatica Lima" userId="b77af7bd85500281" providerId="LiveId" clId="{4A48A0B3-A19D-4738-B179-94F6195D1F02}" dt="2023-11-08T23:33:39.570" v="66" actId="47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4A48A0B3-A19D-4738-B179-94F6195D1F02}" dt="2023-11-08T23:33:39.902" v="67"/>
          <ac:spMkLst>
            <pc:docMk/>
            <pc:sldMk cId="1959249856" sldId="286"/>
            <ac:spMk id="7" creationId="{5B5DE476-5E25-DA87-45C6-9D5378CE458E}"/>
          </ac:spMkLst>
        </pc:spChg>
        <pc:spChg chg="mod">
          <ac:chgData name="Neemias Informatica Lima" userId="b77af7bd85500281" providerId="LiveId" clId="{4A48A0B3-A19D-4738-B179-94F6195D1F02}" dt="2023-11-08T23:42:50.798" v="25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3:41.261" v="267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A48A0B3-A19D-4738-B179-94F6195D1F02}" dt="2023-11-08T23:33:39.570" v="66" actId="478"/>
          <ac:picMkLst>
            <pc:docMk/>
            <pc:sldMk cId="1959249856" sldId="286"/>
            <ac:picMk id="4" creationId="{4BC68804-1FCA-101D-7E47-C7BC7A4689EF}"/>
          </ac:picMkLst>
        </pc:picChg>
        <pc:picChg chg="add mod">
          <ac:chgData name="Neemias Informatica Lima" userId="b77af7bd85500281" providerId="LiveId" clId="{4A48A0B3-A19D-4738-B179-94F6195D1F02}" dt="2023-11-08T23:33:39.902" v="67"/>
          <ac:picMkLst>
            <pc:docMk/>
            <pc:sldMk cId="1959249856" sldId="286"/>
            <ac:picMk id="8" creationId="{77FF2498-D771-94CD-FF4E-E379137EC74E}"/>
          </ac:picMkLst>
        </pc:picChg>
      </pc:sldChg>
      <pc:sldChg chg="addSp delSp modSp mod">
        <pc:chgData name="Neemias Informatica Lima" userId="b77af7bd85500281" providerId="LiveId" clId="{4A48A0B3-A19D-4738-B179-94F6195D1F02}" dt="2023-11-08T23:45:33.291" v="303" actId="20577"/>
        <pc:sldMkLst>
          <pc:docMk/>
          <pc:sldMk cId="2857006406" sldId="287"/>
        </pc:sldMkLst>
        <pc:spChg chg="del">
          <ac:chgData name="Neemias Informatica Lima" userId="b77af7bd85500281" providerId="LiveId" clId="{4A48A0B3-A19D-4738-B179-94F6195D1F02}" dt="2023-11-08T23:34:03.499" v="72" actId="478"/>
          <ac:spMkLst>
            <pc:docMk/>
            <pc:sldMk cId="2857006406" sldId="287"/>
            <ac:spMk id="2" creationId="{0005C4D7-00FF-4884-7B97-7513E22E1008}"/>
          </ac:spMkLst>
        </pc:spChg>
        <pc:spChg chg="add mod">
          <ac:chgData name="Neemias Informatica Lima" userId="b77af7bd85500281" providerId="LiveId" clId="{4A48A0B3-A19D-4738-B179-94F6195D1F02}" dt="2023-11-08T23:34:03.839" v="73"/>
          <ac:spMkLst>
            <pc:docMk/>
            <pc:sldMk cId="2857006406" sldId="287"/>
            <ac:spMk id="5" creationId="{77CE7ABE-1B40-73CE-AE28-A93FCBFAF4A3}"/>
          </ac:spMkLst>
        </pc:spChg>
        <pc:spChg chg="del">
          <ac:chgData name="Neemias Informatica Lima" userId="b77af7bd85500281" providerId="LiveId" clId="{4A48A0B3-A19D-4738-B179-94F6195D1F02}" dt="2023-11-08T23:34:03.499" v="72" actId="478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4A48A0B3-A19D-4738-B179-94F6195D1F02}" dt="2023-11-08T23:34:03.839" v="73"/>
          <ac:spMkLst>
            <pc:docMk/>
            <pc:sldMk cId="2857006406" sldId="287"/>
            <ac:spMk id="7" creationId="{AD9E7768-65A3-969E-07DE-666CD37CE3E6}"/>
          </ac:spMkLst>
        </pc:spChg>
        <pc:spChg chg="mod">
          <ac:chgData name="Neemias Informatica Lima" userId="b77af7bd85500281" providerId="LiveId" clId="{4A48A0B3-A19D-4738-B179-94F6195D1F02}" dt="2023-11-08T23:45:33.291" v="303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A48A0B3-A19D-4738-B179-94F6195D1F02}" dt="2023-11-08T23:34:03.499" v="72" actId="478"/>
          <ac:picMkLst>
            <pc:docMk/>
            <pc:sldMk cId="2857006406" sldId="287"/>
            <ac:picMk id="4" creationId="{FF3EC3FF-ECCC-AA66-9A45-5EAD03D04FC6}"/>
          </ac:picMkLst>
        </pc:picChg>
        <pc:picChg chg="add mod">
          <ac:chgData name="Neemias Informatica Lima" userId="b77af7bd85500281" providerId="LiveId" clId="{4A48A0B3-A19D-4738-B179-94F6195D1F02}" dt="2023-11-08T23:34:03.839" v="73"/>
          <ac:picMkLst>
            <pc:docMk/>
            <pc:sldMk cId="2857006406" sldId="287"/>
            <ac:picMk id="8" creationId="{11D3B5D7-22CF-E681-15EB-4E9E63C31212}"/>
          </ac:picMkLst>
        </pc:picChg>
      </pc:sldChg>
      <pc:sldChg chg="addSp delSp modSp mod">
        <pc:chgData name="Neemias Informatica Lima" userId="b77af7bd85500281" providerId="LiveId" clId="{4A48A0B3-A19D-4738-B179-94F6195D1F02}" dt="2023-11-08T23:36:00.536" v="127" actId="20577"/>
        <pc:sldMkLst>
          <pc:docMk/>
          <pc:sldMk cId="2630436816" sldId="288"/>
        </pc:sldMkLst>
        <pc:spChg chg="del">
          <ac:chgData name="Neemias Informatica Lima" userId="b77af7bd85500281" providerId="LiveId" clId="{4A48A0B3-A19D-4738-B179-94F6195D1F02}" dt="2023-11-08T23:32:41.611" v="50" actId="478"/>
          <ac:spMkLst>
            <pc:docMk/>
            <pc:sldMk cId="2630436816" sldId="288"/>
            <ac:spMk id="2" creationId="{76DB6DD9-8755-485F-41C7-00DFF1907AB6}"/>
          </ac:spMkLst>
        </pc:spChg>
        <pc:spChg chg="add mod">
          <ac:chgData name="Neemias Informatica Lima" userId="b77af7bd85500281" providerId="LiveId" clId="{4A48A0B3-A19D-4738-B179-94F6195D1F02}" dt="2023-11-08T23:32:41.983" v="51"/>
          <ac:spMkLst>
            <pc:docMk/>
            <pc:sldMk cId="2630436816" sldId="288"/>
            <ac:spMk id="5" creationId="{CE98C366-1A57-FDB8-F1DC-C4DEF862057E}"/>
          </ac:spMkLst>
        </pc:spChg>
        <pc:spChg chg="del">
          <ac:chgData name="Neemias Informatica Lima" userId="b77af7bd85500281" providerId="LiveId" clId="{4A48A0B3-A19D-4738-B179-94F6195D1F02}" dt="2023-11-08T23:32:41.611" v="50" actId="478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4A48A0B3-A19D-4738-B179-94F6195D1F02}" dt="2023-11-08T23:32:41.983" v="51"/>
          <ac:spMkLst>
            <pc:docMk/>
            <pc:sldMk cId="2630436816" sldId="288"/>
            <ac:spMk id="7" creationId="{37D8D36E-8EA9-9FD9-1D5F-4183ADAC87B9}"/>
          </ac:spMkLst>
        </pc:spChg>
        <pc:spChg chg="mod">
          <ac:chgData name="Neemias Informatica Lima" userId="b77af7bd85500281" providerId="LiveId" clId="{4A48A0B3-A19D-4738-B179-94F6195D1F02}" dt="2023-11-08T23:36:00.536" v="12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5:20.286" v="109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2:41.611" v="50" actId="478"/>
          <ac:picMkLst>
            <pc:docMk/>
            <pc:sldMk cId="2630436816" sldId="288"/>
            <ac:picMk id="4" creationId="{28C4F974-1AC4-E691-E4E6-D12C5C772E74}"/>
          </ac:picMkLst>
        </pc:picChg>
        <pc:picChg chg="add mod">
          <ac:chgData name="Neemias Informatica Lima" userId="b77af7bd85500281" providerId="LiveId" clId="{4A48A0B3-A19D-4738-B179-94F6195D1F02}" dt="2023-11-08T23:32:41.983" v="51"/>
          <ac:picMkLst>
            <pc:docMk/>
            <pc:sldMk cId="2630436816" sldId="288"/>
            <ac:picMk id="8" creationId="{FE2F9B40-E758-CF02-80C8-DB1ABD39A1D9}"/>
          </ac:picMkLst>
        </pc:picChg>
      </pc:sldChg>
      <pc:sldChg chg="addSp delSp modSp mod">
        <pc:chgData name="Neemias Informatica Lima" userId="b77af7bd85500281" providerId="LiveId" clId="{4A48A0B3-A19D-4738-B179-94F6195D1F02}" dt="2023-11-08T23:39:07.214" v="191" actId="313"/>
        <pc:sldMkLst>
          <pc:docMk/>
          <pc:sldMk cId="3032827026" sldId="289"/>
        </pc:sldMkLst>
        <pc:spChg chg="del">
          <ac:chgData name="Neemias Informatica Lima" userId="b77af7bd85500281" providerId="LiveId" clId="{4A48A0B3-A19D-4738-B179-94F6195D1F02}" dt="2023-11-08T23:33:06.019" v="56" actId="478"/>
          <ac:spMkLst>
            <pc:docMk/>
            <pc:sldMk cId="3032827026" sldId="289"/>
            <ac:spMk id="2" creationId="{1DDFBFA1-9350-7E4D-9A66-59B2A927A45B}"/>
          </ac:spMkLst>
        </pc:spChg>
        <pc:spChg chg="add mod">
          <ac:chgData name="Neemias Informatica Lima" userId="b77af7bd85500281" providerId="LiveId" clId="{4A48A0B3-A19D-4738-B179-94F6195D1F02}" dt="2023-11-08T23:33:06.371" v="57"/>
          <ac:spMkLst>
            <pc:docMk/>
            <pc:sldMk cId="3032827026" sldId="289"/>
            <ac:spMk id="5" creationId="{FE1A7DDD-C1FA-21D0-DDC1-6F1EFA7838D3}"/>
          </ac:spMkLst>
        </pc:spChg>
        <pc:spChg chg="del">
          <ac:chgData name="Neemias Informatica Lima" userId="b77af7bd85500281" providerId="LiveId" clId="{4A48A0B3-A19D-4738-B179-94F6195D1F02}" dt="2023-11-08T23:33:06.019" v="56" actId="4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4A48A0B3-A19D-4738-B179-94F6195D1F02}" dt="2023-11-08T23:33:06.371" v="57"/>
          <ac:spMkLst>
            <pc:docMk/>
            <pc:sldMk cId="3032827026" sldId="289"/>
            <ac:spMk id="7" creationId="{6545CEF5-F60F-747F-0847-10C564DC665F}"/>
          </ac:spMkLst>
        </pc:spChg>
        <pc:spChg chg="mod">
          <ac:chgData name="Neemias Informatica Lima" userId="b77af7bd85500281" providerId="LiveId" clId="{4A48A0B3-A19D-4738-B179-94F6195D1F02}" dt="2023-11-08T23:39:07.214" v="191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A48A0B3-A19D-4738-B179-94F6195D1F02}" dt="2023-11-08T23:36:58.073" v="14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06.019" v="56" actId="478"/>
          <ac:picMkLst>
            <pc:docMk/>
            <pc:sldMk cId="3032827026" sldId="289"/>
            <ac:picMk id="4" creationId="{9D33F971-8654-BA45-DFD6-608C83A1D99B}"/>
          </ac:picMkLst>
        </pc:picChg>
        <pc:picChg chg="add mod">
          <ac:chgData name="Neemias Informatica Lima" userId="b77af7bd85500281" providerId="LiveId" clId="{4A48A0B3-A19D-4738-B179-94F6195D1F02}" dt="2023-11-08T23:33:06.371" v="57"/>
          <ac:picMkLst>
            <pc:docMk/>
            <pc:sldMk cId="3032827026" sldId="289"/>
            <ac:picMk id="8" creationId="{1F4C3F11-00AA-5994-BF95-7163B03876FB}"/>
          </ac:picMkLst>
        </pc:picChg>
      </pc:sldChg>
      <pc:sldChg chg="addSp delSp modSp mod">
        <pc:chgData name="Neemias Informatica Lima" userId="b77af7bd85500281" providerId="LiveId" clId="{4A48A0B3-A19D-4738-B179-94F6195D1F02}" dt="2023-11-08T23:40:55.856" v="217"/>
        <pc:sldMkLst>
          <pc:docMk/>
          <pc:sldMk cId="3772032319" sldId="290"/>
        </pc:sldMkLst>
        <pc:spChg chg="del">
          <ac:chgData name="Neemias Informatica Lima" userId="b77af7bd85500281" providerId="LiveId" clId="{4A48A0B3-A19D-4738-B179-94F6195D1F02}" dt="2023-11-08T23:33:18.902" v="60" actId="478"/>
          <ac:spMkLst>
            <pc:docMk/>
            <pc:sldMk cId="3772032319" sldId="290"/>
            <ac:spMk id="2" creationId="{FC68624B-C12E-69A9-1B5A-C98BEBBDD139}"/>
          </ac:spMkLst>
        </pc:spChg>
        <pc:spChg chg="add mod">
          <ac:chgData name="Neemias Informatica Lima" userId="b77af7bd85500281" providerId="LiveId" clId="{4A48A0B3-A19D-4738-B179-94F6195D1F02}" dt="2023-11-08T23:33:19.258" v="61"/>
          <ac:spMkLst>
            <pc:docMk/>
            <pc:sldMk cId="3772032319" sldId="290"/>
            <ac:spMk id="5" creationId="{F62D0A3F-CC10-98F1-4CD0-AD58A4E5C8CE}"/>
          </ac:spMkLst>
        </pc:spChg>
        <pc:spChg chg="del">
          <ac:chgData name="Neemias Informatica Lima" userId="b77af7bd85500281" providerId="LiveId" clId="{4A48A0B3-A19D-4738-B179-94F6195D1F02}" dt="2023-11-08T23:33:18.902" v="60" actId="478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4A48A0B3-A19D-4738-B179-94F6195D1F02}" dt="2023-11-08T23:33:19.258" v="61"/>
          <ac:spMkLst>
            <pc:docMk/>
            <pc:sldMk cId="3772032319" sldId="290"/>
            <ac:spMk id="7" creationId="{9BDB91AD-B403-D195-E0AD-F47503D69A39}"/>
          </ac:spMkLst>
        </pc:spChg>
        <pc:spChg chg="mod">
          <ac:chgData name="Neemias Informatica Lima" userId="b77af7bd85500281" providerId="LiveId" clId="{4A48A0B3-A19D-4738-B179-94F6195D1F02}" dt="2023-11-08T23:40:55.856" v="21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A48A0B3-A19D-4738-B179-94F6195D1F02}" dt="2023-11-08T23:39:29.085" v="19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18.902" v="60" actId="478"/>
          <ac:picMkLst>
            <pc:docMk/>
            <pc:sldMk cId="3772032319" sldId="290"/>
            <ac:picMk id="4" creationId="{519CAC71-BAF5-C81A-4BD0-5BE80D4A2E4A}"/>
          </ac:picMkLst>
        </pc:picChg>
        <pc:picChg chg="add mod">
          <ac:chgData name="Neemias Informatica Lima" userId="b77af7bd85500281" providerId="LiveId" clId="{4A48A0B3-A19D-4738-B179-94F6195D1F02}" dt="2023-11-08T23:33:19.258" v="61"/>
          <ac:picMkLst>
            <pc:docMk/>
            <pc:sldMk cId="3772032319" sldId="290"/>
            <ac:picMk id="8" creationId="{9B8F6130-9E82-0B3D-2A97-CEF7A0DC53A3}"/>
          </ac:picMkLst>
        </pc:picChg>
      </pc:sldChg>
      <pc:sldChg chg="addSp delSp modSp mod">
        <pc:chgData name="Neemias Informatica Lima" userId="b77af7bd85500281" providerId="LiveId" clId="{4A48A0B3-A19D-4738-B179-94F6195D1F02}" dt="2023-11-08T23:45:55.717" v="304" actId="313"/>
        <pc:sldMkLst>
          <pc:docMk/>
          <pc:sldMk cId="1768216317" sldId="291"/>
        </pc:sldMkLst>
        <pc:spChg chg="del">
          <ac:chgData name="Neemias Informatica Lima" userId="b77af7bd85500281" providerId="LiveId" clId="{4A48A0B3-A19D-4738-B179-94F6195D1F02}" dt="2023-11-08T23:33:31.878" v="64" actId="478"/>
          <ac:spMkLst>
            <pc:docMk/>
            <pc:sldMk cId="1768216317" sldId="291"/>
            <ac:spMk id="2" creationId="{3B3DC347-6AB4-7195-1FA9-D8D623314BE2}"/>
          </ac:spMkLst>
        </pc:spChg>
        <pc:spChg chg="add mod">
          <ac:chgData name="Neemias Informatica Lima" userId="b77af7bd85500281" providerId="LiveId" clId="{4A48A0B3-A19D-4738-B179-94F6195D1F02}" dt="2023-11-08T23:33:32.259" v="65"/>
          <ac:spMkLst>
            <pc:docMk/>
            <pc:sldMk cId="1768216317" sldId="291"/>
            <ac:spMk id="5" creationId="{A685DD79-1480-8A0E-9BDF-81FD75E78D5D}"/>
          </ac:spMkLst>
        </pc:spChg>
        <pc:spChg chg="del">
          <ac:chgData name="Neemias Informatica Lima" userId="b77af7bd85500281" providerId="LiveId" clId="{4A48A0B3-A19D-4738-B179-94F6195D1F02}" dt="2023-11-08T23:33:31.878" v="64" actId="478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4A48A0B3-A19D-4738-B179-94F6195D1F02}" dt="2023-11-08T23:33:32.259" v="65"/>
          <ac:spMkLst>
            <pc:docMk/>
            <pc:sldMk cId="1768216317" sldId="291"/>
            <ac:spMk id="7" creationId="{E7DDCFC0-338D-816D-21AF-42FD6492BE5E}"/>
          </ac:spMkLst>
        </pc:spChg>
        <pc:spChg chg="mod">
          <ac:chgData name="Neemias Informatica Lima" userId="b77af7bd85500281" providerId="LiveId" clId="{4A48A0B3-A19D-4738-B179-94F6195D1F02}" dt="2023-11-08T23:45:55.717" v="304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A48A0B3-A19D-4738-B179-94F6195D1F02}" dt="2023-11-08T23:41:27.857" v="227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31.878" v="64" actId="478"/>
          <ac:picMkLst>
            <pc:docMk/>
            <pc:sldMk cId="1768216317" sldId="291"/>
            <ac:picMk id="4" creationId="{FA514DAF-3365-682E-9A59-7277893FF995}"/>
          </ac:picMkLst>
        </pc:picChg>
        <pc:picChg chg="add mod">
          <ac:chgData name="Neemias Informatica Lima" userId="b77af7bd85500281" providerId="LiveId" clId="{4A48A0B3-A19D-4738-B179-94F6195D1F02}" dt="2023-11-08T23:33:32.259" v="65"/>
          <ac:picMkLst>
            <pc:docMk/>
            <pc:sldMk cId="1768216317" sldId="291"/>
            <ac:picMk id="8" creationId="{2652A4F5-2FB1-0CB0-0530-6F3073F200C2}"/>
          </ac:picMkLst>
        </pc:picChg>
      </pc:sldChg>
      <pc:sldChg chg="addSp delSp modSp mod">
        <pc:chgData name="Neemias Informatica Lima" userId="b77af7bd85500281" providerId="LiveId" clId="{4A48A0B3-A19D-4738-B179-94F6195D1F02}" dt="2023-11-08T23:44:16.669" v="281" actId="1035"/>
        <pc:sldMkLst>
          <pc:docMk/>
          <pc:sldMk cId="3757265641" sldId="292"/>
        </pc:sldMkLst>
        <pc:spChg chg="del">
          <ac:chgData name="Neemias Informatica Lima" userId="b77af7bd85500281" providerId="LiveId" clId="{4A48A0B3-A19D-4738-B179-94F6195D1F02}" dt="2023-11-08T23:33:47.598" v="68" actId="478"/>
          <ac:spMkLst>
            <pc:docMk/>
            <pc:sldMk cId="3757265641" sldId="292"/>
            <ac:spMk id="2" creationId="{B63278CB-8CF9-0474-AACF-E6E3D504B41D}"/>
          </ac:spMkLst>
        </pc:spChg>
        <pc:spChg chg="add mod">
          <ac:chgData name="Neemias Informatica Lima" userId="b77af7bd85500281" providerId="LiveId" clId="{4A48A0B3-A19D-4738-B179-94F6195D1F02}" dt="2023-11-08T23:33:47.956" v="69"/>
          <ac:spMkLst>
            <pc:docMk/>
            <pc:sldMk cId="3757265641" sldId="292"/>
            <ac:spMk id="5" creationId="{A777E5DE-E689-7DDB-6D36-5BEBD0C2A489}"/>
          </ac:spMkLst>
        </pc:spChg>
        <pc:spChg chg="del">
          <ac:chgData name="Neemias Informatica Lima" userId="b77af7bd85500281" providerId="LiveId" clId="{4A48A0B3-A19D-4738-B179-94F6195D1F02}" dt="2023-11-08T23:33:47.598" v="68" actId="478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4A48A0B3-A19D-4738-B179-94F6195D1F02}" dt="2023-11-08T23:33:47.956" v="69"/>
          <ac:spMkLst>
            <pc:docMk/>
            <pc:sldMk cId="3757265641" sldId="292"/>
            <ac:spMk id="7" creationId="{80623FAD-013B-6A2B-2267-3D34A4EFAF90}"/>
          </ac:spMkLst>
        </pc:spChg>
        <pc:spChg chg="mod">
          <ac:chgData name="Neemias Informatica Lima" userId="b77af7bd85500281" providerId="LiveId" clId="{4A48A0B3-A19D-4738-B179-94F6195D1F02}" dt="2023-11-08T23:44:16.669" v="281" actId="103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A48A0B3-A19D-4738-B179-94F6195D1F02}" dt="2023-11-08T23:42:56.626" v="255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47.598" v="68" actId="478"/>
          <ac:picMkLst>
            <pc:docMk/>
            <pc:sldMk cId="3757265641" sldId="292"/>
            <ac:picMk id="4" creationId="{61A129E5-57FB-6351-5D40-6B9DDDFC1C2A}"/>
          </ac:picMkLst>
        </pc:picChg>
        <pc:picChg chg="add mod">
          <ac:chgData name="Neemias Informatica Lima" userId="b77af7bd85500281" providerId="LiveId" clId="{4A48A0B3-A19D-4738-B179-94F6195D1F02}" dt="2023-11-08T23:33:47.956" v="69"/>
          <ac:picMkLst>
            <pc:docMk/>
            <pc:sldMk cId="3757265641" sldId="292"/>
            <ac:picMk id="8" creationId="{7B69B480-30F7-05CA-7EAD-5160F75B5A0D}"/>
          </ac:picMkLst>
        </pc:picChg>
      </pc:sldChg>
      <pc:sldChg chg="addSp delSp modSp mod">
        <pc:chgData name="Neemias Informatica Lima" userId="b77af7bd85500281" providerId="LiveId" clId="{4A48A0B3-A19D-4738-B179-94F6195D1F02}" dt="2023-11-08T23:44:56.929" v="288" actId="6549"/>
        <pc:sldMkLst>
          <pc:docMk/>
          <pc:sldMk cId="3114938747" sldId="293"/>
        </pc:sldMkLst>
        <pc:spChg chg="del">
          <ac:chgData name="Neemias Informatica Lima" userId="b77af7bd85500281" providerId="LiveId" clId="{4A48A0B3-A19D-4738-B179-94F6195D1F02}" dt="2023-11-08T23:33:56.043" v="70" actId="478"/>
          <ac:spMkLst>
            <pc:docMk/>
            <pc:sldMk cId="3114938747" sldId="293"/>
            <ac:spMk id="2" creationId="{462C39BB-4B1F-802F-03D1-DA4598E9B5D0}"/>
          </ac:spMkLst>
        </pc:spChg>
        <pc:spChg chg="add mod">
          <ac:chgData name="Neemias Informatica Lima" userId="b77af7bd85500281" providerId="LiveId" clId="{4A48A0B3-A19D-4738-B179-94F6195D1F02}" dt="2023-11-08T23:33:56.391" v="71"/>
          <ac:spMkLst>
            <pc:docMk/>
            <pc:sldMk cId="3114938747" sldId="293"/>
            <ac:spMk id="5" creationId="{BE619D40-4C25-81EE-5F4D-2CF263CEEE63}"/>
          </ac:spMkLst>
        </pc:spChg>
        <pc:spChg chg="del">
          <ac:chgData name="Neemias Informatica Lima" userId="b77af7bd85500281" providerId="LiveId" clId="{4A48A0B3-A19D-4738-B179-94F6195D1F02}" dt="2023-11-08T23:33:56.043" v="70" actId="478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4A48A0B3-A19D-4738-B179-94F6195D1F02}" dt="2023-11-08T23:33:56.391" v="71"/>
          <ac:spMkLst>
            <pc:docMk/>
            <pc:sldMk cId="3114938747" sldId="293"/>
            <ac:spMk id="7" creationId="{38702C50-B6DB-4925-7B24-0D412ABBA5B7}"/>
          </ac:spMkLst>
        </pc:spChg>
        <pc:spChg chg="mod">
          <ac:chgData name="Neemias Informatica Lima" userId="b77af7bd85500281" providerId="LiveId" clId="{4A48A0B3-A19D-4738-B179-94F6195D1F02}" dt="2023-11-08T23:44:56.929" v="288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4A48A0B3-A19D-4738-B179-94F6195D1F02}" dt="2023-11-08T23:33:56.043" v="70" actId="478"/>
          <ac:picMkLst>
            <pc:docMk/>
            <pc:sldMk cId="3114938747" sldId="293"/>
            <ac:picMk id="4" creationId="{D450500D-1A11-EB03-51D9-DF9E94EA05E3}"/>
          </ac:picMkLst>
        </pc:picChg>
        <pc:picChg chg="add mod">
          <ac:chgData name="Neemias Informatica Lima" userId="b77af7bd85500281" providerId="LiveId" clId="{4A48A0B3-A19D-4738-B179-94F6195D1F02}" dt="2023-11-08T23:33:56.391" v="71"/>
          <ac:picMkLst>
            <pc:docMk/>
            <pc:sldMk cId="3114938747" sldId="293"/>
            <ac:picMk id="8" creationId="{562AA466-2D19-8FB3-875F-CB2B1055C94A}"/>
          </ac:picMkLst>
        </pc:picChg>
      </pc:sldChg>
    </pc:docChg>
  </pc:docChgLst>
  <pc:docChgLst>
    <pc:chgData name="Neemias Informatica Lima" userId="b77af7bd85500281" providerId="LiveId" clId="{8309966C-91D6-4CA3-AEA1-1198A96CB52D}"/>
    <pc:docChg chg="undo redo custSel modSld">
      <pc:chgData name="Neemias Informatica Lima" userId="b77af7bd85500281" providerId="LiveId" clId="{8309966C-91D6-4CA3-AEA1-1198A96CB52D}" dt="2023-11-09T00:17:03.184" v="376" actId="20577"/>
      <pc:docMkLst>
        <pc:docMk/>
      </pc:docMkLst>
      <pc:sldChg chg="addSp delSp modSp mod">
        <pc:chgData name="Neemias Informatica Lima" userId="b77af7bd85500281" providerId="LiveId" clId="{8309966C-91D6-4CA3-AEA1-1198A96CB52D}" dt="2023-11-08T23:50:28.569" v="35"/>
        <pc:sldMkLst>
          <pc:docMk/>
          <pc:sldMk cId="2232331225" sldId="280"/>
        </pc:sldMkLst>
        <pc:spChg chg="mod">
          <ac:chgData name="Neemias Informatica Lima" userId="b77af7bd85500281" providerId="LiveId" clId="{8309966C-91D6-4CA3-AEA1-1198A96CB52D}" dt="2023-11-08T23:48:13.066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9:36.206" v="2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8:28.986" v="1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9:31.600" v="2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8:44.725" v="20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8309966C-91D6-4CA3-AEA1-1198A96CB52D}" dt="2023-11-08T23:49:39.205" v="27" actId="478"/>
          <ac:picMkLst>
            <pc:docMk/>
            <pc:sldMk cId="2232331225" sldId="280"/>
            <ac:picMk id="4" creationId="{65983391-380B-4513-52B2-5FDDBEBFCBDF}"/>
          </ac:picMkLst>
        </pc:picChg>
        <pc:picChg chg="add mod">
          <ac:chgData name="Neemias Informatica Lima" userId="b77af7bd85500281" providerId="LiveId" clId="{8309966C-91D6-4CA3-AEA1-1198A96CB52D}" dt="2023-11-08T23:50:28.569" v="35"/>
          <ac:picMkLst>
            <pc:docMk/>
            <pc:sldMk cId="2232331225" sldId="280"/>
            <ac:picMk id="8" creationId="{FD966311-681D-3476-93ED-E125FA321D50}"/>
          </ac:picMkLst>
        </pc:picChg>
      </pc:sldChg>
      <pc:sldChg chg="addSp delSp modSp mod">
        <pc:chgData name="Neemias Informatica Lima" userId="b77af7bd85500281" providerId="LiveId" clId="{8309966C-91D6-4CA3-AEA1-1198A96CB52D}" dt="2023-11-09T00:04:53.604" v="98" actId="20577"/>
        <pc:sldMkLst>
          <pc:docMk/>
          <pc:sldMk cId="2103443556" sldId="281"/>
        </pc:sldMkLst>
        <pc:spChg chg="mod">
          <ac:chgData name="Neemias Informatica Lima" userId="b77af7bd85500281" providerId="LiveId" clId="{8309966C-91D6-4CA3-AEA1-1198A96CB52D}" dt="2023-11-09T00:04:53.604" v="98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50:39.601" v="3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52:02.409" v="50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0:57.542" v="45" actId="14100"/>
          <ac:picMkLst>
            <pc:docMk/>
            <pc:sldMk cId="2103443556" sldId="281"/>
            <ac:picMk id="3" creationId="{40BA6383-30A9-5BE2-CC2F-910AA722A3F6}"/>
          </ac:picMkLst>
        </pc:picChg>
        <pc:picChg chg="del">
          <ac:chgData name="Neemias Informatica Lima" userId="b77af7bd85500281" providerId="LiveId" clId="{8309966C-91D6-4CA3-AEA1-1198A96CB52D}" dt="2023-11-08T23:50:41.748" v="38" actId="478"/>
          <ac:picMkLst>
            <pc:docMk/>
            <pc:sldMk cId="2103443556" sldId="281"/>
            <ac:picMk id="4" creationId="{9156CE55-62D2-8F32-5CEF-AA5D645DFDC2}"/>
          </ac:picMkLst>
        </pc:picChg>
      </pc:sldChg>
      <pc:sldChg chg="addSp delSp modSp mod">
        <pc:chgData name="Neemias Informatica Lima" userId="b77af7bd85500281" providerId="LiveId" clId="{8309966C-91D6-4CA3-AEA1-1198A96CB52D}" dt="2023-11-09T00:06:42.046" v="152" actId="6549"/>
        <pc:sldMkLst>
          <pc:docMk/>
          <pc:sldMk cId="3683219421" sldId="282"/>
        </pc:sldMkLst>
        <pc:spChg chg="add mod">
          <ac:chgData name="Neemias Informatica Lima" userId="b77af7bd85500281" providerId="LiveId" clId="{8309966C-91D6-4CA3-AEA1-1198A96CB52D}" dt="2023-11-08T23:52:16.799" v="54"/>
          <ac:spMkLst>
            <pc:docMk/>
            <pc:sldMk cId="3683219421" sldId="282"/>
            <ac:spMk id="2" creationId="{A2EDF709-A80D-C542-494F-1D687A60A95B}"/>
          </ac:spMkLst>
        </pc:spChg>
        <pc:spChg chg="add mod">
          <ac:chgData name="Neemias Informatica Lima" userId="b77af7bd85500281" providerId="LiveId" clId="{8309966C-91D6-4CA3-AEA1-1198A96CB52D}" dt="2023-11-08T23:52:16.799" v="54"/>
          <ac:spMkLst>
            <pc:docMk/>
            <pc:sldMk cId="3683219421" sldId="282"/>
            <ac:spMk id="5" creationId="{5AAC87F9-ABB7-FDCD-A797-29B755D4EB21}"/>
          </ac:spMkLst>
        </pc:spChg>
        <pc:spChg chg="del">
          <ac:chgData name="Neemias Informatica Lima" userId="b77af7bd85500281" providerId="LiveId" clId="{8309966C-91D6-4CA3-AEA1-1198A96CB52D}" dt="2023-11-08T23:52:16.444" v="53" actId="478"/>
          <ac:spMkLst>
            <pc:docMk/>
            <pc:sldMk cId="3683219421" sldId="282"/>
            <ac:spMk id="6" creationId="{22190320-FD5D-8174-BB1A-3B53ECEC2792}"/>
          </ac:spMkLst>
        </pc:spChg>
        <pc:spChg chg="del">
          <ac:chgData name="Neemias Informatica Lima" userId="b77af7bd85500281" providerId="LiveId" clId="{8309966C-91D6-4CA3-AEA1-1198A96CB52D}" dt="2023-11-08T23:52:16.444" v="53" actId="478"/>
          <ac:spMkLst>
            <pc:docMk/>
            <pc:sldMk cId="3683219421" sldId="282"/>
            <ac:spMk id="8" creationId="{B50385A9-C384-1BD9-D219-E2BE67D839CD}"/>
          </ac:spMkLst>
        </pc:spChg>
        <pc:spChg chg="mod">
          <ac:chgData name="Neemias Informatica Lima" userId="b77af7bd85500281" providerId="LiveId" clId="{8309966C-91D6-4CA3-AEA1-1198A96CB52D}" dt="2023-11-09T00:06:42.046" v="15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5:33.344" v="10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16.799" v="54"/>
          <ac:picMkLst>
            <pc:docMk/>
            <pc:sldMk cId="3683219421" sldId="282"/>
            <ac:picMk id="7" creationId="{07F63EC8-32F7-E461-033C-A11663D6C239}"/>
          </ac:picMkLst>
        </pc:picChg>
        <pc:picChg chg="del">
          <ac:chgData name="Neemias Informatica Lima" userId="b77af7bd85500281" providerId="LiveId" clId="{8309966C-91D6-4CA3-AEA1-1198A96CB52D}" dt="2023-11-08T23:52:16.444" v="53" actId="478"/>
          <ac:picMkLst>
            <pc:docMk/>
            <pc:sldMk cId="3683219421" sldId="282"/>
            <ac:picMk id="9" creationId="{44B52B92-9D75-CC0E-D0E1-636C6650A3F8}"/>
          </ac:picMkLst>
        </pc:picChg>
      </pc:sldChg>
      <pc:sldChg chg="addSp delSp modSp mod">
        <pc:chgData name="Neemias Informatica Lima" userId="b77af7bd85500281" providerId="LiveId" clId="{8309966C-91D6-4CA3-AEA1-1198A96CB52D}" dt="2023-11-09T00:07:36.478" v="170" actId="6549"/>
        <pc:sldMkLst>
          <pc:docMk/>
          <pc:sldMk cId="3902406419" sldId="283"/>
        </pc:sldMkLst>
        <pc:spChg chg="add mod">
          <ac:chgData name="Neemias Informatica Lima" userId="b77af7bd85500281" providerId="LiveId" clId="{8309966C-91D6-4CA3-AEA1-1198A96CB52D}" dt="2023-11-08T23:52:22.160" v="56"/>
          <ac:spMkLst>
            <pc:docMk/>
            <pc:sldMk cId="3902406419" sldId="283"/>
            <ac:spMk id="2" creationId="{E1F049EA-6239-4857-DD12-1C99C9E89C5B}"/>
          </ac:spMkLst>
        </pc:spChg>
        <pc:spChg chg="add mod">
          <ac:chgData name="Neemias Informatica Lima" userId="b77af7bd85500281" providerId="LiveId" clId="{8309966C-91D6-4CA3-AEA1-1198A96CB52D}" dt="2023-11-08T23:52:22.160" v="56"/>
          <ac:spMkLst>
            <pc:docMk/>
            <pc:sldMk cId="3902406419" sldId="283"/>
            <ac:spMk id="4" creationId="{9A652215-A6F6-10F8-F8F9-CECEB9518A2A}"/>
          </ac:spMkLst>
        </pc:spChg>
        <pc:spChg chg="del">
          <ac:chgData name="Neemias Informatica Lima" userId="b77af7bd85500281" providerId="LiveId" clId="{8309966C-91D6-4CA3-AEA1-1198A96CB52D}" dt="2023-11-08T23:52:21.779" v="55" actId="478"/>
          <ac:spMkLst>
            <pc:docMk/>
            <pc:sldMk cId="3902406419" sldId="283"/>
            <ac:spMk id="5" creationId="{8601F4E8-C09E-0C96-1059-A1829B8E35FA}"/>
          </ac:spMkLst>
        </pc:spChg>
        <pc:spChg chg="del">
          <ac:chgData name="Neemias Informatica Lima" userId="b77af7bd85500281" providerId="LiveId" clId="{8309966C-91D6-4CA3-AEA1-1198A96CB52D}" dt="2023-11-08T23:52:21.779" v="55" actId="478"/>
          <ac:spMkLst>
            <pc:docMk/>
            <pc:sldMk cId="3902406419" sldId="283"/>
            <ac:spMk id="7" creationId="{AE610097-5F60-B371-9D2B-8665C1ED0EAA}"/>
          </ac:spMkLst>
        </pc:spChg>
        <pc:spChg chg="mod">
          <ac:chgData name="Neemias Informatica Lima" userId="b77af7bd85500281" providerId="LiveId" clId="{8309966C-91D6-4CA3-AEA1-1198A96CB52D}" dt="2023-11-09T00:07:05.237" v="15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7:36.478" v="17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8309966C-91D6-4CA3-AEA1-1198A96CB52D}" dt="2023-11-08T23:52:22.160" v="56"/>
          <ac:picMkLst>
            <pc:docMk/>
            <pc:sldMk cId="3902406419" sldId="283"/>
            <ac:picMk id="6" creationId="{1F39AB75-F429-2D5C-DF9C-17C4246A44E1}"/>
          </ac:picMkLst>
        </pc:picChg>
        <pc:picChg chg="del">
          <ac:chgData name="Neemias Informatica Lima" userId="b77af7bd85500281" providerId="LiveId" clId="{8309966C-91D6-4CA3-AEA1-1198A96CB52D}" dt="2023-11-08T23:52:21.779" v="55" actId="478"/>
          <ac:picMkLst>
            <pc:docMk/>
            <pc:sldMk cId="3902406419" sldId="283"/>
            <ac:picMk id="8" creationId="{017B0450-7466-00BA-77BD-A3A89CE41C73}"/>
          </ac:picMkLst>
        </pc:picChg>
      </pc:sldChg>
      <pc:sldChg chg="addSp delSp modSp mod">
        <pc:chgData name="Neemias Informatica Lima" userId="b77af7bd85500281" providerId="LiveId" clId="{8309966C-91D6-4CA3-AEA1-1198A96CB52D}" dt="2023-11-09T00:09:06.012" v="219" actId="20577"/>
        <pc:sldMkLst>
          <pc:docMk/>
          <pc:sldMk cId="2424059023" sldId="284"/>
        </pc:sldMkLst>
        <pc:spChg chg="add mod">
          <ac:chgData name="Neemias Informatica Lima" userId="b77af7bd85500281" providerId="LiveId" clId="{8309966C-91D6-4CA3-AEA1-1198A96CB52D}" dt="2023-11-08T23:52:37.263" v="60"/>
          <ac:spMkLst>
            <pc:docMk/>
            <pc:sldMk cId="2424059023" sldId="284"/>
            <ac:spMk id="2" creationId="{26EF4B2A-7EB0-A8F8-5EAA-313191C48A3F}"/>
          </ac:spMkLst>
        </pc:spChg>
        <pc:spChg chg="add mod">
          <ac:chgData name="Neemias Informatica Lima" userId="b77af7bd85500281" providerId="LiveId" clId="{8309966C-91D6-4CA3-AEA1-1198A96CB52D}" dt="2023-11-08T23:52:37.263" v="60"/>
          <ac:spMkLst>
            <pc:docMk/>
            <pc:sldMk cId="2424059023" sldId="284"/>
            <ac:spMk id="4" creationId="{9E7EE009-7590-02EA-AB7C-DDB3689B4B7E}"/>
          </ac:spMkLst>
        </pc:spChg>
        <pc:spChg chg="del">
          <ac:chgData name="Neemias Informatica Lima" userId="b77af7bd85500281" providerId="LiveId" clId="{8309966C-91D6-4CA3-AEA1-1198A96CB52D}" dt="2023-11-08T23:52:36.924" v="59" actId="478"/>
          <ac:spMkLst>
            <pc:docMk/>
            <pc:sldMk cId="2424059023" sldId="284"/>
            <ac:spMk id="5" creationId="{6AA0D742-5E14-BA6D-9D8D-005B0E6AA335}"/>
          </ac:spMkLst>
        </pc:spChg>
        <pc:spChg chg="del">
          <ac:chgData name="Neemias Informatica Lima" userId="b77af7bd85500281" providerId="LiveId" clId="{8309966C-91D6-4CA3-AEA1-1198A96CB52D}" dt="2023-11-08T23:52:36.924" v="59" actId="478"/>
          <ac:spMkLst>
            <pc:docMk/>
            <pc:sldMk cId="2424059023" sldId="284"/>
            <ac:spMk id="7" creationId="{B9F96B51-43A9-1BFD-3092-649DE86CDD92}"/>
          </ac:spMkLst>
        </pc:spChg>
        <pc:spChg chg="mod">
          <ac:chgData name="Neemias Informatica Lima" userId="b77af7bd85500281" providerId="LiveId" clId="{8309966C-91D6-4CA3-AEA1-1198A96CB52D}" dt="2023-11-09T00:08:29.586" v="19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9:06.012" v="219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8309966C-91D6-4CA3-AEA1-1198A96CB52D}" dt="2023-11-08T23:52:37.263" v="60"/>
          <ac:picMkLst>
            <pc:docMk/>
            <pc:sldMk cId="2424059023" sldId="284"/>
            <ac:picMk id="6" creationId="{2AAD047A-FF23-82F8-7097-D75F9B106335}"/>
          </ac:picMkLst>
        </pc:picChg>
        <pc:picChg chg="del">
          <ac:chgData name="Neemias Informatica Lima" userId="b77af7bd85500281" providerId="LiveId" clId="{8309966C-91D6-4CA3-AEA1-1198A96CB52D}" dt="2023-11-08T23:52:36.924" v="59" actId="478"/>
          <ac:picMkLst>
            <pc:docMk/>
            <pc:sldMk cId="2424059023" sldId="284"/>
            <ac:picMk id="8" creationId="{83A77233-65F0-F8F5-4735-DDA7359704F6}"/>
          </ac:picMkLst>
        </pc:picChg>
      </pc:sldChg>
      <pc:sldChg chg="addSp delSp modSp mod">
        <pc:chgData name="Neemias Informatica Lima" userId="b77af7bd85500281" providerId="LiveId" clId="{8309966C-91D6-4CA3-AEA1-1198A96CB52D}" dt="2023-11-09T00:10:35.409" v="272" actId="20577"/>
        <pc:sldMkLst>
          <pc:docMk/>
          <pc:sldMk cId="2241968852" sldId="285"/>
        </pc:sldMkLst>
        <pc:spChg chg="add mod">
          <ac:chgData name="Neemias Informatica Lima" userId="b77af7bd85500281" providerId="LiveId" clId="{8309966C-91D6-4CA3-AEA1-1198A96CB52D}" dt="2023-11-08T23:52:49.023" v="64"/>
          <ac:spMkLst>
            <pc:docMk/>
            <pc:sldMk cId="2241968852" sldId="285"/>
            <ac:spMk id="2" creationId="{E7A4C6F3-7B6F-D90D-DF27-891E6A872615}"/>
          </ac:spMkLst>
        </pc:spChg>
        <pc:spChg chg="add mod">
          <ac:chgData name="Neemias Informatica Lima" userId="b77af7bd85500281" providerId="LiveId" clId="{8309966C-91D6-4CA3-AEA1-1198A96CB52D}" dt="2023-11-08T23:52:49.023" v="64"/>
          <ac:spMkLst>
            <pc:docMk/>
            <pc:sldMk cId="2241968852" sldId="285"/>
            <ac:spMk id="4" creationId="{C6897E51-F73A-27E2-72D7-0659DA5BCCDF}"/>
          </ac:spMkLst>
        </pc:spChg>
        <pc:spChg chg="del">
          <ac:chgData name="Neemias Informatica Lima" userId="b77af7bd85500281" providerId="LiveId" clId="{8309966C-91D6-4CA3-AEA1-1198A96CB52D}" dt="2023-11-08T23:52:48.667" v="63" actId="478"/>
          <ac:spMkLst>
            <pc:docMk/>
            <pc:sldMk cId="2241968852" sldId="285"/>
            <ac:spMk id="5" creationId="{EE60EDEA-E0D9-0092-BE38-C9CA60BCAD89}"/>
          </ac:spMkLst>
        </pc:spChg>
        <pc:spChg chg="del">
          <ac:chgData name="Neemias Informatica Lima" userId="b77af7bd85500281" providerId="LiveId" clId="{8309966C-91D6-4CA3-AEA1-1198A96CB52D}" dt="2023-11-08T23:52:48.667" v="63" actId="478"/>
          <ac:spMkLst>
            <pc:docMk/>
            <pc:sldMk cId="2241968852" sldId="285"/>
            <ac:spMk id="7" creationId="{74AF802C-6EE6-CA07-F3C8-36CD4C933BBD}"/>
          </ac:spMkLst>
        </pc:spChg>
        <pc:spChg chg="mod">
          <ac:chgData name="Neemias Informatica Lima" userId="b77af7bd85500281" providerId="LiveId" clId="{8309966C-91D6-4CA3-AEA1-1198A96CB52D}" dt="2023-11-09T00:09:47.415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10:35.409" v="272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8309966C-91D6-4CA3-AEA1-1198A96CB52D}" dt="2023-11-08T23:52:49.023" v="64"/>
          <ac:picMkLst>
            <pc:docMk/>
            <pc:sldMk cId="2241968852" sldId="285"/>
            <ac:picMk id="6" creationId="{48A55988-F5A5-CEBB-21BF-291AB9DAC436}"/>
          </ac:picMkLst>
        </pc:picChg>
        <pc:picChg chg="del">
          <ac:chgData name="Neemias Informatica Lima" userId="b77af7bd85500281" providerId="LiveId" clId="{8309966C-91D6-4CA3-AEA1-1198A96CB52D}" dt="2023-11-08T23:52:48.667" v="63" actId="478"/>
          <ac:picMkLst>
            <pc:docMk/>
            <pc:sldMk cId="2241968852" sldId="285"/>
            <ac:picMk id="8" creationId="{AAC459E0-BC44-9478-72DD-63D9618BCF8E}"/>
          </ac:picMkLst>
        </pc:picChg>
      </pc:sldChg>
      <pc:sldChg chg="addSp delSp modSp mod">
        <pc:chgData name="Neemias Informatica Lima" userId="b77af7bd85500281" providerId="LiveId" clId="{8309966C-91D6-4CA3-AEA1-1198A96CB52D}" dt="2023-11-09T00:14:48.292" v="321" actId="20577"/>
        <pc:sldMkLst>
          <pc:docMk/>
          <pc:sldMk cId="1959249856" sldId="286"/>
        </pc:sldMkLst>
        <pc:spChg chg="add mod">
          <ac:chgData name="Neemias Informatica Lima" userId="b77af7bd85500281" providerId="LiveId" clId="{8309966C-91D6-4CA3-AEA1-1198A96CB52D}" dt="2023-11-08T23:53:08.428" v="68"/>
          <ac:spMkLst>
            <pc:docMk/>
            <pc:sldMk cId="1959249856" sldId="286"/>
            <ac:spMk id="2" creationId="{21B7A0EB-F123-E02D-B215-E17C43FF9878}"/>
          </ac:spMkLst>
        </pc:spChg>
        <pc:spChg chg="add mod">
          <ac:chgData name="Neemias Informatica Lima" userId="b77af7bd85500281" providerId="LiveId" clId="{8309966C-91D6-4CA3-AEA1-1198A96CB52D}" dt="2023-11-08T23:53:08.428" v="68"/>
          <ac:spMkLst>
            <pc:docMk/>
            <pc:sldMk cId="1959249856" sldId="286"/>
            <ac:spMk id="4" creationId="{7C6DA452-EB49-A0DD-7B38-0D605630F209}"/>
          </ac:spMkLst>
        </pc:spChg>
        <pc:spChg chg="del">
          <ac:chgData name="Neemias Informatica Lima" userId="b77af7bd85500281" providerId="LiveId" clId="{8309966C-91D6-4CA3-AEA1-1198A96CB52D}" dt="2023-11-08T23:53:08.016" v="67" actId="478"/>
          <ac:spMkLst>
            <pc:docMk/>
            <pc:sldMk cId="1959249856" sldId="286"/>
            <ac:spMk id="5" creationId="{1C51569E-782B-FCA1-6ADE-6AACF5B2A47C}"/>
          </ac:spMkLst>
        </pc:spChg>
        <pc:spChg chg="del">
          <ac:chgData name="Neemias Informatica Lima" userId="b77af7bd85500281" providerId="LiveId" clId="{8309966C-91D6-4CA3-AEA1-1198A96CB52D}" dt="2023-11-08T23:53:08.016" v="67" actId="478"/>
          <ac:spMkLst>
            <pc:docMk/>
            <pc:sldMk cId="1959249856" sldId="286"/>
            <ac:spMk id="7" creationId="{5B5DE476-5E25-DA87-45C6-9D5378CE458E}"/>
          </ac:spMkLst>
        </pc:spChg>
        <pc:spChg chg="mod">
          <ac:chgData name="Neemias Informatica Lima" userId="b77af7bd85500281" providerId="LiveId" clId="{8309966C-91D6-4CA3-AEA1-1198A96CB52D}" dt="2023-11-09T00:14:07.571" v="306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14:48.292" v="32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8309966C-91D6-4CA3-AEA1-1198A96CB52D}" dt="2023-11-08T23:53:08.428" v="68"/>
          <ac:picMkLst>
            <pc:docMk/>
            <pc:sldMk cId="1959249856" sldId="286"/>
            <ac:picMk id="6" creationId="{F4D89A17-5C4A-7F1C-7122-D2CC30DC440B}"/>
          </ac:picMkLst>
        </pc:picChg>
        <pc:picChg chg="del">
          <ac:chgData name="Neemias Informatica Lima" userId="b77af7bd85500281" providerId="LiveId" clId="{8309966C-91D6-4CA3-AEA1-1198A96CB52D}" dt="2023-11-08T23:53:08.016" v="67" actId="478"/>
          <ac:picMkLst>
            <pc:docMk/>
            <pc:sldMk cId="1959249856" sldId="286"/>
            <ac:picMk id="8" creationId="{77FF2498-D771-94CD-FF4E-E379137EC74E}"/>
          </ac:picMkLst>
        </pc:picChg>
      </pc:sldChg>
      <pc:sldChg chg="addSp delSp modSp mod">
        <pc:chgData name="Neemias Informatica Lima" userId="b77af7bd85500281" providerId="LiveId" clId="{8309966C-91D6-4CA3-AEA1-1198A96CB52D}" dt="2023-11-09T00:17:03.184" v="376" actId="20577"/>
        <pc:sldMkLst>
          <pc:docMk/>
          <pc:sldMk cId="2857006406" sldId="287"/>
        </pc:sldMkLst>
        <pc:spChg chg="add mod">
          <ac:chgData name="Neemias Informatica Lima" userId="b77af7bd85500281" providerId="LiveId" clId="{8309966C-91D6-4CA3-AEA1-1198A96CB52D}" dt="2023-11-08T23:53:23.796" v="74"/>
          <ac:spMkLst>
            <pc:docMk/>
            <pc:sldMk cId="2857006406" sldId="287"/>
            <ac:spMk id="2" creationId="{F184F3A3-5A24-9267-52E2-1309EEAC98CF}"/>
          </ac:spMkLst>
        </pc:spChg>
        <pc:spChg chg="add mod">
          <ac:chgData name="Neemias Informatica Lima" userId="b77af7bd85500281" providerId="LiveId" clId="{8309966C-91D6-4CA3-AEA1-1198A96CB52D}" dt="2023-11-08T23:53:23.796" v="74"/>
          <ac:spMkLst>
            <pc:docMk/>
            <pc:sldMk cId="2857006406" sldId="287"/>
            <ac:spMk id="4" creationId="{BEA498DA-97EA-5E68-FAD0-78806F597C43}"/>
          </ac:spMkLst>
        </pc:spChg>
        <pc:spChg chg="del">
          <ac:chgData name="Neemias Informatica Lima" userId="b77af7bd85500281" providerId="LiveId" clId="{8309966C-91D6-4CA3-AEA1-1198A96CB52D}" dt="2023-11-08T23:53:23.535" v="73" actId="478"/>
          <ac:spMkLst>
            <pc:docMk/>
            <pc:sldMk cId="2857006406" sldId="287"/>
            <ac:spMk id="5" creationId="{77CE7ABE-1B40-73CE-AE28-A93FCBFAF4A3}"/>
          </ac:spMkLst>
        </pc:spChg>
        <pc:spChg chg="del">
          <ac:chgData name="Neemias Informatica Lima" userId="b77af7bd85500281" providerId="LiveId" clId="{8309966C-91D6-4CA3-AEA1-1198A96CB52D}" dt="2023-11-08T23:53:23.535" v="73" actId="478"/>
          <ac:spMkLst>
            <pc:docMk/>
            <pc:sldMk cId="2857006406" sldId="287"/>
            <ac:spMk id="7" creationId="{AD9E7768-65A3-969E-07DE-666CD37CE3E6}"/>
          </ac:spMkLst>
        </pc:spChg>
        <pc:spChg chg="mod">
          <ac:chgData name="Neemias Informatica Lima" userId="b77af7bd85500281" providerId="LiveId" clId="{8309966C-91D6-4CA3-AEA1-1198A96CB52D}" dt="2023-11-09T00:17:03.184" v="376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8309966C-91D6-4CA3-AEA1-1198A96CB52D}" dt="2023-11-08T23:53:23.796" v="74"/>
          <ac:picMkLst>
            <pc:docMk/>
            <pc:sldMk cId="2857006406" sldId="287"/>
            <ac:picMk id="6" creationId="{FA32B28C-2D68-FC31-E3CE-5E71AF84CB59}"/>
          </ac:picMkLst>
        </pc:picChg>
        <pc:picChg chg="del">
          <ac:chgData name="Neemias Informatica Lima" userId="b77af7bd85500281" providerId="LiveId" clId="{8309966C-91D6-4CA3-AEA1-1198A96CB52D}" dt="2023-11-08T23:53:23.535" v="73" actId="478"/>
          <ac:picMkLst>
            <pc:docMk/>
            <pc:sldMk cId="2857006406" sldId="287"/>
            <ac:picMk id="8" creationId="{11D3B5D7-22CF-E681-15EB-4E9E63C31212}"/>
          </ac:picMkLst>
        </pc:picChg>
      </pc:sldChg>
      <pc:sldChg chg="addSp delSp modSp mod">
        <pc:chgData name="Neemias Informatica Lima" userId="b77af7bd85500281" providerId="LiveId" clId="{8309966C-91D6-4CA3-AEA1-1198A96CB52D}" dt="2023-11-09T00:06:04.329" v="121" actId="6549"/>
        <pc:sldMkLst>
          <pc:docMk/>
          <pc:sldMk cId="2630436816" sldId="288"/>
        </pc:sldMkLst>
        <pc:spChg chg="add mod">
          <ac:chgData name="Neemias Informatica Lima" userId="b77af7bd85500281" providerId="LiveId" clId="{8309966C-91D6-4CA3-AEA1-1198A96CB52D}" dt="2023-11-08T23:52:11.737" v="52"/>
          <ac:spMkLst>
            <pc:docMk/>
            <pc:sldMk cId="2630436816" sldId="288"/>
            <ac:spMk id="2" creationId="{FB355DDC-717A-3FF1-0819-7E9D470C7DDC}"/>
          </ac:spMkLst>
        </pc:spChg>
        <pc:spChg chg="add mod">
          <ac:chgData name="Neemias Informatica Lima" userId="b77af7bd85500281" providerId="LiveId" clId="{8309966C-91D6-4CA3-AEA1-1198A96CB52D}" dt="2023-11-08T23:52:11.737" v="52"/>
          <ac:spMkLst>
            <pc:docMk/>
            <pc:sldMk cId="2630436816" sldId="288"/>
            <ac:spMk id="4" creationId="{16880676-7290-3F39-C2F7-1F4881CD9C4F}"/>
          </ac:spMkLst>
        </pc:spChg>
        <pc:spChg chg="del">
          <ac:chgData name="Neemias Informatica Lima" userId="b77af7bd85500281" providerId="LiveId" clId="{8309966C-91D6-4CA3-AEA1-1198A96CB52D}" dt="2023-11-08T23:52:11.428" v="51" actId="478"/>
          <ac:spMkLst>
            <pc:docMk/>
            <pc:sldMk cId="2630436816" sldId="288"/>
            <ac:spMk id="5" creationId="{CE98C366-1A57-FDB8-F1DC-C4DEF862057E}"/>
          </ac:spMkLst>
        </pc:spChg>
        <pc:spChg chg="del">
          <ac:chgData name="Neemias Informatica Lima" userId="b77af7bd85500281" providerId="LiveId" clId="{8309966C-91D6-4CA3-AEA1-1198A96CB52D}" dt="2023-11-08T23:52:11.428" v="51" actId="478"/>
          <ac:spMkLst>
            <pc:docMk/>
            <pc:sldMk cId="2630436816" sldId="288"/>
            <ac:spMk id="7" creationId="{37D8D36E-8EA9-9FD9-1D5F-4183ADAC87B9}"/>
          </ac:spMkLst>
        </pc:spChg>
        <pc:spChg chg="mod">
          <ac:chgData name="Neemias Informatica Lima" userId="b77af7bd85500281" providerId="LiveId" clId="{8309966C-91D6-4CA3-AEA1-1198A96CB52D}" dt="2023-11-09T00:06:04.329" v="121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5:26.907" v="105" actId="2057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11.737" v="52"/>
          <ac:picMkLst>
            <pc:docMk/>
            <pc:sldMk cId="2630436816" sldId="288"/>
            <ac:picMk id="6" creationId="{FF6D838B-157F-9951-18DF-B842DC429620}"/>
          </ac:picMkLst>
        </pc:picChg>
        <pc:picChg chg="del">
          <ac:chgData name="Neemias Informatica Lima" userId="b77af7bd85500281" providerId="LiveId" clId="{8309966C-91D6-4CA3-AEA1-1198A96CB52D}" dt="2023-11-08T23:52:11.428" v="51" actId="478"/>
          <ac:picMkLst>
            <pc:docMk/>
            <pc:sldMk cId="2630436816" sldId="288"/>
            <ac:picMk id="8" creationId="{FE2F9B40-E758-CF02-80C8-DB1ABD39A1D9}"/>
          </ac:picMkLst>
        </pc:picChg>
      </pc:sldChg>
      <pc:sldChg chg="addSp delSp modSp mod">
        <pc:chgData name="Neemias Informatica Lima" userId="b77af7bd85500281" providerId="LiveId" clId="{8309966C-91D6-4CA3-AEA1-1198A96CB52D}" dt="2023-11-09T00:08:17.967" v="195" actId="6549"/>
        <pc:sldMkLst>
          <pc:docMk/>
          <pc:sldMk cId="3032827026" sldId="289"/>
        </pc:sldMkLst>
        <pc:spChg chg="add mod">
          <ac:chgData name="Neemias Informatica Lima" userId="b77af7bd85500281" providerId="LiveId" clId="{8309966C-91D6-4CA3-AEA1-1198A96CB52D}" dt="2023-11-08T23:52:32.024" v="58"/>
          <ac:spMkLst>
            <pc:docMk/>
            <pc:sldMk cId="3032827026" sldId="289"/>
            <ac:spMk id="2" creationId="{0B55D683-E9E5-C83B-BA23-F2A67DBE061F}"/>
          </ac:spMkLst>
        </pc:spChg>
        <pc:spChg chg="add mod">
          <ac:chgData name="Neemias Informatica Lima" userId="b77af7bd85500281" providerId="LiveId" clId="{8309966C-91D6-4CA3-AEA1-1198A96CB52D}" dt="2023-11-08T23:52:32.024" v="58"/>
          <ac:spMkLst>
            <pc:docMk/>
            <pc:sldMk cId="3032827026" sldId="289"/>
            <ac:spMk id="4" creationId="{F6FB91E4-9231-CB3B-D71F-2C1C2774793E}"/>
          </ac:spMkLst>
        </pc:spChg>
        <pc:spChg chg="del">
          <ac:chgData name="Neemias Informatica Lima" userId="b77af7bd85500281" providerId="LiveId" clId="{8309966C-91D6-4CA3-AEA1-1198A96CB52D}" dt="2023-11-08T23:52:31.699" v="57" actId="478"/>
          <ac:spMkLst>
            <pc:docMk/>
            <pc:sldMk cId="3032827026" sldId="289"/>
            <ac:spMk id="5" creationId="{FE1A7DDD-C1FA-21D0-DDC1-6F1EFA7838D3}"/>
          </ac:spMkLst>
        </pc:spChg>
        <pc:spChg chg="del">
          <ac:chgData name="Neemias Informatica Lima" userId="b77af7bd85500281" providerId="LiveId" clId="{8309966C-91D6-4CA3-AEA1-1198A96CB52D}" dt="2023-11-08T23:52:31.699" v="57" actId="478"/>
          <ac:spMkLst>
            <pc:docMk/>
            <pc:sldMk cId="3032827026" sldId="289"/>
            <ac:spMk id="7" creationId="{6545CEF5-F60F-747F-0847-10C564DC665F}"/>
          </ac:spMkLst>
        </pc:spChg>
        <pc:spChg chg="mod">
          <ac:chgData name="Neemias Informatica Lima" userId="b77af7bd85500281" providerId="LiveId" clId="{8309966C-91D6-4CA3-AEA1-1198A96CB52D}" dt="2023-11-09T00:08:17.967" v="195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309966C-91D6-4CA3-AEA1-1198A96CB52D}" dt="2023-11-09T00:07:11.079" v="16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32.024" v="58"/>
          <ac:picMkLst>
            <pc:docMk/>
            <pc:sldMk cId="3032827026" sldId="289"/>
            <ac:picMk id="6" creationId="{AD410966-87AD-A11B-83FE-33027B00131C}"/>
          </ac:picMkLst>
        </pc:picChg>
        <pc:picChg chg="del">
          <ac:chgData name="Neemias Informatica Lima" userId="b77af7bd85500281" providerId="LiveId" clId="{8309966C-91D6-4CA3-AEA1-1198A96CB52D}" dt="2023-11-08T23:52:31.699" v="57" actId="478"/>
          <ac:picMkLst>
            <pc:docMk/>
            <pc:sldMk cId="3032827026" sldId="289"/>
            <ac:picMk id="8" creationId="{1F4C3F11-00AA-5994-BF95-7163B03876FB}"/>
          </ac:picMkLst>
        </pc:picChg>
      </pc:sldChg>
      <pc:sldChg chg="addSp delSp modSp mod">
        <pc:chgData name="Neemias Informatica Lima" userId="b77af7bd85500281" providerId="LiveId" clId="{8309966C-91D6-4CA3-AEA1-1198A96CB52D}" dt="2023-11-09T00:09:36.169" v="245" actId="6549"/>
        <pc:sldMkLst>
          <pc:docMk/>
          <pc:sldMk cId="3772032319" sldId="290"/>
        </pc:sldMkLst>
        <pc:spChg chg="add mod">
          <ac:chgData name="Neemias Informatica Lima" userId="b77af7bd85500281" providerId="LiveId" clId="{8309966C-91D6-4CA3-AEA1-1198A96CB52D}" dt="2023-11-08T23:52:43.128" v="62"/>
          <ac:spMkLst>
            <pc:docMk/>
            <pc:sldMk cId="3772032319" sldId="290"/>
            <ac:spMk id="2" creationId="{1A8A79E5-3088-1B26-657A-0E64C6438B65}"/>
          </ac:spMkLst>
        </pc:spChg>
        <pc:spChg chg="add mod">
          <ac:chgData name="Neemias Informatica Lima" userId="b77af7bd85500281" providerId="LiveId" clId="{8309966C-91D6-4CA3-AEA1-1198A96CB52D}" dt="2023-11-08T23:52:43.128" v="62"/>
          <ac:spMkLst>
            <pc:docMk/>
            <pc:sldMk cId="3772032319" sldId="290"/>
            <ac:spMk id="4" creationId="{607D71B3-EDEA-5852-765C-F7542C36949B}"/>
          </ac:spMkLst>
        </pc:spChg>
        <pc:spChg chg="del">
          <ac:chgData name="Neemias Informatica Lima" userId="b77af7bd85500281" providerId="LiveId" clId="{8309966C-91D6-4CA3-AEA1-1198A96CB52D}" dt="2023-11-08T23:52:42.788" v="61" actId="478"/>
          <ac:spMkLst>
            <pc:docMk/>
            <pc:sldMk cId="3772032319" sldId="290"/>
            <ac:spMk id="5" creationId="{F62D0A3F-CC10-98F1-4CD0-AD58A4E5C8CE}"/>
          </ac:spMkLst>
        </pc:spChg>
        <pc:spChg chg="del">
          <ac:chgData name="Neemias Informatica Lima" userId="b77af7bd85500281" providerId="LiveId" clId="{8309966C-91D6-4CA3-AEA1-1198A96CB52D}" dt="2023-11-08T23:52:42.788" v="61" actId="478"/>
          <ac:spMkLst>
            <pc:docMk/>
            <pc:sldMk cId="3772032319" sldId="290"/>
            <ac:spMk id="7" creationId="{9BDB91AD-B403-D195-E0AD-F47503D69A39}"/>
          </ac:spMkLst>
        </pc:spChg>
        <pc:spChg chg="mod">
          <ac:chgData name="Neemias Informatica Lima" userId="b77af7bd85500281" providerId="LiveId" clId="{8309966C-91D6-4CA3-AEA1-1198A96CB52D}" dt="2023-11-09T00:09:36.169" v="245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309966C-91D6-4CA3-AEA1-1198A96CB52D}" dt="2023-11-09T00:08:33.869" v="20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43.128" v="62"/>
          <ac:picMkLst>
            <pc:docMk/>
            <pc:sldMk cId="3772032319" sldId="290"/>
            <ac:picMk id="6" creationId="{1E103ABB-F0E2-5904-428F-6247717BE9D4}"/>
          </ac:picMkLst>
        </pc:picChg>
        <pc:picChg chg="del">
          <ac:chgData name="Neemias Informatica Lima" userId="b77af7bd85500281" providerId="LiveId" clId="{8309966C-91D6-4CA3-AEA1-1198A96CB52D}" dt="2023-11-08T23:52:42.788" v="61" actId="478"/>
          <ac:picMkLst>
            <pc:docMk/>
            <pc:sldMk cId="3772032319" sldId="290"/>
            <ac:picMk id="8" creationId="{9B8F6130-9E82-0B3D-2A97-CEF7A0DC53A3}"/>
          </ac:picMkLst>
        </pc:picChg>
      </pc:sldChg>
      <pc:sldChg chg="addSp delSp modSp mod">
        <pc:chgData name="Neemias Informatica Lima" userId="b77af7bd85500281" providerId="LiveId" clId="{8309966C-91D6-4CA3-AEA1-1198A96CB52D}" dt="2023-11-09T00:11:24.179" v="301" actId="6549"/>
        <pc:sldMkLst>
          <pc:docMk/>
          <pc:sldMk cId="1768216317" sldId="291"/>
        </pc:sldMkLst>
        <pc:spChg chg="add mod">
          <ac:chgData name="Neemias Informatica Lima" userId="b77af7bd85500281" providerId="LiveId" clId="{8309966C-91D6-4CA3-AEA1-1198A96CB52D}" dt="2023-11-08T23:52:53.897" v="66"/>
          <ac:spMkLst>
            <pc:docMk/>
            <pc:sldMk cId="1768216317" sldId="291"/>
            <ac:spMk id="2" creationId="{12A27B5B-903A-8BB6-FFF1-26D83EA9FDC6}"/>
          </ac:spMkLst>
        </pc:spChg>
        <pc:spChg chg="add mod">
          <ac:chgData name="Neemias Informatica Lima" userId="b77af7bd85500281" providerId="LiveId" clId="{8309966C-91D6-4CA3-AEA1-1198A96CB52D}" dt="2023-11-08T23:52:53.897" v="66"/>
          <ac:spMkLst>
            <pc:docMk/>
            <pc:sldMk cId="1768216317" sldId="291"/>
            <ac:spMk id="4" creationId="{76CD09A0-534E-954B-43EF-C5B916E5EE8F}"/>
          </ac:spMkLst>
        </pc:spChg>
        <pc:spChg chg="del">
          <ac:chgData name="Neemias Informatica Lima" userId="b77af7bd85500281" providerId="LiveId" clId="{8309966C-91D6-4CA3-AEA1-1198A96CB52D}" dt="2023-11-08T23:52:53.587" v="65" actId="478"/>
          <ac:spMkLst>
            <pc:docMk/>
            <pc:sldMk cId="1768216317" sldId="291"/>
            <ac:spMk id="5" creationId="{A685DD79-1480-8A0E-9BDF-81FD75E78D5D}"/>
          </ac:spMkLst>
        </pc:spChg>
        <pc:spChg chg="del">
          <ac:chgData name="Neemias Informatica Lima" userId="b77af7bd85500281" providerId="LiveId" clId="{8309966C-91D6-4CA3-AEA1-1198A96CB52D}" dt="2023-11-08T23:52:53.587" v="65" actId="478"/>
          <ac:spMkLst>
            <pc:docMk/>
            <pc:sldMk cId="1768216317" sldId="291"/>
            <ac:spMk id="7" creationId="{E7DDCFC0-338D-816D-21AF-42FD6492BE5E}"/>
          </ac:spMkLst>
        </pc:spChg>
        <pc:spChg chg="mod">
          <ac:chgData name="Neemias Informatica Lima" userId="b77af7bd85500281" providerId="LiveId" clId="{8309966C-91D6-4CA3-AEA1-1198A96CB52D}" dt="2023-11-09T00:11:24.179" v="301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309966C-91D6-4CA3-AEA1-1198A96CB52D}" dt="2023-11-09T00:09:51.949" v="251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53.897" v="66"/>
          <ac:picMkLst>
            <pc:docMk/>
            <pc:sldMk cId="1768216317" sldId="291"/>
            <ac:picMk id="6" creationId="{2D071933-24F7-BB23-9639-AC4B6F81477F}"/>
          </ac:picMkLst>
        </pc:picChg>
        <pc:picChg chg="del">
          <ac:chgData name="Neemias Informatica Lima" userId="b77af7bd85500281" providerId="LiveId" clId="{8309966C-91D6-4CA3-AEA1-1198A96CB52D}" dt="2023-11-08T23:52:53.587" v="65" actId="478"/>
          <ac:picMkLst>
            <pc:docMk/>
            <pc:sldMk cId="1768216317" sldId="291"/>
            <ac:picMk id="8" creationId="{2652A4F5-2FB1-0CB0-0530-6F3073F200C2}"/>
          </ac:picMkLst>
        </pc:picChg>
      </pc:sldChg>
      <pc:sldChg chg="addSp delSp modSp mod">
        <pc:chgData name="Neemias Informatica Lima" userId="b77af7bd85500281" providerId="LiveId" clId="{8309966C-91D6-4CA3-AEA1-1198A96CB52D}" dt="2023-11-09T00:15:40.465" v="351" actId="6549"/>
        <pc:sldMkLst>
          <pc:docMk/>
          <pc:sldMk cId="3757265641" sldId="292"/>
        </pc:sldMkLst>
        <pc:spChg chg="add mod">
          <ac:chgData name="Neemias Informatica Lima" userId="b77af7bd85500281" providerId="LiveId" clId="{8309966C-91D6-4CA3-AEA1-1198A96CB52D}" dt="2023-11-08T23:53:13.963" v="70"/>
          <ac:spMkLst>
            <pc:docMk/>
            <pc:sldMk cId="3757265641" sldId="292"/>
            <ac:spMk id="2" creationId="{81B60F96-7E88-5198-A22B-9EBD0CC2D7E2}"/>
          </ac:spMkLst>
        </pc:spChg>
        <pc:spChg chg="add mod">
          <ac:chgData name="Neemias Informatica Lima" userId="b77af7bd85500281" providerId="LiveId" clId="{8309966C-91D6-4CA3-AEA1-1198A96CB52D}" dt="2023-11-08T23:53:13.963" v="70"/>
          <ac:spMkLst>
            <pc:docMk/>
            <pc:sldMk cId="3757265641" sldId="292"/>
            <ac:spMk id="4" creationId="{7A536E30-4116-18E0-94BA-DB05D85F339C}"/>
          </ac:spMkLst>
        </pc:spChg>
        <pc:spChg chg="del">
          <ac:chgData name="Neemias Informatica Lima" userId="b77af7bd85500281" providerId="LiveId" clId="{8309966C-91D6-4CA3-AEA1-1198A96CB52D}" dt="2023-11-08T23:53:13.479" v="69" actId="478"/>
          <ac:spMkLst>
            <pc:docMk/>
            <pc:sldMk cId="3757265641" sldId="292"/>
            <ac:spMk id="5" creationId="{A777E5DE-E689-7DDB-6D36-5BEBD0C2A489}"/>
          </ac:spMkLst>
        </pc:spChg>
        <pc:spChg chg="del">
          <ac:chgData name="Neemias Informatica Lima" userId="b77af7bd85500281" providerId="LiveId" clId="{8309966C-91D6-4CA3-AEA1-1198A96CB52D}" dt="2023-11-08T23:53:13.479" v="69" actId="478"/>
          <ac:spMkLst>
            <pc:docMk/>
            <pc:sldMk cId="3757265641" sldId="292"/>
            <ac:spMk id="7" creationId="{80623FAD-013B-6A2B-2267-3D34A4EFAF90}"/>
          </ac:spMkLst>
        </pc:spChg>
        <pc:spChg chg="mod">
          <ac:chgData name="Neemias Informatica Lima" userId="b77af7bd85500281" providerId="LiveId" clId="{8309966C-91D6-4CA3-AEA1-1198A96CB52D}" dt="2023-11-09T00:15:40.465" v="351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309966C-91D6-4CA3-AEA1-1198A96CB52D}" dt="2023-11-09T00:14:12.794" v="309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3:13.963" v="70"/>
          <ac:picMkLst>
            <pc:docMk/>
            <pc:sldMk cId="3757265641" sldId="292"/>
            <ac:picMk id="6" creationId="{6917CA22-2CCA-F720-0B68-768300A5974B}"/>
          </ac:picMkLst>
        </pc:picChg>
        <pc:picChg chg="del">
          <ac:chgData name="Neemias Informatica Lima" userId="b77af7bd85500281" providerId="LiveId" clId="{8309966C-91D6-4CA3-AEA1-1198A96CB52D}" dt="2023-11-08T23:53:13.479" v="69" actId="478"/>
          <ac:picMkLst>
            <pc:docMk/>
            <pc:sldMk cId="3757265641" sldId="292"/>
            <ac:picMk id="8" creationId="{7B69B480-30F7-05CA-7EAD-5160F75B5A0D}"/>
          </ac:picMkLst>
        </pc:picChg>
      </pc:sldChg>
      <pc:sldChg chg="addSp delSp modSp mod">
        <pc:chgData name="Neemias Informatica Lima" userId="b77af7bd85500281" providerId="LiveId" clId="{8309966C-91D6-4CA3-AEA1-1198A96CB52D}" dt="2023-11-09T00:16:23.148" v="364" actId="6549"/>
        <pc:sldMkLst>
          <pc:docMk/>
          <pc:sldMk cId="3114938747" sldId="293"/>
        </pc:sldMkLst>
        <pc:spChg chg="add mod">
          <ac:chgData name="Neemias Informatica Lima" userId="b77af7bd85500281" providerId="LiveId" clId="{8309966C-91D6-4CA3-AEA1-1198A96CB52D}" dt="2023-11-08T23:53:19.092" v="72"/>
          <ac:spMkLst>
            <pc:docMk/>
            <pc:sldMk cId="3114938747" sldId="293"/>
            <ac:spMk id="2" creationId="{52DBB1DE-19C9-41C9-DFFB-84D1C9EBC834}"/>
          </ac:spMkLst>
        </pc:spChg>
        <pc:spChg chg="add mod">
          <ac:chgData name="Neemias Informatica Lima" userId="b77af7bd85500281" providerId="LiveId" clId="{8309966C-91D6-4CA3-AEA1-1198A96CB52D}" dt="2023-11-08T23:53:19.092" v="72"/>
          <ac:spMkLst>
            <pc:docMk/>
            <pc:sldMk cId="3114938747" sldId="293"/>
            <ac:spMk id="4" creationId="{6F1DDF95-1EC6-8953-D456-8F056571FFFA}"/>
          </ac:spMkLst>
        </pc:spChg>
        <pc:spChg chg="del">
          <ac:chgData name="Neemias Informatica Lima" userId="b77af7bd85500281" providerId="LiveId" clId="{8309966C-91D6-4CA3-AEA1-1198A96CB52D}" dt="2023-11-08T23:53:18.808" v="71" actId="478"/>
          <ac:spMkLst>
            <pc:docMk/>
            <pc:sldMk cId="3114938747" sldId="293"/>
            <ac:spMk id="5" creationId="{BE619D40-4C25-81EE-5F4D-2CF263CEEE63}"/>
          </ac:spMkLst>
        </pc:spChg>
        <pc:spChg chg="del">
          <ac:chgData name="Neemias Informatica Lima" userId="b77af7bd85500281" providerId="LiveId" clId="{8309966C-91D6-4CA3-AEA1-1198A96CB52D}" dt="2023-11-08T23:53:18.808" v="71" actId="478"/>
          <ac:spMkLst>
            <pc:docMk/>
            <pc:sldMk cId="3114938747" sldId="293"/>
            <ac:spMk id="7" creationId="{38702C50-B6DB-4925-7B24-0D412ABBA5B7}"/>
          </ac:spMkLst>
        </pc:spChg>
        <pc:spChg chg="mod">
          <ac:chgData name="Neemias Informatica Lima" userId="b77af7bd85500281" providerId="LiveId" clId="{8309966C-91D6-4CA3-AEA1-1198A96CB52D}" dt="2023-11-09T00:16:23.148" v="36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8309966C-91D6-4CA3-AEA1-1198A96CB52D}" dt="2023-11-08T23:53:19.092" v="72"/>
          <ac:picMkLst>
            <pc:docMk/>
            <pc:sldMk cId="3114938747" sldId="293"/>
            <ac:picMk id="6" creationId="{E930E4D8-2BA4-A75D-9208-2ACD3323150E}"/>
          </ac:picMkLst>
        </pc:picChg>
        <pc:picChg chg="del">
          <ac:chgData name="Neemias Informatica Lima" userId="b77af7bd85500281" providerId="LiveId" clId="{8309966C-91D6-4CA3-AEA1-1198A96CB52D}" dt="2023-11-08T23:53:18.808" v="71" actId="478"/>
          <ac:picMkLst>
            <pc:docMk/>
            <pc:sldMk cId="3114938747" sldId="293"/>
            <ac:picMk id="8" creationId="{562AA466-2D19-8FB3-875F-CB2B1055C94A}"/>
          </ac:picMkLst>
        </pc:picChg>
      </pc:sldChg>
    </pc:docChg>
  </pc:docChgLst>
  <pc:docChgLst>
    <pc:chgData name="Neemias Informatica Lima" userId="b77af7bd85500281" providerId="LiveId" clId="{B05E63F0-508E-4C10-8A7A-BB1D79888D18}"/>
    <pc:docChg chg="undo redo custSel modSld">
      <pc:chgData name="Neemias Informatica Lima" userId="b77af7bd85500281" providerId="LiveId" clId="{B05E63F0-508E-4C10-8A7A-BB1D79888D18}" dt="2023-11-10T14:37:45.633" v="309" actId="20577"/>
      <pc:docMkLst>
        <pc:docMk/>
      </pc:docMkLst>
      <pc:sldChg chg="addSp delSp modSp mod">
        <pc:chgData name="Neemias Informatica Lima" userId="b77af7bd85500281" providerId="LiveId" clId="{B05E63F0-508E-4C10-8A7A-BB1D79888D18}" dt="2023-11-10T13:29:41.805" v="44"/>
        <pc:sldMkLst>
          <pc:docMk/>
          <pc:sldMk cId="2232331225" sldId="280"/>
        </pc:sldMkLst>
        <pc:spChg chg="mod">
          <ac:chgData name="Neemias Informatica Lima" userId="b77af7bd85500281" providerId="LiveId" clId="{B05E63F0-508E-4C10-8A7A-BB1D79888D18}" dt="2023-11-10T13:27:22.830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7:35.626" v="10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8:10.363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7:28.180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8:36.763" v="34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B05E63F0-508E-4C10-8A7A-BB1D79888D18}" dt="2023-11-10T13:29:41.805" v="44"/>
          <ac:picMkLst>
            <pc:docMk/>
            <pc:sldMk cId="2232331225" sldId="280"/>
            <ac:picMk id="4" creationId="{63DE9414-D75E-A99A-0DAE-0A054EB3B5DB}"/>
          </ac:picMkLst>
        </pc:picChg>
        <pc:picChg chg="del">
          <ac:chgData name="Neemias Informatica Lima" userId="b77af7bd85500281" providerId="LiveId" clId="{B05E63F0-508E-4C10-8A7A-BB1D79888D18}" dt="2023-11-10T13:28:57.619" v="35" actId="478"/>
          <ac:picMkLst>
            <pc:docMk/>
            <pc:sldMk cId="2232331225" sldId="280"/>
            <ac:picMk id="8" creationId="{44A91D83-4259-1CC5-D14D-3FAE78EAE845}"/>
          </ac:picMkLst>
        </pc:picChg>
      </pc:sldChg>
      <pc:sldChg chg="addSp delSp modSp mod">
        <pc:chgData name="Neemias Informatica Lima" userId="b77af7bd85500281" providerId="LiveId" clId="{B05E63F0-508E-4C10-8A7A-BB1D79888D18}" dt="2023-11-10T13:37:55.599" v="114" actId="313"/>
        <pc:sldMkLst>
          <pc:docMk/>
          <pc:sldMk cId="2103443556" sldId="281"/>
        </pc:sldMkLst>
        <pc:spChg chg="mod">
          <ac:chgData name="Neemias Informatica Lima" userId="b77af7bd85500281" providerId="LiveId" clId="{B05E63F0-508E-4C10-8A7A-BB1D79888D18}" dt="2023-11-10T13:37:55.599" v="11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9:48.922" v="4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30:20.237" v="5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B05E63F0-508E-4C10-8A7A-BB1D79888D18}" dt="2023-11-10T13:30:06.860" v="52" actId="1076"/>
          <ac:picMkLst>
            <pc:docMk/>
            <pc:sldMk cId="2103443556" sldId="281"/>
            <ac:picMk id="3" creationId="{313CB30D-0A96-3C02-6EE0-204B6CC5B4D9}"/>
          </ac:picMkLst>
        </pc:picChg>
        <pc:picChg chg="del">
          <ac:chgData name="Neemias Informatica Lima" userId="b77af7bd85500281" providerId="LiveId" clId="{B05E63F0-508E-4C10-8A7A-BB1D79888D18}" dt="2023-11-10T13:29:54.147" v="47" actId="478"/>
          <ac:picMkLst>
            <pc:docMk/>
            <pc:sldMk cId="2103443556" sldId="281"/>
            <ac:picMk id="6" creationId="{318A1596-72F8-13AB-E8F7-9D66D45177E3}"/>
          </ac:picMkLst>
        </pc:picChg>
      </pc:sldChg>
      <pc:sldChg chg="addSp delSp modSp mod">
        <pc:chgData name="Neemias Informatica Lima" userId="b77af7bd85500281" providerId="LiveId" clId="{B05E63F0-508E-4C10-8A7A-BB1D79888D18}" dt="2023-11-10T13:40:07.332" v="139" actId="6549"/>
        <pc:sldMkLst>
          <pc:docMk/>
          <pc:sldMk cId="3683219421" sldId="282"/>
        </pc:sldMkLst>
        <pc:spChg chg="del">
          <ac:chgData name="Neemias Informatica Lima" userId="b77af7bd85500281" providerId="LiveId" clId="{B05E63F0-508E-4C10-8A7A-BB1D79888D18}" dt="2023-11-10T13:31:16.418" v="58" actId="478"/>
          <ac:spMkLst>
            <pc:docMk/>
            <pc:sldMk cId="3683219421" sldId="282"/>
            <ac:spMk id="2" creationId="{9F71B5F4-8166-BC97-B917-08394CDA7BE6}"/>
          </ac:spMkLst>
        </pc:spChg>
        <pc:spChg chg="del">
          <ac:chgData name="Neemias Informatica Lima" userId="b77af7bd85500281" providerId="LiveId" clId="{B05E63F0-508E-4C10-8A7A-BB1D79888D18}" dt="2023-11-10T13:31:16.418" v="58" actId="478"/>
          <ac:spMkLst>
            <pc:docMk/>
            <pc:sldMk cId="3683219421" sldId="282"/>
            <ac:spMk id="5" creationId="{29A19294-3F21-8384-5C53-17683F66A313}"/>
          </ac:spMkLst>
        </pc:spChg>
        <pc:spChg chg="add mod">
          <ac:chgData name="Neemias Informatica Lima" userId="b77af7bd85500281" providerId="LiveId" clId="{B05E63F0-508E-4C10-8A7A-BB1D79888D18}" dt="2023-11-10T13:31:17.022" v="59"/>
          <ac:spMkLst>
            <pc:docMk/>
            <pc:sldMk cId="3683219421" sldId="282"/>
            <ac:spMk id="6" creationId="{8835200D-7C06-D17F-CA17-A028D7B57BC6}"/>
          </ac:spMkLst>
        </pc:spChg>
        <pc:spChg chg="add mod">
          <ac:chgData name="Neemias Informatica Lima" userId="b77af7bd85500281" providerId="LiveId" clId="{B05E63F0-508E-4C10-8A7A-BB1D79888D18}" dt="2023-11-10T13:31:17.022" v="59"/>
          <ac:spMkLst>
            <pc:docMk/>
            <pc:sldMk cId="3683219421" sldId="282"/>
            <ac:spMk id="8" creationId="{4EAC5EF5-21B1-6381-6348-482F2BA0B4AC}"/>
          </ac:spMkLst>
        </pc:spChg>
        <pc:spChg chg="mod">
          <ac:chgData name="Neemias Informatica Lima" userId="b77af7bd85500281" providerId="LiveId" clId="{B05E63F0-508E-4C10-8A7A-BB1D79888D18}" dt="2023-11-10T13:40:07.332" v="139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38:35.493" v="122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16.418" v="58" actId="478"/>
          <ac:picMkLst>
            <pc:docMk/>
            <pc:sldMk cId="3683219421" sldId="282"/>
            <ac:picMk id="7" creationId="{D208BB54-C52B-F037-D94C-12857DAB2E08}"/>
          </ac:picMkLst>
        </pc:picChg>
        <pc:picChg chg="add mod">
          <ac:chgData name="Neemias Informatica Lima" userId="b77af7bd85500281" providerId="LiveId" clId="{B05E63F0-508E-4C10-8A7A-BB1D79888D18}" dt="2023-11-10T13:31:17.022" v="59"/>
          <ac:picMkLst>
            <pc:docMk/>
            <pc:sldMk cId="3683219421" sldId="282"/>
            <ac:picMk id="9" creationId="{3620906E-1751-58A0-596E-0268FC1E2C94}"/>
          </ac:picMkLst>
        </pc:picChg>
      </pc:sldChg>
      <pc:sldChg chg="addSp delSp modSp mod">
        <pc:chgData name="Neemias Informatica Lima" userId="b77af7bd85500281" providerId="LiveId" clId="{B05E63F0-508E-4C10-8A7A-BB1D79888D18}" dt="2023-11-10T13:42:17.204" v="163" actId="20577"/>
        <pc:sldMkLst>
          <pc:docMk/>
          <pc:sldMk cId="3902406419" sldId="283"/>
        </pc:sldMkLst>
        <pc:spChg chg="del">
          <ac:chgData name="Neemias Informatica Lima" userId="b77af7bd85500281" providerId="LiveId" clId="{B05E63F0-508E-4C10-8A7A-BB1D79888D18}" dt="2023-11-10T13:31:23.674" v="60" actId="478"/>
          <ac:spMkLst>
            <pc:docMk/>
            <pc:sldMk cId="3902406419" sldId="283"/>
            <ac:spMk id="2" creationId="{DC73D24F-94EB-94B7-1D81-91F048765CC3}"/>
          </ac:spMkLst>
        </pc:spChg>
        <pc:spChg chg="del">
          <ac:chgData name="Neemias Informatica Lima" userId="b77af7bd85500281" providerId="LiveId" clId="{B05E63F0-508E-4C10-8A7A-BB1D79888D18}" dt="2023-11-10T13:31:23.674" v="60" actId="478"/>
          <ac:spMkLst>
            <pc:docMk/>
            <pc:sldMk cId="3902406419" sldId="283"/>
            <ac:spMk id="4" creationId="{DCC9939B-1392-48AD-30E8-208E7BECFC4D}"/>
          </ac:spMkLst>
        </pc:spChg>
        <pc:spChg chg="add mod">
          <ac:chgData name="Neemias Informatica Lima" userId="b77af7bd85500281" providerId="LiveId" clId="{B05E63F0-508E-4C10-8A7A-BB1D79888D18}" dt="2023-11-10T13:31:24.054" v="61"/>
          <ac:spMkLst>
            <pc:docMk/>
            <pc:sldMk cId="3902406419" sldId="283"/>
            <ac:spMk id="5" creationId="{498E596A-8669-410C-D6C2-C64BA599FAFF}"/>
          </ac:spMkLst>
        </pc:spChg>
        <pc:spChg chg="add mod">
          <ac:chgData name="Neemias Informatica Lima" userId="b77af7bd85500281" providerId="LiveId" clId="{B05E63F0-508E-4C10-8A7A-BB1D79888D18}" dt="2023-11-10T13:31:24.054" v="61"/>
          <ac:spMkLst>
            <pc:docMk/>
            <pc:sldMk cId="3902406419" sldId="283"/>
            <ac:spMk id="7" creationId="{0FE62DC2-2C20-14FA-7823-4904DAC09562}"/>
          </ac:spMkLst>
        </pc:spChg>
        <pc:spChg chg="mod">
          <ac:chgData name="Neemias Informatica Lima" userId="b77af7bd85500281" providerId="LiveId" clId="{B05E63F0-508E-4C10-8A7A-BB1D79888D18}" dt="2023-11-10T13:40:27.953" v="14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42:17.204" v="163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B05E63F0-508E-4C10-8A7A-BB1D79888D18}" dt="2023-11-10T13:31:23.674" v="60" actId="478"/>
          <ac:picMkLst>
            <pc:docMk/>
            <pc:sldMk cId="3902406419" sldId="283"/>
            <ac:picMk id="6" creationId="{EBBF359E-2BA6-DABC-BD55-383EDA7B6175}"/>
          </ac:picMkLst>
        </pc:picChg>
        <pc:picChg chg="add mod">
          <ac:chgData name="Neemias Informatica Lima" userId="b77af7bd85500281" providerId="LiveId" clId="{B05E63F0-508E-4C10-8A7A-BB1D79888D18}" dt="2023-11-10T13:31:24.054" v="61"/>
          <ac:picMkLst>
            <pc:docMk/>
            <pc:sldMk cId="3902406419" sldId="283"/>
            <ac:picMk id="8" creationId="{213F28D8-496C-74CC-559D-70AA94BD197F}"/>
          </ac:picMkLst>
        </pc:picChg>
      </pc:sldChg>
      <pc:sldChg chg="addSp delSp modSp mod">
        <pc:chgData name="Neemias Informatica Lima" userId="b77af7bd85500281" providerId="LiveId" clId="{B05E63F0-508E-4C10-8A7A-BB1D79888D18}" dt="2023-11-10T14:32:16.385" v="201" actId="20577"/>
        <pc:sldMkLst>
          <pc:docMk/>
          <pc:sldMk cId="2424059023" sldId="284"/>
        </pc:sldMkLst>
        <pc:spChg chg="del">
          <ac:chgData name="Neemias Informatica Lima" userId="b77af7bd85500281" providerId="LiveId" clId="{B05E63F0-508E-4C10-8A7A-BB1D79888D18}" dt="2023-11-10T13:31:41.042" v="64" actId="478"/>
          <ac:spMkLst>
            <pc:docMk/>
            <pc:sldMk cId="2424059023" sldId="284"/>
            <ac:spMk id="2" creationId="{FE318D04-C3FD-22BF-C399-4ACAA15FEF1D}"/>
          </ac:spMkLst>
        </pc:spChg>
        <pc:spChg chg="del">
          <ac:chgData name="Neemias Informatica Lima" userId="b77af7bd85500281" providerId="LiveId" clId="{B05E63F0-508E-4C10-8A7A-BB1D79888D18}" dt="2023-11-10T13:31:41.042" v="64" actId="478"/>
          <ac:spMkLst>
            <pc:docMk/>
            <pc:sldMk cId="2424059023" sldId="284"/>
            <ac:spMk id="4" creationId="{FB3725F9-1F69-8334-B964-4866E820E357}"/>
          </ac:spMkLst>
        </pc:spChg>
        <pc:spChg chg="add mod">
          <ac:chgData name="Neemias Informatica Lima" userId="b77af7bd85500281" providerId="LiveId" clId="{B05E63F0-508E-4C10-8A7A-BB1D79888D18}" dt="2023-11-10T13:31:41.473" v="65"/>
          <ac:spMkLst>
            <pc:docMk/>
            <pc:sldMk cId="2424059023" sldId="284"/>
            <ac:spMk id="5" creationId="{28AC9AAE-EE1F-4E48-B9DA-B11B4E341851}"/>
          </ac:spMkLst>
        </pc:spChg>
        <pc:spChg chg="add mod">
          <ac:chgData name="Neemias Informatica Lima" userId="b77af7bd85500281" providerId="LiveId" clId="{B05E63F0-508E-4C10-8A7A-BB1D79888D18}" dt="2023-11-10T13:31:41.473" v="65"/>
          <ac:spMkLst>
            <pc:docMk/>
            <pc:sldMk cId="2424059023" sldId="284"/>
            <ac:spMk id="7" creationId="{3BD0408A-8A10-1F94-05A0-4B49C157EEF7}"/>
          </ac:spMkLst>
        </pc:spChg>
        <pc:spChg chg="mod">
          <ac:chgData name="Neemias Informatica Lima" userId="b77af7bd85500281" providerId="LiveId" clId="{B05E63F0-508E-4C10-8A7A-BB1D79888D18}" dt="2023-11-10T14:30:22.817" v="18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4:32:16.385" v="20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B05E63F0-508E-4C10-8A7A-BB1D79888D18}" dt="2023-11-10T13:31:41.042" v="64" actId="478"/>
          <ac:picMkLst>
            <pc:docMk/>
            <pc:sldMk cId="2424059023" sldId="284"/>
            <ac:picMk id="6" creationId="{281B036F-BBCF-7D34-3DE4-F016A1235977}"/>
          </ac:picMkLst>
        </pc:picChg>
        <pc:picChg chg="add mod">
          <ac:chgData name="Neemias Informatica Lima" userId="b77af7bd85500281" providerId="LiveId" clId="{B05E63F0-508E-4C10-8A7A-BB1D79888D18}" dt="2023-11-10T13:31:41.473" v="65"/>
          <ac:picMkLst>
            <pc:docMk/>
            <pc:sldMk cId="2424059023" sldId="284"/>
            <ac:picMk id="8" creationId="{80808748-F608-253C-2498-869E09331C16}"/>
          </ac:picMkLst>
        </pc:picChg>
      </pc:sldChg>
      <pc:sldChg chg="addSp delSp modSp mod">
        <pc:chgData name="Neemias Informatica Lima" userId="b77af7bd85500281" providerId="LiveId" clId="{B05E63F0-508E-4C10-8A7A-BB1D79888D18}" dt="2023-11-10T14:33:59.135" v="250"/>
        <pc:sldMkLst>
          <pc:docMk/>
          <pc:sldMk cId="2241968852" sldId="285"/>
        </pc:sldMkLst>
        <pc:spChg chg="del">
          <ac:chgData name="Neemias Informatica Lima" userId="b77af7bd85500281" providerId="LiveId" clId="{B05E63F0-508E-4C10-8A7A-BB1D79888D18}" dt="2023-11-10T13:31:56.922" v="68" actId="478"/>
          <ac:spMkLst>
            <pc:docMk/>
            <pc:sldMk cId="2241968852" sldId="285"/>
            <ac:spMk id="2" creationId="{7321AD16-22DF-9043-AD8A-D85DEE3B1FE6}"/>
          </ac:spMkLst>
        </pc:spChg>
        <pc:spChg chg="del">
          <ac:chgData name="Neemias Informatica Lima" userId="b77af7bd85500281" providerId="LiveId" clId="{B05E63F0-508E-4C10-8A7A-BB1D79888D18}" dt="2023-11-10T13:31:56.922" v="68" actId="478"/>
          <ac:spMkLst>
            <pc:docMk/>
            <pc:sldMk cId="2241968852" sldId="285"/>
            <ac:spMk id="4" creationId="{5F40508A-2898-7AEB-C067-C6D3C4A269AE}"/>
          </ac:spMkLst>
        </pc:spChg>
        <pc:spChg chg="add mod">
          <ac:chgData name="Neemias Informatica Lima" userId="b77af7bd85500281" providerId="LiveId" clId="{B05E63F0-508E-4C10-8A7A-BB1D79888D18}" dt="2023-11-10T13:31:57.325" v="69"/>
          <ac:spMkLst>
            <pc:docMk/>
            <pc:sldMk cId="2241968852" sldId="285"/>
            <ac:spMk id="5" creationId="{3E6FA5BA-701D-8A76-DF3E-7B9A8533703A}"/>
          </ac:spMkLst>
        </pc:spChg>
        <pc:spChg chg="add mod">
          <ac:chgData name="Neemias Informatica Lima" userId="b77af7bd85500281" providerId="LiveId" clId="{B05E63F0-508E-4C10-8A7A-BB1D79888D18}" dt="2023-11-10T13:31:57.325" v="69"/>
          <ac:spMkLst>
            <pc:docMk/>
            <pc:sldMk cId="2241968852" sldId="285"/>
            <ac:spMk id="7" creationId="{F356314F-B877-F4C9-8235-23AB6B6CEAEC}"/>
          </ac:spMkLst>
        </pc:spChg>
        <pc:spChg chg="mod">
          <ac:chgData name="Neemias Informatica Lima" userId="b77af7bd85500281" providerId="LiveId" clId="{B05E63F0-508E-4C10-8A7A-BB1D79888D18}" dt="2023-11-10T14:33:23.097" v="23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4:33:59.135" v="250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B05E63F0-508E-4C10-8A7A-BB1D79888D18}" dt="2023-11-10T13:31:56.922" v="68" actId="478"/>
          <ac:picMkLst>
            <pc:docMk/>
            <pc:sldMk cId="2241968852" sldId="285"/>
            <ac:picMk id="6" creationId="{5AD530DE-5CCC-2E15-BAC3-73D005BE7D3E}"/>
          </ac:picMkLst>
        </pc:picChg>
        <pc:picChg chg="add mod">
          <ac:chgData name="Neemias Informatica Lima" userId="b77af7bd85500281" providerId="LiveId" clId="{B05E63F0-508E-4C10-8A7A-BB1D79888D18}" dt="2023-11-10T13:31:57.325" v="69"/>
          <ac:picMkLst>
            <pc:docMk/>
            <pc:sldMk cId="2241968852" sldId="285"/>
            <ac:picMk id="8" creationId="{61EA8580-A122-78EF-6BCE-B7ED1C538852}"/>
          </ac:picMkLst>
        </pc:picChg>
      </pc:sldChg>
      <pc:sldChg chg="addSp delSp modSp mod">
        <pc:chgData name="Neemias Informatica Lima" userId="b77af7bd85500281" providerId="LiveId" clId="{B05E63F0-508E-4C10-8A7A-BB1D79888D18}" dt="2023-11-10T14:35:28.665" v="276" actId="20577"/>
        <pc:sldMkLst>
          <pc:docMk/>
          <pc:sldMk cId="1959249856" sldId="286"/>
        </pc:sldMkLst>
        <pc:spChg chg="del">
          <ac:chgData name="Neemias Informatica Lima" userId="b77af7bd85500281" providerId="LiveId" clId="{B05E63F0-508E-4C10-8A7A-BB1D79888D18}" dt="2023-11-10T13:32:23.690" v="72" actId="478"/>
          <ac:spMkLst>
            <pc:docMk/>
            <pc:sldMk cId="1959249856" sldId="286"/>
            <ac:spMk id="2" creationId="{1257415A-5C3B-183B-FE89-4368110B7580}"/>
          </ac:spMkLst>
        </pc:spChg>
        <pc:spChg chg="del">
          <ac:chgData name="Neemias Informatica Lima" userId="b77af7bd85500281" providerId="LiveId" clId="{B05E63F0-508E-4C10-8A7A-BB1D79888D18}" dt="2023-11-10T13:32:23.690" v="72" actId="478"/>
          <ac:spMkLst>
            <pc:docMk/>
            <pc:sldMk cId="1959249856" sldId="286"/>
            <ac:spMk id="4" creationId="{77104416-506E-512A-5407-4B782E7ACEB6}"/>
          </ac:spMkLst>
        </pc:spChg>
        <pc:spChg chg="add mod">
          <ac:chgData name="Neemias Informatica Lima" userId="b77af7bd85500281" providerId="LiveId" clId="{B05E63F0-508E-4C10-8A7A-BB1D79888D18}" dt="2023-11-10T13:32:24.089" v="73"/>
          <ac:spMkLst>
            <pc:docMk/>
            <pc:sldMk cId="1959249856" sldId="286"/>
            <ac:spMk id="5" creationId="{376A57BB-0189-9F96-FEA1-400F7A44713B}"/>
          </ac:spMkLst>
        </pc:spChg>
        <pc:spChg chg="add mod">
          <ac:chgData name="Neemias Informatica Lima" userId="b77af7bd85500281" providerId="LiveId" clId="{B05E63F0-508E-4C10-8A7A-BB1D79888D18}" dt="2023-11-10T13:32:24.089" v="73"/>
          <ac:spMkLst>
            <pc:docMk/>
            <pc:sldMk cId="1959249856" sldId="286"/>
            <ac:spMk id="7" creationId="{8062A654-F8C7-F6ED-D476-32387E2E9CB2}"/>
          </ac:spMkLst>
        </pc:spChg>
        <pc:spChg chg="mod">
          <ac:chgData name="Neemias Informatica Lima" userId="b77af7bd85500281" providerId="LiveId" clId="{B05E63F0-508E-4C10-8A7A-BB1D79888D18}" dt="2023-11-10T14:34:35.254" v="258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4:35:28.665" v="276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B05E63F0-508E-4C10-8A7A-BB1D79888D18}" dt="2023-11-10T13:32:23.690" v="72" actId="478"/>
          <ac:picMkLst>
            <pc:docMk/>
            <pc:sldMk cId="1959249856" sldId="286"/>
            <ac:picMk id="6" creationId="{DAA2F9EA-2B95-CAC1-0966-937C9AF511B1}"/>
          </ac:picMkLst>
        </pc:picChg>
        <pc:picChg chg="add mod">
          <ac:chgData name="Neemias Informatica Lima" userId="b77af7bd85500281" providerId="LiveId" clId="{B05E63F0-508E-4C10-8A7A-BB1D79888D18}" dt="2023-11-10T13:32:24.089" v="73"/>
          <ac:picMkLst>
            <pc:docMk/>
            <pc:sldMk cId="1959249856" sldId="286"/>
            <ac:picMk id="8" creationId="{61147871-C468-8D50-C63E-99B6D3F227BD}"/>
          </ac:picMkLst>
        </pc:picChg>
      </pc:sldChg>
      <pc:sldChg chg="addSp delSp modSp mod">
        <pc:chgData name="Neemias Informatica Lima" userId="b77af7bd85500281" providerId="LiveId" clId="{B05E63F0-508E-4C10-8A7A-BB1D79888D18}" dt="2023-11-10T14:37:45.633" v="309" actId="20577"/>
        <pc:sldMkLst>
          <pc:docMk/>
          <pc:sldMk cId="2857006406" sldId="287"/>
        </pc:sldMkLst>
        <pc:spChg chg="del">
          <ac:chgData name="Neemias Informatica Lima" userId="b77af7bd85500281" providerId="LiveId" clId="{B05E63F0-508E-4C10-8A7A-BB1D79888D18}" dt="2023-11-10T13:36:22.897" v="78" actId="478"/>
          <ac:spMkLst>
            <pc:docMk/>
            <pc:sldMk cId="2857006406" sldId="287"/>
            <ac:spMk id="2" creationId="{E160B41A-47E6-F2CE-EDAB-CB1BBD4D4E3A}"/>
          </ac:spMkLst>
        </pc:spChg>
        <pc:spChg chg="del">
          <ac:chgData name="Neemias Informatica Lima" userId="b77af7bd85500281" providerId="LiveId" clId="{B05E63F0-508E-4C10-8A7A-BB1D79888D18}" dt="2023-11-10T13:36:22.897" v="78" actId="478"/>
          <ac:spMkLst>
            <pc:docMk/>
            <pc:sldMk cId="2857006406" sldId="287"/>
            <ac:spMk id="4" creationId="{C9F37BA4-3D46-FB80-9EB4-BE389B549B1E}"/>
          </ac:spMkLst>
        </pc:spChg>
        <pc:spChg chg="add mod">
          <ac:chgData name="Neemias Informatica Lima" userId="b77af7bd85500281" providerId="LiveId" clId="{B05E63F0-508E-4C10-8A7A-BB1D79888D18}" dt="2023-11-10T13:36:23.476" v="79"/>
          <ac:spMkLst>
            <pc:docMk/>
            <pc:sldMk cId="2857006406" sldId="287"/>
            <ac:spMk id="5" creationId="{189C9F6F-4482-FDFA-D1D0-7133A4177609}"/>
          </ac:spMkLst>
        </pc:spChg>
        <pc:spChg chg="add mod">
          <ac:chgData name="Neemias Informatica Lima" userId="b77af7bd85500281" providerId="LiveId" clId="{B05E63F0-508E-4C10-8A7A-BB1D79888D18}" dt="2023-11-10T13:36:23.476" v="79"/>
          <ac:spMkLst>
            <pc:docMk/>
            <pc:sldMk cId="2857006406" sldId="287"/>
            <ac:spMk id="7" creationId="{4EED4107-8119-1BF0-74DD-F9670D6EE391}"/>
          </ac:spMkLst>
        </pc:spChg>
        <pc:spChg chg="mod">
          <ac:chgData name="Neemias Informatica Lima" userId="b77af7bd85500281" providerId="LiveId" clId="{B05E63F0-508E-4C10-8A7A-BB1D79888D18}" dt="2023-11-10T14:37:45.633" v="309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B05E63F0-508E-4C10-8A7A-BB1D79888D18}" dt="2023-11-10T13:36:22.897" v="78" actId="478"/>
          <ac:picMkLst>
            <pc:docMk/>
            <pc:sldMk cId="2857006406" sldId="287"/>
            <ac:picMk id="6" creationId="{057A0C10-C599-9257-80C2-48CAD0B192E1}"/>
          </ac:picMkLst>
        </pc:picChg>
        <pc:picChg chg="add mod">
          <ac:chgData name="Neemias Informatica Lima" userId="b77af7bd85500281" providerId="LiveId" clId="{B05E63F0-508E-4C10-8A7A-BB1D79888D18}" dt="2023-11-10T13:36:23.476" v="79"/>
          <ac:picMkLst>
            <pc:docMk/>
            <pc:sldMk cId="2857006406" sldId="287"/>
            <ac:picMk id="8" creationId="{707A9F23-2724-CA0A-6639-F5B6B50100DC}"/>
          </ac:picMkLst>
        </pc:picChg>
      </pc:sldChg>
      <pc:sldChg chg="addSp delSp modSp mod">
        <pc:chgData name="Neemias Informatica Lima" userId="b77af7bd85500281" providerId="LiveId" clId="{B05E63F0-508E-4C10-8A7A-BB1D79888D18}" dt="2023-11-10T13:39:04.173" v="132"/>
        <pc:sldMkLst>
          <pc:docMk/>
          <pc:sldMk cId="2630436816" sldId="288"/>
        </pc:sldMkLst>
        <pc:spChg chg="del">
          <ac:chgData name="Neemias Informatica Lima" userId="b77af7bd85500281" providerId="LiveId" clId="{B05E63F0-508E-4C10-8A7A-BB1D79888D18}" dt="2023-11-10T13:31:08.466" v="56" actId="478"/>
          <ac:spMkLst>
            <pc:docMk/>
            <pc:sldMk cId="2630436816" sldId="288"/>
            <ac:spMk id="2" creationId="{F41C0DDD-B644-CECE-2651-79958344FA4D}"/>
          </ac:spMkLst>
        </pc:spChg>
        <pc:spChg chg="del">
          <ac:chgData name="Neemias Informatica Lima" userId="b77af7bd85500281" providerId="LiveId" clId="{B05E63F0-508E-4C10-8A7A-BB1D79888D18}" dt="2023-11-10T13:31:08.466" v="56" actId="478"/>
          <ac:spMkLst>
            <pc:docMk/>
            <pc:sldMk cId="2630436816" sldId="288"/>
            <ac:spMk id="4" creationId="{426C4C4C-C478-CBE7-BDE6-0C85285F55BE}"/>
          </ac:spMkLst>
        </pc:spChg>
        <pc:spChg chg="add mod">
          <ac:chgData name="Neemias Informatica Lima" userId="b77af7bd85500281" providerId="LiveId" clId="{B05E63F0-508E-4C10-8A7A-BB1D79888D18}" dt="2023-11-10T13:31:10.374" v="57"/>
          <ac:spMkLst>
            <pc:docMk/>
            <pc:sldMk cId="2630436816" sldId="288"/>
            <ac:spMk id="5" creationId="{3545B382-B00F-0C4C-FFE8-3CA9D15BE9DD}"/>
          </ac:spMkLst>
        </pc:spChg>
        <pc:spChg chg="add mod">
          <ac:chgData name="Neemias Informatica Lima" userId="b77af7bd85500281" providerId="LiveId" clId="{B05E63F0-508E-4C10-8A7A-BB1D79888D18}" dt="2023-11-10T13:31:10.374" v="57"/>
          <ac:spMkLst>
            <pc:docMk/>
            <pc:sldMk cId="2630436816" sldId="288"/>
            <ac:spMk id="7" creationId="{566F90D3-843F-0101-77DA-A148037464B0}"/>
          </ac:spMkLst>
        </pc:spChg>
        <pc:spChg chg="mod">
          <ac:chgData name="Neemias Informatica Lima" userId="b77af7bd85500281" providerId="LiveId" clId="{B05E63F0-508E-4C10-8A7A-BB1D79888D18}" dt="2023-11-10T13:39:04.173" v="132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38:30.382" v="11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08.466" v="56" actId="478"/>
          <ac:picMkLst>
            <pc:docMk/>
            <pc:sldMk cId="2630436816" sldId="288"/>
            <ac:picMk id="6" creationId="{5BD4D143-721E-586A-75D3-F68069DCCE33}"/>
          </ac:picMkLst>
        </pc:picChg>
        <pc:picChg chg="add mod">
          <ac:chgData name="Neemias Informatica Lima" userId="b77af7bd85500281" providerId="LiveId" clId="{B05E63F0-508E-4C10-8A7A-BB1D79888D18}" dt="2023-11-10T13:31:10.374" v="57"/>
          <ac:picMkLst>
            <pc:docMk/>
            <pc:sldMk cId="2630436816" sldId="288"/>
            <ac:picMk id="8" creationId="{8F0A78FC-9CCE-83BB-D96D-68344A7703CF}"/>
          </ac:picMkLst>
        </pc:picChg>
      </pc:sldChg>
      <pc:sldChg chg="addSp delSp modSp mod">
        <pc:chgData name="Neemias Informatica Lima" userId="b77af7bd85500281" providerId="LiveId" clId="{B05E63F0-508E-4C10-8A7A-BB1D79888D18}" dt="2023-11-10T14:29:42.722" v="176"/>
        <pc:sldMkLst>
          <pc:docMk/>
          <pc:sldMk cId="3032827026" sldId="289"/>
        </pc:sldMkLst>
        <pc:spChg chg="del">
          <ac:chgData name="Neemias Informatica Lima" userId="b77af7bd85500281" providerId="LiveId" clId="{B05E63F0-508E-4C10-8A7A-BB1D79888D18}" dt="2023-11-10T13:31:33.182" v="62" actId="478"/>
          <ac:spMkLst>
            <pc:docMk/>
            <pc:sldMk cId="3032827026" sldId="289"/>
            <ac:spMk id="2" creationId="{B4D81F1D-3AA9-3AD0-98A4-A2FAD02B1E1E}"/>
          </ac:spMkLst>
        </pc:spChg>
        <pc:spChg chg="del">
          <ac:chgData name="Neemias Informatica Lima" userId="b77af7bd85500281" providerId="LiveId" clId="{B05E63F0-508E-4C10-8A7A-BB1D79888D18}" dt="2023-11-10T13:31:33.182" v="62" actId="478"/>
          <ac:spMkLst>
            <pc:docMk/>
            <pc:sldMk cId="3032827026" sldId="289"/>
            <ac:spMk id="4" creationId="{E869D319-B784-11B1-DC2A-73E7045E77FD}"/>
          </ac:spMkLst>
        </pc:spChg>
        <pc:spChg chg="add mod">
          <ac:chgData name="Neemias Informatica Lima" userId="b77af7bd85500281" providerId="LiveId" clId="{B05E63F0-508E-4C10-8A7A-BB1D79888D18}" dt="2023-11-10T13:31:33.586" v="63"/>
          <ac:spMkLst>
            <pc:docMk/>
            <pc:sldMk cId="3032827026" sldId="289"/>
            <ac:spMk id="5" creationId="{641234CF-A72F-B534-79CB-B2A689D71969}"/>
          </ac:spMkLst>
        </pc:spChg>
        <pc:spChg chg="add mod">
          <ac:chgData name="Neemias Informatica Lima" userId="b77af7bd85500281" providerId="LiveId" clId="{B05E63F0-508E-4C10-8A7A-BB1D79888D18}" dt="2023-11-10T13:31:33.586" v="63"/>
          <ac:spMkLst>
            <pc:docMk/>
            <pc:sldMk cId="3032827026" sldId="289"/>
            <ac:spMk id="7" creationId="{126FE1CC-ECBE-BD0B-8007-29A804B48E80}"/>
          </ac:spMkLst>
        </pc:spChg>
        <pc:spChg chg="mod">
          <ac:chgData name="Neemias Informatica Lima" userId="b77af7bd85500281" providerId="LiveId" clId="{B05E63F0-508E-4C10-8A7A-BB1D79888D18}" dt="2023-11-10T13:43:07.447" v="168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B05E63F0-508E-4C10-8A7A-BB1D79888D18}" dt="2023-11-10T14:29:42.722" v="176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33.182" v="62" actId="478"/>
          <ac:picMkLst>
            <pc:docMk/>
            <pc:sldMk cId="3032827026" sldId="289"/>
            <ac:picMk id="6" creationId="{3CC464EC-EF35-AD04-CE97-B81251D763FA}"/>
          </ac:picMkLst>
        </pc:picChg>
        <pc:picChg chg="add mod">
          <ac:chgData name="Neemias Informatica Lima" userId="b77af7bd85500281" providerId="LiveId" clId="{B05E63F0-508E-4C10-8A7A-BB1D79888D18}" dt="2023-11-10T13:31:33.586" v="63"/>
          <ac:picMkLst>
            <pc:docMk/>
            <pc:sldMk cId="3032827026" sldId="289"/>
            <ac:picMk id="8" creationId="{A4D00E5A-1D72-8A31-C029-01D694073CE2}"/>
          </ac:picMkLst>
        </pc:picChg>
      </pc:sldChg>
      <pc:sldChg chg="addSp delSp modSp mod">
        <pc:chgData name="Neemias Informatica Lima" userId="b77af7bd85500281" providerId="LiveId" clId="{B05E63F0-508E-4C10-8A7A-BB1D79888D18}" dt="2023-11-10T14:33:07.318" v="230" actId="313"/>
        <pc:sldMkLst>
          <pc:docMk/>
          <pc:sldMk cId="3772032319" sldId="290"/>
        </pc:sldMkLst>
        <pc:spChg chg="del">
          <ac:chgData name="Neemias Informatica Lima" userId="b77af7bd85500281" providerId="LiveId" clId="{B05E63F0-508E-4C10-8A7A-BB1D79888D18}" dt="2023-11-10T13:31:48.622" v="66" actId="478"/>
          <ac:spMkLst>
            <pc:docMk/>
            <pc:sldMk cId="3772032319" sldId="290"/>
            <ac:spMk id="2" creationId="{51F6DACC-F251-1AF1-C450-BD82DC8056A2}"/>
          </ac:spMkLst>
        </pc:spChg>
        <pc:spChg chg="del">
          <ac:chgData name="Neemias Informatica Lima" userId="b77af7bd85500281" providerId="LiveId" clId="{B05E63F0-508E-4C10-8A7A-BB1D79888D18}" dt="2023-11-10T13:31:48.622" v="66" actId="478"/>
          <ac:spMkLst>
            <pc:docMk/>
            <pc:sldMk cId="3772032319" sldId="290"/>
            <ac:spMk id="4" creationId="{4D5AAEC5-D36B-AB38-4A72-3A2D9C904995}"/>
          </ac:spMkLst>
        </pc:spChg>
        <pc:spChg chg="add mod">
          <ac:chgData name="Neemias Informatica Lima" userId="b77af7bd85500281" providerId="LiveId" clId="{B05E63F0-508E-4C10-8A7A-BB1D79888D18}" dt="2023-11-10T13:31:49.238" v="67"/>
          <ac:spMkLst>
            <pc:docMk/>
            <pc:sldMk cId="3772032319" sldId="290"/>
            <ac:spMk id="5" creationId="{BC9F54CC-3561-92EC-41E8-60570CD77F07}"/>
          </ac:spMkLst>
        </pc:spChg>
        <pc:spChg chg="add mod">
          <ac:chgData name="Neemias Informatica Lima" userId="b77af7bd85500281" providerId="LiveId" clId="{B05E63F0-508E-4C10-8A7A-BB1D79888D18}" dt="2023-11-10T13:31:49.238" v="67"/>
          <ac:spMkLst>
            <pc:docMk/>
            <pc:sldMk cId="3772032319" sldId="290"/>
            <ac:spMk id="7" creationId="{1AB612AD-21E5-DC9E-9A8C-DEA04641E090}"/>
          </ac:spMkLst>
        </pc:spChg>
        <pc:spChg chg="mod">
          <ac:chgData name="Neemias Informatica Lima" userId="b77af7bd85500281" providerId="LiveId" clId="{B05E63F0-508E-4C10-8A7A-BB1D79888D18}" dt="2023-11-10T14:33:07.318" v="230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B05E63F0-508E-4C10-8A7A-BB1D79888D18}" dt="2023-11-10T14:30:40.838" v="18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48.622" v="66" actId="478"/>
          <ac:picMkLst>
            <pc:docMk/>
            <pc:sldMk cId="3772032319" sldId="290"/>
            <ac:picMk id="6" creationId="{59E3138C-DC85-2A43-E937-AACECF05F49F}"/>
          </ac:picMkLst>
        </pc:picChg>
        <pc:picChg chg="add mod">
          <ac:chgData name="Neemias Informatica Lima" userId="b77af7bd85500281" providerId="LiveId" clId="{B05E63F0-508E-4C10-8A7A-BB1D79888D18}" dt="2023-11-10T13:31:49.238" v="67"/>
          <ac:picMkLst>
            <pc:docMk/>
            <pc:sldMk cId="3772032319" sldId="290"/>
            <ac:picMk id="8" creationId="{23EABB89-2818-F601-6442-82391F881D0A}"/>
          </ac:picMkLst>
        </pc:picChg>
      </pc:sldChg>
      <pc:sldChg chg="addSp delSp modSp mod">
        <pc:chgData name="Neemias Informatica Lima" userId="b77af7bd85500281" providerId="LiveId" clId="{B05E63F0-508E-4C10-8A7A-BB1D79888D18}" dt="2023-11-10T14:34:16.989" v="255"/>
        <pc:sldMkLst>
          <pc:docMk/>
          <pc:sldMk cId="1768216317" sldId="291"/>
        </pc:sldMkLst>
        <pc:spChg chg="del">
          <ac:chgData name="Neemias Informatica Lima" userId="b77af7bd85500281" providerId="LiveId" clId="{B05E63F0-508E-4C10-8A7A-BB1D79888D18}" dt="2023-11-10T13:32:13.146" v="70" actId="478"/>
          <ac:spMkLst>
            <pc:docMk/>
            <pc:sldMk cId="1768216317" sldId="291"/>
            <ac:spMk id="2" creationId="{B1A2DDA4-6F2F-A8D8-CEB4-307A1CCC94B1}"/>
          </ac:spMkLst>
        </pc:spChg>
        <pc:spChg chg="del">
          <ac:chgData name="Neemias Informatica Lima" userId="b77af7bd85500281" providerId="LiveId" clId="{B05E63F0-508E-4C10-8A7A-BB1D79888D18}" dt="2023-11-10T13:32:13.146" v="70" actId="478"/>
          <ac:spMkLst>
            <pc:docMk/>
            <pc:sldMk cId="1768216317" sldId="291"/>
            <ac:spMk id="4" creationId="{2E7E9DDE-1FB0-562E-E6D5-00F02A3B36F0}"/>
          </ac:spMkLst>
        </pc:spChg>
        <pc:spChg chg="add mod">
          <ac:chgData name="Neemias Informatica Lima" userId="b77af7bd85500281" providerId="LiveId" clId="{B05E63F0-508E-4C10-8A7A-BB1D79888D18}" dt="2023-11-10T13:32:13.550" v="71"/>
          <ac:spMkLst>
            <pc:docMk/>
            <pc:sldMk cId="1768216317" sldId="291"/>
            <ac:spMk id="5" creationId="{A381BB16-0E9F-16C7-178D-94FD385E92D6}"/>
          </ac:spMkLst>
        </pc:spChg>
        <pc:spChg chg="add mod">
          <ac:chgData name="Neemias Informatica Lima" userId="b77af7bd85500281" providerId="LiveId" clId="{B05E63F0-508E-4C10-8A7A-BB1D79888D18}" dt="2023-11-10T13:32:13.550" v="71"/>
          <ac:spMkLst>
            <pc:docMk/>
            <pc:sldMk cId="1768216317" sldId="291"/>
            <ac:spMk id="7" creationId="{FD5D3AAF-4D04-174A-3B1D-9D03A64C5143}"/>
          </ac:spMkLst>
        </pc:spChg>
        <pc:spChg chg="mod">
          <ac:chgData name="Neemias Informatica Lima" userId="b77af7bd85500281" providerId="LiveId" clId="{B05E63F0-508E-4C10-8A7A-BB1D79888D18}" dt="2023-11-10T14:34:16.989" v="25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B05E63F0-508E-4C10-8A7A-BB1D79888D18}" dt="2023-11-10T14:33:30.026" v="23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2:13.146" v="70" actId="478"/>
          <ac:picMkLst>
            <pc:docMk/>
            <pc:sldMk cId="1768216317" sldId="291"/>
            <ac:picMk id="6" creationId="{43EDB5B2-68F7-8A6E-70D9-42AAB845B72D}"/>
          </ac:picMkLst>
        </pc:picChg>
        <pc:picChg chg="add mod">
          <ac:chgData name="Neemias Informatica Lima" userId="b77af7bd85500281" providerId="LiveId" clId="{B05E63F0-508E-4C10-8A7A-BB1D79888D18}" dt="2023-11-10T13:32:13.550" v="71"/>
          <ac:picMkLst>
            <pc:docMk/>
            <pc:sldMk cId="1768216317" sldId="291"/>
            <ac:picMk id="8" creationId="{524BDC9F-E845-EB57-A6E6-75D6EFFB6878}"/>
          </ac:picMkLst>
        </pc:picChg>
      </pc:sldChg>
      <pc:sldChg chg="addSp delSp modSp mod">
        <pc:chgData name="Neemias Informatica Lima" userId="b77af7bd85500281" providerId="LiveId" clId="{B05E63F0-508E-4C10-8A7A-BB1D79888D18}" dt="2023-11-10T14:35:57.502" v="280" actId="20577"/>
        <pc:sldMkLst>
          <pc:docMk/>
          <pc:sldMk cId="3757265641" sldId="292"/>
        </pc:sldMkLst>
        <pc:spChg chg="del">
          <ac:chgData name="Neemias Informatica Lima" userId="b77af7bd85500281" providerId="LiveId" clId="{B05E63F0-508E-4C10-8A7A-BB1D79888D18}" dt="2023-11-10T13:32:31.550" v="74" actId="478"/>
          <ac:spMkLst>
            <pc:docMk/>
            <pc:sldMk cId="3757265641" sldId="292"/>
            <ac:spMk id="2" creationId="{8AB0DACC-9816-0E47-A4B1-2857BCE99ABA}"/>
          </ac:spMkLst>
        </pc:spChg>
        <pc:spChg chg="del">
          <ac:chgData name="Neemias Informatica Lima" userId="b77af7bd85500281" providerId="LiveId" clId="{B05E63F0-508E-4C10-8A7A-BB1D79888D18}" dt="2023-11-10T13:32:31.550" v="74" actId="478"/>
          <ac:spMkLst>
            <pc:docMk/>
            <pc:sldMk cId="3757265641" sldId="292"/>
            <ac:spMk id="4" creationId="{FCAADCC0-9B14-BE13-E8CE-5F773B50F777}"/>
          </ac:spMkLst>
        </pc:spChg>
        <pc:spChg chg="add mod">
          <ac:chgData name="Neemias Informatica Lima" userId="b77af7bd85500281" providerId="LiveId" clId="{B05E63F0-508E-4C10-8A7A-BB1D79888D18}" dt="2023-11-10T13:32:31.921" v="75"/>
          <ac:spMkLst>
            <pc:docMk/>
            <pc:sldMk cId="3757265641" sldId="292"/>
            <ac:spMk id="5" creationId="{8072D41A-3886-49D4-6865-6C0780AA5BB4}"/>
          </ac:spMkLst>
        </pc:spChg>
        <pc:spChg chg="add mod">
          <ac:chgData name="Neemias Informatica Lima" userId="b77af7bd85500281" providerId="LiveId" clId="{B05E63F0-508E-4C10-8A7A-BB1D79888D18}" dt="2023-11-10T13:32:31.921" v="75"/>
          <ac:spMkLst>
            <pc:docMk/>
            <pc:sldMk cId="3757265641" sldId="292"/>
            <ac:spMk id="7" creationId="{B7A30680-4B38-F8FE-F674-5A8546A47D80}"/>
          </ac:spMkLst>
        </pc:spChg>
        <pc:spChg chg="mod">
          <ac:chgData name="Neemias Informatica Lima" userId="b77af7bd85500281" providerId="LiveId" clId="{B05E63F0-508E-4C10-8A7A-BB1D79888D18}" dt="2023-11-10T14:35:57.502" v="2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B05E63F0-508E-4C10-8A7A-BB1D79888D18}" dt="2023-11-10T14:34:41.829" v="261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2:31.550" v="74" actId="478"/>
          <ac:picMkLst>
            <pc:docMk/>
            <pc:sldMk cId="3757265641" sldId="292"/>
            <ac:picMk id="6" creationId="{7E28B24B-47FE-81C4-5A83-3FFB9E2110E8}"/>
          </ac:picMkLst>
        </pc:picChg>
        <pc:picChg chg="add mod">
          <ac:chgData name="Neemias Informatica Lima" userId="b77af7bd85500281" providerId="LiveId" clId="{B05E63F0-508E-4C10-8A7A-BB1D79888D18}" dt="2023-11-10T13:32:31.921" v="75"/>
          <ac:picMkLst>
            <pc:docMk/>
            <pc:sldMk cId="3757265641" sldId="292"/>
            <ac:picMk id="8" creationId="{D23A01E2-B42A-6E9B-4D3B-14EC42346576}"/>
          </ac:picMkLst>
        </pc:picChg>
      </pc:sldChg>
      <pc:sldChg chg="addSp delSp modSp mod">
        <pc:chgData name="Neemias Informatica Lima" userId="b77af7bd85500281" providerId="LiveId" clId="{B05E63F0-508E-4C10-8A7A-BB1D79888D18}" dt="2023-11-10T14:36:36.578" v="293" actId="6549"/>
        <pc:sldMkLst>
          <pc:docMk/>
          <pc:sldMk cId="3114938747" sldId="293"/>
        </pc:sldMkLst>
        <pc:spChg chg="del">
          <ac:chgData name="Neemias Informatica Lima" userId="b77af7bd85500281" providerId="LiveId" clId="{B05E63F0-508E-4C10-8A7A-BB1D79888D18}" dt="2023-11-10T13:32:38.170" v="76" actId="478"/>
          <ac:spMkLst>
            <pc:docMk/>
            <pc:sldMk cId="3114938747" sldId="293"/>
            <ac:spMk id="2" creationId="{DB5DE5DD-09D9-535E-2F34-12979525328A}"/>
          </ac:spMkLst>
        </pc:spChg>
        <pc:spChg chg="del">
          <ac:chgData name="Neemias Informatica Lima" userId="b77af7bd85500281" providerId="LiveId" clId="{B05E63F0-508E-4C10-8A7A-BB1D79888D18}" dt="2023-11-10T13:32:38.170" v="76" actId="478"/>
          <ac:spMkLst>
            <pc:docMk/>
            <pc:sldMk cId="3114938747" sldId="293"/>
            <ac:spMk id="4" creationId="{477A2F28-092F-EDB8-9A9D-B8ABB967CF0F}"/>
          </ac:spMkLst>
        </pc:spChg>
        <pc:spChg chg="add mod">
          <ac:chgData name="Neemias Informatica Lima" userId="b77af7bd85500281" providerId="LiveId" clId="{B05E63F0-508E-4C10-8A7A-BB1D79888D18}" dt="2023-11-10T13:32:38.741" v="77"/>
          <ac:spMkLst>
            <pc:docMk/>
            <pc:sldMk cId="3114938747" sldId="293"/>
            <ac:spMk id="5" creationId="{0E6B86FF-0729-DEB6-15AF-34F087C4210B}"/>
          </ac:spMkLst>
        </pc:spChg>
        <pc:spChg chg="add mod">
          <ac:chgData name="Neemias Informatica Lima" userId="b77af7bd85500281" providerId="LiveId" clId="{B05E63F0-508E-4C10-8A7A-BB1D79888D18}" dt="2023-11-10T13:32:38.741" v="77"/>
          <ac:spMkLst>
            <pc:docMk/>
            <pc:sldMk cId="3114938747" sldId="293"/>
            <ac:spMk id="7" creationId="{E4818229-667A-52CE-35B8-B8210E12B655}"/>
          </ac:spMkLst>
        </pc:spChg>
        <pc:spChg chg="mod">
          <ac:chgData name="Neemias Informatica Lima" userId="b77af7bd85500281" providerId="LiveId" clId="{B05E63F0-508E-4C10-8A7A-BB1D79888D18}" dt="2023-11-10T14:36:36.578" v="293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B05E63F0-508E-4C10-8A7A-BB1D79888D18}" dt="2023-11-10T13:32:38.170" v="76" actId="478"/>
          <ac:picMkLst>
            <pc:docMk/>
            <pc:sldMk cId="3114938747" sldId="293"/>
            <ac:picMk id="6" creationId="{5F99CD27-8BAF-3A17-C8B3-F142D02CA6A8}"/>
          </ac:picMkLst>
        </pc:picChg>
        <pc:picChg chg="add mod">
          <ac:chgData name="Neemias Informatica Lima" userId="b77af7bd85500281" providerId="LiveId" clId="{B05E63F0-508E-4C10-8A7A-BB1D79888D18}" dt="2023-11-10T13:32:38.741" v="77"/>
          <ac:picMkLst>
            <pc:docMk/>
            <pc:sldMk cId="3114938747" sldId="293"/>
            <ac:picMk id="8" creationId="{BA77F2CE-91CA-D8BF-FF29-4E9D3F3A5922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Informatica Lima" userId="b77af7bd85500281" providerId="LiveId" clId="{A5FFC722-50E9-45E6-A6D0-6DB67F02EC53}"/>
    <pc:docChg chg="undo redo custSel modSld">
      <pc:chgData name="Neemias Informatica Lima" userId="b77af7bd85500281" providerId="LiveId" clId="{A5FFC722-50E9-45E6-A6D0-6DB67F02EC53}" dt="2023-11-10T00:01:41.732" v="314" actId="313"/>
      <pc:docMkLst>
        <pc:docMk/>
      </pc:docMkLst>
      <pc:sldChg chg="addSp delSp modSp mod">
        <pc:chgData name="Neemias Informatica Lima" userId="b77af7bd85500281" providerId="LiveId" clId="{A5FFC722-50E9-45E6-A6D0-6DB67F02EC53}" dt="2023-11-09T23:45:37.234" v="40" actId="6549"/>
        <pc:sldMkLst>
          <pc:docMk/>
          <pc:sldMk cId="2232331225" sldId="280"/>
        </pc:sldMkLst>
        <pc:spChg chg="mod">
          <ac:chgData name="Neemias Informatica Lima" userId="b77af7bd85500281" providerId="LiveId" clId="{A5FFC722-50E9-45E6-A6D0-6DB67F02EC53}" dt="2023-11-09T23:43:42.490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4:15.765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5:21.601" v="3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4:06.668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5:37.234" v="40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5FFC722-50E9-45E6-A6D0-6DB67F02EC53}" dt="2023-11-09T23:45:01.709" v="23" actId="14100"/>
          <ac:picMkLst>
            <pc:docMk/>
            <pc:sldMk cId="2232331225" sldId="280"/>
            <ac:picMk id="4" creationId="{F41EBD0C-8E45-F108-6776-65B12DC4DD41}"/>
          </ac:picMkLst>
        </pc:picChg>
        <pc:picChg chg="del">
          <ac:chgData name="Neemias Informatica Lima" userId="b77af7bd85500281" providerId="LiveId" clId="{A5FFC722-50E9-45E6-A6D0-6DB67F02EC53}" dt="2023-11-09T23:44:01.450" v="7" actId="478"/>
          <ac:picMkLst>
            <pc:docMk/>
            <pc:sldMk cId="2232331225" sldId="280"/>
            <ac:picMk id="8" creationId="{FD966311-681D-3476-93ED-E125FA321D50}"/>
          </ac:picMkLst>
        </pc:picChg>
      </pc:sldChg>
      <pc:sldChg chg="addSp delSp modSp mod">
        <pc:chgData name="Neemias Informatica Lima" userId="b77af7bd85500281" providerId="LiveId" clId="{A5FFC722-50E9-45E6-A6D0-6DB67F02EC53}" dt="2023-11-09T23:50:41.482" v="105" actId="20577"/>
        <pc:sldMkLst>
          <pc:docMk/>
          <pc:sldMk cId="2103443556" sldId="281"/>
        </pc:sldMkLst>
        <pc:spChg chg="mod">
          <ac:chgData name="Neemias Informatica Lima" userId="b77af7bd85500281" providerId="LiveId" clId="{A5FFC722-50E9-45E6-A6D0-6DB67F02EC53}" dt="2023-11-09T23:50:41.482" v="105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5:51.953" v="4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6:04.976" v="4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5:49.852" v="41" actId="478"/>
          <ac:picMkLst>
            <pc:docMk/>
            <pc:sldMk cId="2103443556" sldId="281"/>
            <ac:picMk id="3" creationId="{40BA6383-30A9-5BE2-CC2F-910AA722A3F6}"/>
          </ac:picMkLst>
        </pc:picChg>
        <pc:picChg chg="add mod">
          <ac:chgData name="Neemias Informatica Lima" userId="b77af7bd85500281" providerId="LiveId" clId="{A5FFC722-50E9-45E6-A6D0-6DB67F02EC53}" dt="2023-11-09T23:46:24.497" v="53" actId="14100"/>
          <ac:picMkLst>
            <pc:docMk/>
            <pc:sldMk cId="2103443556" sldId="281"/>
            <ac:picMk id="4" creationId="{FFB479FC-1345-9FD7-7F2C-F5033E03E098}"/>
          </ac:picMkLst>
        </pc:picChg>
      </pc:sldChg>
      <pc:sldChg chg="addSp delSp modSp mod">
        <pc:chgData name="Neemias Informatica Lima" userId="b77af7bd85500281" providerId="LiveId" clId="{A5FFC722-50E9-45E6-A6D0-6DB67F02EC53}" dt="2023-11-09T23:52:15.219" v="132" actId="6549"/>
        <pc:sldMkLst>
          <pc:docMk/>
          <pc:sldMk cId="3683219421" sldId="282"/>
        </pc:sldMkLst>
        <pc:spChg chg="del">
          <ac:chgData name="Neemias Informatica Lima" userId="b77af7bd85500281" providerId="LiveId" clId="{A5FFC722-50E9-45E6-A6D0-6DB67F02EC53}" dt="2023-11-09T23:48:00.861" v="56" actId="478"/>
          <ac:spMkLst>
            <pc:docMk/>
            <pc:sldMk cId="3683219421" sldId="282"/>
            <ac:spMk id="2" creationId="{A2EDF709-A80D-C542-494F-1D687A60A95B}"/>
          </ac:spMkLst>
        </pc:spChg>
        <pc:spChg chg="del">
          <ac:chgData name="Neemias Informatica Lima" userId="b77af7bd85500281" providerId="LiveId" clId="{A5FFC722-50E9-45E6-A6D0-6DB67F02EC53}" dt="2023-11-09T23:48:00.861" v="56" actId="478"/>
          <ac:spMkLst>
            <pc:docMk/>
            <pc:sldMk cId="3683219421" sldId="282"/>
            <ac:spMk id="5" creationId="{5AAC87F9-ABB7-FDCD-A797-29B755D4EB21}"/>
          </ac:spMkLst>
        </pc:spChg>
        <pc:spChg chg="add mod">
          <ac:chgData name="Neemias Informatica Lima" userId="b77af7bd85500281" providerId="LiveId" clId="{A5FFC722-50E9-45E6-A6D0-6DB67F02EC53}" dt="2023-11-09T23:48:01.256" v="57"/>
          <ac:spMkLst>
            <pc:docMk/>
            <pc:sldMk cId="3683219421" sldId="282"/>
            <ac:spMk id="6" creationId="{1E348E7B-BBE0-3A5D-AFE9-899E11BCBBD6}"/>
          </ac:spMkLst>
        </pc:spChg>
        <pc:spChg chg="add mod">
          <ac:chgData name="Neemias Informatica Lima" userId="b77af7bd85500281" providerId="LiveId" clId="{A5FFC722-50E9-45E6-A6D0-6DB67F02EC53}" dt="2023-11-09T23:48:01.256" v="57"/>
          <ac:spMkLst>
            <pc:docMk/>
            <pc:sldMk cId="3683219421" sldId="282"/>
            <ac:spMk id="8" creationId="{74EFEC06-8621-A39E-2612-BF30A6D01358}"/>
          </ac:spMkLst>
        </pc:spChg>
        <pc:spChg chg="mod">
          <ac:chgData name="Neemias Informatica Lima" userId="b77af7bd85500281" providerId="LiveId" clId="{A5FFC722-50E9-45E6-A6D0-6DB67F02EC53}" dt="2023-11-09T23:52:15.219" v="13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1:08.354" v="11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00.861" v="56" actId="478"/>
          <ac:picMkLst>
            <pc:docMk/>
            <pc:sldMk cId="3683219421" sldId="282"/>
            <ac:picMk id="7" creationId="{07F63EC8-32F7-E461-033C-A11663D6C239}"/>
          </ac:picMkLst>
        </pc:picChg>
        <pc:picChg chg="add mod">
          <ac:chgData name="Neemias Informatica Lima" userId="b77af7bd85500281" providerId="LiveId" clId="{A5FFC722-50E9-45E6-A6D0-6DB67F02EC53}" dt="2023-11-09T23:48:01.256" v="57"/>
          <ac:picMkLst>
            <pc:docMk/>
            <pc:sldMk cId="3683219421" sldId="282"/>
            <ac:picMk id="9" creationId="{9D50E2FA-9A4A-34B4-BE40-1F0788C758B3}"/>
          </ac:picMkLst>
        </pc:picChg>
      </pc:sldChg>
      <pc:sldChg chg="addSp delSp modSp mod">
        <pc:chgData name="Neemias Informatica Lima" userId="b77af7bd85500281" providerId="LiveId" clId="{A5FFC722-50E9-45E6-A6D0-6DB67F02EC53}" dt="2023-11-09T23:53:11.348" v="154" actId="20577"/>
        <pc:sldMkLst>
          <pc:docMk/>
          <pc:sldMk cId="3902406419" sldId="283"/>
        </pc:sldMkLst>
        <pc:spChg chg="del">
          <ac:chgData name="Neemias Informatica Lima" userId="b77af7bd85500281" providerId="LiveId" clId="{A5FFC722-50E9-45E6-A6D0-6DB67F02EC53}" dt="2023-11-09T23:48:10.020" v="58" actId="478"/>
          <ac:spMkLst>
            <pc:docMk/>
            <pc:sldMk cId="3902406419" sldId="283"/>
            <ac:spMk id="2" creationId="{E1F049EA-6239-4857-DD12-1C99C9E89C5B}"/>
          </ac:spMkLst>
        </pc:spChg>
        <pc:spChg chg="del">
          <ac:chgData name="Neemias Informatica Lima" userId="b77af7bd85500281" providerId="LiveId" clId="{A5FFC722-50E9-45E6-A6D0-6DB67F02EC53}" dt="2023-11-09T23:48:10.020" v="58" actId="478"/>
          <ac:spMkLst>
            <pc:docMk/>
            <pc:sldMk cId="3902406419" sldId="283"/>
            <ac:spMk id="4" creationId="{9A652215-A6F6-10F8-F8F9-CECEB9518A2A}"/>
          </ac:spMkLst>
        </pc:spChg>
        <pc:spChg chg="add mod">
          <ac:chgData name="Neemias Informatica Lima" userId="b77af7bd85500281" providerId="LiveId" clId="{A5FFC722-50E9-45E6-A6D0-6DB67F02EC53}" dt="2023-11-09T23:48:10.343" v="59"/>
          <ac:spMkLst>
            <pc:docMk/>
            <pc:sldMk cId="3902406419" sldId="283"/>
            <ac:spMk id="5" creationId="{09C201A3-0575-B48B-8304-EEDC244560B5}"/>
          </ac:spMkLst>
        </pc:spChg>
        <pc:spChg chg="add mod">
          <ac:chgData name="Neemias Informatica Lima" userId="b77af7bd85500281" providerId="LiveId" clId="{A5FFC722-50E9-45E6-A6D0-6DB67F02EC53}" dt="2023-11-09T23:48:10.343" v="59"/>
          <ac:spMkLst>
            <pc:docMk/>
            <pc:sldMk cId="3902406419" sldId="283"/>
            <ac:spMk id="7" creationId="{BD1EFC26-FDC9-6744-B104-ADC3267EE8BD}"/>
          </ac:spMkLst>
        </pc:spChg>
        <pc:spChg chg="mod">
          <ac:chgData name="Neemias Informatica Lima" userId="b77af7bd85500281" providerId="LiveId" clId="{A5FFC722-50E9-45E6-A6D0-6DB67F02EC53}" dt="2023-11-09T23:52:30.847" v="13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3:11.348" v="154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A5FFC722-50E9-45E6-A6D0-6DB67F02EC53}" dt="2023-11-09T23:48:10.020" v="58" actId="478"/>
          <ac:picMkLst>
            <pc:docMk/>
            <pc:sldMk cId="3902406419" sldId="283"/>
            <ac:picMk id="6" creationId="{1F39AB75-F429-2D5C-DF9C-17C4246A44E1}"/>
          </ac:picMkLst>
        </pc:picChg>
        <pc:picChg chg="add mod">
          <ac:chgData name="Neemias Informatica Lima" userId="b77af7bd85500281" providerId="LiveId" clId="{A5FFC722-50E9-45E6-A6D0-6DB67F02EC53}" dt="2023-11-09T23:48:10.343" v="59"/>
          <ac:picMkLst>
            <pc:docMk/>
            <pc:sldMk cId="3902406419" sldId="283"/>
            <ac:picMk id="8" creationId="{CF9A1591-AB30-A421-B018-103EF1E17B51}"/>
          </ac:picMkLst>
        </pc:picChg>
      </pc:sldChg>
      <pc:sldChg chg="addSp delSp modSp mod">
        <pc:chgData name="Neemias Informatica Lima" userId="b77af7bd85500281" providerId="LiveId" clId="{A5FFC722-50E9-45E6-A6D0-6DB67F02EC53}" dt="2023-11-09T23:56:20.759" v="217" actId="6549"/>
        <pc:sldMkLst>
          <pc:docMk/>
          <pc:sldMk cId="2424059023" sldId="284"/>
        </pc:sldMkLst>
        <pc:spChg chg="del">
          <ac:chgData name="Neemias Informatica Lima" userId="b77af7bd85500281" providerId="LiveId" clId="{A5FFC722-50E9-45E6-A6D0-6DB67F02EC53}" dt="2023-11-09T23:48:28.544" v="62" actId="478"/>
          <ac:spMkLst>
            <pc:docMk/>
            <pc:sldMk cId="2424059023" sldId="284"/>
            <ac:spMk id="2" creationId="{26EF4B2A-7EB0-A8F8-5EAA-313191C48A3F}"/>
          </ac:spMkLst>
        </pc:spChg>
        <pc:spChg chg="del">
          <ac:chgData name="Neemias Informatica Lima" userId="b77af7bd85500281" providerId="LiveId" clId="{A5FFC722-50E9-45E6-A6D0-6DB67F02EC53}" dt="2023-11-09T23:48:28.544" v="62" actId="478"/>
          <ac:spMkLst>
            <pc:docMk/>
            <pc:sldMk cId="2424059023" sldId="284"/>
            <ac:spMk id="4" creationId="{9E7EE009-7590-02EA-AB7C-DDB3689B4B7E}"/>
          </ac:spMkLst>
        </pc:spChg>
        <pc:spChg chg="add mod">
          <ac:chgData name="Neemias Informatica Lima" userId="b77af7bd85500281" providerId="LiveId" clId="{A5FFC722-50E9-45E6-A6D0-6DB67F02EC53}" dt="2023-11-09T23:48:28.909" v="63"/>
          <ac:spMkLst>
            <pc:docMk/>
            <pc:sldMk cId="2424059023" sldId="284"/>
            <ac:spMk id="5" creationId="{C0F399F5-E754-16A6-3659-0DE597719086}"/>
          </ac:spMkLst>
        </pc:spChg>
        <pc:spChg chg="add mod">
          <ac:chgData name="Neemias Informatica Lima" userId="b77af7bd85500281" providerId="LiveId" clId="{A5FFC722-50E9-45E6-A6D0-6DB67F02EC53}" dt="2023-11-09T23:48:28.909" v="63"/>
          <ac:spMkLst>
            <pc:docMk/>
            <pc:sldMk cId="2424059023" sldId="284"/>
            <ac:spMk id="7" creationId="{74BA9D31-6AC8-DE98-112D-4FC3850A876B}"/>
          </ac:spMkLst>
        </pc:spChg>
        <pc:spChg chg="mod">
          <ac:chgData name="Neemias Informatica Lima" userId="b77af7bd85500281" providerId="LiveId" clId="{A5FFC722-50E9-45E6-A6D0-6DB67F02EC53}" dt="2023-11-09T23:55:00.568" v="19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6:20.759" v="217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A5FFC722-50E9-45E6-A6D0-6DB67F02EC53}" dt="2023-11-09T23:48:28.544" v="62" actId="478"/>
          <ac:picMkLst>
            <pc:docMk/>
            <pc:sldMk cId="2424059023" sldId="284"/>
            <ac:picMk id="6" creationId="{2AAD047A-FF23-82F8-7097-D75F9B106335}"/>
          </ac:picMkLst>
        </pc:picChg>
        <pc:picChg chg="add mod">
          <ac:chgData name="Neemias Informatica Lima" userId="b77af7bd85500281" providerId="LiveId" clId="{A5FFC722-50E9-45E6-A6D0-6DB67F02EC53}" dt="2023-11-09T23:48:28.909" v="63"/>
          <ac:picMkLst>
            <pc:docMk/>
            <pc:sldMk cId="2424059023" sldId="284"/>
            <ac:picMk id="8" creationId="{E21A921E-2FC5-43DE-4BD7-BC0151EABB85}"/>
          </ac:picMkLst>
        </pc:picChg>
      </pc:sldChg>
      <pc:sldChg chg="addSp delSp modSp mod">
        <pc:chgData name="Neemias Informatica Lima" userId="b77af7bd85500281" providerId="LiveId" clId="{A5FFC722-50E9-45E6-A6D0-6DB67F02EC53}" dt="2023-11-09T23:58:07.338" v="253" actId="20577"/>
        <pc:sldMkLst>
          <pc:docMk/>
          <pc:sldMk cId="2241968852" sldId="285"/>
        </pc:sldMkLst>
        <pc:spChg chg="del">
          <ac:chgData name="Neemias Informatica Lima" userId="b77af7bd85500281" providerId="LiveId" clId="{A5FFC722-50E9-45E6-A6D0-6DB67F02EC53}" dt="2023-11-09T23:48:44.412" v="66" actId="478"/>
          <ac:spMkLst>
            <pc:docMk/>
            <pc:sldMk cId="2241968852" sldId="285"/>
            <ac:spMk id="2" creationId="{E7A4C6F3-7B6F-D90D-DF27-891E6A872615}"/>
          </ac:spMkLst>
        </pc:spChg>
        <pc:spChg chg="del">
          <ac:chgData name="Neemias Informatica Lima" userId="b77af7bd85500281" providerId="LiveId" clId="{A5FFC722-50E9-45E6-A6D0-6DB67F02EC53}" dt="2023-11-09T23:48:44.412" v="66" actId="478"/>
          <ac:spMkLst>
            <pc:docMk/>
            <pc:sldMk cId="2241968852" sldId="285"/>
            <ac:spMk id="4" creationId="{C6897E51-F73A-27E2-72D7-0659DA5BCCDF}"/>
          </ac:spMkLst>
        </pc:spChg>
        <pc:spChg chg="add mod">
          <ac:chgData name="Neemias Informatica Lima" userId="b77af7bd85500281" providerId="LiveId" clId="{A5FFC722-50E9-45E6-A6D0-6DB67F02EC53}" dt="2023-11-09T23:48:44.883" v="67"/>
          <ac:spMkLst>
            <pc:docMk/>
            <pc:sldMk cId="2241968852" sldId="285"/>
            <ac:spMk id="5" creationId="{6FC5854A-468F-1BFC-A815-338D79212C87}"/>
          </ac:spMkLst>
        </pc:spChg>
        <pc:spChg chg="add mod">
          <ac:chgData name="Neemias Informatica Lima" userId="b77af7bd85500281" providerId="LiveId" clId="{A5FFC722-50E9-45E6-A6D0-6DB67F02EC53}" dt="2023-11-09T23:48:44.883" v="67"/>
          <ac:spMkLst>
            <pc:docMk/>
            <pc:sldMk cId="2241968852" sldId="285"/>
            <ac:spMk id="7" creationId="{394FB5EA-A921-AA09-C28C-CDFE17730A27}"/>
          </ac:spMkLst>
        </pc:spChg>
        <pc:spChg chg="mod">
          <ac:chgData name="Neemias Informatica Lima" userId="b77af7bd85500281" providerId="LiveId" clId="{A5FFC722-50E9-45E6-A6D0-6DB67F02EC53}" dt="2023-11-09T23:57:08.173" v="22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8:07.338" v="253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A5FFC722-50E9-45E6-A6D0-6DB67F02EC53}" dt="2023-11-09T23:48:44.412" v="66" actId="478"/>
          <ac:picMkLst>
            <pc:docMk/>
            <pc:sldMk cId="2241968852" sldId="285"/>
            <ac:picMk id="6" creationId="{48A55988-F5A5-CEBB-21BF-291AB9DAC436}"/>
          </ac:picMkLst>
        </pc:picChg>
        <pc:picChg chg="add mod">
          <ac:chgData name="Neemias Informatica Lima" userId="b77af7bd85500281" providerId="LiveId" clId="{A5FFC722-50E9-45E6-A6D0-6DB67F02EC53}" dt="2023-11-09T23:48:44.883" v="67"/>
          <ac:picMkLst>
            <pc:docMk/>
            <pc:sldMk cId="2241968852" sldId="285"/>
            <ac:picMk id="8" creationId="{160F83C6-B431-2D45-A392-F57D6AF93B2C}"/>
          </ac:picMkLst>
        </pc:picChg>
      </pc:sldChg>
      <pc:sldChg chg="addSp delSp modSp mod">
        <pc:chgData name="Neemias Informatica Lima" userId="b77af7bd85500281" providerId="LiveId" clId="{A5FFC722-50E9-45E6-A6D0-6DB67F02EC53}" dt="2023-11-10T00:00:09.481" v="286" actId="6549"/>
        <pc:sldMkLst>
          <pc:docMk/>
          <pc:sldMk cId="1959249856" sldId="286"/>
        </pc:sldMkLst>
        <pc:spChg chg="del">
          <ac:chgData name="Neemias Informatica Lima" userId="b77af7bd85500281" providerId="LiveId" clId="{A5FFC722-50E9-45E6-A6D0-6DB67F02EC53}" dt="2023-11-09T23:48:58.484" v="70" actId="478"/>
          <ac:spMkLst>
            <pc:docMk/>
            <pc:sldMk cId="1959249856" sldId="286"/>
            <ac:spMk id="2" creationId="{21B7A0EB-F123-E02D-B215-E17C43FF9878}"/>
          </ac:spMkLst>
        </pc:spChg>
        <pc:spChg chg="del">
          <ac:chgData name="Neemias Informatica Lima" userId="b77af7bd85500281" providerId="LiveId" clId="{A5FFC722-50E9-45E6-A6D0-6DB67F02EC53}" dt="2023-11-09T23:48:58.484" v="70" actId="478"/>
          <ac:spMkLst>
            <pc:docMk/>
            <pc:sldMk cId="1959249856" sldId="286"/>
            <ac:spMk id="4" creationId="{7C6DA452-EB49-A0DD-7B38-0D605630F209}"/>
          </ac:spMkLst>
        </pc:spChg>
        <pc:spChg chg="add mod">
          <ac:chgData name="Neemias Informatica Lima" userId="b77af7bd85500281" providerId="LiveId" clId="{A5FFC722-50E9-45E6-A6D0-6DB67F02EC53}" dt="2023-11-09T23:48:58.839" v="71"/>
          <ac:spMkLst>
            <pc:docMk/>
            <pc:sldMk cId="1959249856" sldId="286"/>
            <ac:spMk id="5" creationId="{6FCEAA4B-4541-1140-9E59-A50D96E62A51}"/>
          </ac:spMkLst>
        </pc:spChg>
        <pc:spChg chg="add mod">
          <ac:chgData name="Neemias Informatica Lima" userId="b77af7bd85500281" providerId="LiveId" clId="{A5FFC722-50E9-45E6-A6D0-6DB67F02EC53}" dt="2023-11-09T23:48:58.839" v="71"/>
          <ac:spMkLst>
            <pc:docMk/>
            <pc:sldMk cId="1959249856" sldId="286"/>
            <ac:spMk id="7" creationId="{18560DD6-033B-CA60-83B9-98BBF26586DA}"/>
          </ac:spMkLst>
        </pc:spChg>
        <pc:spChg chg="mod">
          <ac:chgData name="Neemias Informatica Lima" userId="b77af7bd85500281" providerId="LiveId" clId="{A5FFC722-50E9-45E6-A6D0-6DB67F02EC53}" dt="2023-11-09T23:59:17.196" v="268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10T00:00:09.481" v="286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A5FFC722-50E9-45E6-A6D0-6DB67F02EC53}" dt="2023-11-09T23:48:58.484" v="70" actId="478"/>
          <ac:picMkLst>
            <pc:docMk/>
            <pc:sldMk cId="1959249856" sldId="286"/>
            <ac:picMk id="6" creationId="{F4D89A17-5C4A-7F1C-7122-D2CC30DC440B}"/>
          </ac:picMkLst>
        </pc:picChg>
        <pc:picChg chg="add mod">
          <ac:chgData name="Neemias Informatica Lima" userId="b77af7bd85500281" providerId="LiveId" clId="{A5FFC722-50E9-45E6-A6D0-6DB67F02EC53}" dt="2023-11-09T23:48:58.839" v="71"/>
          <ac:picMkLst>
            <pc:docMk/>
            <pc:sldMk cId="1959249856" sldId="286"/>
            <ac:picMk id="8" creationId="{642ABAA2-DACE-15F3-53AD-E54ECF7E030F}"/>
          </ac:picMkLst>
        </pc:picChg>
      </pc:sldChg>
      <pc:sldChg chg="addSp delSp modSp mod">
        <pc:chgData name="Neemias Informatica Lima" userId="b77af7bd85500281" providerId="LiveId" clId="{A5FFC722-50E9-45E6-A6D0-6DB67F02EC53}" dt="2023-11-10T00:01:41.732" v="314" actId="313"/>
        <pc:sldMkLst>
          <pc:docMk/>
          <pc:sldMk cId="2857006406" sldId="287"/>
        </pc:sldMkLst>
        <pc:spChg chg="del">
          <ac:chgData name="Neemias Informatica Lima" userId="b77af7bd85500281" providerId="LiveId" clId="{A5FFC722-50E9-45E6-A6D0-6DB67F02EC53}" dt="2023-11-09T23:49:33.175" v="76" actId="478"/>
          <ac:spMkLst>
            <pc:docMk/>
            <pc:sldMk cId="2857006406" sldId="287"/>
            <ac:spMk id="2" creationId="{F184F3A3-5A24-9267-52E2-1309EEAC98CF}"/>
          </ac:spMkLst>
        </pc:spChg>
        <pc:spChg chg="del">
          <ac:chgData name="Neemias Informatica Lima" userId="b77af7bd85500281" providerId="LiveId" clId="{A5FFC722-50E9-45E6-A6D0-6DB67F02EC53}" dt="2023-11-09T23:49:33.175" v="76" actId="478"/>
          <ac:spMkLst>
            <pc:docMk/>
            <pc:sldMk cId="2857006406" sldId="287"/>
            <ac:spMk id="4" creationId="{BEA498DA-97EA-5E68-FAD0-78806F597C43}"/>
          </ac:spMkLst>
        </pc:spChg>
        <pc:spChg chg="add mod">
          <ac:chgData name="Neemias Informatica Lima" userId="b77af7bd85500281" providerId="LiveId" clId="{A5FFC722-50E9-45E6-A6D0-6DB67F02EC53}" dt="2023-11-09T23:49:33.698" v="77"/>
          <ac:spMkLst>
            <pc:docMk/>
            <pc:sldMk cId="2857006406" sldId="287"/>
            <ac:spMk id="5" creationId="{8217F3EA-FBAA-79DE-8737-1384F75C7DDD}"/>
          </ac:spMkLst>
        </pc:spChg>
        <pc:spChg chg="add mod">
          <ac:chgData name="Neemias Informatica Lima" userId="b77af7bd85500281" providerId="LiveId" clId="{A5FFC722-50E9-45E6-A6D0-6DB67F02EC53}" dt="2023-11-09T23:49:33.698" v="77"/>
          <ac:spMkLst>
            <pc:docMk/>
            <pc:sldMk cId="2857006406" sldId="287"/>
            <ac:spMk id="7" creationId="{379B63F7-B694-2787-5D63-29B46C15249E}"/>
          </ac:spMkLst>
        </pc:spChg>
        <pc:spChg chg="mod">
          <ac:chgData name="Neemias Informatica Lima" userId="b77af7bd85500281" providerId="LiveId" clId="{A5FFC722-50E9-45E6-A6D0-6DB67F02EC53}" dt="2023-11-10T00:01:41.732" v="314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A5FFC722-50E9-45E6-A6D0-6DB67F02EC53}" dt="2023-11-09T23:49:33.175" v="76" actId="478"/>
          <ac:picMkLst>
            <pc:docMk/>
            <pc:sldMk cId="2857006406" sldId="287"/>
            <ac:picMk id="6" creationId="{FA32B28C-2D68-FC31-E3CE-5E71AF84CB59}"/>
          </ac:picMkLst>
        </pc:picChg>
        <pc:picChg chg="add mod">
          <ac:chgData name="Neemias Informatica Lima" userId="b77af7bd85500281" providerId="LiveId" clId="{A5FFC722-50E9-45E6-A6D0-6DB67F02EC53}" dt="2023-11-09T23:49:33.698" v="77"/>
          <ac:picMkLst>
            <pc:docMk/>
            <pc:sldMk cId="2857006406" sldId="287"/>
            <ac:picMk id="8" creationId="{C9903CB3-0063-A48A-CEB3-8FF0D494E454}"/>
          </ac:picMkLst>
        </pc:picChg>
      </pc:sldChg>
      <pc:sldChg chg="addSp delSp modSp mod">
        <pc:chgData name="Neemias Informatica Lima" userId="b77af7bd85500281" providerId="LiveId" clId="{A5FFC722-50E9-45E6-A6D0-6DB67F02EC53}" dt="2023-11-09T23:51:49.087" v="127" actId="20577"/>
        <pc:sldMkLst>
          <pc:docMk/>
          <pc:sldMk cId="2630436816" sldId="288"/>
        </pc:sldMkLst>
        <pc:spChg chg="del">
          <ac:chgData name="Neemias Informatica Lima" userId="b77af7bd85500281" providerId="LiveId" clId="{A5FFC722-50E9-45E6-A6D0-6DB67F02EC53}" dt="2023-11-09T23:47:50.516" v="54" actId="478"/>
          <ac:spMkLst>
            <pc:docMk/>
            <pc:sldMk cId="2630436816" sldId="288"/>
            <ac:spMk id="2" creationId="{FB355DDC-717A-3FF1-0819-7E9D470C7DDC}"/>
          </ac:spMkLst>
        </pc:spChg>
        <pc:spChg chg="del">
          <ac:chgData name="Neemias Informatica Lima" userId="b77af7bd85500281" providerId="LiveId" clId="{A5FFC722-50E9-45E6-A6D0-6DB67F02EC53}" dt="2023-11-09T23:47:50.516" v="54" actId="478"/>
          <ac:spMkLst>
            <pc:docMk/>
            <pc:sldMk cId="2630436816" sldId="288"/>
            <ac:spMk id="4" creationId="{16880676-7290-3F39-C2F7-1F4881CD9C4F}"/>
          </ac:spMkLst>
        </pc:spChg>
        <pc:spChg chg="add mod">
          <ac:chgData name="Neemias Informatica Lima" userId="b77af7bd85500281" providerId="LiveId" clId="{A5FFC722-50E9-45E6-A6D0-6DB67F02EC53}" dt="2023-11-09T23:47:50.912" v="55"/>
          <ac:spMkLst>
            <pc:docMk/>
            <pc:sldMk cId="2630436816" sldId="288"/>
            <ac:spMk id="5" creationId="{5F29D246-1431-0DE6-7420-38DFCB073C15}"/>
          </ac:spMkLst>
        </pc:spChg>
        <pc:spChg chg="add mod">
          <ac:chgData name="Neemias Informatica Lima" userId="b77af7bd85500281" providerId="LiveId" clId="{A5FFC722-50E9-45E6-A6D0-6DB67F02EC53}" dt="2023-11-09T23:47:50.912" v="55"/>
          <ac:spMkLst>
            <pc:docMk/>
            <pc:sldMk cId="2630436816" sldId="288"/>
            <ac:spMk id="7" creationId="{1A52D104-2363-74DC-BF60-85043E4748DF}"/>
          </ac:spMkLst>
        </pc:spChg>
        <pc:spChg chg="mod">
          <ac:chgData name="Neemias Informatica Lima" userId="b77af7bd85500281" providerId="LiveId" clId="{A5FFC722-50E9-45E6-A6D0-6DB67F02EC53}" dt="2023-11-09T23:51:49.087" v="12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1:02.330" v="110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7:50.516" v="54" actId="478"/>
          <ac:picMkLst>
            <pc:docMk/>
            <pc:sldMk cId="2630436816" sldId="288"/>
            <ac:picMk id="6" creationId="{FF6D838B-157F-9951-18DF-B842DC429620}"/>
          </ac:picMkLst>
        </pc:picChg>
        <pc:picChg chg="add mod">
          <ac:chgData name="Neemias Informatica Lima" userId="b77af7bd85500281" providerId="LiveId" clId="{A5FFC722-50E9-45E6-A6D0-6DB67F02EC53}" dt="2023-11-09T23:47:50.912" v="55"/>
          <ac:picMkLst>
            <pc:docMk/>
            <pc:sldMk cId="2630436816" sldId="288"/>
            <ac:picMk id="8" creationId="{07715C8A-F2CA-FEF3-EED8-897D9BEB9ED0}"/>
          </ac:picMkLst>
        </pc:picChg>
      </pc:sldChg>
      <pc:sldChg chg="addSp delSp modSp mod">
        <pc:chgData name="Neemias Informatica Lima" userId="b77af7bd85500281" providerId="LiveId" clId="{A5FFC722-50E9-45E6-A6D0-6DB67F02EC53}" dt="2023-11-09T23:54:46.445" v="190" actId="6549"/>
        <pc:sldMkLst>
          <pc:docMk/>
          <pc:sldMk cId="3032827026" sldId="289"/>
        </pc:sldMkLst>
        <pc:spChg chg="del">
          <ac:chgData name="Neemias Informatica Lima" userId="b77af7bd85500281" providerId="LiveId" clId="{A5FFC722-50E9-45E6-A6D0-6DB67F02EC53}" dt="2023-11-09T23:48:22.395" v="60" actId="478"/>
          <ac:spMkLst>
            <pc:docMk/>
            <pc:sldMk cId="3032827026" sldId="289"/>
            <ac:spMk id="2" creationId="{0B55D683-E9E5-C83B-BA23-F2A67DBE061F}"/>
          </ac:spMkLst>
        </pc:spChg>
        <pc:spChg chg="del">
          <ac:chgData name="Neemias Informatica Lima" userId="b77af7bd85500281" providerId="LiveId" clId="{A5FFC722-50E9-45E6-A6D0-6DB67F02EC53}" dt="2023-11-09T23:48:22.395" v="60" actId="478"/>
          <ac:spMkLst>
            <pc:docMk/>
            <pc:sldMk cId="3032827026" sldId="289"/>
            <ac:spMk id="4" creationId="{F6FB91E4-9231-CB3B-D71F-2C1C2774793E}"/>
          </ac:spMkLst>
        </pc:spChg>
        <pc:spChg chg="add mod">
          <ac:chgData name="Neemias Informatica Lima" userId="b77af7bd85500281" providerId="LiveId" clId="{A5FFC722-50E9-45E6-A6D0-6DB67F02EC53}" dt="2023-11-09T23:48:22.760" v="61"/>
          <ac:spMkLst>
            <pc:docMk/>
            <pc:sldMk cId="3032827026" sldId="289"/>
            <ac:spMk id="5" creationId="{4564CE88-CC83-1F62-35D7-2047BC5D5595}"/>
          </ac:spMkLst>
        </pc:spChg>
        <pc:spChg chg="add mod">
          <ac:chgData name="Neemias Informatica Lima" userId="b77af7bd85500281" providerId="LiveId" clId="{A5FFC722-50E9-45E6-A6D0-6DB67F02EC53}" dt="2023-11-09T23:48:22.760" v="61"/>
          <ac:spMkLst>
            <pc:docMk/>
            <pc:sldMk cId="3032827026" sldId="289"/>
            <ac:spMk id="7" creationId="{7C94BAC1-F096-E9B7-EC6C-4861201DD0D5}"/>
          </ac:spMkLst>
        </pc:spChg>
        <pc:spChg chg="mod">
          <ac:chgData name="Neemias Informatica Lima" userId="b77af7bd85500281" providerId="LiveId" clId="{A5FFC722-50E9-45E6-A6D0-6DB67F02EC53}" dt="2023-11-09T23:54:46.445" v="19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5FFC722-50E9-45E6-A6D0-6DB67F02EC53}" dt="2023-11-09T23:52:36.733" v="14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22.395" v="60" actId="478"/>
          <ac:picMkLst>
            <pc:docMk/>
            <pc:sldMk cId="3032827026" sldId="289"/>
            <ac:picMk id="6" creationId="{AD410966-87AD-A11B-83FE-33027B00131C}"/>
          </ac:picMkLst>
        </pc:picChg>
        <pc:picChg chg="add mod">
          <ac:chgData name="Neemias Informatica Lima" userId="b77af7bd85500281" providerId="LiveId" clId="{A5FFC722-50E9-45E6-A6D0-6DB67F02EC53}" dt="2023-11-09T23:48:22.760" v="61"/>
          <ac:picMkLst>
            <pc:docMk/>
            <pc:sldMk cId="3032827026" sldId="289"/>
            <ac:picMk id="8" creationId="{238FA93D-C4E2-DE5C-852F-B5B4A18FB64A}"/>
          </ac:picMkLst>
        </pc:picChg>
      </pc:sldChg>
      <pc:sldChg chg="addSp delSp modSp mod">
        <pc:chgData name="Neemias Informatica Lima" userId="b77af7bd85500281" providerId="LiveId" clId="{A5FFC722-50E9-45E6-A6D0-6DB67F02EC53}" dt="2023-11-09T23:56:43.392" v="222"/>
        <pc:sldMkLst>
          <pc:docMk/>
          <pc:sldMk cId="3772032319" sldId="290"/>
        </pc:sldMkLst>
        <pc:spChg chg="del">
          <ac:chgData name="Neemias Informatica Lima" userId="b77af7bd85500281" providerId="LiveId" clId="{A5FFC722-50E9-45E6-A6D0-6DB67F02EC53}" dt="2023-11-09T23:48:35.055" v="64" actId="478"/>
          <ac:spMkLst>
            <pc:docMk/>
            <pc:sldMk cId="3772032319" sldId="290"/>
            <ac:spMk id="2" creationId="{1A8A79E5-3088-1B26-657A-0E64C6438B65}"/>
          </ac:spMkLst>
        </pc:spChg>
        <pc:spChg chg="del">
          <ac:chgData name="Neemias Informatica Lima" userId="b77af7bd85500281" providerId="LiveId" clId="{A5FFC722-50E9-45E6-A6D0-6DB67F02EC53}" dt="2023-11-09T23:48:35.055" v="64" actId="478"/>
          <ac:spMkLst>
            <pc:docMk/>
            <pc:sldMk cId="3772032319" sldId="290"/>
            <ac:spMk id="4" creationId="{607D71B3-EDEA-5852-765C-F7542C36949B}"/>
          </ac:spMkLst>
        </pc:spChg>
        <pc:spChg chg="add mod">
          <ac:chgData name="Neemias Informatica Lima" userId="b77af7bd85500281" providerId="LiveId" clId="{A5FFC722-50E9-45E6-A6D0-6DB67F02EC53}" dt="2023-11-09T23:48:35.340" v="65"/>
          <ac:spMkLst>
            <pc:docMk/>
            <pc:sldMk cId="3772032319" sldId="290"/>
            <ac:spMk id="5" creationId="{BA079931-9F80-A8B5-3ADC-82A70EA6CD1C}"/>
          </ac:spMkLst>
        </pc:spChg>
        <pc:spChg chg="add mod">
          <ac:chgData name="Neemias Informatica Lima" userId="b77af7bd85500281" providerId="LiveId" clId="{A5FFC722-50E9-45E6-A6D0-6DB67F02EC53}" dt="2023-11-09T23:48:35.340" v="65"/>
          <ac:spMkLst>
            <pc:docMk/>
            <pc:sldMk cId="3772032319" sldId="290"/>
            <ac:spMk id="7" creationId="{83F5A7A8-ED37-3E13-AC3D-0367B631725A}"/>
          </ac:spMkLst>
        </pc:spChg>
        <pc:spChg chg="mod">
          <ac:chgData name="Neemias Informatica Lima" userId="b77af7bd85500281" providerId="LiveId" clId="{A5FFC722-50E9-45E6-A6D0-6DB67F02EC53}" dt="2023-11-09T23:56:43.392" v="222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5FFC722-50E9-45E6-A6D0-6DB67F02EC53}" dt="2023-11-09T23:55:06.380" v="19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35.055" v="64" actId="478"/>
          <ac:picMkLst>
            <pc:docMk/>
            <pc:sldMk cId="3772032319" sldId="290"/>
            <ac:picMk id="6" creationId="{1E103ABB-F0E2-5904-428F-6247717BE9D4}"/>
          </ac:picMkLst>
        </pc:picChg>
        <pc:picChg chg="add mod">
          <ac:chgData name="Neemias Informatica Lima" userId="b77af7bd85500281" providerId="LiveId" clId="{A5FFC722-50E9-45E6-A6D0-6DB67F02EC53}" dt="2023-11-09T23:48:35.340" v="65"/>
          <ac:picMkLst>
            <pc:docMk/>
            <pc:sldMk cId="3772032319" sldId="290"/>
            <ac:picMk id="8" creationId="{DC856A3A-489B-B61D-66A4-67E7C39CB61B}"/>
          </ac:picMkLst>
        </pc:picChg>
      </pc:sldChg>
      <pc:sldChg chg="addSp delSp modSp mod">
        <pc:chgData name="Neemias Informatica Lima" userId="b77af7bd85500281" providerId="LiveId" clId="{A5FFC722-50E9-45E6-A6D0-6DB67F02EC53}" dt="2023-11-09T23:59:01.895" v="265" actId="20577"/>
        <pc:sldMkLst>
          <pc:docMk/>
          <pc:sldMk cId="1768216317" sldId="291"/>
        </pc:sldMkLst>
        <pc:spChg chg="del">
          <ac:chgData name="Neemias Informatica Lima" userId="b77af7bd85500281" providerId="LiveId" clId="{A5FFC722-50E9-45E6-A6D0-6DB67F02EC53}" dt="2023-11-09T23:48:51.795" v="68" actId="478"/>
          <ac:spMkLst>
            <pc:docMk/>
            <pc:sldMk cId="1768216317" sldId="291"/>
            <ac:spMk id="2" creationId="{12A27B5B-903A-8BB6-FFF1-26D83EA9FDC6}"/>
          </ac:spMkLst>
        </pc:spChg>
        <pc:spChg chg="del">
          <ac:chgData name="Neemias Informatica Lima" userId="b77af7bd85500281" providerId="LiveId" clId="{A5FFC722-50E9-45E6-A6D0-6DB67F02EC53}" dt="2023-11-09T23:48:51.795" v="68" actId="478"/>
          <ac:spMkLst>
            <pc:docMk/>
            <pc:sldMk cId="1768216317" sldId="291"/>
            <ac:spMk id="4" creationId="{76CD09A0-534E-954B-43EF-C5B916E5EE8F}"/>
          </ac:spMkLst>
        </pc:spChg>
        <pc:spChg chg="add mod">
          <ac:chgData name="Neemias Informatica Lima" userId="b77af7bd85500281" providerId="LiveId" clId="{A5FFC722-50E9-45E6-A6D0-6DB67F02EC53}" dt="2023-11-09T23:48:52.171" v="69"/>
          <ac:spMkLst>
            <pc:docMk/>
            <pc:sldMk cId="1768216317" sldId="291"/>
            <ac:spMk id="5" creationId="{410077CF-5BD3-38FD-E988-126F10E77720}"/>
          </ac:spMkLst>
        </pc:spChg>
        <pc:spChg chg="add mod">
          <ac:chgData name="Neemias Informatica Lima" userId="b77af7bd85500281" providerId="LiveId" clId="{A5FFC722-50E9-45E6-A6D0-6DB67F02EC53}" dt="2023-11-09T23:48:52.171" v="69"/>
          <ac:spMkLst>
            <pc:docMk/>
            <pc:sldMk cId="1768216317" sldId="291"/>
            <ac:spMk id="7" creationId="{9E6756DD-207B-FF91-5685-EDCB483F64CA}"/>
          </ac:spMkLst>
        </pc:spChg>
        <pc:spChg chg="mod">
          <ac:chgData name="Neemias Informatica Lima" userId="b77af7bd85500281" providerId="LiveId" clId="{A5FFC722-50E9-45E6-A6D0-6DB67F02EC53}" dt="2023-11-09T23:59:01.895" v="26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5FFC722-50E9-45E6-A6D0-6DB67F02EC53}" dt="2023-11-09T23:57:15.323" v="232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51.795" v="68" actId="478"/>
          <ac:picMkLst>
            <pc:docMk/>
            <pc:sldMk cId="1768216317" sldId="291"/>
            <ac:picMk id="6" creationId="{2D071933-24F7-BB23-9639-AC4B6F81477F}"/>
          </ac:picMkLst>
        </pc:picChg>
        <pc:picChg chg="add mod">
          <ac:chgData name="Neemias Informatica Lima" userId="b77af7bd85500281" providerId="LiveId" clId="{A5FFC722-50E9-45E6-A6D0-6DB67F02EC53}" dt="2023-11-09T23:48:52.171" v="69"/>
          <ac:picMkLst>
            <pc:docMk/>
            <pc:sldMk cId="1768216317" sldId="291"/>
            <ac:picMk id="8" creationId="{EBCC23E2-CCBE-9F79-95CE-36EFF37D61F6}"/>
          </ac:picMkLst>
        </pc:picChg>
      </pc:sldChg>
      <pc:sldChg chg="addSp delSp modSp mod">
        <pc:chgData name="Neemias Informatica Lima" userId="b77af7bd85500281" providerId="LiveId" clId="{A5FFC722-50E9-45E6-A6D0-6DB67F02EC53}" dt="2023-11-10T00:00:39.845" v="297"/>
        <pc:sldMkLst>
          <pc:docMk/>
          <pc:sldMk cId="3757265641" sldId="292"/>
        </pc:sldMkLst>
        <pc:spChg chg="del">
          <ac:chgData name="Neemias Informatica Lima" userId="b77af7bd85500281" providerId="LiveId" clId="{A5FFC722-50E9-45E6-A6D0-6DB67F02EC53}" dt="2023-11-09T23:49:12.643" v="72" actId="478"/>
          <ac:spMkLst>
            <pc:docMk/>
            <pc:sldMk cId="3757265641" sldId="292"/>
            <ac:spMk id="2" creationId="{81B60F96-7E88-5198-A22B-9EBD0CC2D7E2}"/>
          </ac:spMkLst>
        </pc:spChg>
        <pc:spChg chg="del">
          <ac:chgData name="Neemias Informatica Lima" userId="b77af7bd85500281" providerId="LiveId" clId="{A5FFC722-50E9-45E6-A6D0-6DB67F02EC53}" dt="2023-11-09T23:49:12.643" v="72" actId="478"/>
          <ac:spMkLst>
            <pc:docMk/>
            <pc:sldMk cId="3757265641" sldId="292"/>
            <ac:spMk id="4" creationId="{7A536E30-4116-18E0-94BA-DB05D85F339C}"/>
          </ac:spMkLst>
        </pc:spChg>
        <pc:spChg chg="add mod">
          <ac:chgData name="Neemias Informatica Lima" userId="b77af7bd85500281" providerId="LiveId" clId="{A5FFC722-50E9-45E6-A6D0-6DB67F02EC53}" dt="2023-11-09T23:49:13.127" v="73"/>
          <ac:spMkLst>
            <pc:docMk/>
            <pc:sldMk cId="3757265641" sldId="292"/>
            <ac:spMk id="5" creationId="{64655730-BE0B-2374-5F6E-4CCA615CEB90}"/>
          </ac:spMkLst>
        </pc:spChg>
        <pc:spChg chg="add mod">
          <ac:chgData name="Neemias Informatica Lima" userId="b77af7bd85500281" providerId="LiveId" clId="{A5FFC722-50E9-45E6-A6D0-6DB67F02EC53}" dt="2023-11-09T23:49:13.127" v="73"/>
          <ac:spMkLst>
            <pc:docMk/>
            <pc:sldMk cId="3757265641" sldId="292"/>
            <ac:spMk id="7" creationId="{097CE697-574A-39D7-64CC-5321B999EC2F}"/>
          </ac:spMkLst>
        </pc:spChg>
        <pc:spChg chg="mod">
          <ac:chgData name="Neemias Informatica Lima" userId="b77af7bd85500281" providerId="LiveId" clId="{A5FFC722-50E9-45E6-A6D0-6DB67F02EC53}" dt="2023-11-10T00:00:39.845" v="29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5FFC722-50E9-45E6-A6D0-6DB67F02EC53}" dt="2023-11-09T23:59:22.278" v="273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9:12.643" v="72" actId="478"/>
          <ac:picMkLst>
            <pc:docMk/>
            <pc:sldMk cId="3757265641" sldId="292"/>
            <ac:picMk id="6" creationId="{6917CA22-2CCA-F720-0B68-768300A5974B}"/>
          </ac:picMkLst>
        </pc:picChg>
        <pc:picChg chg="add mod">
          <ac:chgData name="Neemias Informatica Lima" userId="b77af7bd85500281" providerId="LiveId" clId="{A5FFC722-50E9-45E6-A6D0-6DB67F02EC53}" dt="2023-11-09T23:49:13.127" v="73"/>
          <ac:picMkLst>
            <pc:docMk/>
            <pc:sldMk cId="3757265641" sldId="292"/>
            <ac:picMk id="8" creationId="{CAF896B6-A58D-8C42-0900-D0244A716B6F}"/>
          </ac:picMkLst>
        </pc:picChg>
      </pc:sldChg>
      <pc:sldChg chg="addSp delSp modSp mod">
        <pc:chgData name="Neemias Informatica Lima" userId="b77af7bd85500281" providerId="LiveId" clId="{A5FFC722-50E9-45E6-A6D0-6DB67F02EC53}" dt="2023-11-10T00:01:00.115" v="302"/>
        <pc:sldMkLst>
          <pc:docMk/>
          <pc:sldMk cId="3114938747" sldId="293"/>
        </pc:sldMkLst>
        <pc:spChg chg="del">
          <ac:chgData name="Neemias Informatica Lima" userId="b77af7bd85500281" providerId="LiveId" clId="{A5FFC722-50E9-45E6-A6D0-6DB67F02EC53}" dt="2023-11-09T23:49:23.791" v="74" actId="478"/>
          <ac:spMkLst>
            <pc:docMk/>
            <pc:sldMk cId="3114938747" sldId="293"/>
            <ac:spMk id="2" creationId="{52DBB1DE-19C9-41C9-DFFB-84D1C9EBC834}"/>
          </ac:spMkLst>
        </pc:spChg>
        <pc:spChg chg="del">
          <ac:chgData name="Neemias Informatica Lima" userId="b77af7bd85500281" providerId="LiveId" clId="{A5FFC722-50E9-45E6-A6D0-6DB67F02EC53}" dt="2023-11-09T23:49:23.791" v="74" actId="478"/>
          <ac:spMkLst>
            <pc:docMk/>
            <pc:sldMk cId="3114938747" sldId="293"/>
            <ac:spMk id="4" creationId="{6F1DDF95-1EC6-8953-D456-8F056571FFFA}"/>
          </ac:spMkLst>
        </pc:spChg>
        <pc:spChg chg="add mod">
          <ac:chgData name="Neemias Informatica Lima" userId="b77af7bd85500281" providerId="LiveId" clId="{A5FFC722-50E9-45E6-A6D0-6DB67F02EC53}" dt="2023-11-09T23:49:24.343" v="75"/>
          <ac:spMkLst>
            <pc:docMk/>
            <pc:sldMk cId="3114938747" sldId="293"/>
            <ac:spMk id="5" creationId="{F422C5C0-A385-4A6E-23FF-D8D6062FCFC3}"/>
          </ac:spMkLst>
        </pc:spChg>
        <pc:spChg chg="add mod">
          <ac:chgData name="Neemias Informatica Lima" userId="b77af7bd85500281" providerId="LiveId" clId="{A5FFC722-50E9-45E6-A6D0-6DB67F02EC53}" dt="2023-11-09T23:49:24.343" v="75"/>
          <ac:spMkLst>
            <pc:docMk/>
            <pc:sldMk cId="3114938747" sldId="293"/>
            <ac:spMk id="7" creationId="{94C5BCA5-C1AF-0135-85C0-3BD8B408A93D}"/>
          </ac:spMkLst>
        </pc:spChg>
        <pc:spChg chg="mod">
          <ac:chgData name="Neemias Informatica Lima" userId="b77af7bd85500281" providerId="LiveId" clId="{A5FFC722-50E9-45E6-A6D0-6DB67F02EC53}" dt="2023-11-10T00:01:00.115" v="302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A5FFC722-50E9-45E6-A6D0-6DB67F02EC53}" dt="2023-11-09T23:49:23.791" v="74" actId="478"/>
          <ac:picMkLst>
            <pc:docMk/>
            <pc:sldMk cId="3114938747" sldId="293"/>
            <ac:picMk id="6" creationId="{E930E4D8-2BA4-A75D-9208-2ACD3323150E}"/>
          </ac:picMkLst>
        </pc:picChg>
        <pc:picChg chg="add mod">
          <ac:chgData name="Neemias Informatica Lima" userId="b77af7bd85500281" providerId="LiveId" clId="{A5FFC722-50E9-45E6-A6D0-6DB67F02EC53}" dt="2023-11-09T23:49:24.343" v="75"/>
          <ac:picMkLst>
            <pc:docMk/>
            <pc:sldMk cId="3114938747" sldId="293"/>
            <ac:picMk id="8" creationId="{578FC225-77E8-C181-101B-77FDC8669039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  <pc:spChg chg="mod">
          <ac:chgData name="Neemias Informatica Lima" userId="b77af7bd85500281" providerId="LiveId" clId="{16213AEF-5566-48D8-AF15-94866D1F301A}" dt="2023-11-07T20:15:52.105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06.749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35.569" v="56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36:29.759" v="344"/>
          <ac:picMkLst>
            <pc:docMk/>
            <pc:sldMk cId="2232331225" sldId="280"/>
            <ac:picMk id="3" creationId="{8459030A-0354-25B2-74E5-139FB0FFBF57}"/>
          </ac:picMkLst>
        </pc:picChg>
        <pc:picChg chg="del">
          <ac:chgData name="Neemias Informatica Lima" userId="b77af7bd85500281" providerId="LiveId" clId="{16213AEF-5566-48D8-AF15-94866D1F301A}" dt="2023-11-07T20:14:22.844" v="6" actId="478"/>
          <ac:picMkLst>
            <pc:docMk/>
            <pc:sldMk cId="2232331225" sldId="280"/>
            <ac:picMk id="4" creationId="{0F0ADB51-F692-DBC1-F27B-4574BD63BA43}"/>
          </ac:picMkLst>
        </pc:picChg>
        <pc:picChg chg="add mod">
          <ac:chgData name="Neemias Informatica Lima" userId="b77af7bd85500281" providerId="LiveId" clId="{16213AEF-5566-48D8-AF15-94866D1F301A}" dt="2023-11-07T20:16:30.110" v="19" actId="1440"/>
          <ac:picMkLst>
            <pc:docMk/>
            <pc:sldMk cId="2232331225" sldId="280"/>
            <ac:picMk id="1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5:36.317" v="8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  <pc:spChg chg="mod">
          <ac:chgData name="Neemias Informatica Lima" userId="b77af7bd85500281" providerId="LiveId" clId="{16213AEF-5566-48D8-AF15-94866D1F301A}" dt="2023-11-07T20:24:21.435" v="14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0:23.345" v="7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19:39.101" v="68" actId="14100"/>
          <ac:picMkLst>
            <pc:docMk/>
            <pc:sldMk cId="2103443556" sldId="281"/>
            <ac:picMk id="2" creationId="{75BC1A2E-8AA2-A139-0337-F7BC8D8E4D51}"/>
          </ac:picMkLst>
        </pc:picChg>
        <pc:picChg chg="add mod">
          <ac:chgData name="Neemias Informatica Lima" userId="b77af7bd85500281" providerId="LiveId" clId="{16213AEF-5566-48D8-AF15-94866D1F301A}" dt="2023-11-07T20:20:04.561" v="74" actId="14100"/>
          <ac:picMkLst>
            <pc:docMk/>
            <pc:sldMk cId="2103443556" sldId="281"/>
            <ac:picMk id="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9:06.268" v="58" actId="478"/>
          <ac:picMkLst>
            <pc:docMk/>
            <pc:sldMk cId="2103443556" sldId="281"/>
            <ac:picMk id="4" creationId="{0401683E-6619-33FD-E0CA-0A94716BB2D0}"/>
          </ac:picMkLst>
        </pc:picChg>
        <pc:picChg chg="del">
          <ac:chgData name="Neemias Informatica Lima" userId="b77af7bd85500281" providerId="LiveId" clId="{16213AEF-5566-48D8-AF15-94866D1F301A}" dt="2023-11-07T20:19:10.420" v="59" actId="478"/>
          <ac:picMkLst>
            <pc:docMk/>
            <pc:sldMk cId="2103443556" sldId="281"/>
            <ac:picMk id="5" creationId="{F0646410-B1E3-621B-1B89-2DFCB31A465B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  <pc:spChg chg="add mod">
          <ac:chgData name="Neemias Informatica Lima" userId="b77af7bd85500281" providerId="LiveId" clId="{16213AEF-5566-48D8-AF15-94866D1F301A}" dt="2023-11-07T20:21:30.114" v="85"/>
          <ac:spMkLst>
            <pc:docMk/>
            <pc:sldMk cId="3683219421" sldId="282"/>
            <ac:spMk id="2" creationId="{5F75C951-ADFA-52C3-753A-BA1315CCCE5D}"/>
          </ac:spMkLst>
        </pc:spChg>
        <pc:spChg chg="del">
          <ac:chgData name="Neemias Informatica Lima" userId="b77af7bd85500281" providerId="LiveId" clId="{16213AEF-5566-48D8-AF15-94866D1F301A}" dt="2023-11-07T20:21:28.199" v="84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16213AEF-5566-48D8-AF15-94866D1F301A}" dt="2023-11-07T20:35:19.125" v="34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5.336" v="15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4" creationId="{5F5FFF93-B293-80B2-CC1C-DF16E54FC03A}"/>
          </ac:picMkLst>
        </pc:pic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5" creationId="{D71F9B90-F8C4-7AEA-9499-544B231D25EE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9" creationId="{E4E7D18B-2663-8020-BA36-B88543827227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  <pc:spChg chg="add mod">
          <ac:chgData name="Neemias Informatica Lima" userId="b77af7bd85500281" providerId="LiveId" clId="{16213AEF-5566-48D8-AF15-94866D1F301A}" dt="2023-11-07T20:21:41.493" v="89"/>
          <ac:spMkLst>
            <pc:docMk/>
            <pc:sldMk cId="3902406419" sldId="283"/>
            <ac:spMk id="2" creationId="{11EBDFC8-9AEF-72C4-EB99-9B155C91F456}"/>
          </ac:spMkLst>
        </pc:spChg>
        <pc:spChg chg="del">
          <ac:chgData name="Neemias Informatica Lima" userId="b77af7bd85500281" providerId="LiveId" clId="{16213AEF-5566-48D8-AF15-94866D1F301A}" dt="2023-11-07T20:21:39.739" v="88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16213AEF-5566-48D8-AF15-94866D1F301A}" dt="2023-11-07T20:26:16.162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6:59.041" v="187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3" creationId="{FB4C629C-3540-A7BF-6C30-A0187F230609}"/>
          </ac:picMkLst>
        </pc:pic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4" creationId="{01FB662F-1135-74C3-9C30-330249087D8A}"/>
          </ac:picMkLst>
        </pc:picChg>
        <pc:picChg chg="del">
          <ac:chgData name="Neemias Informatica Lima" userId="b77af7bd85500281" providerId="LiveId" clId="{16213AEF-5566-48D8-AF15-94866D1F301A}" dt="2023-11-07T20:21:34.807" v="86" actId="478"/>
          <ac:picMkLst>
            <pc:docMk/>
            <pc:sldMk cId="3902406419" sldId="283"/>
            <ac:picMk id="8" creationId="{5ED0E2B3-CD61-4068-16B9-2A663EE7B7D9}"/>
          </ac:picMkLst>
        </pc:picChg>
        <pc:picChg chg="del">
          <ac:chgData name="Neemias Informatica Lima" userId="b77af7bd85500281" providerId="LiveId" clId="{16213AEF-5566-48D8-AF15-94866D1F301A}" dt="2023-11-07T20:21:35.655" v="87" actId="478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  <pc:spChg chg="add mod">
          <ac:chgData name="Neemias Informatica Lima" userId="b77af7bd85500281" providerId="LiveId" clId="{16213AEF-5566-48D8-AF15-94866D1F301A}" dt="2023-11-07T20:21:59.231" v="95"/>
          <ac:spMkLst>
            <pc:docMk/>
            <pc:sldMk cId="2424059023" sldId="284"/>
            <ac:spMk id="2" creationId="{8C3503AD-07BF-6CFD-A7A8-EC518DD7083A}"/>
          </ac:spMkLst>
        </pc:spChg>
        <pc:spChg chg="del">
          <ac:chgData name="Neemias Informatica Lima" userId="b77af7bd85500281" providerId="LiveId" clId="{16213AEF-5566-48D8-AF15-94866D1F301A}" dt="2023-11-07T20:21:58.203" v="94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16213AEF-5566-48D8-AF15-94866D1F301A}" dt="2023-11-07T20:28:41.548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9:13.335" v="223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3" creationId="{FC008282-3793-D012-6EED-5AA1DA61D944}"/>
          </ac:picMkLst>
        </pc:pic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4" creationId="{3F5B4919-EA9A-3309-E993-0C056E514EF5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8" creationId="{46375442-6DC0-7CDE-49C5-8B0C451DE421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16213AEF-5566-48D8-AF15-94866D1F301A}" dt="2023-11-07T20:22:16.250" v="99"/>
          <ac:spMkLst>
            <pc:docMk/>
            <pc:sldMk cId="2241968852" sldId="285"/>
            <ac:spMk id="2" creationId="{1CDA1407-863C-0C7B-1019-50A1E75EBD9E}"/>
          </ac:spMkLst>
        </pc:spChg>
        <pc:spChg chg="del">
          <ac:chgData name="Neemias Informatica Lima" userId="b77af7bd85500281" providerId="LiveId" clId="{16213AEF-5566-48D8-AF15-94866D1F301A}" dt="2023-11-07T20:22:15.023" v="98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16213AEF-5566-48D8-AF15-94866D1F301A}" dt="2023-11-07T20:30:48.247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1:19.475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3" creationId="{0E3B97D4-6691-EEB0-410C-C2693A744F99}"/>
          </ac:picMkLst>
        </pc:pic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4" creationId="{E7EEAF4A-24D0-7264-F287-75DE6283AA0C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8" creationId="{7E4811F5-9FDC-8318-34E6-BDE5CC260426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  <pc:spChg chg="add mod">
          <ac:chgData name="Neemias Informatica Lima" userId="b77af7bd85500281" providerId="LiveId" clId="{16213AEF-5566-48D8-AF15-94866D1F301A}" dt="2023-11-07T20:22:35.633" v="103"/>
          <ac:spMkLst>
            <pc:docMk/>
            <pc:sldMk cId="1959249856" sldId="286"/>
            <ac:spMk id="2" creationId="{AB7C0574-91E0-6E82-A717-0337D564BBC8}"/>
          </ac:spMkLst>
        </pc:spChg>
        <pc:spChg chg="del">
          <ac:chgData name="Neemias Informatica Lima" userId="b77af7bd85500281" providerId="LiveId" clId="{16213AEF-5566-48D8-AF15-94866D1F301A}" dt="2023-11-07T20:22:34.654" v="102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16213AEF-5566-48D8-AF15-94866D1F301A}" dt="2023-11-07T20:32:21.813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3:08.919" v="30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3" creationId="{A0FF73A8-8BF9-F527-9C72-0F5C3D6D1459}"/>
          </ac:picMkLst>
        </pc:pic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4" creationId="{4BC68804-1FCA-101D-7E47-C7BC7A4689EF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8" creationId="{8041C163-EC9F-F965-C4C2-5E44D220DFDD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16213AEF-5566-48D8-AF15-94866D1F301A}" dt="2023-11-07T20:22:58.930" v="109"/>
          <ac:spMkLst>
            <pc:docMk/>
            <pc:sldMk cId="2857006406" sldId="287"/>
            <ac:spMk id="2" creationId="{0005C4D7-00FF-4884-7B97-7513E22E1008}"/>
          </ac:spMkLst>
        </pc:spChg>
        <pc:spChg chg="del">
          <ac:chgData name="Neemias Informatica Lima" userId="b77af7bd85500281" providerId="LiveId" clId="{16213AEF-5566-48D8-AF15-94866D1F301A}" dt="2023-11-07T20:22:57.655" v="108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16213AEF-5566-48D8-AF15-94866D1F301A}" dt="2023-11-07T20:34:25.504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3" creationId="{4C5B123F-8E84-8FC0-8679-089C7A6C4D8D}"/>
          </ac:picMkLst>
        </pc:pic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4" creationId="{FF3EC3FF-ECCC-AA66-9A45-5EAD03D04FC6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8" creationId="{009787A1-6377-2DF2-D88A-51EE249831F1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  <pc:spChg chg="add mod">
          <ac:chgData name="Neemias Informatica Lima" userId="b77af7bd85500281" providerId="LiveId" clId="{16213AEF-5566-48D8-AF15-94866D1F301A}" dt="2023-11-07T20:21:20.203" v="83"/>
          <ac:spMkLst>
            <pc:docMk/>
            <pc:sldMk cId="2630436816" sldId="288"/>
            <ac:spMk id="2" creationId="{76DB6DD9-8755-485F-41C7-00DFF1907AB6}"/>
          </ac:spMkLst>
        </pc:spChg>
        <pc:spChg chg="del">
          <ac:chgData name="Neemias Informatica Lima" userId="b77af7bd85500281" providerId="LiveId" clId="{16213AEF-5566-48D8-AF15-94866D1F301A}" dt="2023-11-07T20:21:18.751" v="82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16213AEF-5566-48D8-AF15-94866D1F301A}" dt="2023-11-07T20:25:38.161" v="16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0.145" v="14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3" creationId="{A652FF02-6A2B-140C-34ED-C43A6FC4379B}"/>
          </ac:picMkLst>
        </pc:pic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4" creationId="{28C4F974-1AC4-E691-E4E6-D12C5C772E74}"/>
          </ac:picMkLst>
        </pc:picChg>
        <pc:picChg chg="del">
          <ac:chgData name="Neemias Informatica Lima" userId="b77af7bd85500281" providerId="LiveId" clId="{16213AEF-5566-48D8-AF15-94866D1F301A}" dt="2023-11-07T20:21:16.359" v="80" actId="478"/>
          <ac:picMkLst>
            <pc:docMk/>
            <pc:sldMk cId="2630436816" sldId="288"/>
            <ac:picMk id="8" creationId="{D6392301-8EFC-A362-99BF-276F9FBA7460}"/>
          </ac:picMkLst>
        </pc:picChg>
        <pc:picChg chg="del">
          <ac:chgData name="Neemias Informatica Lima" userId="b77af7bd85500281" providerId="LiveId" clId="{16213AEF-5566-48D8-AF15-94866D1F301A}" dt="2023-11-07T20:21:17.231" v="81" actId="478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16213AEF-5566-48D8-AF15-94866D1F301A}" dt="2023-11-07T20:21:51.934" v="93"/>
          <ac:spMkLst>
            <pc:docMk/>
            <pc:sldMk cId="3032827026" sldId="289"/>
            <ac:spMk id="2" creationId="{1DDFBFA1-9350-7E4D-9A66-59B2A927A45B}"/>
          </ac:spMkLst>
        </pc:spChg>
        <pc:spChg chg="del">
          <ac:chgData name="Neemias Informatica Lima" userId="b77af7bd85500281" providerId="LiveId" clId="{16213AEF-5566-48D8-AF15-94866D1F301A}" dt="2023-11-07T20:21:50.754" v="92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16213AEF-5566-48D8-AF15-94866D1F301A}" dt="2023-11-07T20:28:30.223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213AEF-5566-48D8-AF15-94866D1F301A}" dt="2023-11-07T20:26:20.192" v="17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3" creationId="{7E2D46BE-ED57-AE72-A5F9-EB1CBDB47182}"/>
          </ac:picMkLst>
        </pc:pic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4" creationId="{9D33F971-8654-BA45-DFD6-608C83A1D99B}"/>
          </ac:picMkLst>
        </pc:picChg>
        <pc:picChg chg="del">
          <ac:chgData name="Neemias Informatica Lima" userId="b77af7bd85500281" providerId="LiveId" clId="{16213AEF-5566-48D8-AF15-94866D1F301A}" dt="2023-11-07T20:21:47.739" v="90" actId="478"/>
          <ac:picMkLst>
            <pc:docMk/>
            <pc:sldMk cId="3032827026" sldId="289"/>
            <ac:picMk id="8" creationId="{522D4808-B459-4DD8-9C36-9D4282D7B9E5}"/>
          </ac:picMkLst>
        </pc:picChg>
        <pc:picChg chg="del">
          <ac:chgData name="Neemias Informatica Lima" userId="b77af7bd85500281" providerId="LiveId" clId="{16213AEF-5566-48D8-AF15-94866D1F301A}" dt="2023-11-07T20:21:48.515" v="91" actId="4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  <pc:spChg chg="add mod">
          <ac:chgData name="Neemias Informatica Lima" userId="b77af7bd85500281" providerId="LiveId" clId="{16213AEF-5566-48D8-AF15-94866D1F301A}" dt="2023-11-07T20:22:08.625" v="97"/>
          <ac:spMkLst>
            <pc:docMk/>
            <pc:sldMk cId="3772032319" sldId="290"/>
            <ac:spMk id="2" creationId="{FC68624B-C12E-69A9-1B5A-C98BEBBDD139}"/>
          </ac:spMkLst>
        </pc:spChg>
        <pc:spChg chg="del">
          <ac:chgData name="Neemias Informatica Lima" userId="b77af7bd85500281" providerId="LiveId" clId="{16213AEF-5566-48D8-AF15-94866D1F301A}" dt="2023-11-07T20:22:06.743" v="96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16213AEF-5566-48D8-AF15-94866D1F301A}" dt="2023-11-07T20:30:33.398" v="24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213AEF-5566-48D8-AF15-94866D1F301A}" dt="2023-11-07T20:28:45.517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3" creationId="{5A0CE7BE-E0FF-4CA7-3035-C66C8C102E63}"/>
          </ac:picMkLst>
        </pc:pic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4" creationId="{519CAC71-BAF5-C81A-4BD0-5BE80D4A2E4A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8" creationId="{82106B95-983B-BBA5-75C9-7C2056B4BD05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  <pc:spChg chg="add mod">
          <ac:chgData name="Neemias Informatica Lima" userId="b77af7bd85500281" providerId="LiveId" clId="{16213AEF-5566-48D8-AF15-94866D1F301A}" dt="2023-11-07T20:22:28.682" v="101"/>
          <ac:spMkLst>
            <pc:docMk/>
            <pc:sldMk cId="1768216317" sldId="291"/>
            <ac:spMk id="2" creationId="{3B3DC347-6AB4-7195-1FA9-D8D623314BE2}"/>
          </ac:spMkLst>
        </pc:spChg>
        <pc:spChg chg="del">
          <ac:chgData name="Neemias Informatica Lima" userId="b77af7bd85500281" providerId="LiveId" clId="{16213AEF-5566-48D8-AF15-94866D1F301A}" dt="2023-11-07T20:22:26.943" v="100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16213AEF-5566-48D8-AF15-94866D1F301A}" dt="2023-11-07T20:32:10.873" v="28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213AEF-5566-48D8-AF15-94866D1F301A}" dt="2023-11-07T20:30:54.621" v="2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3" creationId="{94DDE6D8-2E75-151F-6C11-B49D7151D03C}"/>
          </ac:picMkLst>
        </pc:pic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4" creationId="{FA514DAF-3365-682E-9A59-7277893FF995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8" creationId="{887E7B1E-7072-9D1D-F43C-B064E7B9031F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  <pc:spChg chg="add mod">
          <ac:chgData name="Neemias Informatica Lima" userId="b77af7bd85500281" providerId="LiveId" clId="{16213AEF-5566-48D8-AF15-94866D1F301A}" dt="2023-11-07T20:22:44.837" v="105"/>
          <ac:spMkLst>
            <pc:docMk/>
            <pc:sldMk cId="3757265641" sldId="292"/>
            <ac:spMk id="2" creationId="{B63278CB-8CF9-0474-AACF-E6E3D504B41D}"/>
          </ac:spMkLst>
        </pc:spChg>
        <pc:spChg chg="del">
          <ac:chgData name="Neemias Informatica Lima" userId="b77af7bd85500281" providerId="LiveId" clId="{16213AEF-5566-48D8-AF15-94866D1F301A}" dt="2023-11-07T20:22:43.711" v="104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16213AEF-5566-48D8-AF15-94866D1F301A}" dt="2023-11-07T20:35:48.961" v="34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213AEF-5566-48D8-AF15-94866D1F301A}" dt="2023-11-07T20:32:26.464" v="28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3" creationId="{9E481C7A-67B6-24D5-C0BD-942A94F94A3F}"/>
          </ac:picMkLst>
        </pc:pic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4" creationId="{61A129E5-57FB-6351-5D40-6B9DDDFC1C2A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8" creationId="{7CE7BCB5-5FB6-AFB3-F1A5-9BC74B812D5C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  <pc:spChg chg="add mod">
          <ac:chgData name="Neemias Informatica Lima" userId="b77af7bd85500281" providerId="LiveId" clId="{16213AEF-5566-48D8-AF15-94866D1F301A}" dt="2023-11-07T20:22:51.573" v="107"/>
          <ac:spMkLst>
            <pc:docMk/>
            <pc:sldMk cId="3114938747" sldId="293"/>
            <ac:spMk id="2" creationId="{462C39BB-4B1F-802F-03D1-DA4598E9B5D0}"/>
          </ac:spMkLst>
        </pc:spChg>
        <pc:spChg chg="del">
          <ac:chgData name="Neemias Informatica Lima" userId="b77af7bd85500281" providerId="LiveId" clId="{16213AEF-5566-48D8-AF15-94866D1F301A}" dt="2023-11-07T20:22:50.475" v="106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16213AEF-5566-48D8-AF15-94866D1F301A}" dt="2023-11-07T20:34:56.105" v="33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3" creationId="{C16293BF-81B1-6FAC-8601-192B4ED05BD6}"/>
          </ac:picMkLst>
        </pc:pic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4" creationId="{D450500D-1A11-EB03-51D9-DF9E94EA05E3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8" creationId="{677298EA-ADB1-978C-E4B2-FA55276E596E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17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90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Adoração para toda a vida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"Cantarei ao Senhor enquanto eu viver; cantarei louvores ao meu Deus durante a minha vida”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104:33).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12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274492"/>
            <a:ext cx="7644148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Sl 134; Is 42:10-12; Ap 14:3; Sl 15; 101:1-3; 96; Ap 14:6-12; Jo 4:23,24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8459030A-0354-25B2-74E5-139FB0FFB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99818" cy="2361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A32ACFD-1410-D055-77A4-346B5ADC05F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8694" y="599164"/>
            <a:ext cx="2421774" cy="229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Anunciem entre as nações a Sua glória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No entanto, cantar, louvar, levar ofertas e proclamar o evangelho não são ações separadas, mas diferentes formas de adoração. A proclamação da salvação de Deus às nações fundamenta o louvor e dá conteúdo à adoração. Observe como as razões para a adoração coincidem com a mensagem proclamada a outros povos: “porque o SENHOR é grande” (SI 96:4), “porque todos os deuses dos povos não passam de ídolos; o SENHOR, porém, fez os céus” (SI 96:5), “reina o Senhor” (SI 96:10) e “porque vem, vem julgar a Terra” (SI 96:13). Assim, o objetivo do evangelismo é unir outros povos ao povo de Deus e, finalmente, toda a criação na adoração ao Senhor (SI 96:11-13). A adoração brota do reconhecimento de quem o Senhor é: Criador, Rei e Juiz (SI 96:5,10,13). Adoração é recordar os atos passados de Deus (criação), celebrar Suas maravilhas presentes (o sustento do mundo e Seu reinado presente) e antecipar Seus atos futuros (juízo do tempo do fim e nova vida no novo céu e na nova Terra).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94DDE6D8-2E75-151F-6C11-B49D7151D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011D8A9-E41A-E27A-C7B7-269B11A4853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E9BDC8D-FAD4-4EEE-A985-DF416947A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134; Is 42:10-12; Ap 14:3; Sl 15; 101:1-3; 96; Ap 14:6-12; Jo 4:23,24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D71E36B-800D-1661-E8AE-8CDE5E9E09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2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Quando Deus não Se agrada de sacrifícios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8. Leia os Salmos 40:6-8; 50:7-23; 51:16-19. Que questão importante esses textos abordam? Por que, às vezes, Deus não Se agradava dos sacrifícios que Ele prescreveu em Sua Palavra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20:24)?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9. Leia João 4:23, 24. A que Jesus chamou atenção nessa passagem que se encaixa exatamente com as advertências dos salmos mencionados na lição de hoje?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Será que nós, tendo tanta luz e conhecimento, não caímos na armadilha de pensar que apenas conhecer a verdade e passar pelos rituais da verdade é suficiente?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A0FF73A8-8BF9-F527-9C72-0F5C3D6D1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796313C-C4FD-6088-AB2E-0709EC98455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872DF6D-F6EE-CE77-3B7D-3438CD35E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134; Is 42:10-12; Ap 14:3; Sl 15; 101:1-3; 96; Ap 14:6-12; Jo 4:23,24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8E1A99A-B2CC-E7C6-42B4-7FED43D4E24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2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Quando Deus não Se agrada de sacrifícios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5570"/>
            <a:ext cx="826247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Sacrifícios não são suficientes. De que adiantavam esses sacrifícios se o coração dos que os ofereciam não estava cheio de arrependimento,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fé e tristeza pelo pecado? Somente quando acompanhados de arrependimento e sincera ação de graças os sacrifícios de touros poderiam agradar a Deus como “sacrifícios de justiça” (SI 51:19, veja também SI 50:14). Jesus, ao citar Isaías, expressou isso assim: “Este povo Me honra com os lábios, mas o seu coração está longe de Mim”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15:8). Os problemas que os salmistas viram eram os mesmos que Jesus encontrou em relação a alguns, especialmente os líderes, durante o Seu ministério terreno. Quando não há unidade entre a expressão externa da adoração e a motivação interna correta para ela, em geral os rituais se tornam mais importantes do que a experiência de se aproximar de Deus. Ou seja, as formas de adoração se tornam um fim em si mesmas, em oposição ao Deus a quem esses rituais devem apontar e revelar.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9E481C7A-67B6-24D5-C0BD-942A94F94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A65FFC7-EC3A-E0CD-461B-873EB5BDF02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13AADE1-7387-4B30-0FF4-288211CD8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134; Is 42:10-12; Ap 14:3; Sl 15; 101:1-3; 96; Ap 14:6-12; Jo 4:23,24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1549277-2E99-346D-5901-8297249B67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2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“Embora Deus não habite em templos feitos por mãos humanas, Ele honra com Sua presença as assembleias de Seu povo. O Senhor prometeu que, quando Seus servos se reunissem para buscá-Lo, reconhecendo seus pecados e para orar uns pelos outros, Ele Se reuniria com eles por meio de Seu Espírito. Mas os que se reúnem para adorá-Lo devem abandonar tudo que é mau. Se não O adorarem em espírito e em verdade e na beleza de Sua santidade, o culto será sem valor. Sobre esses, o Senhor declara: ‘Este povo honra-Me com os lábios, mas o seu coração está longe de Mim. E em vão Me adoram’”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15:8, 9; Ellen G. White, Profetas e Reis [CPB, 2021], p. 27).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C16293BF-81B1-6FAC-8601-192B4ED05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7F24630-1C55-2832-6B95-A09A188D214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97BE6CD-0205-3ED3-C8E4-0E517E373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134; Is 42:10-12; Ap 14:3; Sl 15; 101:1-3; 96; Ap 14:6-12; Jo 4:23,24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BA1E1C8-C75D-BE2D-BA21-C4C0B187F0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2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Qual é a maior oferta do adorador a Deus (SI 40:6-10;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12:1, 2)?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Qual é a relação entre os cultos individual e comunitário? Precisamos de ambos?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Adoração é apenas orar, cantar hinos e estudar a Bíblia e a literatura espiritual?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Ellen G. White escreveu: “Os cultos a Ele dedicados não deveriam ser vistos como uma atividade triste e cansativa. Louvar ao Senhor e desempenhar uma parte em Sua obra devem ser um prazer” (Caminho a Cristo, p. 103). Como a adoração ao Senhor pode se tornar um prazer?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4C5B123F-8E84-8FC0-8679-089C7A6C4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71CA4D6-C583-6C62-171F-07036444D02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3BE1A6A-EF53-E376-D8AF-C519106C4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134; Is 42:10-12; Ap 14:3; Sl 15; 101:1-3; 96; Ap 14:6-12; Jo 4:23,24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27C971D-7E55-C415-E0FA-F40E0D2029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2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66089"/>
            <a:ext cx="8175940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Em Salmos, Israel não é simplesmente uma nação, mas uma “grande congregação” (SI 22:22, 25; 35:18). Isso revela o chamado principal de Israel para louvar a Deus e dar testemunho Dele a outras nações, pois o Senhor quer que o mundo todo se una ao Seu povo em adoração. O povo do Senhor é identificado como os justos, que adoram o Senhor e cuja esperança está Nele e em Seu amor. Louvar ao Senhor na congregação é considerada a forma ideal de adoração.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Isso não significa que a oração e o louvor do indivíduo em Israel assumissem um significado secundário. A adoração do indivíduo a Deus alimenta com louvor renovado a adoração em comunidade (SI 22:22,25). Por sua vez, a adoração individual desenvolve todo o seu potencial no relacionamento com a comunidade de adoradores, também chamada de “assembleia dos justos”  (SI 111:1, ACF). 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134; Is 42:10-12; Ap 14:3; Sl 15; 101:1-3; 96; Ap 14:6-12; Jo 4:23,24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75BC1A2E-8AA2-A139-0337-F7BC8D8E4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474B139-2C72-BC7F-B77B-1D3D2B21BA6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2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Levante as mãos no santuário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64294" y="1250807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o Salmo 134. Onde se oferece adoração nesse contexto? Qual é o resultado da adoração ao Senhor?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De que maneira os salmos retratam os adoradores? SI 18:1; 36:1; 113:1; 134:1,2; 135:1, 2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 NT, todos temos um papel sacerdotal, visto que somos chamados a levar as boas- novas do evangelho ao mundo. Quais são as maneiras mais eficazes de se fazer isso?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A652FF02-6A2B-140C-34ED-C43A6FC4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EF6DCA2-473D-0919-5A78-8A788A41CF1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E69C11B-8382-DD33-157D-7C685C105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134; Is 42:10-12; Ap 14:3; Sl 15; 101:1-3; 96; Ap 14:6-12; Jo 4:23,24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1998A81-1A16-5846-8C0E-535B8773F62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2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Levante as mãos no santuário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Salmo 134 relembra a bênção sacerdotal de Arão em Números 6:24-26 (SI 67:1) e destaca a bênção como o princípio e o resultado subjacentes do relacionamento entre Deus e Israel. O povo abençoa a Deus no santuário, e Deus abençoa Seu povo desde Sião. As bênçãos se estendem o todos, pois o Senhor é o Criador do céu e da Terra. A menção de Sião como o lugar das bênçãos especiais divinas enfatiza o vínculo de aliança do Senhor com Seu povo. É, portanto, dentro da aliança da graça que Israel exerce o privilégio de abençoar o Senhor e ser abençoado por Ele. Os salmos retratam os adoradores como servos do Senhor “que se encontram na Casa do Senhor nas horas da noite” (SI 134:1), o que deve ser uma referência à guarda noturna dos levitas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lCr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9:23-27) ou ao louvor que eles ofereciam a Deus tanto de dia quanto de noite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lCr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9:33). Como os israelitas adoravam o Deus invisível, que não podia ser representado na forma de alguma imagem.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5F5FFF93-B293-80B2-CC1C-DF16E54FC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F75E43F-2931-7F8F-C8DC-FB21C89AFD2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F3D168C-F88B-566E-0523-69619FF24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134; Is 42:10-12; Ap 14:3; Sl 15; 101:1-3; 96; Ap 14:6-12; Jo 4:23,24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326F2FE-3DF2-8C5B-1503-F441072FA93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2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Cantem ao Senhor um cântico novo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Qual é o tema comum nos Salmos 33:3; 40:3; 96:1; 98:1; 144:9 e 149:1?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Isaías 42:10-12; Apocalipse 5:9; 14:3. O que podemos deduzir do "cântico novo” a partir dessas passagens?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Qual seria o seu "cântico novo" para expressaras bênçãos de Deus em sua vida?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FB4C629C-3540-A7BF-6C30-A0187F230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00CD9C7-A016-25B3-22F9-5B78DD1BC70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211BF0-A557-58E3-DC82-8CDB9B9CC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134; Is 42:10-12; Ap 14:3; Sl 15; 101:1-3; 96; Ap 14:6-12; Jo 4:23,24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3A3FD8-6809-0204-2895-9FBFCF49860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2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Cantem ao Senhor um cântico novo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3428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Israel é descrito com termos afetuosos como povo que é chegado a Deus (SI 148:14), sugerindo que, de toda a criação, Israel tem o status mais especial e, portanto, tem o maior privilégio e dever de ser grato ao Senhor. Assim, a Bíblia encoraja os crentes de todas as gerações a cantar o cântico novo em louvor ao Redentor, cântico que carrega o testemunho singular sobre a salvação no sangue do Cordeiro. Um “cântico novo” pode representar uma nova canção que ninguém ouviu, uma canção que celebra uma experiência vivida da graça. O “cântico novo” pode também exprimir esperança, e nesse caso a característica “novo” se manifesta na antecipação da experiência singular, sem precedentes, da majestade de Deus no futuro. A verdadeira adoração vai além de sacrifícios e ofertas e reflete um relacionamento vivo sempre novo e dinâmico com Deus. Em certo sentido, pode-se dizer que o “cântico novo” é uma nova expressão, mesmo diária, do nosso amor e apreço pelo que Deus fez por nós.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7E2D46BE-ED57-AE72-A5F9-EB1CBDB47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0830A7D-57C3-ABBA-105F-C13A7A0953E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7EFB6-F6E3-B11D-DE07-B1D996C1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134; Is 42:10-12; Ap 14:3; Sl 15; 101:1-3; 96; Ap 14:6-12; Jo 4:23,24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EA7B10B-C0A6-2F04-F550-0C3AF3133FD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2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Senhor, quem habitará no Teu tabernáculo?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o Salmo 15. Quem é digno de adorar na presença de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os Salmos 24:3-6; 101:1-3. O que significa ser santo?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Quais são as escolhas conscientes que elevemos fazer para evitar tudo aquilo que nos afasta de Deus?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FC008282-3793-D012-6EED-5AA1DA61D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C793511-B55D-3BF6-F15F-B9DCBB3847A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872D3BB-7012-CD55-EEBB-AE22FFE2E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134; Is 42:10-12; Ap 14:3; Sl 15; 101:1-3; 96; Ap 14:6-12; Jo 4:23,24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6AAF54C-19ED-E661-1636-8DF72A0DA7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2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Senhor, quem habitará no Teu tabernáculo?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61246"/>
            <a:ext cx="82332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Um coração perfeito é a maior qualidade do adorador diante de Deus. O hebraico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tamim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"perfeito”, transmite a noção de “completude” e “totalidade”. Uma videira perfeita é “inteira", intacta e saudável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15:5). Os animais oferecidos como sacrifícios tinham que ser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tamim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ou sem mácula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22:21-24). O discurso “perfeito” é inteiramente verdadeiro (Jó 36:4). Um “coração perfeito”, portanto, é um coração puro (SI 24:4) ou um coração íntegro (SI 15:2). Ele busca a Deus (SI 24:6) e é restaurado pelo perdão divino (SI 51:2-10). Uma vida irrepreensível brota do reconhecimento da graça de Deus e de Sua justiça. A graça divina inspira e capacita os servos de Deus a viver no temor do Senhor, o que significa viver em livre comunhão com o Senhor e em submissão à Sua Palavra. O testemunho de uma vida dedicada e piedosa traz louvor a Deus e não a si mesma.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5A0CE7BE-E0FF-4CA7-3035-C66C8C102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0AE076B-7544-41BA-864A-2D7A5549893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89BF5FD-B616-780E-7ACA-0BBA9311B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134; Is 42:10-12; Ap 14:3; Sl 15; 101:1-3; 96; Ap 14:6-12; Jo 4:23,24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B3F329D-03A6-E1C6-3ABC-74C3965758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2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Anunciem entre as nações a Sua glória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7. Que múltiplos aspectos da adoração são mencionados no Salmo 96?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Compare o Salmo 96 com as três mensagens angélicas (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14:6-12). O salmo ensina as mesmas verdades básicas das três mensagens que devemos proclamar ao mundo?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0E3B97D4-6691-EEB0-410C-C2693A74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9B80BD1-FA03-ECDD-C567-2C49B968973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BD966F3-D885-D23A-3F51-53CCA5EBE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134; Is 42:10-12; Ap 14:3; Sl 15; 101:1-3; 96; Ap 14:6-12; Jo 4:23,24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5766D37-7B3A-1D61-8CC5-A2D9755D8A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2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3866</TotalTime>
  <Words>2263</Words>
  <Application>Microsoft Office PowerPoint</Application>
  <PresentationFormat>Personalizar</PresentationFormat>
  <Paragraphs>154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Calibri</vt:lpstr>
      <vt:lpstr>Arial</vt:lpstr>
      <vt:lpstr>Arial Black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2023-11-10T19:14:38Z</dcterms:modified>
</cp:coreProperties>
</file>