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9C3C8-2C23-4066-BC64-052F92E9BA72}" v="20" dt="2023-11-10T18:38:30.391"/>
    <p1510:client id="{4E1C8C4C-337C-46D5-A43F-D9C1419DEE35}" v="14" dt="2023-11-10T00:08:12.504"/>
    <p1510:client id="{4F1F1B40-93A0-4E48-9D40-F5DB557CC67D}" v="20" dt="2023-11-10T17:57:38.735"/>
    <p1510:client id="{A5FFC722-50E9-45E6-A6D0-6DB67F02EC53}" v="17" dt="2023-11-10T00:00:24.773"/>
    <p1510:client id="{B05E63F0-508E-4C10-8A7A-BB1D79888D18}" v="14" dt="2023-11-10T13:36:23.476"/>
    <p1510:client id="{B596655D-842E-4515-901B-9B60EAE271A2}" v="16" dt="2023-11-10T17:13:49.646"/>
    <p1510:client id="{CA506518-EDA1-4719-B415-5B52D0D04378}" v="4" dt="2023-11-10T16:18:16.790"/>
    <p1510:client id="{FD21F89C-DE8F-4128-9531-68CCB7EC0E3B}" v="15" dt="2023-11-10T14:43:4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31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4E1C8C4C-337C-46D5-A43F-D9C1419DEE35}"/>
    <pc:docChg chg="undo redo custSel modSld">
      <pc:chgData name="Neemias Informatica Lima" userId="b77af7bd85500281" providerId="LiveId" clId="{4E1C8C4C-337C-46D5-A43F-D9C1419DEE35}" dt="2023-11-10T00:20:17.504" v="327" actId="6549"/>
      <pc:docMkLst>
        <pc:docMk/>
      </pc:docMkLst>
      <pc:sldChg chg="addSp delSp modSp mod">
        <pc:chgData name="Neemias Informatica Lima" userId="b77af7bd85500281" providerId="LiveId" clId="{4E1C8C4C-337C-46D5-A43F-D9C1419DEE35}" dt="2023-11-10T00:05:05.266" v="35" actId="6549"/>
        <pc:sldMkLst>
          <pc:docMk/>
          <pc:sldMk cId="2232331225" sldId="280"/>
        </pc:sldMkLst>
        <pc:spChg chg="mod">
          <ac:chgData name="Neemias Informatica Lima" userId="b77af7bd85500281" providerId="LiveId" clId="{4E1C8C4C-337C-46D5-A43F-D9C1419DEE35}" dt="2023-11-10T00:03:15.846" v="4"/>
          <ac:spMkLst>
            <pc:docMk/>
            <pc:sldMk cId="2232331225" sldId="280"/>
            <ac:spMk id="6" creationId="{00000000-0000-0000-0000-000000000000}"/>
          </ac:spMkLst>
        </pc:spChg>
        <pc:spChg chg="mod">
          <ac:chgData name="Neemias Informatica Lima" userId="b77af7bd85500281" providerId="LiveId" clId="{4E1C8C4C-337C-46D5-A43F-D9C1419DEE35}" dt="2023-11-10T00:03:34.197" v="11" actId="20577"/>
          <ac:spMkLst>
            <pc:docMk/>
            <pc:sldMk cId="2232331225" sldId="280"/>
            <ac:spMk id="7" creationId="{00000000-0000-0000-0000-000000000000}"/>
          </ac:spMkLst>
        </pc:spChg>
        <pc:spChg chg="mod">
          <ac:chgData name="Neemias Informatica Lima" userId="b77af7bd85500281" providerId="LiveId" clId="{4E1C8C4C-337C-46D5-A43F-D9C1419DEE35}" dt="2023-11-10T00:04:48" v="28" actId="313"/>
          <ac:spMkLst>
            <pc:docMk/>
            <pc:sldMk cId="2232331225" sldId="280"/>
            <ac:spMk id="9" creationId="{00000000-0000-0000-0000-000000000000}"/>
          </ac:spMkLst>
        </pc:spChg>
        <pc:spChg chg="mod">
          <ac:chgData name="Neemias Informatica Lima" userId="b77af7bd85500281" providerId="LiveId" clId="{4E1C8C4C-337C-46D5-A43F-D9C1419DEE35}" dt="2023-11-10T00:03:23.054" v="7" actId="20577"/>
          <ac:spMkLst>
            <pc:docMk/>
            <pc:sldMk cId="2232331225" sldId="280"/>
            <ac:spMk id="11" creationId="{00000000-0000-0000-0000-000000000000}"/>
          </ac:spMkLst>
        </pc:spChg>
        <pc:spChg chg="mod">
          <ac:chgData name="Neemias Informatica Lima" userId="b77af7bd85500281" providerId="LiveId" clId="{4E1C8C4C-337C-46D5-A43F-D9C1419DEE35}" dt="2023-11-10T00:05:05.266" v="35" actId="6549"/>
          <ac:spMkLst>
            <pc:docMk/>
            <pc:sldMk cId="2232331225" sldId="280"/>
            <ac:spMk id="16" creationId="{00000000-0000-0000-0000-000000000000}"/>
          </ac:spMkLst>
        </pc:spChg>
        <pc:picChg chg="del">
          <ac:chgData name="Neemias Informatica Lima" userId="b77af7bd85500281" providerId="LiveId" clId="{4E1C8C4C-337C-46D5-A43F-D9C1419DEE35}" dt="2023-11-10T00:03:17.394" v="5" actId="478"/>
          <ac:picMkLst>
            <pc:docMk/>
            <pc:sldMk cId="2232331225" sldId="280"/>
            <ac:picMk id="4" creationId="{F41EBD0C-8E45-F108-6776-65B12DC4DD41}"/>
          </ac:picMkLst>
        </pc:picChg>
        <pc:picChg chg="add mod">
          <ac:chgData name="Neemias Informatica Lima" userId="b77af7bd85500281" providerId="LiveId" clId="{4E1C8C4C-337C-46D5-A43F-D9C1419DEE35}" dt="2023-11-10T00:04:20.798" v="18" actId="14100"/>
          <ac:picMkLst>
            <pc:docMk/>
            <pc:sldMk cId="2232331225" sldId="280"/>
            <ac:picMk id="8" creationId="{44A91D83-4259-1CC5-D14D-3FAE78EAE845}"/>
          </ac:picMkLst>
        </pc:picChg>
      </pc:sldChg>
      <pc:sldChg chg="addSp delSp modSp mod">
        <pc:chgData name="Neemias Informatica Lima" userId="b77af7bd85500281" providerId="LiveId" clId="{4E1C8C4C-337C-46D5-A43F-D9C1419DEE35}" dt="2023-11-10T00:09:21.377" v="109" actId="6549"/>
        <pc:sldMkLst>
          <pc:docMk/>
          <pc:sldMk cId="2103443556" sldId="281"/>
        </pc:sldMkLst>
        <pc:spChg chg="mod">
          <ac:chgData name="Neemias Informatica Lima" userId="b77af7bd85500281" providerId="LiveId" clId="{4E1C8C4C-337C-46D5-A43F-D9C1419DEE35}" dt="2023-11-10T00:09:21.377" v="109" actId="6549"/>
          <ac:spMkLst>
            <pc:docMk/>
            <pc:sldMk cId="2103443556" sldId="281"/>
            <ac:spMk id="8" creationId="{00000000-0000-0000-0000-000000000000}"/>
          </ac:spMkLst>
        </pc:spChg>
        <pc:spChg chg="mod">
          <ac:chgData name="Neemias Informatica Lima" userId="b77af7bd85500281" providerId="LiveId" clId="{4E1C8C4C-337C-46D5-A43F-D9C1419DEE35}" dt="2023-11-10T00:05:54.953" v="48" actId="20577"/>
          <ac:spMkLst>
            <pc:docMk/>
            <pc:sldMk cId="2103443556" sldId="281"/>
            <ac:spMk id="11" creationId="{00000000-0000-0000-0000-000000000000}"/>
          </ac:spMkLst>
        </pc:spChg>
        <pc:spChg chg="mod">
          <ac:chgData name="Neemias Informatica Lima" userId="b77af7bd85500281" providerId="LiveId" clId="{4E1C8C4C-337C-46D5-A43F-D9C1419DEE35}" dt="2023-11-10T00:05:39.280" v="45"/>
          <ac:spMkLst>
            <pc:docMk/>
            <pc:sldMk cId="2103443556" sldId="281"/>
            <ac:spMk id="18" creationId="{00000000-0000-0000-0000-000000000000}"/>
          </ac:spMkLst>
        </pc:spChg>
        <pc:picChg chg="del">
          <ac:chgData name="Neemias Informatica Lima" userId="b77af7bd85500281" providerId="LiveId" clId="{4E1C8C4C-337C-46D5-A43F-D9C1419DEE35}" dt="2023-11-10T00:05:49.860" v="46" actId="478"/>
          <ac:picMkLst>
            <pc:docMk/>
            <pc:sldMk cId="2103443556" sldId="281"/>
            <ac:picMk id="4" creationId="{FFB479FC-1345-9FD7-7F2C-F5033E03E098}"/>
          </ac:picMkLst>
        </pc:picChg>
        <pc:picChg chg="add del">
          <ac:chgData name="Neemias Informatica Lima" userId="b77af7bd85500281" providerId="LiveId" clId="{4E1C8C4C-337C-46D5-A43F-D9C1419DEE35}" dt="2023-11-10T00:08:22.125" v="79" actId="478"/>
          <ac:picMkLst>
            <pc:docMk/>
            <pc:sldMk cId="2103443556" sldId="281"/>
            <ac:picMk id="5" creationId="{AA13A9E0-3D98-C482-39A0-833DA57A1BEB}"/>
          </ac:picMkLst>
        </pc:picChg>
        <pc:picChg chg="add mod">
          <ac:chgData name="Neemias Informatica Lima" userId="b77af7bd85500281" providerId="LiveId" clId="{4E1C8C4C-337C-46D5-A43F-D9C1419DEE35}" dt="2023-11-10T00:06:11.191" v="53" actId="14100"/>
          <ac:picMkLst>
            <pc:docMk/>
            <pc:sldMk cId="2103443556" sldId="281"/>
            <ac:picMk id="6" creationId="{318A1596-72F8-13AB-E8F7-9D66D45177E3}"/>
          </ac:picMkLst>
        </pc:picChg>
      </pc:sldChg>
      <pc:sldChg chg="addSp delSp modSp mod">
        <pc:chgData name="Neemias Informatica Lima" userId="b77af7bd85500281" providerId="LiveId" clId="{4E1C8C4C-337C-46D5-A43F-D9C1419DEE35}" dt="2023-11-10T00:11:00.414" v="142" actId="20577"/>
        <pc:sldMkLst>
          <pc:docMk/>
          <pc:sldMk cId="3683219421" sldId="282"/>
        </pc:sldMkLst>
        <pc:spChg chg="add mod">
          <ac:chgData name="Neemias Informatica Lima" userId="b77af7bd85500281" providerId="LiveId" clId="{4E1C8C4C-337C-46D5-A43F-D9C1419DEE35}" dt="2023-11-10T00:06:51.817" v="58"/>
          <ac:spMkLst>
            <pc:docMk/>
            <pc:sldMk cId="3683219421" sldId="282"/>
            <ac:spMk id="2" creationId="{9F71B5F4-8166-BC97-B917-08394CDA7BE6}"/>
          </ac:spMkLst>
        </pc:spChg>
        <pc:spChg chg="add mod">
          <ac:chgData name="Neemias Informatica Lima" userId="b77af7bd85500281" providerId="LiveId" clId="{4E1C8C4C-337C-46D5-A43F-D9C1419DEE35}" dt="2023-11-10T00:06:51.817" v="58"/>
          <ac:spMkLst>
            <pc:docMk/>
            <pc:sldMk cId="3683219421" sldId="282"/>
            <ac:spMk id="5" creationId="{29A19294-3F21-8384-5C53-17683F66A313}"/>
          </ac:spMkLst>
        </pc:spChg>
        <pc:spChg chg="del">
          <ac:chgData name="Neemias Informatica Lima" userId="b77af7bd85500281" providerId="LiveId" clId="{4E1C8C4C-337C-46D5-A43F-D9C1419DEE35}" dt="2023-11-10T00:06:45.141" v="56" actId="478"/>
          <ac:spMkLst>
            <pc:docMk/>
            <pc:sldMk cId="3683219421" sldId="282"/>
            <ac:spMk id="6" creationId="{1E348E7B-BBE0-3A5D-AFE9-899E11BCBBD6}"/>
          </ac:spMkLst>
        </pc:spChg>
        <pc:spChg chg="del">
          <ac:chgData name="Neemias Informatica Lima" userId="b77af7bd85500281" providerId="LiveId" clId="{4E1C8C4C-337C-46D5-A43F-D9C1419DEE35}" dt="2023-11-10T00:06:50.244" v="57" actId="478"/>
          <ac:spMkLst>
            <pc:docMk/>
            <pc:sldMk cId="3683219421" sldId="282"/>
            <ac:spMk id="8" creationId="{74EFEC06-8621-A39E-2612-BF30A6D01358}"/>
          </ac:spMkLst>
        </pc:spChg>
        <pc:spChg chg="mod">
          <ac:chgData name="Neemias Informatica Lima" userId="b77af7bd85500281" providerId="LiveId" clId="{4E1C8C4C-337C-46D5-A43F-D9C1419DEE35}" dt="2023-11-10T00:11:00.414" v="142" actId="20577"/>
          <ac:spMkLst>
            <pc:docMk/>
            <pc:sldMk cId="3683219421" sldId="282"/>
            <ac:spMk id="12" creationId="{00000000-0000-0000-0000-000000000000}"/>
          </ac:spMkLst>
        </pc:spChg>
        <pc:spChg chg="mod">
          <ac:chgData name="Neemias Informatica Lima" userId="b77af7bd85500281" providerId="LiveId" clId="{4E1C8C4C-337C-46D5-A43F-D9C1419DEE35}" dt="2023-11-10T00:09:40.529" v="119"/>
          <ac:spMkLst>
            <pc:docMk/>
            <pc:sldMk cId="3683219421" sldId="282"/>
            <ac:spMk id="14" creationId="{00000000-0000-0000-0000-000000000000}"/>
          </ac:spMkLst>
        </pc:spChg>
        <pc:picChg chg="add mod">
          <ac:chgData name="Neemias Informatica Lima" userId="b77af7bd85500281" providerId="LiveId" clId="{4E1C8C4C-337C-46D5-A43F-D9C1419DEE35}" dt="2023-11-10T00:06:51.817" v="58"/>
          <ac:picMkLst>
            <pc:docMk/>
            <pc:sldMk cId="3683219421" sldId="282"/>
            <ac:picMk id="7" creationId="{D208BB54-C52B-F037-D94C-12857DAB2E08}"/>
          </ac:picMkLst>
        </pc:picChg>
        <pc:picChg chg="del">
          <ac:chgData name="Neemias Informatica Lima" userId="b77af7bd85500281" providerId="LiveId" clId="{4E1C8C4C-337C-46D5-A43F-D9C1419DEE35}" dt="2023-11-10T00:06:45.141" v="56" actId="478"/>
          <ac:picMkLst>
            <pc:docMk/>
            <pc:sldMk cId="3683219421" sldId="282"/>
            <ac:picMk id="9" creationId="{9D50E2FA-9A4A-34B4-BE40-1F0788C758B3}"/>
          </ac:picMkLst>
        </pc:picChg>
      </pc:sldChg>
      <pc:sldChg chg="addSp delSp modSp mod">
        <pc:chgData name="Neemias Informatica Lima" userId="b77af7bd85500281" providerId="LiveId" clId="{4E1C8C4C-337C-46D5-A43F-D9C1419DEE35}" dt="2023-11-10T00:12:14.963" v="164" actId="20577"/>
        <pc:sldMkLst>
          <pc:docMk/>
          <pc:sldMk cId="3902406419" sldId="283"/>
        </pc:sldMkLst>
        <pc:spChg chg="add mod">
          <ac:chgData name="Neemias Informatica Lima" userId="b77af7bd85500281" providerId="LiveId" clId="{4E1C8C4C-337C-46D5-A43F-D9C1419DEE35}" dt="2023-11-10T00:06:59.541" v="60"/>
          <ac:spMkLst>
            <pc:docMk/>
            <pc:sldMk cId="3902406419" sldId="283"/>
            <ac:spMk id="2" creationId="{DC73D24F-94EB-94B7-1D81-91F048765CC3}"/>
          </ac:spMkLst>
        </pc:spChg>
        <pc:spChg chg="add mod">
          <ac:chgData name="Neemias Informatica Lima" userId="b77af7bd85500281" providerId="LiveId" clId="{4E1C8C4C-337C-46D5-A43F-D9C1419DEE35}" dt="2023-11-10T00:06:59.541" v="60"/>
          <ac:spMkLst>
            <pc:docMk/>
            <pc:sldMk cId="3902406419" sldId="283"/>
            <ac:spMk id="4" creationId="{DCC9939B-1392-48AD-30E8-208E7BECFC4D}"/>
          </ac:spMkLst>
        </pc:spChg>
        <pc:spChg chg="del">
          <ac:chgData name="Neemias Informatica Lima" userId="b77af7bd85500281" providerId="LiveId" clId="{4E1C8C4C-337C-46D5-A43F-D9C1419DEE35}" dt="2023-11-10T00:06:59.024" v="59" actId="478"/>
          <ac:spMkLst>
            <pc:docMk/>
            <pc:sldMk cId="3902406419" sldId="283"/>
            <ac:spMk id="5" creationId="{09C201A3-0575-B48B-8304-EEDC244560B5}"/>
          </ac:spMkLst>
        </pc:spChg>
        <pc:spChg chg="del">
          <ac:chgData name="Neemias Informatica Lima" userId="b77af7bd85500281" providerId="LiveId" clId="{4E1C8C4C-337C-46D5-A43F-D9C1419DEE35}" dt="2023-11-10T00:06:59.024" v="59" actId="478"/>
          <ac:spMkLst>
            <pc:docMk/>
            <pc:sldMk cId="3902406419" sldId="283"/>
            <ac:spMk id="7" creationId="{BD1EFC26-FDC9-6744-B104-ADC3267EE8BD}"/>
          </ac:spMkLst>
        </pc:spChg>
        <pc:spChg chg="mod">
          <ac:chgData name="Neemias Informatica Lima" userId="b77af7bd85500281" providerId="LiveId" clId="{4E1C8C4C-337C-46D5-A43F-D9C1419DEE35}" dt="2023-11-10T00:11:35.664" v="145"/>
          <ac:spMkLst>
            <pc:docMk/>
            <pc:sldMk cId="3902406419" sldId="283"/>
            <ac:spMk id="14" creationId="{00000000-0000-0000-0000-000000000000}"/>
          </ac:spMkLst>
        </pc:spChg>
        <pc:spChg chg="mod">
          <ac:chgData name="Neemias Informatica Lima" userId="b77af7bd85500281" providerId="LiveId" clId="{4E1C8C4C-337C-46D5-A43F-D9C1419DEE35}" dt="2023-11-10T00:12:14.963" v="164" actId="20577"/>
          <ac:spMkLst>
            <pc:docMk/>
            <pc:sldMk cId="3902406419" sldId="283"/>
            <ac:spMk id="15" creationId="{D5C09FDA-172B-4732-BD2E-A9BBEF8B191B}"/>
          </ac:spMkLst>
        </pc:spChg>
        <pc:picChg chg="add mod">
          <ac:chgData name="Neemias Informatica Lima" userId="b77af7bd85500281" providerId="LiveId" clId="{4E1C8C4C-337C-46D5-A43F-D9C1419DEE35}" dt="2023-11-10T00:06:59.541" v="60"/>
          <ac:picMkLst>
            <pc:docMk/>
            <pc:sldMk cId="3902406419" sldId="283"/>
            <ac:picMk id="6" creationId="{EBBF359E-2BA6-DABC-BD55-383EDA7B6175}"/>
          </ac:picMkLst>
        </pc:picChg>
        <pc:picChg chg="del">
          <ac:chgData name="Neemias Informatica Lima" userId="b77af7bd85500281" providerId="LiveId" clId="{4E1C8C4C-337C-46D5-A43F-D9C1419DEE35}" dt="2023-11-10T00:06:59.024" v="59" actId="478"/>
          <ac:picMkLst>
            <pc:docMk/>
            <pc:sldMk cId="3902406419" sldId="283"/>
            <ac:picMk id="8" creationId="{CF9A1591-AB30-A421-B018-103EF1E17B51}"/>
          </ac:picMkLst>
        </pc:picChg>
      </pc:sldChg>
      <pc:sldChg chg="addSp delSp modSp mod">
        <pc:chgData name="Neemias Informatica Lima" userId="b77af7bd85500281" providerId="LiveId" clId="{4E1C8C4C-337C-46D5-A43F-D9C1419DEE35}" dt="2023-11-10T00:14:34.222" v="198" actId="6549"/>
        <pc:sldMkLst>
          <pc:docMk/>
          <pc:sldMk cId="2424059023" sldId="284"/>
        </pc:sldMkLst>
        <pc:spChg chg="add mod">
          <ac:chgData name="Neemias Informatica Lima" userId="b77af7bd85500281" providerId="LiveId" clId="{4E1C8C4C-337C-46D5-A43F-D9C1419DEE35}" dt="2023-11-10T00:07:15.541" v="64"/>
          <ac:spMkLst>
            <pc:docMk/>
            <pc:sldMk cId="2424059023" sldId="284"/>
            <ac:spMk id="2" creationId="{FE318D04-C3FD-22BF-C399-4ACAA15FEF1D}"/>
          </ac:spMkLst>
        </pc:spChg>
        <pc:spChg chg="add mod">
          <ac:chgData name="Neemias Informatica Lima" userId="b77af7bd85500281" providerId="LiveId" clId="{4E1C8C4C-337C-46D5-A43F-D9C1419DEE35}" dt="2023-11-10T00:07:15.541" v="64"/>
          <ac:spMkLst>
            <pc:docMk/>
            <pc:sldMk cId="2424059023" sldId="284"/>
            <ac:spMk id="4" creationId="{FB3725F9-1F69-8334-B964-4866E820E357}"/>
          </ac:spMkLst>
        </pc:spChg>
        <pc:spChg chg="del">
          <ac:chgData name="Neemias Informatica Lima" userId="b77af7bd85500281" providerId="LiveId" clId="{4E1C8C4C-337C-46D5-A43F-D9C1419DEE35}" dt="2023-11-10T00:07:15.068" v="63" actId="478"/>
          <ac:spMkLst>
            <pc:docMk/>
            <pc:sldMk cId="2424059023" sldId="284"/>
            <ac:spMk id="5" creationId="{C0F399F5-E754-16A6-3659-0DE597719086}"/>
          </ac:spMkLst>
        </pc:spChg>
        <pc:spChg chg="del">
          <ac:chgData name="Neemias Informatica Lima" userId="b77af7bd85500281" providerId="LiveId" clId="{4E1C8C4C-337C-46D5-A43F-D9C1419DEE35}" dt="2023-11-10T00:07:15.068" v="63" actId="478"/>
          <ac:spMkLst>
            <pc:docMk/>
            <pc:sldMk cId="2424059023" sldId="284"/>
            <ac:spMk id="7" creationId="{74BA9D31-6AC8-DE98-112D-4FC3850A876B}"/>
          </ac:spMkLst>
        </pc:spChg>
        <pc:spChg chg="mod">
          <ac:chgData name="Neemias Informatica Lima" userId="b77af7bd85500281" providerId="LiveId" clId="{4E1C8C4C-337C-46D5-A43F-D9C1419DEE35}" dt="2023-11-10T00:13:43.471" v="176"/>
          <ac:spMkLst>
            <pc:docMk/>
            <pc:sldMk cId="2424059023" sldId="284"/>
            <ac:spMk id="14" creationId="{00000000-0000-0000-0000-000000000000}"/>
          </ac:spMkLst>
        </pc:spChg>
        <pc:spChg chg="mod">
          <ac:chgData name="Neemias Informatica Lima" userId="b77af7bd85500281" providerId="LiveId" clId="{4E1C8C4C-337C-46D5-A43F-D9C1419DEE35}" dt="2023-11-10T00:14:34.222" v="198" actId="6549"/>
          <ac:spMkLst>
            <pc:docMk/>
            <pc:sldMk cId="2424059023" sldId="284"/>
            <ac:spMk id="15" creationId="{C3A1BEFC-B9B8-4142-B09F-1F5B330F4265}"/>
          </ac:spMkLst>
        </pc:spChg>
        <pc:picChg chg="add mod">
          <ac:chgData name="Neemias Informatica Lima" userId="b77af7bd85500281" providerId="LiveId" clId="{4E1C8C4C-337C-46D5-A43F-D9C1419DEE35}" dt="2023-11-10T00:07:15.541" v="64"/>
          <ac:picMkLst>
            <pc:docMk/>
            <pc:sldMk cId="2424059023" sldId="284"/>
            <ac:picMk id="6" creationId="{281B036F-BBCF-7D34-3DE4-F016A1235977}"/>
          </ac:picMkLst>
        </pc:picChg>
        <pc:picChg chg="del">
          <ac:chgData name="Neemias Informatica Lima" userId="b77af7bd85500281" providerId="LiveId" clId="{4E1C8C4C-337C-46D5-A43F-D9C1419DEE35}" dt="2023-11-10T00:07:15.068" v="63" actId="478"/>
          <ac:picMkLst>
            <pc:docMk/>
            <pc:sldMk cId="2424059023" sldId="284"/>
            <ac:picMk id="8" creationId="{E21A921E-2FC5-43DE-4BD7-BC0151EABB85}"/>
          </ac:picMkLst>
        </pc:picChg>
      </pc:sldChg>
      <pc:sldChg chg="addSp delSp modSp mod">
        <pc:chgData name="Neemias Informatica Lima" userId="b77af7bd85500281" providerId="LiveId" clId="{4E1C8C4C-337C-46D5-A43F-D9C1419DEE35}" dt="2023-11-10T00:16:38.605" v="241" actId="20577"/>
        <pc:sldMkLst>
          <pc:docMk/>
          <pc:sldMk cId="2241968852" sldId="285"/>
        </pc:sldMkLst>
        <pc:spChg chg="add mod">
          <ac:chgData name="Neemias Informatica Lima" userId="b77af7bd85500281" providerId="LiveId" clId="{4E1C8C4C-337C-46D5-A43F-D9C1419DEE35}" dt="2023-11-10T00:07:33.029" v="68"/>
          <ac:spMkLst>
            <pc:docMk/>
            <pc:sldMk cId="2241968852" sldId="285"/>
            <ac:spMk id="2" creationId="{7321AD16-22DF-9043-AD8A-D85DEE3B1FE6}"/>
          </ac:spMkLst>
        </pc:spChg>
        <pc:spChg chg="add mod">
          <ac:chgData name="Neemias Informatica Lima" userId="b77af7bd85500281" providerId="LiveId" clId="{4E1C8C4C-337C-46D5-A43F-D9C1419DEE35}" dt="2023-11-10T00:07:33.029" v="68"/>
          <ac:spMkLst>
            <pc:docMk/>
            <pc:sldMk cId="2241968852" sldId="285"/>
            <ac:spMk id="4" creationId="{5F40508A-2898-7AEB-C067-C6D3C4A269AE}"/>
          </ac:spMkLst>
        </pc:spChg>
        <pc:spChg chg="del">
          <ac:chgData name="Neemias Informatica Lima" userId="b77af7bd85500281" providerId="LiveId" clId="{4E1C8C4C-337C-46D5-A43F-D9C1419DEE35}" dt="2023-11-10T00:07:32.460" v="67" actId="478"/>
          <ac:spMkLst>
            <pc:docMk/>
            <pc:sldMk cId="2241968852" sldId="285"/>
            <ac:spMk id="5" creationId="{6FC5854A-468F-1BFC-A815-338D79212C87}"/>
          </ac:spMkLst>
        </pc:spChg>
        <pc:spChg chg="del">
          <ac:chgData name="Neemias Informatica Lima" userId="b77af7bd85500281" providerId="LiveId" clId="{4E1C8C4C-337C-46D5-A43F-D9C1419DEE35}" dt="2023-11-10T00:07:32.460" v="67" actId="478"/>
          <ac:spMkLst>
            <pc:docMk/>
            <pc:sldMk cId="2241968852" sldId="285"/>
            <ac:spMk id="7" creationId="{394FB5EA-A921-AA09-C28C-CDFE17730A27}"/>
          </ac:spMkLst>
        </pc:spChg>
        <pc:spChg chg="mod">
          <ac:chgData name="Neemias Informatica Lima" userId="b77af7bd85500281" providerId="LiveId" clId="{4E1C8C4C-337C-46D5-A43F-D9C1419DEE35}" dt="2023-11-10T00:15:35.090" v="209"/>
          <ac:spMkLst>
            <pc:docMk/>
            <pc:sldMk cId="2241968852" sldId="285"/>
            <ac:spMk id="14" creationId="{00000000-0000-0000-0000-000000000000}"/>
          </ac:spMkLst>
        </pc:spChg>
        <pc:spChg chg="mod">
          <ac:chgData name="Neemias Informatica Lima" userId="b77af7bd85500281" providerId="LiveId" clId="{4E1C8C4C-337C-46D5-A43F-D9C1419DEE35}" dt="2023-11-10T00:16:38.605" v="241" actId="20577"/>
          <ac:spMkLst>
            <pc:docMk/>
            <pc:sldMk cId="2241968852" sldId="285"/>
            <ac:spMk id="15" creationId="{0F091E13-8EAD-4FFB-9473-BC74E5ABDC64}"/>
          </ac:spMkLst>
        </pc:spChg>
        <pc:picChg chg="add mod">
          <ac:chgData name="Neemias Informatica Lima" userId="b77af7bd85500281" providerId="LiveId" clId="{4E1C8C4C-337C-46D5-A43F-D9C1419DEE35}" dt="2023-11-10T00:07:33.029" v="68"/>
          <ac:picMkLst>
            <pc:docMk/>
            <pc:sldMk cId="2241968852" sldId="285"/>
            <ac:picMk id="6" creationId="{5AD530DE-5CCC-2E15-BAC3-73D005BE7D3E}"/>
          </ac:picMkLst>
        </pc:picChg>
        <pc:picChg chg="del">
          <ac:chgData name="Neemias Informatica Lima" userId="b77af7bd85500281" providerId="LiveId" clId="{4E1C8C4C-337C-46D5-A43F-D9C1419DEE35}" dt="2023-11-10T00:07:32.460" v="67" actId="478"/>
          <ac:picMkLst>
            <pc:docMk/>
            <pc:sldMk cId="2241968852" sldId="285"/>
            <ac:picMk id="8" creationId="{160F83C6-B431-2D45-A392-F57D6AF93B2C}"/>
          </ac:picMkLst>
        </pc:picChg>
      </pc:sldChg>
      <pc:sldChg chg="addSp delSp modSp mod">
        <pc:chgData name="Neemias Informatica Lima" userId="b77af7bd85500281" providerId="LiveId" clId="{4E1C8C4C-337C-46D5-A43F-D9C1419DEE35}" dt="2023-11-10T00:18:51.994" v="302" actId="20577"/>
        <pc:sldMkLst>
          <pc:docMk/>
          <pc:sldMk cId="1959249856" sldId="286"/>
        </pc:sldMkLst>
        <pc:spChg chg="add mod">
          <ac:chgData name="Neemias Informatica Lima" userId="b77af7bd85500281" providerId="LiveId" clId="{4E1C8C4C-337C-46D5-A43F-D9C1419DEE35}" dt="2023-11-10T00:07:47.392" v="72"/>
          <ac:spMkLst>
            <pc:docMk/>
            <pc:sldMk cId="1959249856" sldId="286"/>
            <ac:spMk id="2" creationId="{1257415A-5C3B-183B-FE89-4368110B7580}"/>
          </ac:spMkLst>
        </pc:spChg>
        <pc:spChg chg="add mod">
          <ac:chgData name="Neemias Informatica Lima" userId="b77af7bd85500281" providerId="LiveId" clId="{4E1C8C4C-337C-46D5-A43F-D9C1419DEE35}" dt="2023-11-10T00:07:47.392" v="72"/>
          <ac:spMkLst>
            <pc:docMk/>
            <pc:sldMk cId="1959249856" sldId="286"/>
            <ac:spMk id="4" creationId="{77104416-506E-512A-5407-4B782E7ACEB6}"/>
          </ac:spMkLst>
        </pc:spChg>
        <pc:spChg chg="del">
          <ac:chgData name="Neemias Informatica Lima" userId="b77af7bd85500281" providerId="LiveId" clId="{4E1C8C4C-337C-46D5-A43F-D9C1419DEE35}" dt="2023-11-10T00:07:46.948" v="71" actId="478"/>
          <ac:spMkLst>
            <pc:docMk/>
            <pc:sldMk cId="1959249856" sldId="286"/>
            <ac:spMk id="5" creationId="{6FCEAA4B-4541-1140-9E59-A50D96E62A51}"/>
          </ac:spMkLst>
        </pc:spChg>
        <pc:spChg chg="del">
          <ac:chgData name="Neemias Informatica Lima" userId="b77af7bd85500281" providerId="LiveId" clId="{4E1C8C4C-337C-46D5-A43F-D9C1419DEE35}" dt="2023-11-10T00:07:46.948" v="71" actId="478"/>
          <ac:spMkLst>
            <pc:docMk/>
            <pc:sldMk cId="1959249856" sldId="286"/>
            <ac:spMk id="7" creationId="{18560DD6-033B-CA60-83B9-98BBF26586DA}"/>
          </ac:spMkLst>
        </pc:spChg>
        <pc:spChg chg="mod">
          <ac:chgData name="Neemias Informatica Lima" userId="b77af7bd85500281" providerId="LiveId" clId="{4E1C8C4C-337C-46D5-A43F-D9C1419DEE35}" dt="2023-11-10T00:17:50.902" v="269"/>
          <ac:spMkLst>
            <pc:docMk/>
            <pc:sldMk cId="1959249856" sldId="286"/>
            <ac:spMk id="14" creationId="{00000000-0000-0000-0000-000000000000}"/>
          </ac:spMkLst>
        </pc:spChg>
        <pc:spChg chg="mod">
          <ac:chgData name="Neemias Informatica Lima" userId="b77af7bd85500281" providerId="LiveId" clId="{4E1C8C4C-337C-46D5-A43F-D9C1419DEE35}" dt="2023-11-10T00:18:51.994" v="302" actId="20577"/>
          <ac:spMkLst>
            <pc:docMk/>
            <pc:sldMk cId="1959249856" sldId="286"/>
            <ac:spMk id="15" creationId="{863BB09B-C8C1-4354-BC51-D930C951E507}"/>
          </ac:spMkLst>
        </pc:spChg>
        <pc:picChg chg="add mod">
          <ac:chgData name="Neemias Informatica Lima" userId="b77af7bd85500281" providerId="LiveId" clId="{4E1C8C4C-337C-46D5-A43F-D9C1419DEE35}" dt="2023-11-10T00:07:47.392" v="72"/>
          <ac:picMkLst>
            <pc:docMk/>
            <pc:sldMk cId="1959249856" sldId="286"/>
            <ac:picMk id="6" creationId="{DAA2F9EA-2B95-CAC1-0966-937C9AF511B1}"/>
          </ac:picMkLst>
        </pc:picChg>
        <pc:picChg chg="del">
          <ac:chgData name="Neemias Informatica Lima" userId="b77af7bd85500281" providerId="LiveId" clId="{4E1C8C4C-337C-46D5-A43F-D9C1419DEE35}" dt="2023-11-10T00:07:46.948" v="71" actId="478"/>
          <ac:picMkLst>
            <pc:docMk/>
            <pc:sldMk cId="1959249856" sldId="286"/>
            <ac:picMk id="8" creationId="{642ABAA2-DACE-15F3-53AD-E54ECF7E030F}"/>
          </ac:picMkLst>
        </pc:picChg>
      </pc:sldChg>
      <pc:sldChg chg="addSp delSp modSp mod">
        <pc:chgData name="Neemias Informatica Lima" userId="b77af7bd85500281" providerId="LiveId" clId="{4E1C8C4C-337C-46D5-A43F-D9C1419DEE35}" dt="2023-11-10T00:20:17.504" v="327" actId="6549"/>
        <pc:sldMkLst>
          <pc:docMk/>
          <pc:sldMk cId="2857006406" sldId="287"/>
        </pc:sldMkLst>
        <pc:spChg chg="add mod">
          <ac:chgData name="Neemias Informatica Lima" userId="b77af7bd85500281" providerId="LiveId" clId="{4E1C8C4C-337C-46D5-A43F-D9C1419DEE35}" dt="2023-11-10T00:08:12.504" v="78"/>
          <ac:spMkLst>
            <pc:docMk/>
            <pc:sldMk cId="2857006406" sldId="287"/>
            <ac:spMk id="2" creationId="{E160B41A-47E6-F2CE-EDAB-CB1BBD4D4E3A}"/>
          </ac:spMkLst>
        </pc:spChg>
        <pc:spChg chg="add mod">
          <ac:chgData name="Neemias Informatica Lima" userId="b77af7bd85500281" providerId="LiveId" clId="{4E1C8C4C-337C-46D5-A43F-D9C1419DEE35}" dt="2023-11-10T00:08:12.504" v="78"/>
          <ac:spMkLst>
            <pc:docMk/>
            <pc:sldMk cId="2857006406" sldId="287"/>
            <ac:spMk id="4" creationId="{C9F37BA4-3D46-FB80-9EB4-BE389B549B1E}"/>
          </ac:spMkLst>
        </pc:spChg>
        <pc:spChg chg="del">
          <ac:chgData name="Neemias Informatica Lima" userId="b77af7bd85500281" providerId="LiveId" clId="{4E1C8C4C-337C-46D5-A43F-D9C1419DEE35}" dt="2023-11-10T00:08:12.132" v="77" actId="478"/>
          <ac:spMkLst>
            <pc:docMk/>
            <pc:sldMk cId="2857006406" sldId="287"/>
            <ac:spMk id="5" creationId="{8217F3EA-FBAA-79DE-8737-1384F75C7DDD}"/>
          </ac:spMkLst>
        </pc:spChg>
        <pc:spChg chg="del">
          <ac:chgData name="Neemias Informatica Lima" userId="b77af7bd85500281" providerId="LiveId" clId="{4E1C8C4C-337C-46D5-A43F-D9C1419DEE35}" dt="2023-11-10T00:08:12.132" v="77" actId="478"/>
          <ac:spMkLst>
            <pc:docMk/>
            <pc:sldMk cId="2857006406" sldId="287"/>
            <ac:spMk id="7" creationId="{379B63F7-B694-2787-5D63-29B46C15249E}"/>
          </ac:spMkLst>
        </pc:spChg>
        <pc:spChg chg="mod">
          <ac:chgData name="Neemias Informatica Lima" userId="b77af7bd85500281" providerId="LiveId" clId="{4E1C8C4C-337C-46D5-A43F-D9C1419DEE35}" dt="2023-11-10T00:20:17.504" v="327" actId="6549"/>
          <ac:spMkLst>
            <pc:docMk/>
            <pc:sldMk cId="2857006406" sldId="287"/>
            <ac:spMk id="16" creationId="{28D68641-D640-4BD7-9D5B-B3803DCCF9B3}"/>
          </ac:spMkLst>
        </pc:spChg>
        <pc:picChg chg="add mod">
          <ac:chgData name="Neemias Informatica Lima" userId="b77af7bd85500281" providerId="LiveId" clId="{4E1C8C4C-337C-46D5-A43F-D9C1419DEE35}" dt="2023-11-10T00:08:12.504" v="78"/>
          <ac:picMkLst>
            <pc:docMk/>
            <pc:sldMk cId="2857006406" sldId="287"/>
            <ac:picMk id="6" creationId="{057A0C10-C599-9257-80C2-48CAD0B192E1}"/>
          </ac:picMkLst>
        </pc:picChg>
        <pc:picChg chg="del">
          <ac:chgData name="Neemias Informatica Lima" userId="b77af7bd85500281" providerId="LiveId" clId="{4E1C8C4C-337C-46D5-A43F-D9C1419DEE35}" dt="2023-11-10T00:08:12.132" v="77" actId="478"/>
          <ac:picMkLst>
            <pc:docMk/>
            <pc:sldMk cId="2857006406" sldId="287"/>
            <ac:picMk id="8" creationId="{C9903CB3-0063-A48A-CEB3-8FF0D494E454}"/>
          </ac:picMkLst>
        </pc:picChg>
      </pc:sldChg>
      <pc:sldChg chg="addSp delSp modSp mod">
        <pc:chgData name="Neemias Informatica Lima" userId="b77af7bd85500281" providerId="LiveId" clId="{4E1C8C4C-337C-46D5-A43F-D9C1419DEE35}" dt="2023-11-10T00:10:23.640" v="136" actId="20577"/>
        <pc:sldMkLst>
          <pc:docMk/>
          <pc:sldMk cId="2630436816" sldId="288"/>
        </pc:sldMkLst>
        <pc:spChg chg="add mod">
          <ac:chgData name="Neemias Informatica Lima" userId="b77af7bd85500281" providerId="LiveId" clId="{4E1C8C4C-337C-46D5-A43F-D9C1419DEE35}" dt="2023-11-10T00:06:32.622" v="55"/>
          <ac:spMkLst>
            <pc:docMk/>
            <pc:sldMk cId="2630436816" sldId="288"/>
            <ac:spMk id="2" creationId="{F41C0DDD-B644-CECE-2651-79958344FA4D}"/>
          </ac:spMkLst>
        </pc:spChg>
        <pc:spChg chg="add mod">
          <ac:chgData name="Neemias Informatica Lima" userId="b77af7bd85500281" providerId="LiveId" clId="{4E1C8C4C-337C-46D5-A43F-D9C1419DEE35}" dt="2023-11-10T00:06:32.622" v="55"/>
          <ac:spMkLst>
            <pc:docMk/>
            <pc:sldMk cId="2630436816" sldId="288"/>
            <ac:spMk id="4" creationId="{426C4C4C-C478-CBE7-BDE6-0C85285F55BE}"/>
          </ac:spMkLst>
        </pc:spChg>
        <pc:spChg chg="del">
          <ac:chgData name="Neemias Informatica Lima" userId="b77af7bd85500281" providerId="LiveId" clId="{4E1C8C4C-337C-46D5-A43F-D9C1419DEE35}" dt="2023-11-10T00:06:32.272" v="54" actId="478"/>
          <ac:spMkLst>
            <pc:docMk/>
            <pc:sldMk cId="2630436816" sldId="288"/>
            <ac:spMk id="5" creationId="{5F29D246-1431-0DE6-7420-38DFCB073C15}"/>
          </ac:spMkLst>
        </pc:spChg>
        <pc:spChg chg="del">
          <ac:chgData name="Neemias Informatica Lima" userId="b77af7bd85500281" providerId="LiveId" clId="{4E1C8C4C-337C-46D5-A43F-D9C1419DEE35}" dt="2023-11-10T00:06:32.272" v="54" actId="478"/>
          <ac:spMkLst>
            <pc:docMk/>
            <pc:sldMk cId="2630436816" sldId="288"/>
            <ac:spMk id="7" creationId="{1A52D104-2363-74DC-BF60-85043E4748DF}"/>
          </ac:spMkLst>
        </pc:spChg>
        <pc:spChg chg="mod">
          <ac:chgData name="Neemias Informatica Lima" userId="b77af7bd85500281" providerId="LiveId" clId="{4E1C8C4C-337C-46D5-A43F-D9C1419DEE35}" dt="2023-11-10T00:10:23.640" v="136" actId="20577"/>
          <ac:spMkLst>
            <pc:docMk/>
            <pc:sldMk cId="2630436816" sldId="288"/>
            <ac:spMk id="13" creationId="{00000000-0000-0000-0000-000000000000}"/>
          </ac:spMkLst>
        </pc:spChg>
        <pc:spChg chg="mod">
          <ac:chgData name="Neemias Informatica Lima" userId="b77af7bd85500281" providerId="LiveId" clId="{4E1C8C4C-337C-46D5-A43F-D9C1419DEE35}" dt="2023-11-10T00:09:35.354" v="114"/>
          <ac:spMkLst>
            <pc:docMk/>
            <pc:sldMk cId="2630436816" sldId="288"/>
            <ac:spMk id="14" creationId="{00000000-0000-0000-0000-000000000000}"/>
          </ac:spMkLst>
        </pc:spChg>
        <pc:picChg chg="add mod">
          <ac:chgData name="Neemias Informatica Lima" userId="b77af7bd85500281" providerId="LiveId" clId="{4E1C8C4C-337C-46D5-A43F-D9C1419DEE35}" dt="2023-11-10T00:06:32.622" v="55"/>
          <ac:picMkLst>
            <pc:docMk/>
            <pc:sldMk cId="2630436816" sldId="288"/>
            <ac:picMk id="6" creationId="{5BD4D143-721E-586A-75D3-F68069DCCE33}"/>
          </ac:picMkLst>
        </pc:picChg>
        <pc:picChg chg="del">
          <ac:chgData name="Neemias Informatica Lima" userId="b77af7bd85500281" providerId="LiveId" clId="{4E1C8C4C-337C-46D5-A43F-D9C1419DEE35}" dt="2023-11-10T00:06:32.272" v="54" actId="478"/>
          <ac:picMkLst>
            <pc:docMk/>
            <pc:sldMk cId="2630436816" sldId="288"/>
            <ac:picMk id="8" creationId="{07715C8A-F2CA-FEF3-EED8-897D9BEB9ED0}"/>
          </ac:picMkLst>
        </pc:picChg>
      </pc:sldChg>
      <pc:sldChg chg="addSp delSp modSp mod">
        <pc:chgData name="Neemias Informatica Lima" userId="b77af7bd85500281" providerId="LiveId" clId="{4E1C8C4C-337C-46D5-A43F-D9C1419DEE35}" dt="2023-11-10T00:13:09.129" v="171" actId="6549"/>
        <pc:sldMkLst>
          <pc:docMk/>
          <pc:sldMk cId="3032827026" sldId="289"/>
        </pc:sldMkLst>
        <pc:spChg chg="add mod">
          <ac:chgData name="Neemias Informatica Lima" userId="b77af7bd85500281" providerId="LiveId" clId="{4E1C8C4C-337C-46D5-A43F-D9C1419DEE35}" dt="2023-11-10T00:07:07.872" v="62"/>
          <ac:spMkLst>
            <pc:docMk/>
            <pc:sldMk cId="3032827026" sldId="289"/>
            <ac:spMk id="2" creationId="{B4D81F1D-3AA9-3AD0-98A4-A2FAD02B1E1E}"/>
          </ac:spMkLst>
        </pc:spChg>
        <pc:spChg chg="add mod">
          <ac:chgData name="Neemias Informatica Lima" userId="b77af7bd85500281" providerId="LiveId" clId="{4E1C8C4C-337C-46D5-A43F-D9C1419DEE35}" dt="2023-11-10T00:07:07.872" v="62"/>
          <ac:spMkLst>
            <pc:docMk/>
            <pc:sldMk cId="3032827026" sldId="289"/>
            <ac:spMk id="4" creationId="{E869D319-B784-11B1-DC2A-73E7045E77FD}"/>
          </ac:spMkLst>
        </pc:spChg>
        <pc:spChg chg="del">
          <ac:chgData name="Neemias Informatica Lima" userId="b77af7bd85500281" providerId="LiveId" clId="{4E1C8C4C-337C-46D5-A43F-D9C1419DEE35}" dt="2023-11-10T00:07:07.165" v="61" actId="478"/>
          <ac:spMkLst>
            <pc:docMk/>
            <pc:sldMk cId="3032827026" sldId="289"/>
            <ac:spMk id="5" creationId="{4564CE88-CC83-1F62-35D7-2047BC5D5595}"/>
          </ac:spMkLst>
        </pc:spChg>
        <pc:spChg chg="del">
          <ac:chgData name="Neemias Informatica Lima" userId="b77af7bd85500281" providerId="LiveId" clId="{4E1C8C4C-337C-46D5-A43F-D9C1419DEE35}" dt="2023-11-10T00:07:07.165" v="61" actId="478"/>
          <ac:spMkLst>
            <pc:docMk/>
            <pc:sldMk cId="3032827026" sldId="289"/>
            <ac:spMk id="7" creationId="{7C94BAC1-F096-E9B7-EC6C-4861201DD0D5}"/>
          </ac:spMkLst>
        </pc:spChg>
        <pc:spChg chg="mod">
          <ac:chgData name="Neemias Informatica Lima" userId="b77af7bd85500281" providerId="LiveId" clId="{4E1C8C4C-337C-46D5-A43F-D9C1419DEE35}" dt="2023-11-10T00:13:09.129" v="171" actId="6549"/>
          <ac:spMkLst>
            <pc:docMk/>
            <pc:sldMk cId="3032827026" sldId="289"/>
            <ac:spMk id="12" creationId="{A64B78EF-EDA8-421A-88C9-45544BBCA9D1}"/>
          </ac:spMkLst>
        </pc:spChg>
        <pc:spChg chg="mod">
          <ac:chgData name="Neemias Informatica Lima" userId="b77af7bd85500281" providerId="LiveId" clId="{4E1C8C4C-337C-46D5-A43F-D9C1419DEE35}" dt="2023-11-10T00:11:39.772" v="150"/>
          <ac:spMkLst>
            <pc:docMk/>
            <pc:sldMk cId="3032827026" sldId="289"/>
            <ac:spMk id="14" creationId="{00000000-0000-0000-0000-000000000000}"/>
          </ac:spMkLst>
        </pc:spChg>
        <pc:picChg chg="add mod">
          <ac:chgData name="Neemias Informatica Lima" userId="b77af7bd85500281" providerId="LiveId" clId="{4E1C8C4C-337C-46D5-A43F-D9C1419DEE35}" dt="2023-11-10T00:07:07.872" v="62"/>
          <ac:picMkLst>
            <pc:docMk/>
            <pc:sldMk cId="3032827026" sldId="289"/>
            <ac:picMk id="6" creationId="{3CC464EC-EF35-AD04-CE97-B81251D763FA}"/>
          </ac:picMkLst>
        </pc:picChg>
        <pc:picChg chg="del">
          <ac:chgData name="Neemias Informatica Lima" userId="b77af7bd85500281" providerId="LiveId" clId="{4E1C8C4C-337C-46D5-A43F-D9C1419DEE35}" dt="2023-11-10T00:07:07.165" v="61" actId="478"/>
          <ac:picMkLst>
            <pc:docMk/>
            <pc:sldMk cId="3032827026" sldId="289"/>
            <ac:picMk id="8" creationId="{238FA93D-C4E2-DE5C-852F-B5B4A18FB64A}"/>
          </ac:picMkLst>
        </pc:picChg>
      </pc:sldChg>
      <pc:sldChg chg="addSp delSp modSp mod">
        <pc:chgData name="Neemias Informatica Lima" userId="b77af7bd85500281" providerId="LiveId" clId="{4E1C8C4C-337C-46D5-A43F-D9C1419DEE35}" dt="2023-11-10T00:15:14.983" v="206" actId="6549"/>
        <pc:sldMkLst>
          <pc:docMk/>
          <pc:sldMk cId="3772032319" sldId="290"/>
        </pc:sldMkLst>
        <pc:spChg chg="add mod">
          <ac:chgData name="Neemias Informatica Lima" userId="b77af7bd85500281" providerId="LiveId" clId="{4E1C8C4C-337C-46D5-A43F-D9C1419DEE35}" dt="2023-11-10T00:07:22.497" v="66"/>
          <ac:spMkLst>
            <pc:docMk/>
            <pc:sldMk cId="3772032319" sldId="290"/>
            <ac:spMk id="2" creationId="{51F6DACC-F251-1AF1-C450-BD82DC8056A2}"/>
          </ac:spMkLst>
        </pc:spChg>
        <pc:spChg chg="add mod">
          <ac:chgData name="Neemias Informatica Lima" userId="b77af7bd85500281" providerId="LiveId" clId="{4E1C8C4C-337C-46D5-A43F-D9C1419DEE35}" dt="2023-11-10T00:07:22.497" v="66"/>
          <ac:spMkLst>
            <pc:docMk/>
            <pc:sldMk cId="3772032319" sldId="290"/>
            <ac:spMk id="4" creationId="{4D5AAEC5-D36B-AB38-4A72-3A2D9C904995}"/>
          </ac:spMkLst>
        </pc:spChg>
        <pc:spChg chg="del">
          <ac:chgData name="Neemias Informatica Lima" userId="b77af7bd85500281" providerId="LiveId" clId="{4E1C8C4C-337C-46D5-A43F-D9C1419DEE35}" dt="2023-11-10T00:07:22.081" v="65" actId="478"/>
          <ac:spMkLst>
            <pc:docMk/>
            <pc:sldMk cId="3772032319" sldId="290"/>
            <ac:spMk id="5" creationId="{BA079931-9F80-A8B5-3ADC-82A70EA6CD1C}"/>
          </ac:spMkLst>
        </pc:spChg>
        <pc:spChg chg="del">
          <ac:chgData name="Neemias Informatica Lima" userId="b77af7bd85500281" providerId="LiveId" clId="{4E1C8C4C-337C-46D5-A43F-D9C1419DEE35}" dt="2023-11-10T00:07:22.081" v="65" actId="478"/>
          <ac:spMkLst>
            <pc:docMk/>
            <pc:sldMk cId="3772032319" sldId="290"/>
            <ac:spMk id="7" creationId="{83F5A7A8-ED37-3E13-AC3D-0367B631725A}"/>
          </ac:spMkLst>
        </pc:spChg>
        <pc:spChg chg="mod">
          <ac:chgData name="Neemias Informatica Lima" userId="b77af7bd85500281" providerId="LiveId" clId="{4E1C8C4C-337C-46D5-A43F-D9C1419DEE35}" dt="2023-11-10T00:15:14.983" v="206" actId="6549"/>
          <ac:spMkLst>
            <pc:docMk/>
            <pc:sldMk cId="3772032319" sldId="290"/>
            <ac:spMk id="12" creationId="{8D5A143D-15FB-4DFE-B0EC-FEEB77A92B2C}"/>
          </ac:spMkLst>
        </pc:spChg>
        <pc:spChg chg="mod">
          <ac:chgData name="Neemias Informatica Lima" userId="b77af7bd85500281" providerId="LiveId" clId="{4E1C8C4C-337C-46D5-A43F-D9C1419DEE35}" dt="2023-11-10T00:13:49.287" v="181"/>
          <ac:spMkLst>
            <pc:docMk/>
            <pc:sldMk cId="3772032319" sldId="290"/>
            <ac:spMk id="14" creationId="{00000000-0000-0000-0000-000000000000}"/>
          </ac:spMkLst>
        </pc:spChg>
        <pc:picChg chg="add mod">
          <ac:chgData name="Neemias Informatica Lima" userId="b77af7bd85500281" providerId="LiveId" clId="{4E1C8C4C-337C-46D5-A43F-D9C1419DEE35}" dt="2023-11-10T00:07:22.497" v="66"/>
          <ac:picMkLst>
            <pc:docMk/>
            <pc:sldMk cId="3772032319" sldId="290"/>
            <ac:picMk id="6" creationId="{59E3138C-DC85-2A43-E937-AACECF05F49F}"/>
          </ac:picMkLst>
        </pc:picChg>
        <pc:picChg chg="del">
          <ac:chgData name="Neemias Informatica Lima" userId="b77af7bd85500281" providerId="LiveId" clId="{4E1C8C4C-337C-46D5-A43F-D9C1419DEE35}" dt="2023-11-10T00:07:22.081" v="65" actId="478"/>
          <ac:picMkLst>
            <pc:docMk/>
            <pc:sldMk cId="3772032319" sldId="290"/>
            <ac:picMk id="8" creationId="{DC856A3A-489B-B61D-66A4-67E7C39CB61B}"/>
          </ac:picMkLst>
        </pc:picChg>
      </pc:sldChg>
      <pc:sldChg chg="addSp delSp modSp mod">
        <pc:chgData name="Neemias Informatica Lima" userId="b77af7bd85500281" providerId="LiveId" clId="{4E1C8C4C-337C-46D5-A43F-D9C1419DEE35}" dt="2023-11-10T00:17:20.166" v="266" actId="20577"/>
        <pc:sldMkLst>
          <pc:docMk/>
          <pc:sldMk cId="1768216317" sldId="291"/>
        </pc:sldMkLst>
        <pc:spChg chg="add mod">
          <ac:chgData name="Neemias Informatica Lima" userId="b77af7bd85500281" providerId="LiveId" clId="{4E1C8C4C-337C-46D5-A43F-D9C1419DEE35}" dt="2023-11-10T00:07:40.572" v="70"/>
          <ac:spMkLst>
            <pc:docMk/>
            <pc:sldMk cId="1768216317" sldId="291"/>
            <ac:spMk id="2" creationId="{B1A2DDA4-6F2F-A8D8-CEB4-307A1CCC94B1}"/>
          </ac:spMkLst>
        </pc:spChg>
        <pc:spChg chg="add mod">
          <ac:chgData name="Neemias Informatica Lima" userId="b77af7bd85500281" providerId="LiveId" clId="{4E1C8C4C-337C-46D5-A43F-D9C1419DEE35}" dt="2023-11-10T00:07:40.572" v="70"/>
          <ac:spMkLst>
            <pc:docMk/>
            <pc:sldMk cId="1768216317" sldId="291"/>
            <ac:spMk id="4" creationId="{2E7E9DDE-1FB0-562E-E6D5-00F02A3B36F0}"/>
          </ac:spMkLst>
        </pc:spChg>
        <pc:spChg chg="del">
          <ac:chgData name="Neemias Informatica Lima" userId="b77af7bd85500281" providerId="LiveId" clId="{4E1C8C4C-337C-46D5-A43F-D9C1419DEE35}" dt="2023-11-10T00:07:40.177" v="69" actId="478"/>
          <ac:spMkLst>
            <pc:docMk/>
            <pc:sldMk cId="1768216317" sldId="291"/>
            <ac:spMk id="5" creationId="{410077CF-5BD3-38FD-E988-126F10E77720}"/>
          </ac:spMkLst>
        </pc:spChg>
        <pc:spChg chg="del">
          <ac:chgData name="Neemias Informatica Lima" userId="b77af7bd85500281" providerId="LiveId" clId="{4E1C8C4C-337C-46D5-A43F-D9C1419DEE35}" dt="2023-11-10T00:07:40.177" v="69" actId="478"/>
          <ac:spMkLst>
            <pc:docMk/>
            <pc:sldMk cId="1768216317" sldId="291"/>
            <ac:spMk id="7" creationId="{9E6756DD-207B-FF91-5685-EDCB483F64CA}"/>
          </ac:spMkLst>
        </pc:spChg>
        <pc:spChg chg="mod">
          <ac:chgData name="Neemias Informatica Lima" userId="b77af7bd85500281" providerId="LiveId" clId="{4E1C8C4C-337C-46D5-A43F-D9C1419DEE35}" dt="2023-11-10T00:17:20.166" v="266" actId="20577"/>
          <ac:spMkLst>
            <pc:docMk/>
            <pc:sldMk cId="1768216317" sldId="291"/>
            <ac:spMk id="12" creationId="{FD5EC092-AC81-4728-9A45-4C4BB5B95C65}"/>
          </ac:spMkLst>
        </pc:spChg>
        <pc:spChg chg="mod">
          <ac:chgData name="Neemias Informatica Lima" userId="b77af7bd85500281" providerId="LiveId" clId="{4E1C8C4C-337C-46D5-A43F-D9C1419DEE35}" dt="2023-11-10T00:15:39.554" v="212"/>
          <ac:spMkLst>
            <pc:docMk/>
            <pc:sldMk cId="1768216317" sldId="291"/>
            <ac:spMk id="14" creationId="{00000000-0000-0000-0000-000000000000}"/>
          </ac:spMkLst>
        </pc:spChg>
        <pc:picChg chg="add mod">
          <ac:chgData name="Neemias Informatica Lima" userId="b77af7bd85500281" providerId="LiveId" clId="{4E1C8C4C-337C-46D5-A43F-D9C1419DEE35}" dt="2023-11-10T00:07:40.572" v="70"/>
          <ac:picMkLst>
            <pc:docMk/>
            <pc:sldMk cId="1768216317" sldId="291"/>
            <ac:picMk id="6" creationId="{43EDB5B2-68F7-8A6E-70D9-42AAB845B72D}"/>
          </ac:picMkLst>
        </pc:picChg>
        <pc:picChg chg="del">
          <ac:chgData name="Neemias Informatica Lima" userId="b77af7bd85500281" providerId="LiveId" clId="{4E1C8C4C-337C-46D5-A43F-D9C1419DEE35}" dt="2023-11-10T00:07:40.177" v="69" actId="478"/>
          <ac:picMkLst>
            <pc:docMk/>
            <pc:sldMk cId="1768216317" sldId="291"/>
            <ac:picMk id="8" creationId="{EBCC23E2-CCBE-9F79-95CE-36EFF37D61F6}"/>
          </ac:picMkLst>
        </pc:picChg>
      </pc:sldChg>
      <pc:sldChg chg="addSp delSp modSp mod">
        <pc:chgData name="Neemias Informatica Lima" userId="b77af7bd85500281" providerId="LiveId" clId="{4E1C8C4C-337C-46D5-A43F-D9C1419DEE35}" dt="2023-11-10T00:19:27.230" v="313" actId="20577"/>
        <pc:sldMkLst>
          <pc:docMk/>
          <pc:sldMk cId="3757265641" sldId="292"/>
        </pc:sldMkLst>
        <pc:spChg chg="add mod">
          <ac:chgData name="Neemias Informatica Lima" userId="b77af7bd85500281" providerId="LiveId" clId="{4E1C8C4C-337C-46D5-A43F-D9C1419DEE35}" dt="2023-11-10T00:07:55.241" v="74"/>
          <ac:spMkLst>
            <pc:docMk/>
            <pc:sldMk cId="3757265641" sldId="292"/>
            <ac:spMk id="2" creationId="{8AB0DACC-9816-0E47-A4B1-2857BCE99ABA}"/>
          </ac:spMkLst>
        </pc:spChg>
        <pc:spChg chg="add mod">
          <ac:chgData name="Neemias Informatica Lima" userId="b77af7bd85500281" providerId="LiveId" clId="{4E1C8C4C-337C-46D5-A43F-D9C1419DEE35}" dt="2023-11-10T00:07:55.241" v="74"/>
          <ac:spMkLst>
            <pc:docMk/>
            <pc:sldMk cId="3757265641" sldId="292"/>
            <ac:spMk id="4" creationId="{FCAADCC0-9B14-BE13-E8CE-5F773B50F777}"/>
          </ac:spMkLst>
        </pc:spChg>
        <pc:spChg chg="del">
          <ac:chgData name="Neemias Informatica Lima" userId="b77af7bd85500281" providerId="LiveId" clId="{4E1C8C4C-337C-46D5-A43F-D9C1419DEE35}" dt="2023-11-10T00:07:54.820" v="73" actId="478"/>
          <ac:spMkLst>
            <pc:docMk/>
            <pc:sldMk cId="3757265641" sldId="292"/>
            <ac:spMk id="5" creationId="{64655730-BE0B-2374-5F6E-4CCA615CEB90}"/>
          </ac:spMkLst>
        </pc:spChg>
        <pc:spChg chg="del">
          <ac:chgData name="Neemias Informatica Lima" userId="b77af7bd85500281" providerId="LiveId" clId="{4E1C8C4C-337C-46D5-A43F-D9C1419DEE35}" dt="2023-11-10T00:07:54.820" v="73" actId="478"/>
          <ac:spMkLst>
            <pc:docMk/>
            <pc:sldMk cId="3757265641" sldId="292"/>
            <ac:spMk id="7" creationId="{097CE697-574A-39D7-64CC-5321B999EC2F}"/>
          </ac:spMkLst>
        </pc:spChg>
        <pc:spChg chg="mod">
          <ac:chgData name="Neemias Informatica Lima" userId="b77af7bd85500281" providerId="LiveId" clId="{4E1C8C4C-337C-46D5-A43F-D9C1419DEE35}" dt="2023-11-10T00:19:27.230" v="313" actId="20577"/>
          <ac:spMkLst>
            <pc:docMk/>
            <pc:sldMk cId="3757265641" sldId="292"/>
            <ac:spMk id="12" creationId="{1EC42BAA-B890-43DD-B4F0-9AB5685AF2FE}"/>
          </ac:spMkLst>
        </pc:spChg>
        <pc:spChg chg="mod">
          <ac:chgData name="Neemias Informatica Lima" userId="b77af7bd85500281" providerId="LiveId" clId="{4E1C8C4C-337C-46D5-A43F-D9C1419DEE35}" dt="2023-11-10T00:17:55.957" v="274"/>
          <ac:spMkLst>
            <pc:docMk/>
            <pc:sldMk cId="3757265641" sldId="292"/>
            <ac:spMk id="14" creationId="{00000000-0000-0000-0000-000000000000}"/>
          </ac:spMkLst>
        </pc:spChg>
        <pc:picChg chg="add mod">
          <ac:chgData name="Neemias Informatica Lima" userId="b77af7bd85500281" providerId="LiveId" clId="{4E1C8C4C-337C-46D5-A43F-D9C1419DEE35}" dt="2023-11-10T00:07:55.241" v="74"/>
          <ac:picMkLst>
            <pc:docMk/>
            <pc:sldMk cId="3757265641" sldId="292"/>
            <ac:picMk id="6" creationId="{7E28B24B-47FE-81C4-5A83-3FFB9E2110E8}"/>
          </ac:picMkLst>
        </pc:picChg>
        <pc:picChg chg="del">
          <ac:chgData name="Neemias Informatica Lima" userId="b77af7bd85500281" providerId="LiveId" clId="{4E1C8C4C-337C-46D5-A43F-D9C1419DEE35}" dt="2023-11-10T00:07:54.820" v="73" actId="478"/>
          <ac:picMkLst>
            <pc:docMk/>
            <pc:sldMk cId="3757265641" sldId="292"/>
            <ac:picMk id="8" creationId="{CAF896B6-A58D-8C42-0900-D0244A716B6F}"/>
          </ac:picMkLst>
        </pc:picChg>
      </pc:sldChg>
      <pc:sldChg chg="addSp delSp modSp mod">
        <pc:chgData name="Neemias Informatica Lima" userId="b77af7bd85500281" providerId="LiveId" clId="{4E1C8C4C-337C-46D5-A43F-D9C1419DEE35}" dt="2023-11-10T00:19:50.447" v="316"/>
        <pc:sldMkLst>
          <pc:docMk/>
          <pc:sldMk cId="3114938747" sldId="293"/>
        </pc:sldMkLst>
        <pc:spChg chg="add mod">
          <ac:chgData name="Neemias Informatica Lima" userId="b77af7bd85500281" providerId="LiveId" clId="{4E1C8C4C-337C-46D5-A43F-D9C1419DEE35}" dt="2023-11-10T00:08:05.259" v="76"/>
          <ac:spMkLst>
            <pc:docMk/>
            <pc:sldMk cId="3114938747" sldId="293"/>
            <ac:spMk id="2" creationId="{DB5DE5DD-09D9-535E-2F34-12979525328A}"/>
          </ac:spMkLst>
        </pc:spChg>
        <pc:spChg chg="add mod">
          <ac:chgData name="Neemias Informatica Lima" userId="b77af7bd85500281" providerId="LiveId" clId="{4E1C8C4C-337C-46D5-A43F-D9C1419DEE35}" dt="2023-11-10T00:08:05.259" v="76"/>
          <ac:spMkLst>
            <pc:docMk/>
            <pc:sldMk cId="3114938747" sldId="293"/>
            <ac:spMk id="4" creationId="{477A2F28-092F-EDB8-9A9D-B8ABB967CF0F}"/>
          </ac:spMkLst>
        </pc:spChg>
        <pc:spChg chg="del">
          <ac:chgData name="Neemias Informatica Lima" userId="b77af7bd85500281" providerId="LiveId" clId="{4E1C8C4C-337C-46D5-A43F-D9C1419DEE35}" dt="2023-11-10T00:08:04.844" v="75" actId="478"/>
          <ac:spMkLst>
            <pc:docMk/>
            <pc:sldMk cId="3114938747" sldId="293"/>
            <ac:spMk id="5" creationId="{F422C5C0-A385-4A6E-23FF-D8D6062FCFC3}"/>
          </ac:spMkLst>
        </pc:spChg>
        <pc:spChg chg="del">
          <ac:chgData name="Neemias Informatica Lima" userId="b77af7bd85500281" providerId="LiveId" clId="{4E1C8C4C-337C-46D5-A43F-D9C1419DEE35}" dt="2023-11-10T00:08:04.844" v="75" actId="478"/>
          <ac:spMkLst>
            <pc:docMk/>
            <pc:sldMk cId="3114938747" sldId="293"/>
            <ac:spMk id="7" creationId="{94C5BCA5-C1AF-0135-85C0-3BD8B408A93D}"/>
          </ac:spMkLst>
        </pc:spChg>
        <pc:spChg chg="mod">
          <ac:chgData name="Neemias Informatica Lima" userId="b77af7bd85500281" providerId="LiveId" clId="{4E1C8C4C-337C-46D5-A43F-D9C1419DEE35}" dt="2023-11-10T00:19:50.447" v="316"/>
          <ac:spMkLst>
            <pc:docMk/>
            <pc:sldMk cId="3114938747" sldId="293"/>
            <ac:spMk id="16" creationId="{CFC8B9D9-C6ED-4706-A104-65D118A5B7F9}"/>
          </ac:spMkLst>
        </pc:spChg>
        <pc:picChg chg="add mod">
          <ac:chgData name="Neemias Informatica Lima" userId="b77af7bd85500281" providerId="LiveId" clId="{4E1C8C4C-337C-46D5-A43F-D9C1419DEE35}" dt="2023-11-10T00:08:05.259" v="76"/>
          <ac:picMkLst>
            <pc:docMk/>
            <pc:sldMk cId="3114938747" sldId="293"/>
            <ac:picMk id="6" creationId="{5F99CD27-8BAF-3A17-C8B3-F142D02CA6A8}"/>
          </ac:picMkLst>
        </pc:picChg>
        <pc:picChg chg="del">
          <ac:chgData name="Neemias Informatica Lima" userId="b77af7bd85500281" providerId="LiveId" clId="{4E1C8C4C-337C-46D5-A43F-D9C1419DEE35}" dt="2023-11-10T00:08:04.844" v="75" actId="478"/>
          <ac:picMkLst>
            <pc:docMk/>
            <pc:sldMk cId="3114938747" sldId="293"/>
            <ac:picMk id="8" creationId="{578FC225-77E8-C181-101B-77FDC866903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4F1F1B40-93A0-4E48-9D40-F5DB557CC67D}"/>
    <pc:docChg chg="undo redo custSel modSld">
      <pc:chgData name="Neemias Informatica Lima" userId="b77af7bd85500281" providerId="LiveId" clId="{4F1F1B40-93A0-4E48-9D40-F5DB557CC67D}" dt="2023-11-10T18:16:56.131" v="313" actId="6549"/>
      <pc:docMkLst>
        <pc:docMk/>
      </pc:docMkLst>
      <pc:sldChg chg="addSp delSp modSp mod">
        <pc:chgData name="Neemias Informatica Lima" userId="b77af7bd85500281" providerId="LiveId" clId="{4F1F1B40-93A0-4E48-9D40-F5DB557CC67D}" dt="2023-11-10T17:47:34.972" v="49" actId="20577"/>
        <pc:sldMkLst>
          <pc:docMk/>
          <pc:sldMk cId="2232331225" sldId="280"/>
        </pc:sldMkLst>
        <pc:spChg chg="mod">
          <ac:chgData name="Neemias Informatica Lima" userId="b77af7bd85500281" providerId="LiveId" clId="{4F1F1B40-93A0-4E48-9D40-F5DB557CC67D}" dt="2023-11-10T17:42:04.347" v="9"/>
          <ac:spMkLst>
            <pc:docMk/>
            <pc:sldMk cId="2232331225" sldId="280"/>
            <ac:spMk id="6" creationId="{00000000-0000-0000-0000-000000000000}"/>
          </ac:spMkLst>
        </pc:spChg>
        <pc:spChg chg="mod">
          <ac:chgData name="Neemias Informatica Lima" userId="b77af7bd85500281" providerId="LiveId" clId="{4F1F1B40-93A0-4E48-9D40-F5DB557CC67D}" dt="2023-11-10T17:41:45.922" v="5" actId="20577"/>
          <ac:spMkLst>
            <pc:docMk/>
            <pc:sldMk cId="2232331225" sldId="280"/>
            <ac:spMk id="7" creationId="{00000000-0000-0000-0000-000000000000}"/>
          </ac:spMkLst>
        </pc:spChg>
        <pc:spChg chg="mod">
          <ac:chgData name="Neemias Informatica Lima" userId="b77af7bd85500281" providerId="LiveId" clId="{4F1F1B40-93A0-4E48-9D40-F5DB557CC67D}" dt="2023-11-10T17:46:17.145" v="40" actId="20577"/>
          <ac:spMkLst>
            <pc:docMk/>
            <pc:sldMk cId="2232331225" sldId="280"/>
            <ac:spMk id="9" creationId="{00000000-0000-0000-0000-000000000000}"/>
          </ac:spMkLst>
        </pc:spChg>
        <pc:spChg chg="mod">
          <ac:chgData name="Neemias Informatica Lima" userId="b77af7bd85500281" providerId="LiveId" clId="{4F1F1B40-93A0-4E48-9D40-F5DB557CC67D}" dt="2023-11-10T17:41:41.514" v="1" actId="20577"/>
          <ac:spMkLst>
            <pc:docMk/>
            <pc:sldMk cId="2232331225" sldId="280"/>
            <ac:spMk id="11" creationId="{00000000-0000-0000-0000-000000000000}"/>
          </ac:spMkLst>
        </pc:spChg>
        <pc:spChg chg="mod">
          <ac:chgData name="Neemias Informatica Lima" userId="b77af7bd85500281" providerId="LiveId" clId="{4F1F1B40-93A0-4E48-9D40-F5DB557CC67D}" dt="2023-11-10T17:47:34.972" v="49" actId="20577"/>
          <ac:spMkLst>
            <pc:docMk/>
            <pc:sldMk cId="2232331225" sldId="280"/>
            <ac:spMk id="16" creationId="{00000000-0000-0000-0000-000000000000}"/>
          </ac:spMkLst>
        </pc:spChg>
        <pc:picChg chg="add mod">
          <ac:chgData name="Neemias Informatica Lima" userId="b77af7bd85500281" providerId="LiveId" clId="{4F1F1B40-93A0-4E48-9D40-F5DB557CC67D}" dt="2023-11-10T17:43:41.159" v="21"/>
          <ac:picMkLst>
            <pc:docMk/>
            <pc:sldMk cId="2232331225" sldId="280"/>
            <ac:picMk id="4" creationId="{F7556030-92B3-585B-0BB8-43B438479E82}"/>
          </ac:picMkLst>
        </pc:picChg>
        <pc:picChg chg="del">
          <ac:chgData name="Neemias Informatica Lima" userId="b77af7bd85500281" providerId="LiveId" clId="{4F1F1B40-93A0-4E48-9D40-F5DB557CC67D}" dt="2023-11-10T17:41:55.003" v="6" actId="478"/>
          <ac:picMkLst>
            <pc:docMk/>
            <pc:sldMk cId="2232331225" sldId="280"/>
            <ac:picMk id="8" creationId="{9EE0E2C4-477B-4FE7-C1EB-59DC9BE74998}"/>
          </ac:picMkLst>
        </pc:picChg>
      </pc:sldChg>
      <pc:sldChg chg="addSp delSp modSp mod">
        <pc:chgData name="Neemias Informatica Lima" userId="b77af7bd85500281" providerId="LiveId" clId="{4F1F1B40-93A0-4E48-9D40-F5DB557CC67D}" dt="2023-11-10T17:57:04.236" v="121" actId="14100"/>
        <pc:sldMkLst>
          <pc:docMk/>
          <pc:sldMk cId="2103443556" sldId="281"/>
        </pc:sldMkLst>
        <pc:spChg chg="mod">
          <ac:chgData name="Neemias Informatica Lima" userId="b77af7bd85500281" providerId="LiveId" clId="{4F1F1B40-93A0-4E48-9D40-F5DB557CC67D}" dt="2023-11-10T17:57:04.236" v="121" actId="14100"/>
          <ac:spMkLst>
            <pc:docMk/>
            <pc:sldMk cId="2103443556" sldId="281"/>
            <ac:spMk id="8" creationId="{00000000-0000-0000-0000-000000000000}"/>
          </ac:spMkLst>
        </pc:spChg>
        <pc:spChg chg="mod">
          <ac:chgData name="Neemias Informatica Lima" userId="b77af7bd85500281" providerId="LiveId" clId="{4F1F1B40-93A0-4E48-9D40-F5DB557CC67D}" dt="2023-11-10T17:52:35.262" v="55" actId="20577"/>
          <ac:spMkLst>
            <pc:docMk/>
            <pc:sldMk cId="2103443556" sldId="281"/>
            <ac:spMk id="11" creationId="{00000000-0000-0000-0000-000000000000}"/>
          </ac:spMkLst>
        </pc:spChg>
        <pc:spChg chg="mod">
          <ac:chgData name="Neemias Informatica Lima" userId="b77af7bd85500281" providerId="LiveId" clId="{4F1F1B40-93A0-4E48-9D40-F5DB557CC67D}" dt="2023-11-10T17:48:10.591" v="52"/>
          <ac:spMkLst>
            <pc:docMk/>
            <pc:sldMk cId="2103443556" sldId="281"/>
            <ac:spMk id="18" creationId="{00000000-0000-0000-0000-000000000000}"/>
          </ac:spMkLst>
        </pc:spChg>
        <pc:picChg chg="del">
          <ac:chgData name="Neemias Informatica Lima" userId="b77af7bd85500281" providerId="LiveId" clId="{4F1F1B40-93A0-4E48-9D40-F5DB557CC67D}" dt="2023-11-10T17:48:20.640" v="53" actId="478"/>
          <ac:picMkLst>
            <pc:docMk/>
            <pc:sldMk cId="2103443556" sldId="281"/>
            <ac:picMk id="3" creationId="{EC10F0C7-7C5D-BB1A-4C78-E0F07E53C0FB}"/>
          </ac:picMkLst>
        </pc:picChg>
        <pc:picChg chg="add mod">
          <ac:chgData name="Neemias Informatica Lima" userId="b77af7bd85500281" providerId="LiveId" clId="{4F1F1B40-93A0-4E48-9D40-F5DB557CC67D}" dt="2023-11-10T17:52:48.140" v="60" actId="14100"/>
          <ac:picMkLst>
            <pc:docMk/>
            <pc:sldMk cId="2103443556" sldId="281"/>
            <ac:picMk id="4" creationId="{E0314043-6CE4-44BA-E754-936CB064E225}"/>
          </ac:picMkLst>
        </pc:picChg>
      </pc:sldChg>
      <pc:sldChg chg="addSp delSp modSp mod">
        <pc:chgData name="Neemias Informatica Lima" userId="b77af7bd85500281" providerId="LiveId" clId="{4F1F1B40-93A0-4E48-9D40-F5DB557CC67D}" dt="2023-11-10T17:58:58.907" v="154" actId="6549"/>
        <pc:sldMkLst>
          <pc:docMk/>
          <pc:sldMk cId="3683219421" sldId="282"/>
        </pc:sldMkLst>
        <pc:spChg chg="add mod">
          <ac:chgData name="Neemias Informatica Lima" userId="b77af7bd85500281" providerId="LiveId" clId="{4F1F1B40-93A0-4E48-9D40-F5DB557CC67D}" dt="2023-11-10T17:54:14.079" v="64"/>
          <ac:spMkLst>
            <pc:docMk/>
            <pc:sldMk cId="3683219421" sldId="282"/>
            <ac:spMk id="2" creationId="{59E9C3D2-9E19-7D6E-074B-11DBEAC7EB05}"/>
          </ac:spMkLst>
        </pc:spChg>
        <pc:spChg chg="add mod">
          <ac:chgData name="Neemias Informatica Lima" userId="b77af7bd85500281" providerId="LiveId" clId="{4F1F1B40-93A0-4E48-9D40-F5DB557CC67D}" dt="2023-11-10T17:54:14.079" v="64"/>
          <ac:spMkLst>
            <pc:docMk/>
            <pc:sldMk cId="3683219421" sldId="282"/>
            <ac:spMk id="5" creationId="{D96ED5A3-2AB9-EBC1-CAD5-79C6C6CED561}"/>
          </ac:spMkLst>
        </pc:spChg>
        <pc:spChg chg="del">
          <ac:chgData name="Neemias Informatica Lima" userId="b77af7bd85500281" providerId="LiveId" clId="{4F1F1B40-93A0-4E48-9D40-F5DB557CC67D}" dt="2023-11-10T17:54:13.730" v="63" actId="478"/>
          <ac:spMkLst>
            <pc:docMk/>
            <pc:sldMk cId="3683219421" sldId="282"/>
            <ac:spMk id="6" creationId="{811C17D9-8798-B779-0B86-A97D884A3470}"/>
          </ac:spMkLst>
        </pc:spChg>
        <pc:spChg chg="del">
          <ac:chgData name="Neemias Informatica Lima" userId="b77af7bd85500281" providerId="LiveId" clId="{4F1F1B40-93A0-4E48-9D40-F5DB557CC67D}" dt="2023-11-10T17:54:13.730" v="63" actId="478"/>
          <ac:spMkLst>
            <pc:docMk/>
            <pc:sldMk cId="3683219421" sldId="282"/>
            <ac:spMk id="8" creationId="{ED876FBF-CD21-09FC-EB96-2915657866FC}"/>
          </ac:spMkLst>
        </pc:spChg>
        <pc:spChg chg="mod">
          <ac:chgData name="Neemias Informatica Lima" userId="b77af7bd85500281" providerId="LiveId" clId="{4F1F1B40-93A0-4E48-9D40-F5DB557CC67D}" dt="2023-11-10T17:58:58.907" v="154" actId="6549"/>
          <ac:spMkLst>
            <pc:docMk/>
            <pc:sldMk cId="3683219421" sldId="282"/>
            <ac:spMk id="12" creationId="{00000000-0000-0000-0000-000000000000}"/>
          </ac:spMkLst>
        </pc:spChg>
        <pc:spChg chg="mod">
          <ac:chgData name="Neemias Informatica Lima" userId="b77af7bd85500281" providerId="LiveId" clId="{4F1F1B40-93A0-4E48-9D40-F5DB557CC67D}" dt="2023-11-10T17:57:29.314" v="133"/>
          <ac:spMkLst>
            <pc:docMk/>
            <pc:sldMk cId="3683219421" sldId="282"/>
            <ac:spMk id="14" creationId="{00000000-0000-0000-0000-000000000000}"/>
          </ac:spMkLst>
        </pc:spChg>
        <pc:picChg chg="add mod">
          <ac:chgData name="Neemias Informatica Lima" userId="b77af7bd85500281" providerId="LiveId" clId="{4F1F1B40-93A0-4E48-9D40-F5DB557CC67D}" dt="2023-11-10T17:54:14.079" v="64"/>
          <ac:picMkLst>
            <pc:docMk/>
            <pc:sldMk cId="3683219421" sldId="282"/>
            <ac:picMk id="7" creationId="{92E9D52F-11DD-0BA5-7165-08F693D0F58B}"/>
          </ac:picMkLst>
        </pc:picChg>
        <pc:picChg chg="del">
          <ac:chgData name="Neemias Informatica Lima" userId="b77af7bd85500281" providerId="LiveId" clId="{4F1F1B40-93A0-4E48-9D40-F5DB557CC67D}" dt="2023-11-10T17:54:13.730" v="63" actId="478"/>
          <ac:picMkLst>
            <pc:docMk/>
            <pc:sldMk cId="3683219421" sldId="282"/>
            <ac:picMk id="9" creationId="{C3DD395A-3F3F-AB59-1B72-7FBC7FA05ABF}"/>
          </ac:picMkLst>
        </pc:picChg>
      </pc:sldChg>
      <pc:sldChg chg="addSp delSp modSp mod">
        <pc:chgData name="Neemias Informatica Lima" userId="b77af7bd85500281" providerId="LiveId" clId="{4F1F1B40-93A0-4E48-9D40-F5DB557CC67D}" dt="2023-11-10T18:00:10.650" v="181" actId="20577"/>
        <pc:sldMkLst>
          <pc:docMk/>
          <pc:sldMk cId="3902406419" sldId="283"/>
        </pc:sldMkLst>
        <pc:spChg chg="add mod">
          <ac:chgData name="Neemias Informatica Lima" userId="b77af7bd85500281" providerId="LiveId" clId="{4F1F1B40-93A0-4E48-9D40-F5DB557CC67D}" dt="2023-11-10T17:54:20.247" v="66"/>
          <ac:spMkLst>
            <pc:docMk/>
            <pc:sldMk cId="3902406419" sldId="283"/>
            <ac:spMk id="2" creationId="{029A688C-939C-9AF8-CC61-1408E8C6E895}"/>
          </ac:spMkLst>
        </pc:spChg>
        <pc:spChg chg="add mod">
          <ac:chgData name="Neemias Informatica Lima" userId="b77af7bd85500281" providerId="LiveId" clId="{4F1F1B40-93A0-4E48-9D40-F5DB557CC67D}" dt="2023-11-10T17:54:20.247" v="66"/>
          <ac:spMkLst>
            <pc:docMk/>
            <pc:sldMk cId="3902406419" sldId="283"/>
            <ac:spMk id="4" creationId="{DF4F9D93-22F3-7139-E836-BA5FFD6218BB}"/>
          </ac:spMkLst>
        </pc:spChg>
        <pc:spChg chg="del">
          <ac:chgData name="Neemias Informatica Lima" userId="b77af7bd85500281" providerId="LiveId" clId="{4F1F1B40-93A0-4E48-9D40-F5DB557CC67D}" dt="2023-11-10T17:54:19.859" v="65" actId="478"/>
          <ac:spMkLst>
            <pc:docMk/>
            <pc:sldMk cId="3902406419" sldId="283"/>
            <ac:spMk id="5" creationId="{89F33CAB-C2E3-AF57-EE72-650A1307DF3C}"/>
          </ac:spMkLst>
        </pc:spChg>
        <pc:spChg chg="del">
          <ac:chgData name="Neemias Informatica Lima" userId="b77af7bd85500281" providerId="LiveId" clId="{4F1F1B40-93A0-4E48-9D40-F5DB557CC67D}" dt="2023-11-10T17:54:19.859" v="65" actId="478"/>
          <ac:spMkLst>
            <pc:docMk/>
            <pc:sldMk cId="3902406419" sldId="283"/>
            <ac:spMk id="7" creationId="{2DF681AC-80D0-FEF7-FC49-373A4D7EECB9}"/>
          </ac:spMkLst>
        </pc:spChg>
        <pc:spChg chg="mod">
          <ac:chgData name="Neemias Informatica Lima" userId="b77af7bd85500281" providerId="LiveId" clId="{4F1F1B40-93A0-4E48-9D40-F5DB557CC67D}" dt="2023-11-10T17:59:13.592" v="159"/>
          <ac:spMkLst>
            <pc:docMk/>
            <pc:sldMk cId="3902406419" sldId="283"/>
            <ac:spMk id="14" creationId="{00000000-0000-0000-0000-000000000000}"/>
          </ac:spMkLst>
        </pc:spChg>
        <pc:spChg chg="mod">
          <ac:chgData name="Neemias Informatica Lima" userId="b77af7bd85500281" providerId="LiveId" clId="{4F1F1B40-93A0-4E48-9D40-F5DB557CC67D}" dt="2023-11-10T18:00:10.650" v="181" actId="20577"/>
          <ac:spMkLst>
            <pc:docMk/>
            <pc:sldMk cId="3902406419" sldId="283"/>
            <ac:spMk id="15" creationId="{D5C09FDA-172B-4732-BD2E-A9BBEF8B191B}"/>
          </ac:spMkLst>
        </pc:spChg>
        <pc:picChg chg="add mod">
          <ac:chgData name="Neemias Informatica Lima" userId="b77af7bd85500281" providerId="LiveId" clId="{4F1F1B40-93A0-4E48-9D40-F5DB557CC67D}" dt="2023-11-10T17:54:20.247" v="66"/>
          <ac:picMkLst>
            <pc:docMk/>
            <pc:sldMk cId="3902406419" sldId="283"/>
            <ac:picMk id="6" creationId="{86B5C405-6DB1-5D1F-78D4-8A02C9ED76B8}"/>
          </ac:picMkLst>
        </pc:picChg>
        <pc:picChg chg="del">
          <ac:chgData name="Neemias Informatica Lima" userId="b77af7bd85500281" providerId="LiveId" clId="{4F1F1B40-93A0-4E48-9D40-F5DB557CC67D}" dt="2023-11-10T17:54:19.859" v="65" actId="478"/>
          <ac:picMkLst>
            <pc:docMk/>
            <pc:sldMk cId="3902406419" sldId="283"/>
            <ac:picMk id="8" creationId="{FD873449-D952-A52D-8AFE-7A5091DB660F}"/>
          </ac:picMkLst>
        </pc:picChg>
      </pc:sldChg>
      <pc:sldChg chg="addSp delSp modSp mod">
        <pc:chgData name="Neemias Informatica Lima" userId="b77af7bd85500281" providerId="LiveId" clId="{4F1F1B40-93A0-4E48-9D40-F5DB557CC67D}" dt="2023-11-10T18:02:57.576" v="205" actId="6549"/>
        <pc:sldMkLst>
          <pc:docMk/>
          <pc:sldMk cId="2424059023" sldId="284"/>
        </pc:sldMkLst>
        <pc:spChg chg="add mod">
          <ac:chgData name="Neemias Informatica Lima" userId="b77af7bd85500281" providerId="LiveId" clId="{4F1F1B40-93A0-4E48-9D40-F5DB557CC67D}" dt="2023-11-10T17:54:35.622" v="70"/>
          <ac:spMkLst>
            <pc:docMk/>
            <pc:sldMk cId="2424059023" sldId="284"/>
            <ac:spMk id="2" creationId="{811C0138-4A22-B2F7-963C-7B94E847E197}"/>
          </ac:spMkLst>
        </pc:spChg>
        <pc:spChg chg="add mod">
          <ac:chgData name="Neemias Informatica Lima" userId="b77af7bd85500281" providerId="LiveId" clId="{4F1F1B40-93A0-4E48-9D40-F5DB557CC67D}" dt="2023-11-10T17:54:35.622" v="70"/>
          <ac:spMkLst>
            <pc:docMk/>
            <pc:sldMk cId="2424059023" sldId="284"/>
            <ac:spMk id="4" creationId="{2ECDC8C4-45AA-0CD0-9BE5-792C06487DBE}"/>
          </ac:spMkLst>
        </pc:spChg>
        <pc:spChg chg="del">
          <ac:chgData name="Neemias Informatica Lima" userId="b77af7bd85500281" providerId="LiveId" clId="{4F1F1B40-93A0-4E48-9D40-F5DB557CC67D}" dt="2023-11-10T17:54:34.778" v="69" actId="478"/>
          <ac:spMkLst>
            <pc:docMk/>
            <pc:sldMk cId="2424059023" sldId="284"/>
            <ac:spMk id="5" creationId="{47D244E8-BB54-1764-0608-695851E7D791}"/>
          </ac:spMkLst>
        </pc:spChg>
        <pc:spChg chg="del">
          <ac:chgData name="Neemias Informatica Lima" userId="b77af7bd85500281" providerId="LiveId" clId="{4F1F1B40-93A0-4E48-9D40-F5DB557CC67D}" dt="2023-11-10T17:54:34.778" v="69" actId="478"/>
          <ac:spMkLst>
            <pc:docMk/>
            <pc:sldMk cId="2424059023" sldId="284"/>
            <ac:spMk id="7" creationId="{8F84412C-C21F-0ADA-9AA9-6ECD25911156}"/>
          </ac:spMkLst>
        </pc:spChg>
        <pc:spChg chg="mod">
          <ac:chgData name="Neemias Informatica Lima" userId="b77af7bd85500281" providerId="LiveId" clId="{4F1F1B40-93A0-4E48-9D40-F5DB557CC67D}" dt="2023-11-10T18:02:22.588" v="192"/>
          <ac:spMkLst>
            <pc:docMk/>
            <pc:sldMk cId="2424059023" sldId="284"/>
            <ac:spMk id="14" creationId="{00000000-0000-0000-0000-000000000000}"/>
          </ac:spMkLst>
        </pc:spChg>
        <pc:spChg chg="mod">
          <ac:chgData name="Neemias Informatica Lima" userId="b77af7bd85500281" providerId="LiveId" clId="{4F1F1B40-93A0-4E48-9D40-F5DB557CC67D}" dt="2023-11-10T18:02:57.576" v="205" actId="6549"/>
          <ac:spMkLst>
            <pc:docMk/>
            <pc:sldMk cId="2424059023" sldId="284"/>
            <ac:spMk id="15" creationId="{C3A1BEFC-B9B8-4142-B09F-1F5B330F4265}"/>
          </ac:spMkLst>
        </pc:spChg>
        <pc:picChg chg="add mod">
          <ac:chgData name="Neemias Informatica Lima" userId="b77af7bd85500281" providerId="LiveId" clId="{4F1F1B40-93A0-4E48-9D40-F5DB557CC67D}" dt="2023-11-10T17:54:35.622" v="70"/>
          <ac:picMkLst>
            <pc:docMk/>
            <pc:sldMk cId="2424059023" sldId="284"/>
            <ac:picMk id="6" creationId="{1979AA4B-A63F-228A-7C18-99AD5D60DA6F}"/>
          </ac:picMkLst>
        </pc:picChg>
        <pc:picChg chg="del">
          <ac:chgData name="Neemias Informatica Lima" userId="b77af7bd85500281" providerId="LiveId" clId="{4F1F1B40-93A0-4E48-9D40-F5DB557CC67D}" dt="2023-11-10T17:54:34.778" v="69" actId="478"/>
          <ac:picMkLst>
            <pc:docMk/>
            <pc:sldMk cId="2424059023" sldId="284"/>
            <ac:picMk id="8" creationId="{CAE02942-8A67-41AA-253F-89F58E5ACDB1}"/>
          </ac:picMkLst>
        </pc:picChg>
      </pc:sldChg>
      <pc:sldChg chg="addSp delSp modSp mod">
        <pc:chgData name="Neemias Informatica Lima" userId="b77af7bd85500281" providerId="LiveId" clId="{4F1F1B40-93A0-4E48-9D40-F5DB557CC67D}" dt="2023-11-10T18:10:57.246" v="254" actId="20577"/>
        <pc:sldMkLst>
          <pc:docMk/>
          <pc:sldMk cId="2241968852" sldId="285"/>
        </pc:sldMkLst>
        <pc:spChg chg="add mod">
          <ac:chgData name="Neemias Informatica Lima" userId="b77af7bd85500281" providerId="LiveId" clId="{4F1F1B40-93A0-4E48-9D40-F5DB557CC67D}" dt="2023-11-10T17:54:59.227" v="74"/>
          <ac:spMkLst>
            <pc:docMk/>
            <pc:sldMk cId="2241968852" sldId="285"/>
            <ac:spMk id="2" creationId="{E26FED99-E8E4-1EC2-A1C6-7206FEC0FB72}"/>
          </ac:spMkLst>
        </pc:spChg>
        <pc:spChg chg="add mod">
          <ac:chgData name="Neemias Informatica Lima" userId="b77af7bd85500281" providerId="LiveId" clId="{4F1F1B40-93A0-4E48-9D40-F5DB557CC67D}" dt="2023-11-10T17:54:59.227" v="74"/>
          <ac:spMkLst>
            <pc:docMk/>
            <pc:sldMk cId="2241968852" sldId="285"/>
            <ac:spMk id="4" creationId="{77A97F50-0B87-235A-20EF-288BAB892AC5}"/>
          </ac:spMkLst>
        </pc:spChg>
        <pc:spChg chg="del">
          <ac:chgData name="Neemias Informatica Lima" userId="b77af7bd85500281" providerId="LiveId" clId="{4F1F1B40-93A0-4E48-9D40-F5DB557CC67D}" dt="2023-11-10T17:54:58.886" v="73" actId="478"/>
          <ac:spMkLst>
            <pc:docMk/>
            <pc:sldMk cId="2241968852" sldId="285"/>
            <ac:spMk id="5" creationId="{233DCE43-6A0E-57C2-1907-C491E929C6AE}"/>
          </ac:spMkLst>
        </pc:spChg>
        <pc:spChg chg="del">
          <ac:chgData name="Neemias Informatica Lima" userId="b77af7bd85500281" providerId="LiveId" clId="{4F1F1B40-93A0-4E48-9D40-F5DB557CC67D}" dt="2023-11-10T17:54:58.886" v="73" actId="478"/>
          <ac:spMkLst>
            <pc:docMk/>
            <pc:sldMk cId="2241968852" sldId="285"/>
            <ac:spMk id="7" creationId="{1834CC10-57B5-764F-55DD-12314B5FA5B6}"/>
          </ac:spMkLst>
        </pc:spChg>
        <pc:spChg chg="mod">
          <ac:chgData name="Neemias Informatica Lima" userId="b77af7bd85500281" providerId="LiveId" clId="{4F1F1B40-93A0-4E48-9D40-F5DB557CC67D}" dt="2023-11-10T18:09:59.766" v="231"/>
          <ac:spMkLst>
            <pc:docMk/>
            <pc:sldMk cId="2241968852" sldId="285"/>
            <ac:spMk id="14" creationId="{00000000-0000-0000-0000-000000000000}"/>
          </ac:spMkLst>
        </pc:spChg>
        <pc:spChg chg="mod">
          <ac:chgData name="Neemias Informatica Lima" userId="b77af7bd85500281" providerId="LiveId" clId="{4F1F1B40-93A0-4E48-9D40-F5DB557CC67D}" dt="2023-11-10T18:10:57.246" v="254" actId="20577"/>
          <ac:spMkLst>
            <pc:docMk/>
            <pc:sldMk cId="2241968852" sldId="285"/>
            <ac:spMk id="15" creationId="{0F091E13-8EAD-4FFB-9473-BC74E5ABDC64}"/>
          </ac:spMkLst>
        </pc:spChg>
        <pc:picChg chg="add mod">
          <ac:chgData name="Neemias Informatica Lima" userId="b77af7bd85500281" providerId="LiveId" clId="{4F1F1B40-93A0-4E48-9D40-F5DB557CC67D}" dt="2023-11-10T17:54:59.227" v="74"/>
          <ac:picMkLst>
            <pc:docMk/>
            <pc:sldMk cId="2241968852" sldId="285"/>
            <ac:picMk id="6" creationId="{4D78A47C-A1AC-2F85-E618-977AF0CD7558}"/>
          </ac:picMkLst>
        </pc:picChg>
        <pc:picChg chg="del">
          <ac:chgData name="Neemias Informatica Lima" userId="b77af7bd85500281" providerId="LiveId" clId="{4F1F1B40-93A0-4E48-9D40-F5DB557CC67D}" dt="2023-11-10T17:54:58.886" v="73" actId="478"/>
          <ac:picMkLst>
            <pc:docMk/>
            <pc:sldMk cId="2241968852" sldId="285"/>
            <ac:picMk id="8" creationId="{8430F3A5-B1EE-A2DA-3807-9B515102DCD4}"/>
          </ac:picMkLst>
        </pc:picChg>
      </pc:sldChg>
      <pc:sldChg chg="addSp delSp modSp mod">
        <pc:chgData name="Neemias Informatica Lima" userId="b77af7bd85500281" providerId="LiveId" clId="{4F1F1B40-93A0-4E48-9D40-F5DB557CC67D}" dt="2023-11-10T18:15:03.590" v="287" actId="207"/>
        <pc:sldMkLst>
          <pc:docMk/>
          <pc:sldMk cId="1959249856" sldId="286"/>
        </pc:sldMkLst>
        <pc:spChg chg="add mod">
          <ac:chgData name="Neemias Informatica Lima" userId="b77af7bd85500281" providerId="LiveId" clId="{4F1F1B40-93A0-4E48-9D40-F5DB557CC67D}" dt="2023-11-10T17:55:17.975" v="78"/>
          <ac:spMkLst>
            <pc:docMk/>
            <pc:sldMk cId="1959249856" sldId="286"/>
            <ac:spMk id="2" creationId="{C05790A9-8F99-4CA1-9704-48F11D2466BB}"/>
          </ac:spMkLst>
        </pc:spChg>
        <pc:spChg chg="add mod">
          <ac:chgData name="Neemias Informatica Lima" userId="b77af7bd85500281" providerId="LiveId" clId="{4F1F1B40-93A0-4E48-9D40-F5DB557CC67D}" dt="2023-11-10T17:55:17.975" v="78"/>
          <ac:spMkLst>
            <pc:docMk/>
            <pc:sldMk cId="1959249856" sldId="286"/>
            <ac:spMk id="4" creationId="{D2883E47-EC68-F469-B3C4-FC0EB6F4E8EC}"/>
          </ac:spMkLst>
        </pc:spChg>
        <pc:spChg chg="del">
          <ac:chgData name="Neemias Informatica Lima" userId="b77af7bd85500281" providerId="LiveId" clId="{4F1F1B40-93A0-4E48-9D40-F5DB557CC67D}" dt="2023-11-10T17:55:17.578" v="77" actId="478"/>
          <ac:spMkLst>
            <pc:docMk/>
            <pc:sldMk cId="1959249856" sldId="286"/>
            <ac:spMk id="5" creationId="{13F61BB5-CD00-2CBB-D088-8F7F928BBFD0}"/>
          </ac:spMkLst>
        </pc:spChg>
        <pc:spChg chg="del">
          <ac:chgData name="Neemias Informatica Lima" userId="b77af7bd85500281" providerId="LiveId" clId="{4F1F1B40-93A0-4E48-9D40-F5DB557CC67D}" dt="2023-11-10T17:55:17.578" v="77" actId="478"/>
          <ac:spMkLst>
            <pc:docMk/>
            <pc:sldMk cId="1959249856" sldId="286"/>
            <ac:spMk id="7" creationId="{973FA270-2974-4A30-C116-C9E78661CF6A}"/>
          </ac:spMkLst>
        </pc:spChg>
        <pc:spChg chg="mod">
          <ac:chgData name="Neemias Informatica Lima" userId="b77af7bd85500281" providerId="LiveId" clId="{4F1F1B40-93A0-4E48-9D40-F5DB557CC67D}" dt="2023-11-10T18:13:34.313" v="265"/>
          <ac:spMkLst>
            <pc:docMk/>
            <pc:sldMk cId="1959249856" sldId="286"/>
            <ac:spMk id="14" creationId="{00000000-0000-0000-0000-000000000000}"/>
          </ac:spMkLst>
        </pc:spChg>
        <pc:spChg chg="mod">
          <ac:chgData name="Neemias Informatica Lima" userId="b77af7bd85500281" providerId="LiveId" clId="{4F1F1B40-93A0-4E48-9D40-F5DB557CC67D}" dt="2023-11-10T18:15:03.590" v="287" actId="207"/>
          <ac:spMkLst>
            <pc:docMk/>
            <pc:sldMk cId="1959249856" sldId="286"/>
            <ac:spMk id="15" creationId="{863BB09B-C8C1-4354-BC51-D930C951E507}"/>
          </ac:spMkLst>
        </pc:spChg>
        <pc:picChg chg="add mod">
          <ac:chgData name="Neemias Informatica Lima" userId="b77af7bd85500281" providerId="LiveId" clId="{4F1F1B40-93A0-4E48-9D40-F5DB557CC67D}" dt="2023-11-10T17:55:17.975" v="78"/>
          <ac:picMkLst>
            <pc:docMk/>
            <pc:sldMk cId="1959249856" sldId="286"/>
            <ac:picMk id="6" creationId="{D764C5F5-0681-53D9-6AEF-D31EE9918B27}"/>
          </ac:picMkLst>
        </pc:picChg>
        <pc:picChg chg="del">
          <ac:chgData name="Neemias Informatica Lima" userId="b77af7bd85500281" providerId="LiveId" clId="{4F1F1B40-93A0-4E48-9D40-F5DB557CC67D}" dt="2023-11-10T17:55:17.578" v="77" actId="478"/>
          <ac:picMkLst>
            <pc:docMk/>
            <pc:sldMk cId="1959249856" sldId="286"/>
            <ac:picMk id="8" creationId="{2EE54479-C283-9D10-EBBE-2C3EA9C4A94A}"/>
          </ac:picMkLst>
        </pc:picChg>
      </pc:sldChg>
      <pc:sldChg chg="addSp delSp modSp mod">
        <pc:chgData name="Neemias Informatica Lima" userId="b77af7bd85500281" providerId="LiveId" clId="{4F1F1B40-93A0-4E48-9D40-F5DB557CC67D}" dt="2023-11-10T18:16:56.131" v="313" actId="6549"/>
        <pc:sldMkLst>
          <pc:docMk/>
          <pc:sldMk cId="2857006406" sldId="287"/>
        </pc:sldMkLst>
        <pc:spChg chg="add mod">
          <ac:chgData name="Neemias Informatica Lima" userId="b77af7bd85500281" providerId="LiveId" clId="{4F1F1B40-93A0-4E48-9D40-F5DB557CC67D}" dt="2023-11-10T17:55:44.730" v="84"/>
          <ac:spMkLst>
            <pc:docMk/>
            <pc:sldMk cId="2857006406" sldId="287"/>
            <ac:spMk id="2" creationId="{1DE0B938-E244-2E1D-7D54-4DA7A92A13C8}"/>
          </ac:spMkLst>
        </pc:spChg>
        <pc:spChg chg="add mod">
          <ac:chgData name="Neemias Informatica Lima" userId="b77af7bd85500281" providerId="LiveId" clId="{4F1F1B40-93A0-4E48-9D40-F5DB557CC67D}" dt="2023-11-10T17:55:44.730" v="84"/>
          <ac:spMkLst>
            <pc:docMk/>
            <pc:sldMk cId="2857006406" sldId="287"/>
            <ac:spMk id="4" creationId="{0A9677BB-C283-B475-8F26-DC4E8075DCF4}"/>
          </ac:spMkLst>
        </pc:spChg>
        <pc:spChg chg="del">
          <ac:chgData name="Neemias Informatica Lima" userId="b77af7bd85500281" providerId="LiveId" clId="{4F1F1B40-93A0-4E48-9D40-F5DB557CC67D}" dt="2023-11-10T17:55:44.350" v="83" actId="478"/>
          <ac:spMkLst>
            <pc:docMk/>
            <pc:sldMk cId="2857006406" sldId="287"/>
            <ac:spMk id="5" creationId="{26BE28B7-ED6D-AC6C-4BD0-CBABDF874CBC}"/>
          </ac:spMkLst>
        </pc:spChg>
        <pc:spChg chg="del">
          <ac:chgData name="Neemias Informatica Lima" userId="b77af7bd85500281" providerId="LiveId" clId="{4F1F1B40-93A0-4E48-9D40-F5DB557CC67D}" dt="2023-11-10T17:55:44.350" v="83" actId="478"/>
          <ac:spMkLst>
            <pc:docMk/>
            <pc:sldMk cId="2857006406" sldId="287"/>
            <ac:spMk id="7" creationId="{90CA2A25-A5BB-C1C0-2001-550FE2E1E140}"/>
          </ac:spMkLst>
        </pc:spChg>
        <pc:spChg chg="mod">
          <ac:chgData name="Neemias Informatica Lima" userId="b77af7bd85500281" providerId="LiveId" clId="{4F1F1B40-93A0-4E48-9D40-F5DB557CC67D}" dt="2023-11-10T18:16:56.131" v="313" actId="6549"/>
          <ac:spMkLst>
            <pc:docMk/>
            <pc:sldMk cId="2857006406" sldId="287"/>
            <ac:spMk id="16" creationId="{28D68641-D640-4BD7-9D5B-B3803DCCF9B3}"/>
          </ac:spMkLst>
        </pc:spChg>
        <pc:picChg chg="add mod">
          <ac:chgData name="Neemias Informatica Lima" userId="b77af7bd85500281" providerId="LiveId" clId="{4F1F1B40-93A0-4E48-9D40-F5DB557CC67D}" dt="2023-11-10T17:55:44.730" v="84"/>
          <ac:picMkLst>
            <pc:docMk/>
            <pc:sldMk cId="2857006406" sldId="287"/>
            <ac:picMk id="6" creationId="{F0F61531-D71C-427C-66A8-2409EFCCB54E}"/>
          </ac:picMkLst>
        </pc:picChg>
        <pc:picChg chg="del">
          <ac:chgData name="Neemias Informatica Lima" userId="b77af7bd85500281" providerId="LiveId" clId="{4F1F1B40-93A0-4E48-9D40-F5DB557CC67D}" dt="2023-11-10T17:55:44.350" v="83" actId="478"/>
          <ac:picMkLst>
            <pc:docMk/>
            <pc:sldMk cId="2857006406" sldId="287"/>
            <ac:picMk id="8" creationId="{28B1269B-8C75-907E-6896-E5B50BC47010}"/>
          </ac:picMkLst>
        </pc:picChg>
      </pc:sldChg>
      <pc:sldChg chg="addSp delSp modSp mod">
        <pc:chgData name="Neemias Informatica Lima" userId="b77af7bd85500281" providerId="LiveId" clId="{4F1F1B40-93A0-4E48-9D40-F5DB557CC67D}" dt="2023-11-10T17:58:03.643" v="145" actId="20577"/>
        <pc:sldMkLst>
          <pc:docMk/>
          <pc:sldMk cId="2630436816" sldId="288"/>
        </pc:sldMkLst>
        <pc:spChg chg="add mod">
          <ac:chgData name="Neemias Informatica Lima" userId="b77af7bd85500281" providerId="LiveId" clId="{4F1F1B40-93A0-4E48-9D40-F5DB557CC67D}" dt="2023-11-10T17:54:08.215" v="62"/>
          <ac:spMkLst>
            <pc:docMk/>
            <pc:sldMk cId="2630436816" sldId="288"/>
            <ac:spMk id="2" creationId="{790E1D4E-8173-9EA5-C1FB-84713166283A}"/>
          </ac:spMkLst>
        </pc:spChg>
        <pc:spChg chg="add mod">
          <ac:chgData name="Neemias Informatica Lima" userId="b77af7bd85500281" providerId="LiveId" clId="{4F1F1B40-93A0-4E48-9D40-F5DB557CC67D}" dt="2023-11-10T17:54:08.215" v="62"/>
          <ac:spMkLst>
            <pc:docMk/>
            <pc:sldMk cId="2630436816" sldId="288"/>
            <ac:spMk id="4" creationId="{E7227CF6-361C-53BE-7588-A31770F4F431}"/>
          </ac:spMkLst>
        </pc:spChg>
        <pc:spChg chg="del">
          <ac:chgData name="Neemias Informatica Lima" userId="b77af7bd85500281" providerId="LiveId" clId="{4F1F1B40-93A0-4E48-9D40-F5DB557CC67D}" dt="2023-11-10T17:54:06.582" v="61" actId="478"/>
          <ac:spMkLst>
            <pc:docMk/>
            <pc:sldMk cId="2630436816" sldId="288"/>
            <ac:spMk id="5" creationId="{BE033F02-7477-B47E-11D9-9DE5620045AC}"/>
          </ac:spMkLst>
        </pc:spChg>
        <pc:spChg chg="del">
          <ac:chgData name="Neemias Informatica Lima" userId="b77af7bd85500281" providerId="LiveId" clId="{4F1F1B40-93A0-4E48-9D40-F5DB557CC67D}" dt="2023-11-10T17:54:06.582" v="61" actId="478"/>
          <ac:spMkLst>
            <pc:docMk/>
            <pc:sldMk cId="2630436816" sldId="288"/>
            <ac:spMk id="7" creationId="{2900B706-EA95-B333-F566-E897D3ACD939}"/>
          </ac:spMkLst>
        </pc:spChg>
        <pc:spChg chg="mod">
          <ac:chgData name="Neemias Informatica Lima" userId="b77af7bd85500281" providerId="LiveId" clId="{4F1F1B40-93A0-4E48-9D40-F5DB557CC67D}" dt="2023-11-10T17:58:03.643" v="145" actId="20577"/>
          <ac:spMkLst>
            <pc:docMk/>
            <pc:sldMk cId="2630436816" sldId="288"/>
            <ac:spMk id="13" creationId="{00000000-0000-0000-0000-000000000000}"/>
          </ac:spMkLst>
        </pc:spChg>
        <pc:spChg chg="mod">
          <ac:chgData name="Neemias Informatica Lima" userId="b77af7bd85500281" providerId="LiveId" clId="{4F1F1B40-93A0-4E48-9D40-F5DB557CC67D}" dt="2023-11-10T17:57:24.242" v="126"/>
          <ac:spMkLst>
            <pc:docMk/>
            <pc:sldMk cId="2630436816" sldId="288"/>
            <ac:spMk id="14" creationId="{00000000-0000-0000-0000-000000000000}"/>
          </ac:spMkLst>
        </pc:spChg>
        <pc:picChg chg="add mod">
          <ac:chgData name="Neemias Informatica Lima" userId="b77af7bd85500281" providerId="LiveId" clId="{4F1F1B40-93A0-4E48-9D40-F5DB557CC67D}" dt="2023-11-10T17:54:08.215" v="62"/>
          <ac:picMkLst>
            <pc:docMk/>
            <pc:sldMk cId="2630436816" sldId="288"/>
            <ac:picMk id="6" creationId="{B683E1F9-74F1-1A5C-2574-3DD81DA79DB0}"/>
          </ac:picMkLst>
        </pc:picChg>
        <pc:picChg chg="del">
          <ac:chgData name="Neemias Informatica Lima" userId="b77af7bd85500281" providerId="LiveId" clId="{4F1F1B40-93A0-4E48-9D40-F5DB557CC67D}" dt="2023-11-10T17:54:06.582" v="61" actId="478"/>
          <ac:picMkLst>
            <pc:docMk/>
            <pc:sldMk cId="2630436816" sldId="288"/>
            <ac:picMk id="8" creationId="{0B68F329-FBA0-CAA2-F5AB-0EC2D7A73CB7}"/>
          </ac:picMkLst>
        </pc:picChg>
      </pc:sldChg>
      <pc:sldChg chg="addSp delSp modSp mod">
        <pc:chgData name="Neemias Informatica Lima" userId="b77af7bd85500281" providerId="LiveId" clId="{4F1F1B40-93A0-4E48-9D40-F5DB557CC67D}" dt="2023-11-10T18:00:39.896" v="189" actId="20577"/>
        <pc:sldMkLst>
          <pc:docMk/>
          <pc:sldMk cId="3032827026" sldId="289"/>
        </pc:sldMkLst>
        <pc:spChg chg="add mod">
          <ac:chgData name="Neemias Informatica Lima" userId="b77af7bd85500281" providerId="LiveId" clId="{4F1F1B40-93A0-4E48-9D40-F5DB557CC67D}" dt="2023-11-10T17:54:27.687" v="68"/>
          <ac:spMkLst>
            <pc:docMk/>
            <pc:sldMk cId="3032827026" sldId="289"/>
            <ac:spMk id="2" creationId="{90569906-A68D-E1A0-8DB1-D30A929110CE}"/>
          </ac:spMkLst>
        </pc:spChg>
        <pc:spChg chg="add mod">
          <ac:chgData name="Neemias Informatica Lima" userId="b77af7bd85500281" providerId="LiveId" clId="{4F1F1B40-93A0-4E48-9D40-F5DB557CC67D}" dt="2023-11-10T17:54:27.687" v="68"/>
          <ac:spMkLst>
            <pc:docMk/>
            <pc:sldMk cId="3032827026" sldId="289"/>
            <ac:spMk id="4" creationId="{3349E048-7F60-219E-CD2B-7586BCA28438}"/>
          </ac:spMkLst>
        </pc:spChg>
        <pc:spChg chg="del">
          <ac:chgData name="Neemias Informatica Lima" userId="b77af7bd85500281" providerId="LiveId" clId="{4F1F1B40-93A0-4E48-9D40-F5DB557CC67D}" dt="2023-11-10T17:54:27.258" v="67" actId="478"/>
          <ac:spMkLst>
            <pc:docMk/>
            <pc:sldMk cId="3032827026" sldId="289"/>
            <ac:spMk id="5" creationId="{3A6E0BBF-D12C-BE51-4F68-DD056DC2C5DA}"/>
          </ac:spMkLst>
        </pc:spChg>
        <pc:spChg chg="del">
          <ac:chgData name="Neemias Informatica Lima" userId="b77af7bd85500281" providerId="LiveId" clId="{4F1F1B40-93A0-4E48-9D40-F5DB557CC67D}" dt="2023-11-10T17:54:27.258" v="67" actId="478"/>
          <ac:spMkLst>
            <pc:docMk/>
            <pc:sldMk cId="3032827026" sldId="289"/>
            <ac:spMk id="7" creationId="{70C9AA27-09CD-CC8D-7099-F633B51CE6E2}"/>
          </ac:spMkLst>
        </pc:spChg>
        <pc:spChg chg="mod">
          <ac:chgData name="Neemias Informatica Lima" userId="b77af7bd85500281" providerId="LiveId" clId="{4F1F1B40-93A0-4E48-9D40-F5DB557CC67D}" dt="2023-11-10T18:00:39.896" v="189" actId="20577"/>
          <ac:spMkLst>
            <pc:docMk/>
            <pc:sldMk cId="3032827026" sldId="289"/>
            <ac:spMk id="12" creationId="{A64B78EF-EDA8-421A-88C9-45544BBCA9D1}"/>
          </ac:spMkLst>
        </pc:spChg>
        <pc:spChg chg="mod">
          <ac:chgData name="Neemias Informatica Lima" userId="b77af7bd85500281" providerId="LiveId" clId="{4F1F1B40-93A0-4E48-9D40-F5DB557CC67D}" dt="2023-11-10T17:59:18.441" v="164"/>
          <ac:spMkLst>
            <pc:docMk/>
            <pc:sldMk cId="3032827026" sldId="289"/>
            <ac:spMk id="14" creationId="{00000000-0000-0000-0000-000000000000}"/>
          </ac:spMkLst>
        </pc:spChg>
        <pc:picChg chg="add mod">
          <ac:chgData name="Neemias Informatica Lima" userId="b77af7bd85500281" providerId="LiveId" clId="{4F1F1B40-93A0-4E48-9D40-F5DB557CC67D}" dt="2023-11-10T17:54:27.687" v="68"/>
          <ac:picMkLst>
            <pc:docMk/>
            <pc:sldMk cId="3032827026" sldId="289"/>
            <ac:picMk id="6" creationId="{AFF3151A-F158-76ED-97F3-A88E64769FED}"/>
          </ac:picMkLst>
        </pc:picChg>
        <pc:picChg chg="del">
          <ac:chgData name="Neemias Informatica Lima" userId="b77af7bd85500281" providerId="LiveId" clId="{4F1F1B40-93A0-4E48-9D40-F5DB557CC67D}" dt="2023-11-10T17:54:27.258" v="67" actId="478"/>
          <ac:picMkLst>
            <pc:docMk/>
            <pc:sldMk cId="3032827026" sldId="289"/>
            <ac:picMk id="8" creationId="{940B67A3-D4E4-B8EE-90B6-8EB167721E58}"/>
          </ac:picMkLst>
        </pc:picChg>
      </pc:sldChg>
      <pc:sldChg chg="addSp delSp modSp mod">
        <pc:chgData name="Neemias Informatica Lima" userId="b77af7bd85500281" providerId="LiveId" clId="{4F1F1B40-93A0-4E48-9D40-F5DB557CC67D}" dt="2023-11-10T18:04:15.971" v="220" actId="6549"/>
        <pc:sldMkLst>
          <pc:docMk/>
          <pc:sldMk cId="3772032319" sldId="290"/>
        </pc:sldMkLst>
        <pc:spChg chg="add mod">
          <ac:chgData name="Neemias Informatica Lima" userId="b77af7bd85500281" providerId="LiveId" clId="{4F1F1B40-93A0-4E48-9D40-F5DB557CC67D}" dt="2023-11-10T17:54:42.282" v="72"/>
          <ac:spMkLst>
            <pc:docMk/>
            <pc:sldMk cId="3772032319" sldId="290"/>
            <ac:spMk id="2" creationId="{C63C8789-D023-CA1D-9F65-B5C2A72BC735}"/>
          </ac:spMkLst>
        </pc:spChg>
        <pc:spChg chg="add mod">
          <ac:chgData name="Neemias Informatica Lima" userId="b77af7bd85500281" providerId="LiveId" clId="{4F1F1B40-93A0-4E48-9D40-F5DB557CC67D}" dt="2023-11-10T17:54:42.282" v="72"/>
          <ac:spMkLst>
            <pc:docMk/>
            <pc:sldMk cId="3772032319" sldId="290"/>
            <ac:spMk id="4" creationId="{2099C4BF-70D1-5073-C5B6-8708FB9FCB7C}"/>
          </ac:spMkLst>
        </pc:spChg>
        <pc:spChg chg="del">
          <ac:chgData name="Neemias Informatica Lima" userId="b77af7bd85500281" providerId="LiveId" clId="{4F1F1B40-93A0-4E48-9D40-F5DB557CC67D}" dt="2023-11-10T17:54:41.874" v="71" actId="478"/>
          <ac:spMkLst>
            <pc:docMk/>
            <pc:sldMk cId="3772032319" sldId="290"/>
            <ac:spMk id="5" creationId="{5C596331-8462-53D1-FED6-8BBA9C4EDC85}"/>
          </ac:spMkLst>
        </pc:spChg>
        <pc:spChg chg="del">
          <ac:chgData name="Neemias Informatica Lima" userId="b77af7bd85500281" providerId="LiveId" clId="{4F1F1B40-93A0-4E48-9D40-F5DB557CC67D}" dt="2023-11-10T17:54:41.874" v="71" actId="478"/>
          <ac:spMkLst>
            <pc:docMk/>
            <pc:sldMk cId="3772032319" sldId="290"/>
            <ac:spMk id="7" creationId="{676C8E11-21B0-ADBC-F573-B07E461CD35C}"/>
          </ac:spMkLst>
        </pc:spChg>
        <pc:spChg chg="mod">
          <ac:chgData name="Neemias Informatica Lima" userId="b77af7bd85500281" providerId="LiveId" clId="{4F1F1B40-93A0-4E48-9D40-F5DB557CC67D}" dt="2023-11-10T18:04:15.971" v="220" actId="6549"/>
          <ac:spMkLst>
            <pc:docMk/>
            <pc:sldMk cId="3772032319" sldId="290"/>
            <ac:spMk id="12" creationId="{8D5A143D-15FB-4DFE-B0EC-FEEB77A92B2C}"/>
          </ac:spMkLst>
        </pc:spChg>
        <pc:spChg chg="mod">
          <ac:chgData name="Neemias Informatica Lima" userId="b77af7bd85500281" providerId="LiveId" clId="{4F1F1B40-93A0-4E48-9D40-F5DB557CC67D}" dt="2023-11-10T18:02:28.190" v="195"/>
          <ac:spMkLst>
            <pc:docMk/>
            <pc:sldMk cId="3772032319" sldId="290"/>
            <ac:spMk id="14" creationId="{00000000-0000-0000-0000-000000000000}"/>
          </ac:spMkLst>
        </pc:spChg>
        <pc:picChg chg="add mod">
          <ac:chgData name="Neemias Informatica Lima" userId="b77af7bd85500281" providerId="LiveId" clId="{4F1F1B40-93A0-4E48-9D40-F5DB557CC67D}" dt="2023-11-10T17:54:42.282" v="72"/>
          <ac:picMkLst>
            <pc:docMk/>
            <pc:sldMk cId="3772032319" sldId="290"/>
            <ac:picMk id="6" creationId="{D4373B8F-C880-D1AE-18CA-A6D2E6540D4E}"/>
          </ac:picMkLst>
        </pc:picChg>
        <pc:picChg chg="del">
          <ac:chgData name="Neemias Informatica Lima" userId="b77af7bd85500281" providerId="LiveId" clId="{4F1F1B40-93A0-4E48-9D40-F5DB557CC67D}" dt="2023-11-10T17:54:41.874" v="71" actId="478"/>
          <ac:picMkLst>
            <pc:docMk/>
            <pc:sldMk cId="3772032319" sldId="290"/>
            <ac:picMk id="8" creationId="{F395349D-F0F0-5864-3A67-961B65B8F256}"/>
          </ac:picMkLst>
        </pc:picChg>
      </pc:sldChg>
      <pc:sldChg chg="addSp delSp modSp mod">
        <pc:chgData name="Neemias Informatica Lima" userId="b77af7bd85500281" providerId="LiveId" clId="{4F1F1B40-93A0-4E48-9D40-F5DB557CC67D}" dt="2023-11-10T18:13:22.760" v="260" actId="20577"/>
        <pc:sldMkLst>
          <pc:docMk/>
          <pc:sldMk cId="1768216317" sldId="291"/>
        </pc:sldMkLst>
        <pc:spChg chg="add mod">
          <ac:chgData name="Neemias Informatica Lima" userId="b77af7bd85500281" providerId="LiveId" clId="{4F1F1B40-93A0-4E48-9D40-F5DB557CC67D}" dt="2023-11-10T17:55:09.099" v="76"/>
          <ac:spMkLst>
            <pc:docMk/>
            <pc:sldMk cId="1768216317" sldId="291"/>
            <ac:spMk id="2" creationId="{FD57A099-AD1F-0D56-A1B0-83EB0D7E1EEE}"/>
          </ac:spMkLst>
        </pc:spChg>
        <pc:spChg chg="add mod">
          <ac:chgData name="Neemias Informatica Lima" userId="b77af7bd85500281" providerId="LiveId" clId="{4F1F1B40-93A0-4E48-9D40-F5DB557CC67D}" dt="2023-11-10T17:55:09.099" v="76"/>
          <ac:spMkLst>
            <pc:docMk/>
            <pc:sldMk cId="1768216317" sldId="291"/>
            <ac:spMk id="4" creationId="{277A5989-4D7A-F39E-B1B9-019EC08B8D7E}"/>
          </ac:spMkLst>
        </pc:spChg>
        <pc:spChg chg="del">
          <ac:chgData name="Neemias Informatica Lima" userId="b77af7bd85500281" providerId="LiveId" clId="{4F1F1B40-93A0-4E48-9D40-F5DB557CC67D}" dt="2023-11-10T17:55:08.682" v="75" actId="478"/>
          <ac:spMkLst>
            <pc:docMk/>
            <pc:sldMk cId="1768216317" sldId="291"/>
            <ac:spMk id="5" creationId="{99E8E8CA-8063-8CAD-EBFA-1EB08E8B0CF7}"/>
          </ac:spMkLst>
        </pc:spChg>
        <pc:spChg chg="del">
          <ac:chgData name="Neemias Informatica Lima" userId="b77af7bd85500281" providerId="LiveId" clId="{4F1F1B40-93A0-4E48-9D40-F5DB557CC67D}" dt="2023-11-10T17:55:08.682" v="75" actId="478"/>
          <ac:spMkLst>
            <pc:docMk/>
            <pc:sldMk cId="1768216317" sldId="291"/>
            <ac:spMk id="7" creationId="{12F8B717-988C-174C-F0A3-1E5250EDCA6E}"/>
          </ac:spMkLst>
        </pc:spChg>
        <pc:spChg chg="mod">
          <ac:chgData name="Neemias Informatica Lima" userId="b77af7bd85500281" providerId="LiveId" clId="{4F1F1B40-93A0-4E48-9D40-F5DB557CC67D}" dt="2023-11-10T18:13:22.760" v="260" actId="20577"/>
          <ac:spMkLst>
            <pc:docMk/>
            <pc:sldMk cId="1768216317" sldId="291"/>
            <ac:spMk id="12" creationId="{FD5EC092-AC81-4728-9A45-4C4BB5B95C65}"/>
          </ac:spMkLst>
        </pc:spChg>
        <pc:spChg chg="mod">
          <ac:chgData name="Neemias Informatica Lima" userId="b77af7bd85500281" providerId="LiveId" clId="{4F1F1B40-93A0-4E48-9D40-F5DB557CC67D}" dt="2023-11-10T18:10:05.473" v="234"/>
          <ac:spMkLst>
            <pc:docMk/>
            <pc:sldMk cId="1768216317" sldId="291"/>
            <ac:spMk id="14" creationId="{00000000-0000-0000-0000-000000000000}"/>
          </ac:spMkLst>
        </pc:spChg>
        <pc:picChg chg="add mod">
          <ac:chgData name="Neemias Informatica Lima" userId="b77af7bd85500281" providerId="LiveId" clId="{4F1F1B40-93A0-4E48-9D40-F5DB557CC67D}" dt="2023-11-10T17:55:09.099" v="76"/>
          <ac:picMkLst>
            <pc:docMk/>
            <pc:sldMk cId="1768216317" sldId="291"/>
            <ac:picMk id="6" creationId="{02F8B90C-6B92-3798-EAF1-F4021F0EF966}"/>
          </ac:picMkLst>
        </pc:picChg>
        <pc:picChg chg="del">
          <ac:chgData name="Neemias Informatica Lima" userId="b77af7bd85500281" providerId="LiveId" clId="{4F1F1B40-93A0-4E48-9D40-F5DB557CC67D}" dt="2023-11-10T17:55:08.682" v="75" actId="478"/>
          <ac:picMkLst>
            <pc:docMk/>
            <pc:sldMk cId="1768216317" sldId="291"/>
            <ac:picMk id="8" creationId="{8CEA1DC9-8D70-A396-D76D-F642DD4F2B78}"/>
          </ac:picMkLst>
        </pc:picChg>
      </pc:sldChg>
      <pc:sldChg chg="addSp delSp modSp mod">
        <pc:chgData name="Neemias Informatica Lima" userId="b77af7bd85500281" providerId="LiveId" clId="{4F1F1B40-93A0-4E48-9D40-F5DB557CC67D}" dt="2023-11-10T18:15:39.458" v="296" actId="6549"/>
        <pc:sldMkLst>
          <pc:docMk/>
          <pc:sldMk cId="3757265641" sldId="292"/>
        </pc:sldMkLst>
        <pc:spChg chg="add mod">
          <ac:chgData name="Neemias Informatica Lima" userId="b77af7bd85500281" providerId="LiveId" clId="{4F1F1B40-93A0-4E48-9D40-F5DB557CC67D}" dt="2023-11-10T17:55:26.563" v="80"/>
          <ac:spMkLst>
            <pc:docMk/>
            <pc:sldMk cId="3757265641" sldId="292"/>
            <ac:spMk id="2" creationId="{3C655646-A6A6-B9BD-DD12-C67BCF2C6F79}"/>
          </ac:spMkLst>
        </pc:spChg>
        <pc:spChg chg="add mod">
          <ac:chgData name="Neemias Informatica Lima" userId="b77af7bd85500281" providerId="LiveId" clId="{4F1F1B40-93A0-4E48-9D40-F5DB557CC67D}" dt="2023-11-10T17:55:26.563" v="80"/>
          <ac:spMkLst>
            <pc:docMk/>
            <pc:sldMk cId="3757265641" sldId="292"/>
            <ac:spMk id="4" creationId="{2FEEC5ED-6EAC-C0CE-6113-BAB7703C70A4}"/>
          </ac:spMkLst>
        </pc:spChg>
        <pc:spChg chg="del">
          <ac:chgData name="Neemias Informatica Lima" userId="b77af7bd85500281" providerId="LiveId" clId="{4F1F1B40-93A0-4E48-9D40-F5DB557CC67D}" dt="2023-11-10T17:55:26.226" v="79" actId="478"/>
          <ac:spMkLst>
            <pc:docMk/>
            <pc:sldMk cId="3757265641" sldId="292"/>
            <ac:spMk id="5" creationId="{28AB0821-BB77-4C59-C42E-6D30EA050156}"/>
          </ac:spMkLst>
        </pc:spChg>
        <pc:spChg chg="del">
          <ac:chgData name="Neemias Informatica Lima" userId="b77af7bd85500281" providerId="LiveId" clId="{4F1F1B40-93A0-4E48-9D40-F5DB557CC67D}" dt="2023-11-10T17:55:26.226" v="79" actId="478"/>
          <ac:spMkLst>
            <pc:docMk/>
            <pc:sldMk cId="3757265641" sldId="292"/>
            <ac:spMk id="7" creationId="{BBD5453A-3A32-D564-E661-BFAABD168738}"/>
          </ac:spMkLst>
        </pc:spChg>
        <pc:spChg chg="mod">
          <ac:chgData name="Neemias Informatica Lima" userId="b77af7bd85500281" providerId="LiveId" clId="{4F1F1B40-93A0-4E48-9D40-F5DB557CC67D}" dt="2023-11-10T18:15:39.458" v="296" actId="6549"/>
          <ac:spMkLst>
            <pc:docMk/>
            <pc:sldMk cId="3757265641" sldId="292"/>
            <ac:spMk id="12" creationId="{1EC42BAA-B890-43DD-B4F0-9AB5685AF2FE}"/>
          </ac:spMkLst>
        </pc:spChg>
        <pc:spChg chg="mod">
          <ac:chgData name="Neemias Informatica Lima" userId="b77af7bd85500281" providerId="LiveId" clId="{4F1F1B40-93A0-4E48-9D40-F5DB557CC67D}" dt="2023-11-10T18:13:39.175" v="268"/>
          <ac:spMkLst>
            <pc:docMk/>
            <pc:sldMk cId="3757265641" sldId="292"/>
            <ac:spMk id="14" creationId="{00000000-0000-0000-0000-000000000000}"/>
          </ac:spMkLst>
        </pc:spChg>
        <pc:picChg chg="add mod">
          <ac:chgData name="Neemias Informatica Lima" userId="b77af7bd85500281" providerId="LiveId" clId="{4F1F1B40-93A0-4E48-9D40-F5DB557CC67D}" dt="2023-11-10T17:55:26.563" v="80"/>
          <ac:picMkLst>
            <pc:docMk/>
            <pc:sldMk cId="3757265641" sldId="292"/>
            <ac:picMk id="6" creationId="{9C3A2629-DE73-9605-5E7B-B2E1BF33E113}"/>
          </ac:picMkLst>
        </pc:picChg>
        <pc:picChg chg="del">
          <ac:chgData name="Neemias Informatica Lima" userId="b77af7bd85500281" providerId="LiveId" clId="{4F1F1B40-93A0-4E48-9D40-F5DB557CC67D}" dt="2023-11-10T17:55:26.226" v="79" actId="478"/>
          <ac:picMkLst>
            <pc:docMk/>
            <pc:sldMk cId="3757265641" sldId="292"/>
            <ac:picMk id="8" creationId="{83430252-093A-429A-A889-5790E95DF0AF}"/>
          </ac:picMkLst>
        </pc:picChg>
      </pc:sldChg>
      <pc:sldChg chg="addSp delSp modSp mod">
        <pc:chgData name="Neemias Informatica Lima" userId="b77af7bd85500281" providerId="LiveId" clId="{4F1F1B40-93A0-4E48-9D40-F5DB557CC67D}" dt="2023-11-10T18:16:07.102" v="299"/>
        <pc:sldMkLst>
          <pc:docMk/>
          <pc:sldMk cId="3114938747" sldId="293"/>
        </pc:sldMkLst>
        <pc:spChg chg="add mod">
          <ac:chgData name="Neemias Informatica Lima" userId="b77af7bd85500281" providerId="LiveId" clId="{4F1F1B40-93A0-4E48-9D40-F5DB557CC67D}" dt="2023-11-10T17:55:35.718" v="82"/>
          <ac:spMkLst>
            <pc:docMk/>
            <pc:sldMk cId="3114938747" sldId="293"/>
            <ac:spMk id="2" creationId="{428D84E4-4A70-D831-D488-23B1807A10A3}"/>
          </ac:spMkLst>
        </pc:spChg>
        <pc:spChg chg="add mod">
          <ac:chgData name="Neemias Informatica Lima" userId="b77af7bd85500281" providerId="LiveId" clId="{4F1F1B40-93A0-4E48-9D40-F5DB557CC67D}" dt="2023-11-10T17:55:35.718" v="82"/>
          <ac:spMkLst>
            <pc:docMk/>
            <pc:sldMk cId="3114938747" sldId="293"/>
            <ac:spMk id="4" creationId="{AD4E3FF0-BEF7-A910-C6C9-7764F8187C1F}"/>
          </ac:spMkLst>
        </pc:spChg>
        <pc:spChg chg="del">
          <ac:chgData name="Neemias Informatica Lima" userId="b77af7bd85500281" providerId="LiveId" clId="{4F1F1B40-93A0-4E48-9D40-F5DB557CC67D}" dt="2023-11-10T17:55:35.214" v="81" actId="478"/>
          <ac:spMkLst>
            <pc:docMk/>
            <pc:sldMk cId="3114938747" sldId="293"/>
            <ac:spMk id="5" creationId="{AA651DD5-7F38-C774-F727-642D45457D10}"/>
          </ac:spMkLst>
        </pc:spChg>
        <pc:spChg chg="del">
          <ac:chgData name="Neemias Informatica Lima" userId="b77af7bd85500281" providerId="LiveId" clId="{4F1F1B40-93A0-4E48-9D40-F5DB557CC67D}" dt="2023-11-10T17:55:35.214" v="81" actId="478"/>
          <ac:spMkLst>
            <pc:docMk/>
            <pc:sldMk cId="3114938747" sldId="293"/>
            <ac:spMk id="7" creationId="{4C452DA2-5F3A-76DC-219D-F289B4881516}"/>
          </ac:spMkLst>
        </pc:spChg>
        <pc:spChg chg="mod">
          <ac:chgData name="Neemias Informatica Lima" userId="b77af7bd85500281" providerId="LiveId" clId="{4F1F1B40-93A0-4E48-9D40-F5DB557CC67D}" dt="2023-11-10T18:16:07.102" v="299"/>
          <ac:spMkLst>
            <pc:docMk/>
            <pc:sldMk cId="3114938747" sldId="293"/>
            <ac:spMk id="16" creationId="{CFC8B9D9-C6ED-4706-A104-65D118A5B7F9}"/>
          </ac:spMkLst>
        </pc:spChg>
        <pc:picChg chg="add mod">
          <ac:chgData name="Neemias Informatica Lima" userId="b77af7bd85500281" providerId="LiveId" clId="{4F1F1B40-93A0-4E48-9D40-F5DB557CC67D}" dt="2023-11-10T17:55:35.718" v="82"/>
          <ac:picMkLst>
            <pc:docMk/>
            <pc:sldMk cId="3114938747" sldId="293"/>
            <ac:picMk id="6" creationId="{2D44ED7A-C783-331E-3CFE-C0C34529835A}"/>
          </ac:picMkLst>
        </pc:picChg>
        <pc:picChg chg="del">
          <ac:chgData name="Neemias Informatica Lima" userId="b77af7bd85500281" providerId="LiveId" clId="{4F1F1B40-93A0-4E48-9D40-F5DB557CC67D}" dt="2023-11-10T17:55:35.214" v="81" actId="478"/>
          <ac:picMkLst>
            <pc:docMk/>
            <pc:sldMk cId="3114938747" sldId="293"/>
            <ac:picMk id="8" creationId="{F8F69C9B-8A21-8312-A564-B68D552C26BB}"/>
          </ac:picMkLst>
        </pc:picChg>
      </pc:sldChg>
    </pc:docChg>
  </pc:docChgLst>
  <pc:docChgLst>
    <pc:chgData name="Neemias Informatica Lima" userId="b77af7bd85500281" providerId="LiveId" clId="{B596655D-842E-4515-901B-9B60EAE271A2}"/>
    <pc:docChg chg="undo redo custSel modSld">
      <pc:chgData name="Neemias Informatica Lima" userId="b77af7bd85500281" providerId="LiveId" clId="{B596655D-842E-4515-901B-9B60EAE271A2}" dt="2023-11-10T17:24:41.145" v="272" actId="20577"/>
      <pc:docMkLst>
        <pc:docMk/>
      </pc:docMkLst>
      <pc:sldChg chg="addSp delSp modSp mod">
        <pc:chgData name="Neemias Informatica Lima" userId="b77af7bd85500281" providerId="LiveId" clId="{B596655D-842E-4515-901B-9B60EAE271A2}" dt="2023-11-10T16:39:58.341" v="53" actId="20577"/>
        <pc:sldMkLst>
          <pc:docMk/>
          <pc:sldMk cId="2232331225" sldId="280"/>
        </pc:sldMkLst>
        <pc:spChg chg="mod">
          <ac:chgData name="Neemias Informatica Lima" userId="b77af7bd85500281" providerId="LiveId" clId="{B596655D-842E-4515-901B-9B60EAE271A2}" dt="2023-11-10T16:37:27.450" v="13" actId="6549"/>
          <ac:spMkLst>
            <pc:docMk/>
            <pc:sldMk cId="2232331225" sldId="280"/>
            <ac:spMk id="6" creationId="{00000000-0000-0000-0000-000000000000}"/>
          </ac:spMkLst>
        </pc:spChg>
        <pc:spChg chg="mod">
          <ac:chgData name="Neemias Informatica Lima" userId="b77af7bd85500281" providerId="LiveId" clId="{B596655D-842E-4515-901B-9B60EAE271A2}" dt="2023-11-10T16:37:13.462" v="6" actId="20577"/>
          <ac:spMkLst>
            <pc:docMk/>
            <pc:sldMk cId="2232331225" sldId="280"/>
            <ac:spMk id="7" creationId="{00000000-0000-0000-0000-000000000000}"/>
          </ac:spMkLst>
        </pc:spChg>
        <pc:spChg chg="mod">
          <ac:chgData name="Neemias Informatica Lima" userId="b77af7bd85500281" providerId="LiveId" clId="{B596655D-842E-4515-901B-9B60EAE271A2}" dt="2023-11-10T16:38:22.418" v="35" actId="6549"/>
          <ac:spMkLst>
            <pc:docMk/>
            <pc:sldMk cId="2232331225" sldId="280"/>
            <ac:spMk id="9" creationId="{00000000-0000-0000-0000-000000000000}"/>
          </ac:spMkLst>
        </pc:spChg>
        <pc:spChg chg="mod">
          <ac:chgData name="Neemias Informatica Lima" userId="b77af7bd85500281" providerId="LiveId" clId="{B596655D-842E-4515-901B-9B60EAE271A2}" dt="2023-11-10T16:37:07.797" v="2" actId="20577"/>
          <ac:spMkLst>
            <pc:docMk/>
            <pc:sldMk cId="2232331225" sldId="280"/>
            <ac:spMk id="11" creationId="{00000000-0000-0000-0000-000000000000}"/>
          </ac:spMkLst>
        </pc:spChg>
        <pc:spChg chg="mod">
          <ac:chgData name="Neemias Informatica Lima" userId="b77af7bd85500281" providerId="LiveId" clId="{B596655D-842E-4515-901B-9B60EAE271A2}" dt="2023-11-10T16:39:58.341" v="53" actId="20577"/>
          <ac:spMkLst>
            <pc:docMk/>
            <pc:sldMk cId="2232331225" sldId="280"/>
            <ac:spMk id="16" creationId="{00000000-0000-0000-0000-000000000000}"/>
          </ac:spMkLst>
        </pc:spChg>
        <pc:picChg chg="del">
          <ac:chgData name="Neemias Informatica Lima" userId="b77af7bd85500281" providerId="LiveId" clId="{B596655D-842E-4515-901B-9B60EAE271A2}" dt="2023-11-10T16:37:05.579" v="0" actId="478"/>
          <ac:picMkLst>
            <pc:docMk/>
            <pc:sldMk cId="2232331225" sldId="280"/>
            <ac:picMk id="4" creationId="{76C5ADF2-50BD-7A54-2EFB-9794B0A83A4C}"/>
          </ac:picMkLst>
        </pc:picChg>
        <pc:picChg chg="add mod">
          <ac:chgData name="Neemias Informatica Lima" userId="b77af7bd85500281" providerId="LiveId" clId="{B596655D-842E-4515-901B-9B60EAE271A2}" dt="2023-11-10T16:39:20.157" v="44"/>
          <ac:picMkLst>
            <pc:docMk/>
            <pc:sldMk cId="2232331225" sldId="280"/>
            <ac:picMk id="8" creationId="{9EE0E2C4-477B-4FE7-C1EB-59DC9BE74998}"/>
          </ac:picMkLst>
        </pc:picChg>
      </pc:sldChg>
      <pc:sldChg chg="modSp mod">
        <pc:chgData name="Neemias Informatica Lima" userId="b77af7bd85500281" providerId="LiveId" clId="{B596655D-842E-4515-901B-9B60EAE271A2}" dt="2023-11-10T17:09:05.795" v="107" actId="6549"/>
        <pc:sldMkLst>
          <pc:docMk/>
          <pc:sldMk cId="2103443556" sldId="281"/>
        </pc:sldMkLst>
        <pc:spChg chg="mod">
          <ac:chgData name="Neemias Informatica Lima" userId="b77af7bd85500281" providerId="LiveId" clId="{B596655D-842E-4515-901B-9B60EAE271A2}" dt="2023-11-10T17:09:05.795" v="107" actId="6549"/>
          <ac:spMkLst>
            <pc:docMk/>
            <pc:sldMk cId="2103443556" sldId="281"/>
            <ac:spMk id="8" creationId="{00000000-0000-0000-0000-000000000000}"/>
          </ac:spMkLst>
        </pc:spChg>
        <pc:spChg chg="mod">
          <ac:chgData name="Neemias Informatica Lima" userId="b77af7bd85500281" providerId="LiveId" clId="{B596655D-842E-4515-901B-9B60EAE271A2}" dt="2023-11-10T16:40:17.748" v="58"/>
          <ac:spMkLst>
            <pc:docMk/>
            <pc:sldMk cId="2103443556" sldId="281"/>
            <ac:spMk id="18" creationId="{00000000-0000-0000-0000-000000000000}"/>
          </ac:spMkLst>
        </pc:spChg>
      </pc:sldChg>
      <pc:sldChg chg="addSp delSp modSp mod">
        <pc:chgData name="Neemias Informatica Lima" userId="b77af7bd85500281" providerId="LiveId" clId="{B596655D-842E-4515-901B-9B60EAE271A2}" dt="2023-11-10T17:11:14.125" v="142" actId="20577"/>
        <pc:sldMkLst>
          <pc:docMk/>
          <pc:sldMk cId="3683219421" sldId="282"/>
        </pc:sldMkLst>
        <pc:spChg chg="del">
          <ac:chgData name="Neemias Informatica Lima" userId="b77af7bd85500281" providerId="LiveId" clId="{B596655D-842E-4515-901B-9B60EAE271A2}" dt="2023-11-10T17:04:44.928" v="61" actId="478"/>
          <ac:spMkLst>
            <pc:docMk/>
            <pc:sldMk cId="3683219421" sldId="282"/>
            <ac:spMk id="2" creationId="{85A79B76-3FEB-5114-2AEA-FF4E54F3CE47}"/>
          </ac:spMkLst>
        </pc:spChg>
        <pc:spChg chg="del">
          <ac:chgData name="Neemias Informatica Lima" userId="b77af7bd85500281" providerId="LiveId" clId="{B596655D-842E-4515-901B-9B60EAE271A2}" dt="2023-11-10T17:04:44.928" v="61" actId="478"/>
          <ac:spMkLst>
            <pc:docMk/>
            <pc:sldMk cId="3683219421" sldId="282"/>
            <ac:spMk id="5" creationId="{D3446F9F-B60E-3483-4B20-22E78AB2C9C3}"/>
          </ac:spMkLst>
        </pc:spChg>
        <pc:spChg chg="add mod">
          <ac:chgData name="Neemias Informatica Lima" userId="b77af7bd85500281" providerId="LiveId" clId="{B596655D-842E-4515-901B-9B60EAE271A2}" dt="2023-11-10T17:04:45.308" v="62"/>
          <ac:spMkLst>
            <pc:docMk/>
            <pc:sldMk cId="3683219421" sldId="282"/>
            <ac:spMk id="6" creationId="{811C17D9-8798-B779-0B86-A97D884A3470}"/>
          </ac:spMkLst>
        </pc:spChg>
        <pc:spChg chg="add mod">
          <ac:chgData name="Neemias Informatica Lima" userId="b77af7bd85500281" providerId="LiveId" clId="{B596655D-842E-4515-901B-9B60EAE271A2}" dt="2023-11-10T17:04:45.308" v="62"/>
          <ac:spMkLst>
            <pc:docMk/>
            <pc:sldMk cId="3683219421" sldId="282"/>
            <ac:spMk id="8" creationId="{ED876FBF-CD21-09FC-EB96-2915657866FC}"/>
          </ac:spMkLst>
        </pc:spChg>
        <pc:spChg chg="mod">
          <ac:chgData name="Neemias Informatica Lima" userId="b77af7bd85500281" providerId="LiveId" clId="{B596655D-842E-4515-901B-9B60EAE271A2}" dt="2023-11-10T17:11:14.125" v="142" actId="20577"/>
          <ac:spMkLst>
            <pc:docMk/>
            <pc:sldMk cId="3683219421" sldId="282"/>
            <ac:spMk id="12" creationId="{00000000-0000-0000-0000-000000000000}"/>
          </ac:spMkLst>
        </pc:spChg>
        <pc:spChg chg="mod">
          <ac:chgData name="Neemias Informatica Lima" userId="b77af7bd85500281" providerId="LiveId" clId="{B596655D-842E-4515-901B-9B60EAE271A2}" dt="2023-11-10T17:09:46.547" v="115"/>
          <ac:spMkLst>
            <pc:docMk/>
            <pc:sldMk cId="3683219421" sldId="282"/>
            <ac:spMk id="14" creationId="{00000000-0000-0000-0000-000000000000}"/>
          </ac:spMkLst>
        </pc:spChg>
        <pc:picChg chg="del">
          <ac:chgData name="Neemias Informatica Lima" userId="b77af7bd85500281" providerId="LiveId" clId="{B596655D-842E-4515-901B-9B60EAE271A2}" dt="2023-11-10T17:04:44.928" v="61" actId="478"/>
          <ac:picMkLst>
            <pc:docMk/>
            <pc:sldMk cId="3683219421" sldId="282"/>
            <ac:picMk id="7" creationId="{9B7F7927-DC0D-EF9A-B66C-81C5621876D7}"/>
          </ac:picMkLst>
        </pc:picChg>
        <pc:picChg chg="add mod">
          <ac:chgData name="Neemias Informatica Lima" userId="b77af7bd85500281" providerId="LiveId" clId="{B596655D-842E-4515-901B-9B60EAE271A2}" dt="2023-11-10T17:04:45.308" v="62"/>
          <ac:picMkLst>
            <pc:docMk/>
            <pc:sldMk cId="3683219421" sldId="282"/>
            <ac:picMk id="9" creationId="{C3DD395A-3F3F-AB59-1B72-7FBC7FA05ABF}"/>
          </ac:picMkLst>
        </pc:picChg>
      </pc:sldChg>
      <pc:sldChg chg="addSp delSp modSp mod">
        <pc:chgData name="Neemias Informatica Lima" userId="b77af7bd85500281" providerId="LiveId" clId="{B596655D-842E-4515-901B-9B60EAE271A2}" dt="2023-11-10T17:14:01.133" v="161" actId="20577"/>
        <pc:sldMkLst>
          <pc:docMk/>
          <pc:sldMk cId="3902406419" sldId="283"/>
        </pc:sldMkLst>
        <pc:spChg chg="del">
          <ac:chgData name="Neemias Informatica Lima" userId="b77af7bd85500281" providerId="LiveId" clId="{B596655D-842E-4515-901B-9B60EAE271A2}" dt="2023-11-10T17:04:50.508" v="63" actId="478"/>
          <ac:spMkLst>
            <pc:docMk/>
            <pc:sldMk cId="3902406419" sldId="283"/>
            <ac:spMk id="2" creationId="{7E95600D-B66E-0C6D-041E-4C18F0E099C8}"/>
          </ac:spMkLst>
        </pc:spChg>
        <pc:spChg chg="del">
          <ac:chgData name="Neemias Informatica Lima" userId="b77af7bd85500281" providerId="LiveId" clId="{B596655D-842E-4515-901B-9B60EAE271A2}" dt="2023-11-10T17:04:50.508" v="63" actId="478"/>
          <ac:spMkLst>
            <pc:docMk/>
            <pc:sldMk cId="3902406419" sldId="283"/>
            <ac:spMk id="4" creationId="{181AFC56-ADF8-10EF-207C-7FB877635A64}"/>
          </ac:spMkLst>
        </pc:spChg>
        <pc:spChg chg="add mod">
          <ac:chgData name="Neemias Informatica Lima" userId="b77af7bd85500281" providerId="LiveId" clId="{B596655D-842E-4515-901B-9B60EAE271A2}" dt="2023-11-10T17:04:50.849" v="64"/>
          <ac:spMkLst>
            <pc:docMk/>
            <pc:sldMk cId="3902406419" sldId="283"/>
            <ac:spMk id="5" creationId="{89F33CAB-C2E3-AF57-EE72-650A1307DF3C}"/>
          </ac:spMkLst>
        </pc:spChg>
        <pc:spChg chg="add mod">
          <ac:chgData name="Neemias Informatica Lima" userId="b77af7bd85500281" providerId="LiveId" clId="{B596655D-842E-4515-901B-9B60EAE271A2}" dt="2023-11-10T17:04:50.849" v="64"/>
          <ac:spMkLst>
            <pc:docMk/>
            <pc:sldMk cId="3902406419" sldId="283"/>
            <ac:spMk id="7" creationId="{2DF681AC-80D0-FEF7-FC49-373A4D7EECB9}"/>
          </ac:spMkLst>
        </pc:spChg>
        <pc:spChg chg="mod">
          <ac:chgData name="Neemias Informatica Lima" userId="b77af7bd85500281" providerId="LiveId" clId="{B596655D-842E-4515-901B-9B60EAE271A2}" dt="2023-11-10T17:13:22.415" v="145"/>
          <ac:spMkLst>
            <pc:docMk/>
            <pc:sldMk cId="3902406419" sldId="283"/>
            <ac:spMk id="14" creationId="{00000000-0000-0000-0000-000000000000}"/>
          </ac:spMkLst>
        </pc:spChg>
        <pc:spChg chg="mod">
          <ac:chgData name="Neemias Informatica Lima" userId="b77af7bd85500281" providerId="LiveId" clId="{B596655D-842E-4515-901B-9B60EAE271A2}" dt="2023-11-10T17:14:01.133" v="161" actId="20577"/>
          <ac:spMkLst>
            <pc:docMk/>
            <pc:sldMk cId="3902406419" sldId="283"/>
            <ac:spMk id="15" creationId="{D5C09FDA-172B-4732-BD2E-A9BBEF8B191B}"/>
          </ac:spMkLst>
        </pc:spChg>
        <pc:picChg chg="del">
          <ac:chgData name="Neemias Informatica Lima" userId="b77af7bd85500281" providerId="LiveId" clId="{B596655D-842E-4515-901B-9B60EAE271A2}" dt="2023-11-10T17:04:50.508" v="63" actId="478"/>
          <ac:picMkLst>
            <pc:docMk/>
            <pc:sldMk cId="3902406419" sldId="283"/>
            <ac:picMk id="6" creationId="{C64EAC38-790D-D88C-E57D-EA3DDFC34875}"/>
          </ac:picMkLst>
        </pc:picChg>
        <pc:picChg chg="add mod">
          <ac:chgData name="Neemias Informatica Lima" userId="b77af7bd85500281" providerId="LiveId" clId="{B596655D-842E-4515-901B-9B60EAE271A2}" dt="2023-11-10T17:04:50.849" v="64"/>
          <ac:picMkLst>
            <pc:docMk/>
            <pc:sldMk cId="3902406419" sldId="283"/>
            <ac:picMk id="8" creationId="{FD873449-D952-A52D-8AFE-7A5091DB660F}"/>
          </ac:picMkLst>
        </pc:picChg>
      </pc:sldChg>
      <pc:sldChg chg="addSp delSp modSp mod">
        <pc:chgData name="Neemias Informatica Lima" userId="b77af7bd85500281" providerId="LiveId" clId="{B596655D-842E-4515-901B-9B60EAE271A2}" dt="2023-11-10T17:17:06.297" v="182" actId="20577"/>
        <pc:sldMkLst>
          <pc:docMk/>
          <pc:sldMk cId="2424059023" sldId="284"/>
        </pc:sldMkLst>
        <pc:spChg chg="del">
          <ac:chgData name="Neemias Informatica Lima" userId="b77af7bd85500281" providerId="LiveId" clId="{B596655D-842E-4515-901B-9B60EAE271A2}" dt="2023-11-10T17:05:14.600" v="67" actId="478"/>
          <ac:spMkLst>
            <pc:docMk/>
            <pc:sldMk cId="2424059023" sldId="284"/>
            <ac:spMk id="2" creationId="{1B7BF2DA-B098-0DC8-91BA-8D3D34B931F8}"/>
          </ac:spMkLst>
        </pc:spChg>
        <pc:spChg chg="del">
          <ac:chgData name="Neemias Informatica Lima" userId="b77af7bd85500281" providerId="LiveId" clId="{B596655D-842E-4515-901B-9B60EAE271A2}" dt="2023-11-10T17:05:14.600" v="67" actId="478"/>
          <ac:spMkLst>
            <pc:docMk/>
            <pc:sldMk cId="2424059023" sldId="284"/>
            <ac:spMk id="4" creationId="{BE034243-D221-599D-BEB7-AC90885D594B}"/>
          </ac:spMkLst>
        </pc:spChg>
        <pc:spChg chg="add mod">
          <ac:chgData name="Neemias Informatica Lima" userId="b77af7bd85500281" providerId="LiveId" clId="{B596655D-842E-4515-901B-9B60EAE271A2}" dt="2023-11-10T17:05:14.939" v="68"/>
          <ac:spMkLst>
            <pc:docMk/>
            <pc:sldMk cId="2424059023" sldId="284"/>
            <ac:spMk id="5" creationId="{47D244E8-BB54-1764-0608-695851E7D791}"/>
          </ac:spMkLst>
        </pc:spChg>
        <pc:spChg chg="add mod">
          <ac:chgData name="Neemias Informatica Lima" userId="b77af7bd85500281" providerId="LiveId" clId="{B596655D-842E-4515-901B-9B60EAE271A2}" dt="2023-11-10T17:05:14.939" v="68"/>
          <ac:spMkLst>
            <pc:docMk/>
            <pc:sldMk cId="2424059023" sldId="284"/>
            <ac:spMk id="7" creationId="{8F84412C-C21F-0ADA-9AA9-6ECD25911156}"/>
          </ac:spMkLst>
        </pc:spChg>
        <pc:spChg chg="mod">
          <ac:chgData name="Neemias Informatica Lima" userId="b77af7bd85500281" providerId="LiveId" clId="{B596655D-842E-4515-901B-9B60EAE271A2}" dt="2023-11-10T17:16:13.123" v="170"/>
          <ac:spMkLst>
            <pc:docMk/>
            <pc:sldMk cId="2424059023" sldId="284"/>
            <ac:spMk id="14" creationId="{00000000-0000-0000-0000-000000000000}"/>
          </ac:spMkLst>
        </pc:spChg>
        <pc:spChg chg="mod">
          <ac:chgData name="Neemias Informatica Lima" userId="b77af7bd85500281" providerId="LiveId" clId="{B596655D-842E-4515-901B-9B60EAE271A2}" dt="2023-11-10T17:17:06.297" v="182" actId="20577"/>
          <ac:spMkLst>
            <pc:docMk/>
            <pc:sldMk cId="2424059023" sldId="284"/>
            <ac:spMk id="15" creationId="{C3A1BEFC-B9B8-4142-B09F-1F5B330F4265}"/>
          </ac:spMkLst>
        </pc:spChg>
        <pc:picChg chg="del">
          <ac:chgData name="Neemias Informatica Lima" userId="b77af7bd85500281" providerId="LiveId" clId="{B596655D-842E-4515-901B-9B60EAE271A2}" dt="2023-11-10T17:05:14.600" v="67" actId="478"/>
          <ac:picMkLst>
            <pc:docMk/>
            <pc:sldMk cId="2424059023" sldId="284"/>
            <ac:picMk id="6" creationId="{56A528C9-DDBD-DC96-B1C2-E94B9D3DC2DD}"/>
          </ac:picMkLst>
        </pc:picChg>
        <pc:picChg chg="add mod">
          <ac:chgData name="Neemias Informatica Lima" userId="b77af7bd85500281" providerId="LiveId" clId="{B596655D-842E-4515-901B-9B60EAE271A2}" dt="2023-11-10T17:05:14.939" v="68"/>
          <ac:picMkLst>
            <pc:docMk/>
            <pc:sldMk cId="2424059023" sldId="284"/>
            <ac:picMk id="8" creationId="{CAE02942-8A67-41AA-253F-89F58E5ACDB1}"/>
          </ac:picMkLst>
        </pc:picChg>
      </pc:sldChg>
      <pc:sldChg chg="addSp delSp modSp mod">
        <pc:chgData name="Neemias Informatica Lima" userId="b77af7bd85500281" providerId="LiveId" clId="{B596655D-842E-4515-901B-9B60EAE271A2}" dt="2023-11-10T17:20:24.775" v="213" actId="207"/>
        <pc:sldMkLst>
          <pc:docMk/>
          <pc:sldMk cId="2241968852" sldId="285"/>
        </pc:sldMkLst>
        <pc:spChg chg="del">
          <ac:chgData name="Neemias Informatica Lima" userId="b77af7bd85500281" providerId="LiveId" clId="{B596655D-842E-4515-901B-9B60EAE271A2}" dt="2023-11-10T17:05:27.472" v="71" actId="478"/>
          <ac:spMkLst>
            <pc:docMk/>
            <pc:sldMk cId="2241968852" sldId="285"/>
            <ac:spMk id="2" creationId="{4AEF649D-64B3-4A81-E4E6-1B4124B79E49}"/>
          </ac:spMkLst>
        </pc:spChg>
        <pc:spChg chg="del">
          <ac:chgData name="Neemias Informatica Lima" userId="b77af7bd85500281" providerId="LiveId" clId="{B596655D-842E-4515-901B-9B60EAE271A2}" dt="2023-11-10T17:05:27.472" v="71" actId="478"/>
          <ac:spMkLst>
            <pc:docMk/>
            <pc:sldMk cId="2241968852" sldId="285"/>
            <ac:spMk id="4" creationId="{194F3ACD-D4AB-ADF1-84EA-F8D47321E71D}"/>
          </ac:spMkLst>
        </pc:spChg>
        <pc:spChg chg="add mod">
          <ac:chgData name="Neemias Informatica Lima" userId="b77af7bd85500281" providerId="LiveId" clId="{B596655D-842E-4515-901B-9B60EAE271A2}" dt="2023-11-10T17:05:27.811" v="72"/>
          <ac:spMkLst>
            <pc:docMk/>
            <pc:sldMk cId="2241968852" sldId="285"/>
            <ac:spMk id="5" creationId="{233DCE43-6A0E-57C2-1907-C491E929C6AE}"/>
          </ac:spMkLst>
        </pc:spChg>
        <pc:spChg chg="add mod">
          <ac:chgData name="Neemias Informatica Lima" userId="b77af7bd85500281" providerId="LiveId" clId="{B596655D-842E-4515-901B-9B60EAE271A2}" dt="2023-11-10T17:05:27.811" v="72"/>
          <ac:spMkLst>
            <pc:docMk/>
            <pc:sldMk cId="2241968852" sldId="285"/>
            <ac:spMk id="7" creationId="{1834CC10-57B5-764F-55DD-12314B5FA5B6}"/>
          </ac:spMkLst>
        </pc:spChg>
        <pc:spChg chg="mod">
          <ac:chgData name="Neemias Informatica Lima" userId="b77af7bd85500281" providerId="LiveId" clId="{B596655D-842E-4515-901B-9B60EAE271A2}" dt="2023-11-10T17:19:20.782" v="191"/>
          <ac:spMkLst>
            <pc:docMk/>
            <pc:sldMk cId="2241968852" sldId="285"/>
            <ac:spMk id="14" creationId="{00000000-0000-0000-0000-000000000000}"/>
          </ac:spMkLst>
        </pc:spChg>
        <pc:spChg chg="mod">
          <ac:chgData name="Neemias Informatica Lima" userId="b77af7bd85500281" providerId="LiveId" clId="{B596655D-842E-4515-901B-9B60EAE271A2}" dt="2023-11-10T17:20:24.775" v="213" actId="207"/>
          <ac:spMkLst>
            <pc:docMk/>
            <pc:sldMk cId="2241968852" sldId="285"/>
            <ac:spMk id="15" creationId="{0F091E13-8EAD-4FFB-9473-BC74E5ABDC64}"/>
          </ac:spMkLst>
        </pc:spChg>
        <pc:picChg chg="del">
          <ac:chgData name="Neemias Informatica Lima" userId="b77af7bd85500281" providerId="LiveId" clId="{B596655D-842E-4515-901B-9B60EAE271A2}" dt="2023-11-10T17:05:27.472" v="71" actId="478"/>
          <ac:picMkLst>
            <pc:docMk/>
            <pc:sldMk cId="2241968852" sldId="285"/>
            <ac:picMk id="6" creationId="{95D47106-574E-6EA3-D6F9-14018C90C18A}"/>
          </ac:picMkLst>
        </pc:picChg>
        <pc:picChg chg="add mod">
          <ac:chgData name="Neemias Informatica Lima" userId="b77af7bd85500281" providerId="LiveId" clId="{B596655D-842E-4515-901B-9B60EAE271A2}" dt="2023-11-10T17:05:27.811" v="72"/>
          <ac:picMkLst>
            <pc:docMk/>
            <pc:sldMk cId="2241968852" sldId="285"/>
            <ac:picMk id="8" creationId="{8430F3A5-B1EE-A2DA-3807-9B515102DCD4}"/>
          </ac:picMkLst>
        </pc:picChg>
      </pc:sldChg>
      <pc:sldChg chg="addSp delSp modSp mod">
        <pc:chgData name="Neemias Informatica Lima" userId="b77af7bd85500281" providerId="LiveId" clId="{B596655D-842E-4515-901B-9B60EAE271A2}" dt="2023-11-10T17:22:19.424" v="245" actId="6549"/>
        <pc:sldMkLst>
          <pc:docMk/>
          <pc:sldMk cId="1959249856" sldId="286"/>
        </pc:sldMkLst>
        <pc:spChg chg="del">
          <ac:chgData name="Neemias Informatica Lima" userId="b77af7bd85500281" providerId="LiveId" clId="{B596655D-842E-4515-901B-9B60EAE271A2}" dt="2023-11-10T17:05:41.056" v="75" actId="478"/>
          <ac:spMkLst>
            <pc:docMk/>
            <pc:sldMk cId="1959249856" sldId="286"/>
            <ac:spMk id="2" creationId="{64B90EB9-5617-EED5-BC0E-DC1A5FFB1473}"/>
          </ac:spMkLst>
        </pc:spChg>
        <pc:spChg chg="del">
          <ac:chgData name="Neemias Informatica Lima" userId="b77af7bd85500281" providerId="LiveId" clId="{B596655D-842E-4515-901B-9B60EAE271A2}" dt="2023-11-10T17:05:41.056" v="75" actId="478"/>
          <ac:spMkLst>
            <pc:docMk/>
            <pc:sldMk cId="1959249856" sldId="286"/>
            <ac:spMk id="4" creationId="{0BBD78CC-75BA-53AA-420A-5EE72C6A2F1A}"/>
          </ac:spMkLst>
        </pc:spChg>
        <pc:spChg chg="add mod">
          <ac:chgData name="Neemias Informatica Lima" userId="b77af7bd85500281" providerId="LiveId" clId="{B596655D-842E-4515-901B-9B60EAE271A2}" dt="2023-11-10T17:05:41.551" v="76"/>
          <ac:spMkLst>
            <pc:docMk/>
            <pc:sldMk cId="1959249856" sldId="286"/>
            <ac:spMk id="5" creationId="{13F61BB5-CD00-2CBB-D088-8F7F928BBFD0}"/>
          </ac:spMkLst>
        </pc:spChg>
        <pc:spChg chg="add mod">
          <ac:chgData name="Neemias Informatica Lima" userId="b77af7bd85500281" providerId="LiveId" clId="{B596655D-842E-4515-901B-9B60EAE271A2}" dt="2023-11-10T17:05:41.551" v="76"/>
          <ac:spMkLst>
            <pc:docMk/>
            <pc:sldMk cId="1959249856" sldId="286"/>
            <ac:spMk id="7" creationId="{973FA270-2974-4A30-C116-C9E78661CF6A}"/>
          </ac:spMkLst>
        </pc:spChg>
        <pc:spChg chg="mod">
          <ac:chgData name="Neemias Informatica Lima" userId="b77af7bd85500281" providerId="LiveId" clId="{B596655D-842E-4515-901B-9B60EAE271A2}" dt="2023-11-10T17:21:28.118" v="227"/>
          <ac:spMkLst>
            <pc:docMk/>
            <pc:sldMk cId="1959249856" sldId="286"/>
            <ac:spMk id="14" creationId="{00000000-0000-0000-0000-000000000000}"/>
          </ac:spMkLst>
        </pc:spChg>
        <pc:spChg chg="mod">
          <ac:chgData name="Neemias Informatica Lima" userId="b77af7bd85500281" providerId="LiveId" clId="{B596655D-842E-4515-901B-9B60EAE271A2}" dt="2023-11-10T17:22:19.424" v="245" actId="6549"/>
          <ac:spMkLst>
            <pc:docMk/>
            <pc:sldMk cId="1959249856" sldId="286"/>
            <ac:spMk id="15" creationId="{863BB09B-C8C1-4354-BC51-D930C951E507}"/>
          </ac:spMkLst>
        </pc:spChg>
        <pc:picChg chg="del">
          <ac:chgData name="Neemias Informatica Lima" userId="b77af7bd85500281" providerId="LiveId" clId="{B596655D-842E-4515-901B-9B60EAE271A2}" dt="2023-11-10T17:05:41.056" v="75" actId="478"/>
          <ac:picMkLst>
            <pc:docMk/>
            <pc:sldMk cId="1959249856" sldId="286"/>
            <ac:picMk id="6" creationId="{E5D411E4-25C7-8A70-D3B7-8B580A27BFA4}"/>
          </ac:picMkLst>
        </pc:picChg>
        <pc:picChg chg="add mod">
          <ac:chgData name="Neemias Informatica Lima" userId="b77af7bd85500281" providerId="LiveId" clId="{B596655D-842E-4515-901B-9B60EAE271A2}" dt="2023-11-10T17:05:41.551" v="76"/>
          <ac:picMkLst>
            <pc:docMk/>
            <pc:sldMk cId="1959249856" sldId="286"/>
            <ac:picMk id="8" creationId="{2EE54479-C283-9D10-EBBE-2C3EA9C4A94A}"/>
          </ac:picMkLst>
        </pc:picChg>
      </pc:sldChg>
      <pc:sldChg chg="addSp delSp modSp mod">
        <pc:chgData name="Neemias Informatica Lima" userId="b77af7bd85500281" providerId="LiveId" clId="{B596655D-842E-4515-901B-9B60EAE271A2}" dt="2023-11-10T17:24:41.145" v="272" actId="20577"/>
        <pc:sldMkLst>
          <pc:docMk/>
          <pc:sldMk cId="2857006406" sldId="287"/>
        </pc:sldMkLst>
        <pc:spChg chg="del">
          <ac:chgData name="Neemias Informatica Lima" userId="b77af7bd85500281" providerId="LiveId" clId="{B596655D-842E-4515-901B-9B60EAE271A2}" dt="2023-11-10T17:06:03.412" v="81" actId="478"/>
          <ac:spMkLst>
            <pc:docMk/>
            <pc:sldMk cId="2857006406" sldId="287"/>
            <ac:spMk id="2" creationId="{ABD423E2-D8C3-99CD-795D-746F17848611}"/>
          </ac:spMkLst>
        </pc:spChg>
        <pc:spChg chg="del">
          <ac:chgData name="Neemias Informatica Lima" userId="b77af7bd85500281" providerId="LiveId" clId="{B596655D-842E-4515-901B-9B60EAE271A2}" dt="2023-11-10T17:06:03.412" v="81" actId="478"/>
          <ac:spMkLst>
            <pc:docMk/>
            <pc:sldMk cId="2857006406" sldId="287"/>
            <ac:spMk id="4" creationId="{703F6308-8D74-273C-07CC-615DD7B39BB3}"/>
          </ac:spMkLst>
        </pc:spChg>
        <pc:spChg chg="add mod">
          <ac:chgData name="Neemias Informatica Lima" userId="b77af7bd85500281" providerId="LiveId" clId="{B596655D-842E-4515-901B-9B60EAE271A2}" dt="2023-11-10T17:06:03.767" v="82"/>
          <ac:spMkLst>
            <pc:docMk/>
            <pc:sldMk cId="2857006406" sldId="287"/>
            <ac:spMk id="5" creationId="{26BE28B7-ED6D-AC6C-4BD0-CBABDF874CBC}"/>
          </ac:spMkLst>
        </pc:spChg>
        <pc:spChg chg="add mod">
          <ac:chgData name="Neemias Informatica Lima" userId="b77af7bd85500281" providerId="LiveId" clId="{B596655D-842E-4515-901B-9B60EAE271A2}" dt="2023-11-10T17:06:03.767" v="82"/>
          <ac:spMkLst>
            <pc:docMk/>
            <pc:sldMk cId="2857006406" sldId="287"/>
            <ac:spMk id="7" creationId="{90CA2A25-A5BB-C1C0-2001-550FE2E1E140}"/>
          </ac:spMkLst>
        </pc:spChg>
        <pc:spChg chg="mod">
          <ac:chgData name="Neemias Informatica Lima" userId="b77af7bd85500281" providerId="LiveId" clId="{B596655D-842E-4515-901B-9B60EAE271A2}" dt="2023-11-10T17:24:41.145" v="272" actId="20577"/>
          <ac:spMkLst>
            <pc:docMk/>
            <pc:sldMk cId="2857006406" sldId="287"/>
            <ac:spMk id="16" creationId="{28D68641-D640-4BD7-9D5B-B3803DCCF9B3}"/>
          </ac:spMkLst>
        </pc:spChg>
        <pc:picChg chg="del">
          <ac:chgData name="Neemias Informatica Lima" userId="b77af7bd85500281" providerId="LiveId" clId="{B596655D-842E-4515-901B-9B60EAE271A2}" dt="2023-11-10T17:06:03.412" v="81" actId="478"/>
          <ac:picMkLst>
            <pc:docMk/>
            <pc:sldMk cId="2857006406" sldId="287"/>
            <ac:picMk id="6" creationId="{6B7C8613-7783-3118-F6EC-37782E6784BF}"/>
          </ac:picMkLst>
        </pc:picChg>
        <pc:picChg chg="add mod">
          <ac:chgData name="Neemias Informatica Lima" userId="b77af7bd85500281" providerId="LiveId" clId="{B596655D-842E-4515-901B-9B60EAE271A2}" dt="2023-11-10T17:06:03.767" v="82"/>
          <ac:picMkLst>
            <pc:docMk/>
            <pc:sldMk cId="2857006406" sldId="287"/>
            <ac:picMk id="8" creationId="{28B1269B-8C75-907E-6896-E5B50BC47010}"/>
          </ac:picMkLst>
        </pc:picChg>
      </pc:sldChg>
      <pc:sldChg chg="addSp delSp modSp mod">
        <pc:chgData name="Neemias Informatica Lima" userId="b77af7bd85500281" providerId="LiveId" clId="{B596655D-842E-4515-901B-9B60EAE271A2}" dt="2023-11-10T17:10:40.984" v="134" actId="20577"/>
        <pc:sldMkLst>
          <pc:docMk/>
          <pc:sldMk cId="2630436816" sldId="288"/>
        </pc:sldMkLst>
        <pc:spChg chg="del">
          <ac:chgData name="Neemias Informatica Lima" userId="b77af7bd85500281" providerId="LiveId" clId="{B596655D-842E-4515-901B-9B60EAE271A2}" dt="2023-11-10T17:04:36.984" v="59" actId="478"/>
          <ac:spMkLst>
            <pc:docMk/>
            <pc:sldMk cId="2630436816" sldId="288"/>
            <ac:spMk id="2" creationId="{68FC1A1E-31D6-7B7E-0160-CB5959C61CC0}"/>
          </ac:spMkLst>
        </pc:spChg>
        <pc:spChg chg="del">
          <ac:chgData name="Neemias Informatica Lima" userId="b77af7bd85500281" providerId="LiveId" clId="{B596655D-842E-4515-901B-9B60EAE271A2}" dt="2023-11-10T17:04:36.984" v="59" actId="478"/>
          <ac:spMkLst>
            <pc:docMk/>
            <pc:sldMk cId="2630436816" sldId="288"/>
            <ac:spMk id="4" creationId="{5845401A-B6CE-0A3D-9999-F886AE8BFEF1}"/>
          </ac:spMkLst>
        </pc:spChg>
        <pc:spChg chg="add mod">
          <ac:chgData name="Neemias Informatica Lima" userId="b77af7bd85500281" providerId="LiveId" clId="{B596655D-842E-4515-901B-9B60EAE271A2}" dt="2023-11-10T17:04:37.277" v="60"/>
          <ac:spMkLst>
            <pc:docMk/>
            <pc:sldMk cId="2630436816" sldId="288"/>
            <ac:spMk id="5" creationId="{BE033F02-7477-B47E-11D9-9DE5620045AC}"/>
          </ac:spMkLst>
        </pc:spChg>
        <pc:spChg chg="add mod">
          <ac:chgData name="Neemias Informatica Lima" userId="b77af7bd85500281" providerId="LiveId" clId="{B596655D-842E-4515-901B-9B60EAE271A2}" dt="2023-11-10T17:04:37.277" v="60"/>
          <ac:spMkLst>
            <pc:docMk/>
            <pc:sldMk cId="2630436816" sldId="288"/>
            <ac:spMk id="7" creationId="{2900B706-EA95-B333-F566-E897D3ACD939}"/>
          </ac:spMkLst>
        </pc:spChg>
        <pc:spChg chg="mod">
          <ac:chgData name="Neemias Informatica Lima" userId="b77af7bd85500281" providerId="LiveId" clId="{B596655D-842E-4515-901B-9B60EAE271A2}" dt="2023-11-10T17:10:40.984" v="134" actId="20577"/>
          <ac:spMkLst>
            <pc:docMk/>
            <pc:sldMk cId="2630436816" sldId="288"/>
            <ac:spMk id="13" creationId="{00000000-0000-0000-0000-000000000000}"/>
          </ac:spMkLst>
        </pc:spChg>
        <pc:spChg chg="mod">
          <ac:chgData name="Neemias Informatica Lima" userId="b77af7bd85500281" providerId="LiveId" clId="{B596655D-842E-4515-901B-9B60EAE271A2}" dt="2023-11-10T17:09:38.940" v="110"/>
          <ac:spMkLst>
            <pc:docMk/>
            <pc:sldMk cId="2630436816" sldId="288"/>
            <ac:spMk id="14" creationId="{00000000-0000-0000-0000-000000000000}"/>
          </ac:spMkLst>
        </pc:spChg>
        <pc:picChg chg="del">
          <ac:chgData name="Neemias Informatica Lima" userId="b77af7bd85500281" providerId="LiveId" clId="{B596655D-842E-4515-901B-9B60EAE271A2}" dt="2023-11-10T17:04:36.984" v="59" actId="478"/>
          <ac:picMkLst>
            <pc:docMk/>
            <pc:sldMk cId="2630436816" sldId="288"/>
            <ac:picMk id="6" creationId="{1B9E72B5-4C32-074F-1FB5-E2083FE238A8}"/>
          </ac:picMkLst>
        </pc:picChg>
        <pc:picChg chg="add mod">
          <ac:chgData name="Neemias Informatica Lima" userId="b77af7bd85500281" providerId="LiveId" clId="{B596655D-842E-4515-901B-9B60EAE271A2}" dt="2023-11-10T17:04:37.277" v="60"/>
          <ac:picMkLst>
            <pc:docMk/>
            <pc:sldMk cId="2630436816" sldId="288"/>
            <ac:picMk id="8" creationId="{0B68F329-FBA0-CAA2-F5AB-0EC2D7A73CB7}"/>
          </ac:picMkLst>
        </pc:picChg>
      </pc:sldChg>
      <pc:sldChg chg="addSp delSp modSp mod">
        <pc:chgData name="Neemias Informatica Lima" userId="b77af7bd85500281" providerId="LiveId" clId="{B596655D-842E-4515-901B-9B60EAE271A2}" dt="2023-11-10T17:14:47.372" v="167" actId="313"/>
        <pc:sldMkLst>
          <pc:docMk/>
          <pc:sldMk cId="3032827026" sldId="289"/>
        </pc:sldMkLst>
        <pc:spChg chg="del">
          <ac:chgData name="Neemias Informatica Lima" userId="b77af7bd85500281" providerId="LiveId" clId="{B596655D-842E-4515-901B-9B60EAE271A2}" dt="2023-11-10T17:05:04.556" v="65" actId="478"/>
          <ac:spMkLst>
            <pc:docMk/>
            <pc:sldMk cId="3032827026" sldId="289"/>
            <ac:spMk id="2" creationId="{31937FB1-9832-1FF8-05A0-07A75ABB4CBA}"/>
          </ac:spMkLst>
        </pc:spChg>
        <pc:spChg chg="del">
          <ac:chgData name="Neemias Informatica Lima" userId="b77af7bd85500281" providerId="LiveId" clId="{B596655D-842E-4515-901B-9B60EAE271A2}" dt="2023-11-10T17:05:04.556" v="65" actId="478"/>
          <ac:spMkLst>
            <pc:docMk/>
            <pc:sldMk cId="3032827026" sldId="289"/>
            <ac:spMk id="4" creationId="{906E1197-74EC-7616-6D57-93BFA02296D9}"/>
          </ac:spMkLst>
        </pc:spChg>
        <pc:spChg chg="add mod">
          <ac:chgData name="Neemias Informatica Lima" userId="b77af7bd85500281" providerId="LiveId" clId="{B596655D-842E-4515-901B-9B60EAE271A2}" dt="2023-11-10T17:05:04.824" v="66"/>
          <ac:spMkLst>
            <pc:docMk/>
            <pc:sldMk cId="3032827026" sldId="289"/>
            <ac:spMk id="5" creationId="{3A6E0BBF-D12C-BE51-4F68-DD056DC2C5DA}"/>
          </ac:spMkLst>
        </pc:spChg>
        <pc:spChg chg="add mod">
          <ac:chgData name="Neemias Informatica Lima" userId="b77af7bd85500281" providerId="LiveId" clId="{B596655D-842E-4515-901B-9B60EAE271A2}" dt="2023-11-10T17:05:04.824" v="66"/>
          <ac:spMkLst>
            <pc:docMk/>
            <pc:sldMk cId="3032827026" sldId="289"/>
            <ac:spMk id="7" creationId="{70C9AA27-09CD-CC8D-7099-F633B51CE6E2}"/>
          </ac:spMkLst>
        </pc:spChg>
        <pc:spChg chg="mod">
          <ac:chgData name="Neemias Informatica Lima" userId="b77af7bd85500281" providerId="LiveId" clId="{B596655D-842E-4515-901B-9B60EAE271A2}" dt="2023-11-10T17:14:47.372" v="167" actId="313"/>
          <ac:spMkLst>
            <pc:docMk/>
            <pc:sldMk cId="3032827026" sldId="289"/>
            <ac:spMk id="12" creationId="{A64B78EF-EDA8-421A-88C9-45544BBCA9D1}"/>
          </ac:spMkLst>
        </pc:spChg>
        <pc:spChg chg="mod">
          <ac:chgData name="Neemias Informatica Lima" userId="b77af7bd85500281" providerId="LiveId" clId="{B596655D-842E-4515-901B-9B60EAE271A2}" dt="2023-11-10T17:13:26.748" v="150"/>
          <ac:spMkLst>
            <pc:docMk/>
            <pc:sldMk cId="3032827026" sldId="289"/>
            <ac:spMk id="14" creationId="{00000000-0000-0000-0000-000000000000}"/>
          </ac:spMkLst>
        </pc:spChg>
        <pc:picChg chg="del">
          <ac:chgData name="Neemias Informatica Lima" userId="b77af7bd85500281" providerId="LiveId" clId="{B596655D-842E-4515-901B-9B60EAE271A2}" dt="2023-11-10T17:05:04.556" v="65" actId="478"/>
          <ac:picMkLst>
            <pc:docMk/>
            <pc:sldMk cId="3032827026" sldId="289"/>
            <ac:picMk id="6" creationId="{65E26CBA-A6BF-D979-3C46-DEDEBC6245DA}"/>
          </ac:picMkLst>
        </pc:picChg>
        <pc:picChg chg="add mod">
          <ac:chgData name="Neemias Informatica Lima" userId="b77af7bd85500281" providerId="LiveId" clId="{B596655D-842E-4515-901B-9B60EAE271A2}" dt="2023-11-10T17:05:04.824" v="66"/>
          <ac:picMkLst>
            <pc:docMk/>
            <pc:sldMk cId="3032827026" sldId="289"/>
            <ac:picMk id="8" creationId="{940B67A3-D4E4-B8EE-90B6-8EB167721E58}"/>
          </ac:picMkLst>
        </pc:picChg>
      </pc:sldChg>
      <pc:sldChg chg="addSp delSp modSp mod">
        <pc:chgData name="Neemias Informatica Lima" userId="b77af7bd85500281" providerId="LiveId" clId="{B596655D-842E-4515-901B-9B60EAE271A2}" dt="2023-11-10T17:19:02.016" v="188" actId="313"/>
        <pc:sldMkLst>
          <pc:docMk/>
          <pc:sldMk cId="3772032319" sldId="290"/>
        </pc:sldMkLst>
        <pc:spChg chg="del">
          <ac:chgData name="Neemias Informatica Lima" userId="b77af7bd85500281" providerId="LiveId" clId="{B596655D-842E-4515-901B-9B60EAE271A2}" dt="2023-11-10T17:05:20.968" v="69" actId="478"/>
          <ac:spMkLst>
            <pc:docMk/>
            <pc:sldMk cId="3772032319" sldId="290"/>
            <ac:spMk id="2" creationId="{F51290A7-6468-A9B9-142F-180108A5E681}"/>
          </ac:spMkLst>
        </pc:spChg>
        <pc:spChg chg="del">
          <ac:chgData name="Neemias Informatica Lima" userId="b77af7bd85500281" providerId="LiveId" clId="{B596655D-842E-4515-901B-9B60EAE271A2}" dt="2023-11-10T17:05:20.968" v="69" actId="478"/>
          <ac:spMkLst>
            <pc:docMk/>
            <pc:sldMk cId="3772032319" sldId="290"/>
            <ac:spMk id="4" creationId="{B5B1008B-C6DA-44F8-1681-835BF5F7CA40}"/>
          </ac:spMkLst>
        </pc:spChg>
        <pc:spChg chg="add mod">
          <ac:chgData name="Neemias Informatica Lima" userId="b77af7bd85500281" providerId="LiveId" clId="{B596655D-842E-4515-901B-9B60EAE271A2}" dt="2023-11-10T17:05:21.412" v="70"/>
          <ac:spMkLst>
            <pc:docMk/>
            <pc:sldMk cId="3772032319" sldId="290"/>
            <ac:spMk id="5" creationId="{5C596331-8462-53D1-FED6-8BBA9C4EDC85}"/>
          </ac:spMkLst>
        </pc:spChg>
        <pc:spChg chg="add mod">
          <ac:chgData name="Neemias Informatica Lima" userId="b77af7bd85500281" providerId="LiveId" clId="{B596655D-842E-4515-901B-9B60EAE271A2}" dt="2023-11-10T17:05:21.412" v="70"/>
          <ac:spMkLst>
            <pc:docMk/>
            <pc:sldMk cId="3772032319" sldId="290"/>
            <ac:spMk id="7" creationId="{676C8E11-21B0-ADBC-F573-B07E461CD35C}"/>
          </ac:spMkLst>
        </pc:spChg>
        <pc:spChg chg="mod">
          <ac:chgData name="Neemias Informatica Lima" userId="b77af7bd85500281" providerId="LiveId" clId="{B596655D-842E-4515-901B-9B60EAE271A2}" dt="2023-11-10T17:19:02.016" v="188" actId="313"/>
          <ac:spMkLst>
            <pc:docMk/>
            <pc:sldMk cId="3772032319" sldId="290"/>
            <ac:spMk id="12" creationId="{8D5A143D-15FB-4DFE-B0EC-FEEB77A92B2C}"/>
          </ac:spMkLst>
        </pc:spChg>
        <pc:spChg chg="mod">
          <ac:chgData name="Neemias Informatica Lima" userId="b77af7bd85500281" providerId="LiveId" clId="{B596655D-842E-4515-901B-9B60EAE271A2}" dt="2023-11-10T17:16:17.981" v="173"/>
          <ac:spMkLst>
            <pc:docMk/>
            <pc:sldMk cId="3772032319" sldId="290"/>
            <ac:spMk id="14" creationId="{00000000-0000-0000-0000-000000000000}"/>
          </ac:spMkLst>
        </pc:spChg>
        <pc:picChg chg="del">
          <ac:chgData name="Neemias Informatica Lima" userId="b77af7bd85500281" providerId="LiveId" clId="{B596655D-842E-4515-901B-9B60EAE271A2}" dt="2023-11-10T17:05:20.968" v="69" actId="478"/>
          <ac:picMkLst>
            <pc:docMk/>
            <pc:sldMk cId="3772032319" sldId="290"/>
            <ac:picMk id="6" creationId="{947E2F9F-6B5D-028B-A1CA-5453C2A5754C}"/>
          </ac:picMkLst>
        </pc:picChg>
        <pc:picChg chg="add mod">
          <ac:chgData name="Neemias Informatica Lima" userId="b77af7bd85500281" providerId="LiveId" clId="{B596655D-842E-4515-901B-9B60EAE271A2}" dt="2023-11-10T17:05:21.412" v="70"/>
          <ac:picMkLst>
            <pc:docMk/>
            <pc:sldMk cId="3772032319" sldId="290"/>
            <ac:picMk id="8" creationId="{F395349D-F0F0-5864-3A67-961B65B8F256}"/>
          </ac:picMkLst>
        </pc:picChg>
      </pc:sldChg>
      <pc:sldChg chg="addSp delSp modSp mod">
        <pc:chgData name="Neemias Informatica Lima" userId="b77af7bd85500281" providerId="LiveId" clId="{B596655D-842E-4515-901B-9B60EAE271A2}" dt="2023-11-10T17:21:05.852" v="222" actId="6549"/>
        <pc:sldMkLst>
          <pc:docMk/>
          <pc:sldMk cId="1768216317" sldId="291"/>
        </pc:sldMkLst>
        <pc:spChg chg="del">
          <ac:chgData name="Neemias Informatica Lima" userId="b77af7bd85500281" providerId="LiveId" clId="{B596655D-842E-4515-901B-9B60EAE271A2}" dt="2023-11-10T17:05:33.696" v="73" actId="478"/>
          <ac:spMkLst>
            <pc:docMk/>
            <pc:sldMk cId="1768216317" sldId="291"/>
            <ac:spMk id="2" creationId="{18A9349C-121A-BA93-5BBF-73B303888AF7}"/>
          </ac:spMkLst>
        </pc:spChg>
        <pc:spChg chg="del">
          <ac:chgData name="Neemias Informatica Lima" userId="b77af7bd85500281" providerId="LiveId" clId="{B596655D-842E-4515-901B-9B60EAE271A2}" dt="2023-11-10T17:05:33.696" v="73" actId="478"/>
          <ac:spMkLst>
            <pc:docMk/>
            <pc:sldMk cId="1768216317" sldId="291"/>
            <ac:spMk id="4" creationId="{837AE19F-E5AB-9B62-D34C-5CCB6BD28B53}"/>
          </ac:spMkLst>
        </pc:spChg>
        <pc:spChg chg="add mod">
          <ac:chgData name="Neemias Informatica Lima" userId="b77af7bd85500281" providerId="LiveId" clId="{B596655D-842E-4515-901B-9B60EAE271A2}" dt="2023-11-10T17:05:34.028" v="74"/>
          <ac:spMkLst>
            <pc:docMk/>
            <pc:sldMk cId="1768216317" sldId="291"/>
            <ac:spMk id="5" creationId="{99E8E8CA-8063-8CAD-EBFA-1EB08E8B0CF7}"/>
          </ac:spMkLst>
        </pc:spChg>
        <pc:spChg chg="add mod">
          <ac:chgData name="Neemias Informatica Lima" userId="b77af7bd85500281" providerId="LiveId" clId="{B596655D-842E-4515-901B-9B60EAE271A2}" dt="2023-11-10T17:05:34.028" v="74"/>
          <ac:spMkLst>
            <pc:docMk/>
            <pc:sldMk cId="1768216317" sldId="291"/>
            <ac:spMk id="7" creationId="{12F8B717-988C-174C-F0A3-1E5250EDCA6E}"/>
          </ac:spMkLst>
        </pc:spChg>
        <pc:spChg chg="mod">
          <ac:chgData name="Neemias Informatica Lima" userId="b77af7bd85500281" providerId="LiveId" clId="{B596655D-842E-4515-901B-9B60EAE271A2}" dt="2023-11-10T17:21:05.852" v="222" actId="6549"/>
          <ac:spMkLst>
            <pc:docMk/>
            <pc:sldMk cId="1768216317" sldId="291"/>
            <ac:spMk id="12" creationId="{FD5EC092-AC81-4728-9A45-4C4BB5B95C65}"/>
          </ac:spMkLst>
        </pc:spChg>
        <pc:spChg chg="mod">
          <ac:chgData name="Neemias Informatica Lima" userId="b77af7bd85500281" providerId="LiveId" clId="{B596655D-842E-4515-901B-9B60EAE271A2}" dt="2023-11-10T17:19:25.198" v="194"/>
          <ac:spMkLst>
            <pc:docMk/>
            <pc:sldMk cId="1768216317" sldId="291"/>
            <ac:spMk id="14" creationId="{00000000-0000-0000-0000-000000000000}"/>
          </ac:spMkLst>
        </pc:spChg>
        <pc:picChg chg="del">
          <ac:chgData name="Neemias Informatica Lima" userId="b77af7bd85500281" providerId="LiveId" clId="{B596655D-842E-4515-901B-9B60EAE271A2}" dt="2023-11-10T17:05:33.696" v="73" actId="478"/>
          <ac:picMkLst>
            <pc:docMk/>
            <pc:sldMk cId="1768216317" sldId="291"/>
            <ac:picMk id="6" creationId="{E8CD32DC-C933-25ED-59BB-37706E275CAD}"/>
          </ac:picMkLst>
        </pc:picChg>
        <pc:picChg chg="add mod">
          <ac:chgData name="Neemias Informatica Lima" userId="b77af7bd85500281" providerId="LiveId" clId="{B596655D-842E-4515-901B-9B60EAE271A2}" dt="2023-11-10T17:05:34.028" v="74"/>
          <ac:picMkLst>
            <pc:docMk/>
            <pc:sldMk cId="1768216317" sldId="291"/>
            <ac:picMk id="8" creationId="{8CEA1DC9-8D70-A396-D76D-F642DD4F2B78}"/>
          </ac:picMkLst>
        </pc:picChg>
      </pc:sldChg>
      <pc:sldChg chg="addSp delSp modSp mod">
        <pc:chgData name="Neemias Informatica Lima" userId="b77af7bd85500281" providerId="LiveId" clId="{B596655D-842E-4515-901B-9B60EAE271A2}" dt="2023-11-10T17:23:16.535" v="257" actId="6549"/>
        <pc:sldMkLst>
          <pc:docMk/>
          <pc:sldMk cId="3757265641" sldId="292"/>
        </pc:sldMkLst>
        <pc:spChg chg="del">
          <ac:chgData name="Neemias Informatica Lima" userId="b77af7bd85500281" providerId="LiveId" clId="{B596655D-842E-4515-901B-9B60EAE271A2}" dt="2023-11-10T17:05:47.535" v="77" actId="478"/>
          <ac:spMkLst>
            <pc:docMk/>
            <pc:sldMk cId="3757265641" sldId="292"/>
            <ac:spMk id="2" creationId="{7BD36AB5-E070-2D4C-5BB6-75519175B7F9}"/>
          </ac:spMkLst>
        </pc:spChg>
        <pc:spChg chg="del">
          <ac:chgData name="Neemias Informatica Lima" userId="b77af7bd85500281" providerId="LiveId" clId="{B596655D-842E-4515-901B-9B60EAE271A2}" dt="2023-11-10T17:05:47.535" v="77" actId="478"/>
          <ac:spMkLst>
            <pc:docMk/>
            <pc:sldMk cId="3757265641" sldId="292"/>
            <ac:spMk id="4" creationId="{FCBB0CDA-A135-F4CD-2F1B-22E221537D4E}"/>
          </ac:spMkLst>
        </pc:spChg>
        <pc:spChg chg="add mod">
          <ac:chgData name="Neemias Informatica Lima" userId="b77af7bd85500281" providerId="LiveId" clId="{B596655D-842E-4515-901B-9B60EAE271A2}" dt="2023-11-10T17:05:47.884" v="78"/>
          <ac:spMkLst>
            <pc:docMk/>
            <pc:sldMk cId="3757265641" sldId="292"/>
            <ac:spMk id="5" creationId="{28AB0821-BB77-4C59-C42E-6D30EA050156}"/>
          </ac:spMkLst>
        </pc:spChg>
        <pc:spChg chg="add mod">
          <ac:chgData name="Neemias Informatica Lima" userId="b77af7bd85500281" providerId="LiveId" clId="{B596655D-842E-4515-901B-9B60EAE271A2}" dt="2023-11-10T17:05:47.884" v="78"/>
          <ac:spMkLst>
            <pc:docMk/>
            <pc:sldMk cId="3757265641" sldId="292"/>
            <ac:spMk id="7" creationId="{BBD5453A-3A32-D564-E661-BFAABD168738}"/>
          </ac:spMkLst>
        </pc:spChg>
        <pc:spChg chg="mod">
          <ac:chgData name="Neemias Informatica Lima" userId="b77af7bd85500281" providerId="LiveId" clId="{B596655D-842E-4515-901B-9B60EAE271A2}" dt="2023-11-10T17:23:16.535" v="257" actId="6549"/>
          <ac:spMkLst>
            <pc:docMk/>
            <pc:sldMk cId="3757265641" sldId="292"/>
            <ac:spMk id="12" creationId="{1EC42BAA-B890-43DD-B4F0-9AB5685AF2FE}"/>
          </ac:spMkLst>
        </pc:spChg>
        <pc:spChg chg="mod">
          <ac:chgData name="Neemias Informatica Lima" userId="b77af7bd85500281" providerId="LiveId" clId="{B596655D-842E-4515-901B-9B60EAE271A2}" dt="2023-11-10T17:21:35.247" v="230"/>
          <ac:spMkLst>
            <pc:docMk/>
            <pc:sldMk cId="3757265641" sldId="292"/>
            <ac:spMk id="14" creationId="{00000000-0000-0000-0000-000000000000}"/>
          </ac:spMkLst>
        </pc:spChg>
        <pc:picChg chg="del">
          <ac:chgData name="Neemias Informatica Lima" userId="b77af7bd85500281" providerId="LiveId" clId="{B596655D-842E-4515-901B-9B60EAE271A2}" dt="2023-11-10T17:05:47.535" v="77" actId="478"/>
          <ac:picMkLst>
            <pc:docMk/>
            <pc:sldMk cId="3757265641" sldId="292"/>
            <ac:picMk id="6" creationId="{0B699B01-FFC3-7D8D-1528-AC4FBCEC3FA9}"/>
          </ac:picMkLst>
        </pc:picChg>
        <pc:picChg chg="add mod">
          <ac:chgData name="Neemias Informatica Lima" userId="b77af7bd85500281" providerId="LiveId" clId="{B596655D-842E-4515-901B-9B60EAE271A2}" dt="2023-11-10T17:05:47.884" v="78"/>
          <ac:picMkLst>
            <pc:docMk/>
            <pc:sldMk cId="3757265641" sldId="292"/>
            <ac:picMk id="8" creationId="{83430252-093A-429A-A889-5790E95DF0AF}"/>
          </ac:picMkLst>
        </pc:picChg>
      </pc:sldChg>
      <pc:sldChg chg="addSp delSp modSp mod">
        <pc:chgData name="Neemias Informatica Lima" userId="b77af7bd85500281" providerId="LiveId" clId="{B596655D-842E-4515-901B-9B60EAE271A2}" dt="2023-11-10T17:24:06.022" v="262"/>
        <pc:sldMkLst>
          <pc:docMk/>
          <pc:sldMk cId="3114938747" sldId="293"/>
        </pc:sldMkLst>
        <pc:spChg chg="del">
          <ac:chgData name="Neemias Informatica Lima" userId="b77af7bd85500281" providerId="LiveId" clId="{B596655D-842E-4515-901B-9B60EAE271A2}" dt="2023-11-10T17:05:55.144" v="79" actId="478"/>
          <ac:spMkLst>
            <pc:docMk/>
            <pc:sldMk cId="3114938747" sldId="293"/>
            <ac:spMk id="2" creationId="{45957D14-CE7E-F077-2F86-AB9BF49357EE}"/>
          </ac:spMkLst>
        </pc:spChg>
        <pc:spChg chg="del">
          <ac:chgData name="Neemias Informatica Lima" userId="b77af7bd85500281" providerId="LiveId" clId="{B596655D-842E-4515-901B-9B60EAE271A2}" dt="2023-11-10T17:05:55.144" v="79" actId="478"/>
          <ac:spMkLst>
            <pc:docMk/>
            <pc:sldMk cId="3114938747" sldId="293"/>
            <ac:spMk id="4" creationId="{7BA6D0F8-31D9-5CBF-DCB9-E2354F45B55E}"/>
          </ac:spMkLst>
        </pc:spChg>
        <pc:spChg chg="add mod">
          <ac:chgData name="Neemias Informatica Lima" userId="b77af7bd85500281" providerId="LiveId" clId="{B596655D-842E-4515-901B-9B60EAE271A2}" dt="2023-11-10T17:05:55.419" v="80"/>
          <ac:spMkLst>
            <pc:docMk/>
            <pc:sldMk cId="3114938747" sldId="293"/>
            <ac:spMk id="5" creationId="{AA651DD5-7F38-C774-F727-642D45457D10}"/>
          </ac:spMkLst>
        </pc:spChg>
        <pc:spChg chg="add mod">
          <ac:chgData name="Neemias Informatica Lima" userId="b77af7bd85500281" providerId="LiveId" clId="{B596655D-842E-4515-901B-9B60EAE271A2}" dt="2023-11-10T17:05:55.419" v="80"/>
          <ac:spMkLst>
            <pc:docMk/>
            <pc:sldMk cId="3114938747" sldId="293"/>
            <ac:spMk id="7" creationId="{4C452DA2-5F3A-76DC-219D-F289B4881516}"/>
          </ac:spMkLst>
        </pc:spChg>
        <pc:spChg chg="mod">
          <ac:chgData name="Neemias Informatica Lima" userId="b77af7bd85500281" providerId="LiveId" clId="{B596655D-842E-4515-901B-9B60EAE271A2}" dt="2023-11-10T17:24:06.022" v="262"/>
          <ac:spMkLst>
            <pc:docMk/>
            <pc:sldMk cId="3114938747" sldId="293"/>
            <ac:spMk id="16" creationId="{CFC8B9D9-C6ED-4706-A104-65D118A5B7F9}"/>
          </ac:spMkLst>
        </pc:spChg>
        <pc:picChg chg="del">
          <ac:chgData name="Neemias Informatica Lima" userId="b77af7bd85500281" providerId="LiveId" clId="{B596655D-842E-4515-901B-9B60EAE271A2}" dt="2023-11-10T17:05:55.144" v="79" actId="478"/>
          <ac:picMkLst>
            <pc:docMk/>
            <pc:sldMk cId="3114938747" sldId="293"/>
            <ac:picMk id="6" creationId="{082BD595-C077-C9EE-F46E-3F355B8D035E}"/>
          </ac:picMkLst>
        </pc:picChg>
        <pc:picChg chg="add mod">
          <ac:chgData name="Neemias Informatica Lima" userId="b77af7bd85500281" providerId="LiveId" clId="{B596655D-842E-4515-901B-9B60EAE271A2}" dt="2023-11-10T17:05:55.419" v="80"/>
          <ac:picMkLst>
            <pc:docMk/>
            <pc:sldMk cId="3114938747" sldId="293"/>
            <ac:picMk id="8" creationId="{F8F69C9B-8A21-8312-A564-B68D552C26BB}"/>
          </ac:picMkLst>
        </pc:picChg>
      </pc:sldChg>
    </pc:docChg>
  </pc:docChgLst>
  <pc:docChgLst>
    <pc:chgData name="Neemias Informatica Lima" userId="b77af7bd85500281" providerId="LiveId" clId="{0129C3C8-2C23-4066-BC64-052F92E9BA72}"/>
    <pc:docChg chg="undo redo custSel modSld">
      <pc:chgData name="Neemias Informatica Lima" userId="b77af7bd85500281" providerId="LiveId" clId="{0129C3C8-2C23-4066-BC64-052F92E9BA72}" dt="2023-11-10T18:41:33.641" v="347" actId="20577"/>
      <pc:docMkLst>
        <pc:docMk/>
      </pc:docMkLst>
      <pc:sldChg chg="addSp delSp modSp mod">
        <pc:chgData name="Neemias Informatica Lima" userId="b77af7bd85500281" providerId="LiveId" clId="{0129C3C8-2C23-4066-BC64-052F92E9BA72}" dt="2023-11-10T18:25:32.606" v="41" actId="20577"/>
        <pc:sldMkLst>
          <pc:docMk/>
          <pc:sldMk cId="2232331225" sldId="280"/>
        </pc:sldMkLst>
        <pc:spChg chg="mod">
          <ac:chgData name="Neemias Informatica Lima" userId="b77af7bd85500281" providerId="LiveId" clId="{0129C3C8-2C23-4066-BC64-052F92E9BA72}" dt="2023-11-10T18:23:22.372" v="6" actId="6549"/>
          <ac:spMkLst>
            <pc:docMk/>
            <pc:sldMk cId="2232331225" sldId="280"/>
            <ac:spMk id="6" creationId="{00000000-0000-0000-0000-000000000000}"/>
          </ac:spMkLst>
        </pc:spChg>
        <pc:spChg chg="mod">
          <ac:chgData name="Neemias Informatica Lima" userId="b77af7bd85500281" providerId="LiveId" clId="{0129C3C8-2C23-4066-BC64-052F92E9BA72}" dt="2023-11-10T18:25:32.606" v="41" actId="20577"/>
          <ac:spMkLst>
            <pc:docMk/>
            <pc:sldMk cId="2232331225" sldId="280"/>
            <ac:spMk id="7" creationId="{00000000-0000-0000-0000-000000000000}"/>
          </ac:spMkLst>
        </pc:spChg>
        <pc:spChg chg="mod">
          <ac:chgData name="Neemias Informatica Lima" userId="b77af7bd85500281" providerId="LiveId" clId="{0129C3C8-2C23-4066-BC64-052F92E9BA72}" dt="2023-11-10T18:23:48.360" v="18" actId="6549"/>
          <ac:spMkLst>
            <pc:docMk/>
            <pc:sldMk cId="2232331225" sldId="280"/>
            <ac:spMk id="9" creationId="{00000000-0000-0000-0000-000000000000}"/>
          </ac:spMkLst>
        </pc:spChg>
        <pc:spChg chg="mod">
          <ac:chgData name="Neemias Informatica Lima" userId="b77af7bd85500281" providerId="LiveId" clId="{0129C3C8-2C23-4066-BC64-052F92E9BA72}" dt="2023-11-10T18:25:27.447" v="37" actId="20577"/>
          <ac:spMkLst>
            <pc:docMk/>
            <pc:sldMk cId="2232331225" sldId="280"/>
            <ac:spMk id="11" creationId="{00000000-0000-0000-0000-000000000000}"/>
          </ac:spMkLst>
        </pc:spChg>
        <pc:spChg chg="mod">
          <ac:chgData name="Neemias Informatica Lima" userId="b77af7bd85500281" providerId="LiveId" clId="{0129C3C8-2C23-4066-BC64-052F92E9BA72}" dt="2023-11-10T18:24:21.207" v="28" actId="20577"/>
          <ac:spMkLst>
            <pc:docMk/>
            <pc:sldMk cId="2232331225" sldId="280"/>
            <ac:spMk id="16" creationId="{00000000-0000-0000-0000-000000000000}"/>
          </ac:spMkLst>
        </pc:spChg>
        <pc:picChg chg="del">
          <ac:chgData name="Neemias Informatica Lima" userId="b77af7bd85500281" providerId="LiveId" clId="{0129C3C8-2C23-4066-BC64-052F92E9BA72}" dt="2023-11-10T18:23:27.099" v="7" actId="478"/>
          <ac:picMkLst>
            <pc:docMk/>
            <pc:sldMk cId="2232331225" sldId="280"/>
            <ac:picMk id="4" creationId="{F7556030-92B3-585B-0BB8-43B438479E82}"/>
          </ac:picMkLst>
        </pc:picChg>
        <pc:picChg chg="add mod">
          <ac:chgData name="Neemias Informatica Lima" userId="b77af7bd85500281" providerId="LiveId" clId="{0129C3C8-2C23-4066-BC64-052F92E9BA72}" dt="2023-11-10T18:25:16.391" v="35"/>
          <ac:picMkLst>
            <pc:docMk/>
            <pc:sldMk cId="2232331225" sldId="280"/>
            <ac:picMk id="8" creationId="{462788BE-343A-7069-4885-E2E502319545}"/>
          </ac:picMkLst>
        </pc:picChg>
      </pc:sldChg>
      <pc:sldChg chg="addSp delSp modSp mod">
        <pc:chgData name="Neemias Informatica Lima" userId="b77af7bd85500281" providerId="LiveId" clId="{0129C3C8-2C23-4066-BC64-052F92E9BA72}" dt="2023-11-10T18:28:57.429" v="107" actId="6549"/>
        <pc:sldMkLst>
          <pc:docMk/>
          <pc:sldMk cId="2103443556" sldId="281"/>
        </pc:sldMkLst>
        <pc:spChg chg="mod">
          <ac:chgData name="Neemias Informatica Lima" userId="b77af7bd85500281" providerId="LiveId" clId="{0129C3C8-2C23-4066-BC64-052F92E9BA72}" dt="2023-11-10T18:28:57.429" v="107" actId="6549"/>
          <ac:spMkLst>
            <pc:docMk/>
            <pc:sldMk cId="2103443556" sldId="281"/>
            <ac:spMk id="8" creationId="{00000000-0000-0000-0000-000000000000}"/>
          </ac:spMkLst>
        </pc:spChg>
        <pc:spChg chg="mod">
          <ac:chgData name="Neemias Informatica Lima" userId="b77af7bd85500281" providerId="LiveId" clId="{0129C3C8-2C23-4066-BC64-052F92E9BA72}" dt="2023-11-10T18:26:01.990" v="43" actId="20577"/>
          <ac:spMkLst>
            <pc:docMk/>
            <pc:sldMk cId="2103443556" sldId="281"/>
            <ac:spMk id="11" creationId="{00000000-0000-0000-0000-000000000000}"/>
          </ac:spMkLst>
        </pc:spChg>
        <pc:spChg chg="mod">
          <ac:chgData name="Neemias Informatica Lima" userId="b77af7bd85500281" providerId="LiveId" clId="{0129C3C8-2C23-4066-BC64-052F92E9BA72}" dt="2023-11-10T18:26:33.240" v="55"/>
          <ac:spMkLst>
            <pc:docMk/>
            <pc:sldMk cId="2103443556" sldId="281"/>
            <ac:spMk id="18" creationId="{00000000-0000-0000-0000-000000000000}"/>
          </ac:spMkLst>
        </pc:spChg>
        <pc:picChg chg="add mod">
          <ac:chgData name="Neemias Informatica Lima" userId="b77af7bd85500281" providerId="LiveId" clId="{0129C3C8-2C23-4066-BC64-052F92E9BA72}" dt="2023-11-10T18:26:18.406" v="50" actId="14100"/>
          <ac:picMkLst>
            <pc:docMk/>
            <pc:sldMk cId="2103443556" sldId="281"/>
            <ac:picMk id="3" creationId="{3A936F99-BB51-7C2D-A78F-375A4D586EC4}"/>
          </ac:picMkLst>
        </pc:picChg>
        <pc:picChg chg="del">
          <ac:chgData name="Neemias Informatica Lima" userId="b77af7bd85500281" providerId="LiveId" clId="{0129C3C8-2C23-4066-BC64-052F92E9BA72}" dt="2023-11-10T18:26:04.806" v="44" actId="478"/>
          <ac:picMkLst>
            <pc:docMk/>
            <pc:sldMk cId="2103443556" sldId="281"/>
            <ac:picMk id="4" creationId="{E0314043-6CE4-44BA-E754-936CB064E225}"/>
          </ac:picMkLst>
        </pc:picChg>
      </pc:sldChg>
      <pc:sldChg chg="addSp delSp modSp mod">
        <pc:chgData name="Neemias Informatica Lima" userId="b77af7bd85500281" providerId="LiveId" clId="{0129C3C8-2C23-4066-BC64-052F92E9BA72}" dt="2023-11-10T18:30:40.456" v="137"/>
        <pc:sldMkLst>
          <pc:docMk/>
          <pc:sldMk cId="3683219421" sldId="282"/>
        </pc:sldMkLst>
        <pc:spChg chg="del">
          <ac:chgData name="Neemias Informatica Lima" userId="b77af7bd85500281" providerId="LiveId" clId="{0129C3C8-2C23-4066-BC64-052F92E9BA72}" dt="2023-11-10T18:27:23.614" v="58" actId="478"/>
          <ac:spMkLst>
            <pc:docMk/>
            <pc:sldMk cId="3683219421" sldId="282"/>
            <ac:spMk id="2" creationId="{59E9C3D2-9E19-7D6E-074B-11DBEAC7EB05}"/>
          </ac:spMkLst>
        </pc:spChg>
        <pc:spChg chg="del">
          <ac:chgData name="Neemias Informatica Lima" userId="b77af7bd85500281" providerId="LiveId" clId="{0129C3C8-2C23-4066-BC64-052F92E9BA72}" dt="2023-11-10T18:27:23.614" v="58" actId="478"/>
          <ac:spMkLst>
            <pc:docMk/>
            <pc:sldMk cId="3683219421" sldId="282"/>
            <ac:spMk id="5" creationId="{D96ED5A3-2AB9-EBC1-CAD5-79C6C6CED561}"/>
          </ac:spMkLst>
        </pc:spChg>
        <pc:spChg chg="add mod">
          <ac:chgData name="Neemias Informatica Lima" userId="b77af7bd85500281" providerId="LiveId" clId="{0129C3C8-2C23-4066-BC64-052F92E9BA72}" dt="2023-11-10T18:27:23.923" v="59"/>
          <ac:spMkLst>
            <pc:docMk/>
            <pc:sldMk cId="3683219421" sldId="282"/>
            <ac:spMk id="6" creationId="{7D4FAD1A-1927-BCF8-945B-D3CAEB00A6B2}"/>
          </ac:spMkLst>
        </pc:spChg>
        <pc:spChg chg="add mod">
          <ac:chgData name="Neemias Informatica Lima" userId="b77af7bd85500281" providerId="LiveId" clId="{0129C3C8-2C23-4066-BC64-052F92E9BA72}" dt="2023-11-10T18:27:23.923" v="59"/>
          <ac:spMkLst>
            <pc:docMk/>
            <pc:sldMk cId="3683219421" sldId="282"/>
            <ac:spMk id="8" creationId="{57C2CB09-2398-DB24-9C70-960C3D1B6570}"/>
          </ac:spMkLst>
        </pc:spChg>
        <pc:spChg chg="mod">
          <ac:chgData name="Neemias Informatica Lima" userId="b77af7bd85500281" providerId="LiveId" clId="{0129C3C8-2C23-4066-BC64-052F92E9BA72}" dt="2023-11-10T18:30:40.456" v="137"/>
          <ac:spMkLst>
            <pc:docMk/>
            <pc:sldMk cId="3683219421" sldId="282"/>
            <ac:spMk id="12" creationId="{00000000-0000-0000-0000-000000000000}"/>
          </ac:spMkLst>
        </pc:spChg>
        <pc:spChg chg="mod">
          <ac:chgData name="Neemias Informatica Lima" userId="b77af7bd85500281" providerId="LiveId" clId="{0129C3C8-2C23-4066-BC64-052F92E9BA72}" dt="2023-11-10T18:29:24.655" v="117"/>
          <ac:spMkLst>
            <pc:docMk/>
            <pc:sldMk cId="3683219421" sldId="282"/>
            <ac:spMk id="14" creationId="{00000000-0000-0000-0000-000000000000}"/>
          </ac:spMkLst>
        </pc:spChg>
        <pc:picChg chg="del">
          <ac:chgData name="Neemias Informatica Lima" userId="b77af7bd85500281" providerId="LiveId" clId="{0129C3C8-2C23-4066-BC64-052F92E9BA72}" dt="2023-11-10T18:27:23.614" v="58" actId="478"/>
          <ac:picMkLst>
            <pc:docMk/>
            <pc:sldMk cId="3683219421" sldId="282"/>
            <ac:picMk id="7" creationId="{92E9D52F-11DD-0BA5-7165-08F693D0F58B}"/>
          </ac:picMkLst>
        </pc:picChg>
        <pc:picChg chg="add mod">
          <ac:chgData name="Neemias Informatica Lima" userId="b77af7bd85500281" providerId="LiveId" clId="{0129C3C8-2C23-4066-BC64-052F92E9BA72}" dt="2023-11-10T18:27:23.923" v="59"/>
          <ac:picMkLst>
            <pc:docMk/>
            <pc:sldMk cId="3683219421" sldId="282"/>
            <ac:picMk id="9" creationId="{0B037FCC-4544-761A-0D3A-684D8AA724E6}"/>
          </ac:picMkLst>
        </pc:picChg>
      </pc:sldChg>
      <pc:sldChg chg="addSp delSp modSp mod">
        <pc:chgData name="Neemias Informatica Lima" userId="b77af7bd85500281" providerId="LiveId" clId="{0129C3C8-2C23-4066-BC64-052F92E9BA72}" dt="2023-11-10T18:31:46.726" v="163"/>
        <pc:sldMkLst>
          <pc:docMk/>
          <pc:sldMk cId="3902406419" sldId="283"/>
        </pc:sldMkLst>
        <pc:spChg chg="del">
          <ac:chgData name="Neemias Informatica Lima" userId="b77af7bd85500281" providerId="LiveId" clId="{0129C3C8-2C23-4066-BC64-052F92E9BA72}" dt="2023-11-10T18:27:30.174" v="60" actId="478"/>
          <ac:spMkLst>
            <pc:docMk/>
            <pc:sldMk cId="3902406419" sldId="283"/>
            <ac:spMk id="2" creationId="{029A688C-939C-9AF8-CC61-1408E8C6E895}"/>
          </ac:spMkLst>
        </pc:spChg>
        <pc:spChg chg="del">
          <ac:chgData name="Neemias Informatica Lima" userId="b77af7bd85500281" providerId="LiveId" clId="{0129C3C8-2C23-4066-BC64-052F92E9BA72}" dt="2023-11-10T18:27:30.174" v="60" actId="478"/>
          <ac:spMkLst>
            <pc:docMk/>
            <pc:sldMk cId="3902406419" sldId="283"/>
            <ac:spMk id="4" creationId="{DF4F9D93-22F3-7139-E836-BA5FFD6218BB}"/>
          </ac:spMkLst>
        </pc:spChg>
        <pc:spChg chg="add mod">
          <ac:chgData name="Neemias Informatica Lima" userId="b77af7bd85500281" providerId="LiveId" clId="{0129C3C8-2C23-4066-BC64-052F92E9BA72}" dt="2023-11-10T18:27:30.459" v="61"/>
          <ac:spMkLst>
            <pc:docMk/>
            <pc:sldMk cId="3902406419" sldId="283"/>
            <ac:spMk id="5" creationId="{BFA50A89-5753-E8DA-3F6A-8A88DA239392}"/>
          </ac:spMkLst>
        </pc:spChg>
        <pc:spChg chg="add mod">
          <ac:chgData name="Neemias Informatica Lima" userId="b77af7bd85500281" providerId="LiveId" clId="{0129C3C8-2C23-4066-BC64-052F92E9BA72}" dt="2023-11-10T18:27:30.459" v="61"/>
          <ac:spMkLst>
            <pc:docMk/>
            <pc:sldMk cId="3902406419" sldId="283"/>
            <ac:spMk id="7" creationId="{BC1729B1-5725-23D6-F808-27CF14440798}"/>
          </ac:spMkLst>
        </pc:spChg>
        <pc:spChg chg="mod">
          <ac:chgData name="Neemias Informatica Lima" userId="b77af7bd85500281" providerId="LiveId" clId="{0129C3C8-2C23-4066-BC64-052F92E9BA72}" dt="2023-11-10T18:31:02.158" v="140"/>
          <ac:spMkLst>
            <pc:docMk/>
            <pc:sldMk cId="3902406419" sldId="283"/>
            <ac:spMk id="14" creationId="{00000000-0000-0000-0000-000000000000}"/>
          </ac:spMkLst>
        </pc:spChg>
        <pc:spChg chg="mod">
          <ac:chgData name="Neemias Informatica Lima" userId="b77af7bd85500281" providerId="LiveId" clId="{0129C3C8-2C23-4066-BC64-052F92E9BA72}" dt="2023-11-10T18:31:46.726" v="163"/>
          <ac:spMkLst>
            <pc:docMk/>
            <pc:sldMk cId="3902406419" sldId="283"/>
            <ac:spMk id="15" creationId="{D5C09FDA-172B-4732-BD2E-A9BBEF8B191B}"/>
          </ac:spMkLst>
        </pc:spChg>
        <pc:picChg chg="del">
          <ac:chgData name="Neemias Informatica Lima" userId="b77af7bd85500281" providerId="LiveId" clId="{0129C3C8-2C23-4066-BC64-052F92E9BA72}" dt="2023-11-10T18:27:30.174" v="60" actId="478"/>
          <ac:picMkLst>
            <pc:docMk/>
            <pc:sldMk cId="3902406419" sldId="283"/>
            <ac:picMk id="6" creationId="{86B5C405-6DB1-5D1F-78D4-8A02C9ED76B8}"/>
          </ac:picMkLst>
        </pc:picChg>
        <pc:picChg chg="add mod">
          <ac:chgData name="Neemias Informatica Lima" userId="b77af7bd85500281" providerId="LiveId" clId="{0129C3C8-2C23-4066-BC64-052F92E9BA72}" dt="2023-11-10T18:27:30.459" v="61"/>
          <ac:picMkLst>
            <pc:docMk/>
            <pc:sldMk cId="3902406419" sldId="283"/>
            <ac:picMk id="8" creationId="{81C690E2-7C74-8C72-4B83-2F75980EBDE8}"/>
          </ac:picMkLst>
        </pc:picChg>
      </pc:sldChg>
      <pc:sldChg chg="addSp delSp modSp mod">
        <pc:chgData name="Neemias Informatica Lima" userId="b77af7bd85500281" providerId="LiveId" clId="{0129C3C8-2C23-4066-BC64-052F92E9BA72}" dt="2023-11-10T18:36:18.816" v="238" actId="20577"/>
        <pc:sldMkLst>
          <pc:docMk/>
          <pc:sldMk cId="2424059023" sldId="284"/>
        </pc:sldMkLst>
        <pc:spChg chg="del">
          <ac:chgData name="Neemias Informatica Lima" userId="b77af7bd85500281" providerId="LiveId" clId="{0129C3C8-2C23-4066-BC64-052F92E9BA72}" dt="2023-11-10T18:27:40.090" v="64" actId="478"/>
          <ac:spMkLst>
            <pc:docMk/>
            <pc:sldMk cId="2424059023" sldId="284"/>
            <ac:spMk id="2" creationId="{811C0138-4A22-B2F7-963C-7B94E847E197}"/>
          </ac:spMkLst>
        </pc:spChg>
        <pc:spChg chg="del">
          <ac:chgData name="Neemias Informatica Lima" userId="b77af7bd85500281" providerId="LiveId" clId="{0129C3C8-2C23-4066-BC64-052F92E9BA72}" dt="2023-11-10T18:27:40.090" v="64" actId="478"/>
          <ac:spMkLst>
            <pc:docMk/>
            <pc:sldMk cId="2424059023" sldId="284"/>
            <ac:spMk id="4" creationId="{2ECDC8C4-45AA-0CD0-9BE5-792C06487DBE}"/>
          </ac:spMkLst>
        </pc:spChg>
        <pc:spChg chg="add mod">
          <ac:chgData name="Neemias Informatica Lima" userId="b77af7bd85500281" providerId="LiveId" clId="{0129C3C8-2C23-4066-BC64-052F92E9BA72}" dt="2023-11-10T18:27:40.327" v="65"/>
          <ac:spMkLst>
            <pc:docMk/>
            <pc:sldMk cId="2424059023" sldId="284"/>
            <ac:spMk id="5" creationId="{EA6A4574-84E2-B328-1A52-F528694AEEDF}"/>
          </ac:spMkLst>
        </pc:spChg>
        <pc:spChg chg="add mod">
          <ac:chgData name="Neemias Informatica Lima" userId="b77af7bd85500281" providerId="LiveId" clId="{0129C3C8-2C23-4066-BC64-052F92E9BA72}" dt="2023-11-10T18:27:40.327" v="65"/>
          <ac:spMkLst>
            <pc:docMk/>
            <pc:sldMk cId="2424059023" sldId="284"/>
            <ac:spMk id="7" creationId="{24A1267D-96EE-8D50-C613-51AE66260B3A}"/>
          </ac:spMkLst>
        </pc:spChg>
        <pc:spChg chg="mod">
          <ac:chgData name="Neemias Informatica Lima" userId="b77af7bd85500281" providerId="LiveId" clId="{0129C3C8-2C23-4066-BC64-052F92E9BA72}" dt="2023-11-10T18:34:30.465" v="210"/>
          <ac:spMkLst>
            <pc:docMk/>
            <pc:sldMk cId="2424059023" sldId="284"/>
            <ac:spMk id="14" creationId="{00000000-0000-0000-0000-000000000000}"/>
          </ac:spMkLst>
        </pc:spChg>
        <pc:spChg chg="mod">
          <ac:chgData name="Neemias Informatica Lima" userId="b77af7bd85500281" providerId="LiveId" clId="{0129C3C8-2C23-4066-BC64-052F92E9BA72}" dt="2023-11-10T18:36:18.816" v="238" actId="20577"/>
          <ac:spMkLst>
            <pc:docMk/>
            <pc:sldMk cId="2424059023" sldId="284"/>
            <ac:spMk id="15" creationId="{C3A1BEFC-B9B8-4142-B09F-1F5B330F4265}"/>
          </ac:spMkLst>
        </pc:spChg>
        <pc:picChg chg="del">
          <ac:chgData name="Neemias Informatica Lima" userId="b77af7bd85500281" providerId="LiveId" clId="{0129C3C8-2C23-4066-BC64-052F92E9BA72}" dt="2023-11-10T18:27:40.090" v="64" actId="478"/>
          <ac:picMkLst>
            <pc:docMk/>
            <pc:sldMk cId="2424059023" sldId="284"/>
            <ac:picMk id="6" creationId="{1979AA4B-A63F-228A-7C18-99AD5D60DA6F}"/>
          </ac:picMkLst>
        </pc:picChg>
        <pc:picChg chg="add mod">
          <ac:chgData name="Neemias Informatica Lima" userId="b77af7bd85500281" providerId="LiveId" clId="{0129C3C8-2C23-4066-BC64-052F92E9BA72}" dt="2023-11-10T18:27:40.327" v="65"/>
          <ac:picMkLst>
            <pc:docMk/>
            <pc:sldMk cId="2424059023" sldId="284"/>
            <ac:picMk id="8" creationId="{F12DA13E-D703-1212-3CAA-E18FC7F97D07}"/>
          </ac:picMkLst>
        </pc:picChg>
      </pc:sldChg>
      <pc:sldChg chg="addSp delSp modSp mod">
        <pc:chgData name="Neemias Informatica Lima" userId="b77af7bd85500281" providerId="LiveId" clId="{0129C3C8-2C23-4066-BC64-052F92E9BA72}" dt="2023-11-10T18:38:38.507" v="276" actId="20577"/>
        <pc:sldMkLst>
          <pc:docMk/>
          <pc:sldMk cId="2241968852" sldId="285"/>
        </pc:sldMkLst>
        <pc:spChg chg="del">
          <ac:chgData name="Neemias Informatica Lima" userId="b77af7bd85500281" providerId="LiveId" clId="{0129C3C8-2C23-4066-BC64-052F92E9BA72}" dt="2023-11-10T18:27:50.825" v="68" actId="478"/>
          <ac:spMkLst>
            <pc:docMk/>
            <pc:sldMk cId="2241968852" sldId="285"/>
            <ac:spMk id="2" creationId="{E26FED99-E8E4-1EC2-A1C6-7206FEC0FB72}"/>
          </ac:spMkLst>
        </pc:spChg>
        <pc:spChg chg="del">
          <ac:chgData name="Neemias Informatica Lima" userId="b77af7bd85500281" providerId="LiveId" clId="{0129C3C8-2C23-4066-BC64-052F92E9BA72}" dt="2023-11-10T18:27:50.825" v="68" actId="478"/>
          <ac:spMkLst>
            <pc:docMk/>
            <pc:sldMk cId="2241968852" sldId="285"/>
            <ac:spMk id="4" creationId="{77A97F50-0B87-235A-20EF-288BAB892AC5}"/>
          </ac:spMkLst>
        </pc:spChg>
        <pc:spChg chg="add mod">
          <ac:chgData name="Neemias Informatica Lima" userId="b77af7bd85500281" providerId="LiveId" clId="{0129C3C8-2C23-4066-BC64-052F92E9BA72}" dt="2023-11-10T18:27:51.223" v="69"/>
          <ac:spMkLst>
            <pc:docMk/>
            <pc:sldMk cId="2241968852" sldId="285"/>
            <ac:spMk id="5" creationId="{AC8A550A-8924-5809-97A6-314B37CA1E26}"/>
          </ac:spMkLst>
        </pc:spChg>
        <pc:spChg chg="add mod">
          <ac:chgData name="Neemias Informatica Lima" userId="b77af7bd85500281" providerId="LiveId" clId="{0129C3C8-2C23-4066-BC64-052F92E9BA72}" dt="2023-11-10T18:27:51.223" v="69"/>
          <ac:spMkLst>
            <pc:docMk/>
            <pc:sldMk cId="2241968852" sldId="285"/>
            <ac:spMk id="7" creationId="{A45C0BE6-166F-AB1F-8CAE-68258021CB3C}"/>
          </ac:spMkLst>
        </pc:spChg>
        <pc:spChg chg="mod">
          <ac:chgData name="Neemias Informatica Lima" userId="b77af7bd85500281" providerId="LiveId" clId="{0129C3C8-2C23-4066-BC64-052F92E9BA72}" dt="2023-11-10T18:37:47.795" v="250"/>
          <ac:spMkLst>
            <pc:docMk/>
            <pc:sldMk cId="2241968852" sldId="285"/>
            <ac:spMk id="14" creationId="{00000000-0000-0000-0000-000000000000}"/>
          </ac:spMkLst>
        </pc:spChg>
        <pc:spChg chg="mod">
          <ac:chgData name="Neemias Informatica Lima" userId="b77af7bd85500281" providerId="LiveId" clId="{0129C3C8-2C23-4066-BC64-052F92E9BA72}" dt="2023-11-10T18:38:38.507" v="276" actId="20577"/>
          <ac:spMkLst>
            <pc:docMk/>
            <pc:sldMk cId="2241968852" sldId="285"/>
            <ac:spMk id="15" creationId="{0F091E13-8EAD-4FFB-9473-BC74E5ABDC64}"/>
          </ac:spMkLst>
        </pc:spChg>
        <pc:picChg chg="del">
          <ac:chgData name="Neemias Informatica Lima" userId="b77af7bd85500281" providerId="LiveId" clId="{0129C3C8-2C23-4066-BC64-052F92E9BA72}" dt="2023-11-10T18:27:50.825" v="68" actId="478"/>
          <ac:picMkLst>
            <pc:docMk/>
            <pc:sldMk cId="2241968852" sldId="285"/>
            <ac:picMk id="6" creationId="{4D78A47C-A1AC-2F85-E618-977AF0CD7558}"/>
          </ac:picMkLst>
        </pc:picChg>
        <pc:picChg chg="add mod">
          <ac:chgData name="Neemias Informatica Lima" userId="b77af7bd85500281" providerId="LiveId" clId="{0129C3C8-2C23-4066-BC64-052F92E9BA72}" dt="2023-11-10T18:27:51.223" v="69"/>
          <ac:picMkLst>
            <pc:docMk/>
            <pc:sldMk cId="2241968852" sldId="285"/>
            <ac:picMk id="8" creationId="{15F56455-7144-55B8-738A-9D6EA30F460E}"/>
          </ac:picMkLst>
        </pc:picChg>
      </pc:sldChg>
      <pc:sldChg chg="addSp delSp modSp mod">
        <pc:chgData name="Neemias Informatica Lima" userId="b77af7bd85500281" providerId="LiveId" clId="{0129C3C8-2C23-4066-BC64-052F92E9BA72}" dt="2023-11-10T18:39:52.165" v="304" actId="6549"/>
        <pc:sldMkLst>
          <pc:docMk/>
          <pc:sldMk cId="1959249856" sldId="286"/>
        </pc:sldMkLst>
        <pc:spChg chg="del">
          <ac:chgData name="Neemias Informatica Lima" userId="b77af7bd85500281" providerId="LiveId" clId="{0129C3C8-2C23-4066-BC64-052F92E9BA72}" dt="2023-11-10T18:28:02.126" v="72" actId="478"/>
          <ac:spMkLst>
            <pc:docMk/>
            <pc:sldMk cId="1959249856" sldId="286"/>
            <ac:spMk id="2" creationId="{C05790A9-8F99-4CA1-9704-48F11D2466BB}"/>
          </ac:spMkLst>
        </pc:spChg>
        <pc:spChg chg="del">
          <ac:chgData name="Neemias Informatica Lima" userId="b77af7bd85500281" providerId="LiveId" clId="{0129C3C8-2C23-4066-BC64-052F92E9BA72}" dt="2023-11-10T18:28:02.126" v="72" actId="478"/>
          <ac:spMkLst>
            <pc:docMk/>
            <pc:sldMk cId="1959249856" sldId="286"/>
            <ac:spMk id="4" creationId="{D2883E47-EC68-F469-B3C4-FC0EB6F4E8EC}"/>
          </ac:spMkLst>
        </pc:spChg>
        <pc:spChg chg="add mod">
          <ac:chgData name="Neemias Informatica Lima" userId="b77af7bd85500281" providerId="LiveId" clId="{0129C3C8-2C23-4066-BC64-052F92E9BA72}" dt="2023-11-10T18:28:02.379" v="73"/>
          <ac:spMkLst>
            <pc:docMk/>
            <pc:sldMk cId="1959249856" sldId="286"/>
            <ac:spMk id="5" creationId="{9A4B0F0E-51CD-9507-5991-F3A5060040B7}"/>
          </ac:spMkLst>
        </pc:spChg>
        <pc:spChg chg="add mod">
          <ac:chgData name="Neemias Informatica Lima" userId="b77af7bd85500281" providerId="LiveId" clId="{0129C3C8-2C23-4066-BC64-052F92E9BA72}" dt="2023-11-10T18:28:02.379" v="73"/>
          <ac:spMkLst>
            <pc:docMk/>
            <pc:sldMk cId="1959249856" sldId="286"/>
            <ac:spMk id="7" creationId="{3F178E88-6246-4D48-35D3-E7FDA68E4A48}"/>
          </ac:spMkLst>
        </pc:spChg>
        <pc:spChg chg="mod">
          <ac:chgData name="Neemias Informatica Lima" userId="b77af7bd85500281" providerId="LiveId" clId="{0129C3C8-2C23-4066-BC64-052F92E9BA72}" dt="2023-11-10T18:39:18.240" v="284"/>
          <ac:spMkLst>
            <pc:docMk/>
            <pc:sldMk cId="1959249856" sldId="286"/>
            <ac:spMk id="14" creationId="{00000000-0000-0000-0000-000000000000}"/>
          </ac:spMkLst>
        </pc:spChg>
        <pc:spChg chg="mod">
          <ac:chgData name="Neemias Informatica Lima" userId="b77af7bd85500281" providerId="LiveId" clId="{0129C3C8-2C23-4066-BC64-052F92E9BA72}" dt="2023-11-10T18:39:52.165" v="304" actId="6549"/>
          <ac:spMkLst>
            <pc:docMk/>
            <pc:sldMk cId="1959249856" sldId="286"/>
            <ac:spMk id="15" creationId="{863BB09B-C8C1-4354-BC51-D930C951E507}"/>
          </ac:spMkLst>
        </pc:spChg>
        <pc:picChg chg="del">
          <ac:chgData name="Neemias Informatica Lima" userId="b77af7bd85500281" providerId="LiveId" clId="{0129C3C8-2C23-4066-BC64-052F92E9BA72}" dt="2023-11-10T18:28:02.126" v="72" actId="478"/>
          <ac:picMkLst>
            <pc:docMk/>
            <pc:sldMk cId="1959249856" sldId="286"/>
            <ac:picMk id="6" creationId="{D764C5F5-0681-53D9-6AEF-D31EE9918B27}"/>
          </ac:picMkLst>
        </pc:picChg>
        <pc:picChg chg="add mod">
          <ac:chgData name="Neemias Informatica Lima" userId="b77af7bd85500281" providerId="LiveId" clId="{0129C3C8-2C23-4066-BC64-052F92E9BA72}" dt="2023-11-10T18:28:02.379" v="73"/>
          <ac:picMkLst>
            <pc:docMk/>
            <pc:sldMk cId="1959249856" sldId="286"/>
            <ac:picMk id="8" creationId="{448C59D5-08D1-FBC3-C706-1D1F5873FD54}"/>
          </ac:picMkLst>
        </pc:picChg>
      </pc:sldChg>
      <pc:sldChg chg="addSp delSp modSp mod">
        <pc:chgData name="Neemias Informatica Lima" userId="b77af7bd85500281" providerId="LiveId" clId="{0129C3C8-2C23-4066-BC64-052F92E9BA72}" dt="2023-11-10T18:41:33.641" v="347" actId="20577"/>
        <pc:sldMkLst>
          <pc:docMk/>
          <pc:sldMk cId="2857006406" sldId="287"/>
        </pc:sldMkLst>
        <pc:spChg chg="del">
          <ac:chgData name="Neemias Informatica Lima" userId="b77af7bd85500281" providerId="LiveId" clId="{0129C3C8-2C23-4066-BC64-052F92E9BA72}" dt="2023-11-10T18:28:19.453" v="78" actId="478"/>
          <ac:spMkLst>
            <pc:docMk/>
            <pc:sldMk cId="2857006406" sldId="287"/>
            <ac:spMk id="2" creationId="{1DE0B938-E244-2E1D-7D54-4DA7A92A13C8}"/>
          </ac:spMkLst>
        </pc:spChg>
        <pc:spChg chg="del">
          <ac:chgData name="Neemias Informatica Lima" userId="b77af7bd85500281" providerId="LiveId" clId="{0129C3C8-2C23-4066-BC64-052F92E9BA72}" dt="2023-11-10T18:28:19.453" v="78" actId="478"/>
          <ac:spMkLst>
            <pc:docMk/>
            <pc:sldMk cId="2857006406" sldId="287"/>
            <ac:spMk id="4" creationId="{0A9677BB-C283-B475-8F26-DC4E8075DCF4}"/>
          </ac:spMkLst>
        </pc:spChg>
        <pc:spChg chg="add mod">
          <ac:chgData name="Neemias Informatica Lima" userId="b77af7bd85500281" providerId="LiveId" clId="{0129C3C8-2C23-4066-BC64-052F92E9BA72}" dt="2023-11-10T18:28:19.690" v="79"/>
          <ac:spMkLst>
            <pc:docMk/>
            <pc:sldMk cId="2857006406" sldId="287"/>
            <ac:spMk id="5" creationId="{240F622A-807C-D4AD-604D-CBB9535C3028}"/>
          </ac:spMkLst>
        </pc:spChg>
        <pc:spChg chg="add mod">
          <ac:chgData name="Neemias Informatica Lima" userId="b77af7bd85500281" providerId="LiveId" clId="{0129C3C8-2C23-4066-BC64-052F92E9BA72}" dt="2023-11-10T18:28:19.690" v="79"/>
          <ac:spMkLst>
            <pc:docMk/>
            <pc:sldMk cId="2857006406" sldId="287"/>
            <ac:spMk id="7" creationId="{45F34B56-7A18-DE4F-DA98-D79C1D176D16}"/>
          </ac:spMkLst>
        </pc:spChg>
        <pc:spChg chg="mod">
          <ac:chgData name="Neemias Informatica Lima" userId="b77af7bd85500281" providerId="LiveId" clId="{0129C3C8-2C23-4066-BC64-052F92E9BA72}" dt="2023-11-10T18:41:33.641" v="347" actId="20577"/>
          <ac:spMkLst>
            <pc:docMk/>
            <pc:sldMk cId="2857006406" sldId="287"/>
            <ac:spMk id="16" creationId="{28D68641-D640-4BD7-9D5B-B3803DCCF9B3}"/>
          </ac:spMkLst>
        </pc:spChg>
        <pc:picChg chg="del">
          <ac:chgData name="Neemias Informatica Lima" userId="b77af7bd85500281" providerId="LiveId" clId="{0129C3C8-2C23-4066-BC64-052F92E9BA72}" dt="2023-11-10T18:28:19.453" v="78" actId="478"/>
          <ac:picMkLst>
            <pc:docMk/>
            <pc:sldMk cId="2857006406" sldId="287"/>
            <ac:picMk id="6" creationId="{F0F61531-D71C-427C-66A8-2409EFCCB54E}"/>
          </ac:picMkLst>
        </pc:picChg>
        <pc:picChg chg="add mod">
          <ac:chgData name="Neemias Informatica Lima" userId="b77af7bd85500281" providerId="LiveId" clId="{0129C3C8-2C23-4066-BC64-052F92E9BA72}" dt="2023-11-10T18:28:19.690" v="79"/>
          <ac:picMkLst>
            <pc:docMk/>
            <pc:sldMk cId="2857006406" sldId="287"/>
            <ac:picMk id="8" creationId="{2F8E601F-0969-6582-2D1E-FB78F754FFEB}"/>
          </ac:picMkLst>
        </pc:picChg>
      </pc:sldChg>
      <pc:sldChg chg="addSp delSp modSp mod">
        <pc:chgData name="Neemias Informatica Lima" userId="b77af7bd85500281" providerId="LiveId" clId="{0129C3C8-2C23-4066-BC64-052F92E9BA72}" dt="2023-11-10T18:30:11.707" v="134" actId="20577"/>
        <pc:sldMkLst>
          <pc:docMk/>
          <pc:sldMk cId="2630436816" sldId="288"/>
        </pc:sldMkLst>
        <pc:spChg chg="del">
          <ac:chgData name="Neemias Informatica Lima" userId="b77af7bd85500281" providerId="LiveId" clId="{0129C3C8-2C23-4066-BC64-052F92E9BA72}" dt="2023-11-10T18:27:17.157" v="56" actId="478"/>
          <ac:spMkLst>
            <pc:docMk/>
            <pc:sldMk cId="2630436816" sldId="288"/>
            <ac:spMk id="2" creationId="{790E1D4E-8173-9EA5-C1FB-84713166283A}"/>
          </ac:spMkLst>
        </pc:spChg>
        <pc:spChg chg="del">
          <ac:chgData name="Neemias Informatica Lima" userId="b77af7bd85500281" providerId="LiveId" clId="{0129C3C8-2C23-4066-BC64-052F92E9BA72}" dt="2023-11-10T18:27:17.157" v="56" actId="478"/>
          <ac:spMkLst>
            <pc:docMk/>
            <pc:sldMk cId="2630436816" sldId="288"/>
            <ac:spMk id="4" creationId="{E7227CF6-361C-53BE-7588-A31770F4F431}"/>
          </ac:spMkLst>
        </pc:spChg>
        <pc:spChg chg="add mod">
          <ac:chgData name="Neemias Informatica Lima" userId="b77af7bd85500281" providerId="LiveId" clId="{0129C3C8-2C23-4066-BC64-052F92E9BA72}" dt="2023-11-10T18:27:17.491" v="57"/>
          <ac:spMkLst>
            <pc:docMk/>
            <pc:sldMk cId="2630436816" sldId="288"/>
            <ac:spMk id="5" creationId="{B6E77739-CD5B-99AF-E32A-57BB256D2577}"/>
          </ac:spMkLst>
        </pc:spChg>
        <pc:spChg chg="add mod">
          <ac:chgData name="Neemias Informatica Lima" userId="b77af7bd85500281" providerId="LiveId" clId="{0129C3C8-2C23-4066-BC64-052F92E9BA72}" dt="2023-11-10T18:27:17.491" v="57"/>
          <ac:spMkLst>
            <pc:docMk/>
            <pc:sldMk cId="2630436816" sldId="288"/>
            <ac:spMk id="7" creationId="{1CA5CEA4-B6A0-82AD-18A2-505BA31F71E2}"/>
          </ac:spMkLst>
        </pc:spChg>
        <pc:spChg chg="mod">
          <ac:chgData name="Neemias Informatica Lima" userId="b77af7bd85500281" providerId="LiveId" clId="{0129C3C8-2C23-4066-BC64-052F92E9BA72}" dt="2023-11-10T18:30:11.707" v="134" actId="20577"/>
          <ac:spMkLst>
            <pc:docMk/>
            <pc:sldMk cId="2630436816" sldId="288"/>
            <ac:spMk id="13" creationId="{00000000-0000-0000-0000-000000000000}"/>
          </ac:spMkLst>
        </pc:spChg>
        <pc:spChg chg="mod">
          <ac:chgData name="Neemias Informatica Lima" userId="b77af7bd85500281" providerId="LiveId" clId="{0129C3C8-2C23-4066-BC64-052F92E9BA72}" dt="2023-11-10T18:29:18.109" v="112"/>
          <ac:spMkLst>
            <pc:docMk/>
            <pc:sldMk cId="2630436816" sldId="288"/>
            <ac:spMk id="14" creationId="{00000000-0000-0000-0000-000000000000}"/>
          </ac:spMkLst>
        </pc:spChg>
        <pc:picChg chg="del">
          <ac:chgData name="Neemias Informatica Lima" userId="b77af7bd85500281" providerId="LiveId" clId="{0129C3C8-2C23-4066-BC64-052F92E9BA72}" dt="2023-11-10T18:27:17.157" v="56" actId="478"/>
          <ac:picMkLst>
            <pc:docMk/>
            <pc:sldMk cId="2630436816" sldId="288"/>
            <ac:picMk id="6" creationId="{B683E1F9-74F1-1A5C-2574-3DD81DA79DB0}"/>
          </ac:picMkLst>
        </pc:picChg>
        <pc:picChg chg="add mod">
          <ac:chgData name="Neemias Informatica Lima" userId="b77af7bd85500281" providerId="LiveId" clId="{0129C3C8-2C23-4066-BC64-052F92E9BA72}" dt="2023-11-10T18:27:17.491" v="57"/>
          <ac:picMkLst>
            <pc:docMk/>
            <pc:sldMk cId="2630436816" sldId="288"/>
            <ac:picMk id="8" creationId="{686063A6-936E-183E-6068-0CDA9ABAB9A9}"/>
          </ac:picMkLst>
        </pc:picChg>
      </pc:sldChg>
      <pc:sldChg chg="addSp delSp modSp mod">
        <pc:chgData name="Neemias Informatica Lima" userId="b77af7bd85500281" providerId="LiveId" clId="{0129C3C8-2C23-4066-BC64-052F92E9BA72}" dt="2023-11-10T18:34:46.024" v="215"/>
        <pc:sldMkLst>
          <pc:docMk/>
          <pc:sldMk cId="3032827026" sldId="289"/>
        </pc:sldMkLst>
        <pc:spChg chg="del">
          <ac:chgData name="Neemias Informatica Lima" userId="b77af7bd85500281" providerId="LiveId" clId="{0129C3C8-2C23-4066-BC64-052F92E9BA72}" dt="2023-11-10T18:27:35.118" v="62" actId="478"/>
          <ac:spMkLst>
            <pc:docMk/>
            <pc:sldMk cId="3032827026" sldId="289"/>
            <ac:spMk id="2" creationId="{90569906-A68D-E1A0-8DB1-D30A929110CE}"/>
          </ac:spMkLst>
        </pc:spChg>
        <pc:spChg chg="del">
          <ac:chgData name="Neemias Informatica Lima" userId="b77af7bd85500281" providerId="LiveId" clId="{0129C3C8-2C23-4066-BC64-052F92E9BA72}" dt="2023-11-10T18:27:35.118" v="62" actId="478"/>
          <ac:spMkLst>
            <pc:docMk/>
            <pc:sldMk cId="3032827026" sldId="289"/>
            <ac:spMk id="4" creationId="{3349E048-7F60-219E-CD2B-7586BCA28438}"/>
          </ac:spMkLst>
        </pc:spChg>
        <pc:spChg chg="add mod">
          <ac:chgData name="Neemias Informatica Lima" userId="b77af7bd85500281" providerId="LiveId" clId="{0129C3C8-2C23-4066-BC64-052F92E9BA72}" dt="2023-11-10T18:27:35.403" v="63"/>
          <ac:spMkLst>
            <pc:docMk/>
            <pc:sldMk cId="3032827026" sldId="289"/>
            <ac:spMk id="5" creationId="{BF21BBD0-E13F-2F44-2074-B2A034BC8158}"/>
          </ac:spMkLst>
        </pc:spChg>
        <pc:spChg chg="add mod">
          <ac:chgData name="Neemias Informatica Lima" userId="b77af7bd85500281" providerId="LiveId" clId="{0129C3C8-2C23-4066-BC64-052F92E9BA72}" dt="2023-11-10T18:27:35.403" v="63"/>
          <ac:spMkLst>
            <pc:docMk/>
            <pc:sldMk cId="3032827026" sldId="289"/>
            <ac:spMk id="7" creationId="{81E9D9BA-F8C2-65C1-3AD3-4860312E220D}"/>
          </ac:spMkLst>
        </pc:spChg>
        <pc:spChg chg="mod">
          <ac:chgData name="Neemias Informatica Lima" userId="b77af7bd85500281" providerId="LiveId" clId="{0129C3C8-2C23-4066-BC64-052F92E9BA72}" dt="2023-11-10T18:33:09.428" v="202" actId="20577"/>
          <ac:spMkLst>
            <pc:docMk/>
            <pc:sldMk cId="3032827026" sldId="289"/>
            <ac:spMk id="12" creationId="{A64B78EF-EDA8-421A-88C9-45544BBCA9D1}"/>
          </ac:spMkLst>
        </pc:spChg>
        <pc:spChg chg="mod">
          <ac:chgData name="Neemias Informatica Lima" userId="b77af7bd85500281" providerId="LiveId" clId="{0129C3C8-2C23-4066-BC64-052F92E9BA72}" dt="2023-11-10T18:34:46.024" v="215"/>
          <ac:spMkLst>
            <pc:docMk/>
            <pc:sldMk cId="3032827026" sldId="289"/>
            <ac:spMk id="14" creationId="{00000000-0000-0000-0000-000000000000}"/>
          </ac:spMkLst>
        </pc:spChg>
        <pc:picChg chg="del">
          <ac:chgData name="Neemias Informatica Lima" userId="b77af7bd85500281" providerId="LiveId" clId="{0129C3C8-2C23-4066-BC64-052F92E9BA72}" dt="2023-11-10T18:27:35.118" v="62" actId="478"/>
          <ac:picMkLst>
            <pc:docMk/>
            <pc:sldMk cId="3032827026" sldId="289"/>
            <ac:picMk id="6" creationId="{AFF3151A-F158-76ED-97F3-A88E64769FED}"/>
          </ac:picMkLst>
        </pc:picChg>
        <pc:picChg chg="add mod">
          <ac:chgData name="Neemias Informatica Lima" userId="b77af7bd85500281" providerId="LiveId" clId="{0129C3C8-2C23-4066-BC64-052F92E9BA72}" dt="2023-11-10T18:27:35.403" v="63"/>
          <ac:picMkLst>
            <pc:docMk/>
            <pc:sldMk cId="3032827026" sldId="289"/>
            <ac:picMk id="8" creationId="{49A5C160-D543-D1DA-EEBA-91EF5397F75C}"/>
          </ac:picMkLst>
        </pc:picChg>
      </pc:sldChg>
      <pc:sldChg chg="addSp delSp modSp mod">
        <pc:chgData name="Neemias Informatica Lima" userId="b77af7bd85500281" providerId="LiveId" clId="{0129C3C8-2C23-4066-BC64-052F92E9BA72}" dt="2023-11-10T18:37:15.053" v="247" actId="20577"/>
        <pc:sldMkLst>
          <pc:docMk/>
          <pc:sldMk cId="3772032319" sldId="290"/>
        </pc:sldMkLst>
        <pc:spChg chg="del">
          <ac:chgData name="Neemias Informatica Lima" userId="b77af7bd85500281" providerId="LiveId" clId="{0129C3C8-2C23-4066-BC64-052F92E9BA72}" dt="2023-11-10T18:27:44.810" v="66" actId="478"/>
          <ac:spMkLst>
            <pc:docMk/>
            <pc:sldMk cId="3772032319" sldId="290"/>
            <ac:spMk id="2" creationId="{C63C8789-D023-CA1D-9F65-B5C2A72BC735}"/>
          </ac:spMkLst>
        </pc:spChg>
        <pc:spChg chg="del">
          <ac:chgData name="Neemias Informatica Lima" userId="b77af7bd85500281" providerId="LiveId" clId="{0129C3C8-2C23-4066-BC64-052F92E9BA72}" dt="2023-11-10T18:27:44.810" v="66" actId="478"/>
          <ac:spMkLst>
            <pc:docMk/>
            <pc:sldMk cId="3772032319" sldId="290"/>
            <ac:spMk id="4" creationId="{2099C4BF-70D1-5073-C5B6-8708FB9FCB7C}"/>
          </ac:spMkLst>
        </pc:spChg>
        <pc:spChg chg="add mod">
          <ac:chgData name="Neemias Informatica Lima" userId="b77af7bd85500281" providerId="LiveId" clId="{0129C3C8-2C23-4066-BC64-052F92E9BA72}" dt="2023-11-10T18:27:45.063" v="67"/>
          <ac:spMkLst>
            <pc:docMk/>
            <pc:sldMk cId="3772032319" sldId="290"/>
            <ac:spMk id="5" creationId="{04E87295-8B8F-4572-0D3E-2BE8E1D678AA}"/>
          </ac:spMkLst>
        </pc:spChg>
        <pc:spChg chg="add mod">
          <ac:chgData name="Neemias Informatica Lima" userId="b77af7bd85500281" providerId="LiveId" clId="{0129C3C8-2C23-4066-BC64-052F92E9BA72}" dt="2023-11-10T18:27:45.063" v="67"/>
          <ac:spMkLst>
            <pc:docMk/>
            <pc:sldMk cId="3772032319" sldId="290"/>
            <ac:spMk id="7" creationId="{F5A086FC-B1EE-D6CA-1822-B23260F25498}"/>
          </ac:spMkLst>
        </pc:spChg>
        <pc:spChg chg="mod">
          <ac:chgData name="Neemias Informatica Lima" userId="b77af7bd85500281" providerId="LiveId" clId="{0129C3C8-2C23-4066-BC64-052F92E9BA72}" dt="2023-11-10T18:37:15.053" v="247" actId="20577"/>
          <ac:spMkLst>
            <pc:docMk/>
            <pc:sldMk cId="3772032319" sldId="290"/>
            <ac:spMk id="12" creationId="{8D5A143D-15FB-4DFE-B0EC-FEEB77A92B2C}"/>
          </ac:spMkLst>
        </pc:spChg>
        <pc:spChg chg="mod">
          <ac:chgData name="Neemias Informatica Lima" userId="b77af7bd85500281" providerId="LiveId" clId="{0129C3C8-2C23-4066-BC64-052F92E9BA72}" dt="2023-11-10T18:35:15.573" v="220"/>
          <ac:spMkLst>
            <pc:docMk/>
            <pc:sldMk cId="3772032319" sldId="290"/>
            <ac:spMk id="14" creationId="{00000000-0000-0000-0000-000000000000}"/>
          </ac:spMkLst>
        </pc:spChg>
        <pc:picChg chg="del">
          <ac:chgData name="Neemias Informatica Lima" userId="b77af7bd85500281" providerId="LiveId" clId="{0129C3C8-2C23-4066-BC64-052F92E9BA72}" dt="2023-11-10T18:27:44.810" v="66" actId="478"/>
          <ac:picMkLst>
            <pc:docMk/>
            <pc:sldMk cId="3772032319" sldId="290"/>
            <ac:picMk id="6" creationId="{D4373B8F-C880-D1AE-18CA-A6D2E6540D4E}"/>
          </ac:picMkLst>
        </pc:picChg>
        <pc:picChg chg="add mod">
          <ac:chgData name="Neemias Informatica Lima" userId="b77af7bd85500281" providerId="LiveId" clId="{0129C3C8-2C23-4066-BC64-052F92E9BA72}" dt="2023-11-10T18:27:45.063" v="67"/>
          <ac:picMkLst>
            <pc:docMk/>
            <pc:sldMk cId="3772032319" sldId="290"/>
            <ac:picMk id="8" creationId="{A3114EAE-F9DF-68EE-A9A7-997011137E87}"/>
          </ac:picMkLst>
        </pc:picChg>
      </pc:sldChg>
      <pc:sldChg chg="addSp delSp modSp mod">
        <pc:chgData name="Neemias Informatica Lima" userId="b77af7bd85500281" providerId="LiveId" clId="{0129C3C8-2C23-4066-BC64-052F92E9BA72}" dt="2023-11-10T18:39:03.657" v="279"/>
        <pc:sldMkLst>
          <pc:docMk/>
          <pc:sldMk cId="1768216317" sldId="291"/>
        </pc:sldMkLst>
        <pc:spChg chg="del">
          <ac:chgData name="Neemias Informatica Lima" userId="b77af7bd85500281" providerId="LiveId" clId="{0129C3C8-2C23-4066-BC64-052F92E9BA72}" dt="2023-11-10T18:27:56.874" v="70" actId="478"/>
          <ac:spMkLst>
            <pc:docMk/>
            <pc:sldMk cId="1768216317" sldId="291"/>
            <ac:spMk id="2" creationId="{FD57A099-AD1F-0D56-A1B0-83EB0D7E1EEE}"/>
          </ac:spMkLst>
        </pc:spChg>
        <pc:spChg chg="del">
          <ac:chgData name="Neemias Informatica Lima" userId="b77af7bd85500281" providerId="LiveId" clId="{0129C3C8-2C23-4066-BC64-052F92E9BA72}" dt="2023-11-10T18:27:56.874" v="70" actId="478"/>
          <ac:spMkLst>
            <pc:docMk/>
            <pc:sldMk cId="1768216317" sldId="291"/>
            <ac:spMk id="4" creationId="{277A5989-4D7A-F39E-B1B9-019EC08B8D7E}"/>
          </ac:spMkLst>
        </pc:spChg>
        <pc:spChg chg="add mod">
          <ac:chgData name="Neemias Informatica Lima" userId="b77af7bd85500281" providerId="LiveId" clId="{0129C3C8-2C23-4066-BC64-052F92E9BA72}" dt="2023-11-10T18:27:57.214" v="71"/>
          <ac:spMkLst>
            <pc:docMk/>
            <pc:sldMk cId="1768216317" sldId="291"/>
            <ac:spMk id="5" creationId="{2C45EB66-7A43-942B-1579-6A8F365A1819}"/>
          </ac:spMkLst>
        </pc:spChg>
        <pc:spChg chg="add mod">
          <ac:chgData name="Neemias Informatica Lima" userId="b77af7bd85500281" providerId="LiveId" clId="{0129C3C8-2C23-4066-BC64-052F92E9BA72}" dt="2023-11-10T18:27:57.214" v="71"/>
          <ac:spMkLst>
            <pc:docMk/>
            <pc:sldMk cId="1768216317" sldId="291"/>
            <ac:spMk id="7" creationId="{239998D3-2F54-B4EC-F33A-B6B33D5410AA}"/>
          </ac:spMkLst>
        </pc:spChg>
        <pc:spChg chg="mod">
          <ac:chgData name="Neemias Informatica Lima" userId="b77af7bd85500281" providerId="LiveId" clId="{0129C3C8-2C23-4066-BC64-052F92E9BA72}" dt="2023-11-10T18:39:03.657" v="279"/>
          <ac:spMkLst>
            <pc:docMk/>
            <pc:sldMk cId="1768216317" sldId="291"/>
            <ac:spMk id="12" creationId="{FD5EC092-AC81-4728-9A45-4C4BB5B95C65}"/>
          </ac:spMkLst>
        </pc:spChg>
        <pc:spChg chg="mod">
          <ac:chgData name="Neemias Informatica Lima" userId="b77af7bd85500281" providerId="LiveId" clId="{0129C3C8-2C23-4066-BC64-052F92E9BA72}" dt="2023-11-10T18:37:53.967" v="255"/>
          <ac:spMkLst>
            <pc:docMk/>
            <pc:sldMk cId="1768216317" sldId="291"/>
            <ac:spMk id="14" creationId="{00000000-0000-0000-0000-000000000000}"/>
          </ac:spMkLst>
        </pc:spChg>
        <pc:picChg chg="del">
          <ac:chgData name="Neemias Informatica Lima" userId="b77af7bd85500281" providerId="LiveId" clId="{0129C3C8-2C23-4066-BC64-052F92E9BA72}" dt="2023-11-10T18:27:56.874" v="70" actId="478"/>
          <ac:picMkLst>
            <pc:docMk/>
            <pc:sldMk cId="1768216317" sldId="291"/>
            <ac:picMk id="6" creationId="{02F8B90C-6B92-3798-EAF1-F4021F0EF966}"/>
          </ac:picMkLst>
        </pc:picChg>
        <pc:picChg chg="add mod">
          <ac:chgData name="Neemias Informatica Lima" userId="b77af7bd85500281" providerId="LiveId" clId="{0129C3C8-2C23-4066-BC64-052F92E9BA72}" dt="2023-11-10T18:27:57.214" v="71"/>
          <ac:picMkLst>
            <pc:docMk/>
            <pc:sldMk cId="1768216317" sldId="291"/>
            <ac:picMk id="8" creationId="{580CFD87-2ED0-309B-96BE-C4B910AD5854}"/>
          </ac:picMkLst>
        </pc:picChg>
      </pc:sldChg>
      <pc:sldChg chg="addSp delSp modSp mod">
        <pc:chgData name="Neemias Informatica Lima" userId="b77af7bd85500281" providerId="LiveId" clId="{0129C3C8-2C23-4066-BC64-052F92E9BA72}" dt="2023-11-10T18:40:38.539" v="317"/>
        <pc:sldMkLst>
          <pc:docMk/>
          <pc:sldMk cId="3757265641" sldId="292"/>
        </pc:sldMkLst>
        <pc:spChg chg="del">
          <ac:chgData name="Neemias Informatica Lima" userId="b77af7bd85500281" providerId="LiveId" clId="{0129C3C8-2C23-4066-BC64-052F92E9BA72}" dt="2023-11-10T18:28:07.357" v="74" actId="478"/>
          <ac:spMkLst>
            <pc:docMk/>
            <pc:sldMk cId="3757265641" sldId="292"/>
            <ac:spMk id="2" creationId="{3C655646-A6A6-B9BD-DD12-C67BCF2C6F79}"/>
          </ac:spMkLst>
        </pc:spChg>
        <pc:spChg chg="del">
          <ac:chgData name="Neemias Informatica Lima" userId="b77af7bd85500281" providerId="LiveId" clId="{0129C3C8-2C23-4066-BC64-052F92E9BA72}" dt="2023-11-10T18:28:07.357" v="74" actId="478"/>
          <ac:spMkLst>
            <pc:docMk/>
            <pc:sldMk cId="3757265641" sldId="292"/>
            <ac:spMk id="4" creationId="{2FEEC5ED-6EAC-C0CE-6113-BAB7703C70A4}"/>
          </ac:spMkLst>
        </pc:spChg>
        <pc:spChg chg="add mod">
          <ac:chgData name="Neemias Informatica Lima" userId="b77af7bd85500281" providerId="LiveId" clId="{0129C3C8-2C23-4066-BC64-052F92E9BA72}" dt="2023-11-10T18:28:07.674" v="75"/>
          <ac:spMkLst>
            <pc:docMk/>
            <pc:sldMk cId="3757265641" sldId="292"/>
            <ac:spMk id="5" creationId="{C7C3DE36-B798-14C1-96E1-2C7D5882621A}"/>
          </ac:spMkLst>
        </pc:spChg>
        <pc:spChg chg="add mod">
          <ac:chgData name="Neemias Informatica Lima" userId="b77af7bd85500281" providerId="LiveId" clId="{0129C3C8-2C23-4066-BC64-052F92E9BA72}" dt="2023-11-10T18:28:07.674" v="75"/>
          <ac:spMkLst>
            <pc:docMk/>
            <pc:sldMk cId="3757265641" sldId="292"/>
            <ac:spMk id="7" creationId="{08CB0E05-DF3A-124B-E750-8F66AF538999}"/>
          </ac:spMkLst>
        </pc:spChg>
        <pc:spChg chg="mod">
          <ac:chgData name="Neemias Informatica Lima" userId="b77af7bd85500281" providerId="LiveId" clId="{0129C3C8-2C23-4066-BC64-052F92E9BA72}" dt="2023-11-10T18:40:38.539" v="317"/>
          <ac:spMkLst>
            <pc:docMk/>
            <pc:sldMk cId="3757265641" sldId="292"/>
            <ac:spMk id="12" creationId="{1EC42BAA-B890-43DD-B4F0-9AB5685AF2FE}"/>
          </ac:spMkLst>
        </pc:spChg>
        <pc:spChg chg="mod">
          <ac:chgData name="Neemias Informatica Lima" userId="b77af7bd85500281" providerId="LiveId" clId="{0129C3C8-2C23-4066-BC64-052F92E9BA72}" dt="2023-11-10T18:39:22.823" v="287"/>
          <ac:spMkLst>
            <pc:docMk/>
            <pc:sldMk cId="3757265641" sldId="292"/>
            <ac:spMk id="14" creationId="{00000000-0000-0000-0000-000000000000}"/>
          </ac:spMkLst>
        </pc:spChg>
        <pc:picChg chg="del">
          <ac:chgData name="Neemias Informatica Lima" userId="b77af7bd85500281" providerId="LiveId" clId="{0129C3C8-2C23-4066-BC64-052F92E9BA72}" dt="2023-11-10T18:28:07.357" v="74" actId="478"/>
          <ac:picMkLst>
            <pc:docMk/>
            <pc:sldMk cId="3757265641" sldId="292"/>
            <ac:picMk id="6" creationId="{9C3A2629-DE73-9605-5E7B-B2E1BF33E113}"/>
          </ac:picMkLst>
        </pc:picChg>
        <pc:picChg chg="add mod">
          <ac:chgData name="Neemias Informatica Lima" userId="b77af7bd85500281" providerId="LiveId" clId="{0129C3C8-2C23-4066-BC64-052F92E9BA72}" dt="2023-11-10T18:28:07.674" v="75"/>
          <ac:picMkLst>
            <pc:docMk/>
            <pc:sldMk cId="3757265641" sldId="292"/>
            <ac:picMk id="8" creationId="{4321FC55-DF4D-500E-5A8E-6A068F357C84}"/>
          </ac:picMkLst>
        </pc:picChg>
      </pc:sldChg>
      <pc:sldChg chg="addSp delSp modSp mod">
        <pc:chgData name="Neemias Informatica Lima" userId="b77af7bd85500281" providerId="LiveId" clId="{0129C3C8-2C23-4066-BC64-052F92E9BA72}" dt="2023-11-10T18:41:17.886" v="341" actId="6549"/>
        <pc:sldMkLst>
          <pc:docMk/>
          <pc:sldMk cId="3114938747" sldId="293"/>
        </pc:sldMkLst>
        <pc:spChg chg="del">
          <ac:chgData name="Neemias Informatica Lima" userId="b77af7bd85500281" providerId="LiveId" clId="{0129C3C8-2C23-4066-BC64-052F92E9BA72}" dt="2023-11-10T18:28:13.726" v="76" actId="478"/>
          <ac:spMkLst>
            <pc:docMk/>
            <pc:sldMk cId="3114938747" sldId="293"/>
            <ac:spMk id="2" creationId="{428D84E4-4A70-D831-D488-23B1807A10A3}"/>
          </ac:spMkLst>
        </pc:spChg>
        <pc:spChg chg="del">
          <ac:chgData name="Neemias Informatica Lima" userId="b77af7bd85500281" providerId="LiveId" clId="{0129C3C8-2C23-4066-BC64-052F92E9BA72}" dt="2023-11-10T18:28:13.726" v="76" actId="478"/>
          <ac:spMkLst>
            <pc:docMk/>
            <pc:sldMk cId="3114938747" sldId="293"/>
            <ac:spMk id="4" creationId="{AD4E3FF0-BEF7-A910-C6C9-7764F8187C1F}"/>
          </ac:spMkLst>
        </pc:spChg>
        <pc:spChg chg="add mod">
          <ac:chgData name="Neemias Informatica Lima" userId="b77af7bd85500281" providerId="LiveId" clId="{0129C3C8-2C23-4066-BC64-052F92E9BA72}" dt="2023-11-10T18:28:14.019" v="77"/>
          <ac:spMkLst>
            <pc:docMk/>
            <pc:sldMk cId="3114938747" sldId="293"/>
            <ac:spMk id="5" creationId="{3DA4CA0F-F160-229C-2DFF-69B717BC50BF}"/>
          </ac:spMkLst>
        </pc:spChg>
        <pc:spChg chg="add mod">
          <ac:chgData name="Neemias Informatica Lima" userId="b77af7bd85500281" providerId="LiveId" clId="{0129C3C8-2C23-4066-BC64-052F92E9BA72}" dt="2023-11-10T18:28:14.019" v="77"/>
          <ac:spMkLst>
            <pc:docMk/>
            <pc:sldMk cId="3114938747" sldId="293"/>
            <ac:spMk id="7" creationId="{A8DF6561-A376-F6A2-A4A5-53D591ABD161}"/>
          </ac:spMkLst>
        </pc:spChg>
        <pc:spChg chg="mod">
          <ac:chgData name="Neemias Informatica Lima" userId="b77af7bd85500281" providerId="LiveId" clId="{0129C3C8-2C23-4066-BC64-052F92E9BA72}" dt="2023-11-10T18:41:17.886" v="341" actId="6549"/>
          <ac:spMkLst>
            <pc:docMk/>
            <pc:sldMk cId="3114938747" sldId="293"/>
            <ac:spMk id="16" creationId="{CFC8B9D9-C6ED-4706-A104-65D118A5B7F9}"/>
          </ac:spMkLst>
        </pc:spChg>
        <pc:picChg chg="del">
          <ac:chgData name="Neemias Informatica Lima" userId="b77af7bd85500281" providerId="LiveId" clId="{0129C3C8-2C23-4066-BC64-052F92E9BA72}" dt="2023-11-10T18:28:13.726" v="76" actId="478"/>
          <ac:picMkLst>
            <pc:docMk/>
            <pc:sldMk cId="3114938747" sldId="293"/>
            <ac:picMk id="6" creationId="{2D44ED7A-C783-331E-3CFE-C0C34529835A}"/>
          </ac:picMkLst>
        </pc:picChg>
        <pc:picChg chg="add mod">
          <ac:chgData name="Neemias Informatica Lima" userId="b77af7bd85500281" providerId="LiveId" clId="{0129C3C8-2C23-4066-BC64-052F92E9BA72}" dt="2023-11-10T18:28:14.019" v="77"/>
          <ac:picMkLst>
            <pc:docMk/>
            <pc:sldMk cId="3114938747" sldId="293"/>
            <ac:picMk id="8" creationId="{AFD7E726-59A7-EC83-65F7-70BA60DC12EE}"/>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FD21F89C-DE8F-4128-9531-68CCB7EC0E3B}"/>
    <pc:docChg chg="undo redo custSel modSld">
      <pc:chgData name="Neemias Informatica Lima" userId="b77af7bd85500281" providerId="LiveId" clId="{FD21F89C-DE8F-4128-9531-68CCB7EC0E3B}" dt="2023-11-10T14:55:42.817" v="271" actId="313"/>
      <pc:docMkLst>
        <pc:docMk/>
      </pc:docMkLst>
      <pc:sldChg chg="addSp delSp modSp mod">
        <pc:chgData name="Neemias Informatica Lima" userId="b77af7bd85500281" providerId="LiveId" clId="{FD21F89C-DE8F-4128-9531-68CCB7EC0E3B}" dt="2023-11-10T14:41:27.188" v="43" actId="1037"/>
        <pc:sldMkLst>
          <pc:docMk/>
          <pc:sldMk cId="2232331225" sldId="280"/>
        </pc:sldMkLst>
        <pc:spChg chg="mod">
          <ac:chgData name="Neemias Informatica Lima" userId="b77af7bd85500281" providerId="LiveId" clId="{FD21F89C-DE8F-4128-9531-68CCB7EC0E3B}" dt="2023-11-10T14:39:05.652" v="2"/>
          <ac:spMkLst>
            <pc:docMk/>
            <pc:sldMk cId="2232331225" sldId="280"/>
            <ac:spMk id="6" creationId="{00000000-0000-0000-0000-000000000000}"/>
          </ac:spMkLst>
        </pc:spChg>
        <pc:spChg chg="mod">
          <ac:chgData name="Neemias Informatica Lima" userId="b77af7bd85500281" providerId="LiveId" clId="{FD21F89C-DE8F-4128-9531-68CCB7EC0E3B}" dt="2023-11-10T14:39:15.877" v="11" actId="20577"/>
          <ac:spMkLst>
            <pc:docMk/>
            <pc:sldMk cId="2232331225" sldId="280"/>
            <ac:spMk id="7" creationId="{00000000-0000-0000-0000-000000000000}"/>
          </ac:spMkLst>
        </pc:spChg>
        <pc:spChg chg="mod">
          <ac:chgData name="Neemias Informatica Lima" userId="b77af7bd85500281" providerId="LiveId" clId="{FD21F89C-DE8F-4128-9531-68CCB7EC0E3B}" dt="2023-11-10T14:39:39.382" v="24" actId="6549"/>
          <ac:spMkLst>
            <pc:docMk/>
            <pc:sldMk cId="2232331225" sldId="280"/>
            <ac:spMk id="9" creationId="{00000000-0000-0000-0000-000000000000}"/>
          </ac:spMkLst>
        </pc:spChg>
        <pc:spChg chg="mod">
          <ac:chgData name="Neemias Informatica Lima" userId="b77af7bd85500281" providerId="LiveId" clId="{FD21F89C-DE8F-4128-9531-68CCB7EC0E3B}" dt="2023-11-10T14:39:10.029" v="5" actId="20577"/>
          <ac:spMkLst>
            <pc:docMk/>
            <pc:sldMk cId="2232331225" sldId="280"/>
            <ac:spMk id="11" creationId="{00000000-0000-0000-0000-000000000000}"/>
          </ac:spMkLst>
        </pc:spChg>
        <pc:spChg chg="mod">
          <ac:chgData name="Neemias Informatica Lima" userId="b77af7bd85500281" providerId="LiveId" clId="{FD21F89C-DE8F-4128-9531-68CCB7EC0E3B}" dt="2023-11-10T14:40:13.285" v="31" actId="20577"/>
          <ac:spMkLst>
            <pc:docMk/>
            <pc:sldMk cId="2232331225" sldId="280"/>
            <ac:spMk id="16" creationId="{00000000-0000-0000-0000-000000000000}"/>
          </ac:spMkLst>
        </pc:spChg>
        <pc:picChg chg="del">
          <ac:chgData name="Neemias Informatica Lima" userId="b77af7bd85500281" providerId="LiveId" clId="{FD21F89C-DE8F-4128-9531-68CCB7EC0E3B}" dt="2023-11-10T14:39:07.661" v="3" actId="478"/>
          <ac:picMkLst>
            <pc:docMk/>
            <pc:sldMk cId="2232331225" sldId="280"/>
            <ac:picMk id="4" creationId="{63DE9414-D75E-A99A-0DAE-0A054EB3B5DB}"/>
          </ac:picMkLst>
        </pc:picChg>
        <pc:picChg chg="add mod">
          <ac:chgData name="Neemias Informatica Lima" userId="b77af7bd85500281" providerId="LiveId" clId="{FD21F89C-DE8F-4128-9531-68CCB7EC0E3B}" dt="2023-11-10T14:41:27.188" v="43" actId="1037"/>
          <ac:picMkLst>
            <pc:docMk/>
            <pc:sldMk cId="2232331225" sldId="280"/>
            <ac:picMk id="8" creationId="{EBA42CB5-EB8A-C76C-4A26-0CF629B30027}"/>
          </ac:picMkLst>
        </pc:picChg>
      </pc:sldChg>
      <pc:sldChg chg="addSp delSp modSp mod">
        <pc:chgData name="Neemias Informatica Lima" userId="b77af7bd85500281" providerId="LiveId" clId="{FD21F89C-DE8F-4128-9531-68CCB7EC0E3B}" dt="2023-11-10T14:45:26.808" v="107" actId="6549"/>
        <pc:sldMkLst>
          <pc:docMk/>
          <pc:sldMk cId="2103443556" sldId="281"/>
        </pc:sldMkLst>
        <pc:spChg chg="mod">
          <ac:chgData name="Neemias Informatica Lima" userId="b77af7bd85500281" providerId="LiveId" clId="{FD21F89C-DE8F-4128-9531-68CCB7EC0E3B}" dt="2023-11-10T14:45:26.808" v="107" actId="6549"/>
          <ac:spMkLst>
            <pc:docMk/>
            <pc:sldMk cId="2103443556" sldId="281"/>
            <ac:spMk id="8" creationId="{00000000-0000-0000-0000-000000000000}"/>
          </ac:spMkLst>
        </pc:spChg>
        <pc:spChg chg="mod">
          <ac:chgData name="Neemias Informatica Lima" userId="b77af7bd85500281" providerId="LiveId" clId="{FD21F89C-DE8F-4128-9531-68CCB7EC0E3B}" dt="2023-11-10T14:41:33.037" v="45" actId="20577"/>
          <ac:spMkLst>
            <pc:docMk/>
            <pc:sldMk cId="2103443556" sldId="281"/>
            <ac:spMk id="11" creationId="{00000000-0000-0000-0000-000000000000}"/>
          </ac:spMkLst>
        </pc:spChg>
        <pc:spChg chg="mod">
          <ac:chgData name="Neemias Informatica Lima" userId="b77af7bd85500281" providerId="LiveId" clId="{FD21F89C-DE8F-4128-9531-68CCB7EC0E3B}" dt="2023-11-10T14:42:16.797" v="58"/>
          <ac:spMkLst>
            <pc:docMk/>
            <pc:sldMk cId="2103443556" sldId="281"/>
            <ac:spMk id="18" creationId="{00000000-0000-0000-0000-000000000000}"/>
          </ac:spMkLst>
        </pc:spChg>
        <pc:picChg chg="del">
          <ac:chgData name="Neemias Informatica Lima" userId="b77af7bd85500281" providerId="LiveId" clId="{FD21F89C-DE8F-4128-9531-68CCB7EC0E3B}" dt="2023-11-10T14:41:35.908" v="46" actId="478"/>
          <ac:picMkLst>
            <pc:docMk/>
            <pc:sldMk cId="2103443556" sldId="281"/>
            <ac:picMk id="3" creationId="{313CB30D-0A96-3C02-6EE0-204B6CC5B4D9}"/>
          </ac:picMkLst>
        </pc:picChg>
        <pc:picChg chg="add mod">
          <ac:chgData name="Neemias Informatica Lima" userId="b77af7bd85500281" providerId="LiveId" clId="{FD21F89C-DE8F-4128-9531-68CCB7EC0E3B}" dt="2023-11-10T14:42:05.691" v="53" actId="1038"/>
          <ac:picMkLst>
            <pc:docMk/>
            <pc:sldMk cId="2103443556" sldId="281"/>
            <ac:picMk id="4" creationId="{ED47A24A-4518-35C1-D8E9-C35C417AA36B}"/>
          </ac:picMkLst>
        </pc:picChg>
      </pc:sldChg>
      <pc:sldChg chg="addSp delSp modSp mod">
        <pc:chgData name="Neemias Informatica Lima" userId="b77af7bd85500281" providerId="LiveId" clId="{FD21F89C-DE8F-4128-9531-68CCB7EC0E3B}" dt="2023-11-10T14:55:42.817" v="271" actId="313"/>
        <pc:sldMkLst>
          <pc:docMk/>
          <pc:sldMk cId="3683219421" sldId="282"/>
        </pc:sldMkLst>
        <pc:spChg chg="add mod">
          <ac:chgData name="Neemias Informatica Lima" userId="b77af7bd85500281" providerId="LiveId" clId="{FD21F89C-DE8F-4128-9531-68CCB7EC0E3B}" dt="2023-11-10T14:42:44.509" v="62"/>
          <ac:spMkLst>
            <pc:docMk/>
            <pc:sldMk cId="3683219421" sldId="282"/>
            <ac:spMk id="2" creationId="{85A79B76-3FEB-5114-2AEA-FF4E54F3CE47}"/>
          </ac:spMkLst>
        </pc:spChg>
        <pc:spChg chg="add mod">
          <ac:chgData name="Neemias Informatica Lima" userId="b77af7bd85500281" providerId="LiveId" clId="{FD21F89C-DE8F-4128-9531-68CCB7EC0E3B}" dt="2023-11-10T14:42:44.509" v="62"/>
          <ac:spMkLst>
            <pc:docMk/>
            <pc:sldMk cId="3683219421" sldId="282"/>
            <ac:spMk id="5" creationId="{D3446F9F-B60E-3483-4B20-22E78AB2C9C3}"/>
          </ac:spMkLst>
        </pc:spChg>
        <pc:spChg chg="del">
          <ac:chgData name="Neemias Informatica Lima" userId="b77af7bd85500281" providerId="LiveId" clId="{FD21F89C-DE8F-4128-9531-68CCB7EC0E3B}" dt="2023-11-10T14:42:44.200" v="61" actId="478"/>
          <ac:spMkLst>
            <pc:docMk/>
            <pc:sldMk cId="3683219421" sldId="282"/>
            <ac:spMk id="6" creationId="{8835200D-7C06-D17F-CA17-A028D7B57BC6}"/>
          </ac:spMkLst>
        </pc:spChg>
        <pc:spChg chg="del">
          <ac:chgData name="Neemias Informatica Lima" userId="b77af7bd85500281" providerId="LiveId" clId="{FD21F89C-DE8F-4128-9531-68CCB7EC0E3B}" dt="2023-11-10T14:42:44.200" v="61" actId="478"/>
          <ac:spMkLst>
            <pc:docMk/>
            <pc:sldMk cId="3683219421" sldId="282"/>
            <ac:spMk id="8" creationId="{4EAC5EF5-21B1-6381-6348-482F2BA0B4AC}"/>
          </ac:spMkLst>
        </pc:spChg>
        <pc:spChg chg="mod">
          <ac:chgData name="Neemias Informatica Lima" userId="b77af7bd85500281" providerId="LiveId" clId="{FD21F89C-DE8F-4128-9531-68CCB7EC0E3B}" dt="2023-11-10T14:55:42.817" v="271" actId="313"/>
          <ac:spMkLst>
            <pc:docMk/>
            <pc:sldMk cId="3683219421" sldId="282"/>
            <ac:spMk id="12" creationId="{00000000-0000-0000-0000-000000000000}"/>
          </ac:spMkLst>
        </pc:spChg>
        <pc:spChg chg="mod">
          <ac:chgData name="Neemias Informatica Lima" userId="b77af7bd85500281" providerId="LiveId" clId="{FD21F89C-DE8F-4128-9531-68CCB7EC0E3B}" dt="2023-11-10T14:45:45.902" v="117"/>
          <ac:spMkLst>
            <pc:docMk/>
            <pc:sldMk cId="3683219421" sldId="282"/>
            <ac:spMk id="14" creationId="{00000000-0000-0000-0000-000000000000}"/>
          </ac:spMkLst>
        </pc:spChg>
        <pc:picChg chg="add mod">
          <ac:chgData name="Neemias Informatica Lima" userId="b77af7bd85500281" providerId="LiveId" clId="{FD21F89C-DE8F-4128-9531-68CCB7EC0E3B}" dt="2023-11-10T14:42:44.509" v="62"/>
          <ac:picMkLst>
            <pc:docMk/>
            <pc:sldMk cId="3683219421" sldId="282"/>
            <ac:picMk id="7" creationId="{9B7F7927-DC0D-EF9A-B66C-81C5621876D7}"/>
          </ac:picMkLst>
        </pc:picChg>
        <pc:picChg chg="del">
          <ac:chgData name="Neemias Informatica Lima" userId="b77af7bd85500281" providerId="LiveId" clId="{FD21F89C-DE8F-4128-9531-68CCB7EC0E3B}" dt="2023-11-10T14:42:44.200" v="61" actId="478"/>
          <ac:picMkLst>
            <pc:docMk/>
            <pc:sldMk cId="3683219421" sldId="282"/>
            <ac:picMk id="9" creationId="{3620906E-1751-58A0-596E-0268FC1E2C94}"/>
          </ac:picMkLst>
        </pc:picChg>
      </pc:sldChg>
      <pc:sldChg chg="addSp delSp modSp mod">
        <pc:chgData name="Neemias Informatica Lima" userId="b77af7bd85500281" providerId="LiveId" clId="{FD21F89C-DE8F-4128-9531-68CCB7EC0E3B}" dt="2023-11-10T14:48:41.264" v="165" actId="20577"/>
        <pc:sldMkLst>
          <pc:docMk/>
          <pc:sldMk cId="3902406419" sldId="283"/>
        </pc:sldMkLst>
        <pc:spChg chg="add mod">
          <ac:chgData name="Neemias Informatica Lima" userId="b77af7bd85500281" providerId="LiveId" clId="{FD21F89C-DE8F-4128-9531-68CCB7EC0E3B}" dt="2023-11-10T14:42:50.699" v="64"/>
          <ac:spMkLst>
            <pc:docMk/>
            <pc:sldMk cId="3902406419" sldId="283"/>
            <ac:spMk id="2" creationId="{7E95600D-B66E-0C6D-041E-4C18F0E099C8}"/>
          </ac:spMkLst>
        </pc:spChg>
        <pc:spChg chg="add mod">
          <ac:chgData name="Neemias Informatica Lima" userId="b77af7bd85500281" providerId="LiveId" clId="{FD21F89C-DE8F-4128-9531-68CCB7EC0E3B}" dt="2023-11-10T14:42:50.699" v="64"/>
          <ac:spMkLst>
            <pc:docMk/>
            <pc:sldMk cId="3902406419" sldId="283"/>
            <ac:spMk id="4" creationId="{181AFC56-ADF8-10EF-207C-7FB877635A64}"/>
          </ac:spMkLst>
        </pc:spChg>
        <pc:spChg chg="del">
          <ac:chgData name="Neemias Informatica Lima" userId="b77af7bd85500281" providerId="LiveId" clId="{FD21F89C-DE8F-4128-9531-68CCB7EC0E3B}" dt="2023-11-10T14:42:50.356" v="63" actId="478"/>
          <ac:spMkLst>
            <pc:docMk/>
            <pc:sldMk cId="3902406419" sldId="283"/>
            <ac:spMk id="5" creationId="{498E596A-8669-410C-D6C2-C64BA599FAFF}"/>
          </ac:spMkLst>
        </pc:spChg>
        <pc:spChg chg="del">
          <ac:chgData name="Neemias Informatica Lima" userId="b77af7bd85500281" providerId="LiveId" clId="{FD21F89C-DE8F-4128-9531-68CCB7EC0E3B}" dt="2023-11-10T14:42:50.356" v="63" actId="478"/>
          <ac:spMkLst>
            <pc:docMk/>
            <pc:sldMk cId="3902406419" sldId="283"/>
            <ac:spMk id="7" creationId="{0FE62DC2-2C20-14FA-7823-4904DAC09562}"/>
          </ac:spMkLst>
        </pc:spChg>
        <pc:spChg chg="mod">
          <ac:chgData name="Neemias Informatica Lima" userId="b77af7bd85500281" providerId="LiveId" clId="{FD21F89C-DE8F-4128-9531-68CCB7EC0E3B}" dt="2023-11-10T14:47:54.708" v="146"/>
          <ac:spMkLst>
            <pc:docMk/>
            <pc:sldMk cId="3902406419" sldId="283"/>
            <ac:spMk id="14" creationId="{00000000-0000-0000-0000-000000000000}"/>
          </ac:spMkLst>
        </pc:spChg>
        <pc:spChg chg="mod">
          <ac:chgData name="Neemias Informatica Lima" userId="b77af7bd85500281" providerId="LiveId" clId="{FD21F89C-DE8F-4128-9531-68CCB7EC0E3B}" dt="2023-11-10T14:48:41.264" v="165" actId="20577"/>
          <ac:spMkLst>
            <pc:docMk/>
            <pc:sldMk cId="3902406419" sldId="283"/>
            <ac:spMk id="15" creationId="{D5C09FDA-172B-4732-BD2E-A9BBEF8B191B}"/>
          </ac:spMkLst>
        </pc:spChg>
        <pc:picChg chg="add mod">
          <ac:chgData name="Neemias Informatica Lima" userId="b77af7bd85500281" providerId="LiveId" clId="{FD21F89C-DE8F-4128-9531-68CCB7EC0E3B}" dt="2023-11-10T14:42:50.699" v="64"/>
          <ac:picMkLst>
            <pc:docMk/>
            <pc:sldMk cId="3902406419" sldId="283"/>
            <ac:picMk id="6" creationId="{C64EAC38-790D-D88C-E57D-EA3DDFC34875}"/>
          </ac:picMkLst>
        </pc:picChg>
        <pc:picChg chg="del">
          <ac:chgData name="Neemias Informatica Lima" userId="b77af7bd85500281" providerId="LiveId" clId="{FD21F89C-DE8F-4128-9531-68CCB7EC0E3B}" dt="2023-11-10T14:42:50.356" v="63" actId="478"/>
          <ac:picMkLst>
            <pc:docMk/>
            <pc:sldMk cId="3902406419" sldId="283"/>
            <ac:picMk id="8" creationId="{213F28D8-496C-74CC-559D-70AA94BD197F}"/>
          </ac:picMkLst>
        </pc:picChg>
      </pc:sldChg>
      <pc:sldChg chg="addSp delSp modSp mod">
        <pc:chgData name="Neemias Informatica Lima" userId="b77af7bd85500281" providerId="LiveId" clId="{FD21F89C-DE8F-4128-9531-68CCB7EC0E3B}" dt="2023-11-10T14:49:53.577" v="187"/>
        <pc:sldMkLst>
          <pc:docMk/>
          <pc:sldMk cId="2424059023" sldId="284"/>
        </pc:sldMkLst>
        <pc:spChg chg="add mod">
          <ac:chgData name="Neemias Informatica Lima" userId="b77af7bd85500281" providerId="LiveId" clId="{FD21F89C-DE8F-4128-9531-68CCB7EC0E3B}" dt="2023-11-10T14:43:02.268" v="68"/>
          <ac:spMkLst>
            <pc:docMk/>
            <pc:sldMk cId="2424059023" sldId="284"/>
            <ac:spMk id="2" creationId="{1B7BF2DA-B098-0DC8-91BA-8D3D34B931F8}"/>
          </ac:spMkLst>
        </pc:spChg>
        <pc:spChg chg="add mod">
          <ac:chgData name="Neemias Informatica Lima" userId="b77af7bd85500281" providerId="LiveId" clId="{FD21F89C-DE8F-4128-9531-68CCB7EC0E3B}" dt="2023-11-10T14:43:02.268" v="68"/>
          <ac:spMkLst>
            <pc:docMk/>
            <pc:sldMk cId="2424059023" sldId="284"/>
            <ac:spMk id="4" creationId="{BE034243-D221-599D-BEB7-AC90885D594B}"/>
          </ac:spMkLst>
        </pc:spChg>
        <pc:spChg chg="del">
          <ac:chgData name="Neemias Informatica Lima" userId="b77af7bd85500281" providerId="LiveId" clId="{FD21F89C-DE8F-4128-9531-68CCB7EC0E3B}" dt="2023-11-10T14:43:01.975" v="67" actId="478"/>
          <ac:spMkLst>
            <pc:docMk/>
            <pc:sldMk cId="2424059023" sldId="284"/>
            <ac:spMk id="5" creationId="{28AC9AAE-EE1F-4E48-B9DA-B11B4E341851}"/>
          </ac:spMkLst>
        </pc:spChg>
        <pc:spChg chg="del">
          <ac:chgData name="Neemias Informatica Lima" userId="b77af7bd85500281" providerId="LiveId" clId="{FD21F89C-DE8F-4128-9531-68CCB7EC0E3B}" dt="2023-11-10T14:43:01.975" v="67" actId="478"/>
          <ac:spMkLst>
            <pc:docMk/>
            <pc:sldMk cId="2424059023" sldId="284"/>
            <ac:spMk id="7" creationId="{3BD0408A-8A10-1F94-05A0-4B49C157EEF7}"/>
          </ac:spMkLst>
        </pc:spChg>
        <pc:spChg chg="mod">
          <ac:chgData name="Neemias Informatica Lima" userId="b77af7bd85500281" providerId="LiveId" clId="{FD21F89C-DE8F-4128-9531-68CCB7EC0E3B}" dt="2023-11-10T14:49:19.963" v="174"/>
          <ac:spMkLst>
            <pc:docMk/>
            <pc:sldMk cId="2424059023" sldId="284"/>
            <ac:spMk id="14" creationId="{00000000-0000-0000-0000-000000000000}"/>
          </ac:spMkLst>
        </pc:spChg>
        <pc:spChg chg="mod">
          <ac:chgData name="Neemias Informatica Lima" userId="b77af7bd85500281" providerId="LiveId" clId="{FD21F89C-DE8F-4128-9531-68CCB7EC0E3B}" dt="2023-11-10T14:49:53.577" v="187"/>
          <ac:spMkLst>
            <pc:docMk/>
            <pc:sldMk cId="2424059023" sldId="284"/>
            <ac:spMk id="15" creationId="{C3A1BEFC-B9B8-4142-B09F-1F5B330F4265}"/>
          </ac:spMkLst>
        </pc:spChg>
        <pc:picChg chg="add mod">
          <ac:chgData name="Neemias Informatica Lima" userId="b77af7bd85500281" providerId="LiveId" clId="{FD21F89C-DE8F-4128-9531-68CCB7EC0E3B}" dt="2023-11-10T14:43:02.268" v="68"/>
          <ac:picMkLst>
            <pc:docMk/>
            <pc:sldMk cId="2424059023" sldId="284"/>
            <ac:picMk id="6" creationId="{56A528C9-DDBD-DC96-B1C2-E94B9D3DC2DD}"/>
          </ac:picMkLst>
        </pc:picChg>
        <pc:picChg chg="del">
          <ac:chgData name="Neemias Informatica Lima" userId="b77af7bd85500281" providerId="LiveId" clId="{FD21F89C-DE8F-4128-9531-68CCB7EC0E3B}" dt="2023-11-10T14:43:01.975" v="67" actId="478"/>
          <ac:picMkLst>
            <pc:docMk/>
            <pc:sldMk cId="2424059023" sldId="284"/>
            <ac:picMk id="8" creationId="{80808748-F608-253C-2498-869E09331C16}"/>
          </ac:picMkLst>
        </pc:picChg>
      </pc:sldChg>
      <pc:sldChg chg="addSp delSp modSp mod">
        <pc:chgData name="Neemias Informatica Lima" userId="b77af7bd85500281" providerId="LiveId" clId="{FD21F89C-DE8F-4128-9531-68CCB7EC0E3B}" dt="2023-11-10T14:51:49.870" v="218" actId="20577"/>
        <pc:sldMkLst>
          <pc:docMk/>
          <pc:sldMk cId="2241968852" sldId="285"/>
        </pc:sldMkLst>
        <pc:spChg chg="add mod">
          <ac:chgData name="Neemias Informatica Lima" userId="b77af7bd85500281" providerId="LiveId" clId="{FD21F89C-DE8F-4128-9531-68CCB7EC0E3B}" dt="2023-11-10T14:43:12.353" v="72"/>
          <ac:spMkLst>
            <pc:docMk/>
            <pc:sldMk cId="2241968852" sldId="285"/>
            <ac:spMk id="2" creationId="{4AEF649D-64B3-4A81-E4E6-1B4124B79E49}"/>
          </ac:spMkLst>
        </pc:spChg>
        <pc:spChg chg="add mod">
          <ac:chgData name="Neemias Informatica Lima" userId="b77af7bd85500281" providerId="LiveId" clId="{FD21F89C-DE8F-4128-9531-68CCB7EC0E3B}" dt="2023-11-10T14:43:12.353" v="72"/>
          <ac:spMkLst>
            <pc:docMk/>
            <pc:sldMk cId="2241968852" sldId="285"/>
            <ac:spMk id="4" creationId="{194F3ACD-D4AB-ADF1-84EA-F8D47321E71D}"/>
          </ac:spMkLst>
        </pc:spChg>
        <pc:spChg chg="del">
          <ac:chgData name="Neemias Informatica Lima" userId="b77af7bd85500281" providerId="LiveId" clId="{FD21F89C-DE8F-4128-9531-68CCB7EC0E3B}" dt="2023-11-10T14:43:12.076" v="71" actId="478"/>
          <ac:spMkLst>
            <pc:docMk/>
            <pc:sldMk cId="2241968852" sldId="285"/>
            <ac:spMk id="5" creationId="{3E6FA5BA-701D-8A76-DF3E-7B9A8533703A}"/>
          </ac:spMkLst>
        </pc:spChg>
        <pc:spChg chg="del">
          <ac:chgData name="Neemias Informatica Lima" userId="b77af7bd85500281" providerId="LiveId" clId="{FD21F89C-DE8F-4128-9531-68CCB7EC0E3B}" dt="2023-11-10T14:43:12.076" v="71" actId="478"/>
          <ac:spMkLst>
            <pc:docMk/>
            <pc:sldMk cId="2241968852" sldId="285"/>
            <ac:spMk id="7" creationId="{F356314F-B877-F4C9-8235-23AB6B6CEAEC}"/>
          </ac:spMkLst>
        </pc:spChg>
        <pc:spChg chg="mod">
          <ac:chgData name="Neemias Informatica Lima" userId="b77af7bd85500281" providerId="LiveId" clId="{FD21F89C-DE8F-4128-9531-68CCB7EC0E3B}" dt="2023-11-10T14:51:09.335" v="200"/>
          <ac:spMkLst>
            <pc:docMk/>
            <pc:sldMk cId="2241968852" sldId="285"/>
            <ac:spMk id="14" creationId="{00000000-0000-0000-0000-000000000000}"/>
          </ac:spMkLst>
        </pc:spChg>
        <pc:spChg chg="mod">
          <ac:chgData name="Neemias Informatica Lima" userId="b77af7bd85500281" providerId="LiveId" clId="{FD21F89C-DE8F-4128-9531-68CCB7EC0E3B}" dt="2023-11-10T14:51:49.870" v="218" actId="20577"/>
          <ac:spMkLst>
            <pc:docMk/>
            <pc:sldMk cId="2241968852" sldId="285"/>
            <ac:spMk id="15" creationId="{0F091E13-8EAD-4FFB-9473-BC74E5ABDC64}"/>
          </ac:spMkLst>
        </pc:spChg>
        <pc:picChg chg="add mod">
          <ac:chgData name="Neemias Informatica Lima" userId="b77af7bd85500281" providerId="LiveId" clId="{FD21F89C-DE8F-4128-9531-68CCB7EC0E3B}" dt="2023-11-10T14:43:12.353" v="72"/>
          <ac:picMkLst>
            <pc:docMk/>
            <pc:sldMk cId="2241968852" sldId="285"/>
            <ac:picMk id="6" creationId="{95D47106-574E-6EA3-D6F9-14018C90C18A}"/>
          </ac:picMkLst>
        </pc:picChg>
        <pc:picChg chg="del">
          <ac:chgData name="Neemias Informatica Lima" userId="b77af7bd85500281" providerId="LiveId" clId="{FD21F89C-DE8F-4128-9531-68CCB7EC0E3B}" dt="2023-11-10T14:43:12.076" v="71" actId="478"/>
          <ac:picMkLst>
            <pc:docMk/>
            <pc:sldMk cId="2241968852" sldId="285"/>
            <ac:picMk id="8" creationId="{61EA8580-A122-78EF-6BCE-B7ED1C538852}"/>
          </ac:picMkLst>
        </pc:picChg>
      </pc:sldChg>
      <pc:sldChg chg="addSp delSp modSp mod">
        <pc:chgData name="Neemias Informatica Lima" userId="b77af7bd85500281" providerId="LiveId" clId="{FD21F89C-DE8F-4128-9531-68CCB7EC0E3B}" dt="2023-11-10T14:52:55.615" v="240" actId="6549"/>
        <pc:sldMkLst>
          <pc:docMk/>
          <pc:sldMk cId="1959249856" sldId="286"/>
        </pc:sldMkLst>
        <pc:spChg chg="add mod">
          <ac:chgData name="Neemias Informatica Lima" userId="b77af7bd85500281" providerId="LiveId" clId="{FD21F89C-DE8F-4128-9531-68CCB7EC0E3B}" dt="2023-11-10T14:43:22.104" v="76"/>
          <ac:spMkLst>
            <pc:docMk/>
            <pc:sldMk cId="1959249856" sldId="286"/>
            <ac:spMk id="2" creationId="{64B90EB9-5617-EED5-BC0E-DC1A5FFB1473}"/>
          </ac:spMkLst>
        </pc:spChg>
        <pc:spChg chg="add mod">
          <ac:chgData name="Neemias Informatica Lima" userId="b77af7bd85500281" providerId="LiveId" clId="{FD21F89C-DE8F-4128-9531-68CCB7EC0E3B}" dt="2023-11-10T14:43:22.104" v="76"/>
          <ac:spMkLst>
            <pc:docMk/>
            <pc:sldMk cId="1959249856" sldId="286"/>
            <ac:spMk id="4" creationId="{0BBD78CC-75BA-53AA-420A-5EE72C6A2F1A}"/>
          </ac:spMkLst>
        </pc:spChg>
        <pc:spChg chg="del">
          <ac:chgData name="Neemias Informatica Lima" userId="b77af7bd85500281" providerId="LiveId" clId="{FD21F89C-DE8F-4128-9531-68CCB7EC0E3B}" dt="2023-11-10T14:43:21.796" v="75" actId="478"/>
          <ac:spMkLst>
            <pc:docMk/>
            <pc:sldMk cId="1959249856" sldId="286"/>
            <ac:spMk id="5" creationId="{376A57BB-0189-9F96-FEA1-400F7A44713B}"/>
          </ac:spMkLst>
        </pc:spChg>
        <pc:spChg chg="del">
          <ac:chgData name="Neemias Informatica Lima" userId="b77af7bd85500281" providerId="LiveId" clId="{FD21F89C-DE8F-4128-9531-68CCB7EC0E3B}" dt="2023-11-10T14:43:21.796" v="75" actId="478"/>
          <ac:spMkLst>
            <pc:docMk/>
            <pc:sldMk cId="1959249856" sldId="286"/>
            <ac:spMk id="7" creationId="{8062A654-F8C7-F6ED-D476-32387E2E9CB2}"/>
          </ac:spMkLst>
        </pc:spChg>
        <pc:spChg chg="mod">
          <ac:chgData name="Neemias Informatica Lima" userId="b77af7bd85500281" providerId="LiveId" clId="{FD21F89C-DE8F-4128-9531-68CCB7EC0E3B}" dt="2023-11-10T14:52:30.102" v="229"/>
          <ac:spMkLst>
            <pc:docMk/>
            <pc:sldMk cId="1959249856" sldId="286"/>
            <ac:spMk id="14" creationId="{00000000-0000-0000-0000-000000000000}"/>
          </ac:spMkLst>
        </pc:spChg>
        <pc:spChg chg="mod">
          <ac:chgData name="Neemias Informatica Lima" userId="b77af7bd85500281" providerId="LiveId" clId="{FD21F89C-DE8F-4128-9531-68CCB7EC0E3B}" dt="2023-11-10T14:52:55.615" v="240" actId="6549"/>
          <ac:spMkLst>
            <pc:docMk/>
            <pc:sldMk cId="1959249856" sldId="286"/>
            <ac:spMk id="15" creationId="{863BB09B-C8C1-4354-BC51-D930C951E507}"/>
          </ac:spMkLst>
        </pc:spChg>
        <pc:picChg chg="add mod">
          <ac:chgData name="Neemias Informatica Lima" userId="b77af7bd85500281" providerId="LiveId" clId="{FD21F89C-DE8F-4128-9531-68CCB7EC0E3B}" dt="2023-11-10T14:43:22.104" v="76"/>
          <ac:picMkLst>
            <pc:docMk/>
            <pc:sldMk cId="1959249856" sldId="286"/>
            <ac:picMk id="6" creationId="{E5D411E4-25C7-8A70-D3B7-8B580A27BFA4}"/>
          </ac:picMkLst>
        </pc:picChg>
        <pc:picChg chg="del">
          <ac:chgData name="Neemias Informatica Lima" userId="b77af7bd85500281" providerId="LiveId" clId="{FD21F89C-DE8F-4128-9531-68CCB7EC0E3B}" dt="2023-11-10T14:43:21.796" v="75" actId="478"/>
          <ac:picMkLst>
            <pc:docMk/>
            <pc:sldMk cId="1959249856" sldId="286"/>
            <ac:picMk id="8" creationId="{61147871-C468-8D50-C63E-99B6D3F227BD}"/>
          </ac:picMkLst>
        </pc:picChg>
      </pc:sldChg>
      <pc:sldChg chg="addSp delSp modSp mod">
        <pc:chgData name="Neemias Informatica Lima" userId="b77af7bd85500281" providerId="LiveId" clId="{FD21F89C-DE8F-4128-9531-68CCB7EC0E3B}" dt="2023-11-10T14:54:16.335" v="270" actId="20577"/>
        <pc:sldMkLst>
          <pc:docMk/>
          <pc:sldMk cId="2857006406" sldId="287"/>
        </pc:sldMkLst>
        <pc:spChg chg="add mod">
          <ac:chgData name="Neemias Informatica Lima" userId="b77af7bd85500281" providerId="LiveId" clId="{FD21F89C-DE8F-4128-9531-68CCB7EC0E3B}" dt="2023-11-10T14:43:42.712" v="82"/>
          <ac:spMkLst>
            <pc:docMk/>
            <pc:sldMk cId="2857006406" sldId="287"/>
            <ac:spMk id="2" creationId="{ABD423E2-D8C3-99CD-795D-746F17848611}"/>
          </ac:spMkLst>
        </pc:spChg>
        <pc:spChg chg="add mod">
          <ac:chgData name="Neemias Informatica Lima" userId="b77af7bd85500281" providerId="LiveId" clId="{FD21F89C-DE8F-4128-9531-68CCB7EC0E3B}" dt="2023-11-10T14:43:42.712" v="82"/>
          <ac:spMkLst>
            <pc:docMk/>
            <pc:sldMk cId="2857006406" sldId="287"/>
            <ac:spMk id="4" creationId="{703F6308-8D74-273C-07CC-615DD7B39BB3}"/>
          </ac:spMkLst>
        </pc:spChg>
        <pc:spChg chg="del">
          <ac:chgData name="Neemias Informatica Lima" userId="b77af7bd85500281" providerId="LiveId" clId="{FD21F89C-DE8F-4128-9531-68CCB7EC0E3B}" dt="2023-11-10T14:43:42.415" v="81" actId="478"/>
          <ac:spMkLst>
            <pc:docMk/>
            <pc:sldMk cId="2857006406" sldId="287"/>
            <ac:spMk id="5" creationId="{189C9F6F-4482-FDFA-D1D0-7133A4177609}"/>
          </ac:spMkLst>
        </pc:spChg>
        <pc:spChg chg="del">
          <ac:chgData name="Neemias Informatica Lima" userId="b77af7bd85500281" providerId="LiveId" clId="{FD21F89C-DE8F-4128-9531-68CCB7EC0E3B}" dt="2023-11-10T14:43:42.415" v="81" actId="478"/>
          <ac:spMkLst>
            <pc:docMk/>
            <pc:sldMk cId="2857006406" sldId="287"/>
            <ac:spMk id="7" creationId="{4EED4107-8119-1BF0-74DD-F9670D6EE391}"/>
          </ac:spMkLst>
        </pc:spChg>
        <pc:spChg chg="mod">
          <ac:chgData name="Neemias Informatica Lima" userId="b77af7bd85500281" providerId="LiveId" clId="{FD21F89C-DE8F-4128-9531-68CCB7EC0E3B}" dt="2023-11-10T14:54:16.335" v="270" actId="20577"/>
          <ac:spMkLst>
            <pc:docMk/>
            <pc:sldMk cId="2857006406" sldId="287"/>
            <ac:spMk id="16" creationId="{28D68641-D640-4BD7-9D5B-B3803DCCF9B3}"/>
          </ac:spMkLst>
        </pc:spChg>
        <pc:picChg chg="add mod">
          <ac:chgData name="Neemias Informatica Lima" userId="b77af7bd85500281" providerId="LiveId" clId="{FD21F89C-DE8F-4128-9531-68CCB7EC0E3B}" dt="2023-11-10T14:43:42.712" v="82"/>
          <ac:picMkLst>
            <pc:docMk/>
            <pc:sldMk cId="2857006406" sldId="287"/>
            <ac:picMk id="6" creationId="{6B7C8613-7783-3118-F6EC-37782E6784BF}"/>
          </ac:picMkLst>
        </pc:picChg>
        <pc:picChg chg="del">
          <ac:chgData name="Neemias Informatica Lima" userId="b77af7bd85500281" providerId="LiveId" clId="{FD21F89C-DE8F-4128-9531-68CCB7EC0E3B}" dt="2023-11-10T14:43:42.415" v="81" actId="478"/>
          <ac:picMkLst>
            <pc:docMk/>
            <pc:sldMk cId="2857006406" sldId="287"/>
            <ac:picMk id="8" creationId="{707A9F23-2724-CA0A-6639-F5B6B50100DC}"/>
          </ac:picMkLst>
        </pc:picChg>
      </pc:sldChg>
      <pc:sldChg chg="addSp delSp modSp mod">
        <pc:chgData name="Neemias Informatica Lima" userId="b77af7bd85500281" providerId="LiveId" clId="{FD21F89C-DE8F-4128-9531-68CCB7EC0E3B}" dt="2023-11-10T14:46:42.575" v="133" actId="6549"/>
        <pc:sldMkLst>
          <pc:docMk/>
          <pc:sldMk cId="2630436816" sldId="288"/>
        </pc:sldMkLst>
        <pc:spChg chg="add mod">
          <ac:chgData name="Neemias Informatica Lima" userId="b77af7bd85500281" providerId="LiveId" clId="{FD21F89C-DE8F-4128-9531-68CCB7EC0E3B}" dt="2023-11-10T14:42:35.804" v="60"/>
          <ac:spMkLst>
            <pc:docMk/>
            <pc:sldMk cId="2630436816" sldId="288"/>
            <ac:spMk id="2" creationId="{68FC1A1E-31D6-7B7E-0160-CB5959C61CC0}"/>
          </ac:spMkLst>
        </pc:spChg>
        <pc:spChg chg="add mod">
          <ac:chgData name="Neemias Informatica Lima" userId="b77af7bd85500281" providerId="LiveId" clId="{FD21F89C-DE8F-4128-9531-68CCB7EC0E3B}" dt="2023-11-10T14:42:35.804" v="60"/>
          <ac:spMkLst>
            <pc:docMk/>
            <pc:sldMk cId="2630436816" sldId="288"/>
            <ac:spMk id="4" creationId="{5845401A-B6CE-0A3D-9999-F886AE8BFEF1}"/>
          </ac:spMkLst>
        </pc:spChg>
        <pc:spChg chg="del">
          <ac:chgData name="Neemias Informatica Lima" userId="b77af7bd85500281" providerId="LiveId" clId="{FD21F89C-DE8F-4128-9531-68CCB7EC0E3B}" dt="2023-11-10T14:42:35.268" v="59" actId="478"/>
          <ac:spMkLst>
            <pc:docMk/>
            <pc:sldMk cId="2630436816" sldId="288"/>
            <ac:spMk id="5" creationId="{3545B382-B00F-0C4C-FFE8-3CA9D15BE9DD}"/>
          </ac:spMkLst>
        </pc:spChg>
        <pc:spChg chg="del">
          <ac:chgData name="Neemias Informatica Lima" userId="b77af7bd85500281" providerId="LiveId" clId="{FD21F89C-DE8F-4128-9531-68CCB7EC0E3B}" dt="2023-11-10T14:42:35.268" v="59" actId="478"/>
          <ac:spMkLst>
            <pc:docMk/>
            <pc:sldMk cId="2630436816" sldId="288"/>
            <ac:spMk id="7" creationId="{566F90D3-843F-0101-77DA-A148037464B0}"/>
          </ac:spMkLst>
        </pc:spChg>
        <pc:spChg chg="mod">
          <ac:chgData name="Neemias Informatica Lima" userId="b77af7bd85500281" providerId="LiveId" clId="{FD21F89C-DE8F-4128-9531-68CCB7EC0E3B}" dt="2023-11-10T14:46:42.575" v="133" actId="6549"/>
          <ac:spMkLst>
            <pc:docMk/>
            <pc:sldMk cId="2630436816" sldId="288"/>
            <ac:spMk id="13" creationId="{00000000-0000-0000-0000-000000000000}"/>
          </ac:spMkLst>
        </pc:spChg>
        <pc:spChg chg="mod">
          <ac:chgData name="Neemias Informatica Lima" userId="b77af7bd85500281" providerId="LiveId" clId="{FD21F89C-DE8F-4128-9531-68CCB7EC0E3B}" dt="2023-11-10T14:45:40.365" v="112"/>
          <ac:spMkLst>
            <pc:docMk/>
            <pc:sldMk cId="2630436816" sldId="288"/>
            <ac:spMk id="14" creationId="{00000000-0000-0000-0000-000000000000}"/>
          </ac:spMkLst>
        </pc:spChg>
        <pc:picChg chg="add mod">
          <ac:chgData name="Neemias Informatica Lima" userId="b77af7bd85500281" providerId="LiveId" clId="{FD21F89C-DE8F-4128-9531-68CCB7EC0E3B}" dt="2023-11-10T14:42:35.804" v="60"/>
          <ac:picMkLst>
            <pc:docMk/>
            <pc:sldMk cId="2630436816" sldId="288"/>
            <ac:picMk id="6" creationId="{1B9E72B5-4C32-074F-1FB5-E2083FE238A8}"/>
          </ac:picMkLst>
        </pc:picChg>
        <pc:picChg chg="del">
          <ac:chgData name="Neemias Informatica Lima" userId="b77af7bd85500281" providerId="LiveId" clId="{FD21F89C-DE8F-4128-9531-68CCB7EC0E3B}" dt="2023-11-10T14:42:35.268" v="59" actId="478"/>
          <ac:picMkLst>
            <pc:docMk/>
            <pc:sldMk cId="2630436816" sldId="288"/>
            <ac:picMk id="8" creationId="{8F0A78FC-9CCE-83BB-D96D-68344A7703CF}"/>
          </ac:picMkLst>
        </pc:picChg>
      </pc:sldChg>
      <pc:sldChg chg="addSp delSp modSp mod">
        <pc:chgData name="Neemias Informatica Lima" userId="b77af7bd85500281" providerId="LiveId" clId="{FD21F89C-DE8F-4128-9531-68CCB7EC0E3B}" dt="2023-11-10T14:49:08.087" v="169" actId="6549"/>
        <pc:sldMkLst>
          <pc:docMk/>
          <pc:sldMk cId="3032827026" sldId="289"/>
        </pc:sldMkLst>
        <pc:spChg chg="add mod">
          <ac:chgData name="Neemias Informatica Lima" userId="b77af7bd85500281" providerId="LiveId" clId="{FD21F89C-DE8F-4128-9531-68CCB7EC0E3B}" dt="2023-11-10T14:42:56.545" v="66"/>
          <ac:spMkLst>
            <pc:docMk/>
            <pc:sldMk cId="3032827026" sldId="289"/>
            <ac:spMk id="2" creationId="{31937FB1-9832-1FF8-05A0-07A75ABB4CBA}"/>
          </ac:spMkLst>
        </pc:spChg>
        <pc:spChg chg="add mod">
          <ac:chgData name="Neemias Informatica Lima" userId="b77af7bd85500281" providerId="LiveId" clId="{FD21F89C-DE8F-4128-9531-68CCB7EC0E3B}" dt="2023-11-10T14:42:56.545" v="66"/>
          <ac:spMkLst>
            <pc:docMk/>
            <pc:sldMk cId="3032827026" sldId="289"/>
            <ac:spMk id="4" creationId="{906E1197-74EC-7616-6D57-93BFA02296D9}"/>
          </ac:spMkLst>
        </pc:spChg>
        <pc:spChg chg="del">
          <ac:chgData name="Neemias Informatica Lima" userId="b77af7bd85500281" providerId="LiveId" clId="{FD21F89C-DE8F-4128-9531-68CCB7EC0E3B}" dt="2023-11-10T14:42:55.956" v="65" actId="478"/>
          <ac:spMkLst>
            <pc:docMk/>
            <pc:sldMk cId="3032827026" sldId="289"/>
            <ac:spMk id="5" creationId="{641234CF-A72F-B534-79CB-B2A689D71969}"/>
          </ac:spMkLst>
        </pc:spChg>
        <pc:spChg chg="del">
          <ac:chgData name="Neemias Informatica Lima" userId="b77af7bd85500281" providerId="LiveId" clId="{FD21F89C-DE8F-4128-9531-68CCB7EC0E3B}" dt="2023-11-10T14:42:55.956" v="65" actId="478"/>
          <ac:spMkLst>
            <pc:docMk/>
            <pc:sldMk cId="3032827026" sldId="289"/>
            <ac:spMk id="7" creationId="{126FE1CC-ECBE-BD0B-8007-29A804B48E80}"/>
          </ac:spMkLst>
        </pc:spChg>
        <pc:spChg chg="mod">
          <ac:chgData name="Neemias Informatica Lima" userId="b77af7bd85500281" providerId="LiveId" clId="{FD21F89C-DE8F-4128-9531-68CCB7EC0E3B}" dt="2023-11-10T14:49:08.087" v="169" actId="6549"/>
          <ac:spMkLst>
            <pc:docMk/>
            <pc:sldMk cId="3032827026" sldId="289"/>
            <ac:spMk id="12" creationId="{A64B78EF-EDA8-421A-88C9-45544BBCA9D1}"/>
          </ac:spMkLst>
        </pc:spChg>
        <pc:spChg chg="mod">
          <ac:chgData name="Neemias Informatica Lima" userId="b77af7bd85500281" providerId="LiveId" clId="{FD21F89C-DE8F-4128-9531-68CCB7EC0E3B}" dt="2023-11-10T14:47:59.977" v="149"/>
          <ac:spMkLst>
            <pc:docMk/>
            <pc:sldMk cId="3032827026" sldId="289"/>
            <ac:spMk id="14" creationId="{00000000-0000-0000-0000-000000000000}"/>
          </ac:spMkLst>
        </pc:spChg>
        <pc:picChg chg="add mod">
          <ac:chgData name="Neemias Informatica Lima" userId="b77af7bd85500281" providerId="LiveId" clId="{FD21F89C-DE8F-4128-9531-68CCB7EC0E3B}" dt="2023-11-10T14:42:56.545" v="66"/>
          <ac:picMkLst>
            <pc:docMk/>
            <pc:sldMk cId="3032827026" sldId="289"/>
            <ac:picMk id="6" creationId="{65E26CBA-A6BF-D979-3C46-DEDEBC6245DA}"/>
          </ac:picMkLst>
        </pc:picChg>
        <pc:picChg chg="del">
          <ac:chgData name="Neemias Informatica Lima" userId="b77af7bd85500281" providerId="LiveId" clId="{FD21F89C-DE8F-4128-9531-68CCB7EC0E3B}" dt="2023-11-10T14:42:55.956" v="65" actId="478"/>
          <ac:picMkLst>
            <pc:docMk/>
            <pc:sldMk cId="3032827026" sldId="289"/>
            <ac:picMk id="8" creationId="{A4D00E5A-1D72-8A31-C029-01D694073CE2}"/>
          </ac:picMkLst>
        </pc:picChg>
      </pc:sldChg>
      <pc:sldChg chg="addSp delSp modSp mod">
        <pc:chgData name="Neemias Informatica Lima" userId="b77af7bd85500281" providerId="LiveId" clId="{FD21F89C-DE8F-4128-9531-68CCB7EC0E3B}" dt="2023-11-10T14:50:40.429" v="193" actId="20577"/>
        <pc:sldMkLst>
          <pc:docMk/>
          <pc:sldMk cId="3772032319" sldId="290"/>
        </pc:sldMkLst>
        <pc:spChg chg="add mod">
          <ac:chgData name="Neemias Informatica Lima" userId="b77af7bd85500281" providerId="LiveId" clId="{FD21F89C-DE8F-4128-9531-68CCB7EC0E3B}" dt="2023-11-10T14:43:07.514" v="70"/>
          <ac:spMkLst>
            <pc:docMk/>
            <pc:sldMk cId="3772032319" sldId="290"/>
            <ac:spMk id="2" creationId="{F51290A7-6468-A9B9-142F-180108A5E681}"/>
          </ac:spMkLst>
        </pc:spChg>
        <pc:spChg chg="add mod">
          <ac:chgData name="Neemias Informatica Lima" userId="b77af7bd85500281" providerId="LiveId" clId="{FD21F89C-DE8F-4128-9531-68CCB7EC0E3B}" dt="2023-11-10T14:43:07.514" v="70"/>
          <ac:spMkLst>
            <pc:docMk/>
            <pc:sldMk cId="3772032319" sldId="290"/>
            <ac:spMk id="4" creationId="{B5B1008B-C6DA-44F8-1681-835BF5F7CA40}"/>
          </ac:spMkLst>
        </pc:spChg>
        <pc:spChg chg="del">
          <ac:chgData name="Neemias Informatica Lima" userId="b77af7bd85500281" providerId="LiveId" clId="{FD21F89C-DE8F-4128-9531-68CCB7EC0E3B}" dt="2023-11-10T14:43:07.195" v="69" actId="478"/>
          <ac:spMkLst>
            <pc:docMk/>
            <pc:sldMk cId="3772032319" sldId="290"/>
            <ac:spMk id="5" creationId="{BC9F54CC-3561-92EC-41E8-60570CD77F07}"/>
          </ac:spMkLst>
        </pc:spChg>
        <pc:spChg chg="del">
          <ac:chgData name="Neemias Informatica Lima" userId="b77af7bd85500281" providerId="LiveId" clId="{FD21F89C-DE8F-4128-9531-68CCB7EC0E3B}" dt="2023-11-10T14:43:07.195" v="69" actId="478"/>
          <ac:spMkLst>
            <pc:docMk/>
            <pc:sldMk cId="3772032319" sldId="290"/>
            <ac:spMk id="7" creationId="{1AB612AD-21E5-DC9E-9A8C-DEA04641E090}"/>
          </ac:spMkLst>
        </pc:spChg>
        <pc:spChg chg="mod">
          <ac:chgData name="Neemias Informatica Lima" userId="b77af7bd85500281" providerId="LiveId" clId="{FD21F89C-DE8F-4128-9531-68CCB7EC0E3B}" dt="2023-11-10T14:50:40.429" v="193" actId="20577"/>
          <ac:spMkLst>
            <pc:docMk/>
            <pc:sldMk cId="3772032319" sldId="290"/>
            <ac:spMk id="12" creationId="{8D5A143D-15FB-4DFE-B0EC-FEEB77A92B2C}"/>
          </ac:spMkLst>
        </pc:spChg>
        <pc:spChg chg="mod">
          <ac:chgData name="Neemias Informatica Lima" userId="b77af7bd85500281" providerId="LiveId" clId="{FD21F89C-DE8F-4128-9531-68CCB7EC0E3B}" dt="2023-11-10T14:49:24.526" v="179"/>
          <ac:spMkLst>
            <pc:docMk/>
            <pc:sldMk cId="3772032319" sldId="290"/>
            <ac:spMk id="14" creationId="{00000000-0000-0000-0000-000000000000}"/>
          </ac:spMkLst>
        </pc:spChg>
        <pc:picChg chg="add mod">
          <ac:chgData name="Neemias Informatica Lima" userId="b77af7bd85500281" providerId="LiveId" clId="{FD21F89C-DE8F-4128-9531-68CCB7EC0E3B}" dt="2023-11-10T14:43:07.514" v="70"/>
          <ac:picMkLst>
            <pc:docMk/>
            <pc:sldMk cId="3772032319" sldId="290"/>
            <ac:picMk id="6" creationId="{947E2F9F-6B5D-028B-A1CA-5453C2A5754C}"/>
          </ac:picMkLst>
        </pc:picChg>
        <pc:picChg chg="del">
          <ac:chgData name="Neemias Informatica Lima" userId="b77af7bd85500281" providerId="LiveId" clId="{FD21F89C-DE8F-4128-9531-68CCB7EC0E3B}" dt="2023-11-10T14:43:07.195" v="69" actId="478"/>
          <ac:picMkLst>
            <pc:docMk/>
            <pc:sldMk cId="3772032319" sldId="290"/>
            <ac:picMk id="8" creationId="{23EABB89-2818-F601-6442-82391F881D0A}"/>
          </ac:picMkLst>
        </pc:picChg>
      </pc:sldChg>
      <pc:sldChg chg="addSp delSp modSp mod">
        <pc:chgData name="Neemias Informatica Lima" userId="b77af7bd85500281" providerId="LiveId" clId="{FD21F89C-DE8F-4128-9531-68CCB7EC0E3B}" dt="2023-11-10T14:52:14.549" v="224" actId="6549"/>
        <pc:sldMkLst>
          <pc:docMk/>
          <pc:sldMk cId="1768216317" sldId="291"/>
        </pc:sldMkLst>
        <pc:spChg chg="add mod">
          <ac:chgData name="Neemias Informatica Lima" userId="b77af7bd85500281" providerId="LiveId" clId="{FD21F89C-DE8F-4128-9531-68CCB7EC0E3B}" dt="2023-11-10T14:43:17.096" v="74"/>
          <ac:spMkLst>
            <pc:docMk/>
            <pc:sldMk cId="1768216317" sldId="291"/>
            <ac:spMk id="2" creationId="{18A9349C-121A-BA93-5BBF-73B303888AF7}"/>
          </ac:spMkLst>
        </pc:spChg>
        <pc:spChg chg="add mod">
          <ac:chgData name="Neemias Informatica Lima" userId="b77af7bd85500281" providerId="LiveId" clId="{FD21F89C-DE8F-4128-9531-68CCB7EC0E3B}" dt="2023-11-10T14:43:17.096" v="74"/>
          <ac:spMkLst>
            <pc:docMk/>
            <pc:sldMk cId="1768216317" sldId="291"/>
            <ac:spMk id="4" creationId="{837AE19F-E5AB-9B62-D34C-5CCB6BD28B53}"/>
          </ac:spMkLst>
        </pc:spChg>
        <pc:spChg chg="del">
          <ac:chgData name="Neemias Informatica Lima" userId="b77af7bd85500281" providerId="LiveId" clId="{FD21F89C-DE8F-4128-9531-68CCB7EC0E3B}" dt="2023-11-10T14:43:16.804" v="73" actId="478"/>
          <ac:spMkLst>
            <pc:docMk/>
            <pc:sldMk cId="1768216317" sldId="291"/>
            <ac:spMk id="5" creationId="{A381BB16-0E9F-16C7-178D-94FD385E92D6}"/>
          </ac:spMkLst>
        </pc:spChg>
        <pc:spChg chg="del">
          <ac:chgData name="Neemias Informatica Lima" userId="b77af7bd85500281" providerId="LiveId" clId="{FD21F89C-DE8F-4128-9531-68CCB7EC0E3B}" dt="2023-11-10T14:43:16.804" v="73" actId="478"/>
          <ac:spMkLst>
            <pc:docMk/>
            <pc:sldMk cId="1768216317" sldId="291"/>
            <ac:spMk id="7" creationId="{FD5D3AAF-4D04-174A-3B1D-9D03A64C5143}"/>
          </ac:spMkLst>
        </pc:spChg>
        <pc:spChg chg="mod">
          <ac:chgData name="Neemias Informatica Lima" userId="b77af7bd85500281" providerId="LiveId" clId="{FD21F89C-DE8F-4128-9531-68CCB7EC0E3B}" dt="2023-11-10T14:52:14.549" v="224" actId="6549"/>
          <ac:spMkLst>
            <pc:docMk/>
            <pc:sldMk cId="1768216317" sldId="291"/>
            <ac:spMk id="12" creationId="{FD5EC092-AC81-4728-9A45-4C4BB5B95C65}"/>
          </ac:spMkLst>
        </pc:spChg>
        <pc:spChg chg="mod">
          <ac:chgData name="Neemias Informatica Lima" userId="b77af7bd85500281" providerId="LiveId" clId="{FD21F89C-DE8F-4128-9531-68CCB7EC0E3B}" dt="2023-11-10T14:51:14.983" v="205"/>
          <ac:spMkLst>
            <pc:docMk/>
            <pc:sldMk cId="1768216317" sldId="291"/>
            <ac:spMk id="14" creationId="{00000000-0000-0000-0000-000000000000}"/>
          </ac:spMkLst>
        </pc:spChg>
        <pc:picChg chg="add mod">
          <ac:chgData name="Neemias Informatica Lima" userId="b77af7bd85500281" providerId="LiveId" clId="{FD21F89C-DE8F-4128-9531-68CCB7EC0E3B}" dt="2023-11-10T14:43:17.096" v="74"/>
          <ac:picMkLst>
            <pc:docMk/>
            <pc:sldMk cId="1768216317" sldId="291"/>
            <ac:picMk id="6" creationId="{E8CD32DC-C933-25ED-59BB-37706E275CAD}"/>
          </ac:picMkLst>
        </pc:picChg>
        <pc:picChg chg="del">
          <ac:chgData name="Neemias Informatica Lima" userId="b77af7bd85500281" providerId="LiveId" clId="{FD21F89C-DE8F-4128-9531-68CCB7EC0E3B}" dt="2023-11-10T14:43:16.804" v="73" actId="478"/>
          <ac:picMkLst>
            <pc:docMk/>
            <pc:sldMk cId="1768216317" sldId="291"/>
            <ac:picMk id="8" creationId="{524BDC9F-E845-EB57-A6E6-75D6EFFB6878}"/>
          </ac:picMkLst>
        </pc:picChg>
      </pc:sldChg>
      <pc:sldChg chg="addSp delSp modSp mod">
        <pc:chgData name="Neemias Informatica Lima" userId="b77af7bd85500281" providerId="LiveId" clId="{FD21F89C-DE8F-4128-9531-68CCB7EC0E3B}" dt="2023-11-10T14:53:16.768" v="245"/>
        <pc:sldMkLst>
          <pc:docMk/>
          <pc:sldMk cId="3757265641" sldId="292"/>
        </pc:sldMkLst>
        <pc:spChg chg="add mod">
          <ac:chgData name="Neemias Informatica Lima" userId="b77af7bd85500281" providerId="LiveId" clId="{FD21F89C-DE8F-4128-9531-68CCB7EC0E3B}" dt="2023-11-10T14:43:27.217" v="78"/>
          <ac:spMkLst>
            <pc:docMk/>
            <pc:sldMk cId="3757265641" sldId="292"/>
            <ac:spMk id="2" creationId="{7BD36AB5-E070-2D4C-5BB6-75519175B7F9}"/>
          </ac:spMkLst>
        </pc:spChg>
        <pc:spChg chg="add mod">
          <ac:chgData name="Neemias Informatica Lima" userId="b77af7bd85500281" providerId="LiveId" clId="{FD21F89C-DE8F-4128-9531-68CCB7EC0E3B}" dt="2023-11-10T14:43:27.217" v="78"/>
          <ac:spMkLst>
            <pc:docMk/>
            <pc:sldMk cId="3757265641" sldId="292"/>
            <ac:spMk id="4" creationId="{FCBB0CDA-A135-F4CD-2F1B-22E221537D4E}"/>
          </ac:spMkLst>
        </pc:spChg>
        <pc:spChg chg="del">
          <ac:chgData name="Neemias Informatica Lima" userId="b77af7bd85500281" providerId="LiveId" clId="{FD21F89C-DE8F-4128-9531-68CCB7EC0E3B}" dt="2023-11-10T14:43:26.907" v="77" actId="478"/>
          <ac:spMkLst>
            <pc:docMk/>
            <pc:sldMk cId="3757265641" sldId="292"/>
            <ac:spMk id="5" creationId="{8072D41A-3886-49D4-6865-6C0780AA5BB4}"/>
          </ac:spMkLst>
        </pc:spChg>
        <pc:spChg chg="del">
          <ac:chgData name="Neemias Informatica Lima" userId="b77af7bd85500281" providerId="LiveId" clId="{FD21F89C-DE8F-4128-9531-68CCB7EC0E3B}" dt="2023-11-10T14:43:26.907" v="77" actId="478"/>
          <ac:spMkLst>
            <pc:docMk/>
            <pc:sldMk cId="3757265641" sldId="292"/>
            <ac:spMk id="7" creationId="{B7A30680-4B38-F8FE-F674-5A8546A47D80}"/>
          </ac:spMkLst>
        </pc:spChg>
        <pc:spChg chg="mod">
          <ac:chgData name="Neemias Informatica Lima" userId="b77af7bd85500281" providerId="LiveId" clId="{FD21F89C-DE8F-4128-9531-68CCB7EC0E3B}" dt="2023-11-10T14:53:16.768" v="245"/>
          <ac:spMkLst>
            <pc:docMk/>
            <pc:sldMk cId="3757265641" sldId="292"/>
            <ac:spMk id="12" creationId="{1EC42BAA-B890-43DD-B4F0-9AB5685AF2FE}"/>
          </ac:spMkLst>
        </pc:spChg>
        <pc:spChg chg="mod">
          <ac:chgData name="Neemias Informatica Lima" userId="b77af7bd85500281" providerId="LiveId" clId="{FD21F89C-DE8F-4128-9531-68CCB7EC0E3B}" dt="2023-11-10T14:52:35.493" v="232"/>
          <ac:spMkLst>
            <pc:docMk/>
            <pc:sldMk cId="3757265641" sldId="292"/>
            <ac:spMk id="14" creationId="{00000000-0000-0000-0000-000000000000}"/>
          </ac:spMkLst>
        </pc:spChg>
        <pc:picChg chg="add mod">
          <ac:chgData name="Neemias Informatica Lima" userId="b77af7bd85500281" providerId="LiveId" clId="{FD21F89C-DE8F-4128-9531-68CCB7EC0E3B}" dt="2023-11-10T14:43:27.217" v="78"/>
          <ac:picMkLst>
            <pc:docMk/>
            <pc:sldMk cId="3757265641" sldId="292"/>
            <ac:picMk id="6" creationId="{0B699B01-FFC3-7D8D-1528-AC4FBCEC3FA9}"/>
          </ac:picMkLst>
        </pc:picChg>
        <pc:picChg chg="del">
          <ac:chgData name="Neemias Informatica Lima" userId="b77af7bd85500281" providerId="LiveId" clId="{FD21F89C-DE8F-4128-9531-68CCB7EC0E3B}" dt="2023-11-10T14:43:26.907" v="77" actId="478"/>
          <ac:picMkLst>
            <pc:docMk/>
            <pc:sldMk cId="3757265641" sldId="292"/>
            <ac:picMk id="8" creationId="{D23A01E2-B42A-6E9B-4D3B-14EC42346576}"/>
          </ac:picMkLst>
        </pc:picChg>
      </pc:sldChg>
      <pc:sldChg chg="addSp delSp modSp mod">
        <pc:chgData name="Neemias Informatica Lima" userId="b77af7bd85500281" providerId="LiveId" clId="{FD21F89C-DE8F-4128-9531-68CCB7EC0E3B}" dt="2023-11-10T14:53:38.379" v="254" actId="6549"/>
        <pc:sldMkLst>
          <pc:docMk/>
          <pc:sldMk cId="3114938747" sldId="293"/>
        </pc:sldMkLst>
        <pc:spChg chg="add mod">
          <ac:chgData name="Neemias Informatica Lima" userId="b77af7bd85500281" providerId="LiveId" clId="{FD21F89C-DE8F-4128-9531-68CCB7EC0E3B}" dt="2023-11-10T14:43:38.324" v="80"/>
          <ac:spMkLst>
            <pc:docMk/>
            <pc:sldMk cId="3114938747" sldId="293"/>
            <ac:spMk id="2" creationId="{45957D14-CE7E-F077-2F86-AB9BF49357EE}"/>
          </ac:spMkLst>
        </pc:spChg>
        <pc:spChg chg="add mod">
          <ac:chgData name="Neemias Informatica Lima" userId="b77af7bd85500281" providerId="LiveId" clId="{FD21F89C-DE8F-4128-9531-68CCB7EC0E3B}" dt="2023-11-10T14:43:38.324" v="80"/>
          <ac:spMkLst>
            <pc:docMk/>
            <pc:sldMk cId="3114938747" sldId="293"/>
            <ac:spMk id="4" creationId="{7BA6D0F8-31D9-5CBF-DCB9-E2354F45B55E}"/>
          </ac:spMkLst>
        </pc:spChg>
        <pc:spChg chg="del">
          <ac:chgData name="Neemias Informatica Lima" userId="b77af7bd85500281" providerId="LiveId" clId="{FD21F89C-DE8F-4128-9531-68CCB7EC0E3B}" dt="2023-11-10T14:43:37.991" v="79" actId="478"/>
          <ac:spMkLst>
            <pc:docMk/>
            <pc:sldMk cId="3114938747" sldId="293"/>
            <ac:spMk id="5" creationId="{0E6B86FF-0729-DEB6-15AF-34F087C4210B}"/>
          </ac:spMkLst>
        </pc:spChg>
        <pc:spChg chg="del">
          <ac:chgData name="Neemias Informatica Lima" userId="b77af7bd85500281" providerId="LiveId" clId="{FD21F89C-DE8F-4128-9531-68CCB7EC0E3B}" dt="2023-11-10T14:43:37.991" v="79" actId="478"/>
          <ac:spMkLst>
            <pc:docMk/>
            <pc:sldMk cId="3114938747" sldId="293"/>
            <ac:spMk id="7" creationId="{E4818229-667A-52CE-35B8-B8210E12B655}"/>
          </ac:spMkLst>
        </pc:spChg>
        <pc:spChg chg="mod">
          <ac:chgData name="Neemias Informatica Lima" userId="b77af7bd85500281" providerId="LiveId" clId="{FD21F89C-DE8F-4128-9531-68CCB7EC0E3B}" dt="2023-11-10T14:53:38.379" v="254" actId="6549"/>
          <ac:spMkLst>
            <pc:docMk/>
            <pc:sldMk cId="3114938747" sldId="293"/>
            <ac:spMk id="16" creationId="{CFC8B9D9-C6ED-4706-A104-65D118A5B7F9}"/>
          </ac:spMkLst>
        </pc:spChg>
        <pc:picChg chg="add mod">
          <ac:chgData name="Neemias Informatica Lima" userId="b77af7bd85500281" providerId="LiveId" clId="{FD21F89C-DE8F-4128-9531-68CCB7EC0E3B}" dt="2023-11-10T14:43:38.324" v="80"/>
          <ac:picMkLst>
            <pc:docMk/>
            <pc:sldMk cId="3114938747" sldId="293"/>
            <ac:picMk id="6" creationId="{082BD595-C077-C9EE-F46E-3F355B8D035E}"/>
          </ac:picMkLst>
        </pc:picChg>
        <pc:picChg chg="del">
          <ac:chgData name="Neemias Informatica Lima" userId="b77af7bd85500281" providerId="LiveId" clId="{FD21F89C-DE8F-4128-9531-68CCB7EC0E3B}" dt="2023-11-10T14:43:37.991" v="79" actId="478"/>
          <ac:picMkLst>
            <pc:docMk/>
            <pc:sldMk cId="3114938747" sldId="293"/>
            <ac:picMk id="8" creationId="{BA77F2CE-91CA-D8BF-FF29-4E9D3F3A5922}"/>
          </ac:picMkLst>
        </pc:picChg>
      </pc:sldChg>
    </pc:docChg>
  </pc:docChgLst>
  <pc:docChgLst>
    <pc:chgData name="Neemias Informatica Lima" userId="b77af7bd85500281" providerId="LiveId" clId="{CA506518-EDA1-4719-B415-5B52D0D04378}"/>
    <pc:docChg chg="undo redo custSel modSld">
      <pc:chgData name="Neemias Informatica Lima" userId="b77af7bd85500281" providerId="LiveId" clId="{CA506518-EDA1-4719-B415-5B52D0D04378}" dt="2023-11-10T16:35:12.642" v="266" actId="20577"/>
      <pc:docMkLst>
        <pc:docMk/>
      </pc:docMkLst>
      <pc:sldChg chg="addSp delSp modSp mod">
        <pc:chgData name="Neemias Informatica Lima" userId="b77af7bd85500281" providerId="LiveId" clId="{CA506518-EDA1-4719-B415-5B52D0D04378}" dt="2023-11-10T16:17:51.095" v="44" actId="1440"/>
        <pc:sldMkLst>
          <pc:docMk/>
          <pc:sldMk cId="2232331225" sldId="280"/>
        </pc:sldMkLst>
        <pc:spChg chg="mod">
          <ac:chgData name="Neemias Informatica Lima" userId="b77af7bd85500281" providerId="LiveId" clId="{CA506518-EDA1-4719-B415-5B52D0D04378}" dt="2023-11-10T16:14:22.251" v="6" actId="6549"/>
          <ac:spMkLst>
            <pc:docMk/>
            <pc:sldMk cId="2232331225" sldId="280"/>
            <ac:spMk id="6" creationId="{00000000-0000-0000-0000-000000000000}"/>
          </ac:spMkLst>
        </pc:spChg>
        <pc:spChg chg="mod">
          <ac:chgData name="Neemias Informatica Lima" userId="b77af7bd85500281" providerId="LiveId" clId="{CA506518-EDA1-4719-B415-5B52D0D04378}" dt="2023-11-10T16:14:32.346" v="13" actId="20577"/>
          <ac:spMkLst>
            <pc:docMk/>
            <pc:sldMk cId="2232331225" sldId="280"/>
            <ac:spMk id="7" creationId="{00000000-0000-0000-0000-000000000000}"/>
          </ac:spMkLst>
        </pc:spChg>
        <pc:spChg chg="mod">
          <ac:chgData name="Neemias Informatica Lima" userId="b77af7bd85500281" providerId="LiveId" clId="{CA506518-EDA1-4719-B415-5B52D0D04378}" dt="2023-11-10T16:15:59.066" v="23" actId="6549"/>
          <ac:spMkLst>
            <pc:docMk/>
            <pc:sldMk cId="2232331225" sldId="280"/>
            <ac:spMk id="9" creationId="{00000000-0000-0000-0000-000000000000}"/>
          </ac:spMkLst>
        </pc:spChg>
        <pc:spChg chg="mod">
          <ac:chgData name="Neemias Informatica Lima" userId="b77af7bd85500281" providerId="LiveId" clId="{CA506518-EDA1-4719-B415-5B52D0D04378}" dt="2023-11-10T16:14:27.810" v="9" actId="20577"/>
          <ac:spMkLst>
            <pc:docMk/>
            <pc:sldMk cId="2232331225" sldId="280"/>
            <ac:spMk id="11" creationId="{00000000-0000-0000-0000-000000000000}"/>
          </ac:spMkLst>
        </pc:spChg>
        <pc:spChg chg="mod">
          <ac:chgData name="Neemias Informatica Lima" userId="b77af7bd85500281" providerId="LiveId" clId="{CA506518-EDA1-4719-B415-5B52D0D04378}" dt="2023-11-10T16:16:35.914" v="33" actId="20577"/>
          <ac:spMkLst>
            <pc:docMk/>
            <pc:sldMk cId="2232331225" sldId="280"/>
            <ac:spMk id="16" creationId="{00000000-0000-0000-0000-000000000000}"/>
          </ac:spMkLst>
        </pc:spChg>
        <pc:picChg chg="add mod">
          <ac:chgData name="Neemias Informatica Lima" userId="b77af7bd85500281" providerId="LiveId" clId="{CA506518-EDA1-4719-B415-5B52D0D04378}" dt="2023-11-10T16:17:51.095" v="44" actId="1440"/>
          <ac:picMkLst>
            <pc:docMk/>
            <pc:sldMk cId="2232331225" sldId="280"/>
            <ac:picMk id="4" creationId="{76C5ADF2-50BD-7A54-2EFB-9794B0A83A4C}"/>
          </ac:picMkLst>
        </pc:picChg>
        <pc:picChg chg="del">
          <ac:chgData name="Neemias Informatica Lima" userId="b77af7bd85500281" providerId="LiveId" clId="{CA506518-EDA1-4719-B415-5B52D0D04378}" dt="2023-11-10T16:14:25.282" v="7" actId="478"/>
          <ac:picMkLst>
            <pc:docMk/>
            <pc:sldMk cId="2232331225" sldId="280"/>
            <ac:picMk id="8" creationId="{EBA42CB5-EB8A-C76C-4A26-0CF629B30027}"/>
          </ac:picMkLst>
        </pc:picChg>
      </pc:sldChg>
      <pc:sldChg chg="addSp delSp modSp mod">
        <pc:chgData name="Neemias Informatica Lima" userId="b77af7bd85500281" providerId="LiveId" clId="{CA506518-EDA1-4719-B415-5B52D0D04378}" dt="2023-11-10T16:19:28.145" v="80" actId="20577"/>
        <pc:sldMkLst>
          <pc:docMk/>
          <pc:sldMk cId="2103443556" sldId="281"/>
        </pc:sldMkLst>
        <pc:spChg chg="mod">
          <ac:chgData name="Neemias Informatica Lima" userId="b77af7bd85500281" providerId="LiveId" clId="{CA506518-EDA1-4719-B415-5B52D0D04378}" dt="2023-11-10T16:19:28.145" v="80" actId="20577"/>
          <ac:spMkLst>
            <pc:docMk/>
            <pc:sldMk cId="2103443556" sldId="281"/>
            <ac:spMk id="8" creationId="{00000000-0000-0000-0000-000000000000}"/>
          </ac:spMkLst>
        </pc:spChg>
        <pc:spChg chg="mod">
          <ac:chgData name="Neemias Informatica Lima" userId="b77af7bd85500281" providerId="LiveId" clId="{CA506518-EDA1-4719-B415-5B52D0D04378}" dt="2023-11-10T16:18:12.130" v="47" actId="20577"/>
          <ac:spMkLst>
            <pc:docMk/>
            <pc:sldMk cId="2103443556" sldId="281"/>
            <ac:spMk id="11" creationId="{00000000-0000-0000-0000-000000000000}"/>
          </ac:spMkLst>
        </pc:spChg>
        <pc:spChg chg="mod">
          <ac:chgData name="Neemias Informatica Lima" userId="b77af7bd85500281" providerId="LiveId" clId="{CA506518-EDA1-4719-B415-5B52D0D04378}" dt="2023-11-10T16:17:04.841" v="37" actId="20577"/>
          <ac:spMkLst>
            <pc:docMk/>
            <pc:sldMk cId="2103443556" sldId="281"/>
            <ac:spMk id="18" creationId="{00000000-0000-0000-0000-000000000000}"/>
          </ac:spMkLst>
        </pc:spChg>
        <pc:picChg chg="add mod">
          <ac:chgData name="Neemias Informatica Lima" userId="b77af7bd85500281" providerId="LiveId" clId="{CA506518-EDA1-4719-B415-5B52D0D04378}" dt="2023-11-10T16:18:27.011" v="52" actId="14100"/>
          <ac:picMkLst>
            <pc:docMk/>
            <pc:sldMk cId="2103443556" sldId="281"/>
            <ac:picMk id="3" creationId="{EC10F0C7-7C5D-BB1A-4C78-E0F07E53C0FB}"/>
          </ac:picMkLst>
        </pc:picChg>
        <pc:picChg chg="del">
          <ac:chgData name="Neemias Informatica Lima" userId="b77af7bd85500281" providerId="LiveId" clId="{CA506518-EDA1-4719-B415-5B52D0D04378}" dt="2023-11-10T16:18:08.921" v="45" actId="478"/>
          <ac:picMkLst>
            <pc:docMk/>
            <pc:sldMk cId="2103443556" sldId="281"/>
            <ac:picMk id="4" creationId="{ED47A24A-4518-35C1-D8E9-C35C417AA36B}"/>
          </ac:picMkLst>
        </pc:picChg>
      </pc:sldChg>
      <pc:sldChg chg="modSp mod">
        <pc:chgData name="Neemias Informatica Lima" userId="b77af7bd85500281" providerId="LiveId" clId="{CA506518-EDA1-4719-B415-5B52D0D04378}" dt="2023-11-10T16:21:15.280" v="104" actId="6549"/>
        <pc:sldMkLst>
          <pc:docMk/>
          <pc:sldMk cId="3683219421" sldId="282"/>
        </pc:sldMkLst>
        <pc:spChg chg="mod">
          <ac:chgData name="Neemias Informatica Lima" userId="b77af7bd85500281" providerId="LiveId" clId="{CA506518-EDA1-4719-B415-5B52D0D04378}" dt="2023-11-10T16:21:15.280" v="104" actId="6549"/>
          <ac:spMkLst>
            <pc:docMk/>
            <pc:sldMk cId="3683219421" sldId="282"/>
            <ac:spMk id="12" creationId="{00000000-0000-0000-0000-000000000000}"/>
          </ac:spMkLst>
        </pc:spChg>
        <pc:spChg chg="mod">
          <ac:chgData name="Neemias Informatica Lima" userId="b77af7bd85500281" providerId="LiveId" clId="{CA506518-EDA1-4719-B415-5B52D0D04378}" dt="2023-11-10T16:20:00.925" v="90"/>
          <ac:spMkLst>
            <pc:docMk/>
            <pc:sldMk cId="3683219421" sldId="282"/>
            <ac:spMk id="14" creationId="{00000000-0000-0000-0000-000000000000}"/>
          </ac:spMkLst>
        </pc:spChg>
      </pc:sldChg>
      <pc:sldChg chg="modSp mod">
        <pc:chgData name="Neemias Informatica Lima" userId="b77af7bd85500281" providerId="LiveId" clId="{CA506518-EDA1-4719-B415-5B52D0D04378}" dt="2023-11-10T16:24:29.636" v="134" actId="20577"/>
        <pc:sldMkLst>
          <pc:docMk/>
          <pc:sldMk cId="3902406419" sldId="283"/>
        </pc:sldMkLst>
        <pc:spChg chg="mod">
          <ac:chgData name="Neemias Informatica Lima" userId="b77af7bd85500281" providerId="LiveId" clId="{CA506518-EDA1-4719-B415-5B52D0D04378}" dt="2023-11-10T16:23:30.600" v="109"/>
          <ac:spMkLst>
            <pc:docMk/>
            <pc:sldMk cId="3902406419" sldId="283"/>
            <ac:spMk id="14" creationId="{00000000-0000-0000-0000-000000000000}"/>
          </ac:spMkLst>
        </pc:spChg>
        <pc:spChg chg="mod">
          <ac:chgData name="Neemias Informatica Lima" userId="b77af7bd85500281" providerId="LiveId" clId="{CA506518-EDA1-4719-B415-5B52D0D04378}" dt="2023-11-10T16:24:29.636" v="134" actId="20577"/>
          <ac:spMkLst>
            <pc:docMk/>
            <pc:sldMk cId="3902406419" sldId="283"/>
            <ac:spMk id="15" creationId="{D5C09FDA-172B-4732-BD2E-A9BBEF8B191B}"/>
          </ac:spMkLst>
        </pc:spChg>
      </pc:sldChg>
      <pc:sldChg chg="modSp mod">
        <pc:chgData name="Neemias Informatica Lima" userId="b77af7bd85500281" providerId="LiveId" clId="{CA506518-EDA1-4719-B415-5B52D0D04378}" dt="2023-11-10T16:26:19.418" v="167" actId="20577"/>
        <pc:sldMkLst>
          <pc:docMk/>
          <pc:sldMk cId="2424059023" sldId="284"/>
        </pc:sldMkLst>
        <pc:spChg chg="mod">
          <ac:chgData name="Neemias Informatica Lima" userId="b77af7bd85500281" providerId="LiveId" clId="{CA506518-EDA1-4719-B415-5B52D0D04378}" dt="2023-11-10T16:25:28.709" v="146"/>
          <ac:spMkLst>
            <pc:docMk/>
            <pc:sldMk cId="2424059023" sldId="284"/>
            <ac:spMk id="14" creationId="{00000000-0000-0000-0000-000000000000}"/>
          </ac:spMkLst>
        </pc:spChg>
        <pc:spChg chg="mod">
          <ac:chgData name="Neemias Informatica Lima" userId="b77af7bd85500281" providerId="LiveId" clId="{CA506518-EDA1-4719-B415-5B52D0D04378}" dt="2023-11-10T16:26:19.418" v="167" actId="20577"/>
          <ac:spMkLst>
            <pc:docMk/>
            <pc:sldMk cId="2424059023" sldId="284"/>
            <ac:spMk id="15" creationId="{C3A1BEFC-B9B8-4142-B09F-1F5B330F4265}"/>
          </ac:spMkLst>
        </pc:spChg>
      </pc:sldChg>
      <pc:sldChg chg="modSp mod">
        <pc:chgData name="Neemias Informatica Lima" userId="b77af7bd85500281" providerId="LiveId" clId="{CA506518-EDA1-4719-B415-5B52D0D04378}" dt="2023-11-10T16:29:16.292" v="201" actId="6549"/>
        <pc:sldMkLst>
          <pc:docMk/>
          <pc:sldMk cId="2241968852" sldId="285"/>
        </pc:sldMkLst>
        <pc:spChg chg="mod">
          <ac:chgData name="Neemias Informatica Lima" userId="b77af7bd85500281" providerId="LiveId" clId="{CA506518-EDA1-4719-B415-5B52D0D04378}" dt="2023-11-10T16:27:52.730" v="184"/>
          <ac:spMkLst>
            <pc:docMk/>
            <pc:sldMk cId="2241968852" sldId="285"/>
            <ac:spMk id="14" creationId="{00000000-0000-0000-0000-000000000000}"/>
          </ac:spMkLst>
        </pc:spChg>
        <pc:spChg chg="mod">
          <ac:chgData name="Neemias Informatica Lima" userId="b77af7bd85500281" providerId="LiveId" clId="{CA506518-EDA1-4719-B415-5B52D0D04378}" dt="2023-11-10T16:29:16.292" v="201" actId="6549"/>
          <ac:spMkLst>
            <pc:docMk/>
            <pc:sldMk cId="2241968852" sldId="285"/>
            <ac:spMk id="15" creationId="{0F091E13-8EAD-4FFB-9473-BC74E5ABDC64}"/>
          </ac:spMkLst>
        </pc:spChg>
      </pc:sldChg>
      <pc:sldChg chg="modSp mod">
        <pc:chgData name="Neemias Informatica Lima" userId="b77af7bd85500281" providerId="LiveId" clId="{CA506518-EDA1-4719-B415-5B52D0D04378}" dt="2023-11-10T16:32:12.097" v="236" actId="207"/>
        <pc:sldMkLst>
          <pc:docMk/>
          <pc:sldMk cId="1959249856" sldId="286"/>
        </pc:sldMkLst>
        <pc:spChg chg="mod">
          <ac:chgData name="Neemias Informatica Lima" userId="b77af7bd85500281" providerId="LiveId" clId="{CA506518-EDA1-4719-B415-5B52D0D04378}" dt="2023-11-10T16:30:48.197" v="216"/>
          <ac:spMkLst>
            <pc:docMk/>
            <pc:sldMk cId="1959249856" sldId="286"/>
            <ac:spMk id="14" creationId="{00000000-0000-0000-0000-000000000000}"/>
          </ac:spMkLst>
        </pc:spChg>
        <pc:spChg chg="mod">
          <ac:chgData name="Neemias Informatica Lima" userId="b77af7bd85500281" providerId="LiveId" clId="{CA506518-EDA1-4719-B415-5B52D0D04378}" dt="2023-11-10T16:32:12.097" v="236" actId="207"/>
          <ac:spMkLst>
            <pc:docMk/>
            <pc:sldMk cId="1959249856" sldId="286"/>
            <ac:spMk id="15" creationId="{863BB09B-C8C1-4354-BC51-D930C951E507}"/>
          </ac:spMkLst>
        </pc:spChg>
      </pc:sldChg>
      <pc:sldChg chg="modSp mod">
        <pc:chgData name="Neemias Informatica Lima" userId="b77af7bd85500281" providerId="LiveId" clId="{CA506518-EDA1-4719-B415-5B52D0D04378}" dt="2023-11-10T16:35:12.642" v="266" actId="20577"/>
        <pc:sldMkLst>
          <pc:docMk/>
          <pc:sldMk cId="2857006406" sldId="287"/>
        </pc:sldMkLst>
        <pc:spChg chg="mod">
          <ac:chgData name="Neemias Informatica Lima" userId="b77af7bd85500281" providerId="LiveId" clId="{CA506518-EDA1-4719-B415-5B52D0D04378}" dt="2023-11-10T16:35:12.642" v="266" actId="20577"/>
          <ac:spMkLst>
            <pc:docMk/>
            <pc:sldMk cId="2857006406" sldId="287"/>
            <ac:spMk id="16" creationId="{28D68641-D640-4BD7-9D5B-B3803DCCF9B3}"/>
          </ac:spMkLst>
        </pc:spChg>
      </pc:sldChg>
      <pc:sldChg chg="modSp mod">
        <pc:chgData name="Neemias Informatica Lima" userId="b77af7bd85500281" providerId="LiveId" clId="{CA506518-EDA1-4719-B415-5B52D0D04378}" dt="2023-11-10T16:20:40.005" v="98"/>
        <pc:sldMkLst>
          <pc:docMk/>
          <pc:sldMk cId="2630436816" sldId="288"/>
        </pc:sldMkLst>
        <pc:spChg chg="mod">
          <ac:chgData name="Neemias Informatica Lima" userId="b77af7bd85500281" providerId="LiveId" clId="{CA506518-EDA1-4719-B415-5B52D0D04378}" dt="2023-11-10T16:20:40.005" v="98"/>
          <ac:spMkLst>
            <pc:docMk/>
            <pc:sldMk cId="2630436816" sldId="288"/>
            <ac:spMk id="13" creationId="{00000000-0000-0000-0000-000000000000}"/>
          </ac:spMkLst>
        </pc:spChg>
        <pc:spChg chg="mod">
          <ac:chgData name="Neemias Informatica Lima" userId="b77af7bd85500281" providerId="LiveId" clId="{CA506518-EDA1-4719-B415-5B52D0D04378}" dt="2023-11-10T16:19:55.415" v="85"/>
          <ac:spMkLst>
            <pc:docMk/>
            <pc:sldMk cId="2630436816" sldId="288"/>
            <ac:spMk id="14" creationId="{00000000-0000-0000-0000-000000000000}"/>
          </ac:spMkLst>
        </pc:spChg>
      </pc:sldChg>
      <pc:sldChg chg="modSp mod">
        <pc:chgData name="Neemias Informatica Lima" userId="b77af7bd85500281" providerId="LiveId" clId="{CA506518-EDA1-4719-B415-5B52D0D04378}" dt="2023-11-10T16:25:04.701" v="141" actId="6549"/>
        <pc:sldMkLst>
          <pc:docMk/>
          <pc:sldMk cId="3032827026" sldId="289"/>
        </pc:sldMkLst>
        <pc:spChg chg="mod">
          <ac:chgData name="Neemias Informatica Lima" userId="b77af7bd85500281" providerId="LiveId" clId="{CA506518-EDA1-4719-B415-5B52D0D04378}" dt="2023-11-10T16:25:04.701" v="141" actId="6549"/>
          <ac:spMkLst>
            <pc:docMk/>
            <pc:sldMk cId="3032827026" sldId="289"/>
            <ac:spMk id="12" creationId="{A64B78EF-EDA8-421A-88C9-45544BBCA9D1}"/>
          </ac:spMkLst>
        </pc:spChg>
        <pc:spChg chg="mod">
          <ac:chgData name="Neemias Informatica Lima" userId="b77af7bd85500281" providerId="LiveId" clId="{CA506518-EDA1-4719-B415-5B52D0D04378}" dt="2023-11-10T16:23:41.308" v="116"/>
          <ac:spMkLst>
            <pc:docMk/>
            <pc:sldMk cId="3032827026" sldId="289"/>
            <ac:spMk id="14" creationId="{00000000-0000-0000-0000-000000000000}"/>
          </ac:spMkLst>
        </pc:spChg>
      </pc:sldChg>
      <pc:sldChg chg="modSp mod">
        <pc:chgData name="Neemias Informatica Lima" userId="b77af7bd85500281" providerId="LiveId" clId="{CA506518-EDA1-4719-B415-5B52D0D04378}" dt="2023-11-10T16:27:03.799" v="179" actId="6549"/>
        <pc:sldMkLst>
          <pc:docMk/>
          <pc:sldMk cId="3772032319" sldId="290"/>
        </pc:sldMkLst>
        <pc:spChg chg="mod">
          <ac:chgData name="Neemias Informatica Lima" userId="b77af7bd85500281" providerId="LiveId" clId="{CA506518-EDA1-4719-B415-5B52D0D04378}" dt="2023-11-10T16:27:03.799" v="179" actId="6549"/>
          <ac:spMkLst>
            <pc:docMk/>
            <pc:sldMk cId="3772032319" sldId="290"/>
            <ac:spMk id="12" creationId="{8D5A143D-15FB-4DFE-B0EC-FEEB77A92B2C}"/>
          </ac:spMkLst>
        </pc:spChg>
        <pc:spChg chg="mod">
          <ac:chgData name="Neemias Informatica Lima" userId="b77af7bd85500281" providerId="LiveId" clId="{CA506518-EDA1-4719-B415-5B52D0D04378}" dt="2023-11-10T16:25:33.099" v="151"/>
          <ac:spMkLst>
            <pc:docMk/>
            <pc:sldMk cId="3772032319" sldId="290"/>
            <ac:spMk id="14" creationId="{00000000-0000-0000-0000-000000000000}"/>
          </ac:spMkLst>
        </pc:spChg>
      </pc:sldChg>
      <pc:sldChg chg="modSp mod">
        <pc:chgData name="Neemias Informatica Lima" userId="b77af7bd85500281" providerId="LiveId" clId="{CA506518-EDA1-4719-B415-5B52D0D04378}" dt="2023-11-10T16:30:12.128" v="213"/>
        <pc:sldMkLst>
          <pc:docMk/>
          <pc:sldMk cId="1768216317" sldId="291"/>
        </pc:sldMkLst>
        <pc:spChg chg="mod">
          <ac:chgData name="Neemias Informatica Lima" userId="b77af7bd85500281" providerId="LiveId" clId="{CA506518-EDA1-4719-B415-5B52D0D04378}" dt="2023-11-10T16:30:12.128" v="213"/>
          <ac:spMkLst>
            <pc:docMk/>
            <pc:sldMk cId="1768216317" sldId="291"/>
            <ac:spMk id="12" creationId="{FD5EC092-AC81-4728-9A45-4C4BB5B95C65}"/>
          </ac:spMkLst>
        </pc:spChg>
        <pc:spChg chg="mod">
          <ac:chgData name="Neemias Informatica Lima" userId="b77af7bd85500281" providerId="LiveId" clId="{CA506518-EDA1-4719-B415-5B52D0D04378}" dt="2023-11-10T16:28:01.708" v="189"/>
          <ac:spMkLst>
            <pc:docMk/>
            <pc:sldMk cId="1768216317" sldId="291"/>
            <ac:spMk id="14" creationId="{00000000-0000-0000-0000-000000000000}"/>
          </ac:spMkLst>
        </pc:spChg>
      </pc:sldChg>
      <pc:sldChg chg="modSp mod">
        <pc:chgData name="Neemias Informatica Lima" userId="b77af7bd85500281" providerId="LiveId" clId="{CA506518-EDA1-4719-B415-5B52D0D04378}" dt="2023-11-10T16:32:51.570" v="243" actId="6549"/>
        <pc:sldMkLst>
          <pc:docMk/>
          <pc:sldMk cId="3757265641" sldId="292"/>
        </pc:sldMkLst>
        <pc:spChg chg="mod">
          <ac:chgData name="Neemias Informatica Lima" userId="b77af7bd85500281" providerId="LiveId" clId="{CA506518-EDA1-4719-B415-5B52D0D04378}" dt="2023-11-10T16:32:51.570" v="243" actId="6549"/>
          <ac:spMkLst>
            <pc:docMk/>
            <pc:sldMk cId="3757265641" sldId="292"/>
            <ac:spMk id="12" creationId="{1EC42BAA-B890-43DD-B4F0-9AB5685AF2FE}"/>
          </ac:spMkLst>
        </pc:spChg>
        <pc:spChg chg="mod">
          <ac:chgData name="Neemias Informatica Lima" userId="b77af7bd85500281" providerId="LiveId" clId="{CA506518-EDA1-4719-B415-5B52D0D04378}" dt="2023-11-10T16:30:53.282" v="219"/>
          <ac:spMkLst>
            <pc:docMk/>
            <pc:sldMk cId="3757265641" sldId="292"/>
            <ac:spMk id="14" creationId="{00000000-0000-0000-0000-000000000000}"/>
          </ac:spMkLst>
        </pc:spChg>
      </pc:sldChg>
      <pc:sldChg chg="modSp mod">
        <pc:chgData name="Neemias Informatica Lima" userId="b77af7bd85500281" providerId="LiveId" clId="{CA506518-EDA1-4719-B415-5B52D0D04378}" dt="2023-11-10T16:34:15.374" v="256" actId="6549"/>
        <pc:sldMkLst>
          <pc:docMk/>
          <pc:sldMk cId="3114938747" sldId="293"/>
        </pc:sldMkLst>
        <pc:spChg chg="mod">
          <ac:chgData name="Neemias Informatica Lima" userId="b77af7bd85500281" providerId="LiveId" clId="{CA506518-EDA1-4719-B415-5B52D0D04378}" dt="2023-11-10T16:34:15.374" v="256" actId="6549"/>
          <ac:spMkLst>
            <pc:docMk/>
            <pc:sldMk cId="3114938747" sldId="293"/>
            <ac:spMk id="16" creationId="{CFC8B9D9-C6ED-4706-A104-65D118A5B7F9}"/>
          </ac:spMkLst>
        </pc:spChg>
      </pc:sldChg>
    </pc:docChg>
  </pc:docChgLst>
  <pc:docChgLst>
    <pc:chgData name="Neemias Informatica Lima" userId="b77af7bd85500281" providerId="LiveId" clId="{4A48A0B3-A19D-4738-B179-94F6195D1F02}"/>
    <pc:docChg chg="undo redo custSel modSld">
      <pc:chgData name="Neemias Informatica Lima" userId="b77af7bd85500281" providerId="LiveId" clId="{4A48A0B3-A19D-4738-B179-94F6195D1F02}" dt="2023-11-08T23:46:18.595" v="305" actId="20577"/>
      <pc:docMkLst>
        <pc:docMk/>
      </pc:docMkLst>
      <pc:sldChg chg="addSp delSp modSp mod">
        <pc:chgData name="Neemias Informatica Lima" userId="b77af7bd85500281" providerId="LiveId" clId="{4A48A0B3-A19D-4738-B179-94F6195D1F02}" dt="2023-11-08T23:30:49.816" v="37" actId="20577"/>
        <pc:sldMkLst>
          <pc:docMk/>
          <pc:sldMk cId="2232331225" sldId="280"/>
        </pc:sldMkLst>
        <pc:spChg chg="mod">
          <ac:chgData name="Neemias Informatica Lima" userId="b77af7bd85500281" providerId="LiveId" clId="{4A48A0B3-A19D-4738-B179-94F6195D1F02}" dt="2023-11-08T23:28:07.665" v="2"/>
          <ac:spMkLst>
            <pc:docMk/>
            <pc:sldMk cId="2232331225" sldId="280"/>
            <ac:spMk id="6" creationId="{00000000-0000-0000-0000-000000000000}"/>
          </ac:spMkLst>
        </pc:spChg>
        <pc:spChg chg="mod">
          <ac:chgData name="Neemias Informatica Lima" userId="b77af7bd85500281" providerId="LiveId" clId="{4A48A0B3-A19D-4738-B179-94F6195D1F02}" dt="2023-11-08T23:28:39.092" v="19" actId="20577"/>
          <ac:spMkLst>
            <pc:docMk/>
            <pc:sldMk cId="2232331225" sldId="280"/>
            <ac:spMk id="7" creationId="{00000000-0000-0000-0000-000000000000}"/>
          </ac:spMkLst>
        </pc:spChg>
        <pc:spChg chg="mod">
          <ac:chgData name="Neemias Informatica Lima" userId="b77af7bd85500281" providerId="LiveId" clId="{4A48A0B3-A19D-4738-B179-94F6195D1F02}" dt="2023-11-08T23:28:26.853" v="13" actId="6549"/>
          <ac:spMkLst>
            <pc:docMk/>
            <pc:sldMk cId="2232331225" sldId="280"/>
            <ac:spMk id="9" creationId="{00000000-0000-0000-0000-000000000000}"/>
          </ac:spMkLst>
        </pc:spChg>
        <pc:spChg chg="mod">
          <ac:chgData name="Neemias Informatica Lima" userId="b77af7bd85500281" providerId="LiveId" clId="{4A48A0B3-A19D-4738-B179-94F6195D1F02}" dt="2023-11-08T23:28:33.612" v="15" actId="20577"/>
          <ac:spMkLst>
            <pc:docMk/>
            <pc:sldMk cId="2232331225" sldId="280"/>
            <ac:spMk id="11" creationId="{00000000-0000-0000-0000-000000000000}"/>
          </ac:spMkLst>
        </pc:spChg>
        <pc:spChg chg="mod">
          <ac:chgData name="Neemias Informatica Lima" userId="b77af7bd85500281" providerId="LiveId" clId="{4A48A0B3-A19D-4738-B179-94F6195D1F02}" dt="2023-11-08T23:30:49.816" v="37" actId="20577"/>
          <ac:spMkLst>
            <pc:docMk/>
            <pc:sldMk cId="2232331225" sldId="280"/>
            <ac:spMk id="16" creationId="{00000000-0000-0000-0000-000000000000}"/>
          </ac:spMkLst>
        </pc:spChg>
        <pc:picChg chg="add mod">
          <ac:chgData name="Neemias Informatica Lima" userId="b77af7bd85500281" providerId="LiveId" clId="{4A48A0B3-A19D-4738-B179-94F6195D1F02}" dt="2023-11-08T23:30:11.226" v="28"/>
          <ac:picMkLst>
            <pc:docMk/>
            <pc:sldMk cId="2232331225" sldId="280"/>
            <ac:picMk id="4" creationId="{65983391-380B-4513-52B2-5FDDBEBFCBDF}"/>
          </ac:picMkLst>
        </pc:picChg>
        <pc:picChg chg="del">
          <ac:chgData name="Neemias Informatica Lima" userId="b77af7bd85500281" providerId="LiveId" clId="{4A48A0B3-A19D-4738-B179-94F6195D1F02}" dt="2023-11-08T23:29:23.925" v="20" actId="478"/>
          <ac:picMkLst>
            <pc:docMk/>
            <pc:sldMk cId="2232331225" sldId="280"/>
            <ac:picMk id="13" creationId="{90782C93-E4CD-857C-516D-47799A5B8721}"/>
          </ac:picMkLst>
        </pc:picChg>
      </pc:sldChg>
      <pc:sldChg chg="addSp delSp modSp mod">
        <pc:chgData name="Neemias Informatica Lima" userId="b77af7bd85500281" providerId="LiveId" clId="{4A48A0B3-A19D-4738-B179-94F6195D1F02}" dt="2023-11-08T23:35:05.153" v="106" actId="6549"/>
        <pc:sldMkLst>
          <pc:docMk/>
          <pc:sldMk cId="2103443556" sldId="281"/>
        </pc:sldMkLst>
        <pc:spChg chg="mod">
          <ac:chgData name="Neemias Informatica Lima" userId="b77af7bd85500281" providerId="LiveId" clId="{4A48A0B3-A19D-4738-B179-94F6195D1F02}" dt="2023-11-08T23:35:05.153" v="106" actId="6549"/>
          <ac:spMkLst>
            <pc:docMk/>
            <pc:sldMk cId="2103443556" sldId="281"/>
            <ac:spMk id="8" creationId="{00000000-0000-0000-0000-000000000000}"/>
          </ac:spMkLst>
        </pc:spChg>
        <pc:spChg chg="mod">
          <ac:chgData name="Neemias Informatica Lima" userId="b77af7bd85500281" providerId="LiveId" clId="{4A48A0B3-A19D-4738-B179-94F6195D1F02}" dt="2023-11-08T23:31:11.008" v="40" actId="20577"/>
          <ac:spMkLst>
            <pc:docMk/>
            <pc:sldMk cId="2103443556" sldId="281"/>
            <ac:spMk id="11" creationId="{00000000-0000-0000-0000-000000000000}"/>
          </ac:spMkLst>
        </pc:spChg>
        <pc:spChg chg="mod">
          <ac:chgData name="Neemias Informatica Lima" userId="b77af7bd85500281" providerId="LiveId" clId="{4A48A0B3-A19D-4738-B179-94F6195D1F02}" dt="2023-11-08T23:31:59.051" v="49"/>
          <ac:spMkLst>
            <pc:docMk/>
            <pc:sldMk cId="2103443556" sldId="281"/>
            <ac:spMk id="18" creationId="{00000000-0000-0000-0000-000000000000}"/>
          </ac:spMkLst>
        </pc:spChg>
        <pc:picChg chg="del">
          <ac:chgData name="Neemias Informatica Lima" userId="b77af7bd85500281" providerId="LiveId" clId="{4A48A0B3-A19D-4738-B179-94F6195D1F02}" dt="2023-11-08T23:31:08.751" v="38" actId="478"/>
          <ac:picMkLst>
            <pc:docMk/>
            <pc:sldMk cId="2103443556" sldId="281"/>
            <ac:picMk id="3" creationId="{90782C93-E4CD-857C-516D-47799A5B8721}"/>
          </ac:picMkLst>
        </pc:picChg>
        <pc:picChg chg="add mod">
          <ac:chgData name="Neemias Informatica Lima" userId="b77af7bd85500281" providerId="LiveId" clId="{4A48A0B3-A19D-4738-B179-94F6195D1F02}" dt="2023-11-08T23:31:29.873" v="46" actId="14100"/>
          <ac:picMkLst>
            <pc:docMk/>
            <pc:sldMk cId="2103443556" sldId="281"/>
            <ac:picMk id="4" creationId="{9156CE55-62D2-8F32-5CEF-AA5D645DFDC2}"/>
          </ac:picMkLst>
        </pc:picChg>
      </pc:sldChg>
      <pc:sldChg chg="addSp delSp modSp mod">
        <pc:chgData name="Neemias Informatica Lima" userId="b77af7bd85500281" providerId="LiveId" clId="{4A48A0B3-A19D-4738-B179-94F6195D1F02}" dt="2023-11-08T23:36:41.695" v="136"/>
        <pc:sldMkLst>
          <pc:docMk/>
          <pc:sldMk cId="3683219421" sldId="282"/>
        </pc:sldMkLst>
        <pc:spChg chg="del">
          <ac:chgData name="Neemias Informatica Lima" userId="b77af7bd85500281" providerId="LiveId" clId="{4A48A0B3-A19D-4738-B179-94F6195D1F02}" dt="2023-11-08T23:32:52.626" v="52" actId="478"/>
          <ac:spMkLst>
            <pc:docMk/>
            <pc:sldMk cId="3683219421" sldId="282"/>
            <ac:spMk id="2" creationId="{5F75C951-ADFA-52C3-753A-BA1315CCCE5D}"/>
          </ac:spMkLst>
        </pc:spChg>
        <pc:spChg chg="add mod">
          <ac:chgData name="Neemias Informatica Lima" userId="b77af7bd85500281" providerId="LiveId" clId="{4A48A0B3-A19D-4738-B179-94F6195D1F02}" dt="2023-11-08T23:32:52.940" v="53"/>
          <ac:spMkLst>
            <pc:docMk/>
            <pc:sldMk cId="3683219421" sldId="282"/>
            <ac:spMk id="6" creationId="{22190320-FD5D-8174-BB1A-3B53ECEC2792}"/>
          </ac:spMkLst>
        </pc:spChg>
        <pc:spChg chg="del">
          <ac:chgData name="Neemias Informatica Lima" userId="b77af7bd85500281" providerId="LiveId" clId="{4A48A0B3-A19D-4738-B179-94F6195D1F02}" dt="2023-11-08T23:32:52.626" v="52" actId="478"/>
          <ac:spMkLst>
            <pc:docMk/>
            <pc:sldMk cId="3683219421" sldId="282"/>
            <ac:spMk id="7" creationId="{819A9ECA-D30A-D6C9-81C6-EA9DE94C92E9}"/>
          </ac:spMkLst>
        </pc:spChg>
        <pc:spChg chg="add mod">
          <ac:chgData name="Neemias Informatica Lima" userId="b77af7bd85500281" providerId="LiveId" clId="{4A48A0B3-A19D-4738-B179-94F6195D1F02}" dt="2023-11-08T23:32:52.940" v="53"/>
          <ac:spMkLst>
            <pc:docMk/>
            <pc:sldMk cId="3683219421" sldId="282"/>
            <ac:spMk id="8" creationId="{B50385A9-C384-1BD9-D219-E2BE67D839CD}"/>
          </ac:spMkLst>
        </pc:spChg>
        <pc:spChg chg="mod">
          <ac:chgData name="Neemias Informatica Lima" userId="b77af7bd85500281" providerId="LiveId" clId="{4A48A0B3-A19D-4738-B179-94F6195D1F02}" dt="2023-11-08T23:36:41.695" v="136"/>
          <ac:spMkLst>
            <pc:docMk/>
            <pc:sldMk cId="3683219421" sldId="282"/>
            <ac:spMk id="12" creationId="{00000000-0000-0000-0000-000000000000}"/>
          </ac:spMkLst>
        </pc:spChg>
        <pc:spChg chg="mod">
          <ac:chgData name="Neemias Informatica Lima" userId="b77af7bd85500281" providerId="LiveId" clId="{4A48A0B3-A19D-4738-B179-94F6195D1F02}" dt="2023-11-08T23:35:26.324" v="114"/>
          <ac:spMkLst>
            <pc:docMk/>
            <pc:sldMk cId="3683219421" sldId="282"/>
            <ac:spMk id="14" creationId="{00000000-0000-0000-0000-000000000000}"/>
          </ac:spMkLst>
        </pc:spChg>
        <pc:picChg chg="del">
          <ac:chgData name="Neemias Informatica Lima" userId="b77af7bd85500281" providerId="LiveId" clId="{4A48A0B3-A19D-4738-B179-94F6195D1F02}" dt="2023-11-08T23:32:52.626" v="52" actId="478"/>
          <ac:picMkLst>
            <pc:docMk/>
            <pc:sldMk cId="3683219421" sldId="282"/>
            <ac:picMk id="5" creationId="{D71F9B90-F8C4-7AEA-9499-544B231D25EE}"/>
          </ac:picMkLst>
        </pc:picChg>
        <pc:picChg chg="add mod">
          <ac:chgData name="Neemias Informatica Lima" userId="b77af7bd85500281" providerId="LiveId" clId="{4A48A0B3-A19D-4738-B179-94F6195D1F02}" dt="2023-11-08T23:32:52.940" v="53"/>
          <ac:picMkLst>
            <pc:docMk/>
            <pc:sldMk cId="3683219421" sldId="282"/>
            <ac:picMk id="9" creationId="{44B52B92-9D75-CC0E-D0E1-636C6650A3F8}"/>
          </ac:picMkLst>
        </pc:picChg>
      </pc:sldChg>
      <pc:sldChg chg="addSp delSp modSp mod">
        <pc:chgData name="Neemias Informatica Lima" userId="b77af7bd85500281" providerId="LiveId" clId="{4A48A0B3-A19D-4738-B179-94F6195D1F02}" dt="2023-11-08T23:46:18.595" v="305" actId="20577"/>
        <pc:sldMkLst>
          <pc:docMk/>
          <pc:sldMk cId="3902406419" sldId="283"/>
        </pc:sldMkLst>
        <pc:spChg chg="del">
          <ac:chgData name="Neemias Informatica Lima" userId="b77af7bd85500281" providerId="LiveId" clId="{4A48A0B3-A19D-4738-B179-94F6195D1F02}" dt="2023-11-08T23:32:59.479" v="54" actId="478"/>
          <ac:spMkLst>
            <pc:docMk/>
            <pc:sldMk cId="3902406419" sldId="283"/>
            <ac:spMk id="2" creationId="{11EBDFC8-9AEF-72C4-EB99-9B155C91F456}"/>
          </ac:spMkLst>
        </pc:spChg>
        <pc:spChg chg="add mod">
          <ac:chgData name="Neemias Informatica Lima" userId="b77af7bd85500281" providerId="LiveId" clId="{4A48A0B3-A19D-4738-B179-94F6195D1F02}" dt="2023-11-08T23:32:59.827" v="55"/>
          <ac:spMkLst>
            <pc:docMk/>
            <pc:sldMk cId="3902406419" sldId="283"/>
            <ac:spMk id="5" creationId="{8601F4E8-C09E-0C96-1059-A1829B8E35FA}"/>
          </ac:spMkLst>
        </pc:spChg>
        <pc:spChg chg="del">
          <ac:chgData name="Neemias Informatica Lima" userId="b77af7bd85500281" providerId="LiveId" clId="{4A48A0B3-A19D-4738-B179-94F6195D1F02}" dt="2023-11-08T23:32:59.479" v="54" actId="478"/>
          <ac:spMkLst>
            <pc:docMk/>
            <pc:sldMk cId="3902406419" sldId="283"/>
            <ac:spMk id="6" creationId="{FABDE56D-3F03-0165-FE61-AF4DC3BC7A2F}"/>
          </ac:spMkLst>
        </pc:spChg>
        <pc:spChg chg="add mod">
          <ac:chgData name="Neemias Informatica Lima" userId="b77af7bd85500281" providerId="LiveId" clId="{4A48A0B3-A19D-4738-B179-94F6195D1F02}" dt="2023-11-08T23:32:59.827" v="55"/>
          <ac:spMkLst>
            <pc:docMk/>
            <pc:sldMk cId="3902406419" sldId="283"/>
            <ac:spMk id="7" creationId="{AE610097-5F60-B371-9D2B-8665C1ED0EAA}"/>
          </ac:spMkLst>
        </pc:spChg>
        <pc:spChg chg="mod">
          <ac:chgData name="Neemias Informatica Lima" userId="b77af7bd85500281" providerId="LiveId" clId="{4A48A0B3-A19D-4738-B179-94F6195D1F02}" dt="2023-11-08T23:36:52.919" v="141"/>
          <ac:spMkLst>
            <pc:docMk/>
            <pc:sldMk cId="3902406419" sldId="283"/>
            <ac:spMk id="14" creationId="{00000000-0000-0000-0000-000000000000}"/>
          </ac:spMkLst>
        </pc:spChg>
        <pc:spChg chg="mod">
          <ac:chgData name="Neemias Informatica Lima" userId="b77af7bd85500281" providerId="LiveId" clId="{4A48A0B3-A19D-4738-B179-94F6195D1F02}" dt="2023-11-08T23:46:18.595" v="305" actId="20577"/>
          <ac:spMkLst>
            <pc:docMk/>
            <pc:sldMk cId="3902406419" sldId="283"/>
            <ac:spMk id="15" creationId="{D5C09FDA-172B-4732-BD2E-A9BBEF8B191B}"/>
          </ac:spMkLst>
        </pc:spChg>
        <pc:picChg chg="del">
          <ac:chgData name="Neemias Informatica Lima" userId="b77af7bd85500281" providerId="LiveId" clId="{4A48A0B3-A19D-4738-B179-94F6195D1F02}" dt="2023-11-08T23:32:59.479" v="54" actId="478"/>
          <ac:picMkLst>
            <pc:docMk/>
            <pc:sldMk cId="3902406419" sldId="283"/>
            <ac:picMk id="4" creationId="{01FB662F-1135-74C3-9C30-330249087D8A}"/>
          </ac:picMkLst>
        </pc:picChg>
        <pc:picChg chg="add mod">
          <ac:chgData name="Neemias Informatica Lima" userId="b77af7bd85500281" providerId="LiveId" clId="{4A48A0B3-A19D-4738-B179-94F6195D1F02}" dt="2023-11-08T23:32:59.827" v="55"/>
          <ac:picMkLst>
            <pc:docMk/>
            <pc:sldMk cId="3902406419" sldId="283"/>
            <ac:picMk id="8" creationId="{017B0450-7466-00BA-77BD-A3A89CE41C73}"/>
          </ac:picMkLst>
        </pc:picChg>
      </pc:sldChg>
      <pc:sldChg chg="addSp delSp modSp mod">
        <pc:chgData name="Neemias Informatica Lima" userId="b77af7bd85500281" providerId="LiveId" clId="{4A48A0B3-A19D-4738-B179-94F6195D1F02}" dt="2023-11-08T23:40:26.967" v="214" actId="207"/>
        <pc:sldMkLst>
          <pc:docMk/>
          <pc:sldMk cId="2424059023" sldId="284"/>
        </pc:sldMkLst>
        <pc:spChg chg="del">
          <ac:chgData name="Neemias Informatica Lima" userId="b77af7bd85500281" providerId="LiveId" clId="{4A48A0B3-A19D-4738-B179-94F6195D1F02}" dt="2023-11-08T23:33:11.967" v="58" actId="478"/>
          <ac:spMkLst>
            <pc:docMk/>
            <pc:sldMk cId="2424059023" sldId="284"/>
            <ac:spMk id="2" creationId="{8C3503AD-07BF-6CFD-A7A8-EC518DD7083A}"/>
          </ac:spMkLst>
        </pc:spChg>
        <pc:spChg chg="add mod">
          <ac:chgData name="Neemias Informatica Lima" userId="b77af7bd85500281" providerId="LiveId" clId="{4A48A0B3-A19D-4738-B179-94F6195D1F02}" dt="2023-11-08T23:33:12.371" v="59"/>
          <ac:spMkLst>
            <pc:docMk/>
            <pc:sldMk cId="2424059023" sldId="284"/>
            <ac:spMk id="5" creationId="{6AA0D742-5E14-BA6D-9D8D-005B0E6AA335}"/>
          </ac:spMkLst>
        </pc:spChg>
        <pc:spChg chg="del">
          <ac:chgData name="Neemias Informatica Lima" userId="b77af7bd85500281" providerId="LiveId" clId="{4A48A0B3-A19D-4738-B179-94F6195D1F02}" dt="2023-11-08T23:33:11.967" v="58" actId="478"/>
          <ac:spMkLst>
            <pc:docMk/>
            <pc:sldMk cId="2424059023" sldId="284"/>
            <ac:spMk id="6" creationId="{66AE90E3-AC57-DD86-AC9B-E74D0C2B036E}"/>
          </ac:spMkLst>
        </pc:spChg>
        <pc:spChg chg="add mod">
          <ac:chgData name="Neemias Informatica Lima" userId="b77af7bd85500281" providerId="LiveId" clId="{4A48A0B3-A19D-4738-B179-94F6195D1F02}" dt="2023-11-08T23:33:12.371" v="59"/>
          <ac:spMkLst>
            <pc:docMk/>
            <pc:sldMk cId="2424059023" sldId="284"/>
            <ac:spMk id="7" creationId="{B9F96B51-43A9-1BFD-3092-649DE86CDD92}"/>
          </ac:spMkLst>
        </pc:spChg>
        <pc:spChg chg="mod">
          <ac:chgData name="Neemias Informatica Lima" userId="b77af7bd85500281" providerId="LiveId" clId="{4A48A0B3-A19D-4738-B179-94F6195D1F02}" dt="2023-11-08T23:39:23.434" v="194"/>
          <ac:spMkLst>
            <pc:docMk/>
            <pc:sldMk cId="2424059023" sldId="284"/>
            <ac:spMk id="14" creationId="{00000000-0000-0000-0000-000000000000}"/>
          </ac:spMkLst>
        </pc:spChg>
        <pc:spChg chg="mod">
          <ac:chgData name="Neemias Informatica Lima" userId="b77af7bd85500281" providerId="LiveId" clId="{4A48A0B3-A19D-4738-B179-94F6195D1F02}" dt="2023-11-08T23:40:26.967" v="214" actId="207"/>
          <ac:spMkLst>
            <pc:docMk/>
            <pc:sldMk cId="2424059023" sldId="284"/>
            <ac:spMk id="15" creationId="{C3A1BEFC-B9B8-4142-B09F-1F5B330F4265}"/>
          </ac:spMkLst>
        </pc:spChg>
        <pc:picChg chg="del">
          <ac:chgData name="Neemias Informatica Lima" userId="b77af7bd85500281" providerId="LiveId" clId="{4A48A0B3-A19D-4738-B179-94F6195D1F02}" dt="2023-11-08T23:33:11.967" v="58" actId="478"/>
          <ac:picMkLst>
            <pc:docMk/>
            <pc:sldMk cId="2424059023" sldId="284"/>
            <ac:picMk id="4" creationId="{3F5B4919-EA9A-3309-E993-0C056E514EF5}"/>
          </ac:picMkLst>
        </pc:picChg>
        <pc:picChg chg="add mod">
          <ac:chgData name="Neemias Informatica Lima" userId="b77af7bd85500281" providerId="LiveId" clId="{4A48A0B3-A19D-4738-B179-94F6195D1F02}" dt="2023-11-08T23:33:12.371" v="59"/>
          <ac:picMkLst>
            <pc:docMk/>
            <pc:sldMk cId="2424059023" sldId="284"/>
            <ac:picMk id="8" creationId="{83A77233-65F0-F8F5-4735-DDA7359704F6}"/>
          </ac:picMkLst>
        </pc:picChg>
      </pc:sldChg>
      <pc:sldChg chg="addSp delSp modSp mod">
        <pc:chgData name="Neemias Informatica Lima" userId="b77af7bd85500281" providerId="LiveId" clId="{4A48A0B3-A19D-4738-B179-94F6195D1F02}" dt="2023-11-08T23:42:03.421" v="240" actId="20577"/>
        <pc:sldMkLst>
          <pc:docMk/>
          <pc:sldMk cId="2241968852" sldId="285"/>
        </pc:sldMkLst>
        <pc:spChg chg="del">
          <ac:chgData name="Neemias Informatica Lima" userId="b77af7bd85500281" providerId="LiveId" clId="{4A48A0B3-A19D-4738-B179-94F6195D1F02}" dt="2023-11-08T23:33:25.155" v="62" actId="478"/>
          <ac:spMkLst>
            <pc:docMk/>
            <pc:sldMk cId="2241968852" sldId="285"/>
            <ac:spMk id="2" creationId="{1CDA1407-863C-0C7B-1019-50A1E75EBD9E}"/>
          </ac:spMkLst>
        </pc:spChg>
        <pc:spChg chg="add mod">
          <ac:chgData name="Neemias Informatica Lima" userId="b77af7bd85500281" providerId="LiveId" clId="{4A48A0B3-A19D-4738-B179-94F6195D1F02}" dt="2023-11-08T23:33:25.599" v="63"/>
          <ac:spMkLst>
            <pc:docMk/>
            <pc:sldMk cId="2241968852" sldId="285"/>
            <ac:spMk id="5" creationId="{EE60EDEA-E0D9-0092-BE38-C9CA60BCAD89}"/>
          </ac:spMkLst>
        </pc:spChg>
        <pc:spChg chg="del">
          <ac:chgData name="Neemias Informatica Lima" userId="b77af7bd85500281" providerId="LiveId" clId="{4A48A0B3-A19D-4738-B179-94F6195D1F02}" dt="2023-11-08T23:33:25.155" v="62" actId="478"/>
          <ac:spMkLst>
            <pc:docMk/>
            <pc:sldMk cId="2241968852" sldId="285"/>
            <ac:spMk id="6" creationId="{5E8CB69D-73BB-0BDB-51A4-F4EE1B6D1C04}"/>
          </ac:spMkLst>
        </pc:spChg>
        <pc:spChg chg="add mod">
          <ac:chgData name="Neemias Informatica Lima" userId="b77af7bd85500281" providerId="LiveId" clId="{4A48A0B3-A19D-4738-B179-94F6195D1F02}" dt="2023-11-08T23:33:25.599" v="63"/>
          <ac:spMkLst>
            <pc:docMk/>
            <pc:sldMk cId="2241968852" sldId="285"/>
            <ac:spMk id="7" creationId="{74AF802C-6EE6-CA07-F3C8-36CD4C933BBD}"/>
          </ac:spMkLst>
        </pc:spChg>
        <pc:spChg chg="mod">
          <ac:chgData name="Neemias Informatica Lima" userId="b77af7bd85500281" providerId="LiveId" clId="{4A48A0B3-A19D-4738-B179-94F6195D1F02}" dt="2023-11-08T23:41:22.326" v="222"/>
          <ac:spMkLst>
            <pc:docMk/>
            <pc:sldMk cId="2241968852" sldId="285"/>
            <ac:spMk id="14" creationId="{00000000-0000-0000-0000-000000000000}"/>
          </ac:spMkLst>
        </pc:spChg>
        <pc:spChg chg="mod">
          <ac:chgData name="Neemias Informatica Lima" userId="b77af7bd85500281" providerId="LiveId" clId="{4A48A0B3-A19D-4738-B179-94F6195D1F02}" dt="2023-11-08T23:42:03.421" v="240" actId="20577"/>
          <ac:spMkLst>
            <pc:docMk/>
            <pc:sldMk cId="2241968852" sldId="285"/>
            <ac:spMk id="15" creationId="{0F091E13-8EAD-4FFB-9473-BC74E5ABDC64}"/>
          </ac:spMkLst>
        </pc:spChg>
        <pc:picChg chg="del">
          <ac:chgData name="Neemias Informatica Lima" userId="b77af7bd85500281" providerId="LiveId" clId="{4A48A0B3-A19D-4738-B179-94F6195D1F02}" dt="2023-11-08T23:33:25.155" v="62" actId="478"/>
          <ac:picMkLst>
            <pc:docMk/>
            <pc:sldMk cId="2241968852" sldId="285"/>
            <ac:picMk id="4" creationId="{E7EEAF4A-24D0-7264-F287-75DE6283AA0C}"/>
          </ac:picMkLst>
        </pc:picChg>
        <pc:picChg chg="add mod">
          <ac:chgData name="Neemias Informatica Lima" userId="b77af7bd85500281" providerId="LiveId" clId="{4A48A0B3-A19D-4738-B179-94F6195D1F02}" dt="2023-11-08T23:33:25.599" v="63"/>
          <ac:picMkLst>
            <pc:docMk/>
            <pc:sldMk cId="2241968852" sldId="285"/>
            <ac:picMk id="8" creationId="{AAC459E0-BC44-9478-72DD-63D9618BCF8E}"/>
          </ac:picMkLst>
        </pc:picChg>
      </pc:sldChg>
      <pc:sldChg chg="addSp delSp modSp mod">
        <pc:chgData name="Neemias Informatica Lima" userId="b77af7bd85500281" providerId="LiveId" clId="{4A48A0B3-A19D-4738-B179-94F6195D1F02}" dt="2023-11-08T23:43:41.261" v="267" actId="20577"/>
        <pc:sldMkLst>
          <pc:docMk/>
          <pc:sldMk cId="1959249856" sldId="286"/>
        </pc:sldMkLst>
        <pc:spChg chg="del">
          <ac:chgData name="Neemias Informatica Lima" userId="b77af7bd85500281" providerId="LiveId" clId="{4A48A0B3-A19D-4738-B179-94F6195D1F02}" dt="2023-11-08T23:33:39.570" v="66" actId="478"/>
          <ac:spMkLst>
            <pc:docMk/>
            <pc:sldMk cId="1959249856" sldId="286"/>
            <ac:spMk id="2" creationId="{AB7C0574-91E0-6E82-A717-0337D564BBC8}"/>
          </ac:spMkLst>
        </pc:spChg>
        <pc:spChg chg="add mod">
          <ac:chgData name="Neemias Informatica Lima" userId="b77af7bd85500281" providerId="LiveId" clId="{4A48A0B3-A19D-4738-B179-94F6195D1F02}" dt="2023-11-08T23:33:39.902" v="67"/>
          <ac:spMkLst>
            <pc:docMk/>
            <pc:sldMk cId="1959249856" sldId="286"/>
            <ac:spMk id="5" creationId="{1C51569E-782B-FCA1-6ADE-6AACF5B2A47C}"/>
          </ac:spMkLst>
        </pc:spChg>
        <pc:spChg chg="del">
          <ac:chgData name="Neemias Informatica Lima" userId="b77af7bd85500281" providerId="LiveId" clId="{4A48A0B3-A19D-4738-B179-94F6195D1F02}" dt="2023-11-08T23:33:39.570" v="66" actId="478"/>
          <ac:spMkLst>
            <pc:docMk/>
            <pc:sldMk cId="1959249856" sldId="286"/>
            <ac:spMk id="6" creationId="{6D14C760-7EAB-140C-C5D6-A56918D05283}"/>
          </ac:spMkLst>
        </pc:spChg>
        <pc:spChg chg="add mod">
          <ac:chgData name="Neemias Informatica Lima" userId="b77af7bd85500281" providerId="LiveId" clId="{4A48A0B3-A19D-4738-B179-94F6195D1F02}" dt="2023-11-08T23:33:39.902" v="67"/>
          <ac:spMkLst>
            <pc:docMk/>
            <pc:sldMk cId="1959249856" sldId="286"/>
            <ac:spMk id="7" creationId="{5B5DE476-5E25-DA87-45C6-9D5378CE458E}"/>
          </ac:spMkLst>
        </pc:spChg>
        <pc:spChg chg="mod">
          <ac:chgData name="Neemias Informatica Lima" userId="b77af7bd85500281" providerId="LiveId" clId="{4A48A0B3-A19D-4738-B179-94F6195D1F02}" dt="2023-11-08T23:42:50.798" v="252"/>
          <ac:spMkLst>
            <pc:docMk/>
            <pc:sldMk cId="1959249856" sldId="286"/>
            <ac:spMk id="14" creationId="{00000000-0000-0000-0000-000000000000}"/>
          </ac:spMkLst>
        </pc:spChg>
        <pc:spChg chg="mod">
          <ac:chgData name="Neemias Informatica Lima" userId="b77af7bd85500281" providerId="LiveId" clId="{4A48A0B3-A19D-4738-B179-94F6195D1F02}" dt="2023-11-08T23:43:41.261" v="267" actId="20577"/>
          <ac:spMkLst>
            <pc:docMk/>
            <pc:sldMk cId="1959249856" sldId="286"/>
            <ac:spMk id="15" creationId="{863BB09B-C8C1-4354-BC51-D930C951E507}"/>
          </ac:spMkLst>
        </pc:spChg>
        <pc:picChg chg="del">
          <ac:chgData name="Neemias Informatica Lima" userId="b77af7bd85500281" providerId="LiveId" clId="{4A48A0B3-A19D-4738-B179-94F6195D1F02}" dt="2023-11-08T23:33:39.570" v="66" actId="478"/>
          <ac:picMkLst>
            <pc:docMk/>
            <pc:sldMk cId="1959249856" sldId="286"/>
            <ac:picMk id="4" creationId="{4BC68804-1FCA-101D-7E47-C7BC7A4689EF}"/>
          </ac:picMkLst>
        </pc:picChg>
        <pc:picChg chg="add mod">
          <ac:chgData name="Neemias Informatica Lima" userId="b77af7bd85500281" providerId="LiveId" clId="{4A48A0B3-A19D-4738-B179-94F6195D1F02}" dt="2023-11-08T23:33:39.902" v="67"/>
          <ac:picMkLst>
            <pc:docMk/>
            <pc:sldMk cId="1959249856" sldId="286"/>
            <ac:picMk id="8" creationId="{77FF2498-D771-94CD-FF4E-E379137EC74E}"/>
          </ac:picMkLst>
        </pc:picChg>
      </pc:sldChg>
      <pc:sldChg chg="addSp delSp modSp mod">
        <pc:chgData name="Neemias Informatica Lima" userId="b77af7bd85500281" providerId="LiveId" clId="{4A48A0B3-A19D-4738-B179-94F6195D1F02}" dt="2023-11-08T23:45:33.291" v="303" actId="20577"/>
        <pc:sldMkLst>
          <pc:docMk/>
          <pc:sldMk cId="2857006406" sldId="287"/>
        </pc:sldMkLst>
        <pc:spChg chg="del">
          <ac:chgData name="Neemias Informatica Lima" userId="b77af7bd85500281" providerId="LiveId" clId="{4A48A0B3-A19D-4738-B179-94F6195D1F02}" dt="2023-11-08T23:34:03.499" v="72" actId="478"/>
          <ac:spMkLst>
            <pc:docMk/>
            <pc:sldMk cId="2857006406" sldId="287"/>
            <ac:spMk id="2" creationId="{0005C4D7-00FF-4884-7B97-7513E22E1008}"/>
          </ac:spMkLst>
        </pc:spChg>
        <pc:spChg chg="add mod">
          <ac:chgData name="Neemias Informatica Lima" userId="b77af7bd85500281" providerId="LiveId" clId="{4A48A0B3-A19D-4738-B179-94F6195D1F02}" dt="2023-11-08T23:34:03.839" v="73"/>
          <ac:spMkLst>
            <pc:docMk/>
            <pc:sldMk cId="2857006406" sldId="287"/>
            <ac:spMk id="5" creationId="{77CE7ABE-1B40-73CE-AE28-A93FCBFAF4A3}"/>
          </ac:spMkLst>
        </pc:spChg>
        <pc:spChg chg="del">
          <ac:chgData name="Neemias Informatica Lima" userId="b77af7bd85500281" providerId="LiveId" clId="{4A48A0B3-A19D-4738-B179-94F6195D1F02}" dt="2023-11-08T23:34:03.499" v="72" actId="478"/>
          <ac:spMkLst>
            <pc:docMk/>
            <pc:sldMk cId="2857006406" sldId="287"/>
            <ac:spMk id="6" creationId="{BDC1ADE2-2244-599B-566C-3CC288D6A210}"/>
          </ac:spMkLst>
        </pc:spChg>
        <pc:spChg chg="add mod">
          <ac:chgData name="Neemias Informatica Lima" userId="b77af7bd85500281" providerId="LiveId" clId="{4A48A0B3-A19D-4738-B179-94F6195D1F02}" dt="2023-11-08T23:34:03.839" v="73"/>
          <ac:spMkLst>
            <pc:docMk/>
            <pc:sldMk cId="2857006406" sldId="287"/>
            <ac:spMk id="7" creationId="{AD9E7768-65A3-969E-07DE-666CD37CE3E6}"/>
          </ac:spMkLst>
        </pc:spChg>
        <pc:spChg chg="mod">
          <ac:chgData name="Neemias Informatica Lima" userId="b77af7bd85500281" providerId="LiveId" clId="{4A48A0B3-A19D-4738-B179-94F6195D1F02}" dt="2023-11-08T23:45:33.291" v="303" actId="20577"/>
          <ac:spMkLst>
            <pc:docMk/>
            <pc:sldMk cId="2857006406" sldId="287"/>
            <ac:spMk id="16" creationId="{28D68641-D640-4BD7-9D5B-B3803DCCF9B3}"/>
          </ac:spMkLst>
        </pc:spChg>
        <pc:picChg chg="del">
          <ac:chgData name="Neemias Informatica Lima" userId="b77af7bd85500281" providerId="LiveId" clId="{4A48A0B3-A19D-4738-B179-94F6195D1F02}" dt="2023-11-08T23:34:03.499" v="72" actId="478"/>
          <ac:picMkLst>
            <pc:docMk/>
            <pc:sldMk cId="2857006406" sldId="287"/>
            <ac:picMk id="4" creationId="{FF3EC3FF-ECCC-AA66-9A45-5EAD03D04FC6}"/>
          </ac:picMkLst>
        </pc:picChg>
        <pc:picChg chg="add mod">
          <ac:chgData name="Neemias Informatica Lima" userId="b77af7bd85500281" providerId="LiveId" clId="{4A48A0B3-A19D-4738-B179-94F6195D1F02}" dt="2023-11-08T23:34:03.839" v="73"/>
          <ac:picMkLst>
            <pc:docMk/>
            <pc:sldMk cId="2857006406" sldId="287"/>
            <ac:picMk id="8" creationId="{11D3B5D7-22CF-E681-15EB-4E9E63C31212}"/>
          </ac:picMkLst>
        </pc:picChg>
      </pc:sldChg>
      <pc:sldChg chg="addSp delSp modSp mod">
        <pc:chgData name="Neemias Informatica Lima" userId="b77af7bd85500281" providerId="LiveId" clId="{4A48A0B3-A19D-4738-B179-94F6195D1F02}" dt="2023-11-08T23:36:00.536" v="127" actId="20577"/>
        <pc:sldMkLst>
          <pc:docMk/>
          <pc:sldMk cId="2630436816" sldId="288"/>
        </pc:sldMkLst>
        <pc:spChg chg="del">
          <ac:chgData name="Neemias Informatica Lima" userId="b77af7bd85500281" providerId="LiveId" clId="{4A48A0B3-A19D-4738-B179-94F6195D1F02}" dt="2023-11-08T23:32:41.611" v="50" actId="478"/>
          <ac:spMkLst>
            <pc:docMk/>
            <pc:sldMk cId="2630436816" sldId="288"/>
            <ac:spMk id="2" creationId="{76DB6DD9-8755-485F-41C7-00DFF1907AB6}"/>
          </ac:spMkLst>
        </pc:spChg>
        <pc:spChg chg="add mod">
          <ac:chgData name="Neemias Informatica Lima" userId="b77af7bd85500281" providerId="LiveId" clId="{4A48A0B3-A19D-4738-B179-94F6195D1F02}" dt="2023-11-08T23:32:41.983" v="51"/>
          <ac:spMkLst>
            <pc:docMk/>
            <pc:sldMk cId="2630436816" sldId="288"/>
            <ac:spMk id="5" creationId="{CE98C366-1A57-FDB8-F1DC-C4DEF862057E}"/>
          </ac:spMkLst>
        </pc:spChg>
        <pc:spChg chg="del">
          <ac:chgData name="Neemias Informatica Lima" userId="b77af7bd85500281" providerId="LiveId" clId="{4A48A0B3-A19D-4738-B179-94F6195D1F02}" dt="2023-11-08T23:32:41.611" v="50" actId="478"/>
          <ac:spMkLst>
            <pc:docMk/>
            <pc:sldMk cId="2630436816" sldId="288"/>
            <ac:spMk id="6" creationId="{98BF13D1-6BB1-7F51-09F2-9C96D7BB94D5}"/>
          </ac:spMkLst>
        </pc:spChg>
        <pc:spChg chg="add mod">
          <ac:chgData name="Neemias Informatica Lima" userId="b77af7bd85500281" providerId="LiveId" clId="{4A48A0B3-A19D-4738-B179-94F6195D1F02}" dt="2023-11-08T23:32:41.983" v="51"/>
          <ac:spMkLst>
            <pc:docMk/>
            <pc:sldMk cId="2630436816" sldId="288"/>
            <ac:spMk id="7" creationId="{37D8D36E-8EA9-9FD9-1D5F-4183ADAC87B9}"/>
          </ac:spMkLst>
        </pc:spChg>
        <pc:spChg chg="mod">
          <ac:chgData name="Neemias Informatica Lima" userId="b77af7bd85500281" providerId="LiveId" clId="{4A48A0B3-A19D-4738-B179-94F6195D1F02}" dt="2023-11-08T23:36:00.536" v="127" actId="20577"/>
          <ac:spMkLst>
            <pc:docMk/>
            <pc:sldMk cId="2630436816" sldId="288"/>
            <ac:spMk id="13" creationId="{00000000-0000-0000-0000-000000000000}"/>
          </ac:spMkLst>
        </pc:spChg>
        <pc:spChg chg="mod">
          <ac:chgData name="Neemias Informatica Lima" userId="b77af7bd85500281" providerId="LiveId" clId="{4A48A0B3-A19D-4738-B179-94F6195D1F02}" dt="2023-11-08T23:35:20.286" v="109"/>
          <ac:spMkLst>
            <pc:docMk/>
            <pc:sldMk cId="2630436816" sldId="288"/>
            <ac:spMk id="14" creationId="{00000000-0000-0000-0000-000000000000}"/>
          </ac:spMkLst>
        </pc:spChg>
        <pc:picChg chg="del">
          <ac:chgData name="Neemias Informatica Lima" userId="b77af7bd85500281" providerId="LiveId" clId="{4A48A0B3-A19D-4738-B179-94F6195D1F02}" dt="2023-11-08T23:32:41.611" v="50" actId="478"/>
          <ac:picMkLst>
            <pc:docMk/>
            <pc:sldMk cId="2630436816" sldId="288"/>
            <ac:picMk id="4" creationId="{28C4F974-1AC4-E691-E4E6-D12C5C772E74}"/>
          </ac:picMkLst>
        </pc:picChg>
        <pc:picChg chg="add mod">
          <ac:chgData name="Neemias Informatica Lima" userId="b77af7bd85500281" providerId="LiveId" clId="{4A48A0B3-A19D-4738-B179-94F6195D1F02}" dt="2023-11-08T23:32:41.983" v="51"/>
          <ac:picMkLst>
            <pc:docMk/>
            <pc:sldMk cId="2630436816" sldId="288"/>
            <ac:picMk id="8" creationId="{FE2F9B40-E758-CF02-80C8-DB1ABD39A1D9}"/>
          </ac:picMkLst>
        </pc:picChg>
      </pc:sldChg>
      <pc:sldChg chg="addSp delSp modSp mod">
        <pc:chgData name="Neemias Informatica Lima" userId="b77af7bd85500281" providerId="LiveId" clId="{4A48A0B3-A19D-4738-B179-94F6195D1F02}" dt="2023-11-08T23:39:07.214" v="191" actId="313"/>
        <pc:sldMkLst>
          <pc:docMk/>
          <pc:sldMk cId="3032827026" sldId="289"/>
        </pc:sldMkLst>
        <pc:spChg chg="del">
          <ac:chgData name="Neemias Informatica Lima" userId="b77af7bd85500281" providerId="LiveId" clId="{4A48A0B3-A19D-4738-B179-94F6195D1F02}" dt="2023-11-08T23:33:06.019" v="56" actId="478"/>
          <ac:spMkLst>
            <pc:docMk/>
            <pc:sldMk cId="3032827026" sldId="289"/>
            <ac:spMk id="2" creationId="{1DDFBFA1-9350-7E4D-9A66-59B2A927A45B}"/>
          </ac:spMkLst>
        </pc:spChg>
        <pc:spChg chg="add mod">
          <ac:chgData name="Neemias Informatica Lima" userId="b77af7bd85500281" providerId="LiveId" clId="{4A48A0B3-A19D-4738-B179-94F6195D1F02}" dt="2023-11-08T23:33:06.371" v="57"/>
          <ac:spMkLst>
            <pc:docMk/>
            <pc:sldMk cId="3032827026" sldId="289"/>
            <ac:spMk id="5" creationId="{FE1A7DDD-C1FA-21D0-DDC1-6F1EFA7838D3}"/>
          </ac:spMkLst>
        </pc:spChg>
        <pc:spChg chg="del">
          <ac:chgData name="Neemias Informatica Lima" userId="b77af7bd85500281" providerId="LiveId" clId="{4A48A0B3-A19D-4738-B179-94F6195D1F02}" dt="2023-11-08T23:33:06.019" v="56" actId="478"/>
          <ac:spMkLst>
            <pc:docMk/>
            <pc:sldMk cId="3032827026" sldId="289"/>
            <ac:spMk id="6" creationId="{88F95B22-0B17-9481-526D-40ED6F40ADA5}"/>
          </ac:spMkLst>
        </pc:spChg>
        <pc:spChg chg="add mod">
          <ac:chgData name="Neemias Informatica Lima" userId="b77af7bd85500281" providerId="LiveId" clId="{4A48A0B3-A19D-4738-B179-94F6195D1F02}" dt="2023-11-08T23:33:06.371" v="57"/>
          <ac:spMkLst>
            <pc:docMk/>
            <pc:sldMk cId="3032827026" sldId="289"/>
            <ac:spMk id="7" creationId="{6545CEF5-F60F-747F-0847-10C564DC665F}"/>
          </ac:spMkLst>
        </pc:spChg>
        <pc:spChg chg="mod">
          <ac:chgData name="Neemias Informatica Lima" userId="b77af7bd85500281" providerId="LiveId" clId="{4A48A0B3-A19D-4738-B179-94F6195D1F02}" dt="2023-11-08T23:39:07.214" v="191" actId="313"/>
          <ac:spMkLst>
            <pc:docMk/>
            <pc:sldMk cId="3032827026" sldId="289"/>
            <ac:spMk id="12" creationId="{A64B78EF-EDA8-421A-88C9-45544BBCA9D1}"/>
          </ac:spMkLst>
        </pc:spChg>
        <pc:spChg chg="mod">
          <ac:chgData name="Neemias Informatica Lima" userId="b77af7bd85500281" providerId="LiveId" clId="{4A48A0B3-A19D-4738-B179-94F6195D1F02}" dt="2023-11-08T23:36:58.073" v="144"/>
          <ac:spMkLst>
            <pc:docMk/>
            <pc:sldMk cId="3032827026" sldId="289"/>
            <ac:spMk id="14" creationId="{00000000-0000-0000-0000-000000000000}"/>
          </ac:spMkLst>
        </pc:spChg>
        <pc:picChg chg="del">
          <ac:chgData name="Neemias Informatica Lima" userId="b77af7bd85500281" providerId="LiveId" clId="{4A48A0B3-A19D-4738-B179-94F6195D1F02}" dt="2023-11-08T23:33:06.019" v="56" actId="478"/>
          <ac:picMkLst>
            <pc:docMk/>
            <pc:sldMk cId="3032827026" sldId="289"/>
            <ac:picMk id="4" creationId="{9D33F971-8654-BA45-DFD6-608C83A1D99B}"/>
          </ac:picMkLst>
        </pc:picChg>
        <pc:picChg chg="add mod">
          <ac:chgData name="Neemias Informatica Lima" userId="b77af7bd85500281" providerId="LiveId" clId="{4A48A0B3-A19D-4738-B179-94F6195D1F02}" dt="2023-11-08T23:33:06.371" v="57"/>
          <ac:picMkLst>
            <pc:docMk/>
            <pc:sldMk cId="3032827026" sldId="289"/>
            <ac:picMk id="8" creationId="{1F4C3F11-00AA-5994-BF95-7163B03876FB}"/>
          </ac:picMkLst>
        </pc:picChg>
      </pc:sldChg>
      <pc:sldChg chg="addSp delSp modSp mod">
        <pc:chgData name="Neemias Informatica Lima" userId="b77af7bd85500281" providerId="LiveId" clId="{4A48A0B3-A19D-4738-B179-94F6195D1F02}" dt="2023-11-08T23:40:55.856" v="217"/>
        <pc:sldMkLst>
          <pc:docMk/>
          <pc:sldMk cId="3772032319" sldId="290"/>
        </pc:sldMkLst>
        <pc:spChg chg="del">
          <ac:chgData name="Neemias Informatica Lima" userId="b77af7bd85500281" providerId="LiveId" clId="{4A48A0B3-A19D-4738-B179-94F6195D1F02}" dt="2023-11-08T23:33:18.902" v="60" actId="478"/>
          <ac:spMkLst>
            <pc:docMk/>
            <pc:sldMk cId="3772032319" sldId="290"/>
            <ac:spMk id="2" creationId="{FC68624B-C12E-69A9-1B5A-C98BEBBDD139}"/>
          </ac:spMkLst>
        </pc:spChg>
        <pc:spChg chg="add mod">
          <ac:chgData name="Neemias Informatica Lima" userId="b77af7bd85500281" providerId="LiveId" clId="{4A48A0B3-A19D-4738-B179-94F6195D1F02}" dt="2023-11-08T23:33:19.258" v="61"/>
          <ac:spMkLst>
            <pc:docMk/>
            <pc:sldMk cId="3772032319" sldId="290"/>
            <ac:spMk id="5" creationId="{F62D0A3F-CC10-98F1-4CD0-AD58A4E5C8CE}"/>
          </ac:spMkLst>
        </pc:spChg>
        <pc:spChg chg="del">
          <ac:chgData name="Neemias Informatica Lima" userId="b77af7bd85500281" providerId="LiveId" clId="{4A48A0B3-A19D-4738-B179-94F6195D1F02}" dt="2023-11-08T23:33:18.902" v="60" actId="478"/>
          <ac:spMkLst>
            <pc:docMk/>
            <pc:sldMk cId="3772032319" sldId="290"/>
            <ac:spMk id="6" creationId="{21F33FAF-AC31-9F25-C5DE-618FFB28596F}"/>
          </ac:spMkLst>
        </pc:spChg>
        <pc:spChg chg="add mod">
          <ac:chgData name="Neemias Informatica Lima" userId="b77af7bd85500281" providerId="LiveId" clId="{4A48A0B3-A19D-4738-B179-94F6195D1F02}" dt="2023-11-08T23:33:19.258" v="61"/>
          <ac:spMkLst>
            <pc:docMk/>
            <pc:sldMk cId="3772032319" sldId="290"/>
            <ac:spMk id="7" creationId="{9BDB91AD-B403-D195-E0AD-F47503D69A39}"/>
          </ac:spMkLst>
        </pc:spChg>
        <pc:spChg chg="mod">
          <ac:chgData name="Neemias Informatica Lima" userId="b77af7bd85500281" providerId="LiveId" clId="{4A48A0B3-A19D-4738-B179-94F6195D1F02}" dt="2023-11-08T23:40:55.856" v="217"/>
          <ac:spMkLst>
            <pc:docMk/>
            <pc:sldMk cId="3772032319" sldId="290"/>
            <ac:spMk id="12" creationId="{8D5A143D-15FB-4DFE-B0EC-FEEB77A92B2C}"/>
          </ac:spMkLst>
        </pc:spChg>
        <pc:spChg chg="mod">
          <ac:chgData name="Neemias Informatica Lima" userId="b77af7bd85500281" providerId="LiveId" clId="{4A48A0B3-A19D-4738-B179-94F6195D1F02}" dt="2023-11-08T23:39:29.085" v="197"/>
          <ac:spMkLst>
            <pc:docMk/>
            <pc:sldMk cId="3772032319" sldId="290"/>
            <ac:spMk id="14" creationId="{00000000-0000-0000-0000-000000000000}"/>
          </ac:spMkLst>
        </pc:spChg>
        <pc:picChg chg="del">
          <ac:chgData name="Neemias Informatica Lima" userId="b77af7bd85500281" providerId="LiveId" clId="{4A48A0B3-A19D-4738-B179-94F6195D1F02}" dt="2023-11-08T23:33:18.902" v="60" actId="478"/>
          <ac:picMkLst>
            <pc:docMk/>
            <pc:sldMk cId="3772032319" sldId="290"/>
            <ac:picMk id="4" creationId="{519CAC71-BAF5-C81A-4BD0-5BE80D4A2E4A}"/>
          </ac:picMkLst>
        </pc:picChg>
        <pc:picChg chg="add mod">
          <ac:chgData name="Neemias Informatica Lima" userId="b77af7bd85500281" providerId="LiveId" clId="{4A48A0B3-A19D-4738-B179-94F6195D1F02}" dt="2023-11-08T23:33:19.258" v="61"/>
          <ac:picMkLst>
            <pc:docMk/>
            <pc:sldMk cId="3772032319" sldId="290"/>
            <ac:picMk id="8" creationId="{9B8F6130-9E82-0B3D-2A97-CEF7A0DC53A3}"/>
          </ac:picMkLst>
        </pc:picChg>
      </pc:sldChg>
      <pc:sldChg chg="addSp delSp modSp mod">
        <pc:chgData name="Neemias Informatica Lima" userId="b77af7bd85500281" providerId="LiveId" clId="{4A48A0B3-A19D-4738-B179-94F6195D1F02}" dt="2023-11-08T23:45:55.717" v="304" actId="313"/>
        <pc:sldMkLst>
          <pc:docMk/>
          <pc:sldMk cId="1768216317" sldId="291"/>
        </pc:sldMkLst>
        <pc:spChg chg="del">
          <ac:chgData name="Neemias Informatica Lima" userId="b77af7bd85500281" providerId="LiveId" clId="{4A48A0B3-A19D-4738-B179-94F6195D1F02}" dt="2023-11-08T23:33:31.878" v="64" actId="478"/>
          <ac:spMkLst>
            <pc:docMk/>
            <pc:sldMk cId="1768216317" sldId="291"/>
            <ac:spMk id="2" creationId="{3B3DC347-6AB4-7195-1FA9-D8D623314BE2}"/>
          </ac:spMkLst>
        </pc:spChg>
        <pc:spChg chg="add mod">
          <ac:chgData name="Neemias Informatica Lima" userId="b77af7bd85500281" providerId="LiveId" clId="{4A48A0B3-A19D-4738-B179-94F6195D1F02}" dt="2023-11-08T23:33:32.259" v="65"/>
          <ac:spMkLst>
            <pc:docMk/>
            <pc:sldMk cId="1768216317" sldId="291"/>
            <ac:spMk id="5" creationId="{A685DD79-1480-8A0E-9BDF-81FD75E78D5D}"/>
          </ac:spMkLst>
        </pc:spChg>
        <pc:spChg chg="del">
          <ac:chgData name="Neemias Informatica Lima" userId="b77af7bd85500281" providerId="LiveId" clId="{4A48A0B3-A19D-4738-B179-94F6195D1F02}" dt="2023-11-08T23:33:31.878" v="64" actId="478"/>
          <ac:spMkLst>
            <pc:docMk/>
            <pc:sldMk cId="1768216317" sldId="291"/>
            <ac:spMk id="6" creationId="{55C9F7F9-F2DD-5368-7E5A-9007BC64C5E7}"/>
          </ac:spMkLst>
        </pc:spChg>
        <pc:spChg chg="add mod">
          <ac:chgData name="Neemias Informatica Lima" userId="b77af7bd85500281" providerId="LiveId" clId="{4A48A0B3-A19D-4738-B179-94F6195D1F02}" dt="2023-11-08T23:33:32.259" v="65"/>
          <ac:spMkLst>
            <pc:docMk/>
            <pc:sldMk cId="1768216317" sldId="291"/>
            <ac:spMk id="7" creationId="{E7DDCFC0-338D-816D-21AF-42FD6492BE5E}"/>
          </ac:spMkLst>
        </pc:spChg>
        <pc:spChg chg="mod">
          <ac:chgData name="Neemias Informatica Lima" userId="b77af7bd85500281" providerId="LiveId" clId="{4A48A0B3-A19D-4738-B179-94F6195D1F02}" dt="2023-11-08T23:45:55.717" v="304" actId="313"/>
          <ac:spMkLst>
            <pc:docMk/>
            <pc:sldMk cId="1768216317" sldId="291"/>
            <ac:spMk id="12" creationId="{FD5EC092-AC81-4728-9A45-4C4BB5B95C65}"/>
          </ac:spMkLst>
        </pc:spChg>
        <pc:spChg chg="mod">
          <ac:chgData name="Neemias Informatica Lima" userId="b77af7bd85500281" providerId="LiveId" clId="{4A48A0B3-A19D-4738-B179-94F6195D1F02}" dt="2023-11-08T23:41:27.857" v="227"/>
          <ac:spMkLst>
            <pc:docMk/>
            <pc:sldMk cId="1768216317" sldId="291"/>
            <ac:spMk id="14" creationId="{00000000-0000-0000-0000-000000000000}"/>
          </ac:spMkLst>
        </pc:spChg>
        <pc:picChg chg="del">
          <ac:chgData name="Neemias Informatica Lima" userId="b77af7bd85500281" providerId="LiveId" clId="{4A48A0B3-A19D-4738-B179-94F6195D1F02}" dt="2023-11-08T23:33:31.878" v="64" actId="478"/>
          <ac:picMkLst>
            <pc:docMk/>
            <pc:sldMk cId="1768216317" sldId="291"/>
            <ac:picMk id="4" creationId="{FA514DAF-3365-682E-9A59-7277893FF995}"/>
          </ac:picMkLst>
        </pc:picChg>
        <pc:picChg chg="add mod">
          <ac:chgData name="Neemias Informatica Lima" userId="b77af7bd85500281" providerId="LiveId" clId="{4A48A0B3-A19D-4738-B179-94F6195D1F02}" dt="2023-11-08T23:33:32.259" v="65"/>
          <ac:picMkLst>
            <pc:docMk/>
            <pc:sldMk cId="1768216317" sldId="291"/>
            <ac:picMk id="8" creationId="{2652A4F5-2FB1-0CB0-0530-6F3073F200C2}"/>
          </ac:picMkLst>
        </pc:picChg>
      </pc:sldChg>
      <pc:sldChg chg="addSp delSp modSp mod">
        <pc:chgData name="Neemias Informatica Lima" userId="b77af7bd85500281" providerId="LiveId" clId="{4A48A0B3-A19D-4738-B179-94F6195D1F02}" dt="2023-11-08T23:44:16.669" v="281" actId="1035"/>
        <pc:sldMkLst>
          <pc:docMk/>
          <pc:sldMk cId="3757265641" sldId="292"/>
        </pc:sldMkLst>
        <pc:spChg chg="del">
          <ac:chgData name="Neemias Informatica Lima" userId="b77af7bd85500281" providerId="LiveId" clId="{4A48A0B3-A19D-4738-B179-94F6195D1F02}" dt="2023-11-08T23:33:47.598" v="68" actId="478"/>
          <ac:spMkLst>
            <pc:docMk/>
            <pc:sldMk cId="3757265641" sldId="292"/>
            <ac:spMk id="2" creationId="{B63278CB-8CF9-0474-AACF-E6E3D504B41D}"/>
          </ac:spMkLst>
        </pc:spChg>
        <pc:spChg chg="add mod">
          <ac:chgData name="Neemias Informatica Lima" userId="b77af7bd85500281" providerId="LiveId" clId="{4A48A0B3-A19D-4738-B179-94F6195D1F02}" dt="2023-11-08T23:33:47.956" v="69"/>
          <ac:spMkLst>
            <pc:docMk/>
            <pc:sldMk cId="3757265641" sldId="292"/>
            <ac:spMk id="5" creationId="{A777E5DE-E689-7DDB-6D36-5BEBD0C2A489}"/>
          </ac:spMkLst>
        </pc:spChg>
        <pc:spChg chg="del">
          <ac:chgData name="Neemias Informatica Lima" userId="b77af7bd85500281" providerId="LiveId" clId="{4A48A0B3-A19D-4738-B179-94F6195D1F02}" dt="2023-11-08T23:33:47.598" v="68" actId="478"/>
          <ac:spMkLst>
            <pc:docMk/>
            <pc:sldMk cId="3757265641" sldId="292"/>
            <ac:spMk id="6" creationId="{5F4A209C-466E-14D3-2D79-A114F0E136BB}"/>
          </ac:spMkLst>
        </pc:spChg>
        <pc:spChg chg="add mod">
          <ac:chgData name="Neemias Informatica Lima" userId="b77af7bd85500281" providerId="LiveId" clId="{4A48A0B3-A19D-4738-B179-94F6195D1F02}" dt="2023-11-08T23:33:47.956" v="69"/>
          <ac:spMkLst>
            <pc:docMk/>
            <pc:sldMk cId="3757265641" sldId="292"/>
            <ac:spMk id="7" creationId="{80623FAD-013B-6A2B-2267-3D34A4EFAF90}"/>
          </ac:spMkLst>
        </pc:spChg>
        <pc:spChg chg="mod">
          <ac:chgData name="Neemias Informatica Lima" userId="b77af7bd85500281" providerId="LiveId" clId="{4A48A0B3-A19D-4738-B179-94F6195D1F02}" dt="2023-11-08T23:44:16.669" v="281" actId="1035"/>
          <ac:spMkLst>
            <pc:docMk/>
            <pc:sldMk cId="3757265641" sldId="292"/>
            <ac:spMk id="12" creationId="{1EC42BAA-B890-43DD-B4F0-9AB5685AF2FE}"/>
          </ac:spMkLst>
        </pc:spChg>
        <pc:spChg chg="mod">
          <ac:chgData name="Neemias Informatica Lima" userId="b77af7bd85500281" providerId="LiveId" clId="{4A48A0B3-A19D-4738-B179-94F6195D1F02}" dt="2023-11-08T23:42:56.626" v="255"/>
          <ac:spMkLst>
            <pc:docMk/>
            <pc:sldMk cId="3757265641" sldId="292"/>
            <ac:spMk id="14" creationId="{00000000-0000-0000-0000-000000000000}"/>
          </ac:spMkLst>
        </pc:spChg>
        <pc:picChg chg="del">
          <ac:chgData name="Neemias Informatica Lima" userId="b77af7bd85500281" providerId="LiveId" clId="{4A48A0B3-A19D-4738-B179-94F6195D1F02}" dt="2023-11-08T23:33:47.598" v="68" actId="478"/>
          <ac:picMkLst>
            <pc:docMk/>
            <pc:sldMk cId="3757265641" sldId="292"/>
            <ac:picMk id="4" creationId="{61A129E5-57FB-6351-5D40-6B9DDDFC1C2A}"/>
          </ac:picMkLst>
        </pc:picChg>
        <pc:picChg chg="add mod">
          <ac:chgData name="Neemias Informatica Lima" userId="b77af7bd85500281" providerId="LiveId" clId="{4A48A0B3-A19D-4738-B179-94F6195D1F02}" dt="2023-11-08T23:33:47.956" v="69"/>
          <ac:picMkLst>
            <pc:docMk/>
            <pc:sldMk cId="3757265641" sldId="292"/>
            <ac:picMk id="8" creationId="{7B69B480-30F7-05CA-7EAD-5160F75B5A0D}"/>
          </ac:picMkLst>
        </pc:picChg>
      </pc:sldChg>
      <pc:sldChg chg="addSp delSp modSp mod">
        <pc:chgData name="Neemias Informatica Lima" userId="b77af7bd85500281" providerId="LiveId" clId="{4A48A0B3-A19D-4738-B179-94F6195D1F02}" dt="2023-11-08T23:44:56.929" v="288" actId="6549"/>
        <pc:sldMkLst>
          <pc:docMk/>
          <pc:sldMk cId="3114938747" sldId="293"/>
        </pc:sldMkLst>
        <pc:spChg chg="del">
          <ac:chgData name="Neemias Informatica Lima" userId="b77af7bd85500281" providerId="LiveId" clId="{4A48A0B3-A19D-4738-B179-94F6195D1F02}" dt="2023-11-08T23:33:56.043" v="70" actId="478"/>
          <ac:spMkLst>
            <pc:docMk/>
            <pc:sldMk cId="3114938747" sldId="293"/>
            <ac:spMk id="2" creationId="{462C39BB-4B1F-802F-03D1-DA4598E9B5D0}"/>
          </ac:spMkLst>
        </pc:spChg>
        <pc:spChg chg="add mod">
          <ac:chgData name="Neemias Informatica Lima" userId="b77af7bd85500281" providerId="LiveId" clId="{4A48A0B3-A19D-4738-B179-94F6195D1F02}" dt="2023-11-08T23:33:56.391" v="71"/>
          <ac:spMkLst>
            <pc:docMk/>
            <pc:sldMk cId="3114938747" sldId="293"/>
            <ac:spMk id="5" creationId="{BE619D40-4C25-81EE-5F4D-2CF263CEEE63}"/>
          </ac:spMkLst>
        </pc:spChg>
        <pc:spChg chg="del">
          <ac:chgData name="Neemias Informatica Lima" userId="b77af7bd85500281" providerId="LiveId" clId="{4A48A0B3-A19D-4738-B179-94F6195D1F02}" dt="2023-11-08T23:33:56.043" v="70" actId="478"/>
          <ac:spMkLst>
            <pc:docMk/>
            <pc:sldMk cId="3114938747" sldId="293"/>
            <ac:spMk id="6" creationId="{ED7CD55C-BFCE-4975-A678-D5FBEE835717}"/>
          </ac:spMkLst>
        </pc:spChg>
        <pc:spChg chg="add mod">
          <ac:chgData name="Neemias Informatica Lima" userId="b77af7bd85500281" providerId="LiveId" clId="{4A48A0B3-A19D-4738-B179-94F6195D1F02}" dt="2023-11-08T23:33:56.391" v="71"/>
          <ac:spMkLst>
            <pc:docMk/>
            <pc:sldMk cId="3114938747" sldId="293"/>
            <ac:spMk id="7" creationId="{38702C50-B6DB-4925-7B24-0D412ABBA5B7}"/>
          </ac:spMkLst>
        </pc:spChg>
        <pc:spChg chg="mod">
          <ac:chgData name="Neemias Informatica Lima" userId="b77af7bd85500281" providerId="LiveId" clId="{4A48A0B3-A19D-4738-B179-94F6195D1F02}" dt="2023-11-08T23:44:56.929" v="288" actId="6549"/>
          <ac:spMkLst>
            <pc:docMk/>
            <pc:sldMk cId="3114938747" sldId="293"/>
            <ac:spMk id="16" creationId="{CFC8B9D9-C6ED-4706-A104-65D118A5B7F9}"/>
          </ac:spMkLst>
        </pc:spChg>
        <pc:picChg chg="del">
          <ac:chgData name="Neemias Informatica Lima" userId="b77af7bd85500281" providerId="LiveId" clId="{4A48A0B3-A19D-4738-B179-94F6195D1F02}" dt="2023-11-08T23:33:56.043" v="70" actId="478"/>
          <ac:picMkLst>
            <pc:docMk/>
            <pc:sldMk cId="3114938747" sldId="293"/>
            <ac:picMk id="4" creationId="{D450500D-1A11-EB03-51D9-DF9E94EA05E3}"/>
          </ac:picMkLst>
        </pc:picChg>
        <pc:picChg chg="add mod">
          <ac:chgData name="Neemias Informatica Lima" userId="b77af7bd85500281" providerId="LiveId" clId="{4A48A0B3-A19D-4738-B179-94F6195D1F02}" dt="2023-11-08T23:33:56.391" v="71"/>
          <ac:picMkLst>
            <pc:docMk/>
            <pc:sldMk cId="3114938747" sldId="293"/>
            <ac:picMk id="8" creationId="{562AA466-2D19-8FB3-875F-CB2B1055C94A}"/>
          </ac:picMkLst>
        </pc:picChg>
      </pc:sldChg>
    </pc:docChg>
  </pc:docChgLst>
  <pc:docChgLst>
    <pc:chgData name="Neemias Informatica Lima" userId="b77af7bd85500281" providerId="LiveId" clId="{8309966C-91D6-4CA3-AEA1-1198A96CB52D}"/>
    <pc:docChg chg="undo redo custSel modSld">
      <pc:chgData name="Neemias Informatica Lima" userId="b77af7bd85500281" providerId="LiveId" clId="{8309966C-91D6-4CA3-AEA1-1198A96CB52D}" dt="2023-11-09T00:17:03.184" v="376" actId="20577"/>
      <pc:docMkLst>
        <pc:docMk/>
      </pc:docMkLst>
      <pc:sldChg chg="addSp delSp modSp mod">
        <pc:chgData name="Neemias Informatica Lima" userId="b77af7bd85500281" providerId="LiveId" clId="{8309966C-91D6-4CA3-AEA1-1198A96CB52D}" dt="2023-11-08T23:50:28.569" v="35"/>
        <pc:sldMkLst>
          <pc:docMk/>
          <pc:sldMk cId="2232331225" sldId="280"/>
        </pc:sldMkLst>
        <pc:spChg chg="mod">
          <ac:chgData name="Neemias Informatica Lima" userId="b77af7bd85500281" providerId="LiveId" clId="{8309966C-91D6-4CA3-AEA1-1198A96CB52D}" dt="2023-11-08T23:48:13.066" v="2"/>
          <ac:spMkLst>
            <pc:docMk/>
            <pc:sldMk cId="2232331225" sldId="280"/>
            <ac:spMk id="6" creationId="{00000000-0000-0000-0000-000000000000}"/>
          </ac:spMkLst>
        </pc:spChg>
        <pc:spChg chg="mod">
          <ac:chgData name="Neemias Informatica Lima" userId="b77af7bd85500281" providerId="LiveId" clId="{8309966C-91D6-4CA3-AEA1-1198A96CB52D}" dt="2023-11-08T23:49:36.206" v="26" actId="20577"/>
          <ac:spMkLst>
            <pc:docMk/>
            <pc:sldMk cId="2232331225" sldId="280"/>
            <ac:spMk id="7" creationId="{00000000-0000-0000-0000-000000000000}"/>
          </ac:spMkLst>
        </pc:spChg>
        <pc:spChg chg="mod">
          <ac:chgData name="Neemias Informatica Lima" userId="b77af7bd85500281" providerId="LiveId" clId="{8309966C-91D6-4CA3-AEA1-1198A96CB52D}" dt="2023-11-08T23:48:28.986" v="13" actId="6549"/>
          <ac:spMkLst>
            <pc:docMk/>
            <pc:sldMk cId="2232331225" sldId="280"/>
            <ac:spMk id="9" creationId="{00000000-0000-0000-0000-000000000000}"/>
          </ac:spMkLst>
        </pc:spChg>
        <pc:spChg chg="mod">
          <ac:chgData name="Neemias Informatica Lima" userId="b77af7bd85500281" providerId="LiveId" clId="{8309966C-91D6-4CA3-AEA1-1198A96CB52D}" dt="2023-11-08T23:49:31.600" v="22" actId="20577"/>
          <ac:spMkLst>
            <pc:docMk/>
            <pc:sldMk cId="2232331225" sldId="280"/>
            <ac:spMk id="11" creationId="{00000000-0000-0000-0000-000000000000}"/>
          </ac:spMkLst>
        </pc:spChg>
        <pc:spChg chg="mod">
          <ac:chgData name="Neemias Informatica Lima" userId="b77af7bd85500281" providerId="LiveId" clId="{8309966C-91D6-4CA3-AEA1-1198A96CB52D}" dt="2023-11-08T23:48:44.725" v="20" actId="6549"/>
          <ac:spMkLst>
            <pc:docMk/>
            <pc:sldMk cId="2232331225" sldId="280"/>
            <ac:spMk id="16" creationId="{00000000-0000-0000-0000-000000000000}"/>
          </ac:spMkLst>
        </pc:spChg>
        <pc:picChg chg="del">
          <ac:chgData name="Neemias Informatica Lima" userId="b77af7bd85500281" providerId="LiveId" clId="{8309966C-91D6-4CA3-AEA1-1198A96CB52D}" dt="2023-11-08T23:49:39.205" v="27" actId="478"/>
          <ac:picMkLst>
            <pc:docMk/>
            <pc:sldMk cId="2232331225" sldId="280"/>
            <ac:picMk id="4" creationId="{65983391-380B-4513-52B2-5FDDBEBFCBDF}"/>
          </ac:picMkLst>
        </pc:picChg>
        <pc:picChg chg="add mod">
          <ac:chgData name="Neemias Informatica Lima" userId="b77af7bd85500281" providerId="LiveId" clId="{8309966C-91D6-4CA3-AEA1-1198A96CB52D}" dt="2023-11-08T23:50:28.569" v="35"/>
          <ac:picMkLst>
            <pc:docMk/>
            <pc:sldMk cId="2232331225" sldId="280"/>
            <ac:picMk id="8" creationId="{FD966311-681D-3476-93ED-E125FA321D50}"/>
          </ac:picMkLst>
        </pc:picChg>
      </pc:sldChg>
      <pc:sldChg chg="addSp delSp modSp mod">
        <pc:chgData name="Neemias Informatica Lima" userId="b77af7bd85500281" providerId="LiveId" clId="{8309966C-91D6-4CA3-AEA1-1198A96CB52D}" dt="2023-11-09T00:04:53.604" v="98" actId="20577"/>
        <pc:sldMkLst>
          <pc:docMk/>
          <pc:sldMk cId="2103443556" sldId="281"/>
        </pc:sldMkLst>
        <pc:spChg chg="mod">
          <ac:chgData name="Neemias Informatica Lima" userId="b77af7bd85500281" providerId="LiveId" clId="{8309966C-91D6-4CA3-AEA1-1198A96CB52D}" dt="2023-11-09T00:04:53.604" v="98" actId="20577"/>
          <ac:spMkLst>
            <pc:docMk/>
            <pc:sldMk cId="2103443556" sldId="281"/>
            <ac:spMk id="8" creationId="{00000000-0000-0000-0000-000000000000}"/>
          </ac:spMkLst>
        </pc:spChg>
        <pc:spChg chg="mod">
          <ac:chgData name="Neemias Informatica Lima" userId="b77af7bd85500281" providerId="LiveId" clId="{8309966C-91D6-4CA3-AEA1-1198A96CB52D}" dt="2023-11-08T23:50:39.601" v="37" actId="20577"/>
          <ac:spMkLst>
            <pc:docMk/>
            <pc:sldMk cId="2103443556" sldId="281"/>
            <ac:spMk id="11" creationId="{00000000-0000-0000-0000-000000000000}"/>
          </ac:spMkLst>
        </pc:spChg>
        <pc:spChg chg="mod">
          <ac:chgData name="Neemias Informatica Lima" userId="b77af7bd85500281" providerId="LiveId" clId="{8309966C-91D6-4CA3-AEA1-1198A96CB52D}" dt="2023-11-08T23:52:02.409" v="50"/>
          <ac:spMkLst>
            <pc:docMk/>
            <pc:sldMk cId="2103443556" sldId="281"/>
            <ac:spMk id="18" creationId="{00000000-0000-0000-0000-000000000000}"/>
          </ac:spMkLst>
        </pc:spChg>
        <pc:picChg chg="add mod">
          <ac:chgData name="Neemias Informatica Lima" userId="b77af7bd85500281" providerId="LiveId" clId="{8309966C-91D6-4CA3-AEA1-1198A96CB52D}" dt="2023-11-08T23:50:57.542" v="45" actId="14100"/>
          <ac:picMkLst>
            <pc:docMk/>
            <pc:sldMk cId="2103443556" sldId="281"/>
            <ac:picMk id="3" creationId="{40BA6383-30A9-5BE2-CC2F-910AA722A3F6}"/>
          </ac:picMkLst>
        </pc:picChg>
        <pc:picChg chg="del">
          <ac:chgData name="Neemias Informatica Lima" userId="b77af7bd85500281" providerId="LiveId" clId="{8309966C-91D6-4CA3-AEA1-1198A96CB52D}" dt="2023-11-08T23:50:41.748" v="38" actId="478"/>
          <ac:picMkLst>
            <pc:docMk/>
            <pc:sldMk cId="2103443556" sldId="281"/>
            <ac:picMk id="4" creationId="{9156CE55-62D2-8F32-5CEF-AA5D645DFDC2}"/>
          </ac:picMkLst>
        </pc:picChg>
      </pc:sldChg>
      <pc:sldChg chg="addSp delSp modSp mod">
        <pc:chgData name="Neemias Informatica Lima" userId="b77af7bd85500281" providerId="LiveId" clId="{8309966C-91D6-4CA3-AEA1-1198A96CB52D}" dt="2023-11-09T00:06:42.046" v="152" actId="6549"/>
        <pc:sldMkLst>
          <pc:docMk/>
          <pc:sldMk cId="3683219421" sldId="282"/>
        </pc:sldMkLst>
        <pc:spChg chg="add mod">
          <ac:chgData name="Neemias Informatica Lima" userId="b77af7bd85500281" providerId="LiveId" clId="{8309966C-91D6-4CA3-AEA1-1198A96CB52D}" dt="2023-11-08T23:52:16.799" v="54"/>
          <ac:spMkLst>
            <pc:docMk/>
            <pc:sldMk cId="3683219421" sldId="282"/>
            <ac:spMk id="2" creationId="{A2EDF709-A80D-C542-494F-1D687A60A95B}"/>
          </ac:spMkLst>
        </pc:spChg>
        <pc:spChg chg="add mod">
          <ac:chgData name="Neemias Informatica Lima" userId="b77af7bd85500281" providerId="LiveId" clId="{8309966C-91D6-4CA3-AEA1-1198A96CB52D}" dt="2023-11-08T23:52:16.799" v="54"/>
          <ac:spMkLst>
            <pc:docMk/>
            <pc:sldMk cId="3683219421" sldId="282"/>
            <ac:spMk id="5" creationId="{5AAC87F9-ABB7-FDCD-A797-29B755D4EB21}"/>
          </ac:spMkLst>
        </pc:spChg>
        <pc:spChg chg="del">
          <ac:chgData name="Neemias Informatica Lima" userId="b77af7bd85500281" providerId="LiveId" clId="{8309966C-91D6-4CA3-AEA1-1198A96CB52D}" dt="2023-11-08T23:52:16.444" v="53" actId="478"/>
          <ac:spMkLst>
            <pc:docMk/>
            <pc:sldMk cId="3683219421" sldId="282"/>
            <ac:spMk id="6" creationId="{22190320-FD5D-8174-BB1A-3B53ECEC2792}"/>
          </ac:spMkLst>
        </pc:spChg>
        <pc:spChg chg="del">
          <ac:chgData name="Neemias Informatica Lima" userId="b77af7bd85500281" providerId="LiveId" clId="{8309966C-91D6-4CA3-AEA1-1198A96CB52D}" dt="2023-11-08T23:52:16.444" v="53" actId="478"/>
          <ac:spMkLst>
            <pc:docMk/>
            <pc:sldMk cId="3683219421" sldId="282"/>
            <ac:spMk id="8" creationId="{B50385A9-C384-1BD9-D219-E2BE67D839CD}"/>
          </ac:spMkLst>
        </pc:spChg>
        <pc:spChg chg="mod">
          <ac:chgData name="Neemias Informatica Lima" userId="b77af7bd85500281" providerId="LiveId" clId="{8309966C-91D6-4CA3-AEA1-1198A96CB52D}" dt="2023-11-09T00:06:42.046" v="152" actId="6549"/>
          <ac:spMkLst>
            <pc:docMk/>
            <pc:sldMk cId="3683219421" sldId="282"/>
            <ac:spMk id="12" creationId="{00000000-0000-0000-0000-000000000000}"/>
          </ac:spMkLst>
        </pc:spChg>
        <pc:spChg chg="mod">
          <ac:chgData name="Neemias Informatica Lima" userId="b77af7bd85500281" providerId="LiveId" clId="{8309966C-91D6-4CA3-AEA1-1198A96CB52D}" dt="2023-11-09T00:05:33.344" v="106"/>
          <ac:spMkLst>
            <pc:docMk/>
            <pc:sldMk cId="3683219421" sldId="282"/>
            <ac:spMk id="14" creationId="{00000000-0000-0000-0000-000000000000}"/>
          </ac:spMkLst>
        </pc:spChg>
        <pc:picChg chg="add mod">
          <ac:chgData name="Neemias Informatica Lima" userId="b77af7bd85500281" providerId="LiveId" clId="{8309966C-91D6-4CA3-AEA1-1198A96CB52D}" dt="2023-11-08T23:52:16.799" v="54"/>
          <ac:picMkLst>
            <pc:docMk/>
            <pc:sldMk cId="3683219421" sldId="282"/>
            <ac:picMk id="7" creationId="{07F63EC8-32F7-E461-033C-A11663D6C239}"/>
          </ac:picMkLst>
        </pc:picChg>
        <pc:picChg chg="del">
          <ac:chgData name="Neemias Informatica Lima" userId="b77af7bd85500281" providerId="LiveId" clId="{8309966C-91D6-4CA3-AEA1-1198A96CB52D}" dt="2023-11-08T23:52:16.444" v="53" actId="478"/>
          <ac:picMkLst>
            <pc:docMk/>
            <pc:sldMk cId="3683219421" sldId="282"/>
            <ac:picMk id="9" creationId="{44B52B92-9D75-CC0E-D0E1-636C6650A3F8}"/>
          </ac:picMkLst>
        </pc:picChg>
      </pc:sldChg>
      <pc:sldChg chg="addSp delSp modSp mod">
        <pc:chgData name="Neemias Informatica Lima" userId="b77af7bd85500281" providerId="LiveId" clId="{8309966C-91D6-4CA3-AEA1-1198A96CB52D}" dt="2023-11-09T00:07:36.478" v="170" actId="6549"/>
        <pc:sldMkLst>
          <pc:docMk/>
          <pc:sldMk cId="3902406419" sldId="283"/>
        </pc:sldMkLst>
        <pc:spChg chg="add mod">
          <ac:chgData name="Neemias Informatica Lima" userId="b77af7bd85500281" providerId="LiveId" clId="{8309966C-91D6-4CA3-AEA1-1198A96CB52D}" dt="2023-11-08T23:52:22.160" v="56"/>
          <ac:spMkLst>
            <pc:docMk/>
            <pc:sldMk cId="3902406419" sldId="283"/>
            <ac:spMk id="2" creationId="{E1F049EA-6239-4857-DD12-1C99C9E89C5B}"/>
          </ac:spMkLst>
        </pc:spChg>
        <pc:spChg chg="add mod">
          <ac:chgData name="Neemias Informatica Lima" userId="b77af7bd85500281" providerId="LiveId" clId="{8309966C-91D6-4CA3-AEA1-1198A96CB52D}" dt="2023-11-08T23:52:22.160" v="56"/>
          <ac:spMkLst>
            <pc:docMk/>
            <pc:sldMk cId="3902406419" sldId="283"/>
            <ac:spMk id="4" creationId="{9A652215-A6F6-10F8-F8F9-CECEB9518A2A}"/>
          </ac:spMkLst>
        </pc:spChg>
        <pc:spChg chg="del">
          <ac:chgData name="Neemias Informatica Lima" userId="b77af7bd85500281" providerId="LiveId" clId="{8309966C-91D6-4CA3-AEA1-1198A96CB52D}" dt="2023-11-08T23:52:21.779" v="55" actId="478"/>
          <ac:spMkLst>
            <pc:docMk/>
            <pc:sldMk cId="3902406419" sldId="283"/>
            <ac:spMk id="5" creationId="{8601F4E8-C09E-0C96-1059-A1829B8E35FA}"/>
          </ac:spMkLst>
        </pc:spChg>
        <pc:spChg chg="del">
          <ac:chgData name="Neemias Informatica Lima" userId="b77af7bd85500281" providerId="LiveId" clId="{8309966C-91D6-4CA3-AEA1-1198A96CB52D}" dt="2023-11-08T23:52:21.779" v="55" actId="478"/>
          <ac:spMkLst>
            <pc:docMk/>
            <pc:sldMk cId="3902406419" sldId="283"/>
            <ac:spMk id="7" creationId="{AE610097-5F60-B371-9D2B-8665C1ED0EAA}"/>
          </ac:spMkLst>
        </pc:spChg>
        <pc:spChg chg="mod">
          <ac:chgData name="Neemias Informatica Lima" userId="b77af7bd85500281" providerId="LiveId" clId="{8309966C-91D6-4CA3-AEA1-1198A96CB52D}" dt="2023-11-09T00:07:05.237" v="157"/>
          <ac:spMkLst>
            <pc:docMk/>
            <pc:sldMk cId="3902406419" sldId="283"/>
            <ac:spMk id="14" creationId="{00000000-0000-0000-0000-000000000000}"/>
          </ac:spMkLst>
        </pc:spChg>
        <pc:spChg chg="mod">
          <ac:chgData name="Neemias Informatica Lima" userId="b77af7bd85500281" providerId="LiveId" clId="{8309966C-91D6-4CA3-AEA1-1198A96CB52D}" dt="2023-11-09T00:07:36.478" v="170" actId="6549"/>
          <ac:spMkLst>
            <pc:docMk/>
            <pc:sldMk cId="3902406419" sldId="283"/>
            <ac:spMk id="15" creationId="{D5C09FDA-172B-4732-BD2E-A9BBEF8B191B}"/>
          </ac:spMkLst>
        </pc:spChg>
        <pc:picChg chg="add mod">
          <ac:chgData name="Neemias Informatica Lima" userId="b77af7bd85500281" providerId="LiveId" clId="{8309966C-91D6-4CA3-AEA1-1198A96CB52D}" dt="2023-11-08T23:52:22.160" v="56"/>
          <ac:picMkLst>
            <pc:docMk/>
            <pc:sldMk cId="3902406419" sldId="283"/>
            <ac:picMk id="6" creationId="{1F39AB75-F429-2D5C-DF9C-17C4246A44E1}"/>
          </ac:picMkLst>
        </pc:picChg>
        <pc:picChg chg="del">
          <ac:chgData name="Neemias Informatica Lima" userId="b77af7bd85500281" providerId="LiveId" clId="{8309966C-91D6-4CA3-AEA1-1198A96CB52D}" dt="2023-11-08T23:52:21.779" v="55" actId="478"/>
          <ac:picMkLst>
            <pc:docMk/>
            <pc:sldMk cId="3902406419" sldId="283"/>
            <ac:picMk id="8" creationId="{017B0450-7466-00BA-77BD-A3A89CE41C73}"/>
          </ac:picMkLst>
        </pc:picChg>
      </pc:sldChg>
      <pc:sldChg chg="addSp delSp modSp mod">
        <pc:chgData name="Neemias Informatica Lima" userId="b77af7bd85500281" providerId="LiveId" clId="{8309966C-91D6-4CA3-AEA1-1198A96CB52D}" dt="2023-11-09T00:09:06.012" v="219" actId="20577"/>
        <pc:sldMkLst>
          <pc:docMk/>
          <pc:sldMk cId="2424059023" sldId="284"/>
        </pc:sldMkLst>
        <pc:spChg chg="add mod">
          <ac:chgData name="Neemias Informatica Lima" userId="b77af7bd85500281" providerId="LiveId" clId="{8309966C-91D6-4CA3-AEA1-1198A96CB52D}" dt="2023-11-08T23:52:37.263" v="60"/>
          <ac:spMkLst>
            <pc:docMk/>
            <pc:sldMk cId="2424059023" sldId="284"/>
            <ac:spMk id="2" creationId="{26EF4B2A-7EB0-A8F8-5EAA-313191C48A3F}"/>
          </ac:spMkLst>
        </pc:spChg>
        <pc:spChg chg="add mod">
          <ac:chgData name="Neemias Informatica Lima" userId="b77af7bd85500281" providerId="LiveId" clId="{8309966C-91D6-4CA3-AEA1-1198A96CB52D}" dt="2023-11-08T23:52:37.263" v="60"/>
          <ac:spMkLst>
            <pc:docMk/>
            <pc:sldMk cId="2424059023" sldId="284"/>
            <ac:spMk id="4" creationId="{9E7EE009-7590-02EA-AB7C-DDB3689B4B7E}"/>
          </ac:spMkLst>
        </pc:spChg>
        <pc:spChg chg="del">
          <ac:chgData name="Neemias Informatica Lima" userId="b77af7bd85500281" providerId="LiveId" clId="{8309966C-91D6-4CA3-AEA1-1198A96CB52D}" dt="2023-11-08T23:52:36.924" v="59" actId="478"/>
          <ac:spMkLst>
            <pc:docMk/>
            <pc:sldMk cId="2424059023" sldId="284"/>
            <ac:spMk id="5" creationId="{6AA0D742-5E14-BA6D-9D8D-005B0E6AA335}"/>
          </ac:spMkLst>
        </pc:spChg>
        <pc:spChg chg="del">
          <ac:chgData name="Neemias Informatica Lima" userId="b77af7bd85500281" providerId="LiveId" clId="{8309966C-91D6-4CA3-AEA1-1198A96CB52D}" dt="2023-11-08T23:52:36.924" v="59" actId="478"/>
          <ac:spMkLst>
            <pc:docMk/>
            <pc:sldMk cId="2424059023" sldId="284"/>
            <ac:spMk id="7" creationId="{B9F96B51-43A9-1BFD-3092-649DE86CDD92}"/>
          </ac:spMkLst>
        </pc:spChg>
        <pc:spChg chg="mod">
          <ac:chgData name="Neemias Informatica Lima" userId="b77af7bd85500281" providerId="LiveId" clId="{8309966C-91D6-4CA3-AEA1-1198A96CB52D}" dt="2023-11-09T00:08:29.586" v="198"/>
          <ac:spMkLst>
            <pc:docMk/>
            <pc:sldMk cId="2424059023" sldId="284"/>
            <ac:spMk id="14" creationId="{00000000-0000-0000-0000-000000000000}"/>
          </ac:spMkLst>
        </pc:spChg>
        <pc:spChg chg="mod">
          <ac:chgData name="Neemias Informatica Lima" userId="b77af7bd85500281" providerId="LiveId" clId="{8309966C-91D6-4CA3-AEA1-1198A96CB52D}" dt="2023-11-09T00:09:06.012" v="219" actId="20577"/>
          <ac:spMkLst>
            <pc:docMk/>
            <pc:sldMk cId="2424059023" sldId="284"/>
            <ac:spMk id="15" creationId="{C3A1BEFC-B9B8-4142-B09F-1F5B330F4265}"/>
          </ac:spMkLst>
        </pc:spChg>
        <pc:picChg chg="add mod">
          <ac:chgData name="Neemias Informatica Lima" userId="b77af7bd85500281" providerId="LiveId" clId="{8309966C-91D6-4CA3-AEA1-1198A96CB52D}" dt="2023-11-08T23:52:37.263" v="60"/>
          <ac:picMkLst>
            <pc:docMk/>
            <pc:sldMk cId="2424059023" sldId="284"/>
            <ac:picMk id="6" creationId="{2AAD047A-FF23-82F8-7097-D75F9B106335}"/>
          </ac:picMkLst>
        </pc:picChg>
        <pc:picChg chg="del">
          <ac:chgData name="Neemias Informatica Lima" userId="b77af7bd85500281" providerId="LiveId" clId="{8309966C-91D6-4CA3-AEA1-1198A96CB52D}" dt="2023-11-08T23:52:36.924" v="59" actId="478"/>
          <ac:picMkLst>
            <pc:docMk/>
            <pc:sldMk cId="2424059023" sldId="284"/>
            <ac:picMk id="8" creationId="{83A77233-65F0-F8F5-4735-DDA7359704F6}"/>
          </ac:picMkLst>
        </pc:picChg>
      </pc:sldChg>
      <pc:sldChg chg="addSp delSp modSp mod">
        <pc:chgData name="Neemias Informatica Lima" userId="b77af7bd85500281" providerId="LiveId" clId="{8309966C-91D6-4CA3-AEA1-1198A96CB52D}" dt="2023-11-09T00:10:35.409" v="272" actId="20577"/>
        <pc:sldMkLst>
          <pc:docMk/>
          <pc:sldMk cId="2241968852" sldId="285"/>
        </pc:sldMkLst>
        <pc:spChg chg="add mod">
          <ac:chgData name="Neemias Informatica Lima" userId="b77af7bd85500281" providerId="LiveId" clId="{8309966C-91D6-4CA3-AEA1-1198A96CB52D}" dt="2023-11-08T23:52:49.023" v="64"/>
          <ac:spMkLst>
            <pc:docMk/>
            <pc:sldMk cId="2241968852" sldId="285"/>
            <ac:spMk id="2" creationId="{E7A4C6F3-7B6F-D90D-DF27-891E6A872615}"/>
          </ac:spMkLst>
        </pc:spChg>
        <pc:spChg chg="add mod">
          <ac:chgData name="Neemias Informatica Lima" userId="b77af7bd85500281" providerId="LiveId" clId="{8309966C-91D6-4CA3-AEA1-1198A96CB52D}" dt="2023-11-08T23:52:49.023" v="64"/>
          <ac:spMkLst>
            <pc:docMk/>
            <pc:sldMk cId="2241968852" sldId="285"/>
            <ac:spMk id="4" creationId="{C6897E51-F73A-27E2-72D7-0659DA5BCCDF}"/>
          </ac:spMkLst>
        </pc:spChg>
        <pc:spChg chg="del">
          <ac:chgData name="Neemias Informatica Lima" userId="b77af7bd85500281" providerId="LiveId" clId="{8309966C-91D6-4CA3-AEA1-1198A96CB52D}" dt="2023-11-08T23:52:48.667" v="63" actId="478"/>
          <ac:spMkLst>
            <pc:docMk/>
            <pc:sldMk cId="2241968852" sldId="285"/>
            <ac:spMk id="5" creationId="{EE60EDEA-E0D9-0092-BE38-C9CA60BCAD89}"/>
          </ac:spMkLst>
        </pc:spChg>
        <pc:spChg chg="del">
          <ac:chgData name="Neemias Informatica Lima" userId="b77af7bd85500281" providerId="LiveId" clId="{8309966C-91D6-4CA3-AEA1-1198A96CB52D}" dt="2023-11-08T23:52:48.667" v="63" actId="478"/>
          <ac:spMkLst>
            <pc:docMk/>
            <pc:sldMk cId="2241968852" sldId="285"/>
            <ac:spMk id="7" creationId="{74AF802C-6EE6-CA07-F3C8-36CD4C933BBD}"/>
          </ac:spMkLst>
        </pc:spChg>
        <pc:spChg chg="mod">
          <ac:chgData name="Neemias Informatica Lima" userId="b77af7bd85500281" providerId="LiveId" clId="{8309966C-91D6-4CA3-AEA1-1198A96CB52D}" dt="2023-11-09T00:09:47.415" v="248"/>
          <ac:spMkLst>
            <pc:docMk/>
            <pc:sldMk cId="2241968852" sldId="285"/>
            <ac:spMk id="14" creationId="{00000000-0000-0000-0000-000000000000}"/>
          </ac:spMkLst>
        </pc:spChg>
        <pc:spChg chg="mod">
          <ac:chgData name="Neemias Informatica Lima" userId="b77af7bd85500281" providerId="LiveId" clId="{8309966C-91D6-4CA3-AEA1-1198A96CB52D}" dt="2023-11-09T00:10:35.409" v="272" actId="20577"/>
          <ac:spMkLst>
            <pc:docMk/>
            <pc:sldMk cId="2241968852" sldId="285"/>
            <ac:spMk id="15" creationId="{0F091E13-8EAD-4FFB-9473-BC74E5ABDC64}"/>
          </ac:spMkLst>
        </pc:spChg>
        <pc:picChg chg="add mod">
          <ac:chgData name="Neemias Informatica Lima" userId="b77af7bd85500281" providerId="LiveId" clId="{8309966C-91D6-4CA3-AEA1-1198A96CB52D}" dt="2023-11-08T23:52:49.023" v="64"/>
          <ac:picMkLst>
            <pc:docMk/>
            <pc:sldMk cId="2241968852" sldId="285"/>
            <ac:picMk id="6" creationId="{48A55988-F5A5-CEBB-21BF-291AB9DAC436}"/>
          </ac:picMkLst>
        </pc:picChg>
        <pc:picChg chg="del">
          <ac:chgData name="Neemias Informatica Lima" userId="b77af7bd85500281" providerId="LiveId" clId="{8309966C-91D6-4CA3-AEA1-1198A96CB52D}" dt="2023-11-08T23:52:48.667" v="63" actId="478"/>
          <ac:picMkLst>
            <pc:docMk/>
            <pc:sldMk cId="2241968852" sldId="285"/>
            <ac:picMk id="8" creationId="{AAC459E0-BC44-9478-72DD-63D9618BCF8E}"/>
          </ac:picMkLst>
        </pc:picChg>
      </pc:sldChg>
      <pc:sldChg chg="addSp delSp modSp mod">
        <pc:chgData name="Neemias Informatica Lima" userId="b77af7bd85500281" providerId="LiveId" clId="{8309966C-91D6-4CA3-AEA1-1198A96CB52D}" dt="2023-11-09T00:14:48.292" v="321" actId="20577"/>
        <pc:sldMkLst>
          <pc:docMk/>
          <pc:sldMk cId="1959249856" sldId="286"/>
        </pc:sldMkLst>
        <pc:spChg chg="add mod">
          <ac:chgData name="Neemias Informatica Lima" userId="b77af7bd85500281" providerId="LiveId" clId="{8309966C-91D6-4CA3-AEA1-1198A96CB52D}" dt="2023-11-08T23:53:08.428" v="68"/>
          <ac:spMkLst>
            <pc:docMk/>
            <pc:sldMk cId="1959249856" sldId="286"/>
            <ac:spMk id="2" creationId="{21B7A0EB-F123-E02D-B215-E17C43FF9878}"/>
          </ac:spMkLst>
        </pc:spChg>
        <pc:spChg chg="add mod">
          <ac:chgData name="Neemias Informatica Lima" userId="b77af7bd85500281" providerId="LiveId" clId="{8309966C-91D6-4CA3-AEA1-1198A96CB52D}" dt="2023-11-08T23:53:08.428" v="68"/>
          <ac:spMkLst>
            <pc:docMk/>
            <pc:sldMk cId="1959249856" sldId="286"/>
            <ac:spMk id="4" creationId="{7C6DA452-EB49-A0DD-7B38-0D605630F209}"/>
          </ac:spMkLst>
        </pc:spChg>
        <pc:spChg chg="del">
          <ac:chgData name="Neemias Informatica Lima" userId="b77af7bd85500281" providerId="LiveId" clId="{8309966C-91D6-4CA3-AEA1-1198A96CB52D}" dt="2023-11-08T23:53:08.016" v="67" actId="478"/>
          <ac:spMkLst>
            <pc:docMk/>
            <pc:sldMk cId="1959249856" sldId="286"/>
            <ac:spMk id="5" creationId="{1C51569E-782B-FCA1-6ADE-6AACF5B2A47C}"/>
          </ac:spMkLst>
        </pc:spChg>
        <pc:spChg chg="del">
          <ac:chgData name="Neemias Informatica Lima" userId="b77af7bd85500281" providerId="LiveId" clId="{8309966C-91D6-4CA3-AEA1-1198A96CB52D}" dt="2023-11-08T23:53:08.016" v="67" actId="478"/>
          <ac:spMkLst>
            <pc:docMk/>
            <pc:sldMk cId="1959249856" sldId="286"/>
            <ac:spMk id="7" creationId="{5B5DE476-5E25-DA87-45C6-9D5378CE458E}"/>
          </ac:spMkLst>
        </pc:spChg>
        <pc:spChg chg="mod">
          <ac:chgData name="Neemias Informatica Lima" userId="b77af7bd85500281" providerId="LiveId" clId="{8309966C-91D6-4CA3-AEA1-1198A96CB52D}" dt="2023-11-09T00:14:07.571" v="306"/>
          <ac:spMkLst>
            <pc:docMk/>
            <pc:sldMk cId="1959249856" sldId="286"/>
            <ac:spMk id="14" creationId="{00000000-0000-0000-0000-000000000000}"/>
          </ac:spMkLst>
        </pc:spChg>
        <pc:spChg chg="mod">
          <ac:chgData name="Neemias Informatica Lima" userId="b77af7bd85500281" providerId="LiveId" clId="{8309966C-91D6-4CA3-AEA1-1198A96CB52D}" dt="2023-11-09T00:14:48.292" v="321" actId="20577"/>
          <ac:spMkLst>
            <pc:docMk/>
            <pc:sldMk cId="1959249856" sldId="286"/>
            <ac:spMk id="15" creationId="{863BB09B-C8C1-4354-BC51-D930C951E507}"/>
          </ac:spMkLst>
        </pc:spChg>
        <pc:picChg chg="add mod">
          <ac:chgData name="Neemias Informatica Lima" userId="b77af7bd85500281" providerId="LiveId" clId="{8309966C-91D6-4CA3-AEA1-1198A96CB52D}" dt="2023-11-08T23:53:08.428" v="68"/>
          <ac:picMkLst>
            <pc:docMk/>
            <pc:sldMk cId="1959249856" sldId="286"/>
            <ac:picMk id="6" creationId="{F4D89A17-5C4A-7F1C-7122-D2CC30DC440B}"/>
          </ac:picMkLst>
        </pc:picChg>
        <pc:picChg chg="del">
          <ac:chgData name="Neemias Informatica Lima" userId="b77af7bd85500281" providerId="LiveId" clId="{8309966C-91D6-4CA3-AEA1-1198A96CB52D}" dt="2023-11-08T23:53:08.016" v="67" actId="478"/>
          <ac:picMkLst>
            <pc:docMk/>
            <pc:sldMk cId="1959249856" sldId="286"/>
            <ac:picMk id="8" creationId="{77FF2498-D771-94CD-FF4E-E379137EC74E}"/>
          </ac:picMkLst>
        </pc:picChg>
      </pc:sldChg>
      <pc:sldChg chg="addSp delSp modSp mod">
        <pc:chgData name="Neemias Informatica Lima" userId="b77af7bd85500281" providerId="LiveId" clId="{8309966C-91D6-4CA3-AEA1-1198A96CB52D}" dt="2023-11-09T00:17:03.184" v="376" actId="20577"/>
        <pc:sldMkLst>
          <pc:docMk/>
          <pc:sldMk cId="2857006406" sldId="287"/>
        </pc:sldMkLst>
        <pc:spChg chg="add mod">
          <ac:chgData name="Neemias Informatica Lima" userId="b77af7bd85500281" providerId="LiveId" clId="{8309966C-91D6-4CA3-AEA1-1198A96CB52D}" dt="2023-11-08T23:53:23.796" v="74"/>
          <ac:spMkLst>
            <pc:docMk/>
            <pc:sldMk cId="2857006406" sldId="287"/>
            <ac:spMk id="2" creationId="{F184F3A3-5A24-9267-52E2-1309EEAC98CF}"/>
          </ac:spMkLst>
        </pc:spChg>
        <pc:spChg chg="add mod">
          <ac:chgData name="Neemias Informatica Lima" userId="b77af7bd85500281" providerId="LiveId" clId="{8309966C-91D6-4CA3-AEA1-1198A96CB52D}" dt="2023-11-08T23:53:23.796" v="74"/>
          <ac:spMkLst>
            <pc:docMk/>
            <pc:sldMk cId="2857006406" sldId="287"/>
            <ac:spMk id="4" creationId="{BEA498DA-97EA-5E68-FAD0-78806F597C43}"/>
          </ac:spMkLst>
        </pc:spChg>
        <pc:spChg chg="del">
          <ac:chgData name="Neemias Informatica Lima" userId="b77af7bd85500281" providerId="LiveId" clId="{8309966C-91D6-4CA3-AEA1-1198A96CB52D}" dt="2023-11-08T23:53:23.535" v="73" actId="478"/>
          <ac:spMkLst>
            <pc:docMk/>
            <pc:sldMk cId="2857006406" sldId="287"/>
            <ac:spMk id="5" creationId="{77CE7ABE-1B40-73CE-AE28-A93FCBFAF4A3}"/>
          </ac:spMkLst>
        </pc:spChg>
        <pc:spChg chg="del">
          <ac:chgData name="Neemias Informatica Lima" userId="b77af7bd85500281" providerId="LiveId" clId="{8309966C-91D6-4CA3-AEA1-1198A96CB52D}" dt="2023-11-08T23:53:23.535" v="73" actId="478"/>
          <ac:spMkLst>
            <pc:docMk/>
            <pc:sldMk cId="2857006406" sldId="287"/>
            <ac:spMk id="7" creationId="{AD9E7768-65A3-969E-07DE-666CD37CE3E6}"/>
          </ac:spMkLst>
        </pc:spChg>
        <pc:spChg chg="mod">
          <ac:chgData name="Neemias Informatica Lima" userId="b77af7bd85500281" providerId="LiveId" clId="{8309966C-91D6-4CA3-AEA1-1198A96CB52D}" dt="2023-11-09T00:17:03.184" v="376" actId="20577"/>
          <ac:spMkLst>
            <pc:docMk/>
            <pc:sldMk cId="2857006406" sldId="287"/>
            <ac:spMk id="16" creationId="{28D68641-D640-4BD7-9D5B-B3803DCCF9B3}"/>
          </ac:spMkLst>
        </pc:spChg>
        <pc:picChg chg="add mod">
          <ac:chgData name="Neemias Informatica Lima" userId="b77af7bd85500281" providerId="LiveId" clId="{8309966C-91D6-4CA3-AEA1-1198A96CB52D}" dt="2023-11-08T23:53:23.796" v="74"/>
          <ac:picMkLst>
            <pc:docMk/>
            <pc:sldMk cId="2857006406" sldId="287"/>
            <ac:picMk id="6" creationId="{FA32B28C-2D68-FC31-E3CE-5E71AF84CB59}"/>
          </ac:picMkLst>
        </pc:picChg>
        <pc:picChg chg="del">
          <ac:chgData name="Neemias Informatica Lima" userId="b77af7bd85500281" providerId="LiveId" clId="{8309966C-91D6-4CA3-AEA1-1198A96CB52D}" dt="2023-11-08T23:53:23.535" v="73" actId="478"/>
          <ac:picMkLst>
            <pc:docMk/>
            <pc:sldMk cId="2857006406" sldId="287"/>
            <ac:picMk id="8" creationId="{11D3B5D7-22CF-E681-15EB-4E9E63C31212}"/>
          </ac:picMkLst>
        </pc:picChg>
      </pc:sldChg>
      <pc:sldChg chg="addSp delSp modSp mod">
        <pc:chgData name="Neemias Informatica Lima" userId="b77af7bd85500281" providerId="LiveId" clId="{8309966C-91D6-4CA3-AEA1-1198A96CB52D}" dt="2023-11-09T00:06:04.329" v="121" actId="6549"/>
        <pc:sldMkLst>
          <pc:docMk/>
          <pc:sldMk cId="2630436816" sldId="288"/>
        </pc:sldMkLst>
        <pc:spChg chg="add mod">
          <ac:chgData name="Neemias Informatica Lima" userId="b77af7bd85500281" providerId="LiveId" clId="{8309966C-91D6-4CA3-AEA1-1198A96CB52D}" dt="2023-11-08T23:52:11.737" v="52"/>
          <ac:spMkLst>
            <pc:docMk/>
            <pc:sldMk cId="2630436816" sldId="288"/>
            <ac:spMk id="2" creationId="{FB355DDC-717A-3FF1-0819-7E9D470C7DDC}"/>
          </ac:spMkLst>
        </pc:spChg>
        <pc:spChg chg="add mod">
          <ac:chgData name="Neemias Informatica Lima" userId="b77af7bd85500281" providerId="LiveId" clId="{8309966C-91D6-4CA3-AEA1-1198A96CB52D}" dt="2023-11-08T23:52:11.737" v="52"/>
          <ac:spMkLst>
            <pc:docMk/>
            <pc:sldMk cId="2630436816" sldId="288"/>
            <ac:spMk id="4" creationId="{16880676-7290-3F39-C2F7-1F4881CD9C4F}"/>
          </ac:spMkLst>
        </pc:spChg>
        <pc:spChg chg="del">
          <ac:chgData name="Neemias Informatica Lima" userId="b77af7bd85500281" providerId="LiveId" clId="{8309966C-91D6-4CA3-AEA1-1198A96CB52D}" dt="2023-11-08T23:52:11.428" v="51" actId="478"/>
          <ac:spMkLst>
            <pc:docMk/>
            <pc:sldMk cId="2630436816" sldId="288"/>
            <ac:spMk id="5" creationId="{CE98C366-1A57-FDB8-F1DC-C4DEF862057E}"/>
          </ac:spMkLst>
        </pc:spChg>
        <pc:spChg chg="del">
          <ac:chgData name="Neemias Informatica Lima" userId="b77af7bd85500281" providerId="LiveId" clId="{8309966C-91D6-4CA3-AEA1-1198A96CB52D}" dt="2023-11-08T23:52:11.428" v="51" actId="478"/>
          <ac:spMkLst>
            <pc:docMk/>
            <pc:sldMk cId="2630436816" sldId="288"/>
            <ac:spMk id="7" creationId="{37D8D36E-8EA9-9FD9-1D5F-4183ADAC87B9}"/>
          </ac:spMkLst>
        </pc:spChg>
        <pc:spChg chg="mod">
          <ac:chgData name="Neemias Informatica Lima" userId="b77af7bd85500281" providerId="LiveId" clId="{8309966C-91D6-4CA3-AEA1-1198A96CB52D}" dt="2023-11-09T00:06:04.329" v="121" actId="6549"/>
          <ac:spMkLst>
            <pc:docMk/>
            <pc:sldMk cId="2630436816" sldId="288"/>
            <ac:spMk id="13" creationId="{00000000-0000-0000-0000-000000000000}"/>
          </ac:spMkLst>
        </pc:spChg>
        <pc:spChg chg="mod">
          <ac:chgData name="Neemias Informatica Lima" userId="b77af7bd85500281" providerId="LiveId" clId="{8309966C-91D6-4CA3-AEA1-1198A96CB52D}" dt="2023-11-09T00:05:26.907" v="105" actId="20577"/>
          <ac:spMkLst>
            <pc:docMk/>
            <pc:sldMk cId="2630436816" sldId="288"/>
            <ac:spMk id="14" creationId="{00000000-0000-0000-0000-000000000000}"/>
          </ac:spMkLst>
        </pc:spChg>
        <pc:picChg chg="add mod">
          <ac:chgData name="Neemias Informatica Lima" userId="b77af7bd85500281" providerId="LiveId" clId="{8309966C-91D6-4CA3-AEA1-1198A96CB52D}" dt="2023-11-08T23:52:11.737" v="52"/>
          <ac:picMkLst>
            <pc:docMk/>
            <pc:sldMk cId="2630436816" sldId="288"/>
            <ac:picMk id="6" creationId="{FF6D838B-157F-9951-18DF-B842DC429620}"/>
          </ac:picMkLst>
        </pc:picChg>
        <pc:picChg chg="del">
          <ac:chgData name="Neemias Informatica Lima" userId="b77af7bd85500281" providerId="LiveId" clId="{8309966C-91D6-4CA3-AEA1-1198A96CB52D}" dt="2023-11-08T23:52:11.428" v="51" actId="478"/>
          <ac:picMkLst>
            <pc:docMk/>
            <pc:sldMk cId="2630436816" sldId="288"/>
            <ac:picMk id="8" creationId="{FE2F9B40-E758-CF02-80C8-DB1ABD39A1D9}"/>
          </ac:picMkLst>
        </pc:picChg>
      </pc:sldChg>
      <pc:sldChg chg="addSp delSp modSp mod">
        <pc:chgData name="Neemias Informatica Lima" userId="b77af7bd85500281" providerId="LiveId" clId="{8309966C-91D6-4CA3-AEA1-1198A96CB52D}" dt="2023-11-09T00:08:17.967" v="195" actId="6549"/>
        <pc:sldMkLst>
          <pc:docMk/>
          <pc:sldMk cId="3032827026" sldId="289"/>
        </pc:sldMkLst>
        <pc:spChg chg="add mod">
          <ac:chgData name="Neemias Informatica Lima" userId="b77af7bd85500281" providerId="LiveId" clId="{8309966C-91D6-4CA3-AEA1-1198A96CB52D}" dt="2023-11-08T23:52:32.024" v="58"/>
          <ac:spMkLst>
            <pc:docMk/>
            <pc:sldMk cId="3032827026" sldId="289"/>
            <ac:spMk id="2" creationId="{0B55D683-E9E5-C83B-BA23-F2A67DBE061F}"/>
          </ac:spMkLst>
        </pc:spChg>
        <pc:spChg chg="add mod">
          <ac:chgData name="Neemias Informatica Lima" userId="b77af7bd85500281" providerId="LiveId" clId="{8309966C-91D6-4CA3-AEA1-1198A96CB52D}" dt="2023-11-08T23:52:32.024" v="58"/>
          <ac:spMkLst>
            <pc:docMk/>
            <pc:sldMk cId="3032827026" sldId="289"/>
            <ac:spMk id="4" creationId="{F6FB91E4-9231-CB3B-D71F-2C1C2774793E}"/>
          </ac:spMkLst>
        </pc:spChg>
        <pc:spChg chg="del">
          <ac:chgData name="Neemias Informatica Lima" userId="b77af7bd85500281" providerId="LiveId" clId="{8309966C-91D6-4CA3-AEA1-1198A96CB52D}" dt="2023-11-08T23:52:31.699" v="57" actId="478"/>
          <ac:spMkLst>
            <pc:docMk/>
            <pc:sldMk cId="3032827026" sldId="289"/>
            <ac:spMk id="5" creationId="{FE1A7DDD-C1FA-21D0-DDC1-6F1EFA7838D3}"/>
          </ac:spMkLst>
        </pc:spChg>
        <pc:spChg chg="del">
          <ac:chgData name="Neemias Informatica Lima" userId="b77af7bd85500281" providerId="LiveId" clId="{8309966C-91D6-4CA3-AEA1-1198A96CB52D}" dt="2023-11-08T23:52:31.699" v="57" actId="478"/>
          <ac:spMkLst>
            <pc:docMk/>
            <pc:sldMk cId="3032827026" sldId="289"/>
            <ac:spMk id="7" creationId="{6545CEF5-F60F-747F-0847-10C564DC665F}"/>
          </ac:spMkLst>
        </pc:spChg>
        <pc:spChg chg="mod">
          <ac:chgData name="Neemias Informatica Lima" userId="b77af7bd85500281" providerId="LiveId" clId="{8309966C-91D6-4CA3-AEA1-1198A96CB52D}" dt="2023-11-09T00:08:17.967" v="195" actId="6549"/>
          <ac:spMkLst>
            <pc:docMk/>
            <pc:sldMk cId="3032827026" sldId="289"/>
            <ac:spMk id="12" creationId="{A64B78EF-EDA8-421A-88C9-45544BBCA9D1}"/>
          </ac:spMkLst>
        </pc:spChg>
        <pc:spChg chg="mod">
          <ac:chgData name="Neemias Informatica Lima" userId="b77af7bd85500281" providerId="LiveId" clId="{8309966C-91D6-4CA3-AEA1-1198A96CB52D}" dt="2023-11-09T00:07:11.079" v="160"/>
          <ac:spMkLst>
            <pc:docMk/>
            <pc:sldMk cId="3032827026" sldId="289"/>
            <ac:spMk id="14" creationId="{00000000-0000-0000-0000-000000000000}"/>
          </ac:spMkLst>
        </pc:spChg>
        <pc:picChg chg="add mod">
          <ac:chgData name="Neemias Informatica Lima" userId="b77af7bd85500281" providerId="LiveId" clId="{8309966C-91D6-4CA3-AEA1-1198A96CB52D}" dt="2023-11-08T23:52:32.024" v="58"/>
          <ac:picMkLst>
            <pc:docMk/>
            <pc:sldMk cId="3032827026" sldId="289"/>
            <ac:picMk id="6" creationId="{AD410966-87AD-A11B-83FE-33027B00131C}"/>
          </ac:picMkLst>
        </pc:picChg>
        <pc:picChg chg="del">
          <ac:chgData name="Neemias Informatica Lima" userId="b77af7bd85500281" providerId="LiveId" clId="{8309966C-91D6-4CA3-AEA1-1198A96CB52D}" dt="2023-11-08T23:52:31.699" v="57" actId="478"/>
          <ac:picMkLst>
            <pc:docMk/>
            <pc:sldMk cId="3032827026" sldId="289"/>
            <ac:picMk id="8" creationId="{1F4C3F11-00AA-5994-BF95-7163B03876FB}"/>
          </ac:picMkLst>
        </pc:picChg>
      </pc:sldChg>
      <pc:sldChg chg="addSp delSp modSp mod">
        <pc:chgData name="Neemias Informatica Lima" userId="b77af7bd85500281" providerId="LiveId" clId="{8309966C-91D6-4CA3-AEA1-1198A96CB52D}" dt="2023-11-09T00:09:36.169" v="245" actId="6549"/>
        <pc:sldMkLst>
          <pc:docMk/>
          <pc:sldMk cId="3772032319" sldId="290"/>
        </pc:sldMkLst>
        <pc:spChg chg="add mod">
          <ac:chgData name="Neemias Informatica Lima" userId="b77af7bd85500281" providerId="LiveId" clId="{8309966C-91D6-4CA3-AEA1-1198A96CB52D}" dt="2023-11-08T23:52:43.128" v="62"/>
          <ac:spMkLst>
            <pc:docMk/>
            <pc:sldMk cId="3772032319" sldId="290"/>
            <ac:spMk id="2" creationId="{1A8A79E5-3088-1B26-657A-0E64C6438B65}"/>
          </ac:spMkLst>
        </pc:spChg>
        <pc:spChg chg="add mod">
          <ac:chgData name="Neemias Informatica Lima" userId="b77af7bd85500281" providerId="LiveId" clId="{8309966C-91D6-4CA3-AEA1-1198A96CB52D}" dt="2023-11-08T23:52:43.128" v="62"/>
          <ac:spMkLst>
            <pc:docMk/>
            <pc:sldMk cId="3772032319" sldId="290"/>
            <ac:spMk id="4" creationId="{607D71B3-EDEA-5852-765C-F7542C36949B}"/>
          </ac:spMkLst>
        </pc:spChg>
        <pc:spChg chg="del">
          <ac:chgData name="Neemias Informatica Lima" userId="b77af7bd85500281" providerId="LiveId" clId="{8309966C-91D6-4CA3-AEA1-1198A96CB52D}" dt="2023-11-08T23:52:42.788" v="61" actId="478"/>
          <ac:spMkLst>
            <pc:docMk/>
            <pc:sldMk cId="3772032319" sldId="290"/>
            <ac:spMk id="5" creationId="{F62D0A3F-CC10-98F1-4CD0-AD58A4E5C8CE}"/>
          </ac:spMkLst>
        </pc:spChg>
        <pc:spChg chg="del">
          <ac:chgData name="Neemias Informatica Lima" userId="b77af7bd85500281" providerId="LiveId" clId="{8309966C-91D6-4CA3-AEA1-1198A96CB52D}" dt="2023-11-08T23:52:42.788" v="61" actId="478"/>
          <ac:spMkLst>
            <pc:docMk/>
            <pc:sldMk cId="3772032319" sldId="290"/>
            <ac:spMk id="7" creationId="{9BDB91AD-B403-D195-E0AD-F47503D69A39}"/>
          </ac:spMkLst>
        </pc:spChg>
        <pc:spChg chg="mod">
          <ac:chgData name="Neemias Informatica Lima" userId="b77af7bd85500281" providerId="LiveId" clId="{8309966C-91D6-4CA3-AEA1-1198A96CB52D}" dt="2023-11-09T00:09:36.169" v="245" actId="6549"/>
          <ac:spMkLst>
            <pc:docMk/>
            <pc:sldMk cId="3772032319" sldId="290"/>
            <ac:spMk id="12" creationId="{8D5A143D-15FB-4DFE-B0EC-FEEB77A92B2C}"/>
          </ac:spMkLst>
        </pc:spChg>
        <pc:spChg chg="mod">
          <ac:chgData name="Neemias Informatica Lima" userId="b77af7bd85500281" providerId="LiveId" clId="{8309966C-91D6-4CA3-AEA1-1198A96CB52D}" dt="2023-11-09T00:08:33.869" v="203"/>
          <ac:spMkLst>
            <pc:docMk/>
            <pc:sldMk cId="3772032319" sldId="290"/>
            <ac:spMk id="14" creationId="{00000000-0000-0000-0000-000000000000}"/>
          </ac:spMkLst>
        </pc:spChg>
        <pc:picChg chg="add mod">
          <ac:chgData name="Neemias Informatica Lima" userId="b77af7bd85500281" providerId="LiveId" clId="{8309966C-91D6-4CA3-AEA1-1198A96CB52D}" dt="2023-11-08T23:52:43.128" v="62"/>
          <ac:picMkLst>
            <pc:docMk/>
            <pc:sldMk cId="3772032319" sldId="290"/>
            <ac:picMk id="6" creationId="{1E103ABB-F0E2-5904-428F-6247717BE9D4}"/>
          </ac:picMkLst>
        </pc:picChg>
        <pc:picChg chg="del">
          <ac:chgData name="Neemias Informatica Lima" userId="b77af7bd85500281" providerId="LiveId" clId="{8309966C-91D6-4CA3-AEA1-1198A96CB52D}" dt="2023-11-08T23:52:42.788" v="61" actId="478"/>
          <ac:picMkLst>
            <pc:docMk/>
            <pc:sldMk cId="3772032319" sldId="290"/>
            <ac:picMk id="8" creationId="{9B8F6130-9E82-0B3D-2A97-CEF7A0DC53A3}"/>
          </ac:picMkLst>
        </pc:picChg>
      </pc:sldChg>
      <pc:sldChg chg="addSp delSp modSp mod">
        <pc:chgData name="Neemias Informatica Lima" userId="b77af7bd85500281" providerId="LiveId" clId="{8309966C-91D6-4CA3-AEA1-1198A96CB52D}" dt="2023-11-09T00:11:24.179" v="301" actId="6549"/>
        <pc:sldMkLst>
          <pc:docMk/>
          <pc:sldMk cId="1768216317" sldId="291"/>
        </pc:sldMkLst>
        <pc:spChg chg="add mod">
          <ac:chgData name="Neemias Informatica Lima" userId="b77af7bd85500281" providerId="LiveId" clId="{8309966C-91D6-4CA3-AEA1-1198A96CB52D}" dt="2023-11-08T23:52:53.897" v="66"/>
          <ac:spMkLst>
            <pc:docMk/>
            <pc:sldMk cId="1768216317" sldId="291"/>
            <ac:spMk id="2" creationId="{12A27B5B-903A-8BB6-FFF1-26D83EA9FDC6}"/>
          </ac:spMkLst>
        </pc:spChg>
        <pc:spChg chg="add mod">
          <ac:chgData name="Neemias Informatica Lima" userId="b77af7bd85500281" providerId="LiveId" clId="{8309966C-91D6-4CA3-AEA1-1198A96CB52D}" dt="2023-11-08T23:52:53.897" v="66"/>
          <ac:spMkLst>
            <pc:docMk/>
            <pc:sldMk cId="1768216317" sldId="291"/>
            <ac:spMk id="4" creationId="{76CD09A0-534E-954B-43EF-C5B916E5EE8F}"/>
          </ac:spMkLst>
        </pc:spChg>
        <pc:spChg chg="del">
          <ac:chgData name="Neemias Informatica Lima" userId="b77af7bd85500281" providerId="LiveId" clId="{8309966C-91D6-4CA3-AEA1-1198A96CB52D}" dt="2023-11-08T23:52:53.587" v="65" actId="478"/>
          <ac:spMkLst>
            <pc:docMk/>
            <pc:sldMk cId="1768216317" sldId="291"/>
            <ac:spMk id="5" creationId="{A685DD79-1480-8A0E-9BDF-81FD75E78D5D}"/>
          </ac:spMkLst>
        </pc:spChg>
        <pc:spChg chg="del">
          <ac:chgData name="Neemias Informatica Lima" userId="b77af7bd85500281" providerId="LiveId" clId="{8309966C-91D6-4CA3-AEA1-1198A96CB52D}" dt="2023-11-08T23:52:53.587" v="65" actId="478"/>
          <ac:spMkLst>
            <pc:docMk/>
            <pc:sldMk cId="1768216317" sldId="291"/>
            <ac:spMk id="7" creationId="{E7DDCFC0-338D-816D-21AF-42FD6492BE5E}"/>
          </ac:spMkLst>
        </pc:spChg>
        <pc:spChg chg="mod">
          <ac:chgData name="Neemias Informatica Lima" userId="b77af7bd85500281" providerId="LiveId" clId="{8309966C-91D6-4CA3-AEA1-1198A96CB52D}" dt="2023-11-09T00:11:24.179" v="301" actId="6549"/>
          <ac:spMkLst>
            <pc:docMk/>
            <pc:sldMk cId="1768216317" sldId="291"/>
            <ac:spMk id="12" creationId="{FD5EC092-AC81-4728-9A45-4C4BB5B95C65}"/>
          </ac:spMkLst>
        </pc:spChg>
        <pc:spChg chg="mod">
          <ac:chgData name="Neemias Informatica Lima" userId="b77af7bd85500281" providerId="LiveId" clId="{8309966C-91D6-4CA3-AEA1-1198A96CB52D}" dt="2023-11-09T00:09:51.949" v="251"/>
          <ac:spMkLst>
            <pc:docMk/>
            <pc:sldMk cId="1768216317" sldId="291"/>
            <ac:spMk id="14" creationId="{00000000-0000-0000-0000-000000000000}"/>
          </ac:spMkLst>
        </pc:spChg>
        <pc:picChg chg="add mod">
          <ac:chgData name="Neemias Informatica Lima" userId="b77af7bd85500281" providerId="LiveId" clId="{8309966C-91D6-4CA3-AEA1-1198A96CB52D}" dt="2023-11-08T23:52:53.897" v="66"/>
          <ac:picMkLst>
            <pc:docMk/>
            <pc:sldMk cId="1768216317" sldId="291"/>
            <ac:picMk id="6" creationId="{2D071933-24F7-BB23-9639-AC4B6F81477F}"/>
          </ac:picMkLst>
        </pc:picChg>
        <pc:picChg chg="del">
          <ac:chgData name="Neemias Informatica Lima" userId="b77af7bd85500281" providerId="LiveId" clId="{8309966C-91D6-4CA3-AEA1-1198A96CB52D}" dt="2023-11-08T23:52:53.587" v="65" actId="478"/>
          <ac:picMkLst>
            <pc:docMk/>
            <pc:sldMk cId="1768216317" sldId="291"/>
            <ac:picMk id="8" creationId="{2652A4F5-2FB1-0CB0-0530-6F3073F200C2}"/>
          </ac:picMkLst>
        </pc:picChg>
      </pc:sldChg>
      <pc:sldChg chg="addSp delSp modSp mod">
        <pc:chgData name="Neemias Informatica Lima" userId="b77af7bd85500281" providerId="LiveId" clId="{8309966C-91D6-4CA3-AEA1-1198A96CB52D}" dt="2023-11-09T00:15:40.465" v="351" actId="6549"/>
        <pc:sldMkLst>
          <pc:docMk/>
          <pc:sldMk cId="3757265641" sldId="292"/>
        </pc:sldMkLst>
        <pc:spChg chg="add mod">
          <ac:chgData name="Neemias Informatica Lima" userId="b77af7bd85500281" providerId="LiveId" clId="{8309966C-91D6-4CA3-AEA1-1198A96CB52D}" dt="2023-11-08T23:53:13.963" v="70"/>
          <ac:spMkLst>
            <pc:docMk/>
            <pc:sldMk cId="3757265641" sldId="292"/>
            <ac:spMk id="2" creationId="{81B60F96-7E88-5198-A22B-9EBD0CC2D7E2}"/>
          </ac:spMkLst>
        </pc:spChg>
        <pc:spChg chg="add mod">
          <ac:chgData name="Neemias Informatica Lima" userId="b77af7bd85500281" providerId="LiveId" clId="{8309966C-91D6-4CA3-AEA1-1198A96CB52D}" dt="2023-11-08T23:53:13.963" v="70"/>
          <ac:spMkLst>
            <pc:docMk/>
            <pc:sldMk cId="3757265641" sldId="292"/>
            <ac:spMk id="4" creationId="{7A536E30-4116-18E0-94BA-DB05D85F339C}"/>
          </ac:spMkLst>
        </pc:spChg>
        <pc:spChg chg="del">
          <ac:chgData name="Neemias Informatica Lima" userId="b77af7bd85500281" providerId="LiveId" clId="{8309966C-91D6-4CA3-AEA1-1198A96CB52D}" dt="2023-11-08T23:53:13.479" v="69" actId="478"/>
          <ac:spMkLst>
            <pc:docMk/>
            <pc:sldMk cId="3757265641" sldId="292"/>
            <ac:spMk id="5" creationId="{A777E5DE-E689-7DDB-6D36-5BEBD0C2A489}"/>
          </ac:spMkLst>
        </pc:spChg>
        <pc:spChg chg="del">
          <ac:chgData name="Neemias Informatica Lima" userId="b77af7bd85500281" providerId="LiveId" clId="{8309966C-91D6-4CA3-AEA1-1198A96CB52D}" dt="2023-11-08T23:53:13.479" v="69" actId="478"/>
          <ac:spMkLst>
            <pc:docMk/>
            <pc:sldMk cId="3757265641" sldId="292"/>
            <ac:spMk id="7" creationId="{80623FAD-013B-6A2B-2267-3D34A4EFAF90}"/>
          </ac:spMkLst>
        </pc:spChg>
        <pc:spChg chg="mod">
          <ac:chgData name="Neemias Informatica Lima" userId="b77af7bd85500281" providerId="LiveId" clId="{8309966C-91D6-4CA3-AEA1-1198A96CB52D}" dt="2023-11-09T00:15:40.465" v="351" actId="6549"/>
          <ac:spMkLst>
            <pc:docMk/>
            <pc:sldMk cId="3757265641" sldId="292"/>
            <ac:spMk id="12" creationId="{1EC42BAA-B890-43DD-B4F0-9AB5685AF2FE}"/>
          </ac:spMkLst>
        </pc:spChg>
        <pc:spChg chg="mod">
          <ac:chgData name="Neemias Informatica Lima" userId="b77af7bd85500281" providerId="LiveId" clId="{8309966C-91D6-4CA3-AEA1-1198A96CB52D}" dt="2023-11-09T00:14:12.794" v="309"/>
          <ac:spMkLst>
            <pc:docMk/>
            <pc:sldMk cId="3757265641" sldId="292"/>
            <ac:spMk id="14" creationId="{00000000-0000-0000-0000-000000000000}"/>
          </ac:spMkLst>
        </pc:spChg>
        <pc:picChg chg="add mod">
          <ac:chgData name="Neemias Informatica Lima" userId="b77af7bd85500281" providerId="LiveId" clId="{8309966C-91D6-4CA3-AEA1-1198A96CB52D}" dt="2023-11-08T23:53:13.963" v="70"/>
          <ac:picMkLst>
            <pc:docMk/>
            <pc:sldMk cId="3757265641" sldId="292"/>
            <ac:picMk id="6" creationId="{6917CA22-2CCA-F720-0B68-768300A5974B}"/>
          </ac:picMkLst>
        </pc:picChg>
        <pc:picChg chg="del">
          <ac:chgData name="Neemias Informatica Lima" userId="b77af7bd85500281" providerId="LiveId" clId="{8309966C-91D6-4CA3-AEA1-1198A96CB52D}" dt="2023-11-08T23:53:13.479" v="69" actId="478"/>
          <ac:picMkLst>
            <pc:docMk/>
            <pc:sldMk cId="3757265641" sldId="292"/>
            <ac:picMk id="8" creationId="{7B69B480-30F7-05CA-7EAD-5160F75B5A0D}"/>
          </ac:picMkLst>
        </pc:picChg>
      </pc:sldChg>
      <pc:sldChg chg="addSp delSp modSp mod">
        <pc:chgData name="Neemias Informatica Lima" userId="b77af7bd85500281" providerId="LiveId" clId="{8309966C-91D6-4CA3-AEA1-1198A96CB52D}" dt="2023-11-09T00:16:23.148" v="364" actId="6549"/>
        <pc:sldMkLst>
          <pc:docMk/>
          <pc:sldMk cId="3114938747" sldId="293"/>
        </pc:sldMkLst>
        <pc:spChg chg="add mod">
          <ac:chgData name="Neemias Informatica Lima" userId="b77af7bd85500281" providerId="LiveId" clId="{8309966C-91D6-4CA3-AEA1-1198A96CB52D}" dt="2023-11-08T23:53:19.092" v="72"/>
          <ac:spMkLst>
            <pc:docMk/>
            <pc:sldMk cId="3114938747" sldId="293"/>
            <ac:spMk id="2" creationId="{52DBB1DE-19C9-41C9-DFFB-84D1C9EBC834}"/>
          </ac:spMkLst>
        </pc:spChg>
        <pc:spChg chg="add mod">
          <ac:chgData name="Neemias Informatica Lima" userId="b77af7bd85500281" providerId="LiveId" clId="{8309966C-91D6-4CA3-AEA1-1198A96CB52D}" dt="2023-11-08T23:53:19.092" v="72"/>
          <ac:spMkLst>
            <pc:docMk/>
            <pc:sldMk cId="3114938747" sldId="293"/>
            <ac:spMk id="4" creationId="{6F1DDF95-1EC6-8953-D456-8F056571FFFA}"/>
          </ac:spMkLst>
        </pc:spChg>
        <pc:spChg chg="del">
          <ac:chgData name="Neemias Informatica Lima" userId="b77af7bd85500281" providerId="LiveId" clId="{8309966C-91D6-4CA3-AEA1-1198A96CB52D}" dt="2023-11-08T23:53:18.808" v="71" actId="478"/>
          <ac:spMkLst>
            <pc:docMk/>
            <pc:sldMk cId="3114938747" sldId="293"/>
            <ac:spMk id="5" creationId="{BE619D40-4C25-81EE-5F4D-2CF263CEEE63}"/>
          </ac:spMkLst>
        </pc:spChg>
        <pc:spChg chg="del">
          <ac:chgData name="Neemias Informatica Lima" userId="b77af7bd85500281" providerId="LiveId" clId="{8309966C-91D6-4CA3-AEA1-1198A96CB52D}" dt="2023-11-08T23:53:18.808" v="71" actId="478"/>
          <ac:spMkLst>
            <pc:docMk/>
            <pc:sldMk cId="3114938747" sldId="293"/>
            <ac:spMk id="7" creationId="{38702C50-B6DB-4925-7B24-0D412ABBA5B7}"/>
          </ac:spMkLst>
        </pc:spChg>
        <pc:spChg chg="mod">
          <ac:chgData name="Neemias Informatica Lima" userId="b77af7bd85500281" providerId="LiveId" clId="{8309966C-91D6-4CA3-AEA1-1198A96CB52D}" dt="2023-11-09T00:16:23.148" v="364" actId="6549"/>
          <ac:spMkLst>
            <pc:docMk/>
            <pc:sldMk cId="3114938747" sldId="293"/>
            <ac:spMk id="16" creationId="{CFC8B9D9-C6ED-4706-A104-65D118A5B7F9}"/>
          </ac:spMkLst>
        </pc:spChg>
        <pc:picChg chg="add mod">
          <ac:chgData name="Neemias Informatica Lima" userId="b77af7bd85500281" providerId="LiveId" clId="{8309966C-91D6-4CA3-AEA1-1198A96CB52D}" dt="2023-11-08T23:53:19.092" v="72"/>
          <ac:picMkLst>
            <pc:docMk/>
            <pc:sldMk cId="3114938747" sldId="293"/>
            <ac:picMk id="6" creationId="{E930E4D8-2BA4-A75D-9208-2ACD3323150E}"/>
          </ac:picMkLst>
        </pc:picChg>
        <pc:picChg chg="del">
          <ac:chgData name="Neemias Informatica Lima" userId="b77af7bd85500281" providerId="LiveId" clId="{8309966C-91D6-4CA3-AEA1-1198A96CB52D}" dt="2023-11-08T23:53:18.808" v="71" actId="478"/>
          <ac:picMkLst>
            <pc:docMk/>
            <pc:sldMk cId="3114938747" sldId="293"/>
            <ac:picMk id="8" creationId="{562AA466-2D19-8FB3-875F-CB2B1055C94A}"/>
          </ac:picMkLst>
        </pc:picChg>
      </pc:sldChg>
    </pc:docChg>
  </pc:docChgLst>
  <pc:docChgLst>
    <pc:chgData name="Neemias Informatica Lima" userId="b77af7bd85500281" providerId="LiveId" clId="{B05E63F0-508E-4C10-8A7A-BB1D79888D18}"/>
    <pc:docChg chg="undo redo custSel modSld">
      <pc:chgData name="Neemias Informatica Lima" userId="b77af7bd85500281" providerId="LiveId" clId="{B05E63F0-508E-4C10-8A7A-BB1D79888D18}" dt="2023-11-10T14:37:45.633" v="309" actId="20577"/>
      <pc:docMkLst>
        <pc:docMk/>
      </pc:docMkLst>
      <pc:sldChg chg="addSp delSp modSp mod">
        <pc:chgData name="Neemias Informatica Lima" userId="b77af7bd85500281" providerId="LiveId" clId="{B05E63F0-508E-4C10-8A7A-BB1D79888D18}" dt="2023-11-10T13:29:41.805" v="44"/>
        <pc:sldMkLst>
          <pc:docMk/>
          <pc:sldMk cId="2232331225" sldId="280"/>
        </pc:sldMkLst>
        <pc:spChg chg="mod">
          <ac:chgData name="Neemias Informatica Lima" userId="b77af7bd85500281" providerId="LiveId" clId="{B05E63F0-508E-4C10-8A7A-BB1D79888D18}" dt="2023-11-10T13:27:22.830" v="4"/>
          <ac:spMkLst>
            <pc:docMk/>
            <pc:sldMk cId="2232331225" sldId="280"/>
            <ac:spMk id="6" creationId="{00000000-0000-0000-0000-000000000000}"/>
          </ac:spMkLst>
        </pc:spChg>
        <pc:spChg chg="mod">
          <ac:chgData name="Neemias Informatica Lima" userId="b77af7bd85500281" providerId="LiveId" clId="{B05E63F0-508E-4C10-8A7A-BB1D79888D18}" dt="2023-11-10T13:27:35.626" v="10" actId="20577"/>
          <ac:spMkLst>
            <pc:docMk/>
            <pc:sldMk cId="2232331225" sldId="280"/>
            <ac:spMk id="7" creationId="{00000000-0000-0000-0000-000000000000}"/>
          </ac:spMkLst>
        </pc:spChg>
        <pc:spChg chg="mod">
          <ac:chgData name="Neemias Informatica Lima" userId="b77af7bd85500281" providerId="LiveId" clId="{B05E63F0-508E-4C10-8A7A-BB1D79888D18}" dt="2023-11-10T13:28:10.363" v="25" actId="20577"/>
          <ac:spMkLst>
            <pc:docMk/>
            <pc:sldMk cId="2232331225" sldId="280"/>
            <ac:spMk id="9" creationId="{00000000-0000-0000-0000-000000000000}"/>
          </ac:spMkLst>
        </pc:spChg>
        <pc:spChg chg="mod">
          <ac:chgData name="Neemias Informatica Lima" userId="b77af7bd85500281" providerId="LiveId" clId="{B05E63F0-508E-4C10-8A7A-BB1D79888D18}" dt="2023-11-10T13:27:28.180" v="6" actId="20577"/>
          <ac:spMkLst>
            <pc:docMk/>
            <pc:sldMk cId="2232331225" sldId="280"/>
            <ac:spMk id="11" creationId="{00000000-0000-0000-0000-000000000000}"/>
          </ac:spMkLst>
        </pc:spChg>
        <pc:spChg chg="mod">
          <ac:chgData name="Neemias Informatica Lima" userId="b77af7bd85500281" providerId="LiveId" clId="{B05E63F0-508E-4C10-8A7A-BB1D79888D18}" dt="2023-11-10T13:28:36.763" v="34" actId="20577"/>
          <ac:spMkLst>
            <pc:docMk/>
            <pc:sldMk cId="2232331225" sldId="280"/>
            <ac:spMk id="16" creationId="{00000000-0000-0000-0000-000000000000}"/>
          </ac:spMkLst>
        </pc:spChg>
        <pc:picChg chg="add mod">
          <ac:chgData name="Neemias Informatica Lima" userId="b77af7bd85500281" providerId="LiveId" clId="{B05E63F0-508E-4C10-8A7A-BB1D79888D18}" dt="2023-11-10T13:29:41.805" v="44"/>
          <ac:picMkLst>
            <pc:docMk/>
            <pc:sldMk cId="2232331225" sldId="280"/>
            <ac:picMk id="4" creationId="{63DE9414-D75E-A99A-0DAE-0A054EB3B5DB}"/>
          </ac:picMkLst>
        </pc:picChg>
        <pc:picChg chg="del">
          <ac:chgData name="Neemias Informatica Lima" userId="b77af7bd85500281" providerId="LiveId" clId="{B05E63F0-508E-4C10-8A7A-BB1D79888D18}" dt="2023-11-10T13:28:57.619" v="35" actId="478"/>
          <ac:picMkLst>
            <pc:docMk/>
            <pc:sldMk cId="2232331225" sldId="280"/>
            <ac:picMk id="8" creationId="{44A91D83-4259-1CC5-D14D-3FAE78EAE845}"/>
          </ac:picMkLst>
        </pc:picChg>
      </pc:sldChg>
      <pc:sldChg chg="addSp delSp modSp mod">
        <pc:chgData name="Neemias Informatica Lima" userId="b77af7bd85500281" providerId="LiveId" clId="{B05E63F0-508E-4C10-8A7A-BB1D79888D18}" dt="2023-11-10T13:37:55.599" v="114" actId="313"/>
        <pc:sldMkLst>
          <pc:docMk/>
          <pc:sldMk cId="2103443556" sldId="281"/>
        </pc:sldMkLst>
        <pc:spChg chg="mod">
          <ac:chgData name="Neemias Informatica Lima" userId="b77af7bd85500281" providerId="LiveId" clId="{B05E63F0-508E-4C10-8A7A-BB1D79888D18}" dt="2023-11-10T13:37:55.599" v="114" actId="313"/>
          <ac:spMkLst>
            <pc:docMk/>
            <pc:sldMk cId="2103443556" sldId="281"/>
            <ac:spMk id="8" creationId="{00000000-0000-0000-0000-000000000000}"/>
          </ac:spMkLst>
        </pc:spChg>
        <pc:spChg chg="mod">
          <ac:chgData name="Neemias Informatica Lima" userId="b77af7bd85500281" providerId="LiveId" clId="{B05E63F0-508E-4C10-8A7A-BB1D79888D18}" dt="2023-11-10T13:29:48.922" v="46" actId="20577"/>
          <ac:spMkLst>
            <pc:docMk/>
            <pc:sldMk cId="2103443556" sldId="281"/>
            <ac:spMk id="11" creationId="{00000000-0000-0000-0000-000000000000}"/>
          </ac:spMkLst>
        </pc:spChg>
        <pc:spChg chg="mod">
          <ac:chgData name="Neemias Informatica Lima" userId="b77af7bd85500281" providerId="LiveId" clId="{B05E63F0-508E-4C10-8A7A-BB1D79888D18}" dt="2023-11-10T13:30:20.237" v="55"/>
          <ac:spMkLst>
            <pc:docMk/>
            <pc:sldMk cId="2103443556" sldId="281"/>
            <ac:spMk id="18" creationId="{00000000-0000-0000-0000-000000000000}"/>
          </ac:spMkLst>
        </pc:spChg>
        <pc:picChg chg="add mod">
          <ac:chgData name="Neemias Informatica Lima" userId="b77af7bd85500281" providerId="LiveId" clId="{B05E63F0-508E-4C10-8A7A-BB1D79888D18}" dt="2023-11-10T13:30:06.860" v="52" actId="1076"/>
          <ac:picMkLst>
            <pc:docMk/>
            <pc:sldMk cId="2103443556" sldId="281"/>
            <ac:picMk id="3" creationId="{313CB30D-0A96-3C02-6EE0-204B6CC5B4D9}"/>
          </ac:picMkLst>
        </pc:picChg>
        <pc:picChg chg="del">
          <ac:chgData name="Neemias Informatica Lima" userId="b77af7bd85500281" providerId="LiveId" clId="{B05E63F0-508E-4C10-8A7A-BB1D79888D18}" dt="2023-11-10T13:29:54.147" v="47" actId="478"/>
          <ac:picMkLst>
            <pc:docMk/>
            <pc:sldMk cId="2103443556" sldId="281"/>
            <ac:picMk id="6" creationId="{318A1596-72F8-13AB-E8F7-9D66D45177E3}"/>
          </ac:picMkLst>
        </pc:picChg>
      </pc:sldChg>
      <pc:sldChg chg="addSp delSp modSp mod">
        <pc:chgData name="Neemias Informatica Lima" userId="b77af7bd85500281" providerId="LiveId" clId="{B05E63F0-508E-4C10-8A7A-BB1D79888D18}" dt="2023-11-10T13:40:07.332" v="139" actId="6549"/>
        <pc:sldMkLst>
          <pc:docMk/>
          <pc:sldMk cId="3683219421" sldId="282"/>
        </pc:sldMkLst>
        <pc:spChg chg="del">
          <ac:chgData name="Neemias Informatica Lima" userId="b77af7bd85500281" providerId="LiveId" clId="{B05E63F0-508E-4C10-8A7A-BB1D79888D18}" dt="2023-11-10T13:31:16.418" v="58" actId="478"/>
          <ac:spMkLst>
            <pc:docMk/>
            <pc:sldMk cId="3683219421" sldId="282"/>
            <ac:spMk id="2" creationId="{9F71B5F4-8166-BC97-B917-08394CDA7BE6}"/>
          </ac:spMkLst>
        </pc:spChg>
        <pc:spChg chg="del">
          <ac:chgData name="Neemias Informatica Lima" userId="b77af7bd85500281" providerId="LiveId" clId="{B05E63F0-508E-4C10-8A7A-BB1D79888D18}" dt="2023-11-10T13:31:16.418" v="58" actId="478"/>
          <ac:spMkLst>
            <pc:docMk/>
            <pc:sldMk cId="3683219421" sldId="282"/>
            <ac:spMk id="5" creationId="{29A19294-3F21-8384-5C53-17683F66A313}"/>
          </ac:spMkLst>
        </pc:spChg>
        <pc:spChg chg="add mod">
          <ac:chgData name="Neemias Informatica Lima" userId="b77af7bd85500281" providerId="LiveId" clId="{B05E63F0-508E-4C10-8A7A-BB1D79888D18}" dt="2023-11-10T13:31:17.022" v="59"/>
          <ac:spMkLst>
            <pc:docMk/>
            <pc:sldMk cId="3683219421" sldId="282"/>
            <ac:spMk id="6" creationId="{8835200D-7C06-D17F-CA17-A028D7B57BC6}"/>
          </ac:spMkLst>
        </pc:spChg>
        <pc:spChg chg="add mod">
          <ac:chgData name="Neemias Informatica Lima" userId="b77af7bd85500281" providerId="LiveId" clId="{B05E63F0-508E-4C10-8A7A-BB1D79888D18}" dt="2023-11-10T13:31:17.022" v="59"/>
          <ac:spMkLst>
            <pc:docMk/>
            <pc:sldMk cId="3683219421" sldId="282"/>
            <ac:spMk id="8" creationId="{4EAC5EF5-21B1-6381-6348-482F2BA0B4AC}"/>
          </ac:spMkLst>
        </pc:spChg>
        <pc:spChg chg="mod">
          <ac:chgData name="Neemias Informatica Lima" userId="b77af7bd85500281" providerId="LiveId" clId="{B05E63F0-508E-4C10-8A7A-BB1D79888D18}" dt="2023-11-10T13:40:07.332" v="139" actId="6549"/>
          <ac:spMkLst>
            <pc:docMk/>
            <pc:sldMk cId="3683219421" sldId="282"/>
            <ac:spMk id="12" creationId="{00000000-0000-0000-0000-000000000000}"/>
          </ac:spMkLst>
        </pc:spChg>
        <pc:spChg chg="mod">
          <ac:chgData name="Neemias Informatica Lima" userId="b77af7bd85500281" providerId="LiveId" clId="{B05E63F0-508E-4C10-8A7A-BB1D79888D18}" dt="2023-11-10T13:38:35.493" v="122"/>
          <ac:spMkLst>
            <pc:docMk/>
            <pc:sldMk cId="3683219421" sldId="282"/>
            <ac:spMk id="14" creationId="{00000000-0000-0000-0000-000000000000}"/>
          </ac:spMkLst>
        </pc:spChg>
        <pc:picChg chg="del">
          <ac:chgData name="Neemias Informatica Lima" userId="b77af7bd85500281" providerId="LiveId" clId="{B05E63F0-508E-4C10-8A7A-BB1D79888D18}" dt="2023-11-10T13:31:16.418" v="58" actId="478"/>
          <ac:picMkLst>
            <pc:docMk/>
            <pc:sldMk cId="3683219421" sldId="282"/>
            <ac:picMk id="7" creationId="{D208BB54-C52B-F037-D94C-12857DAB2E08}"/>
          </ac:picMkLst>
        </pc:picChg>
        <pc:picChg chg="add mod">
          <ac:chgData name="Neemias Informatica Lima" userId="b77af7bd85500281" providerId="LiveId" clId="{B05E63F0-508E-4C10-8A7A-BB1D79888D18}" dt="2023-11-10T13:31:17.022" v="59"/>
          <ac:picMkLst>
            <pc:docMk/>
            <pc:sldMk cId="3683219421" sldId="282"/>
            <ac:picMk id="9" creationId="{3620906E-1751-58A0-596E-0268FC1E2C94}"/>
          </ac:picMkLst>
        </pc:picChg>
      </pc:sldChg>
      <pc:sldChg chg="addSp delSp modSp mod">
        <pc:chgData name="Neemias Informatica Lima" userId="b77af7bd85500281" providerId="LiveId" clId="{B05E63F0-508E-4C10-8A7A-BB1D79888D18}" dt="2023-11-10T13:42:17.204" v="163" actId="20577"/>
        <pc:sldMkLst>
          <pc:docMk/>
          <pc:sldMk cId="3902406419" sldId="283"/>
        </pc:sldMkLst>
        <pc:spChg chg="del">
          <ac:chgData name="Neemias Informatica Lima" userId="b77af7bd85500281" providerId="LiveId" clId="{B05E63F0-508E-4C10-8A7A-BB1D79888D18}" dt="2023-11-10T13:31:23.674" v="60" actId="478"/>
          <ac:spMkLst>
            <pc:docMk/>
            <pc:sldMk cId="3902406419" sldId="283"/>
            <ac:spMk id="2" creationId="{DC73D24F-94EB-94B7-1D81-91F048765CC3}"/>
          </ac:spMkLst>
        </pc:spChg>
        <pc:spChg chg="del">
          <ac:chgData name="Neemias Informatica Lima" userId="b77af7bd85500281" providerId="LiveId" clId="{B05E63F0-508E-4C10-8A7A-BB1D79888D18}" dt="2023-11-10T13:31:23.674" v="60" actId="478"/>
          <ac:spMkLst>
            <pc:docMk/>
            <pc:sldMk cId="3902406419" sldId="283"/>
            <ac:spMk id="4" creationId="{DCC9939B-1392-48AD-30E8-208E7BECFC4D}"/>
          </ac:spMkLst>
        </pc:spChg>
        <pc:spChg chg="add mod">
          <ac:chgData name="Neemias Informatica Lima" userId="b77af7bd85500281" providerId="LiveId" clId="{B05E63F0-508E-4C10-8A7A-BB1D79888D18}" dt="2023-11-10T13:31:24.054" v="61"/>
          <ac:spMkLst>
            <pc:docMk/>
            <pc:sldMk cId="3902406419" sldId="283"/>
            <ac:spMk id="5" creationId="{498E596A-8669-410C-D6C2-C64BA599FAFF}"/>
          </ac:spMkLst>
        </pc:spChg>
        <pc:spChg chg="add mod">
          <ac:chgData name="Neemias Informatica Lima" userId="b77af7bd85500281" providerId="LiveId" clId="{B05E63F0-508E-4C10-8A7A-BB1D79888D18}" dt="2023-11-10T13:31:24.054" v="61"/>
          <ac:spMkLst>
            <pc:docMk/>
            <pc:sldMk cId="3902406419" sldId="283"/>
            <ac:spMk id="7" creationId="{0FE62DC2-2C20-14FA-7823-4904DAC09562}"/>
          </ac:spMkLst>
        </pc:spChg>
        <pc:spChg chg="mod">
          <ac:chgData name="Neemias Informatica Lima" userId="b77af7bd85500281" providerId="LiveId" clId="{B05E63F0-508E-4C10-8A7A-BB1D79888D18}" dt="2023-11-10T13:40:27.953" v="144"/>
          <ac:spMkLst>
            <pc:docMk/>
            <pc:sldMk cId="3902406419" sldId="283"/>
            <ac:spMk id="14" creationId="{00000000-0000-0000-0000-000000000000}"/>
          </ac:spMkLst>
        </pc:spChg>
        <pc:spChg chg="mod">
          <ac:chgData name="Neemias Informatica Lima" userId="b77af7bd85500281" providerId="LiveId" clId="{B05E63F0-508E-4C10-8A7A-BB1D79888D18}" dt="2023-11-10T13:42:17.204" v="163" actId="20577"/>
          <ac:spMkLst>
            <pc:docMk/>
            <pc:sldMk cId="3902406419" sldId="283"/>
            <ac:spMk id="15" creationId="{D5C09FDA-172B-4732-BD2E-A9BBEF8B191B}"/>
          </ac:spMkLst>
        </pc:spChg>
        <pc:picChg chg="del">
          <ac:chgData name="Neemias Informatica Lima" userId="b77af7bd85500281" providerId="LiveId" clId="{B05E63F0-508E-4C10-8A7A-BB1D79888D18}" dt="2023-11-10T13:31:23.674" v="60" actId="478"/>
          <ac:picMkLst>
            <pc:docMk/>
            <pc:sldMk cId="3902406419" sldId="283"/>
            <ac:picMk id="6" creationId="{EBBF359E-2BA6-DABC-BD55-383EDA7B6175}"/>
          </ac:picMkLst>
        </pc:picChg>
        <pc:picChg chg="add mod">
          <ac:chgData name="Neemias Informatica Lima" userId="b77af7bd85500281" providerId="LiveId" clId="{B05E63F0-508E-4C10-8A7A-BB1D79888D18}" dt="2023-11-10T13:31:24.054" v="61"/>
          <ac:picMkLst>
            <pc:docMk/>
            <pc:sldMk cId="3902406419" sldId="283"/>
            <ac:picMk id="8" creationId="{213F28D8-496C-74CC-559D-70AA94BD197F}"/>
          </ac:picMkLst>
        </pc:picChg>
      </pc:sldChg>
      <pc:sldChg chg="addSp delSp modSp mod">
        <pc:chgData name="Neemias Informatica Lima" userId="b77af7bd85500281" providerId="LiveId" clId="{B05E63F0-508E-4C10-8A7A-BB1D79888D18}" dt="2023-11-10T14:32:16.385" v="201" actId="20577"/>
        <pc:sldMkLst>
          <pc:docMk/>
          <pc:sldMk cId="2424059023" sldId="284"/>
        </pc:sldMkLst>
        <pc:spChg chg="del">
          <ac:chgData name="Neemias Informatica Lima" userId="b77af7bd85500281" providerId="LiveId" clId="{B05E63F0-508E-4C10-8A7A-BB1D79888D18}" dt="2023-11-10T13:31:41.042" v="64" actId="478"/>
          <ac:spMkLst>
            <pc:docMk/>
            <pc:sldMk cId="2424059023" sldId="284"/>
            <ac:spMk id="2" creationId="{FE318D04-C3FD-22BF-C399-4ACAA15FEF1D}"/>
          </ac:spMkLst>
        </pc:spChg>
        <pc:spChg chg="del">
          <ac:chgData name="Neemias Informatica Lima" userId="b77af7bd85500281" providerId="LiveId" clId="{B05E63F0-508E-4C10-8A7A-BB1D79888D18}" dt="2023-11-10T13:31:41.042" v="64" actId="478"/>
          <ac:spMkLst>
            <pc:docMk/>
            <pc:sldMk cId="2424059023" sldId="284"/>
            <ac:spMk id="4" creationId="{FB3725F9-1F69-8334-B964-4866E820E357}"/>
          </ac:spMkLst>
        </pc:spChg>
        <pc:spChg chg="add mod">
          <ac:chgData name="Neemias Informatica Lima" userId="b77af7bd85500281" providerId="LiveId" clId="{B05E63F0-508E-4C10-8A7A-BB1D79888D18}" dt="2023-11-10T13:31:41.473" v="65"/>
          <ac:spMkLst>
            <pc:docMk/>
            <pc:sldMk cId="2424059023" sldId="284"/>
            <ac:spMk id="5" creationId="{28AC9AAE-EE1F-4E48-B9DA-B11B4E341851}"/>
          </ac:spMkLst>
        </pc:spChg>
        <pc:spChg chg="add mod">
          <ac:chgData name="Neemias Informatica Lima" userId="b77af7bd85500281" providerId="LiveId" clId="{B05E63F0-508E-4C10-8A7A-BB1D79888D18}" dt="2023-11-10T13:31:41.473" v="65"/>
          <ac:spMkLst>
            <pc:docMk/>
            <pc:sldMk cId="2424059023" sldId="284"/>
            <ac:spMk id="7" creationId="{3BD0408A-8A10-1F94-05A0-4B49C157EEF7}"/>
          </ac:spMkLst>
        </pc:spChg>
        <pc:spChg chg="mod">
          <ac:chgData name="Neemias Informatica Lima" userId="b77af7bd85500281" providerId="LiveId" clId="{B05E63F0-508E-4C10-8A7A-BB1D79888D18}" dt="2023-11-10T14:30:22.817" v="181"/>
          <ac:spMkLst>
            <pc:docMk/>
            <pc:sldMk cId="2424059023" sldId="284"/>
            <ac:spMk id="14" creationId="{00000000-0000-0000-0000-000000000000}"/>
          </ac:spMkLst>
        </pc:spChg>
        <pc:spChg chg="mod">
          <ac:chgData name="Neemias Informatica Lima" userId="b77af7bd85500281" providerId="LiveId" clId="{B05E63F0-508E-4C10-8A7A-BB1D79888D18}" dt="2023-11-10T14:32:16.385" v="201" actId="20577"/>
          <ac:spMkLst>
            <pc:docMk/>
            <pc:sldMk cId="2424059023" sldId="284"/>
            <ac:spMk id="15" creationId="{C3A1BEFC-B9B8-4142-B09F-1F5B330F4265}"/>
          </ac:spMkLst>
        </pc:spChg>
        <pc:picChg chg="del">
          <ac:chgData name="Neemias Informatica Lima" userId="b77af7bd85500281" providerId="LiveId" clId="{B05E63F0-508E-4C10-8A7A-BB1D79888D18}" dt="2023-11-10T13:31:41.042" v="64" actId="478"/>
          <ac:picMkLst>
            <pc:docMk/>
            <pc:sldMk cId="2424059023" sldId="284"/>
            <ac:picMk id="6" creationId="{281B036F-BBCF-7D34-3DE4-F016A1235977}"/>
          </ac:picMkLst>
        </pc:picChg>
        <pc:picChg chg="add mod">
          <ac:chgData name="Neemias Informatica Lima" userId="b77af7bd85500281" providerId="LiveId" clId="{B05E63F0-508E-4C10-8A7A-BB1D79888D18}" dt="2023-11-10T13:31:41.473" v="65"/>
          <ac:picMkLst>
            <pc:docMk/>
            <pc:sldMk cId="2424059023" sldId="284"/>
            <ac:picMk id="8" creationId="{80808748-F608-253C-2498-869E09331C16}"/>
          </ac:picMkLst>
        </pc:picChg>
      </pc:sldChg>
      <pc:sldChg chg="addSp delSp modSp mod">
        <pc:chgData name="Neemias Informatica Lima" userId="b77af7bd85500281" providerId="LiveId" clId="{B05E63F0-508E-4C10-8A7A-BB1D79888D18}" dt="2023-11-10T14:33:59.135" v="250"/>
        <pc:sldMkLst>
          <pc:docMk/>
          <pc:sldMk cId="2241968852" sldId="285"/>
        </pc:sldMkLst>
        <pc:spChg chg="del">
          <ac:chgData name="Neemias Informatica Lima" userId="b77af7bd85500281" providerId="LiveId" clId="{B05E63F0-508E-4C10-8A7A-BB1D79888D18}" dt="2023-11-10T13:31:56.922" v="68" actId="478"/>
          <ac:spMkLst>
            <pc:docMk/>
            <pc:sldMk cId="2241968852" sldId="285"/>
            <ac:spMk id="2" creationId="{7321AD16-22DF-9043-AD8A-D85DEE3B1FE6}"/>
          </ac:spMkLst>
        </pc:spChg>
        <pc:spChg chg="del">
          <ac:chgData name="Neemias Informatica Lima" userId="b77af7bd85500281" providerId="LiveId" clId="{B05E63F0-508E-4C10-8A7A-BB1D79888D18}" dt="2023-11-10T13:31:56.922" v="68" actId="478"/>
          <ac:spMkLst>
            <pc:docMk/>
            <pc:sldMk cId="2241968852" sldId="285"/>
            <ac:spMk id="4" creationId="{5F40508A-2898-7AEB-C067-C6D3C4A269AE}"/>
          </ac:spMkLst>
        </pc:spChg>
        <pc:spChg chg="add mod">
          <ac:chgData name="Neemias Informatica Lima" userId="b77af7bd85500281" providerId="LiveId" clId="{B05E63F0-508E-4C10-8A7A-BB1D79888D18}" dt="2023-11-10T13:31:57.325" v="69"/>
          <ac:spMkLst>
            <pc:docMk/>
            <pc:sldMk cId="2241968852" sldId="285"/>
            <ac:spMk id="5" creationId="{3E6FA5BA-701D-8A76-DF3E-7B9A8533703A}"/>
          </ac:spMkLst>
        </pc:spChg>
        <pc:spChg chg="add mod">
          <ac:chgData name="Neemias Informatica Lima" userId="b77af7bd85500281" providerId="LiveId" clId="{B05E63F0-508E-4C10-8A7A-BB1D79888D18}" dt="2023-11-10T13:31:57.325" v="69"/>
          <ac:spMkLst>
            <pc:docMk/>
            <pc:sldMk cId="2241968852" sldId="285"/>
            <ac:spMk id="7" creationId="{F356314F-B877-F4C9-8235-23AB6B6CEAEC}"/>
          </ac:spMkLst>
        </pc:spChg>
        <pc:spChg chg="mod">
          <ac:chgData name="Neemias Informatica Lima" userId="b77af7bd85500281" providerId="LiveId" clId="{B05E63F0-508E-4C10-8A7A-BB1D79888D18}" dt="2023-11-10T14:33:23.097" v="235"/>
          <ac:spMkLst>
            <pc:docMk/>
            <pc:sldMk cId="2241968852" sldId="285"/>
            <ac:spMk id="14" creationId="{00000000-0000-0000-0000-000000000000}"/>
          </ac:spMkLst>
        </pc:spChg>
        <pc:spChg chg="mod">
          <ac:chgData name="Neemias Informatica Lima" userId="b77af7bd85500281" providerId="LiveId" clId="{B05E63F0-508E-4C10-8A7A-BB1D79888D18}" dt="2023-11-10T14:33:59.135" v="250"/>
          <ac:spMkLst>
            <pc:docMk/>
            <pc:sldMk cId="2241968852" sldId="285"/>
            <ac:spMk id="15" creationId="{0F091E13-8EAD-4FFB-9473-BC74E5ABDC64}"/>
          </ac:spMkLst>
        </pc:spChg>
        <pc:picChg chg="del">
          <ac:chgData name="Neemias Informatica Lima" userId="b77af7bd85500281" providerId="LiveId" clId="{B05E63F0-508E-4C10-8A7A-BB1D79888D18}" dt="2023-11-10T13:31:56.922" v="68" actId="478"/>
          <ac:picMkLst>
            <pc:docMk/>
            <pc:sldMk cId="2241968852" sldId="285"/>
            <ac:picMk id="6" creationId="{5AD530DE-5CCC-2E15-BAC3-73D005BE7D3E}"/>
          </ac:picMkLst>
        </pc:picChg>
        <pc:picChg chg="add mod">
          <ac:chgData name="Neemias Informatica Lima" userId="b77af7bd85500281" providerId="LiveId" clId="{B05E63F0-508E-4C10-8A7A-BB1D79888D18}" dt="2023-11-10T13:31:57.325" v="69"/>
          <ac:picMkLst>
            <pc:docMk/>
            <pc:sldMk cId="2241968852" sldId="285"/>
            <ac:picMk id="8" creationId="{61EA8580-A122-78EF-6BCE-B7ED1C538852}"/>
          </ac:picMkLst>
        </pc:picChg>
      </pc:sldChg>
      <pc:sldChg chg="addSp delSp modSp mod">
        <pc:chgData name="Neemias Informatica Lima" userId="b77af7bd85500281" providerId="LiveId" clId="{B05E63F0-508E-4C10-8A7A-BB1D79888D18}" dt="2023-11-10T14:35:28.665" v="276" actId="20577"/>
        <pc:sldMkLst>
          <pc:docMk/>
          <pc:sldMk cId="1959249856" sldId="286"/>
        </pc:sldMkLst>
        <pc:spChg chg="del">
          <ac:chgData name="Neemias Informatica Lima" userId="b77af7bd85500281" providerId="LiveId" clId="{B05E63F0-508E-4C10-8A7A-BB1D79888D18}" dt="2023-11-10T13:32:23.690" v="72" actId="478"/>
          <ac:spMkLst>
            <pc:docMk/>
            <pc:sldMk cId="1959249856" sldId="286"/>
            <ac:spMk id="2" creationId="{1257415A-5C3B-183B-FE89-4368110B7580}"/>
          </ac:spMkLst>
        </pc:spChg>
        <pc:spChg chg="del">
          <ac:chgData name="Neemias Informatica Lima" userId="b77af7bd85500281" providerId="LiveId" clId="{B05E63F0-508E-4C10-8A7A-BB1D79888D18}" dt="2023-11-10T13:32:23.690" v="72" actId="478"/>
          <ac:spMkLst>
            <pc:docMk/>
            <pc:sldMk cId="1959249856" sldId="286"/>
            <ac:spMk id="4" creationId="{77104416-506E-512A-5407-4B782E7ACEB6}"/>
          </ac:spMkLst>
        </pc:spChg>
        <pc:spChg chg="add mod">
          <ac:chgData name="Neemias Informatica Lima" userId="b77af7bd85500281" providerId="LiveId" clId="{B05E63F0-508E-4C10-8A7A-BB1D79888D18}" dt="2023-11-10T13:32:24.089" v="73"/>
          <ac:spMkLst>
            <pc:docMk/>
            <pc:sldMk cId="1959249856" sldId="286"/>
            <ac:spMk id="5" creationId="{376A57BB-0189-9F96-FEA1-400F7A44713B}"/>
          </ac:spMkLst>
        </pc:spChg>
        <pc:spChg chg="add mod">
          <ac:chgData name="Neemias Informatica Lima" userId="b77af7bd85500281" providerId="LiveId" clId="{B05E63F0-508E-4C10-8A7A-BB1D79888D18}" dt="2023-11-10T13:32:24.089" v="73"/>
          <ac:spMkLst>
            <pc:docMk/>
            <pc:sldMk cId="1959249856" sldId="286"/>
            <ac:spMk id="7" creationId="{8062A654-F8C7-F6ED-D476-32387E2E9CB2}"/>
          </ac:spMkLst>
        </pc:spChg>
        <pc:spChg chg="mod">
          <ac:chgData name="Neemias Informatica Lima" userId="b77af7bd85500281" providerId="LiveId" clId="{B05E63F0-508E-4C10-8A7A-BB1D79888D18}" dt="2023-11-10T14:34:35.254" v="258"/>
          <ac:spMkLst>
            <pc:docMk/>
            <pc:sldMk cId="1959249856" sldId="286"/>
            <ac:spMk id="14" creationId="{00000000-0000-0000-0000-000000000000}"/>
          </ac:spMkLst>
        </pc:spChg>
        <pc:spChg chg="mod">
          <ac:chgData name="Neemias Informatica Lima" userId="b77af7bd85500281" providerId="LiveId" clId="{B05E63F0-508E-4C10-8A7A-BB1D79888D18}" dt="2023-11-10T14:35:28.665" v="276" actId="20577"/>
          <ac:spMkLst>
            <pc:docMk/>
            <pc:sldMk cId="1959249856" sldId="286"/>
            <ac:spMk id="15" creationId="{863BB09B-C8C1-4354-BC51-D930C951E507}"/>
          </ac:spMkLst>
        </pc:spChg>
        <pc:picChg chg="del">
          <ac:chgData name="Neemias Informatica Lima" userId="b77af7bd85500281" providerId="LiveId" clId="{B05E63F0-508E-4C10-8A7A-BB1D79888D18}" dt="2023-11-10T13:32:23.690" v="72" actId="478"/>
          <ac:picMkLst>
            <pc:docMk/>
            <pc:sldMk cId="1959249856" sldId="286"/>
            <ac:picMk id="6" creationId="{DAA2F9EA-2B95-CAC1-0966-937C9AF511B1}"/>
          </ac:picMkLst>
        </pc:picChg>
        <pc:picChg chg="add mod">
          <ac:chgData name="Neemias Informatica Lima" userId="b77af7bd85500281" providerId="LiveId" clId="{B05E63F0-508E-4C10-8A7A-BB1D79888D18}" dt="2023-11-10T13:32:24.089" v="73"/>
          <ac:picMkLst>
            <pc:docMk/>
            <pc:sldMk cId="1959249856" sldId="286"/>
            <ac:picMk id="8" creationId="{61147871-C468-8D50-C63E-99B6D3F227BD}"/>
          </ac:picMkLst>
        </pc:picChg>
      </pc:sldChg>
      <pc:sldChg chg="addSp delSp modSp mod">
        <pc:chgData name="Neemias Informatica Lima" userId="b77af7bd85500281" providerId="LiveId" clId="{B05E63F0-508E-4C10-8A7A-BB1D79888D18}" dt="2023-11-10T14:37:45.633" v="309" actId="20577"/>
        <pc:sldMkLst>
          <pc:docMk/>
          <pc:sldMk cId="2857006406" sldId="287"/>
        </pc:sldMkLst>
        <pc:spChg chg="del">
          <ac:chgData name="Neemias Informatica Lima" userId="b77af7bd85500281" providerId="LiveId" clId="{B05E63F0-508E-4C10-8A7A-BB1D79888D18}" dt="2023-11-10T13:36:22.897" v="78" actId="478"/>
          <ac:spMkLst>
            <pc:docMk/>
            <pc:sldMk cId="2857006406" sldId="287"/>
            <ac:spMk id="2" creationId="{E160B41A-47E6-F2CE-EDAB-CB1BBD4D4E3A}"/>
          </ac:spMkLst>
        </pc:spChg>
        <pc:spChg chg="del">
          <ac:chgData name="Neemias Informatica Lima" userId="b77af7bd85500281" providerId="LiveId" clId="{B05E63F0-508E-4C10-8A7A-BB1D79888D18}" dt="2023-11-10T13:36:22.897" v="78" actId="478"/>
          <ac:spMkLst>
            <pc:docMk/>
            <pc:sldMk cId="2857006406" sldId="287"/>
            <ac:spMk id="4" creationId="{C9F37BA4-3D46-FB80-9EB4-BE389B549B1E}"/>
          </ac:spMkLst>
        </pc:spChg>
        <pc:spChg chg="add mod">
          <ac:chgData name="Neemias Informatica Lima" userId="b77af7bd85500281" providerId="LiveId" clId="{B05E63F0-508E-4C10-8A7A-BB1D79888D18}" dt="2023-11-10T13:36:23.476" v="79"/>
          <ac:spMkLst>
            <pc:docMk/>
            <pc:sldMk cId="2857006406" sldId="287"/>
            <ac:spMk id="5" creationId="{189C9F6F-4482-FDFA-D1D0-7133A4177609}"/>
          </ac:spMkLst>
        </pc:spChg>
        <pc:spChg chg="add mod">
          <ac:chgData name="Neemias Informatica Lima" userId="b77af7bd85500281" providerId="LiveId" clId="{B05E63F0-508E-4C10-8A7A-BB1D79888D18}" dt="2023-11-10T13:36:23.476" v="79"/>
          <ac:spMkLst>
            <pc:docMk/>
            <pc:sldMk cId="2857006406" sldId="287"/>
            <ac:spMk id="7" creationId="{4EED4107-8119-1BF0-74DD-F9670D6EE391}"/>
          </ac:spMkLst>
        </pc:spChg>
        <pc:spChg chg="mod">
          <ac:chgData name="Neemias Informatica Lima" userId="b77af7bd85500281" providerId="LiveId" clId="{B05E63F0-508E-4C10-8A7A-BB1D79888D18}" dt="2023-11-10T14:37:45.633" v="309" actId="20577"/>
          <ac:spMkLst>
            <pc:docMk/>
            <pc:sldMk cId="2857006406" sldId="287"/>
            <ac:spMk id="16" creationId="{28D68641-D640-4BD7-9D5B-B3803DCCF9B3}"/>
          </ac:spMkLst>
        </pc:spChg>
        <pc:picChg chg="del">
          <ac:chgData name="Neemias Informatica Lima" userId="b77af7bd85500281" providerId="LiveId" clId="{B05E63F0-508E-4C10-8A7A-BB1D79888D18}" dt="2023-11-10T13:36:22.897" v="78" actId="478"/>
          <ac:picMkLst>
            <pc:docMk/>
            <pc:sldMk cId="2857006406" sldId="287"/>
            <ac:picMk id="6" creationId="{057A0C10-C599-9257-80C2-48CAD0B192E1}"/>
          </ac:picMkLst>
        </pc:picChg>
        <pc:picChg chg="add mod">
          <ac:chgData name="Neemias Informatica Lima" userId="b77af7bd85500281" providerId="LiveId" clId="{B05E63F0-508E-4C10-8A7A-BB1D79888D18}" dt="2023-11-10T13:36:23.476" v="79"/>
          <ac:picMkLst>
            <pc:docMk/>
            <pc:sldMk cId="2857006406" sldId="287"/>
            <ac:picMk id="8" creationId="{707A9F23-2724-CA0A-6639-F5B6B50100DC}"/>
          </ac:picMkLst>
        </pc:picChg>
      </pc:sldChg>
      <pc:sldChg chg="addSp delSp modSp mod">
        <pc:chgData name="Neemias Informatica Lima" userId="b77af7bd85500281" providerId="LiveId" clId="{B05E63F0-508E-4C10-8A7A-BB1D79888D18}" dt="2023-11-10T13:39:04.173" v="132"/>
        <pc:sldMkLst>
          <pc:docMk/>
          <pc:sldMk cId="2630436816" sldId="288"/>
        </pc:sldMkLst>
        <pc:spChg chg="del">
          <ac:chgData name="Neemias Informatica Lima" userId="b77af7bd85500281" providerId="LiveId" clId="{B05E63F0-508E-4C10-8A7A-BB1D79888D18}" dt="2023-11-10T13:31:08.466" v="56" actId="478"/>
          <ac:spMkLst>
            <pc:docMk/>
            <pc:sldMk cId="2630436816" sldId="288"/>
            <ac:spMk id="2" creationId="{F41C0DDD-B644-CECE-2651-79958344FA4D}"/>
          </ac:spMkLst>
        </pc:spChg>
        <pc:spChg chg="del">
          <ac:chgData name="Neemias Informatica Lima" userId="b77af7bd85500281" providerId="LiveId" clId="{B05E63F0-508E-4C10-8A7A-BB1D79888D18}" dt="2023-11-10T13:31:08.466" v="56" actId="478"/>
          <ac:spMkLst>
            <pc:docMk/>
            <pc:sldMk cId="2630436816" sldId="288"/>
            <ac:spMk id="4" creationId="{426C4C4C-C478-CBE7-BDE6-0C85285F55BE}"/>
          </ac:spMkLst>
        </pc:spChg>
        <pc:spChg chg="add mod">
          <ac:chgData name="Neemias Informatica Lima" userId="b77af7bd85500281" providerId="LiveId" clId="{B05E63F0-508E-4C10-8A7A-BB1D79888D18}" dt="2023-11-10T13:31:10.374" v="57"/>
          <ac:spMkLst>
            <pc:docMk/>
            <pc:sldMk cId="2630436816" sldId="288"/>
            <ac:spMk id="5" creationId="{3545B382-B00F-0C4C-FFE8-3CA9D15BE9DD}"/>
          </ac:spMkLst>
        </pc:spChg>
        <pc:spChg chg="add mod">
          <ac:chgData name="Neemias Informatica Lima" userId="b77af7bd85500281" providerId="LiveId" clId="{B05E63F0-508E-4C10-8A7A-BB1D79888D18}" dt="2023-11-10T13:31:10.374" v="57"/>
          <ac:spMkLst>
            <pc:docMk/>
            <pc:sldMk cId="2630436816" sldId="288"/>
            <ac:spMk id="7" creationId="{566F90D3-843F-0101-77DA-A148037464B0}"/>
          </ac:spMkLst>
        </pc:spChg>
        <pc:spChg chg="mod">
          <ac:chgData name="Neemias Informatica Lima" userId="b77af7bd85500281" providerId="LiveId" clId="{B05E63F0-508E-4C10-8A7A-BB1D79888D18}" dt="2023-11-10T13:39:04.173" v="132"/>
          <ac:spMkLst>
            <pc:docMk/>
            <pc:sldMk cId="2630436816" sldId="288"/>
            <ac:spMk id="13" creationId="{00000000-0000-0000-0000-000000000000}"/>
          </ac:spMkLst>
        </pc:spChg>
        <pc:spChg chg="mod">
          <ac:chgData name="Neemias Informatica Lima" userId="b77af7bd85500281" providerId="LiveId" clId="{B05E63F0-508E-4C10-8A7A-BB1D79888D18}" dt="2023-11-10T13:38:30.382" v="117"/>
          <ac:spMkLst>
            <pc:docMk/>
            <pc:sldMk cId="2630436816" sldId="288"/>
            <ac:spMk id="14" creationId="{00000000-0000-0000-0000-000000000000}"/>
          </ac:spMkLst>
        </pc:spChg>
        <pc:picChg chg="del">
          <ac:chgData name="Neemias Informatica Lima" userId="b77af7bd85500281" providerId="LiveId" clId="{B05E63F0-508E-4C10-8A7A-BB1D79888D18}" dt="2023-11-10T13:31:08.466" v="56" actId="478"/>
          <ac:picMkLst>
            <pc:docMk/>
            <pc:sldMk cId="2630436816" sldId="288"/>
            <ac:picMk id="6" creationId="{5BD4D143-721E-586A-75D3-F68069DCCE33}"/>
          </ac:picMkLst>
        </pc:picChg>
        <pc:picChg chg="add mod">
          <ac:chgData name="Neemias Informatica Lima" userId="b77af7bd85500281" providerId="LiveId" clId="{B05E63F0-508E-4C10-8A7A-BB1D79888D18}" dt="2023-11-10T13:31:10.374" v="57"/>
          <ac:picMkLst>
            <pc:docMk/>
            <pc:sldMk cId="2630436816" sldId="288"/>
            <ac:picMk id="8" creationId="{8F0A78FC-9CCE-83BB-D96D-68344A7703CF}"/>
          </ac:picMkLst>
        </pc:picChg>
      </pc:sldChg>
      <pc:sldChg chg="addSp delSp modSp mod">
        <pc:chgData name="Neemias Informatica Lima" userId="b77af7bd85500281" providerId="LiveId" clId="{B05E63F0-508E-4C10-8A7A-BB1D79888D18}" dt="2023-11-10T14:29:42.722" v="176"/>
        <pc:sldMkLst>
          <pc:docMk/>
          <pc:sldMk cId="3032827026" sldId="289"/>
        </pc:sldMkLst>
        <pc:spChg chg="del">
          <ac:chgData name="Neemias Informatica Lima" userId="b77af7bd85500281" providerId="LiveId" clId="{B05E63F0-508E-4C10-8A7A-BB1D79888D18}" dt="2023-11-10T13:31:33.182" v="62" actId="478"/>
          <ac:spMkLst>
            <pc:docMk/>
            <pc:sldMk cId="3032827026" sldId="289"/>
            <ac:spMk id="2" creationId="{B4D81F1D-3AA9-3AD0-98A4-A2FAD02B1E1E}"/>
          </ac:spMkLst>
        </pc:spChg>
        <pc:spChg chg="del">
          <ac:chgData name="Neemias Informatica Lima" userId="b77af7bd85500281" providerId="LiveId" clId="{B05E63F0-508E-4C10-8A7A-BB1D79888D18}" dt="2023-11-10T13:31:33.182" v="62" actId="478"/>
          <ac:spMkLst>
            <pc:docMk/>
            <pc:sldMk cId="3032827026" sldId="289"/>
            <ac:spMk id="4" creationId="{E869D319-B784-11B1-DC2A-73E7045E77FD}"/>
          </ac:spMkLst>
        </pc:spChg>
        <pc:spChg chg="add mod">
          <ac:chgData name="Neemias Informatica Lima" userId="b77af7bd85500281" providerId="LiveId" clId="{B05E63F0-508E-4C10-8A7A-BB1D79888D18}" dt="2023-11-10T13:31:33.586" v="63"/>
          <ac:spMkLst>
            <pc:docMk/>
            <pc:sldMk cId="3032827026" sldId="289"/>
            <ac:spMk id="5" creationId="{641234CF-A72F-B534-79CB-B2A689D71969}"/>
          </ac:spMkLst>
        </pc:spChg>
        <pc:spChg chg="add mod">
          <ac:chgData name="Neemias Informatica Lima" userId="b77af7bd85500281" providerId="LiveId" clId="{B05E63F0-508E-4C10-8A7A-BB1D79888D18}" dt="2023-11-10T13:31:33.586" v="63"/>
          <ac:spMkLst>
            <pc:docMk/>
            <pc:sldMk cId="3032827026" sldId="289"/>
            <ac:spMk id="7" creationId="{126FE1CC-ECBE-BD0B-8007-29A804B48E80}"/>
          </ac:spMkLst>
        </pc:spChg>
        <pc:spChg chg="mod">
          <ac:chgData name="Neemias Informatica Lima" userId="b77af7bd85500281" providerId="LiveId" clId="{B05E63F0-508E-4C10-8A7A-BB1D79888D18}" dt="2023-11-10T13:43:07.447" v="168"/>
          <ac:spMkLst>
            <pc:docMk/>
            <pc:sldMk cId="3032827026" sldId="289"/>
            <ac:spMk id="12" creationId="{A64B78EF-EDA8-421A-88C9-45544BBCA9D1}"/>
          </ac:spMkLst>
        </pc:spChg>
        <pc:spChg chg="mod">
          <ac:chgData name="Neemias Informatica Lima" userId="b77af7bd85500281" providerId="LiveId" clId="{B05E63F0-508E-4C10-8A7A-BB1D79888D18}" dt="2023-11-10T14:29:42.722" v="176"/>
          <ac:spMkLst>
            <pc:docMk/>
            <pc:sldMk cId="3032827026" sldId="289"/>
            <ac:spMk id="14" creationId="{00000000-0000-0000-0000-000000000000}"/>
          </ac:spMkLst>
        </pc:spChg>
        <pc:picChg chg="del">
          <ac:chgData name="Neemias Informatica Lima" userId="b77af7bd85500281" providerId="LiveId" clId="{B05E63F0-508E-4C10-8A7A-BB1D79888D18}" dt="2023-11-10T13:31:33.182" v="62" actId="478"/>
          <ac:picMkLst>
            <pc:docMk/>
            <pc:sldMk cId="3032827026" sldId="289"/>
            <ac:picMk id="6" creationId="{3CC464EC-EF35-AD04-CE97-B81251D763FA}"/>
          </ac:picMkLst>
        </pc:picChg>
        <pc:picChg chg="add mod">
          <ac:chgData name="Neemias Informatica Lima" userId="b77af7bd85500281" providerId="LiveId" clId="{B05E63F0-508E-4C10-8A7A-BB1D79888D18}" dt="2023-11-10T13:31:33.586" v="63"/>
          <ac:picMkLst>
            <pc:docMk/>
            <pc:sldMk cId="3032827026" sldId="289"/>
            <ac:picMk id="8" creationId="{A4D00E5A-1D72-8A31-C029-01D694073CE2}"/>
          </ac:picMkLst>
        </pc:picChg>
      </pc:sldChg>
      <pc:sldChg chg="addSp delSp modSp mod">
        <pc:chgData name="Neemias Informatica Lima" userId="b77af7bd85500281" providerId="LiveId" clId="{B05E63F0-508E-4C10-8A7A-BB1D79888D18}" dt="2023-11-10T14:33:07.318" v="230" actId="313"/>
        <pc:sldMkLst>
          <pc:docMk/>
          <pc:sldMk cId="3772032319" sldId="290"/>
        </pc:sldMkLst>
        <pc:spChg chg="del">
          <ac:chgData name="Neemias Informatica Lima" userId="b77af7bd85500281" providerId="LiveId" clId="{B05E63F0-508E-4C10-8A7A-BB1D79888D18}" dt="2023-11-10T13:31:48.622" v="66" actId="478"/>
          <ac:spMkLst>
            <pc:docMk/>
            <pc:sldMk cId="3772032319" sldId="290"/>
            <ac:spMk id="2" creationId="{51F6DACC-F251-1AF1-C450-BD82DC8056A2}"/>
          </ac:spMkLst>
        </pc:spChg>
        <pc:spChg chg="del">
          <ac:chgData name="Neemias Informatica Lima" userId="b77af7bd85500281" providerId="LiveId" clId="{B05E63F0-508E-4C10-8A7A-BB1D79888D18}" dt="2023-11-10T13:31:48.622" v="66" actId="478"/>
          <ac:spMkLst>
            <pc:docMk/>
            <pc:sldMk cId="3772032319" sldId="290"/>
            <ac:spMk id="4" creationId="{4D5AAEC5-D36B-AB38-4A72-3A2D9C904995}"/>
          </ac:spMkLst>
        </pc:spChg>
        <pc:spChg chg="add mod">
          <ac:chgData name="Neemias Informatica Lima" userId="b77af7bd85500281" providerId="LiveId" clId="{B05E63F0-508E-4C10-8A7A-BB1D79888D18}" dt="2023-11-10T13:31:49.238" v="67"/>
          <ac:spMkLst>
            <pc:docMk/>
            <pc:sldMk cId="3772032319" sldId="290"/>
            <ac:spMk id="5" creationId="{BC9F54CC-3561-92EC-41E8-60570CD77F07}"/>
          </ac:spMkLst>
        </pc:spChg>
        <pc:spChg chg="add mod">
          <ac:chgData name="Neemias Informatica Lima" userId="b77af7bd85500281" providerId="LiveId" clId="{B05E63F0-508E-4C10-8A7A-BB1D79888D18}" dt="2023-11-10T13:31:49.238" v="67"/>
          <ac:spMkLst>
            <pc:docMk/>
            <pc:sldMk cId="3772032319" sldId="290"/>
            <ac:spMk id="7" creationId="{1AB612AD-21E5-DC9E-9A8C-DEA04641E090}"/>
          </ac:spMkLst>
        </pc:spChg>
        <pc:spChg chg="mod">
          <ac:chgData name="Neemias Informatica Lima" userId="b77af7bd85500281" providerId="LiveId" clId="{B05E63F0-508E-4C10-8A7A-BB1D79888D18}" dt="2023-11-10T14:33:07.318" v="230" actId="313"/>
          <ac:spMkLst>
            <pc:docMk/>
            <pc:sldMk cId="3772032319" sldId="290"/>
            <ac:spMk id="12" creationId="{8D5A143D-15FB-4DFE-B0EC-FEEB77A92B2C}"/>
          </ac:spMkLst>
        </pc:spChg>
        <pc:spChg chg="mod">
          <ac:chgData name="Neemias Informatica Lima" userId="b77af7bd85500281" providerId="LiveId" clId="{B05E63F0-508E-4C10-8A7A-BB1D79888D18}" dt="2023-11-10T14:30:40.838" v="186"/>
          <ac:spMkLst>
            <pc:docMk/>
            <pc:sldMk cId="3772032319" sldId="290"/>
            <ac:spMk id="14" creationId="{00000000-0000-0000-0000-000000000000}"/>
          </ac:spMkLst>
        </pc:spChg>
        <pc:picChg chg="del">
          <ac:chgData name="Neemias Informatica Lima" userId="b77af7bd85500281" providerId="LiveId" clId="{B05E63F0-508E-4C10-8A7A-BB1D79888D18}" dt="2023-11-10T13:31:48.622" v="66" actId="478"/>
          <ac:picMkLst>
            <pc:docMk/>
            <pc:sldMk cId="3772032319" sldId="290"/>
            <ac:picMk id="6" creationId="{59E3138C-DC85-2A43-E937-AACECF05F49F}"/>
          </ac:picMkLst>
        </pc:picChg>
        <pc:picChg chg="add mod">
          <ac:chgData name="Neemias Informatica Lima" userId="b77af7bd85500281" providerId="LiveId" clId="{B05E63F0-508E-4C10-8A7A-BB1D79888D18}" dt="2023-11-10T13:31:49.238" v="67"/>
          <ac:picMkLst>
            <pc:docMk/>
            <pc:sldMk cId="3772032319" sldId="290"/>
            <ac:picMk id="8" creationId="{23EABB89-2818-F601-6442-82391F881D0A}"/>
          </ac:picMkLst>
        </pc:picChg>
      </pc:sldChg>
      <pc:sldChg chg="addSp delSp modSp mod">
        <pc:chgData name="Neemias Informatica Lima" userId="b77af7bd85500281" providerId="LiveId" clId="{B05E63F0-508E-4C10-8A7A-BB1D79888D18}" dt="2023-11-10T14:34:16.989" v="255"/>
        <pc:sldMkLst>
          <pc:docMk/>
          <pc:sldMk cId="1768216317" sldId="291"/>
        </pc:sldMkLst>
        <pc:spChg chg="del">
          <ac:chgData name="Neemias Informatica Lima" userId="b77af7bd85500281" providerId="LiveId" clId="{B05E63F0-508E-4C10-8A7A-BB1D79888D18}" dt="2023-11-10T13:32:13.146" v="70" actId="478"/>
          <ac:spMkLst>
            <pc:docMk/>
            <pc:sldMk cId="1768216317" sldId="291"/>
            <ac:spMk id="2" creationId="{B1A2DDA4-6F2F-A8D8-CEB4-307A1CCC94B1}"/>
          </ac:spMkLst>
        </pc:spChg>
        <pc:spChg chg="del">
          <ac:chgData name="Neemias Informatica Lima" userId="b77af7bd85500281" providerId="LiveId" clId="{B05E63F0-508E-4C10-8A7A-BB1D79888D18}" dt="2023-11-10T13:32:13.146" v="70" actId="478"/>
          <ac:spMkLst>
            <pc:docMk/>
            <pc:sldMk cId="1768216317" sldId="291"/>
            <ac:spMk id="4" creationId="{2E7E9DDE-1FB0-562E-E6D5-00F02A3B36F0}"/>
          </ac:spMkLst>
        </pc:spChg>
        <pc:spChg chg="add mod">
          <ac:chgData name="Neemias Informatica Lima" userId="b77af7bd85500281" providerId="LiveId" clId="{B05E63F0-508E-4C10-8A7A-BB1D79888D18}" dt="2023-11-10T13:32:13.550" v="71"/>
          <ac:spMkLst>
            <pc:docMk/>
            <pc:sldMk cId="1768216317" sldId="291"/>
            <ac:spMk id="5" creationId="{A381BB16-0E9F-16C7-178D-94FD385E92D6}"/>
          </ac:spMkLst>
        </pc:spChg>
        <pc:spChg chg="add mod">
          <ac:chgData name="Neemias Informatica Lima" userId="b77af7bd85500281" providerId="LiveId" clId="{B05E63F0-508E-4C10-8A7A-BB1D79888D18}" dt="2023-11-10T13:32:13.550" v="71"/>
          <ac:spMkLst>
            <pc:docMk/>
            <pc:sldMk cId="1768216317" sldId="291"/>
            <ac:spMk id="7" creationId="{FD5D3AAF-4D04-174A-3B1D-9D03A64C5143}"/>
          </ac:spMkLst>
        </pc:spChg>
        <pc:spChg chg="mod">
          <ac:chgData name="Neemias Informatica Lima" userId="b77af7bd85500281" providerId="LiveId" clId="{B05E63F0-508E-4C10-8A7A-BB1D79888D18}" dt="2023-11-10T14:34:16.989" v="255"/>
          <ac:spMkLst>
            <pc:docMk/>
            <pc:sldMk cId="1768216317" sldId="291"/>
            <ac:spMk id="12" creationId="{FD5EC092-AC81-4728-9A45-4C4BB5B95C65}"/>
          </ac:spMkLst>
        </pc:spChg>
        <pc:spChg chg="mod">
          <ac:chgData name="Neemias Informatica Lima" userId="b77af7bd85500281" providerId="LiveId" clId="{B05E63F0-508E-4C10-8A7A-BB1D79888D18}" dt="2023-11-10T14:33:30.026" v="238"/>
          <ac:spMkLst>
            <pc:docMk/>
            <pc:sldMk cId="1768216317" sldId="291"/>
            <ac:spMk id="14" creationId="{00000000-0000-0000-0000-000000000000}"/>
          </ac:spMkLst>
        </pc:spChg>
        <pc:picChg chg="del">
          <ac:chgData name="Neemias Informatica Lima" userId="b77af7bd85500281" providerId="LiveId" clId="{B05E63F0-508E-4C10-8A7A-BB1D79888D18}" dt="2023-11-10T13:32:13.146" v="70" actId="478"/>
          <ac:picMkLst>
            <pc:docMk/>
            <pc:sldMk cId="1768216317" sldId="291"/>
            <ac:picMk id="6" creationId="{43EDB5B2-68F7-8A6E-70D9-42AAB845B72D}"/>
          </ac:picMkLst>
        </pc:picChg>
        <pc:picChg chg="add mod">
          <ac:chgData name="Neemias Informatica Lima" userId="b77af7bd85500281" providerId="LiveId" clId="{B05E63F0-508E-4C10-8A7A-BB1D79888D18}" dt="2023-11-10T13:32:13.550" v="71"/>
          <ac:picMkLst>
            <pc:docMk/>
            <pc:sldMk cId="1768216317" sldId="291"/>
            <ac:picMk id="8" creationId="{524BDC9F-E845-EB57-A6E6-75D6EFFB6878}"/>
          </ac:picMkLst>
        </pc:picChg>
      </pc:sldChg>
      <pc:sldChg chg="addSp delSp modSp mod">
        <pc:chgData name="Neemias Informatica Lima" userId="b77af7bd85500281" providerId="LiveId" clId="{B05E63F0-508E-4C10-8A7A-BB1D79888D18}" dt="2023-11-10T14:35:57.502" v="280" actId="20577"/>
        <pc:sldMkLst>
          <pc:docMk/>
          <pc:sldMk cId="3757265641" sldId="292"/>
        </pc:sldMkLst>
        <pc:spChg chg="del">
          <ac:chgData name="Neemias Informatica Lima" userId="b77af7bd85500281" providerId="LiveId" clId="{B05E63F0-508E-4C10-8A7A-BB1D79888D18}" dt="2023-11-10T13:32:31.550" v="74" actId="478"/>
          <ac:spMkLst>
            <pc:docMk/>
            <pc:sldMk cId="3757265641" sldId="292"/>
            <ac:spMk id="2" creationId="{8AB0DACC-9816-0E47-A4B1-2857BCE99ABA}"/>
          </ac:spMkLst>
        </pc:spChg>
        <pc:spChg chg="del">
          <ac:chgData name="Neemias Informatica Lima" userId="b77af7bd85500281" providerId="LiveId" clId="{B05E63F0-508E-4C10-8A7A-BB1D79888D18}" dt="2023-11-10T13:32:31.550" v="74" actId="478"/>
          <ac:spMkLst>
            <pc:docMk/>
            <pc:sldMk cId="3757265641" sldId="292"/>
            <ac:spMk id="4" creationId="{FCAADCC0-9B14-BE13-E8CE-5F773B50F777}"/>
          </ac:spMkLst>
        </pc:spChg>
        <pc:spChg chg="add mod">
          <ac:chgData name="Neemias Informatica Lima" userId="b77af7bd85500281" providerId="LiveId" clId="{B05E63F0-508E-4C10-8A7A-BB1D79888D18}" dt="2023-11-10T13:32:31.921" v="75"/>
          <ac:spMkLst>
            <pc:docMk/>
            <pc:sldMk cId="3757265641" sldId="292"/>
            <ac:spMk id="5" creationId="{8072D41A-3886-49D4-6865-6C0780AA5BB4}"/>
          </ac:spMkLst>
        </pc:spChg>
        <pc:spChg chg="add mod">
          <ac:chgData name="Neemias Informatica Lima" userId="b77af7bd85500281" providerId="LiveId" clId="{B05E63F0-508E-4C10-8A7A-BB1D79888D18}" dt="2023-11-10T13:32:31.921" v="75"/>
          <ac:spMkLst>
            <pc:docMk/>
            <pc:sldMk cId="3757265641" sldId="292"/>
            <ac:spMk id="7" creationId="{B7A30680-4B38-F8FE-F674-5A8546A47D80}"/>
          </ac:spMkLst>
        </pc:spChg>
        <pc:spChg chg="mod">
          <ac:chgData name="Neemias Informatica Lima" userId="b77af7bd85500281" providerId="LiveId" clId="{B05E63F0-508E-4C10-8A7A-BB1D79888D18}" dt="2023-11-10T14:35:57.502" v="280" actId="20577"/>
          <ac:spMkLst>
            <pc:docMk/>
            <pc:sldMk cId="3757265641" sldId="292"/>
            <ac:spMk id="12" creationId="{1EC42BAA-B890-43DD-B4F0-9AB5685AF2FE}"/>
          </ac:spMkLst>
        </pc:spChg>
        <pc:spChg chg="mod">
          <ac:chgData name="Neemias Informatica Lima" userId="b77af7bd85500281" providerId="LiveId" clId="{B05E63F0-508E-4C10-8A7A-BB1D79888D18}" dt="2023-11-10T14:34:41.829" v="261"/>
          <ac:spMkLst>
            <pc:docMk/>
            <pc:sldMk cId="3757265641" sldId="292"/>
            <ac:spMk id="14" creationId="{00000000-0000-0000-0000-000000000000}"/>
          </ac:spMkLst>
        </pc:spChg>
        <pc:picChg chg="del">
          <ac:chgData name="Neemias Informatica Lima" userId="b77af7bd85500281" providerId="LiveId" clId="{B05E63F0-508E-4C10-8A7A-BB1D79888D18}" dt="2023-11-10T13:32:31.550" v="74" actId="478"/>
          <ac:picMkLst>
            <pc:docMk/>
            <pc:sldMk cId="3757265641" sldId="292"/>
            <ac:picMk id="6" creationId="{7E28B24B-47FE-81C4-5A83-3FFB9E2110E8}"/>
          </ac:picMkLst>
        </pc:picChg>
        <pc:picChg chg="add mod">
          <ac:chgData name="Neemias Informatica Lima" userId="b77af7bd85500281" providerId="LiveId" clId="{B05E63F0-508E-4C10-8A7A-BB1D79888D18}" dt="2023-11-10T13:32:31.921" v="75"/>
          <ac:picMkLst>
            <pc:docMk/>
            <pc:sldMk cId="3757265641" sldId="292"/>
            <ac:picMk id="8" creationId="{D23A01E2-B42A-6E9B-4D3B-14EC42346576}"/>
          </ac:picMkLst>
        </pc:picChg>
      </pc:sldChg>
      <pc:sldChg chg="addSp delSp modSp mod">
        <pc:chgData name="Neemias Informatica Lima" userId="b77af7bd85500281" providerId="LiveId" clId="{B05E63F0-508E-4C10-8A7A-BB1D79888D18}" dt="2023-11-10T14:36:36.578" v="293" actId="6549"/>
        <pc:sldMkLst>
          <pc:docMk/>
          <pc:sldMk cId="3114938747" sldId="293"/>
        </pc:sldMkLst>
        <pc:spChg chg="del">
          <ac:chgData name="Neemias Informatica Lima" userId="b77af7bd85500281" providerId="LiveId" clId="{B05E63F0-508E-4C10-8A7A-BB1D79888D18}" dt="2023-11-10T13:32:38.170" v="76" actId="478"/>
          <ac:spMkLst>
            <pc:docMk/>
            <pc:sldMk cId="3114938747" sldId="293"/>
            <ac:spMk id="2" creationId="{DB5DE5DD-09D9-535E-2F34-12979525328A}"/>
          </ac:spMkLst>
        </pc:spChg>
        <pc:spChg chg="del">
          <ac:chgData name="Neemias Informatica Lima" userId="b77af7bd85500281" providerId="LiveId" clId="{B05E63F0-508E-4C10-8A7A-BB1D79888D18}" dt="2023-11-10T13:32:38.170" v="76" actId="478"/>
          <ac:spMkLst>
            <pc:docMk/>
            <pc:sldMk cId="3114938747" sldId="293"/>
            <ac:spMk id="4" creationId="{477A2F28-092F-EDB8-9A9D-B8ABB967CF0F}"/>
          </ac:spMkLst>
        </pc:spChg>
        <pc:spChg chg="add mod">
          <ac:chgData name="Neemias Informatica Lima" userId="b77af7bd85500281" providerId="LiveId" clId="{B05E63F0-508E-4C10-8A7A-BB1D79888D18}" dt="2023-11-10T13:32:38.741" v="77"/>
          <ac:spMkLst>
            <pc:docMk/>
            <pc:sldMk cId="3114938747" sldId="293"/>
            <ac:spMk id="5" creationId="{0E6B86FF-0729-DEB6-15AF-34F087C4210B}"/>
          </ac:spMkLst>
        </pc:spChg>
        <pc:spChg chg="add mod">
          <ac:chgData name="Neemias Informatica Lima" userId="b77af7bd85500281" providerId="LiveId" clId="{B05E63F0-508E-4C10-8A7A-BB1D79888D18}" dt="2023-11-10T13:32:38.741" v="77"/>
          <ac:spMkLst>
            <pc:docMk/>
            <pc:sldMk cId="3114938747" sldId="293"/>
            <ac:spMk id="7" creationId="{E4818229-667A-52CE-35B8-B8210E12B655}"/>
          </ac:spMkLst>
        </pc:spChg>
        <pc:spChg chg="mod">
          <ac:chgData name="Neemias Informatica Lima" userId="b77af7bd85500281" providerId="LiveId" clId="{B05E63F0-508E-4C10-8A7A-BB1D79888D18}" dt="2023-11-10T14:36:36.578" v="293" actId="6549"/>
          <ac:spMkLst>
            <pc:docMk/>
            <pc:sldMk cId="3114938747" sldId="293"/>
            <ac:spMk id="16" creationId="{CFC8B9D9-C6ED-4706-A104-65D118A5B7F9}"/>
          </ac:spMkLst>
        </pc:spChg>
        <pc:picChg chg="del">
          <ac:chgData name="Neemias Informatica Lima" userId="b77af7bd85500281" providerId="LiveId" clId="{B05E63F0-508E-4C10-8A7A-BB1D79888D18}" dt="2023-11-10T13:32:38.170" v="76" actId="478"/>
          <ac:picMkLst>
            <pc:docMk/>
            <pc:sldMk cId="3114938747" sldId="293"/>
            <ac:picMk id="6" creationId="{5F99CD27-8BAF-3A17-C8B3-F142D02CA6A8}"/>
          </ac:picMkLst>
        </pc:picChg>
        <pc:picChg chg="add mod">
          <ac:chgData name="Neemias Informatica Lima" userId="b77af7bd85500281" providerId="LiveId" clId="{B05E63F0-508E-4C10-8A7A-BB1D79888D18}" dt="2023-11-10T13:32:38.741" v="77"/>
          <ac:picMkLst>
            <pc:docMk/>
            <pc:sldMk cId="3114938747" sldId="293"/>
            <ac:picMk id="8" creationId="{BA77F2CE-91CA-D8BF-FF29-4E9D3F3A5922}"/>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A5FFC722-50E9-45E6-A6D0-6DB67F02EC53}"/>
    <pc:docChg chg="undo redo custSel modSld">
      <pc:chgData name="Neemias Informatica Lima" userId="b77af7bd85500281" providerId="LiveId" clId="{A5FFC722-50E9-45E6-A6D0-6DB67F02EC53}" dt="2023-11-10T00:01:41.732" v="314" actId="313"/>
      <pc:docMkLst>
        <pc:docMk/>
      </pc:docMkLst>
      <pc:sldChg chg="addSp delSp modSp mod">
        <pc:chgData name="Neemias Informatica Lima" userId="b77af7bd85500281" providerId="LiveId" clId="{A5FFC722-50E9-45E6-A6D0-6DB67F02EC53}" dt="2023-11-09T23:45:37.234" v="40" actId="6549"/>
        <pc:sldMkLst>
          <pc:docMk/>
          <pc:sldMk cId="2232331225" sldId="280"/>
        </pc:sldMkLst>
        <pc:spChg chg="mod">
          <ac:chgData name="Neemias Informatica Lima" userId="b77af7bd85500281" providerId="LiveId" clId="{A5FFC722-50E9-45E6-A6D0-6DB67F02EC53}" dt="2023-11-09T23:43:42.490" v="6" actId="6549"/>
          <ac:spMkLst>
            <pc:docMk/>
            <pc:sldMk cId="2232331225" sldId="280"/>
            <ac:spMk id="6" creationId="{00000000-0000-0000-0000-000000000000}"/>
          </ac:spMkLst>
        </pc:spChg>
        <pc:spChg chg="mod">
          <ac:chgData name="Neemias Informatica Lima" userId="b77af7bd85500281" providerId="LiveId" clId="{A5FFC722-50E9-45E6-A6D0-6DB67F02EC53}" dt="2023-11-09T23:44:15.765" v="13" actId="20577"/>
          <ac:spMkLst>
            <pc:docMk/>
            <pc:sldMk cId="2232331225" sldId="280"/>
            <ac:spMk id="7" creationId="{00000000-0000-0000-0000-000000000000}"/>
          </ac:spMkLst>
        </pc:spChg>
        <pc:spChg chg="mod">
          <ac:chgData name="Neemias Informatica Lima" userId="b77af7bd85500281" providerId="LiveId" clId="{A5FFC722-50E9-45E6-A6D0-6DB67F02EC53}" dt="2023-11-09T23:45:21.601" v="33" actId="6549"/>
          <ac:spMkLst>
            <pc:docMk/>
            <pc:sldMk cId="2232331225" sldId="280"/>
            <ac:spMk id="9" creationId="{00000000-0000-0000-0000-000000000000}"/>
          </ac:spMkLst>
        </pc:spChg>
        <pc:spChg chg="mod">
          <ac:chgData name="Neemias Informatica Lima" userId="b77af7bd85500281" providerId="LiveId" clId="{A5FFC722-50E9-45E6-A6D0-6DB67F02EC53}" dt="2023-11-09T23:44:06.668" v="9" actId="20577"/>
          <ac:spMkLst>
            <pc:docMk/>
            <pc:sldMk cId="2232331225" sldId="280"/>
            <ac:spMk id="11" creationId="{00000000-0000-0000-0000-000000000000}"/>
          </ac:spMkLst>
        </pc:spChg>
        <pc:spChg chg="mod">
          <ac:chgData name="Neemias Informatica Lima" userId="b77af7bd85500281" providerId="LiveId" clId="{A5FFC722-50E9-45E6-A6D0-6DB67F02EC53}" dt="2023-11-09T23:45:37.234" v="40" actId="6549"/>
          <ac:spMkLst>
            <pc:docMk/>
            <pc:sldMk cId="2232331225" sldId="280"/>
            <ac:spMk id="16" creationId="{00000000-0000-0000-0000-000000000000}"/>
          </ac:spMkLst>
        </pc:spChg>
        <pc:picChg chg="add mod">
          <ac:chgData name="Neemias Informatica Lima" userId="b77af7bd85500281" providerId="LiveId" clId="{A5FFC722-50E9-45E6-A6D0-6DB67F02EC53}" dt="2023-11-09T23:45:01.709" v="23" actId="14100"/>
          <ac:picMkLst>
            <pc:docMk/>
            <pc:sldMk cId="2232331225" sldId="280"/>
            <ac:picMk id="4" creationId="{F41EBD0C-8E45-F108-6776-65B12DC4DD41}"/>
          </ac:picMkLst>
        </pc:picChg>
        <pc:picChg chg="del">
          <ac:chgData name="Neemias Informatica Lima" userId="b77af7bd85500281" providerId="LiveId" clId="{A5FFC722-50E9-45E6-A6D0-6DB67F02EC53}" dt="2023-11-09T23:44:01.450" v="7" actId="478"/>
          <ac:picMkLst>
            <pc:docMk/>
            <pc:sldMk cId="2232331225" sldId="280"/>
            <ac:picMk id="8" creationId="{FD966311-681D-3476-93ED-E125FA321D50}"/>
          </ac:picMkLst>
        </pc:picChg>
      </pc:sldChg>
      <pc:sldChg chg="addSp delSp modSp mod">
        <pc:chgData name="Neemias Informatica Lima" userId="b77af7bd85500281" providerId="LiveId" clId="{A5FFC722-50E9-45E6-A6D0-6DB67F02EC53}" dt="2023-11-09T23:50:41.482" v="105" actId="20577"/>
        <pc:sldMkLst>
          <pc:docMk/>
          <pc:sldMk cId="2103443556" sldId="281"/>
        </pc:sldMkLst>
        <pc:spChg chg="mod">
          <ac:chgData name="Neemias Informatica Lima" userId="b77af7bd85500281" providerId="LiveId" clId="{A5FFC722-50E9-45E6-A6D0-6DB67F02EC53}" dt="2023-11-09T23:50:41.482" v="105" actId="20577"/>
          <ac:spMkLst>
            <pc:docMk/>
            <pc:sldMk cId="2103443556" sldId="281"/>
            <ac:spMk id="8" creationId="{00000000-0000-0000-0000-000000000000}"/>
          </ac:spMkLst>
        </pc:spChg>
        <pc:spChg chg="mod">
          <ac:chgData name="Neemias Informatica Lima" userId="b77af7bd85500281" providerId="LiveId" clId="{A5FFC722-50E9-45E6-A6D0-6DB67F02EC53}" dt="2023-11-09T23:45:51.953" v="43" actId="20577"/>
          <ac:spMkLst>
            <pc:docMk/>
            <pc:sldMk cId="2103443556" sldId="281"/>
            <ac:spMk id="11" creationId="{00000000-0000-0000-0000-000000000000}"/>
          </ac:spMkLst>
        </pc:spChg>
        <pc:spChg chg="mod">
          <ac:chgData name="Neemias Informatica Lima" userId="b77af7bd85500281" providerId="LiveId" clId="{A5FFC722-50E9-45E6-A6D0-6DB67F02EC53}" dt="2023-11-09T23:46:04.976" v="48"/>
          <ac:spMkLst>
            <pc:docMk/>
            <pc:sldMk cId="2103443556" sldId="281"/>
            <ac:spMk id="18" creationId="{00000000-0000-0000-0000-000000000000}"/>
          </ac:spMkLst>
        </pc:spChg>
        <pc:picChg chg="del">
          <ac:chgData name="Neemias Informatica Lima" userId="b77af7bd85500281" providerId="LiveId" clId="{A5FFC722-50E9-45E6-A6D0-6DB67F02EC53}" dt="2023-11-09T23:45:49.852" v="41" actId="478"/>
          <ac:picMkLst>
            <pc:docMk/>
            <pc:sldMk cId="2103443556" sldId="281"/>
            <ac:picMk id="3" creationId="{40BA6383-30A9-5BE2-CC2F-910AA722A3F6}"/>
          </ac:picMkLst>
        </pc:picChg>
        <pc:picChg chg="add mod">
          <ac:chgData name="Neemias Informatica Lima" userId="b77af7bd85500281" providerId="LiveId" clId="{A5FFC722-50E9-45E6-A6D0-6DB67F02EC53}" dt="2023-11-09T23:46:24.497" v="53" actId="14100"/>
          <ac:picMkLst>
            <pc:docMk/>
            <pc:sldMk cId="2103443556" sldId="281"/>
            <ac:picMk id="4" creationId="{FFB479FC-1345-9FD7-7F2C-F5033E03E098}"/>
          </ac:picMkLst>
        </pc:picChg>
      </pc:sldChg>
      <pc:sldChg chg="addSp delSp modSp mod">
        <pc:chgData name="Neemias Informatica Lima" userId="b77af7bd85500281" providerId="LiveId" clId="{A5FFC722-50E9-45E6-A6D0-6DB67F02EC53}" dt="2023-11-09T23:52:15.219" v="132" actId="6549"/>
        <pc:sldMkLst>
          <pc:docMk/>
          <pc:sldMk cId="3683219421" sldId="282"/>
        </pc:sldMkLst>
        <pc:spChg chg="del">
          <ac:chgData name="Neemias Informatica Lima" userId="b77af7bd85500281" providerId="LiveId" clId="{A5FFC722-50E9-45E6-A6D0-6DB67F02EC53}" dt="2023-11-09T23:48:00.861" v="56" actId="478"/>
          <ac:spMkLst>
            <pc:docMk/>
            <pc:sldMk cId="3683219421" sldId="282"/>
            <ac:spMk id="2" creationId="{A2EDF709-A80D-C542-494F-1D687A60A95B}"/>
          </ac:spMkLst>
        </pc:spChg>
        <pc:spChg chg="del">
          <ac:chgData name="Neemias Informatica Lima" userId="b77af7bd85500281" providerId="LiveId" clId="{A5FFC722-50E9-45E6-A6D0-6DB67F02EC53}" dt="2023-11-09T23:48:00.861" v="56" actId="478"/>
          <ac:spMkLst>
            <pc:docMk/>
            <pc:sldMk cId="3683219421" sldId="282"/>
            <ac:spMk id="5" creationId="{5AAC87F9-ABB7-FDCD-A797-29B755D4EB21}"/>
          </ac:spMkLst>
        </pc:spChg>
        <pc:spChg chg="add mod">
          <ac:chgData name="Neemias Informatica Lima" userId="b77af7bd85500281" providerId="LiveId" clId="{A5FFC722-50E9-45E6-A6D0-6DB67F02EC53}" dt="2023-11-09T23:48:01.256" v="57"/>
          <ac:spMkLst>
            <pc:docMk/>
            <pc:sldMk cId="3683219421" sldId="282"/>
            <ac:spMk id="6" creationId="{1E348E7B-BBE0-3A5D-AFE9-899E11BCBBD6}"/>
          </ac:spMkLst>
        </pc:spChg>
        <pc:spChg chg="add mod">
          <ac:chgData name="Neemias Informatica Lima" userId="b77af7bd85500281" providerId="LiveId" clId="{A5FFC722-50E9-45E6-A6D0-6DB67F02EC53}" dt="2023-11-09T23:48:01.256" v="57"/>
          <ac:spMkLst>
            <pc:docMk/>
            <pc:sldMk cId="3683219421" sldId="282"/>
            <ac:spMk id="8" creationId="{74EFEC06-8621-A39E-2612-BF30A6D01358}"/>
          </ac:spMkLst>
        </pc:spChg>
        <pc:spChg chg="mod">
          <ac:chgData name="Neemias Informatica Lima" userId="b77af7bd85500281" providerId="LiveId" clId="{A5FFC722-50E9-45E6-A6D0-6DB67F02EC53}" dt="2023-11-09T23:52:15.219" v="132" actId="6549"/>
          <ac:spMkLst>
            <pc:docMk/>
            <pc:sldMk cId="3683219421" sldId="282"/>
            <ac:spMk id="12" creationId="{00000000-0000-0000-0000-000000000000}"/>
          </ac:spMkLst>
        </pc:spChg>
        <pc:spChg chg="mod">
          <ac:chgData name="Neemias Informatica Lima" userId="b77af7bd85500281" providerId="LiveId" clId="{A5FFC722-50E9-45E6-A6D0-6DB67F02EC53}" dt="2023-11-09T23:51:08.354" v="115"/>
          <ac:spMkLst>
            <pc:docMk/>
            <pc:sldMk cId="3683219421" sldId="282"/>
            <ac:spMk id="14" creationId="{00000000-0000-0000-0000-000000000000}"/>
          </ac:spMkLst>
        </pc:spChg>
        <pc:picChg chg="del">
          <ac:chgData name="Neemias Informatica Lima" userId="b77af7bd85500281" providerId="LiveId" clId="{A5FFC722-50E9-45E6-A6D0-6DB67F02EC53}" dt="2023-11-09T23:48:00.861" v="56" actId="478"/>
          <ac:picMkLst>
            <pc:docMk/>
            <pc:sldMk cId="3683219421" sldId="282"/>
            <ac:picMk id="7" creationId="{07F63EC8-32F7-E461-033C-A11663D6C239}"/>
          </ac:picMkLst>
        </pc:picChg>
        <pc:picChg chg="add mod">
          <ac:chgData name="Neemias Informatica Lima" userId="b77af7bd85500281" providerId="LiveId" clId="{A5FFC722-50E9-45E6-A6D0-6DB67F02EC53}" dt="2023-11-09T23:48:01.256" v="57"/>
          <ac:picMkLst>
            <pc:docMk/>
            <pc:sldMk cId="3683219421" sldId="282"/>
            <ac:picMk id="9" creationId="{9D50E2FA-9A4A-34B4-BE40-1F0788C758B3}"/>
          </ac:picMkLst>
        </pc:picChg>
      </pc:sldChg>
      <pc:sldChg chg="addSp delSp modSp mod">
        <pc:chgData name="Neemias Informatica Lima" userId="b77af7bd85500281" providerId="LiveId" clId="{A5FFC722-50E9-45E6-A6D0-6DB67F02EC53}" dt="2023-11-09T23:53:11.348" v="154" actId="20577"/>
        <pc:sldMkLst>
          <pc:docMk/>
          <pc:sldMk cId="3902406419" sldId="283"/>
        </pc:sldMkLst>
        <pc:spChg chg="del">
          <ac:chgData name="Neemias Informatica Lima" userId="b77af7bd85500281" providerId="LiveId" clId="{A5FFC722-50E9-45E6-A6D0-6DB67F02EC53}" dt="2023-11-09T23:48:10.020" v="58" actId="478"/>
          <ac:spMkLst>
            <pc:docMk/>
            <pc:sldMk cId="3902406419" sldId="283"/>
            <ac:spMk id="2" creationId="{E1F049EA-6239-4857-DD12-1C99C9E89C5B}"/>
          </ac:spMkLst>
        </pc:spChg>
        <pc:spChg chg="del">
          <ac:chgData name="Neemias Informatica Lima" userId="b77af7bd85500281" providerId="LiveId" clId="{A5FFC722-50E9-45E6-A6D0-6DB67F02EC53}" dt="2023-11-09T23:48:10.020" v="58" actId="478"/>
          <ac:spMkLst>
            <pc:docMk/>
            <pc:sldMk cId="3902406419" sldId="283"/>
            <ac:spMk id="4" creationId="{9A652215-A6F6-10F8-F8F9-CECEB9518A2A}"/>
          </ac:spMkLst>
        </pc:spChg>
        <pc:spChg chg="add mod">
          <ac:chgData name="Neemias Informatica Lima" userId="b77af7bd85500281" providerId="LiveId" clId="{A5FFC722-50E9-45E6-A6D0-6DB67F02EC53}" dt="2023-11-09T23:48:10.343" v="59"/>
          <ac:spMkLst>
            <pc:docMk/>
            <pc:sldMk cId="3902406419" sldId="283"/>
            <ac:spMk id="5" creationId="{09C201A3-0575-B48B-8304-EEDC244560B5}"/>
          </ac:spMkLst>
        </pc:spChg>
        <pc:spChg chg="add mod">
          <ac:chgData name="Neemias Informatica Lima" userId="b77af7bd85500281" providerId="LiveId" clId="{A5FFC722-50E9-45E6-A6D0-6DB67F02EC53}" dt="2023-11-09T23:48:10.343" v="59"/>
          <ac:spMkLst>
            <pc:docMk/>
            <pc:sldMk cId="3902406419" sldId="283"/>
            <ac:spMk id="7" creationId="{BD1EFC26-FDC9-6744-B104-ADC3267EE8BD}"/>
          </ac:spMkLst>
        </pc:spChg>
        <pc:spChg chg="mod">
          <ac:chgData name="Neemias Informatica Lima" userId="b77af7bd85500281" providerId="LiveId" clId="{A5FFC722-50E9-45E6-A6D0-6DB67F02EC53}" dt="2023-11-09T23:52:30.847" v="135"/>
          <ac:spMkLst>
            <pc:docMk/>
            <pc:sldMk cId="3902406419" sldId="283"/>
            <ac:spMk id="14" creationId="{00000000-0000-0000-0000-000000000000}"/>
          </ac:spMkLst>
        </pc:spChg>
        <pc:spChg chg="mod">
          <ac:chgData name="Neemias Informatica Lima" userId="b77af7bd85500281" providerId="LiveId" clId="{A5FFC722-50E9-45E6-A6D0-6DB67F02EC53}" dt="2023-11-09T23:53:11.348" v="154" actId="20577"/>
          <ac:spMkLst>
            <pc:docMk/>
            <pc:sldMk cId="3902406419" sldId="283"/>
            <ac:spMk id="15" creationId="{D5C09FDA-172B-4732-BD2E-A9BBEF8B191B}"/>
          </ac:spMkLst>
        </pc:spChg>
        <pc:picChg chg="del">
          <ac:chgData name="Neemias Informatica Lima" userId="b77af7bd85500281" providerId="LiveId" clId="{A5FFC722-50E9-45E6-A6D0-6DB67F02EC53}" dt="2023-11-09T23:48:10.020" v="58" actId="478"/>
          <ac:picMkLst>
            <pc:docMk/>
            <pc:sldMk cId="3902406419" sldId="283"/>
            <ac:picMk id="6" creationId="{1F39AB75-F429-2D5C-DF9C-17C4246A44E1}"/>
          </ac:picMkLst>
        </pc:picChg>
        <pc:picChg chg="add mod">
          <ac:chgData name="Neemias Informatica Lima" userId="b77af7bd85500281" providerId="LiveId" clId="{A5FFC722-50E9-45E6-A6D0-6DB67F02EC53}" dt="2023-11-09T23:48:10.343" v="59"/>
          <ac:picMkLst>
            <pc:docMk/>
            <pc:sldMk cId="3902406419" sldId="283"/>
            <ac:picMk id="8" creationId="{CF9A1591-AB30-A421-B018-103EF1E17B51}"/>
          </ac:picMkLst>
        </pc:picChg>
      </pc:sldChg>
      <pc:sldChg chg="addSp delSp modSp mod">
        <pc:chgData name="Neemias Informatica Lima" userId="b77af7bd85500281" providerId="LiveId" clId="{A5FFC722-50E9-45E6-A6D0-6DB67F02EC53}" dt="2023-11-09T23:56:20.759" v="217" actId="6549"/>
        <pc:sldMkLst>
          <pc:docMk/>
          <pc:sldMk cId="2424059023" sldId="284"/>
        </pc:sldMkLst>
        <pc:spChg chg="del">
          <ac:chgData name="Neemias Informatica Lima" userId="b77af7bd85500281" providerId="LiveId" clId="{A5FFC722-50E9-45E6-A6D0-6DB67F02EC53}" dt="2023-11-09T23:48:28.544" v="62" actId="478"/>
          <ac:spMkLst>
            <pc:docMk/>
            <pc:sldMk cId="2424059023" sldId="284"/>
            <ac:spMk id="2" creationId="{26EF4B2A-7EB0-A8F8-5EAA-313191C48A3F}"/>
          </ac:spMkLst>
        </pc:spChg>
        <pc:spChg chg="del">
          <ac:chgData name="Neemias Informatica Lima" userId="b77af7bd85500281" providerId="LiveId" clId="{A5FFC722-50E9-45E6-A6D0-6DB67F02EC53}" dt="2023-11-09T23:48:28.544" v="62" actId="478"/>
          <ac:spMkLst>
            <pc:docMk/>
            <pc:sldMk cId="2424059023" sldId="284"/>
            <ac:spMk id="4" creationId="{9E7EE009-7590-02EA-AB7C-DDB3689B4B7E}"/>
          </ac:spMkLst>
        </pc:spChg>
        <pc:spChg chg="add mod">
          <ac:chgData name="Neemias Informatica Lima" userId="b77af7bd85500281" providerId="LiveId" clId="{A5FFC722-50E9-45E6-A6D0-6DB67F02EC53}" dt="2023-11-09T23:48:28.909" v="63"/>
          <ac:spMkLst>
            <pc:docMk/>
            <pc:sldMk cId="2424059023" sldId="284"/>
            <ac:spMk id="5" creationId="{C0F399F5-E754-16A6-3659-0DE597719086}"/>
          </ac:spMkLst>
        </pc:spChg>
        <pc:spChg chg="add mod">
          <ac:chgData name="Neemias Informatica Lima" userId="b77af7bd85500281" providerId="LiveId" clId="{A5FFC722-50E9-45E6-A6D0-6DB67F02EC53}" dt="2023-11-09T23:48:28.909" v="63"/>
          <ac:spMkLst>
            <pc:docMk/>
            <pc:sldMk cId="2424059023" sldId="284"/>
            <ac:spMk id="7" creationId="{74BA9D31-6AC8-DE98-112D-4FC3850A876B}"/>
          </ac:spMkLst>
        </pc:spChg>
        <pc:spChg chg="mod">
          <ac:chgData name="Neemias Informatica Lima" userId="b77af7bd85500281" providerId="LiveId" clId="{A5FFC722-50E9-45E6-A6D0-6DB67F02EC53}" dt="2023-11-09T23:55:00.568" v="193"/>
          <ac:spMkLst>
            <pc:docMk/>
            <pc:sldMk cId="2424059023" sldId="284"/>
            <ac:spMk id="14" creationId="{00000000-0000-0000-0000-000000000000}"/>
          </ac:spMkLst>
        </pc:spChg>
        <pc:spChg chg="mod">
          <ac:chgData name="Neemias Informatica Lima" userId="b77af7bd85500281" providerId="LiveId" clId="{A5FFC722-50E9-45E6-A6D0-6DB67F02EC53}" dt="2023-11-09T23:56:20.759" v="217" actId="6549"/>
          <ac:spMkLst>
            <pc:docMk/>
            <pc:sldMk cId="2424059023" sldId="284"/>
            <ac:spMk id="15" creationId="{C3A1BEFC-B9B8-4142-B09F-1F5B330F4265}"/>
          </ac:spMkLst>
        </pc:spChg>
        <pc:picChg chg="del">
          <ac:chgData name="Neemias Informatica Lima" userId="b77af7bd85500281" providerId="LiveId" clId="{A5FFC722-50E9-45E6-A6D0-6DB67F02EC53}" dt="2023-11-09T23:48:28.544" v="62" actId="478"/>
          <ac:picMkLst>
            <pc:docMk/>
            <pc:sldMk cId="2424059023" sldId="284"/>
            <ac:picMk id="6" creationId="{2AAD047A-FF23-82F8-7097-D75F9B106335}"/>
          </ac:picMkLst>
        </pc:picChg>
        <pc:picChg chg="add mod">
          <ac:chgData name="Neemias Informatica Lima" userId="b77af7bd85500281" providerId="LiveId" clId="{A5FFC722-50E9-45E6-A6D0-6DB67F02EC53}" dt="2023-11-09T23:48:28.909" v="63"/>
          <ac:picMkLst>
            <pc:docMk/>
            <pc:sldMk cId="2424059023" sldId="284"/>
            <ac:picMk id="8" creationId="{E21A921E-2FC5-43DE-4BD7-BC0151EABB85}"/>
          </ac:picMkLst>
        </pc:picChg>
      </pc:sldChg>
      <pc:sldChg chg="addSp delSp modSp mod">
        <pc:chgData name="Neemias Informatica Lima" userId="b77af7bd85500281" providerId="LiveId" clId="{A5FFC722-50E9-45E6-A6D0-6DB67F02EC53}" dt="2023-11-09T23:58:07.338" v="253" actId="20577"/>
        <pc:sldMkLst>
          <pc:docMk/>
          <pc:sldMk cId="2241968852" sldId="285"/>
        </pc:sldMkLst>
        <pc:spChg chg="del">
          <ac:chgData name="Neemias Informatica Lima" userId="b77af7bd85500281" providerId="LiveId" clId="{A5FFC722-50E9-45E6-A6D0-6DB67F02EC53}" dt="2023-11-09T23:48:44.412" v="66" actId="478"/>
          <ac:spMkLst>
            <pc:docMk/>
            <pc:sldMk cId="2241968852" sldId="285"/>
            <ac:spMk id="2" creationId="{E7A4C6F3-7B6F-D90D-DF27-891E6A872615}"/>
          </ac:spMkLst>
        </pc:spChg>
        <pc:spChg chg="del">
          <ac:chgData name="Neemias Informatica Lima" userId="b77af7bd85500281" providerId="LiveId" clId="{A5FFC722-50E9-45E6-A6D0-6DB67F02EC53}" dt="2023-11-09T23:48:44.412" v="66" actId="478"/>
          <ac:spMkLst>
            <pc:docMk/>
            <pc:sldMk cId="2241968852" sldId="285"/>
            <ac:spMk id="4" creationId="{C6897E51-F73A-27E2-72D7-0659DA5BCCDF}"/>
          </ac:spMkLst>
        </pc:spChg>
        <pc:spChg chg="add mod">
          <ac:chgData name="Neemias Informatica Lima" userId="b77af7bd85500281" providerId="LiveId" clId="{A5FFC722-50E9-45E6-A6D0-6DB67F02EC53}" dt="2023-11-09T23:48:44.883" v="67"/>
          <ac:spMkLst>
            <pc:docMk/>
            <pc:sldMk cId="2241968852" sldId="285"/>
            <ac:spMk id="5" creationId="{6FC5854A-468F-1BFC-A815-338D79212C87}"/>
          </ac:spMkLst>
        </pc:spChg>
        <pc:spChg chg="add mod">
          <ac:chgData name="Neemias Informatica Lima" userId="b77af7bd85500281" providerId="LiveId" clId="{A5FFC722-50E9-45E6-A6D0-6DB67F02EC53}" dt="2023-11-09T23:48:44.883" v="67"/>
          <ac:spMkLst>
            <pc:docMk/>
            <pc:sldMk cId="2241968852" sldId="285"/>
            <ac:spMk id="7" creationId="{394FB5EA-A921-AA09-C28C-CDFE17730A27}"/>
          </ac:spMkLst>
        </pc:spChg>
        <pc:spChg chg="mod">
          <ac:chgData name="Neemias Informatica Lima" userId="b77af7bd85500281" providerId="LiveId" clId="{A5FFC722-50E9-45E6-A6D0-6DB67F02EC53}" dt="2023-11-09T23:57:08.173" v="227"/>
          <ac:spMkLst>
            <pc:docMk/>
            <pc:sldMk cId="2241968852" sldId="285"/>
            <ac:spMk id="14" creationId="{00000000-0000-0000-0000-000000000000}"/>
          </ac:spMkLst>
        </pc:spChg>
        <pc:spChg chg="mod">
          <ac:chgData name="Neemias Informatica Lima" userId="b77af7bd85500281" providerId="LiveId" clId="{A5FFC722-50E9-45E6-A6D0-6DB67F02EC53}" dt="2023-11-09T23:58:07.338" v="253" actId="20577"/>
          <ac:spMkLst>
            <pc:docMk/>
            <pc:sldMk cId="2241968852" sldId="285"/>
            <ac:spMk id="15" creationId="{0F091E13-8EAD-4FFB-9473-BC74E5ABDC64}"/>
          </ac:spMkLst>
        </pc:spChg>
        <pc:picChg chg="del">
          <ac:chgData name="Neemias Informatica Lima" userId="b77af7bd85500281" providerId="LiveId" clId="{A5FFC722-50E9-45E6-A6D0-6DB67F02EC53}" dt="2023-11-09T23:48:44.412" v="66" actId="478"/>
          <ac:picMkLst>
            <pc:docMk/>
            <pc:sldMk cId="2241968852" sldId="285"/>
            <ac:picMk id="6" creationId="{48A55988-F5A5-CEBB-21BF-291AB9DAC436}"/>
          </ac:picMkLst>
        </pc:picChg>
        <pc:picChg chg="add mod">
          <ac:chgData name="Neemias Informatica Lima" userId="b77af7bd85500281" providerId="LiveId" clId="{A5FFC722-50E9-45E6-A6D0-6DB67F02EC53}" dt="2023-11-09T23:48:44.883" v="67"/>
          <ac:picMkLst>
            <pc:docMk/>
            <pc:sldMk cId="2241968852" sldId="285"/>
            <ac:picMk id="8" creationId="{160F83C6-B431-2D45-A392-F57D6AF93B2C}"/>
          </ac:picMkLst>
        </pc:picChg>
      </pc:sldChg>
      <pc:sldChg chg="addSp delSp modSp mod">
        <pc:chgData name="Neemias Informatica Lima" userId="b77af7bd85500281" providerId="LiveId" clId="{A5FFC722-50E9-45E6-A6D0-6DB67F02EC53}" dt="2023-11-10T00:00:09.481" v="286" actId="6549"/>
        <pc:sldMkLst>
          <pc:docMk/>
          <pc:sldMk cId="1959249856" sldId="286"/>
        </pc:sldMkLst>
        <pc:spChg chg="del">
          <ac:chgData name="Neemias Informatica Lima" userId="b77af7bd85500281" providerId="LiveId" clId="{A5FFC722-50E9-45E6-A6D0-6DB67F02EC53}" dt="2023-11-09T23:48:58.484" v="70" actId="478"/>
          <ac:spMkLst>
            <pc:docMk/>
            <pc:sldMk cId="1959249856" sldId="286"/>
            <ac:spMk id="2" creationId="{21B7A0EB-F123-E02D-B215-E17C43FF9878}"/>
          </ac:spMkLst>
        </pc:spChg>
        <pc:spChg chg="del">
          <ac:chgData name="Neemias Informatica Lima" userId="b77af7bd85500281" providerId="LiveId" clId="{A5FFC722-50E9-45E6-A6D0-6DB67F02EC53}" dt="2023-11-09T23:48:58.484" v="70" actId="478"/>
          <ac:spMkLst>
            <pc:docMk/>
            <pc:sldMk cId="1959249856" sldId="286"/>
            <ac:spMk id="4" creationId="{7C6DA452-EB49-A0DD-7B38-0D605630F209}"/>
          </ac:spMkLst>
        </pc:spChg>
        <pc:spChg chg="add mod">
          <ac:chgData name="Neemias Informatica Lima" userId="b77af7bd85500281" providerId="LiveId" clId="{A5FFC722-50E9-45E6-A6D0-6DB67F02EC53}" dt="2023-11-09T23:48:58.839" v="71"/>
          <ac:spMkLst>
            <pc:docMk/>
            <pc:sldMk cId="1959249856" sldId="286"/>
            <ac:spMk id="5" creationId="{6FCEAA4B-4541-1140-9E59-A50D96E62A51}"/>
          </ac:spMkLst>
        </pc:spChg>
        <pc:spChg chg="add mod">
          <ac:chgData name="Neemias Informatica Lima" userId="b77af7bd85500281" providerId="LiveId" clId="{A5FFC722-50E9-45E6-A6D0-6DB67F02EC53}" dt="2023-11-09T23:48:58.839" v="71"/>
          <ac:spMkLst>
            <pc:docMk/>
            <pc:sldMk cId="1959249856" sldId="286"/>
            <ac:spMk id="7" creationId="{18560DD6-033B-CA60-83B9-98BBF26586DA}"/>
          </ac:spMkLst>
        </pc:spChg>
        <pc:spChg chg="mod">
          <ac:chgData name="Neemias Informatica Lima" userId="b77af7bd85500281" providerId="LiveId" clId="{A5FFC722-50E9-45E6-A6D0-6DB67F02EC53}" dt="2023-11-09T23:59:17.196" v="268"/>
          <ac:spMkLst>
            <pc:docMk/>
            <pc:sldMk cId="1959249856" sldId="286"/>
            <ac:spMk id="14" creationId="{00000000-0000-0000-0000-000000000000}"/>
          </ac:spMkLst>
        </pc:spChg>
        <pc:spChg chg="mod">
          <ac:chgData name="Neemias Informatica Lima" userId="b77af7bd85500281" providerId="LiveId" clId="{A5FFC722-50E9-45E6-A6D0-6DB67F02EC53}" dt="2023-11-10T00:00:09.481" v="286" actId="6549"/>
          <ac:spMkLst>
            <pc:docMk/>
            <pc:sldMk cId="1959249856" sldId="286"/>
            <ac:spMk id="15" creationId="{863BB09B-C8C1-4354-BC51-D930C951E507}"/>
          </ac:spMkLst>
        </pc:spChg>
        <pc:picChg chg="del">
          <ac:chgData name="Neemias Informatica Lima" userId="b77af7bd85500281" providerId="LiveId" clId="{A5FFC722-50E9-45E6-A6D0-6DB67F02EC53}" dt="2023-11-09T23:48:58.484" v="70" actId="478"/>
          <ac:picMkLst>
            <pc:docMk/>
            <pc:sldMk cId="1959249856" sldId="286"/>
            <ac:picMk id="6" creationId="{F4D89A17-5C4A-7F1C-7122-D2CC30DC440B}"/>
          </ac:picMkLst>
        </pc:picChg>
        <pc:picChg chg="add mod">
          <ac:chgData name="Neemias Informatica Lima" userId="b77af7bd85500281" providerId="LiveId" clId="{A5FFC722-50E9-45E6-A6D0-6DB67F02EC53}" dt="2023-11-09T23:48:58.839" v="71"/>
          <ac:picMkLst>
            <pc:docMk/>
            <pc:sldMk cId="1959249856" sldId="286"/>
            <ac:picMk id="8" creationId="{642ABAA2-DACE-15F3-53AD-E54ECF7E030F}"/>
          </ac:picMkLst>
        </pc:picChg>
      </pc:sldChg>
      <pc:sldChg chg="addSp delSp modSp mod">
        <pc:chgData name="Neemias Informatica Lima" userId="b77af7bd85500281" providerId="LiveId" clId="{A5FFC722-50E9-45E6-A6D0-6DB67F02EC53}" dt="2023-11-10T00:01:41.732" v="314" actId="313"/>
        <pc:sldMkLst>
          <pc:docMk/>
          <pc:sldMk cId="2857006406" sldId="287"/>
        </pc:sldMkLst>
        <pc:spChg chg="del">
          <ac:chgData name="Neemias Informatica Lima" userId="b77af7bd85500281" providerId="LiveId" clId="{A5FFC722-50E9-45E6-A6D0-6DB67F02EC53}" dt="2023-11-09T23:49:33.175" v="76" actId="478"/>
          <ac:spMkLst>
            <pc:docMk/>
            <pc:sldMk cId="2857006406" sldId="287"/>
            <ac:spMk id="2" creationId="{F184F3A3-5A24-9267-52E2-1309EEAC98CF}"/>
          </ac:spMkLst>
        </pc:spChg>
        <pc:spChg chg="del">
          <ac:chgData name="Neemias Informatica Lima" userId="b77af7bd85500281" providerId="LiveId" clId="{A5FFC722-50E9-45E6-A6D0-6DB67F02EC53}" dt="2023-11-09T23:49:33.175" v="76" actId="478"/>
          <ac:spMkLst>
            <pc:docMk/>
            <pc:sldMk cId="2857006406" sldId="287"/>
            <ac:spMk id="4" creationId="{BEA498DA-97EA-5E68-FAD0-78806F597C43}"/>
          </ac:spMkLst>
        </pc:spChg>
        <pc:spChg chg="add mod">
          <ac:chgData name="Neemias Informatica Lima" userId="b77af7bd85500281" providerId="LiveId" clId="{A5FFC722-50E9-45E6-A6D0-6DB67F02EC53}" dt="2023-11-09T23:49:33.698" v="77"/>
          <ac:spMkLst>
            <pc:docMk/>
            <pc:sldMk cId="2857006406" sldId="287"/>
            <ac:spMk id="5" creationId="{8217F3EA-FBAA-79DE-8737-1384F75C7DDD}"/>
          </ac:spMkLst>
        </pc:spChg>
        <pc:spChg chg="add mod">
          <ac:chgData name="Neemias Informatica Lima" userId="b77af7bd85500281" providerId="LiveId" clId="{A5FFC722-50E9-45E6-A6D0-6DB67F02EC53}" dt="2023-11-09T23:49:33.698" v="77"/>
          <ac:spMkLst>
            <pc:docMk/>
            <pc:sldMk cId="2857006406" sldId="287"/>
            <ac:spMk id="7" creationId="{379B63F7-B694-2787-5D63-29B46C15249E}"/>
          </ac:spMkLst>
        </pc:spChg>
        <pc:spChg chg="mod">
          <ac:chgData name="Neemias Informatica Lima" userId="b77af7bd85500281" providerId="LiveId" clId="{A5FFC722-50E9-45E6-A6D0-6DB67F02EC53}" dt="2023-11-10T00:01:41.732" v="314" actId="313"/>
          <ac:spMkLst>
            <pc:docMk/>
            <pc:sldMk cId="2857006406" sldId="287"/>
            <ac:spMk id="16" creationId="{28D68641-D640-4BD7-9D5B-B3803DCCF9B3}"/>
          </ac:spMkLst>
        </pc:spChg>
        <pc:picChg chg="del">
          <ac:chgData name="Neemias Informatica Lima" userId="b77af7bd85500281" providerId="LiveId" clId="{A5FFC722-50E9-45E6-A6D0-6DB67F02EC53}" dt="2023-11-09T23:49:33.175" v="76" actId="478"/>
          <ac:picMkLst>
            <pc:docMk/>
            <pc:sldMk cId="2857006406" sldId="287"/>
            <ac:picMk id="6" creationId="{FA32B28C-2D68-FC31-E3CE-5E71AF84CB59}"/>
          </ac:picMkLst>
        </pc:picChg>
        <pc:picChg chg="add mod">
          <ac:chgData name="Neemias Informatica Lima" userId="b77af7bd85500281" providerId="LiveId" clId="{A5FFC722-50E9-45E6-A6D0-6DB67F02EC53}" dt="2023-11-09T23:49:33.698" v="77"/>
          <ac:picMkLst>
            <pc:docMk/>
            <pc:sldMk cId="2857006406" sldId="287"/>
            <ac:picMk id="8" creationId="{C9903CB3-0063-A48A-CEB3-8FF0D494E454}"/>
          </ac:picMkLst>
        </pc:picChg>
      </pc:sldChg>
      <pc:sldChg chg="addSp delSp modSp mod">
        <pc:chgData name="Neemias Informatica Lima" userId="b77af7bd85500281" providerId="LiveId" clId="{A5FFC722-50E9-45E6-A6D0-6DB67F02EC53}" dt="2023-11-09T23:51:49.087" v="127" actId="20577"/>
        <pc:sldMkLst>
          <pc:docMk/>
          <pc:sldMk cId="2630436816" sldId="288"/>
        </pc:sldMkLst>
        <pc:spChg chg="del">
          <ac:chgData name="Neemias Informatica Lima" userId="b77af7bd85500281" providerId="LiveId" clId="{A5FFC722-50E9-45E6-A6D0-6DB67F02EC53}" dt="2023-11-09T23:47:50.516" v="54" actId="478"/>
          <ac:spMkLst>
            <pc:docMk/>
            <pc:sldMk cId="2630436816" sldId="288"/>
            <ac:spMk id="2" creationId="{FB355DDC-717A-3FF1-0819-7E9D470C7DDC}"/>
          </ac:spMkLst>
        </pc:spChg>
        <pc:spChg chg="del">
          <ac:chgData name="Neemias Informatica Lima" userId="b77af7bd85500281" providerId="LiveId" clId="{A5FFC722-50E9-45E6-A6D0-6DB67F02EC53}" dt="2023-11-09T23:47:50.516" v="54" actId="478"/>
          <ac:spMkLst>
            <pc:docMk/>
            <pc:sldMk cId="2630436816" sldId="288"/>
            <ac:spMk id="4" creationId="{16880676-7290-3F39-C2F7-1F4881CD9C4F}"/>
          </ac:spMkLst>
        </pc:spChg>
        <pc:spChg chg="add mod">
          <ac:chgData name="Neemias Informatica Lima" userId="b77af7bd85500281" providerId="LiveId" clId="{A5FFC722-50E9-45E6-A6D0-6DB67F02EC53}" dt="2023-11-09T23:47:50.912" v="55"/>
          <ac:spMkLst>
            <pc:docMk/>
            <pc:sldMk cId="2630436816" sldId="288"/>
            <ac:spMk id="5" creationId="{5F29D246-1431-0DE6-7420-38DFCB073C15}"/>
          </ac:spMkLst>
        </pc:spChg>
        <pc:spChg chg="add mod">
          <ac:chgData name="Neemias Informatica Lima" userId="b77af7bd85500281" providerId="LiveId" clId="{A5FFC722-50E9-45E6-A6D0-6DB67F02EC53}" dt="2023-11-09T23:47:50.912" v="55"/>
          <ac:spMkLst>
            <pc:docMk/>
            <pc:sldMk cId="2630436816" sldId="288"/>
            <ac:spMk id="7" creationId="{1A52D104-2363-74DC-BF60-85043E4748DF}"/>
          </ac:spMkLst>
        </pc:spChg>
        <pc:spChg chg="mod">
          <ac:chgData name="Neemias Informatica Lima" userId="b77af7bd85500281" providerId="LiveId" clId="{A5FFC722-50E9-45E6-A6D0-6DB67F02EC53}" dt="2023-11-09T23:51:49.087" v="127" actId="20577"/>
          <ac:spMkLst>
            <pc:docMk/>
            <pc:sldMk cId="2630436816" sldId="288"/>
            <ac:spMk id="13" creationId="{00000000-0000-0000-0000-000000000000}"/>
          </ac:spMkLst>
        </pc:spChg>
        <pc:spChg chg="mod">
          <ac:chgData name="Neemias Informatica Lima" userId="b77af7bd85500281" providerId="LiveId" clId="{A5FFC722-50E9-45E6-A6D0-6DB67F02EC53}" dt="2023-11-09T23:51:02.330" v="110"/>
          <ac:spMkLst>
            <pc:docMk/>
            <pc:sldMk cId="2630436816" sldId="288"/>
            <ac:spMk id="14" creationId="{00000000-0000-0000-0000-000000000000}"/>
          </ac:spMkLst>
        </pc:spChg>
        <pc:picChg chg="del">
          <ac:chgData name="Neemias Informatica Lima" userId="b77af7bd85500281" providerId="LiveId" clId="{A5FFC722-50E9-45E6-A6D0-6DB67F02EC53}" dt="2023-11-09T23:47:50.516" v="54" actId="478"/>
          <ac:picMkLst>
            <pc:docMk/>
            <pc:sldMk cId="2630436816" sldId="288"/>
            <ac:picMk id="6" creationId="{FF6D838B-157F-9951-18DF-B842DC429620}"/>
          </ac:picMkLst>
        </pc:picChg>
        <pc:picChg chg="add mod">
          <ac:chgData name="Neemias Informatica Lima" userId="b77af7bd85500281" providerId="LiveId" clId="{A5FFC722-50E9-45E6-A6D0-6DB67F02EC53}" dt="2023-11-09T23:47:50.912" v="55"/>
          <ac:picMkLst>
            <pc:docMk/>
            <pc:sldMk cId="2630436816" sldId="288"/>
            <ac:picMk id="8" creationId="{07715C8A-F2CA-FEF3-EED8-897D9BEB9ED0}"/>
          </ac:picMkLst>
        </pc:picChg>
      </pc:sldChg>
      <pc:sldChg chg="addSp delSp modSp mod">
        <pc:chgData name="Neemias Informatica Lima" userId="b77af7bd85500281" providerId="LiveId" clId="{A5FFC722-50E9-45E6-A6D0-6DB67F02EC53}" dt="2023-11-09T23:54:46.445" v="190" actId="6549"/>
        <pc:sldMkLst>
          <pc:docMk/>
          <pc:sldMk cId="3032827026" sldId="289"/>
        </pc:sldMkLst>
        <pc:spChg chg="del">
          <ac:chgData name="Neemias Informatica Lima" userId="b77af7bd85500281" providerId="LiveId" clId="{A5FFC722-50E9-45E6-A6D0-6DB67F02EC53}" dt="2023-11-09T23:48:22.395" v="60" actId="478"/>
          <ac:spMkLst>
            <pc:docMk/>
            <pc:sldMk cId="3032827026" sldId="289"/>
            <ac:spMk id="2" creationId="{0B55D683-E9E5-C83B-BA23-F2A67DBE061F}"/>
          </ac:spMkLst>
        </pc:spChg>
        <pc:spChg chg="del">
          <ac:chgData name="Neemias Informatica Lima" userId="b77af7bd85500281" providerId="LiveId" clId="{A5FFC722-50E9-45E6-A6D0-6DB67F02EC53}" dt="2023-11-09T23:48:22.395" v="60" actId="478"/>
          <ac:spMkLst>
            <pc:docMk/>
            <pc:sldMk cId="3032827026" sldId="289"/>
            <ac:spMk id="4" creationId="{F6FB91E4-9231-CB3B-D71F-2C1C2774793E}"/>
          </ac:spMkLst>
        </pc:spChg>
        <pc:spChg chg="add mod">
          <ac:chgData name="Neemias Informatica Lima" userId="b77af7bd85500281" providerId="LiveId" clId="{A5FFC722-50E9-45E6-A6D0-6DB67F02EC53}" dt="2023-11-09T23:48:22.760" v="61"/>
          <ac:spMkLst>
            <pc:docMk/>
            <pc:sldMk cId="3032827026" sldId="289"/>
            <ac:spMk id="5" creationId="{4564CE88-CC83-1F62-35D7-2047BC5D5595}"/>
          </ac:spMkLst>
        </pc:spChg>
        <pc:spChg chg="add mod">
          <ac:chgData name="Neemias Informatica Lima" userId="b77af7bd85500281" providerId="LiveId" clId="{A5FFC722-50E9-45E6-A6D0-6DB67F02EC53}" dt="2023-11-09T23:48:22.760" v="61"/>
          <ac:spMkLst>
            <pc:docMk/>
            <pc:sldMk cId="3032827026" sldId="289"/>
            <ac:spMk id="7" creationId="{7C94BAC1-F096-E9B7-EC6C-4861201DD0D5}"/>
          </ac:spMkLst>
        </pc:spChg>
        <pc:spChg chg="mod">
          <ac:chgData name="Neemias Informatica Lima" userId="b77af7bd85500281" providerId="LiveId" clId="{A5FFC722-50E9-45E6-A6D0-6DB67F02EC53}" dt="2023-11-09T23:54:46.445" v="190" actId="6549"/>
          <ac:spMkLst>
            <pc:docMk/>
            <pc:sldMk cId="3032827026" sldId="289"/>
            <ac:spMk id="12" creationId="{A64B78EF-EDA8-421A-88C9-45544BBCA9D1}"/>
          </ac:spMkLst>
        </pc:spChg>
        <pc:spChg chg="mod">
          <ac:chgData name="Neemias Informatica Lima" userId="b77af7bd85500281" providerId="LiveId" clId="{A5FFC722-50E9-45E6-A6D0-6DB67F02EC53}" dt="2023-11-09T23:52:36.733" v="140"/>
          <ac:spMkLst>
            <pc:docMk/>
            <pc:sldMk cId="3032827026" sldId="289"/>
            <ac:spMk id="14" creationId="{00000000-0000-0000-0000-000000000000}"/>
          </ac:spMkLst>
        </pc:spChg>
        <pc:picChg chg="del">
          <ac:chgData name="Neemias Informatica Lima" userId="b77af7bd85500281" providerId="LiveId" clId="{A5FFC722-50E9-45E6-A6D0-6DB67F02EC53}" dt="2023-11-09T23:48:22.395" v="60" actId="478"/>
          <ac:picMkLst>
            <pc:docMk/>
            <pc:sldMk cId="3032827026" sldId="289"/>
            <ac:picMk id="6" creationId="{AD410966-87AD-A11B-83FE-33027B00131C}"/>
          </ac:picMkLst>
        </pc:picChg>
        <pc:picChg chg="add mod">
          <ac:chgData name="Neemias Informatica Lima" userId="b77af7bd85500281" providerId="LiveId" clId="{A5FFC722-50E9-45E6-A6D0-6DB67F02EC53}" dt="2023-11-09T23:48:22.760" v="61"/>
          <ac:picMkLst>
            <pc:docMk/>
            <pc:sldMk cId="3032827026" sldId="289"/>
            <ac:picMk id="8" creationId="{238FA93D-C4E2-DE5C-852F-B5B4A18FB64A}"/>
          </ac:picMkLst>
        </pc:picChg>
      </pc:sldChg>
      <pc:sldChg chg="addSp delSp modSp mod">
        <pc:chgData name="Neemias Informatica Lima" userId="b77af7bd85500281" providerId="LiveId" clId="{A5FFC722-50E9-45E6-A6D0-6DB67F02EC53}" dt="2023-11-09T23:56:43.392" v="222"/>
        <pc:sldMkLst>
          <pc:docMk/>
          <pc:sldMk cId="3772032319" sldId="290"/>
        </pc:sldMkLst>
        <pc:spChg chg="del">
          <ac:chgData name="Neemias Informatica Lima" userId="b77af7bd85500281" providerId="LiveId" clId="{A5FFC722-50E9-45E6-A6D0-6DB67F02EC53}" dt="2023-11-09T23:48:35.055" v="64" actId="478"/>
          <ac:spMkLst>
            <pc:docMk/>
            <pc:sldMk cId="3772032319" sldId="290"/>
            <ac:spMk id="2" creationId="{1A8A79E5-3088-1B26-657A-0E64C6438B65}"/>
          </ac:spMkLst>
        </pc:spChg>
        <pc:spChg chg="del">
          <ac:chgData name="Neemias Informatica Lima" userId="b77af7bd85500281" providerId="LiveId" clId="{A5FFC722-50E9-45E6-A6D0-6DB67F02EC53}" dt="2023-11-09T23:48:35.055" v="64" actId="478"/>
          <ac:spMkLst>
            <pc:docMk/>
            <pc:sldMk cId="3772032319" sldId="290"/>
            <ac:spMk id="4" creationId="{607D71B3-EDEA-5852-765C-F7542C36949B}"/>
          </ac:spMkLst>
        </pc:spChg>
        <pc:spChg chg="add mod">
          <ac:chgData name="Neemias Informatica Lima" userId="b77af7bd85500281" providerId="LiveId" clId="{A5FFC722-50E9-45E6-A6D0-6DB67F02EC53}" dt="2023-11-09T23:48:35.340" v="65"/>
          <ac:spMkLst>
            <pc:docMk/>
            <pc:sldMk cId="3772032319" sldId="290"/>
            <ac:spMk id="5" creationId="{BA079931-9F80-A8B5-3ADC-82A70EA6CD1C}"/>
          </ac:spMkLst>
        </pc:spChg>
        <pc:spChg chg="add mod">
          <ac:chgData name="Neemias Informatica Lima" userId="b77af7bd85500281" providerId="LiveId" clId="{A5FFC722-50E9-45E6-A6D0-6DB67F02EC53}" dt="2023-11-09T23:48:35.340" v="65"/>
          <ac:spMkLst>
            <pc:docMk/>
            <pc:sldMk cId="3772032319" sldId="290"/>
            <ac:spMk id="7" creationId="{83F5A7A8-ED37-3E13-AC3D-0367B631725A}"/>
          </ac:spMkLst>
        </pc:spChg>
        <pc:spChg chg="mod">
          <ac:chgData name="Neemias Informatica Lima" userId="b77af7bd85500281" providerId="LiveId" clId="{A5FFC722-50E9-45E6-A6D0-6DB67F02EC53}" dt="2023-11-09T23:56:43.392" v="222"/>
          <ac:spMkLst>
            <pc:docMk/>
            <pc:sldMk cId="3772032319" sldId="290"/>
            <ac:spMk id="12" creationId="{8D5A143D-15FB-4DFE-B0EC-FEEB77A92B2C}"/>
          </ac:spMkLst>
        </pc:spChg>
        <pc:spChg chg="mod">
          <ac:chgData name="Neemias Informatica Lima" userId="b77af7bd85500281" providerId="LiveId" clId="{A5FFC722-50E9-45E6-A6D0-6DB67F02EC53}" dt="2023-11-09T23:55:06.380" v="198"/>
          <ac:spMkLst>
            <pc:docMk/>
            <pc:sldMk cId="3772032319" sldId="290"/>
            <ac:spMk id="14" creationId="{00000000-0000-0000-0000-000000000000}"/>
          </ac:spMkLst>
        </pc:spChg>
        <pc:picChg chg="del">
          <ac:chgData name="Neemias Informatica Lima" userId="b77af7bd85500281" providerId="LiveId" clId="{A5FFC722-50E9-45E6-A6D0-6DB67F02EC53}" dt="2023-11-09T23:48:35.055" v="64" actId="478"/>
          <ac:picMkLst>
            <pc:docMk/>
            <pc:sldMk cId="3772032319" sldId="290"/>
            <ac:picMk id="6" creationId="{1E103ABB-F0E2-5904-428F-6247717BE9D4}"/>
          </ac:picMkLst>
        </pc:picChg>
        <pc:picChg chg="add mod">
          <ac:chgData name="Neemias Informatica Lima" userId="b77af7bd85500281" providerId="LiveId" clId="{A5FFC722-50E9-45E6-A6D0-6DB67F02EC53}" dt="2023-11-09T23:48:35.340" v="65"/>
          <ac:picMkLst>
            <pc:docMk/>
            <pc:sldMk cId="3772032319" sldId="290"/>
            <ac:picMk id="8" creationId="{DC856A3A-489B-B61D-66A4-67E7C39CB61B}"/>
          </ac:picMkLst>
        </pc:picChg>
      </pc:sldChg>
      <pc:sldChg chg="addSp delSp modSp mod">
        <pc:chgData name="Neemias Informatica Lima" userId="b77af7bd85500281" providerId="LiveId" clId="{A5FFC722-50E9-45E6-A6D0-6DB67F02EC53}" dt="2023-11-09T23:59:01.895" v="265" actId="20577"/>
        <pc:sldMkLst>
          <pc:docMk/>
          <pc:sldMk cId="1768216317" sldId="291"/>
        </pc:sldMkLst>
        <pc:spChg chg="del">
          <ac:chgData name="Neemias Informatica Lima" userId="b77af7bd85500281" providerId="LiveId" clId="{A5FFC722-50E9-45E6-A6D0-6DB67F02EC53}" dt="2023-11-09T23:48:51.795" v="68" actId="478"/>
          <ac:spMkLst>
            <pc:docMk/>
            <pc:sldMk cId="1768216317" sldId="291"/>
            <ac:spMk id="2" creationId="{12A27B5B-903A-8BB6-FFF1-26D83EA9FDC6}"/>
          </ac:spMkLst>
        </pc:spChg>
        <pc:spChg chg="del">
          <ac:chgData name="Neemias Informatica Lima" userId="b77af7bd85500281" providerId="LiveId" clId="{A5FFC722-50E9-45E6-A6D0-6DB67F02EC53}" dt="2023-11-09T23:48:51.795" v="68" actId="478"/>
          <ac:spMkLst>
            <pc:docMk/>
            <pc:sldMk cId="1768216317" sldId="291"/>
            <ac:spMk id="4" creationId="{76CD09A0-534E-954B-43EF-C5B916E5EE8F}"/>
          </ac:spMkLst>
        </pc:spChg>
        <pc:spChg chg="add mod">
          <ac:chgData name="Neemias Informatica Lima" userId="b77af7bd85500281" providerId="LiveId" clId="{A5FFC722-50E9-45E6-A6D0-6DB67F02EC53}" dt="2023-11-09T23:48:52.171" v="69"/>
          <ac:spMkLst>
            <pc:docMk/>
            <pc:sldMk cId="1768216317" sldId="291"/>
            <ac:spMk id="5" creationId="{410077CF-5BD3-38FD-E988-126F10E77720}"/>
          </ac:spMkLst>
        </pc:spChg>
        <pc:spChg chg="add mod">
          <ac:chgData name="Neemias Informatica Lima" userId="b77af7bd85500281" providerId="LiveId" clId="{A5FFC722-50E9-45E6-A6D0-6DB67F02EC53}" dt="2023-11-09T23:48:52.171" v="69"/>
          <ac:spMkLst>
            <pc:docMk/>
            <pc:sldMk cId="1768216317" sldId="291"/>
            <ac:spMk id="7" creationId="{9E6756DD-207B-FF91-5685-EDCB483F64CA}"/>
          </ac:spMkLst>
        </pc:spChg>
        <pc:spChg chg="mod">
          <ac:chgData name="Neemias Informatica Lima" userId="b77af7bd85500281" providerId="LiveId" clId="{A5FFC722-50E9-45E6-A6D0-6DB67F02EC53}" dt="2023-11-09T23:59:01.895" v="265" actId="20577"/>
          <ac:spMkLst>
            <pc:docMk/>
            <pc:sldMk cId="1768216317" sldId="291"/>
            <ac:spMk id="12" creationId="{FD5EC092-AC81-4728-9A45-4C4BB5B95C65}"/>
          </ac:spMkLst>
        </pc:spChg>
        <pc:spChg chg="mod">
          <ac:chgData name="Neemias Informatica Lima" userId="b77af7bd85500281" providerId="LiveId" clId="{A5FFC722-50E9-45E6-A6D0-6DB67F02EC53}" dt="2023-11-09T23:57:15.323" v="232"/>
          <ac:spMkLst>
            <pc:docMk/>
            <pc:sldMk cId="1768216317" sldId="291"/>
            <ac:spMk id="14" creationId="{00000000-0000-0000-0000-000000000000}"/>
          </ac:spMkLst>
        </pc:spChg>
        <pc:picChg chg="del">
          <ac:chgData name="Neemias Informatica Lima" userId="b77af7bd85500281" providerId="LiveId" clId="{A5FFC722-50E9-45E6-A6D0-6DB67F02EC53}" dt="2023-11-09T23:48:51.795" v="68" actId="478"/>
          <ac:picMkLst>
            <pc:docMk/>
            <pc:sldMk cId="1768216317" sldId="291"/>
            <ac:picMk id="6" creationId="{2D071933-24F7-BB23-9639-AC4B6F81477F}"/>
          </ac:picMkLst>
        </pc:picChg>
        <pc:picChg chg="add mod">
          <ac:chgData name="Neemias Informatica Lima" userId="b77af7bd85500281" providerId="LiveId" clId="{A5FFC722-50E9-45E6-A6D0-6DB67F02EC53}" dt="2023-11-09T23:48:52.171" v="69"/>
          <ac:picMkLst>
            <pc:docMk/>
            <pc:sldMk cId="1768216317" sldId="291"/>
            <ac:picMk id="8" creationId="{EBCC23E2-CCBE-9F79-95CE-36EFF37D61F6}"/>
          </ac:picMkLst>
        </pc:picChg>
      </pc:sldChg>
      <pc:sldChg chg="addSp delSp modSp mod">
        <pc:chgData name="Neemias Informatica Lima" userId="b77af7bd85500281" providerId="LiveId" clId="{A5FFC722-50E9-45E6-A6D0-6DB67F02EC53}" dt="2023-11-10T00:00:39.845" v="297"/>
        <pc:sldMkLst>
          <pc:docMk/>
          <pc:sldMk cId="3757265641" sldId="292"/>
        </pc:sldMkLst>
        <pc:spChg chg="del">
          <ac:chgData name="Neemias Informatica Lima" userId="b77af7bd85500281" providerId="LiveId" clId="{A5FFC722-50E9-45E6-A6D0-6DB67F02EC53}" dt="2023-11-09T23:49:12.643" v="72" actId="478"/>
          <ac:spMkLst>
            <pc:docMk/>
            <pc:sldMk cId="3757265641" sldId="292"/>
            <ac:spMk id="2" creationId="{81B60F96-7E88-5198-A22B-9EBD0CC2D7E2}"/>
          </ac:spMkLst>
        </pc:spChg>
        <pc:spChg chg="del">
          <ac:chgData name="Neemias Informatica Lima" userId="b77af7bd85500281" providerId="LiveId" clId="{A5FFC722-50E9-45E6-A6D0-6DB67F02EC53}" dt="2023-11-09T23:49:12.643" v="72" actId="478"/>
          <ac:spMkLst>
            <pc:docMk/>
            <pc:sldMk cId="3757265641" sldId="292"/>
            <ac:spMk id="4" creationId="{7A536E30-4116-18E0-94BA-DB05D85F339C}"/>
          </ac:spMkLst>
        </pc:spChg>
        <pc:spChg chg="add mod">
          <ac:chgData name="Neemias Informatica Lima" userId="b77af7bd85500281" providerId="LiveId" clId="{A5FFC722-50E9-45E6-A6D0-6DB67F02EC53}" dt="2023-11-09T23:49:13.127" v="73"/>
          <ac:spMkLst>
            <pc:docMk/>
            <pc:sldMk cId="3757265641" sldId="292"/>
            <ac:spMk id="5" creationId="{64655730-BE0B-2374-5F6E-4CCA615CEB90}"/>
          </ac:spMkLst>
        </pc:spChg>
        <pc:spChg chg="add mod">
          <ac:chgData name="Neemias Informatica Lima" userId="b77af7bd85500281" providerId="LiveId" clId="{A5FFC722-50E9-45E6-A6D0-6DB67F02EC53}" dt="2023-11-09T23:49:13.127" v="73"/>
          <ac:spMkLst>
            <pc:docMk/>
            <pc:sldMk cId="3757265641" sldId="292"/>
            <ac:spMk id="7" creationId="{097CE697-574A-39D7-64CC-5321B999EC2F}"/>
          </ac:spMkLst>
        </pc:spChg>
        <pc:spChg chg="mod">
          <ac:chgData name="Neemias Informatica Lima" userId="b77af7bd85500281" providerId="LiveId" clId="{A5FFC722-50E9-45E6-A6D0-6DB67F02EC53}" dt="2023-11-10T00:00:39.845" v="297"/>
          <ac:spMkLst>
            <pc:docMk/>
            <pc:sldMk cId="3757265641" sldId="292"/>
            <ac:spMk id="12" creationId="{1EC42BAA-B890-43DD-B4F0-9AB5685AF2FE}"/>
          </ac:spMkLst>
        </pc:spChg>
        <pc:spChg chg="mod">
          <ac:chgData name="Neemias Informatica Lima" userId="b77af7bd85500281" providerId="LiveId" clId="{A5FFC722-50E9-45E6-A6D0-6DB67F02EC53}" dt="2023-11-09T23:59:22.278" v="273"/>
          <ac:spMkLst>
            <pc:docMk/>
            <pc:sldMk cId="3757265641" sldId="292"/>
            <ac:spMk id="14" creationId="{00000000-0000-0000-0000-000000000000}"/>
          </ac:spMkLst>
        </pc:spChg>
        <pc:picChg chg="del">
          <ac:chgData name="Neemias Informatica Lima" userId="b77af7bd85500281" providerId="LiveId" clId="{A5FFC722-50E9-45E6-A6D0-6DB67F02EC53}" dt="2023-11-09T23:49:12.643" v="72" actId="478"/>
          <ac:picMkLst>
            <pc:docMk/>
            <pc:sldMk cId="3757265641" sldId="292"/>
            <ac:picMk id="6" creationId="{6917CA22-2CCA-F720-0B68-768300A5974B}"/>
          </ac:picMkLst>
        </pc:picChg>
        <pc:picChg chg="add mod">
          <ac:chgData name="Neemias Informatica Lima" userId="b77af7bd85500281" providerId="LiveId" clId="{A5FFC722-50E9-45E6-A6D0-6DB67F02EC53}" dt="2023-11-09T23:49:13.127" v="73"/>
          <ac:picMkLst>
            <pc:docMk/>
            <pc:sldMk cId="3757265641" sldId="292"/>
            <ac:picMk id="8" creationId="{CAF896B6-A58D-8C42-0900-D0244A716B6F}"/>
          </ac:picMkLst>
        </pc:picChg>
      </pc:sldChg>
      <pc:sldChg chg="addSp delSp modSp mod">
        <pc:chgData name="Neemias Informatica Lima" userId="b77af7bd85500281" providerId="LiveId" clId="{A5FFC722-50E9-45E6-A6D0-6DB67F02EC53}" dt="2023-11-10T00:01:00.115" v="302"/>
        <pc:sldMkLst>
          <pc:docMk/>
          <pc:sldMk cId="3114938747" sldId="293"/>
        </pc:sldMkLst>
        <pc:spChg chg="del">
          <ac:chgData name="Neemias Informatica Lima" userId="b77af7bd85500281" providerId="LiveId" clId="{A5FFC722-50E9-45E6-A6D0-6DB67F02EC53}" dt="2023-11-09T23:49:23.791" v="74" actId="478"/>
          <ac:spMkLst>
            <pc:docMk/>
            <pc:sldMk cId="3114938747" sldId="293"/>
            <ac:spMk id="2" creationId="{52DBB1DE-19C9-41C9-DFFB-84D1C9EBC834}"/>
          </ac:spMkLst>
        </pc:spChg>
        <pc:spChg chg="del">
          <ac:chgData name="Neemias Informatica Lima" userId="b77af7bd85500281" providerId="LiveId" clId="{A5FFC722-50E9-45E6-A6D0-6DB67F02EC53}" dt="2023-11-09T23:49:23.791" v="74" actId="478"/>
          <ac:spMkLst>
            <pc:docMk/>
            <pc:sldMk cId="3114938747" sldId="293"/>
            <ac:spMk id="4" creationId="{6F1DDF95-1EC6-8953-D456-8F056571FFFA}"/>
          </ac:spMkLst>
        </pc:spChg>
        <pc:spChg chg="add mod">
          <ac:chgData name="Neemias Informatica Lima" userId="b77af7bd85500281" providerId="LiveId" clId="{A5FFC722-50E9-45E6-A6D0-6DB67F02EC53}" dt="2023-11-09T23:49:24.343" v="75"/>
          <ac:spMkLst>
            <pc:docMk/>
            <pc:sldMk cId="3114938747" sldId="293"/>
            <ac:spMk id="5" creationId="{F422C5C0-A385-4A6E-23FF-D8D6062FCFC3}"/>
          </ac:spMkLst>
        </pc:spChg>
        <pc:spChg chg="add mod">
          <ac:chgData name="Neemias Informatica Lima" userId="b77af7bd85500281" providerId="LiveId" clId="{A5FFC722-50E9-45E6-A6D0-6DB67F02EC53}" dt="2023-11-09T23:49:24.343" v="75"/>
          <ac:spMkLst>
            <pc:docMk/>
            <pc:sldMk cId="3114938747" sldId="293"/>
            <ac:spMk id="7" creationId="{94C5BCA5-C1AF-0135-85C0-3BD8B408A93D}"/>
          </ac:spMkLst>
        </pc:spChg>
        <pc:spChg chg="mod">
          <ac:chgData name="Neemias Informatica Lima" userId="b77af7bd85500281" providerId="LiveId" clId="{A5FFC722-50E9-45E6-A6D0-6DB67F02EC53}" dt="2023-11-10T00:01:00.115" v="302"/>
          <ac:spMkLst>
            <pc:docMk/>
            <pc:sldMk cId="3114938747" sldId="293"/>
            <ac:spMk id="16" creationId="{CFC8B9D9-C6ED-4706-A104-65D118A5B7F9}"/>
          </ac:spMkLst>
        </pc:spChg>
        <pc:picChg chg="del">
          <ac:chgData name="Neemias Informatica Lima" userId="b77af7bd85500281" providerId="LiveId" clId="{A5FFC722-50E9-45E6-A6D0-6DB67F02EC53}" dt="2023-11-09T23:49:23.791" v="74" actId="478"/>
          <ac:picMkLst>
            <pc:docMk/>
            <pc:sldMk cId="3114938747" sldId="293"/>
            <ac:picMk id="6" creationId="{E930E4D8-2BA4-A75D-9208-2ACD3323150E}"/>
          </ac:picMkLst>
        </pc:picChg>
        <pc:picChg chg="add mod">
          <ac:chgData name="Neemias Informatica Lima" userId="b77af7bd85500281" providerId="LiveId" clId="{A5FFC722-50E9-45E6-A6D0-6DB67F02EC53}" dt="2023-11-09T23:49:24.343" v="75"/>
          <ac:picMkLst>
            <pc:docMk/>
            <pc:sldMk cId="3114938747" sldId="293"/>
            <ac:picMk id="8" creationId="{578FC225-77E8-C181-101B-77FDC8669039}"/>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10/11/2023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10/11/2023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350717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350790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11/10/2023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11/10/2023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Anseio por Deus em Sião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"A minha alma suspira e desfalece pelos átrios do Senhor; o meu coração e a minha carne exultam pelo Deus vivo!" (SI 84:2).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SI 84; Ap 21:3; Sl 122; 87; Gl 3:28, 29; Mt 28:18-20; SI 46; 125</a:t>
            </a:r>
            <a:endParaRPr lang="pt-BR" altLang="pt-BR" sz="1200" dirty="0">
              <a:latin typeface="Arial Black" panose="020B0A04020102020204" pitchFamily="34" charset="0"/>
              <a:cs typeface="Arial" panose="020B0604020202020204" pitchFamily="34" charset="0"/>
            </a:endParaRPr>
          </a:p>
        </p:txBody>
      </p:sp>
      <p:pic>
        <p:nvPicPr>
          <p:cNvPr id="3" name="Imagem 2" descr="Texto sobre foto de homens&#10;&#10;Descrição gerada automaticamente com confiança média">
            <a:extLst>
              <a:ext uri="{FF2B5EF4-FFF2-40B4-BE49-F238E27FC236}">
                <a16:creationId xmlns:a16="http://schemas.microsoft.com/office/drawing/2014/main" id="{8459030A-0354-25B2-74E5-139FB0FFBF5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1499818" cy="236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462788BE-343A-7069-4885-E2E502319545}"/>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4052692" y="574600"/>
            <a:ext cx="2600869" cy="236162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Segurança e paz de Sião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Evidentemente o mundo não conhece a Deus, pois o Senhor está no meio de Seu povo, e onde Ele habita há paz (SI 46:4, 5). No entanto, embora o mundo O rejeite, Deus não abandona o mundo. Ele está presente no mundo, pois está entre o Seu povo. Em outras palavras, ainda que tudo pareça ruim, a presença divina está aqui, e, conhecendo essa verdade fundamental, encontramos esperança e encorajamento.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 que é o refúgio perfeito, é a Fonte da paz e da segurança duradouras de Sião. As palavras que destacam a segurança de Sião no Salmo 46:3 são “ainda que”. Embora o mundo esteja em confusão, o povo de Deus está seguro. Isso mostra que a paz não é o resultado da total ausência de provações, mas um dom de Deus a Seus filhos confiantes. Confiança irrestrita em Deus pode dar ao Seu filho paz e segurança em meio à tempestade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8:23-27). A questão é: Deus deixará o mundo às suas escolhas e ações destrutivas para sempre?</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94DDE6D8-2E75-151F-6C11-B49D7151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C45EB66-7A43-942B-1579-6A8F365A181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239998D3-2F54-B4EC-F33A-B6B33D5410A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80CFD87-2ED0-309B-96BE-C4B910AD585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Inabalável como o monte Sião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9. Como os que confiam em Deus são retratados no Salmo 125:1, 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10. Como os justos são tentados? Qual é a lição para nós? S1125:3-5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0FF73A8-8BF9-F527-9C72-0F5C3D6D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A4B0F0E-51CD-9507-5991-F3A5060040B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3F178E88-6246-4D48-35D3-E7FDA68E4A4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48C59D5-08D1-FBC3-C706-1D1F5873FD5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Inabalável como o monte Sião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95570"/>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fiéis podem ser desencorajados pelo sucesso dos ímpios e, talvez, tentados a seguir seus caminhos (SI 73:2-13; 94:3). A grandiosa estabilidade do monte Sião não pode firmar os que se afastam do Senhor. O povo ainda tem liberdade para “praticar a iniquidade” (SI 125:3) e desviar-se “para caminhos tortuosos” (SI 125:5). O Senhor é justo e julgará os que permanecem em rebelião e não se arrependem dos pecados.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Eis o chamado para que o povo de Deus permaneça com fé e confiança inabaláveis no Senhor, assim como o monte Sião é seu refúgio inabalável. Ou seja, mesmo quando não entendemos as provações, ainda podemos confiar na bondade de Deus. A dificuldade está na debilidade e na pequenez da mente humana.</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9E481C7A-67B6-24D5-C0BD-942A94F94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7C3DE36-B798-14C1-96E1-2C7D5882621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08CB0E05-DF3A-124B-E750-8F66AF53899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321FC55-DF4D-500E-5A8E-6A068F357C8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Cantar os cânticos de Sião expressa a determinação de manter viva 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esperança do reino de Deus na nova Terra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21:1-5). “Ali, mentes imortais contemplarão, com prazer que jamais acabará, as maravilhas do poder criador, os mistérios do amor que redime. Não haverá nenhum adversário cruel, enganador, para nos tentar a esquecer de Deus. Todas as habilidades se desenvolverão, e todas as capacidades serão ampliadas. [...] E surgirão ainda novas alturas a atingir, novas maravilhas a admirar, novas verdades a compreender e novos objetivos para aguçar as aptidões físicas, mentais e espirituais” (Ellen G. White, O Grande Conflito [CPB, 2021], p. 559, 560). O compromisso de não esquecer Sião é uma promessa dos peregrinos de nunca aceitarem este mundo como sua pátria, mas aguardar os novos céus e a nova Terra.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salmos de Sião podem ser cantados por todos que desejam viver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 nova Jerusalém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3:12). </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Texto sobre foto de homens&#10;&#10;Descrição gerada automaticamente com confiança média">
            <a:extLst>
              <a:ext uri="{FF2B5EF4-FFF2-40B4-BE49-F238E27FC236}">
                <a16:creationId xmlns:a16="http://schemas.microsoft.com/office/drawing/2014/main" id="{C16293BF-81B1-6FAC-8601-192B4ED0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DA4CA0F-F160-229C-2DFF-69B717BC50B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A8DF6561-A376-F6A2-A4A5-53D591ABD16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FD7E726-59A7-EC83-65F7-70BA60DC12E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aplicar à igreja os princípios espirituais e teológicos da Sião literal?</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os crentes permanecem no santuário de Deus?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1:14-18;</a:t>
            </a:r>
          </a:p>
          <a:p>
            <a:pPr algn="just">
              <a:lnSpc>
                <a:spcPct val="100000"/>
              </a:lnSpc>
              <a:spcBef>
                <a:spcPct val="0"/>
              </a:spcBef>
              <a:buNone/>
            </a:pPr>
            <a:r>
              <a:rPr lang="pt-BR" altLang="pt-BR" sz="1500" dirty="0" err="1">
                <a:solidFill>
                  <a:srgbClr val="C00000"/>
                </a:solidFill>
                <a:latin typeface="Arial Black" panose="020B0A04020102020204" pitchFamily="34" charset="0"/>
                <a:cs typeface="Arial" panose="020B0604020202020204" pitchFamily="34" charset="0"/>
              </a:rPr>
              <a:t>Hb</a:t>
            </a:r>
            <a:r>
              <a:rPr lang="pt-BR" altLang="pt-BR" sz="1500" dirty="0">
                <a:solidFill>
                  <a:srgbClr val="C00000"/>
                </a:solidFill>
                <a:latin typeface="Arial Black" panose="020B0A04020102020204" pitchFamily="34" charset="0"/>
                <a:cs typeface="Arial" panose="020B0604020202020204" pitchFamily="34" charset="0"/>
              </a:rPr>
              <a:t> 12:22-24).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Sião se tornará a cidade de todas as nações, conforme .previsto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no Salmo 87?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5:10;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2:11-16; Cl 1:19-23).</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4</a:t>
            </a:r>
            <a:r>
              <a:rPr lang="pt-BR" altLang="pt-BR" sz="1500" dirty="0">
                <a:solidFill>
                  <a:srgbClr val="C00000"/>
                </a:solidFill>
                <a:latin typeface="Arial Black" panose="020B0A04020102020204" pitchFamily="34" charset="0"/>
                <a:cs typeface="Arial" panose="020B0604020202020204" pitchFamily="34" charset="0"/>
              </a:rPr>
              <a:t>. Como responder à pessoa que aponta para a prosperidade dos ímpios,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enquanto pessoas “boas” sofrem? É importante reconhecer que não temos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respostas para tudo?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4C5B123F-8E84-8FC0-8679-089C7A6C4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40F622A-807C-D4AD-604D-CBB9535C302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45F34B56-7A18-DE4F-DA98-D79C1D176D1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F8E601F-0969-6582-2D1E-FB78F754FFE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6608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Os cânticos de Sião são hinos alegres que engrandecem a beleza de Sião e a soberania do Senhor, que reina de Seu santo monte. Esses salmos frequentemente louvam os méritos da casa do Senhor e expressam um amor pelo santuário que também pode ser encontrado em outros salmos. Muitos deles foram escritos pelos filhos de Corá, que tiveram experiência em primeira mão da bênção de estar na casa do Senhor como músicos do templo (</a:t>
            </a:r>
            <a:r>
              <a:rPr lang="pt-BR" altLang="pt-BR" sz="1650" dirty="0" err="1">
                <a:latin typeface="Arial Black" panose="020B0A04020102020204" pitchFamily="34" charset="0"/>
                <a:cs typeface="Arial" panose="020B0604020202020204" pitchFamily="34" charset="0"/>
              </a:rPr>
              <a:t>lCr</a:t>
            </a:r>
            <a:r>
              <a:rPr lang="pt-BR" altLang="pt-BR" sz="1650" dirty="0">
                <a:latin typeface="Arial Black" panose="020B0A04020102020204" pitchFamily="34" charset="0"/>
                <a:cs typeface="Arial" panose="020B0604020202020204" pitchFamily="34" charset="0"/>
              </a:rPr>
              <a:t> 6:31-38) e guardas de suas portas (</a:t>
            </a:r>
            <a:r>
              <a:rPr lang="pt-BR" altLang="pt-BR" sz="1650" dirty="0" err="1">
                <a:latin typeface="Arial Black" panose="020B0A04020102020204" pitchFamily="34" charset="0"/>
                <a:cs typeface="Arial" panose="020B0604020202020204" pitchFamily="34" charset="0"/>
              </a:rPr>
              <a:t>lCr</a:t>
            </a:r>
            <a:r>
              <a:rPr lang="pt-BR" altLang="pt-BR" sz="1650" dirty="0">
                <a:latin typeface="Arial Black" panose="020B0A04020102020204" pitchFamily="34" charset="0"/>
                <a:cs typeface="Arial" panose="020B0604020202020204" pitchFamily="34" charset="0"/>
              </a:rPr>
              <a:t> 9:19). O que faz de Sião a fonte de esperança e alegria? Sião representava a presença viva de Deus entre Seu povo. Assim como o povo de Israel é o povo escolhido de Deus (</a:t>
            </a:r>
            <a:r>
              <a:rPr lang="pt-BR" altLang="pt-BR" sz="1650" dirty="0" err="1">
                <a:latin typeface="Arial Black" panose="020B0A04020102020204" pitchFamily="34" charset="0"/>
                <a:cs typeface="Arial" panose="020B0604020202020204" pitchFamily="34" charset="0"/>
              </a:rPr>
              <a:t>Dt</a:t>
            </a:r>
            <a:r>
              <a:rPr lang="pt-BR" altLang="pt-BR" sz="1650" dirty="0">
                <a:latin typeface="Arial Black" panose="020B0A04020102020204" pitchFamily="34" charset="0"/>
                <a:cs typeface="Arial" panose="020B0604020202020204" pitchFamily="34" charset="0"/>
              </a:rPr>
              <a:t> 7:6), Sião é o monte escolhido de Deus (SI 78:68; 87:2). Deus reina de Sião (SI 99:1, 2) e fundou Seu templo também em Sião (SI 87:1). Portanto, Sião é um lugar de bênçãos divinas e refúgio.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Texto sobre foto de homens&#10;&#10;Descrição gerada automaticamente com confiança média">
            <a:extLst>
              <a:ext uri="{FF2B5EF4-FFF2-40B4-BE49-F238E27FC236}">
                <a16:creationId xmlns:a16="http://schemas.microsoft.com/office/drawing/2014/main" id="{75BC1A2E-8AA2-A139-0337-F7BC8D8E4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3A936F99-BB51-7C2D-A78F-375A4D586EC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dia nos Teus átrios vale mais que mil</a:t>
            </a:r>
            <a:endParaRPr lang="pt-BR" sz="2000" dirty="0">
              <a:solidFill>
                <a:schemeClr val="tx1"/>
              </a:solidFill>
            </a:endParaRPr>
          </a:p>
        </p:txBody>
      </p:sp>
      <p:sp>
        <p:nvSpPr>
          <p:cNvPr id="13" name="CaixaDeTexto 15"/>
          <p:cNvSpPr txBox="1">
            <a:spLocks noChangeArrowheads="1"/>
          </p:cNvSpPr>
          <p:nvPr/>
        </p:nvSpPr>
        <p:spPr bwMode="auto">
          <a:xfrm>
            <a:off x="64294" y="1250807"/>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Salmo 84:1-4. Por que o salmista anseia por habitar no santuário?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Salmo 84:5-12. Quem mais pode ser abençoado pelo santuário?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Apocalipse 21:3. Que esperança refletida no santuário terrestre nos é revelada nesse texto? Como, mesmo agora, podemos imaginar como será essa experiência?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A652FF02-6A2B-140C-34ED-C43A6FC43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6E77739-CD5B-99AF-E32A-57BB256D257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1CA5CEA4-B6A0-82AD-18A2-505BA31F71E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86063A6-936E-183E-6068-0CDA9ABAB9A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dia nos Teus átrios vale mais que mil</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As bênçãos de Deus são descritas irradiando do santuário, concedidas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primeiramente àqueles que servem ali (SI 84:4), depois aos peregrinos a caminho do santuário (SI 84:5-10) e, finalmente, chegam até os confins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da Terra. A expectativa de encontrar Deus no santuário fortalece a fé dos peregrinos (SI 84:7). Enquanto a força do viajante comum enfraquece sob o fardo da jornada cansativa, a força dos peregrinos ao santuário aumenta quanto mais se aproximam dali.</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Mesmo quando fisicamente distantes do santuário, os filhos de Deus continuam a ter um selo do santuário de Deus andando retamente (SI 84:11), o que caracteriza os justos que entram no santuário do Senhor (SI 15:1, 2). O Senhor é chamado de “sol”, mostrando que as bênçãos 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santuário, como os raios solares, se estendem até os confins da Terra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(SI 84:11). Assim, aqueles que permanecem com Deus por meio da fé recebem Sua graça, independentemente de onde estejam.</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Texto sobre foto de homens&#10;&#10;Descrição gerada automaticamente com confiança média">
            <a:extLst>
              <a:ext uri="{FF2B5EF4-FFF2-40B4-BE49-F238E27FC236}">
                <a16:creationId xmlns:a16="http://schemas.microsoft.com/office/drawing/2014/main" id="{5F5FFF93-B293-80B2-CC1C-DF16E54F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D4FAD1A-1927-BCF8-945B-D3CAEB00A6B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8" name="Retângulo 7">
            <a:extLst>
              <a:ext uri="{FF2B5EF4-FFF2-40B4-BE49-F238E27FC236}">
                <a16:creationId xmlns:a16="http://schemas.microsoft.com/office/drawing/2014/main" id="{57C2CB09-2398-DB24-9C70-960C3D1B657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0B037FCC-4544-761A-0D3A-684D8AA724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Ore pela paz de Jerusalém</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Salmo 122:1-5. Quais eram os sentimentos dos adoradores ao chegarem a Jerusalém? O que esperavam encontrar ali?</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Salmo 122:6-9. Qual é a principal oração do povo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Na prática, como podemos promovera harmonia entre nós como povo de Deus?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B4C629C-3540-A7BF-6C30-A0187F23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FA50A89-5753-E8DA-3F6A-8A88DA23939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BC1729B1-5725-23D6-F808-27CF1444079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1C690E2-7C74-8C72-4B83-2F75980EBDE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Ore pela paz de Jerusalém</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Orar pela paz de Jerusalém invocava as bênçãos divinas sobre a cidade e seus habitantes e unia os adoradores, fazendo com que a paz se espalhasse entre eles (SI 122:8). Jerusalém só poderia ser a cidade da paz se existisse paz entre Deus e Seu povo, e entre os próprios filhos de Deus. Assim, a oração pela paz de Jerusalém transmitia um apelo ao povo para que vivesse em paz com Deus e uns com os outros. Na paz de Jerusalém, o povo prosperaria (SI 147:12-14). O salmo nos ensina que a oração pelo bem-estar da comunidade de fé deve ser o assunto principal das orações dos filhos de Deus, pois somente o povo forte e unido pode proclamar as boas novas da paz e salvação de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ao mundo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13:34, 35). Orar pela paz de Jerusalém ainda é um privilégio e uma responsabilidade dos crentes, pois mantém viva a esperança da vinda do reino de paz de Deus no fim dos tempos, que abrangerá não apenas a cidade de Jerusalém, mas o mundo inteiro.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7E2D46BE-ED57-AE72-A5F9-EB1CBDB47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F21BBD0-E13F-2F44-2074-B2A034BC815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81E9D9BA-F8C2-65C1-3AD3-4860312E220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9A5C160-D543-D1DA-EEBA-91EF5397F75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Sião - lar de todas as nações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Salmo 87:1,2.0 que faz de Sião um lugar tão estimado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Salmo 87:3-7. Que coisas gloriosas se diz sobre Sião?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prontidão de Sião em adotar todos os povos se cumpre na Grande Comissão da igreja para pregar o evangelho e as três mensagens angélicas às nações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28:18-20)?</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FC008282-3793-D012-6EED-5AA1DA61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A6A4574-84E2-B328-1A52-F528694AEED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24A1267D-96EE-8D50-C613-51AE66260B3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12DA13E-D703-1212-3CAA-E18FC7F97D0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Sião - lar de todas as nações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glória de Sião atrai todas as nações para Deus, e assim as fronteiras do Seu reino se estendem para incluir o mundo inteiro. Observe que Deus não trata as outras nações como cidadãos de segundo nível, mesmo que Sião seja retratada como o local de nascimento espiritual de todos os povos que aceitam o Senhor como Salvador.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registro dos indivíduos era feito de acordo com seu local de nascimento (Ne 7:5;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2:1-3). Três vezes o salmo afirma que as nações nascem em Sião, o que significa que o Senhor lhes dá uma nova identidade e lhes concede todos os privilégios dos legítimos filhos de Sião (SI 87:4-6). O salmo 87 aponta para a salvação de judeus e gentios e para a união deles na igreja por meio da redenção em Cristo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3:22; 10:12; G13:28,29; Cl 3:11). O retrato da prosperidade de Sião é reminiscência da visão do reino de Deus, que se torna uma montanha que enche a Terra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2:34, 35,44,45).</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Texto sobre foto de homens&#10;&#10;Descrição gerada automaticamente com confiança média">
            <a:extLst>
              <a:ext uri="{FF2B5EF4-FFF2-40B4-BE49-F238E27FC236}">
                <a16:creationId xmlns:a16="http://schemas.microsoft.com/office/drawing/2014/main" id="{5A0CE7BE-E0FF-4CA7-3035-C66C8C102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4E87295-8B8F-4572-0D3E-2BE8E1D678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F5A086FC-B1EE-D6CA-1822-B23260F2549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3114EAE-F9DF-68EE-A9A7-997011137E8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Segurança e paz de Sião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Como o mundo é poeticamente retratado no Salmo 46:1-7?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Como Deus responde à violência e destruição no mundo? SI 46:6-11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podemos ter paz e confiar em Deus em meio a um mundo turbulento?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Texto sobre foto de homens&#10;&#10;Descrição gerada automaticamente com confiança média">
            <a:extLst>
              <a:ext uri="{FF2B5EF4-FFF2-40B4-BE49-F238E27FC236}">
                <a16:creationId xmlns:a16="http://schemas.microsoft.com/office/drawing/2014/main" id="{0E3B97D4-6691-EEB0-410C-C2693A744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523785"/>
            <a:ext cx="919800" cy="149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C8A550A-8924-5809-97A6-314B37CA1E2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A45C0BE6-166F-AB1F-8CAE-68258021CB3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4">
                    <a:lumMod val="20000"/>
                    <a:lumOff val="80000"/>
                  </a:schemeClr>
                </a:solidFill>
                <a:latin typeface="Arial Black" panose="020B0A04020102020204" pitchFamily="34" charset="0"/>
                <a:cs typeface="Arial" panose="020B0604020202020204" pitchFamily="34" charset="0"/>
              </a:rPr>
              <a:t>SI 84; Ap 21:3; Sl 122; 87; Gl 3:28, 29; Mt 28:18-20; SI 46; 125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5F56455-7144-55B8-738A-9D6EA30F460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37199"/>
            <a:ext cx="1364476" cy="95929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3847</TotalTime>
  <Words>2155</Words>
  <Application>Microsoft Office PowerPoint</Application>
  <PresentationFormat>Personalizar</PresentationFormat>
  <Paragraphs>171</Paragraphs>
  <Slides>14</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2023-11-10T18:41:36Z</dcterms:modified>
</cp:coreProperties>
</file>