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1488" y="120"/>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2/17/2024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2/17/2024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17/02/2024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17/02/2024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17/02/2024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17/02/2024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2024 ::</a:t>
            </a:r>
          </a:p>
        </p:txBody>
      </p:sp>
      <p:sp>
        <p:nvSpPr>
          <p:cNvPr id="17" name="Retângulo 16"/>
          <p:cNvSpPr/>
          <p:nvPr/>
        </p:nvSpPr>
        <p:spPr>
          <a:xfrm>
            <a:off x="8831" y="1090479"/>
            <a:ext cx="9877919" cy="4708981"/>
          </a:xfrm>
          <a:prstGeom prst="rect">
            <a:avLst/>
          </a:prstGeom>
        </p:spPr>
        <p:txBody>
          <a:bodyPr wrap="square">
            <a:spAutoFit/>
          </a:bodyPr>
          <a:lstStyle/>
          <a:p>
            <a:r>
              <a:rPr lang="pt-BR" sz="2000" dirty="0">
                <a:solidFill>
                  <a:srgbClr val="FF0000"/>
                </a:solidFill>
                <a:latin typeface="Arial Black" panose="020B0A04020102020204" pitchFamily="34" charset="0"/>
              </a:rPr>
              <a:t>01/03 A 02/03 </a:t>
            </a:r>
            <a:r>
              <a:rPr lang="pt-BR" sz="2000" dirty="0">
                <a:solidFill>
                  <a:schemeClr val="tx2"/>
                </a:solidFill>
                <a:latin typeface="Arial Black" panose="020B0A04020102020204" pitchFamily="34" charset="0"/>
              </a:rPr>
              <a:t>– SEMANA DE REAVIVAMENTO E 10 DIAS DE ORAÇÃO</a:t>
            </a:r>
          </a:p>
          <a:p>
            <a:r>
              <a:rPr lang="pt-BR" sz="2000" dirty="0">
                <a:solidFill>
                  <a:srgbClr val="FF0000"/>
                </a:solidFill>
                <a:latin typeface="Arial Black" panose="020B0A04020102020204" pitchFamily="34" charset="0"/>
              </a:rPr>
              <a:t>02/03 – </a:t>
            </a:r>
            <a:r>
              <a:rPr lang="pt-BR" sz="2000" dirty="0">
                <a:solidFill>
                  <a:schemeClr val="tx2"/>
                </a:solidFill>
                <a:latin typeface="Arial Black" panose="020B0A04020102020204" pitchFamily="34" charset="0"/>
              </a:rPr>
              <a:t>10 HORAS DE JEJUM E ORAÇÃO </a:t>
            </a:r>
          </a:p>
          <a:p>
            <a:r>
              <a:rPr lang="pt-BR" sz="2000" dirty="0">
                <a:solidFill>
                  <a:srgbClr val="FF0000"/>
                </a:solidFill>
                <a:latin typeface="Arial Black" panose="020B0A04020102020204" pitchFamily="34" charset="0"/>
              </a:rPr>
              <a:t>08/03 – </a:t>
            </a:r>
            <a:r>
              <a:rPr lang="pt-BR" sz="2000" dirty="0">
                <a:solidFill>
                  <a:schemeClr val="tx2"/>
                </a:solidFill>
                <a:latin typeface="Arial Black" panose="020B0A04020102020204" pitchFamily="34" charset="0"/>
              </a:rPr>
              <a:t>DIA INTERNACIONAL DA MULHER</a:t>
            </a:r>
          </a:p>
          <a:p>
            <a:r>
              <a:rPr lang="pt-BR" sz="2000" dirty="0">
                <a:solidFill>
                  <a:srgbClr val="FF0000"/>
                </a:solidFill>
                <a:latin typeface="Arial Black" panose="020B0A04020102020204" pitchFamily="34" charset="0"/>
              </a:rPr>
              <a:t>09/03 – </a:t>
            </a:r>
            <a:r>
              <a:rPr lang="pt-BR" sz="2000" dirty="0">
                <a:solidFill>
                  <a:schemeClr val="tx2"/>
                </a:solidFill>
                <a:latin typeface="Arial Black" panose="020B0A04020102020204" pitchFamily="34" charset="0"/>
              </a:rPr>
              <a:t>TREINAMENTOS TESOUREIROS E DIRETOR DE MORDOMIA</a:t>
            </a:r>
          </a:p>
          <a:p>
            <a:r>
              <a:rPr lang="pt-BR" sz="2000" dirty="0">
                <a:solidFill>
                  <a:srgbClr val="FF0000"/>
                </a:solidFill>
                <a:latin typeface="Arial Black" panose="020B0A04020102020204" pitchFamily="34" charset="0"/>
              </a:rPr>
              <a:t>09/03 – </a:t>
            </a:r>
            <a:r>
              <a:rPr lang="pt-BR" sz="2000" dirty="0">
                <a:solidFill>
                  <a:schemeClr val="tx2"/>
                </a:solidFill>
                <a:latin typeface="Arial Black" panose="020B0A04020102020204" pitchFamily="34" charset="0"/>
              </a:rPr>
              <a:t>SÁBADO MISS. DA MULHER</a:t>
            </a:r>
          </a:p>
          <a:p>
            <a:r>
              <a:rPr lang="pt-BR" sz="2000" dirty="0">
                <a:solidFill>
                  <a:srgbClr val="FF0000"/>
                </a:solidFill>
                <a:latin typeface="Arial Black" panose="020B0A04020102020204" pitchFamily="34" charset="0"/>
              </a:rPr>
              <a:t>16/03 – </a:t>
            </a:r>
            <a:r>
              <a:rPr lang="pt-BR" sz="2000" dirty="0">
                <a:solidFill>
                  <a:schemeClr val="tx2"/>
                </a:solidFill>
                <a:latin typeface="Arial Black" panose="020B0A04020102020204" pitchFamily="34" charset="0"/>
              </a:rPr>
              <a:t>DIA MUNDIAL DO JOVEM</a:t>
            </a:r>
          </a:p>
          <a:p>
            <a:r>
              <a:rPr lang="pt-BR" sz="2000" dirty="0">
                <a:solidFill>
                  <a:srgbClr val="FF0000"/>
                </a:solidFill>
                <a:latin typeface="Arial Black" panose="020B0A04020102020204" pitchFamily="34" charset="0"/>
              </a:rPr>
              <a:t>16/03 – </a:t>
            </a:r>
            <a:r>
              <a:rPr lang="pt-BR" sz="2000" dirty="0">
                <a:solidFill>
                  <a:schemeClr val="tx2"/>
                </a:solidFill>
                <a:latin typeface="Arial Black" panose="020B0A04020102020204" pitchFamily="34" charset="0"/>
              </a:rPr>
              <a:t>SÁBADO DAS PRIMÍCIAS</a:t>
            </a:r>
          </a:p>
          <a:p>
            <a:r>
              <a:rPr lang="pt-BR" sz="2000" dirty="0">
                <a:solidFill>
                  <a:srgbClr val="FF0000"/>
                </a:solidFill>
                <a:latin typeface="Arial Black" panose="020B0A04020102020204" pitchFamily="34" charset="0"/>
              </a:rPr>
              <a:t>20/03 – </a:t>
            </a:r>
            <a:r>
              <a:rPr lang="pt-BR" sz="2000" dirty="0">
                <a:solidFill>
                  <a:schemeClr val="tx2"/>
                </a:solidFill>
                <a:latin typeface="Arial Black" panose="020B0A04020102020204" pitchFamily="34" charset="0"/>
              </a:rPr>
              <a:t>INÍCIO DO OUTONO</a:t>
            </a:r>
          </a:p>
          <a:p>
            <a:r>
              <a:rPr lang="pt-BR" sz="2000" dirty="0">
                <a:solidFill>
                  <a:srgbClr val="FF0000"/>
                </a:solidFill>
                <a:latin typeface="Arial Black" panose="020B0A04020102020204" pitchFamily="34" charset="0"/>
              </a:rPr>
              <a:t>23/03 – </a:t>
            </a:r>
            <a:r>
              <a:rPr lang="pt-BR" sz="2000" dirty="0">
                <a:solidFill>
                  <a:schemeClr val="tx2"/>
                </a:solidFill>
                <a:latin typeface="Arial Black" panose="020B0A04020102020204" pitchFamily="34" charset="0"/>
              </a:rPr>
              <a:t>IMPACTO ESPERANÇA</a:t>
            </a:r>
          </a:p>
          <a:p>
            <a:r>
              <a:rPr lang="pt-BR" sz="2000" dirty="0">
                <a:solidFill>
                  <a:srgbClr val="FF0000"/>
                </a:solidFill>
                <a:latin typeface="Arial Black" panose="020B0A04020102020204" pitchFamily="34" charset="0"/>
              </a:rPr>
              <a:t>23/03 A 30/03 – </a:t>
            </a:r>
            <a:r>
              <a:rPr lang="pt-BR" sz="2000" dirty="0">
                <a:solidFill>
                  <a:schemeClr val="tx2"/>
                </a:solidFill>
                <a:latin typeface="Arial Black" panose="020B0A04020102020204" pitchFamily="34" charset="0"/>
              </a:rPr>
              <a:t>SEMANA SANTA</a:t>
            </a:r>
          </a:p>
          <a:p>
            <a:r>
              <a:rPr lang="pt-BR" sz="2000" dirty="0">
                <a:solidFill>
                  <a:srgbClr val="FF0000"/>
                </a:solidFill>
                <a:latin typeface="Arial Black" panose="020B0A04020102020204" pitchFamily="34" charset="0"/>
              </a:rPr>
              <a:t>27/03 – </a:t>
            </a:r>
            <a:r>
              <a:rPr lang="pt-BR" sz="2000" dirty="0">
                <a:solidFill>
                  <a:schemeClr val="tx2"/>
                </a:solidFill>
                <a:latin typeface="Arial Black" panose="020B0A04020102020204" pitchFamily="34" charset="0"/>
              </a:rPr>
              <a:t>QUARTAS DE PODER – MINISTÉRIO DA MULHER</a:t>
            </a:r>
          </a:p>
          <a:p>
            <a:r>
              <a:rPr lang="pt-BR" sz="2000" dirty="0">
                <a:solidFill>
                  <a:srgbClr val="FF0000"/>
                </a:solidFill>
                <a:latin typeface="Arial Black" panose="020B0A04020102020204" pitchFamily="34" charset="0"/>
              </a:rPr>
              <a:t>29/03 – </a:t>
            </a:r>
            <a:r>
              <a:rPr lang="pt-BR" sz="2000" dirty="0">
                <a:solidFill>
                  <a:schemeClr val="tx2"/>
                </a:solidFill>
                <a:latin typeface="Arial Black" panose="020B0A04020102020204" pitchFamily="34" charset="0"/>
              </a:rPr>
              <a:t>SEXTA FEIRA SANTA (PAIXÃO DE CRISTO)</a:t>
            </a:r>
          </a:p>
          <a:p>
            <a:r>
              <a:rPr lang="pt-BR" sz="2000" dirty="0">
                <a:solidFill>
                  <a:srgbClr val="FF0000"/>
                </a:solidFill>
                <a:latin typeface="Arial Black" panose="020B0A04020102020204" pitchFamily="34" charset="0"/>
              </a:rPr>
              <a:t>30/03 – </a:t>
            </a:r>
            <a:r>
              <a:rPr lang="pt-BR" sz="2000" dirty="0">
                <a:solidFill>
                  <a:schemeClr val="tx2"/>
                </a:solidFill>
                <a:latin typeface="Arial Black" panose="020B0A04020102020204" pitchFamily="34" charset="0"/>
              </a:rPr>
              <a:t>13º SÁBADO: LIÇÃO PREMIADA DA ES. ALMOÇO ESPECIAL</a:t>
            </a:r>
          </a:p>
          <a:p>
            <a:r>
              <a:rPr lang="pt-BR" sz="2000" dirty="0">
                <a:solidFill>
                  <a:srgbClr val="FF0000"/>
                </a:solidFill>
                <a:latin typeface="Arial Black" panose="020B0A04020102020204" pitchFamily="34" charset="0"/>
              </a:rPr>
              <a:t>31/03 – </a:t>
            </a:r>
            <a:r>
              <a:rPr lang="pt-BR" sz="2000" dirty="0">
                <a:solidFill>
                  <a:schemeClr val="tx2"/>
                </a:solidFill>
                <a:latin typeface="Arial Black" panose="020B0A04020102020204" pitchFamily="34" charset="0"/>
              </a:rPr>
              <a:t>INÍCIO CLASSE BÍBLICA </a:t>
            </a:r>
          </a:p>
          <a:p>
            <a:r>
              <a:rPr lang="pt-BR" sz="2000" dirty="0">
                <a:solidFill>
                  <a:srgbClr val="FF0000"/>
                </a:solidFill>
                <a:latin typeface="Arial Black" panose="020B0A04020102020204" pitchFamily="34" charset="0"/>
              </a:rPr>
              <a:t>31/03 – </a:t>
            </a:r>
            <a:r>
              <a:rPr lang="pt-BR" sz="2000" dirty="0">
                <a:solidFill>
                  <a:schemeClr val="tx2"/>
                </a:solidFill>
                <a:latin typeface="Arial Black" panose="020B0A04020102020204" pitchFamily="34" charset="0"/>
              </a:rPr>
              <a:t>PASCOA</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MARÇO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862322"/>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Rosalina Marvila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Josue</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Barbosa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Maria de Fatima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Cassangi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Moreira Lima</a:t>
            </a:r>
          </a:p>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21- </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Davi Ferreira da Silva Junior</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2567</Words>
  <Application>Microsoft Office PowerPoint</Application>
  <PresentationFormat>Papel A4 (210 x 297 mm)</PresentationFormat>
  <Paragraphs>272</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2024-02-18T00:31:20Z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