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1C8C4C-337C-46D5-A43F-D9C1419DEE35}" v="14" dt="2023-11-10T00:08:12.504"/>
    <p1510:client id="{A5FFC722-50E9-45E6-A6D0-6DB67F02EC53}" v="17" dt="2023-11-10T00:00:24.773"/>
    <p1510:client id="{B05E63F0-508E-4C10-8A7A-BB1D79888D18}" v="14" dt="2023-11-10T13:36:23.476"/>
    <p1510:client id="{B596655D-842E-4515-901B-9B60EAE271A2}" v="29" dt="2023-11-10T17:52:00.593"/>
    <p1510:client id="{CA506518-EDA1-4719-B415-5B52D0D04378}" v="4" dt="2023-11-10T16:18:16.790"/>
    <p1510:client id="{FD21F89C-DE8F-4128-9531-68CCB7EC0E3B}" v="15" dt="2023-11-10T14:43:42.7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75" y="58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8309966C-91D6-4CA3-AEA1-1198A96CB52D}"/>
    <pc:docChg chg="undo redo custSel modSld">
      <pc:chgData name="Neemias Informatica Lima" userId="b77af7bd85500281" providerId="LiveId" clId="{8309966C-91D6-4CA3-AEA1-1198A96CB52D}" dt="2023-11-09T00:17:03.184" v="376" actId="20577"/>
      <pc:docMkLst>
        <pc:docMk/>
      </pc:docMkLst>
      <pc:sldChg chg="addSp delSp modSp mod">
        <pc:chgData name="Neemias Informatica Lima" userId="b77af7bd85500281" providerId="LiveId" clId="{8309966C-91D6-4CA3-AEA1-1198A96CB52D}" dt="2023-11-08T23:50:28.569" v="35"/>
        <pc:sldMkLst>
          <pc:docMk/>
          <pc:sldMk cId="2232331225" sldId="280"/>
        </pc:sldMkLst>
        <pc:spChg chg="mod">
          <ac:chgData name="Neemias Informatica Lima" userId="b77af7bd85500281" providerId="LiveId" clId="{8309966C-91D6-4CA3-AEA1-1198A96CB52D}" dt="2023-11-08T23:48:13.066" v="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8T23:49:36.206" v="26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8T23:48:28.986" v="13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8T23:49:31.600" v="22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8T23:48:44.725" v="20" actId="6549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8309966C-91D6-4CA3-AEA1-1198A96CB52D}" dt="2023-11-08T23:49:39.205" v="27" actId="478"/>
          <ac:picMkLst>
            <pc:docMk/>
            <pc:sldMk cId="2232331225" sldId="280"/>
            <ac:picMk id="4" creationId="{65983391-380B-4513-52B2-5FDDBEBFCBDF}"/>
          </ac:picMkLst>
        </pc:picChg>
        <pc:picChg chg="add mod">
          <ac:chgData name="Neemias Informatica Lima" userId="b77af7bd85500281" providerId="LiveId" clId="{8309966C-91D6-4CA3-AEA1-1198A96CB52D}" dt="2023-11-08T23:50:28.569" v="35"/>
          <ac:picMkLst>
            <pc:docMk/>
            <pc:sldMk cId="2232331225" sldId="280"/>
            <ac:picMk id="8" creationId="{FD966311-681D-3476-93ED-E125FA321D50}"/>
          </ac:picMkLst>
        </pc:picChg>
      </pc:sldChg>
      <pc:sldChg chg="addSp delSp modSp mod">
        <pc:chgData name="Neemias Informatica Lima" userId="b77af7bd85500281" providerId="LiveId" clId="{8309966C-91D6-4CA3-AEA1-1198A96CB52D}" dt="2023-11-09T00:04:53.604" v="98" actId="20577"/>
        <pc:sldMkLst>
          <pc:docMk/>
          <pc:sldMk cId="2103443556" sldId="281"/>
        </pc:sldMkLst>
        <pc:spChg chg="mod">
          <ac:chgData name="Neemias Informatica Lima" userId="b77af7bd85500281" providerId="LiveId" clId="{8309966C-91D6-4CA3-AEA1-1198A96CB52D}" dt="2023-11-09T00:04:53.604" v="98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8T23:50:39.601" v="37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8T23:52:02.409" v="50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0:57.542" v="45" actId="14100"/>
          <ac:picMkLst>
            <pc:docMk/>
            <pc:sldMk cId="2103443556" sldId="281"/>
            <ac:picMk id="3" creationId="{40BA6383-30A9-5BE2-CC2F-910AA722A3F6}"/>
          </ac:picMkLst>
        </pc:picChg>
        <pc:picChg chg="del">
          <ac:chgData name="Neemias Informatica Lima" userId="b77af7bd85500281" providerId="LiveId" clId="{8309966C-91D6-4CA3-AEA1-1198A96CB52D}" dt="2023-11-08T23:50:41.748" v="38" actId="478"/>
          <ac:picMkLst>
            <pc:docMk/>
            <pc:sldMk cId="2103443556" sldId="281"/>
            <ac:picMk id="4" creationId="{9156CE55-62D2-8F32-5CEF-AA5D645DFDC2}"/>
          </ac:picMkLst>
        </pc:picChg>
      </pc:sldChg>
      <pc:sldChg chg="addSp delSp modSp mod">
        <pc:chgData name="Neemias Informatica Lima" userId="b77af7bd85500281" providerId="LiveId" clId="{8309966C-91D6-4CA3-AEA1-1198A96CB52D}" dt="2023-11-09T00:06:42.046" v="152" actId="6549"/>
        <pc:sldMkLst>
          <pc:docMk/>
          <pc:sldMk cId="3683219421" sldId="282"/>
        </pc:sldMkLst>
        <pc:spChg chg="add mod">
          <ac:chgData name="Neemias Informatica Lima" userId="b77af7bd85500281" providerId="LiveId" clId="{8309966C-91D6-4CA3-AEA1-1198A96CB52D}" dt="2023-11-08T23:52:16.799" v="54"/>
          <ac:spMkLst>
            <pc:docMk/>
            <pc:sldMk cId="3683219421" sldId="282"/>
            <ac:spMk id="2" creationId="{A2EDF709-A80D-C542-494F-1D687A60A95B}"/>
          </ac:spMkLst>
        </pc:spChg>
        <pc:spChg chg="add mod">
          <ac:chgData name="Neemias Informatica Lima" userId="b77af7bd85500281" providerId="LiveId" clId="{8309966C-91D6-4CA3-AEA1-1198A96CB52D}" dt="2023-11-08T23:52:16.799" v="54"/>
          <ac:spMkLst>
            <pc:docMk/>
            <pc:sldMk cId="3683219421" sldId="282"/>
            <ac:spMk id="5" creationId="{5AAC87F9-ABB7-FDCD-A797-29B755D4EB21}"/>
          </ac:spMkLst>
        </pc:spChg>
        <pc:spChg chg="del">
          <ac:chgData name="Neemias Informatica Lima" userId="b77af7bd85500281" providerId="LiveId" clId="{8309966C-91D6-4CA3-AEA1-1198A96CB52D}" dt="2023-11-08T23:52:16.444" v="53" actId="478"/>
          <ac:spMkLst>
            <pc:docMk/>
            <pc:sldMk cId="3683219421" sldId="282"/>
            <ac:spMk id="6" creationId="{22190320-FD5D-8174-BB1A-3B53ECEC2792}"/>
          </ac:spMkLst>
        </pc:spChg>
        <pc:spChg chg="del">
          <ac:chgData name="Neemias Informatica Lima" userId="b77af7bd85500281" providerId="LiveId" clId="{8309966C-91D6-4CA3-AEA1-1198A96CB52D}" dt="2023-11-08T23:52:16.444" v="53" actId="478"/>
          <ac:spMkLst>
            <pc:docMk/>
            <pc:sldMk cId="3683219421" sldId="282"/>
            <ac:spMk id="8" creationId="{B50385A9-C384-1BD9-D219-E2BE67D839CD}"/>
          </ac:spMkLst>
        </pc:spChg>
        <pc:spChg chg="mod">
          <ac:chgData name="Neemias Informatica Lima" userId="b77af7bd85500281" providerId="LiveId" clId="{8309966C-91D6-4CA3-AEA1-1198A96CB52D}" dt="2023-11-09T00:06:42.046" v="152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9T00:05:33.344" v="106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2:16.799" v="54"/>
          <ac:picMkLst>
            <pc:docMk/>
            <pc:sldMk cId="3683219421" sldId="282"/>
            <ac:picMk id="7" creationId="{07F63EC8-32F7-E461-033C-A11663D6C239}"/>
          </ac:picMkLst>
        </pc:picChg>
        <pc:picChg chg="del">
          <ac:chgData name="Neemias Informatica Lima" userId="b77af7bd85500281" providerId="LiveId" clId="{8309966C-91D6-4CA3-AEA1-1198A96CB52D}" dt="2023-11-08T23:52:16.444" v="53" actId="478"/>
          <ac:picMkLst>
            <pc:docMk/>
            <pc:sldMk cId="3683219421" sldId="282"/>
            <ac:picMk id="9" creationId="{44B52B92-9D75-CC0E-D0E1-636C6650A3F8}"/>
          </ac:picMkLst>
        </pc:picChg>
      </pc:sldChg>
      <pc:sldChg chg="addSp delSp modSp mod">
        <pc:chgData name="Neemias Informatica Lima" userId="b77af7bd85500281" providerId="LiveId" clId="{8309966C-91D6-4CA3-AEA1-1198A96CB52D}" dt="2023-11-09T00:07:36.478" v="170" actId="6549"/>
        <pc:sldMkLst>
          <pc:docMk/>
          <pc:sldMk cId="3902406419" sldId="283"/>
        </pc:sldMkLst>
        <pc:spChg chg="add mod">
          <ac:chgData name="Neemias Informatica Lima" userId="b77af7bd85500281" providerId="LiveId" clId="{8309966C-91D6-4CA3-AEA1-1198A96CB52D}" dt="2023-11-08T23:52:22.160" v="56"/>
          <ac:spMkLst>
            <pc:docMk/>
            <pc:sldMk cId="3902406419" sldId="283"/>
            <ac:spMk id="2" creationId="{E1F049EA-6239-4857-DD12-1C99C9E89C5B}"/>
          </ac:spMkLst>
        </pc:spChg>
        <pc:spChg chg="add mod">
          <ac:chgData name="Neemias Informatica Lima" userId="b77af7bd85500281" providerId="LiveId" clId="{8309966C-91D6-4CA3-AEA1-1198A96CB52D}" dt="2023-11-08T23:52:22.160" v="56"/>
          <ac:spMkLst>
            <pc:docMk/>
            <pc:sldMk cId="3902406419" sldId="283"/>
            <ac:spMk id="4" creationId="{9A652215-A6F6-10F8-F8F9-CECEB9518A2A}"/>
          </ac:spMkLst>
        </pc:spChg>
        <pc:spChg chg="del">
          <ac:chgData name="Neemias Informatica Lima" userId="b77af7bd85500281" providerId="LiveId" clId="{8309966C-91D6-4CA3-AEA1-1198A96CB52D}" dt="2023-11-08T23:52:21.779" v="55" actId="478"/>
          <ac:spMkLst>
            <pc:docMk/>
            <pc:sldMk cId="3902406419" sldId="283"/>
            <ac:spMk id="5" creationId="{8601F4E8-C09E-0C96-1059-A1829B8E35FA}"/>
          </ac:spMkLst>
        </pc:spChg>
        <pc:spChg chg="del">
          <ac:chgData name="Neemias Informatica Lima" userId="b77af7bd85500281" providerId="LiveId" clId="{8309966C-91D6-4CA3-AEA1-1198A96CB52D}" dt="2023-11-08T23:52:21.779" v="55" actId="478"/>
          <ac:spMkLst>
            <pc:docMk/>
            <pc:sldMk cId="3902406419" sldId="283"/>
            <ac:spMk id="7" creationId="{AE610097-5F60-B371-9D2B-8665C1ED0EAA}"/>
          </ac:spMkLst>
        </pc:spChg>
        <pc:spChg chg="mod">
          <ac:chgData name="Neemias Informatica Lima" userId="b77af7bd85500281" providerId="LiveId" clId="{8309966C-91D6-4CA3-AEA1-1198A96CB52D}" dt="2023-11-09T00:07:05.237" v="15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9T00:07:36.478" v="17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8309966C-91D6-4CA3-AEA1-1198A96CB52D}" dt="2023-11-08T23:52:22.160" v="56"/>
          <ac:picMkLst>
            <pc:docMk/>
            <pc:sldMk cId="3902406419" sldId="283"/>
            <ac:picMk id="6" creationId="{1F39AB75-F429-2D5C-DF9C-17C4246A44E1}"/>
          </ac:picMkLst>
        </pc:picChg>
        <pc:picChg chg="del">
          <ac:chgData name="Neemias Informatica Lima" userId="b77af7bd85500281" providerId="LiveId" clId="{8309966C-91D6-4CA3-AEA1-1198A96CB52D}" dt="2023-11-08T23:52:21.779" v="55" actId="478"/>
          <ac:picMkLst>
            <pc:docMk/>
            <pc:sldMk cId="3902406419" sldId="283"/>
            <ac:picMk id="8" creationId="{017B0450-7466-00BA-77BD-A3A89CE41C73}"/>
          </ac:picMkLst>
        </pc:picChg>
      </pc:sldChg>
      <pc:sldChg chg="addSp delSp modSp mod">
        <pc:chgData name="Neemias Informatica Lima" userId="b77af7bd85500281" providerId="LiveId" clId="{8309966C-91D6-4CA3-AEA1-1198A96CB52D}" dt="2023-11-09T00:09:06.012" v="219" actId="20577"/>
        <pc:sldMkLst>
          <pc:docMk/>
          <pc:sldMk cId="2424059023" sldId="284"/>
        </pc:sldMkLst>
        <pc:spChg chg="add mod">
          <ac:chgData name="Neemias Informatica Lima" userId="b77af7bd85500281" providerId="LiveId" clId="{8309966C-91D6-4CA3-AEA1-1198A96CB52D}" dt="2023-11-08T23:52:37.263" v="60"/>
          <ac:spMkLst>
            <pc:docMk/>
            <pc:sldMk cId="2424059023" sldId="284"/>
            <ac:spMk id="2" creationId="{26EF4B2A-7EB0-A8F8-5EAA-313191C48A3F}"/>
          </ac:spMkLst>
        </pc:spChg>
        <pc:spChg chg="add mod">
          <ac:chgData name="Neemias Informatica Lima" userId="b77af7bd85500281" providerId="LiveId" clId="{8309966C-91D6-4CA3-AEA1-1198A96CB52D}" dt="2023-11-08T23:52:37.263" v="60"/>
          <ac:spMkLst>
            <pc:docMk/>
            <pc:sldMk cId="2424059023" sldId="284"/>
            <ac:spMk id="4" creationId="{9E7EE009-7590-02EA-AB7C-DDB3689B4B7E}"/>
          </ac:spMkLst>
        </pc:spChg>
        <pc:spChg chg="del">
          <ac:chgData name="Neemias Informatica Lima" userId="b77af7bd85500281" providerId="LiveId" clId="{8309966C-91D6-4CA3-AEA1-1198A96CB52D}" dt="2023-11-08T23:52:36.924" v="59" actId="478"/>
          <ac:spMkLst>
            <pc:docMk/>
            <pc:sldMk cId="2424059023" sldId="284"/>
            <ac:spMk id="5" creationId="{6AA0D742-5E14-BA6D-9D8D-005B0E6AA335}"/>
          </ac:spMkLst>
        </pc:spChg>
        <pc:spChg chg="del">
          <ac:chgData name="Neemias Informatica Lima" userId="b77af7bd85500281" providerId="LiveId" clId="{8309966C-91D6-4CA3-AEA1-1198A96CB52D}" dt="2023-11-08T23:52:36.924" v="59" actId="478"/>
          <ac:spMkLst>
            <pc:docMk/>
            <pc:sldMk cId="2424059023" sldId="284"/>
            <ac:spMk id="7" creationId="{B9F96B51-43A9-1BFD-3092-649DE86CDD92}"/>
          </ac:spMkLst>
        </pc:spChg>
        <pc:spChg chg="mod">
          <ac:chgData name="Neemias Informatica Lima" userId="b77af7bd85500281" providerId="LiveId" clId="{8309966C-91D6-4CA3-AEA1-1198A96CB52D}" dt="2023-11-09T00:08:29.586" v="198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9T00:09:06.012" v="219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8309966C-91D6-4CA3-AEA1-1198A96CB52D}" dt="2023-11-08T23:52:37.263" v="60"/>
          <ac:picMkLst>
            <pc:docMk/>
            <pc:sldMk cId="2424059023" sldId="284"/>
            <ac:picMk id="6" creationId="{2AAD047A-FF23-82F8-7097-D75F9B106335}"/>
          </ac:picMkLst>
        </pc:picChg>
        <pc:picChg chg="del">
          <ac:chgData name="Neemias Informatica Lima" userId="b77af7bd85500281" providerId="LiveId" clId="{8309966C-91D6-4CA3-AEA1-1198A96CB52D}" dt="2023-11-08T23:52:36.924" v="59" actId="478"/>
          <ac:picMkLst>
            <pc:docMk/>
            <pc:sldMk cId="2424059023" sldId="284"/>
            <ac:picMk id="8" creationId="{83A77233-65F0-F8F5-4735-DDA7359704F6}"/>
          </ac:picMkLst>
        </pc:picChg>
      </pc:sldChg>
      <pc:sldChg chg="addSp delSp modSp mod">
        <pc:chgData name="Neemias Informatica Lima" userId="b77af7bd85500281" providerId="LiveId" clId="{8309966C-91D6-4CA3-AEA1-1198A96CB52D}" dt="2023-11-09T00:10:35.409" v="272" actId="20577"/>
        <pc:sldMkLst>
          <pc:docMk/>
          <pc:sldMk cId="2241968852" sldId="285"/>
        </pc:sldMkLst>
        <pc:spChg chg="add mod">
          <ac:chgData name="Neemias Informatica Lima" userId="b77af7bd85500281" providerId="LiveId" clId="{8309966C-91D6-4CA3-AEA1-1198A96CB52D}" dt="2023-11-08T23:52:49.023" v="64"/>
          <ac:spMkLst>
            <pc:docMk/>
            <pc:sldMk cId="2241968852" sldId="285"/>
            <ac:spMk id="2" creationId="{E7A4C6F3-7B6F-D90D-DF27-891E6A872615}"/>
          </ac:spMkLst>
        </pc:spChg>
        <pc:spChg chg="add mod">
          <ac:chgData name="Neemias Informatica Lima" userId="b77af7bd85500281" providerId="LiveId" clId="{8309966C-91D6-4CA3-AEA1-1198A96CB52D}" dt="2023-11-08T23:52:49.023" v="64"/>
          <ac:spMkLst>
            <pc:docMk/>
            <pc:sldMk cId="2241968852" sldId="285"/>
            <ac:spMk id="4" creationId="{C6897E51-F73A-27E2-72D7-0659DA5BCCDF}"/>
          </ac:spMkLst>
        </pc:spChg>
        <pc:spChg chg="del">
          <ac:chgData name="Neemias Informatica Lima" userId="b77af7bd85500281" providerId="LiveId" clId="{8309966C-91D6-4CA3-AEA1-1198A96CB52D}" dt="2023-11-08T23:52:48.667" v="63" actId="478"/>
          <ac:spMkLst>
            <pc:docMk/>
            <pc:sldMk cId="2241968852" sldId="285"/>
            <ac:spMk id="5" creationId="{EE60EDEA-E0D9-0092-BE38-C9CA60BCAD89}"/>
          </ac:spMkLst>
        </pc:spChg>
        <pc:spChg chg="del">
          <ac:chgData name="Neemias Informatica Lima" userId="b77af7bd85500281" providerId="LiveId" clId="{8309966C-91D6-4CA3-AEA1-1198A96CB52D}" dt="2023-11-08T23:52:48.667" v="63" actId="478"/>
          <ac:spMkLst>
            <pc:docMk/>
            <pc:sldMk cId="2241968852" sldId="285"/>
            <ac:spMk id="7" creationId="{74AF802C-6EE6-CA07-F3C8-36CD4C933BBD}"/>
          </ac:spMkLst>
        </pc:spChg>
        <pc:spChg chg="mod">
          <ac:chgData name="Neemias Informatica Lima" userId="b77af7bd85500281" providerId="LiveId" clId="{8309966C-91D6-4CA3-AEA1-1198A96CB52D}" dt="2023-11-09T00:09:47.415" v="24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9T00:10:35.409" v="272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8309966C-91D6-4CA3-AEA1-1198A96CB52D}" dt="2023-11-08T23:52:49.023" v="64"/>
          <ac:picMkLst>
            <pc:docMk/>
            <pc:sldMk cId="2241968852" sldId="285"/>
            <ac:picMk id="6" creationId="{48A55988-F5A5-CEBB-21BF-291AB9DAC436}"/>
          </ac:picMkLst>
        </pc:picChg>
        <pc:picChg chg="del">
          <ac:chgData name="Neemias Informatica Lima" userId="b77af7bd85500281" providerId="LiveId" clId="{8309966C-91D6-4CA3-AEA1-1198A96CB52D}" dt="2023-11-08T23:52:48.667" v="63" actId="478"/>
          <ac:picMkLst>
            <pc:docMk/>
            <pc:sldMk cId="2241968852" sldId="285"/>
            <ac:picMk id="8" creationId="{AAC459E0-BC44-9478-72DD-63D9618BCF8E}"/>
          </ac:picMkLst>
        </pc:picChg>
      </pc:sldChg>
      <pc:sldChg chg="addSp delSp modSp mod">
        <pc:chgData name="Neemias Informatica Lima" userId="b77af7bd85500281" providerId="LiveId" clId="{8309966C-91D6-4CA3-AEA1-1198A96CB52D}" dt="2023-11-09T00:14:48.292" v="321" actId="20577"/>
        <pc:sldMkLst>
          <pc:docMk/>
          <pc:sldMk cId="1959249856" sldId="286"/>
        </pc:sldMkLst>
        <pc:spChg chg="add mod">
          <ac:chgData name="Neemias Informatica Lima" userId="b77af7bd85500281" providerId="LiveId" clId="{8309966C-91D6-4CA3-AEA1-1198A96CB52D}" dt="2023-11-08T23:53:08.428" v="68"/>
          <ac:spMkLst>
            <pc:docMk/>
            <pc:sldMk cId="1959249856" sldId="286"/>
            <ac:spMk id="2" creationId="{21B7A0EB-F123-E02D-B215-E17C43FF9878}"/>
          </ac:spMkLst>
        </pc:spChg>
        <pc:spChg chg="add mod">
          <ac:chgData name="Neemias Informatica Lima" userId="b77af7bd85500281" providerId="LiveId" clId="{8309966C-91D6-4CA3-AEA1-1198A96CB52D}" dt="2023-11-08T23:53:08.428" v="68"/>
          <ac:spMkLst>
            <pc:docMk/>
            <pc:sldMk cId="1959249856" sldId="286"/>
            <ac:spMk id="4" creationId="{7C6DA452-EB49-A0DD-7B38-0D605630F209}"/>
          </ac:spMkLst>
        </pc:spChg>
        <pc:spChg chg="del">
          <ac:chgData name="Neemias Informatica Lima" userId="b77af7bd85500281" providerId="LiveId" clId="{8309966C-91D6-4CA3-AEA1-1198A96CB52D}" dt="2023-11-08T23:53:08.016" v="67" actId="478"/>
          <ac:spMkLst>
            <pc:docMk/>
            <pc:sldMk cId="1959249856" sldId="286"/>
            <ac:spMk id="5" creationId="{1C51569E-782B-FCA1-6ADE-6AACF5B2A47C}"/>
          </ac:spMkLst>
        </pc:spChg>
        <pc:spChg chg="del">
          <ac:chgData name="Neemias Informatica Lima" userId="b77af7bd85500281" providerId="LiveId" clId="{8309966C-91D6-4CA3-AEA1-1198A96CB52D}" dt="2023-11-08T23:53:08.016" v="67" actId="478"/>
          <ac:spMkLst>
            <pc:docMk/>
            <pc:sldMk cId="1959249856" sldId="286"/>
            <ac:spMk id="7" creationId="{5B5DE476-5E25-DA87-45C6-9D5378CE458E}"/>
          </ac:spMkLst>
        </pc:spChg>
        <pc:spChg chg="mod">
          <ac:chgData name="Neemias Informatica Lima" userId="b77af7bd85500281" providerId="LiveId" clId="{8309966C-91D6-4CA3-AEA1-1198A96CB52D}" dt="2023-11-09T00:14:07.571" v="306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9T00:14:48.292" v="32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8309966C-91D6-4CA3-AEA1-1198A96CB52D}" dt="2023-11-08T23:53:08.428" v="68"/>
          <ac:picMkLst>
            <pc:docMk/>
            <pc:sldMk cId="1959249856" sldId="286"/>
            <ac:picMk id="6" creationId="{F4D89A17-5C4A-7F1C-7122-D2CC30DC440B}"/>
          </ac:picMkLst>
        </pc:picChg>
        <pc:picChg chg="del">
          <ac:chgData name="Neemias Informatica Lima" userId="b77af7bd85500281" providerId="LiveId" clId="{8309966C-91D6-4CA3-AEA1-1198A96CB52D}" dt="2023-11-08T23:53:08.016" v="67" actId="478"/>
          <ac:picMkLst>
            <pc:docMk/>
            <pc:sldMk cId="1959249856" sldId="286"/>
            <ac:picMk id="8" creationId="{77FF2498-D771-94CD-FF4E-E379137EC74E}"/>
          </ac:picMkLst>
        </pc:picChg>
      </pc:sldChg>
      <pc:sldChg chg="addSp delSp modSp mod">
        <pc:chgData name="Neemias Informatica Lima" userId="b77af7bd85500281" providerId="LiveId" clId="{8309966C-91D6-4CA3-AEA1-1198A96CB52D}" dt="2023-11-09T00:17:03.184" v="376" actId="20577"/>
        <pc:sldMkLst>
          <pc:docMk/>
          <pc:sldMk cId="2857006406" sldId="287"/>
        </pc:sldMkLst>
        <pc:spChg chg="add mod">
          <ac:chgData name="Neemias Informatica Lima" userId="b77af7bd85500281" providerId="LiveId" clId="{8309966C-91D6-4CA3-AEA1-1198A96CB52D}" dt="2023-11-08T23:53:23.796" v="74"/>
          <ac:spMkLst>
            <pc:docMk/>
            <pc:sldMk cId="2857006406" sldId="287"/>
            <ac:spMk id="2" creationId="{F184F3A3-5A24-9267-52E2-1309EEAC98CF}"/>
          </ac:spMkLst>
        </pc:spChg>
        <pc:spChg chg="add mod">
          <ac:chgData name="Neemias Informatica Lima" userId="b77af7bd85500281" providerId="LiveId" clId="{8309966C-91D6-4CA3-AEA1-1198A96CB52D}" dt="2023-11-08T23:53:23.796" v="74"/>
          <ac:spMkLst>
            <pc:docMk/>
            <pc:sldMk cId="2857006406" sldId="287"/>
            <ac:spMk id="4" creationId="{BEA498DA-97EA-5E68-FAD0-78806F597C43}"/>
          </ac:spMkLst>
        </pc:spChg>
        <pc:spChg chg="del">
          <ac:chgData name="Neemias Informatica Lima" userId="b77af7bd85500281" providerId="LiveId" clId="{8309966C-91D6-4CA3-AEA1-1198A96CB52D}" dt="2023-11-08T23:53:23.535" v="73" actId="478"/>
          <ac:spMkLst>
            <pc:docMk/>
            <pc:sldMk cId="2857006406" sldId="287"/>
            <ac:spMk id="5" creationId="{77CE7ABE-1B40-73CE-AE28-A93FCBFAF4A3}"/>
          </ac:spMkLst>
        </pc:spChg>
        <pc:spChg chg="del">
          <ac:chgData name="Neemias Informatica Lima" userId="b77af7bd85500281" providerId="LiveId" clId="{8309966C-91D6-4CA3-AEA1-1198A96CB52D}" dt="2023-11-08T23:53:23.535" v="73" actId="478"/>
          <ac:spMkLst>
            <pc:docMk/>
            <pc:sldMk cId="2857006406" sldId="287"/>
            <ac:spMk id="7" creationId="{AD9E7768-65A3-969E-07DE-666CD37CE3E6}"/>
          </ac:spMkLst>
        </pc:spChg>
        <pc:spChg chg="mod">
          <ac:chgData name="Neemias Informatica Lima" userId="b77af7bd85500281" providerId="LiveId" clId="{8309966C-91D6-4CA3-AEA1-1198A96CB52D}" dt="2023-11-09T00:17:03.184" v="376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8309966C-91D6-4CA3-AEA1-1198A96CB52D}" dt="2023-11-08T23:53:23.796" v="74"/>
          <ac:picMkLst>
            <pc:docMk/>
            <pc:sldMk cId="2857006406" sldId="287"/>
            <ac:picMk id="6" creationId="{FA32B28C-2D68-FC31-E3CE-5E71AF84CB59}"/>
          </ac:picMkLst>
        </pc:picChg>
        <pc:picChg chg="del">
          <ac:chgData name="Neemias Informatica Lima" userId="b77af7bd85500281" providerId="LiveId" clId="{8309966C-91D6-4CA3-AEA1-1198A96CB52D}" dt="2023-11-08T23:53:23.535" v="73" actId="478"/>
          <ac:picMkLst>
            <pc:docMk/>
            <pc:sldMk cId="2857006406" sldId="287"/>
            <ac:picMk id="8" creationId="{11D3B5D7-22CF-E681-15EB-4E9E63C31212}"/>
          </ac:picMkLst>
        </pc:picChg>
      </pc:sldChg>
      <pc:sldChg chg="addSp delSp modSp mod">
        <pc:chgData name="Neemias Informatica Lima" userId="b77af7bd85500281" providerId="LiveId" clId="{8309966C-91D6-4CA3-AEA1-1198A96CB52D}" dt="2023-11-09T00:06:04.329" v="121" actId="6549"/>
        <pc:sldMkLst>
          <pc:docMk/>
          <pc:sldMk cId="2630436816" sldId="288"/>
        </pc:sldMkLst>
        <pc:spChg chg="add mod">
          <ac:chgData name="Neemias Informatica Lima" userId="b77af7bd85500281" providerId="LiveId" clId="{8309966C-91D6-4CA3-AEA1-1198A96CB52D}" dt="2023-11-08T23:52:11.737" v="52"/>
          <ac:spMkLst>
            <pc:docMk/>
            <pc:sldMk cId="2630436816" sldId="288"/>
            <ac:spMk id="2" creationId="{FB355DDC-717A-3FF1-0819-7E9D470C7DDC}"/>
          </ac:spMkLst>
        </pc:spChg>
        <pc:spChg chg="add mod">
          <ac:chgData name="Neemias Informatica Lima" userId="b77af7bd85500281" providerId="LiveId" clId="{8309966C-91D6-4CA3-AEA1-1198A96CB52D}" dt="2023-11-08T23:52:11.737" v="52"/>
          <ac:spMkLst>
            <pc:docMk/>
            <pc:sldMk cId="2630436816" sldId="288"/>
            <ac:spMk id="4" creationId="{16880676-7290-3F39-C2F7-1F4881CD9C4F}"/>
          </ac:spMkLst>
        </pc:spChg>
        <pc:spChg chg="del">
          <ac:chgData name="Neemias Informatica Lima" userId="b77af7bd85500281" providerId="LiveId" clId="{8309966C-91D6-4CA3-AEA1-1198A96CB52D}" dt="2023-11-08T23:52:11.428" v="51" actId="478"/>
          <ac:spMkLst>
            <pc:docMk/>
            <pc:sldMk cId="2630436816" sldId="288"/>
            <ac:spMk id="5" creationId="{CE98C366-1A57-FDB8-F1DC-C4DEF862057E}"/>
          </ac:spMkLst>
        </pc:spChg>
        <pc:spChg chg="del">
          <ac:chgData name="Neemias Informatica Lima" userId="b77af7bd85500281" providerId="LiveId" clId="{8309966C-91D6-4CA3-AEA1-1198A96CB52D}" dt="2023-11-08T23:52:11.428" v="51" actId="478"/>
          <ac:spMkLst>
            <pc:docMk/>
            <pc:sldMk cId="2630436816" sldId="288"/>
            <ac:spMk id="7" creationId="{37D8D36E-8EA9-9FD9-1D5F-4183ADAC87B9}"/>
          </ac:spMkLst>
        </pc:spChg>
        <pc:spChg chg="mod">
          <ac:chgData name="Neemias Informatica Lima" userId="b77af7bd85500281" providerId="LiveId" clId="{8309966C-91D6-4CA3-AEA1-1198A96CB52D}" dt="2023-11-09T00:06:04.329" v="121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9T00:05:26.907" v="105" actId="20577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2:11.737" v="52"/>
          <ac:picMkLst>
            <pc:docMk/>
            <pc:sldMk cId="2630436816" sldId="288"/>
            <ac:picMk id="6" creationId="{FF6D838B-157F-9951-18DF-B842DC429620}"/>
          </ac:picMkLst>
        </pc:picChg>
        <pc:picChg chg="del">
          <ac:chgData name="Neemias Informatica Lima" userId="b77af7bd85500281" providerId="LiveId" clId="{8309966C-91D6-4CA3-AEA1-1198A96CB52D}" dt="2023-11-08T23:52:11.428" v="51" actId="478"/>
          <ac:picMkLst>
            <pc:docMk/>
            <pc:sldMk cId="2630436816" sldId="288"/>
            <ac:picMk id="8" creationId="{FE2F9B40-E758-CF02-80C8-DB1ABD39A1D9}"/>
          </ac:picMkLst>
        </pc:picChg>
      </pc:sldChg>
      <pc:sldChg chg="addSp delSp modSp mod">
        <pc:chgData name="Neemias Informatica Lima" userId="b77af7bd85500281" providerId="LiveId" clId="{8309966C-91D6-4CA3-AEA1-1198A96CB52D}" dt="2023-11-09T00:08:17.967" v="195" actId="6549"/>
        <pc:sldMkLst>
          <pc:docMk/>
          <pc:sldMk cId="3032827026" sldId="289"/>
        </pc:sldMkLst>
        <pc:spChg chg="add mod">
          <ac:chgData name="Neemias Informatica Lima" userId="b77af7bd85500281" providerId="LiveId" clId="{8309966C-91D6-4CA3-AEA1-1198A96CB52D}" dt="2023-11-08T23:52:32.024" v="58"/>
          <ac:spMkLst>
            <pc:docMk/>
            <pc:sldMk cId="3032827026" sldId="289"/>
            <ac:spMk id="2" creationId="{0B55D683-E9E5-C83B-BA23-F2A67DBE061F}"/>
          </ac:spMkLst>
        </pc:spChg>
        <pc:spChg chg="add mod">
          <ac:chgData name="Neemias Informatica Lima" userId="b77af7bd85500281" providerId="LiveId" clId="{8309966C-91D6-4CA3-AEA1-1198A96CB52D}" dt="2023-11-08T23:52:32.024" v="58"/>
          <ac:spMkLst>
            <pc:docMk/>
            <pc:sldMk cId="3032827026" sldId="289"/>
            <ac:spMk id="4" creationId="{F6FB91E4-9231-CB3B-D71F-2C1C2774793E}"/>
          </ac:spMkLst>
        </pc:spChg>
        <pc:spChg chg="del">
          <ac:chgData name="Neemias Informatica Lima" userId="b77af7bd85500281" providerId="LiveId" clId="{8309966C-91D6-4CA3-AEA1-1198A96CB52D}" dt="2023-11-08T23:52:31.699" v="57" actId="478"/>
          <ac:spMkLst>
            <pc:docMk/>
            <pc:sldMk cId="3032827026" sldId="289"/>
            <ac:spMk id="5" creationId="{FE1A7DDD-C1FA-21D0-DDC1-6F1EFA7838D3}"/>
          </ac:spMkLst>
        </pc:spChg>
        <pc:spChg chg="del">
          <ac:chgData name="Neemias Informatica Lima" userId="b77af7bd85500281" providerId="LiveId" clId="{8309966C-91D6-4CA3-AEA1-1198A96CB52D}" dt="2023-11-08T23:52:31.699" v="57" actId="478"/>
          <ac:spMkLst>
            <pc:docMk/>
            <pc:sldMk cId="3032827026" sldId="289"/>
            <ac:spMk id="7" creationId="{6545CEF5-F60F-747F-0847-10C564DC665F}"/>
          </ac:spMkLst>
        </pc:spChg>
        <pc:spChg chg="mod">
          <ac:chgData name="Neemias Informatica Lima" userId="b77af7bd85500281" providerId="LiveId" clId="{8309966C-91D6-4CA3-AEA1-1198A96CB52D}" dt="2023-11-09T00:08:17.967" v="195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309966C-91D6-4CA3-AEA1-1198A96CB52D}" dt="2023-11-09T00:07:11.079" v="160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2:32.024" v="58"/>
          <ac:picMkLst>
            <pc:docMk/>
            <pc:sldMk cId="3032827026" sldId="289"/>
            <ac:picMk id="6" creationId="{AD410966-87AD-A11B-83FE-33027B00131C}"/>
          </ac:picMkLst>
        </pc:picChg>
        <pc:picChg chg="del">
          <ac:chgData name="Neemias Informatica Lima" userId="b77af7bd85500281" providerId="LiveId" clId="{8309966C-91D6-4CA3-AEA1-1198A96CB52D}" dt="2023-11-08T23:52:31.699" v="57" actId="478"/>
          <ac:picMkLst>
            <pc:docMk/>
            <pc:sldMk cId="3032827026" sldId="289"/>
            <ac:picMk id="8" creationId="{1F4C3F11-00AA-5994-BF95-7163B03876FB}"/>
          </ac:picMkLst>
        </pc:picChg>
      </pc:sldChg>
      <pc:sldChg chg="addSp delSp modSp mod">
        <pc:chgData name="Neemias Informatica Lima" userId="b77af7bd85500281" providerId="LiveId" clId="{8309966C-91D6-4CA3-AEA1-1198A96CB52D}" dt="2023-11-09T00:09:36.169" v="245" actId="6549"/>
        <pc:sldMkLst>
          <pc:docMk/>
          <pc:sldMk cId="3772032319" sldId="290"/>
        </pc:sldMkLst>
        <pc:spChg chg="add mod">
          <ac:chgData name="Neemias Informatica Lima" userId="b77af7bd85500281" providerId="LiveId" clId="{8309966C-91D6-4CA3-AEA1-1198A96CB52D}" dt="2023-11-08T23:52:43.128" v="62"/>
          <ac:spMkLst>
            <pc:docMk/>
            <pc:sldMk cId="3772032319" sldId="290"/>
            <ac:spMk id="2" creationId="{1A8A79E5-3088-1B26-657A-0E64C6438B65}"/>
          </ac:spMkLst>
        </pc:spChg>
        <pc:spChg chg="add mod">
          <ac:chgData name="Neemias Informatica Lima" userId="b77af7bd85500281" providerId="LiveId" clId="{8309966C-91D6-4CA3-AEA1-1198A96CB52D}" dt="2023-11-08T23:52:43.128" v="62"/>
          <ac:spMkLst>
            <pc:docMk/>
            <pc:sldMk cId="3772032319" sldId="290"/>
            <ac:spMk id="4" creationId="{607D71B3-EDEA-5852-765C-F7542C36949B}"/>
          </ac:spMkLst>
        </pc:spChg>
        <pc:spChg chg="del">
          <ac:chgData name="Neemias Informatica Lima" userId="b77af7bd85500281" providerId="LiveId" clId="{8309966C-91D6-4CA3-AEA1-1198A96CB52D}" dt="2023-11-08T23:52:42.788" v="61" actId="478"/>
          <ac:spMkLst>
            <pc:docMk/>
            <pc:sldMk cId="3772032319" sldId="290"/>
            <ac:spMk id="5" creationId="{F62D0A3F-CC10-98F1-4CD0-AD58A4E5C8CE}"/>
          </ac:spMkLst>
        </pc:spChg>
        <pc:spChg chg="del">
          <ac:chgData name="Neemias Informatica Lima" userId="b77af7bd85500281" providerId="LiveId" clId="{8309966C-91D6-4CA3-AEA1-1198A96CB52D}" dt="2023-11-08T23:52:42.788" v="61" actId="478"/>
          <ac:spMkLst>
            <pc:docMk/>
            <pc:sldMk cId="3772032319" sldId="290"/>
            <ac:spMk id="7" creationId="{9BDB91AD-B403-D195-E0AD-F47503D69A39}"/>
          </ac:spMkLst>
        </pc:spChg>
        <pc:spChg chg="mod">
          <ac:chgData name="Neemias Informatica Lima" userId="b77af7bd85500281" providerId="LiveId" clId="{8309966C-91D6-4CA3-AEA1-1198A96CB52D}" dt="2023-11-09T00:09:36.169" v="245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309966C-91D6-4CA3-AEA1-1198A96CB52D}" dt="2023-11-09T00:08:33.869" v="203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2:43.128" v="62"/>
          <ac:picMkLst>
            <pc:docMk/>
            <pc:sldMk cId="3772032319" sldId="290"/>
            <ac:picMk id="6" creationId="{1E103ABB-F0E2-5904-428F-6247717BE9D4}"/>
          </ac:picMkLst>
        </pc:picChg>
        <pc:picChg chg="del">
          <ac:chgData name="Neemias Informatica Lima" userId="b77af7bd85500281" providerId="LiveId" clId="{8309966C-91D6-4CA3-AEA1-1198A96CB52D}" dt="2023-11-08T23:52:42.788" v="61" actId="478"/>
          <ac:picMkLst>
            <pc:docMk/>
            <pc:sldMk cId="3772032319" sldId="290"/>
            <ac:picMk id="8" creationId="{9B8F6130-9E82-0B3D-2A97-CEF7A0DC53A3}"/>
          </ac:picMkLst>
        </pc:picChg>
      </pc:sldChg>
      <pc:sldChg chg="addSp delSp modSp mod">
        <pc:chgData name="Neemias Informatica Lima" userId="b77af7bd85500281" providerId="LiveId" clId="{8309966C-91D6-4CA3-AEA1-1198A96CB52D}" dt="2023-11-09T00:11:24.179" v="301" actId="6549"/>
        <pc:sldMkLst>
          <pc:docMk/>
          <pc:sldMk cId="1768216317" sldId="291"/>
        </pc:sldMkLst>
        <pc:spChg chg="add mod">
          <ac:chgData name="Neemias Informatica Lima" userId="b77af7bd85500281" providerId="LiveId" clId="{8309966C-91D6-4CA3-AEA1-1198A96CB52D}" dt="2023-11-08T23:52:53.897" v="66"/>
          <ac:spMkLst>
            <pc:docMk/>
            <pc:sldMk cId="1768216317" sldId="291"/>
            <ac:spMk id="2" creationId="{12A27B5B-903A-8BB6-FFF1-26D83EA9FDC6}"/>
          </ac:spMkLst>
        </pc:spChg>
        <pc:spChg chg="add mod">
          <ac:chgData name="Neemias Informatica Lima" userId="b77af7bd85500281" providerId="LiveId" clId="{8309966C-91D6-4CA3-AEA1-1198A96CB52D}" dt="2023-11-08T23:52:53.897" v="66"/>
          <ac:spMkLst>
            <pc:docMk/>
            <pc:sldMk cId="1768216317" sldId="291"/>
            <ac:spMk id="4" creationId="{76CD09A0-534E-954B-43EF-C5B916E5EE8F}"/>
          </ac:spMkLst>
        </pc:spChg>
        <pc:spChg chg="del">
          <ac:chgData name="Neemias Informatica Lima" userId="b77af7bd85500281" providerId="LiveId" clId="{8309966C-91D6-4CA3-AEA1-1198A96CB52D}" dt="2023-11-08T23:52:53.587" v="65" actId="478"/>
          <ac:spMkLst>
            <pc:docMk/>
            <pc:sldMk cId="1768216317" sldId="291"/>
            <ac:spMk id="5" creationId="{A685DD79-1480-8A0E-9BDF-81FD75E78D5D}"/>
          </ac:spMkLst>
        </pc:spChg>
        <pc:spChg chg="del">
          <ac:chgData name="Neemias Informatica Lima" userId="b77af7bd85500281" providerId="LiveId" clId="{8309966C-91D6-4CA3-AEA1-1198A96CB52D}" dt="2023-11-08T23:52:53.587" v="65" actId="478"/>
          <ac:spMkLst>
            <pc:docMk/>
            <pc:sldMk cId="1768216317" sldId="291"/>
            <ac:spMk id="7" creationId="{E7DDCFC0-338D-816D-21AF-42FD6492BE5E}"/>
          </ac:spMkLst>
        </pc:spChg>
        <pc:spChg chg="mod">
          <ac:chgData name="Neemias Informatica Lima" userId="b77af7bd85500281" providerId="LiveId" clId="{8309966C-91D6-4CA3-AEA1-1198A96CB52D}" dt="2023-11-09T00:11:24.179" v="301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309966C-91D6-4CA3-AEA1-1198A96CB52D}" dt="2023-11-09T00:09:51.949" v="251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2:53.897" v="66"/>
          <ac:picMkLst>
            <pc:docMk/>
            <pc:sldMk cId="1768216317" sldId="291"/>
            <ac:picMk id="6" creationId="{2D071933-24F7-BB23-9639-AC4B6F81477F}"/>
          </ac:picMkLst>
        </pc:picChg>
        <pc:picChg chg="del">
          <ac:chgData name="Neemias Informatica Lima" userId="b77af7bd85500281" providerId="LiveId" clId="{8309966C-91D6-4CA3-AEA1-1198A96CB52D}" dt="2023-11-08T23:52:53.587" v="65" actId="478"/>
          <ac:picMkLst>
            <pc:docMk/>
            <pc:sldMk cId="1768216317" sldId="291"/>
            <ac:picMk id="8" creationId="{2652A4F5-2FB1-0CB0-0530-6F3073F200C2}"/>
          </ac:picMkLst>
        </pc:picChg>
      </pc:sldChg>
      <pc:sldChg chg="addSp delSp modSp mod">
        <pc:chgData name="Neemias Informatica Lima" userId="b77af7bd85500281" providerId="LiveId" clId="{8309966C-91D6-4CA3-AEA1-1198A96CB52D}" dt="2023-11-09T00:15:40.465" v="351" actId="6549"/>
        <pc:sldMkLst>
          <pc:docMk/>
          <pc:sldMk cId="3757265641" sldId="292"/>
        </pc:sldMkLst>
        <pc:spChg chg="add mod">
          <ac:chgData name="Neemias Informatica Lima" userId="b77af7bd85500281" providerId="LiveId" clId="{8309966C-91D6-4CA3-AEA1-1198A96CB52D}" dt="2023-11-08T23:53:13.963" v="70"/>
          <ac:spMkLst>
            <pc:docMk/>
            <pc:sldMk cId="3757265641" sldId="292"/>
            <ac:spMk id="2" creationId="{81B60F96-7E88-5198-A22B-9EBD0CC2D7E2}"/>
          </ac:spMkLst>
        </pc:spChg>
        <pc:spChg chg="add mod">
          <ac:chgData name="Neemias Informatica Lima" userId="b77af7bd85500281" providerId="LiveId" clId="{8309966C-91D6-4CA3-AEA1-1198A96CB52D}" dt="2023-11-08T23:53:13.963" v="70"/>
          <ac:spMkLst>
            <pc:docMk/>
            <pc:sldMk cId="3757265641" sldId="292"/>
            <ac:spMk id="4" creationId="{7A536E30-4116-18E0-94BA-DB05D85F339C}"/>
          </ac:spMkLst>
        </pc:spChg>
        <pc:spChg chg="del">
          <ac:chgData name="Neemias Informatica Lima" userId="b77af7bd85500281" providerId="LiveId" clId="{8309966C-91D6-4CA3-AEA1-1198A96CB52D}" dt="2023-11-08T23:53:13.479" v="69" actId="478"/>
          <ac:spMkLst>
            <pc:docMk/>
            <pc:sldMk cId="3757265641" sldId="292"/>
            <ac:spMk id="5" creationId="{A777E5DE-E689-7DDB-6D36-5BEBD0C2A489}"/>
          </ac:spMkLst>
        </pc:spChg>
        <pc:spChg chg="del">
          <ac:chgData name="Neemias Informatica Lima" userId="b77af7bd85500281" providerId="LiveId" clId="{8309966C-91D6-4CA3-AEA1-1198A96CB52D}" dt="2023-11-08T23:53:13.479" v="69" actId="478"/>
          <ac:spMkLst>
            <pc:docMk/>
            <pc:sldMk cId="3757265641" sldId="292"/>
            <ac:spMk id="7" creationId="{80623FAD-013B-6A2B-2267-3D34A4EFAF90}"/>
          </ac:spMkLst>
        </pc:spChg>
        <pc:spChg chg="mod">
          <ac:chgData name="Neemias Informatica Lima" userId="b77af7bd85500281" providerId="LiveId" clId="{8309966C-91D6-4CA3-AEA1-1198A96CB52D}" dt="2023-11-09T00:15:40.465" v="351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309966C-91D6-4CA3-AEA1-1198A96CB52D}" dt="2023-11-09T00:14:12.794" v="309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3:13.963" v="70"/>
          <ac:picMkLst>
            <pc:docMk/>
            <pc:sldMk cId="3757265641" sldId="292"/>
            <ac:picMk id="6" creationId="{6917CA22-2CCA-F720-0B68-768300A5974B}"/>
          </ac:picMkLst>
        </pc:picChg>
        <pc:picChg chg="del">
          <ac:chgData name="Neemias Informatica Lima" userId="b77af7bd85500281" providerId="LiveId" clId="{8309966C-91D6-4CA3-AEA1-1198A96CB52D}" dt="2023-11-08T23:53:13.479" v="69" actId="478"/>
          <ac:picMkLst>
            <pc:docMk/>
            <pc:sldMk cId="3757265641" sldId="292"/>
            <ac:picMk id="8" creationId="{7B69B480-30F7-05CA-7EAD-5160F75B5A0D}"/>
          </ac:picMkLst>
        </pc:picChg>
      </pc:sldChg>
      <pc:sldChg chg="addSp delSp modSp mod">
        <pc:chgData name="Neemias Informatica Lima" userId="b77af7bd85500281" providerId="LiveId" clId="{8309966C-91D6-4CA3-AEA1-1198A96CB52D}" dt="2023-11-09T00:16:23.148" v="364" actId="6549"/>
        <pc:sldMkLst>
          <pc:docMk/>
          <pc:sldMk cId="3114938747" sldId="293"/>
        </pc:sldMkLst>
        <pc:spChg chg="add mod">
          <ac:chgData name="Neemias Informatica Lima" userId="b77af7bd85500281" providerId="LiveId" clId="{8309966C-91D6-4CA3-AEA1-1198A96CB52D}" dt="2023-11-08T23:53:19.092" v="72"/>
          <ac:spMkLst>
            <pc:docMk/>
            <pc:sldMk cId="3114938747" sldId="293"/>
            <ac:spMk id="2" creationId="{52DBB1DE-19C9-41C9-DFFB-84D1C9EBC834}"/>
          </ac:spMkLst>
        </pc:spChg>
        <pc:spChg chg="add mod">
          <ac:chgData name="Neemias Informatica Lima" userId="b77af7bd85500281" providerId="LiveId" clId="{8309966C-91D6-4CA3-AEA1-1198A96CB52D}" dt="2023-11-08T23:53:19.092" v="72"/>
          <ac:spMkLst>
            <pc:docMk/>
            <pc:sldMk cId="3114938747" sldId="293"/>
            <ac:spMk id="4" creationId="{6F1DDF95-1EC6-8953-D456-8F056571FFFA}"/>
          </ac:spMkLst>
        </pc:spChg>
        <pc:spChg chg="del">
          <ac:chgData name="Neemias Informatica Lima" userId="b77af7bd85500281" providerId="LiveId" clId="{8309966C-91D6-4CA3-AEA1-1198A96CB52D}" dt="2023-11-08T23:53:18.808" v="71" actId="478"/>
          <ac:spMkLst>
            <pc:docMk/>
            <pc:sldMk cId="3114938747" sldId="293"/>
            <ac:spMk id="5" creationId="{BE619D40-4C25-81EE-5F4D-2CF263CEEE63}"/>
          </ac:spMkLst>
        </pc:spChg>
        <pc:spChg chg="del">
          <ac:chgData name="Neemias Informatica Lima" userId="b77af7bd85500281" providerId="LiveId" clId="{8309966C-91D6-4CA3-AEA1-1198A96CB52D}" dt="2023-11-08T23:53:18.808" v="71" actId="478"/>
          <ac:spMkLst>
            <pc:docMk/>
            <pc:sldMk cId="3114938747" sldId="293"/>
            <ac:spMk id="7" creationId="{38702C50-B6DB-4925-7B24-0D412ABBA5B7}"/>
          </ac:spMkLst>
        </pc:spChg>
        <pc:spChg chg="mod">
          <ac:chgData name="Neemias Informatica Lima" userId="b77af7bd85500281" providerId="LiveId" clId="{8309966C-91D6-4CA3-AEA1-1198A96CB52D}" dt="2023-11-09T00:16:23.148" v="364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8309966C-91D6-4CA3-AEA1-1198A96CB52D}" dt="2023-11-08T23:53:19.092" v="72"/>
          <ac:picMkLst>
            <pc:docMk/>
            <pc:sldMk cId="3114938747" sldId="293"/>
            <ac:picMk id="6" creationId="{E930E4D8-2BA4-A75D-9208-2ACD3323150E}"/>
          </ac:picMkLst>
        </pc:picChg>
        <pc:picChg chg="del">
          <ac:chgData name="Neemias Informatica Lima" userId="b77af7bd85500281" providerId="LiveId" clId="{8309966C-91D6-4CA3-AEA1-1198A96CB52D}" dt="2023-11-08T23:53:18.808" v="71" actId="478"/>
          <ac:picMkLst>
            <pc:docMk/>
            <pc:sldMk cId="3114938747" sldId="293"/>
            <ac:picMk id="8" creationId="{562AA466-2D19-8FB3-875F-CB2B1055C94A}"/>
          </ac:picMkLst>
        </pc:picChg>
      </pc:sldChg>
    </pc:docChg>
  </pc:docChgLst>
  <pc:docChgLst>
    <pc:chgData name="Neemias Informatica Lima" userId="b77af7bd85500281" providerId="LiveId" clId="{B596655D-842E-4515-901B-9B60EAE271A2}"/>
    <pc:docChg chg="undo redo custSel modSld">
      <pc:chgData name="Neemias Informatica Lima" userId="b77af7bd85500281" providerId="LiveId" clId="{B596655D-842E-4515-901B-9B60EAE271A2}" dt="2023-11-10T17:52:00.593" v="307"/>
      <pc:docMkLst>
        <pc:docMk/>
      </pc:docMkLst>
      <pc:sldChg chg="addSp delSp modSp mod">
        <pc:chgData name="Neemias Informatica Lima" userId="b77af7bd85500281" providerId="LiveId" clId="{B596655D-842E-4515-901B-9B60EAE271A2}" dt="2023-11-10T16:39:58.341" v="53" actId="20577"/>
        <pc:sldMkLst>
          <pc:docMk/>
          <pc:sldMk cId="2232331225" sldId="280"/>
        </pc:sldMkLst>
        <pc:spChg chg="mod">
          <ac:chgData name="Neemias Informatica Lima" userId="b77af7bd85500281" providerId="LiveId" clId="{B596655D-842E-4515-901B-9B60EAE271A2}" dt="2023-11-10T16:37:27.450" v="13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B596655D-842E-4515-901B-9B60EAE271A2}" dt="2023-11-10T16:37:13.462" v="6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B596655D-842E-4515-901B-9B60EAE271A2}" dt="2023-11-10T16:38:22.418" v="35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B596655D-842E-4515-901B-9B60EAE271A2}" dt="2023-11-10T16:37:07.797" v="2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B596655D-842E-4515-901B-9B60EAE271A2}" dt="2023-11-10T16:39:58.341" v="53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B596655D-842E-4515-901B-9B60EAE271A2}" dt="2023-11-10T16:37:05.579" v="0" actId="478"/>
          <ac:picMkLst>
            <pc:docMk/>
            <pc:sldMk cId="2232331225" sldId="280"/>
            <ac:picMk id="4" creationId="{76C5ADF2-50BD-7A54-2EFB-9794B0A83A4C}"/>
          </ac:picMkLst>
        </pc:picChg>
        <pc:picChg chg="add mod">
          <ac:chgData name="Neemias Informatica Lima" userId="b77af7bd85500281" providerId="LiveId" clId="{B596655D-842E-4515-901B-9B60EAE271A2}" dt="2023-11-10T16:39:20.157" v="44"/>
          <ac:picMkLst>
            <pc:docMk/>
            <pc:sldMk cId="2232331225" sldId="280"/>
            <ac:picMk id="8" creationId="{9EE0E2C4-477B-4FE7-C1EB-59DC9BE74998}"/>
          </ac:picMkLst>
        </pc:picChg>
      </pc:sldChg>
      <pc:sldChg chg="addSp delSp modSp mod">
        <pc:chgData name="Neemias Informatica Lima" userId="b77af7bd85500281" providerId="LiveId" clId="{B596655D-842E-4515-901B-9B60EAE271A2}" dt="2023-11-10T17:50:06.835" v="283"/>
        <pc:sldMkLst>
          <pc:docMk/>
          <pc:sldMk cId="2103443556" sldId="281"/>
        </pc:sldMkLst>
        <pc:spChg chg="mod">
          <ac:chgData name="Neemias Informatica Lima" userId="b77af7bd85500281" providerId="LiveId" clId="{B596655D-842E-4515-901B-9B60EAE271A2}" dt="2023-11-10T17:09:05.795" v="107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B596655D-842E-4515-901B-9B60EAE271A2}" dt="2023-11-10T17:49:34.640" v="275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B596655D-842E-4515-901B-9B60EAE271A2}" dt="2023-11-10T17:50:06.835" v="283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B596655D-842E-4515-901B-9B60EAE271A2}" dt="2023-11-10T17:49:32.288" v="273" actId="478"/>
          <ac:picMkLst>
            <pc:docMk/>
            <pc:sldMk cId="2103443556" sldId="281"/>
            <ac:picMk id="3" creationId="{EC10F0C7-7C5D-BB1A-4C78-E0F07E53C0FB}"/>
          </ac:picMkLst>
        </pc:picChg>
        <pc:picChg chg="add mod">
          <ac:chgData name="Neemias Informatica Lima" userId="b77af7bd85500281" providerId="LiveId" clId="{B596655D-842E-4515-901B-9B60EAE271A2}" dt="2023-11-10T17:49:46.475" v="280" actId="14100"/>
          <ac:picMkLst>
            <pc:docMk/>
            <pc:sldMk cId="2103443556" sldId="281"/>
            <ac:picMk id="4" creationId="{9DB5C1A4-E75F-4A1B-B4FE-3A117A9FA615}"/>
          </ac:picMkLst>
        </pc:picChg>
      </pc:sldChg>
      <pc:sldChg chg="addSp delSp modSp mod">
        <pc:chgData name="Neemias Informatica Lima" userId="b77af7bd85500281" providerId="LiveId" clId="{B596655D-842E-4515-901B-9B60EAE271A2}" dt="2023-11-10T17:50:51.660" v="287"/>
        <pc:sldMkLst>
          <pc:docMk/>
          <pc:sldMk cId="3683219421" sldId="282"/>
        </pc:sldMkLst>
        <pc:spChg chg="add mod">
          <ac:chgData name="Neemias Informatica Lima" userId="b77af7bd85500281" providerId="LiveId" clId="{B596655D-842E-4515-901B-9B60EAE271A2}" dt="2023-11-10T17:50:51.660" v="287"/>
          <ac:spMkLst>
            <pc:docMk/>
            <pc:sldMk cId="3683219421" sldId="282"/>
            <ac:spMk id="2" creationId="{6C98F7CF-8E7D-B0D6-AA4D-A35F99F82D8E}"/>
          </ac:spMkLst>
        </pc:spChg>
        <pc:spChg chg="del">
          <ac:chgData name="Neemias Informatica Lima" userId="b77af7bd85500281" providerId="LiveId" clId="{B596655D-842E-4515-901B-9B60EAE271A2}" dt="2023-11-10T17:04:44.928" v="61" actId="478"/>
          <ac:spMkLst>
            <pc:docMk/>
            <pc:sldMk cId="3683219421" sldId="282"/>
            <ac:spMk id="2" creationId="{85A79B76-3FEB-5114-2AEA-FF4E54F3CE47}"/>
          </ac:spMkLst>
        </pc:spChg>
        <pc:spChg chg="add mod">
          <ac:chgData name="Neemias Informatica Lima" userId="b77af7bd85500281" providerId="LiveId" clId="{B596655D-842E-4515-901B-9B60EAE271A2}" dt="2023-11-10T17:50:51.660" v="287"/>
          <ac:spMkLst>
            <pc:docMk/>
            <pc:sldMk cId="3683219421" sldId="282"/>
            <ac:spMk id="5" creationId="{6116AFFE-9B45-9B35-3D22-D2B72CE2C323}"/>
          </ac:spMkLst>
        </pc:spChg>
        <pc:spChg chg="del">
          <ac:chgData name="Neemias Informatica Lima" userId="b77af7bd85500281" providerId="LiveId" clId="{B596655D-842E-4515-901B-9B60EAE271A2}" dt="2023-11-10T17:04:44.928" v="61" actId="478"/>
          <ac:spMkLst>
            <pc:docMk/>
            <pc:sldMk cId="3683219421" sldId="282"/>
            <ac:spMk id="5" creationId="{D3446F9F-B60E-3483-4B20-22E78AB2C9C3}"/>
          </ac:spMkLst>
        </pc:spChg>
        <pc:spChg chg="add del mod">
          <ac:chgData name="Neemias Informatica Lima" userId="b77af7bd85500281" providerId="LiveId" clId="{B596655D-842E-4515-901B-9B60EAE271A2}" dt="2023-11-10T17:50:51.324" v="286" actId="478"/>
          <ac:spMkLst>
            <pc:docMk/>
            <pc:sldMk cId="3683219421" sldId="282"/>
            <ac:spMk id="6" creationId="{811C17D9-8798-B779-0B86-A97D884A3470}"/>
          </ac:spMkLst>
        </pc:spChg>
        <pc:spChg chg="add del mod">
          <ac:chgData name="Neemias Informatica Lima" userId="b77af7bd85500281" providerId="LiveId" clId="{B596655D-842E-4515-901B-9B60EAE271A2}" dt="2023-11-10T17:50:51.324" v="286" actId="478"/>
          <ac:spMkLst>
            <pc:docMk/>
            <pc:sldMk cId="3683219421" sldId="282"/>
            <ac:spMk id="8" creationId="{ED876FBF-CD21-09FC-EB96-2915657866FC}"/>
          </ac:spMkLst>
        </pc:spChg>
        <pc:spChg chg="mod">
          <ac:chgData name="Neemias Informatica Lima" userId="b77af7bd85500281" providerId="LiveId" clId="{B596655D-842E-4515-901B-9B60EAE271A2}" dt="2023-11-10T17:11:14.125" v="142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B596655D-842E-4515-901B-9B60EAE271A2}" dt="2023-11-10T17:09:46.547" v="115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B596655D-842E-4515-901B-9B60EAE271A2}" dt="2023-11-10T17:50:51.660" v="287"/>
          <ac:picMkLst>
            <pc:docMk/>
            <pc:sldMk cId="3683219421" sldId="282"/>
            <ac:picMk id="7" creationId="{048C5A8F-C3B2-9DAC-0C05-CBCE5C9AF70D}"/>
          </ac:picMkLst>
        </pc:picChg>
        <pc:picChg chg="del">
          <ac:chgData name="Neemias Informatica Lima" userId="b77af7bd85500281" providerId="LiveId" clId="{B596655D-842E-4515-901B-9B60EAE271A2}" dt="2023-11-10T17:04:44.928" v="61" actId="478"/>
          <ac:picMkLst>
            <pc:docMk/>
            <pc:sldMk cId="3683219421" sldId="282"/>
            <ac:picMk id="7" creationId="{9B7F7927-DC0D-EF9A-B66C-81C5621876D7}"/>
          </ac:picMkLst>
        </pc:picChg>
        <pc:picChg chg="add del mod">
          <ac:chgData name="Neemias Informatica Lima" userId="b77af7bd85500281" providerId="LiveId" clId="{B596655D-842E-4515-901B-9B60EAE271A2}" dt="2023-11-10T17:50:51.324" v="286" actId="478"/>
          <ac:picMkLst>
            <pc:docMk/>
            <pc:sldMk cId="3683219421" sldId="282"/>
            <ac:picMk id="9" creationId="{C3DD395A-3F3F-AB59-1B72-7FBC7FA05ABF}"/>
          </ac:picMkLst>
        </pc:picChg>
      </pc:sldChg>
      <pc:sldChg chg="addSp delSp modSp mod">
        <pc:chgData name="Neemias Informatica Lima" userId="b77af7bd85500281" providerId="LiveId" clId="{B596655D-842E-4515-901B-9B60EAE271A2}" dt="2023-11-10T17:51:00.537" v="289"/>
        <pc:sldMkLst>
          <pc:docMk/>
          <pc:sldMk cId="3902406419" sldId="283"/>
        </pc:sldMkLst>
        <pc:spChg chg="del">
          <ac:chgData name="Neemias Informatica Lima" userId="b77af7bd85500281" providerId="LiveId" clId="{B596655D-842E-4515-901B-9B60EAE271A2}" dt="2023-11-10T17:04:50.508" v="63" actId="478"/>
          <ac:spMkLst>
            <pc:docMk/>
            <pc:sldMk cId="3902406419" sldId="283"/>
            <ac:spMk id="2" creationId="{7E95600D-B66E-0C6D-041E-4C18F0E099C8}"/>
          </ac:spMkLst>
        </pc:spChg>
        <pc:spChg chg="add mod">
          <ac:chgData name="Neemias Informatica Lima" userId="b77af7bd85500281" providerId="LiveId" clId="{B596655D-842E-4515-901B-9B60EAE271A2}" dt="2023-11-10T17:51:00.537" v="289"/>
          <ac:spMkLst>
            <pc:docMk/>
            <pc:sldMk cId="3902406419" sldId="283"/>
            <ac:spMk id="2" creationId="{BB86D411-9A22-87DE-2DDF-B67908860A5B}"/>
          </ac:spMkLst>
        </pc:spChg>
        <pc:spChg chg="del">
          <ac:chgData name="Neemias Informatica Lima" userId="b77af7bd85500281" providerId="LiveId" clId="{B596655D-842E-4515-901B-9B60EAE271A2}" dt="2023-11-10T17:04:50.508" v="63" actId="478"/>
          <ac:spMkLst>
            <pc:docMk/>
            <pc:sldMk cId="3902406419" sldId="283"/>
            <ac:spMk id="4" creationId="{181AFC56-ADF8-10EF-207C-7FB877635A64}"/>
          </ac:spMkLst>
        </pc:spChg>
        <pc:spChg chg="add mod">
          <ac:chgData name="Neemias Informatica Lima" userId="b77af7bd85500281" providerId="LiveId" clId="{B596655D-842E-4515-901B-9B60EAE271A2}" dt="2023-11-10T17:51:00.537" v="289"/>
          <ac:spMkLst>
            <pc:docMk/>
            <pc:sldMk cId="3902406419" sldId="283"/>
            <ac:spMk id="4" creationId="{D725FDC9-D16D-ECCE-9345-3A502148B797}"/>
          </ac:spMkLst>
        </pc:spChg>
        <pc:spChg chg="add del mod">
          <ac:chgData name="Neemias Informatica Lima" userId="b77af7bd85500281" providerId="LiveId" clId="{B596655D-842E-4515-901B-9B60EAE271A2}" dt="2023-11-10T17:51:00.204" v="288" actId="478"/>
          <ac:spMkLst>
            <pc:docMk/>
            <pc:sldMk cId="3902406419" sldId="283"/>
            <ac:spMk id="5" creationId="{89F33CAB-C2E3-AF57-EE72-650A1307DF3C}"/>
          </ac:spMkLst>
        </pc:spChg>
        <pc:spChg chg="add del mod">
          <ac:chgData name="Neemias Informatica Lima" userId="b77af7bd85500281" providerId="LiveId" clId="{B596655D-842E-4515-901B-9B60EAE271A2}" dt="2023-11-10T17:51:00.204" v="288" actId="478"/>
          <ac:spMkLst>
            <pc:docMk/>
            <pc:sldMk cId="3902406419" sldId="283"/>
            <ac:spMk id="7" creationId="{2DF681AC-80D0-FEF7-FC49-373A4D7EECB9}"/>
          </ac:spMkLst>
        </pc:spChg>
        <pc:spChg chg="mod">
          <ac:chgData name="Neemias Informatica Lima" userId="b77af7bd85500281" providerId="LiveId" clId="{B596655D-842E-4515-901B-9B60EAE271A2}" dt="2023-11-10T17:13:22.415" v="14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B596655D-842E-4515-901B-9B60EAE271A2}" dt="2023-11-10T17:14:01.133" v="161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B596655D-842E-4515-901B-9B60EAE271A2}" dt="2023-11-10T17:51:00.537" v="289"/>
          <ac:picMkLst>
            <pc:docMk/>
            <pc:sldMk cId="3902406419" sldId="283"/>
            <ac:picMk id="6" creationId="{6C5A6D6A-CA99-9425-2295-B185177201FD}"/>
          </ac:picMkLst>
        </pc:picChg>
        <pc:picChg chg="del">
          <ac:chgData name="Neemias Informatica Lima" userId="b77af7bd85500281" providerId="LiveId" clId="{B596655D-842E-4515-901B-9B60EAE271A2}" dt="2023-11-10T17:04:50.508" v="63" actId="478"/>
          <ac:picMkLst>
            <pc:docMk/>
            <pc:sldMk cId="3902406419" sldId="283"/>
            <ac:picMk id="6" creationId="{C64EAC38-790D-D88C-E57D-EA3DDFC34875}"/>
          </ac:picMkLst>
        </pc:picChg>
        <pc:picChg chg="add del mod">
          <ac:chgData name="Neemias Informatica Lima" userId="b77af7bd85500281" providerId="LiveId" clId="{B596655D-842E-4515-901B-9B60EAE271A2}" dt="2023-11-10T17:51:00.204" v="288" actId="478"/>
          <ac:picMkLst>
            <pc:docMk/>
            <pc:sldMk cId="3902406419" sldId="283"/>
            <ac:picMk id="8" creationId="{FD873449-D952-A52D-8AFE-7A5091DB660F}"/>
          </ac:picMkLst>
        </pc:picChg>
      </pc:sldChg>
      <pc:sldChg chg="addSp delSp modSp mod">
        <pc:chgData name="Neemias Informatica Lima" userId="b77af7bd85500281" providerId="LiveId" clId="{B596655D-842E-4515-901B-9B60EAE271A2}" dt="2023-11-10T17:51:14.039" v="293"/>
        <pc:sldMkLst>
          <pc:docMk/>
          <pc:sldMk cId="2424059023" sldId="284"/>
        </pc:sldMkLst>
        <pc:spChg chg="del">
          <ac:chgData name="Neemias Informatica Lima" userId="b77af7bd85500281" providerId="LiveId" clId="{B596655D-842E-4515-901B-9B60EAE271A2}" dt="2023-11-10T17:05:14.600" v="67" actId="478"/>
          <ac:spMkLst>
            <pc:docMk/>
            <pc:sldMk cId="2424059023" sldId="284"/>
            <ac:spMk id="2" creationId="{1B7BF2DA-B098-0DC8-91BA-8D3D34B931F8}"/>
          </ac:spMkLst>
        </pc:spChg>
        <pc:spChg chg="add mod">
          <ac:chgData name="Neemias Informatica Lima" userId="b77af7bd85500281" providerId="LiveId" clId="{B596655D-842E-4515-901B-9B60EAE271A2}" dt="2023-11-10T17:51:14.039" v="293"/>
          <ac:spMkLst>
            <pc:docMk/>
            <pc:sldMk cId="2424059023" sldId="284"/>
            <ac:spMk id="2" creationId="{F74F8771-9448-219D-DB24-842E705173C9}"/>
          </ac:spMkLst>
        </pc:spChg>
        <pc:spChg chg="del">
          <ac:chgData name="Neemias Informatica Lima" userId="b77af7bd85500281" providerId="LiveId" clId="{B596655D-842E-4515-901B-9B60EAE271A2}" dt="2023-11-10T17:05:14.600" v="67" actId="478"/>
          <ac:spMkLst>
            <pc:docMk/>
            <pc:sldMk cId="2424059023" sldId="284"/>
            <ac:spMk id="4" creationId="{BE034243-D221-599D-BEB7-AC90885D594B}"/>
          </ac:spMkLst>
        </pc:spChg>
        <pc:spChg chg="add mod">
          <ac:chgData name="Neemias Informatica Lima" userId="b77af7bd85500281" providerId="LiveId" clId="{B596655D-842E-4515-901B-9B60EAE271A2}" dt="2023-11-10T17:51:14.039" v="293"/>
          <ac:spMkLst>
            <pc:docMk/>
            <pc:sldMk cId="2424059023" sldId="284"/>
            <ac:spMk id="4" creationId="{EA5F7B6B-CB8B-14C7-1BB2-AC04C37359C4}"/>
          </ac:spMkLst>
        </pc:spChg>
        <pc:spChg chg="add del mod">
          <ac:chgData name="Neemias Informatica Lima" userId="b77af7bd85500281" providerId="LiveId" clId="{B596655D-842E-4515-901B-9B60EAE271A2}" dt="2023-11-10T17:51:13.731" v="292" actId="478"/>
          <ac:spMkLst>
            <pc:docMk/>
            <pc:sldMk cId="2424059023" sldId="284"/>
            <ac:spMk id="5" creationId="{47D244E8-BB54-1764-0608-695851E7D791}"/>
          </ac:spMkLst>
        </pc:spChg>
        <pc:spChg chg="add del mod">
          <ac:chgData name="Neemias Informatica Lima" userId="b77af7bd85500281" providerId="LiveId" clId="{B596655D-842E-4515-901B-9B60EAE271A2}" dt="2023-11-10T17:51:13.731" v="292" actId="478"/>
          <ac:spMkLst>
            <pc:docMk/>
            <pc:sldMk cId="2424059023" sldId="284"/>
            <ac:spMk id="7" creationId="{8F84412C-C21F-0ADA-9AA9-6ECD25911156}"/>
          </ac:spMkLst>
        </pc:spChg>
        <pc:spChg chg="mod">
          <ac:chgData name="Neemias Informatica Lima" userId="b77af7bd85500281" providerId="LiveId" clId="{B596655D-842E-4515-901B-9B60EAE271A2}" dt="2023-11-10T17:16:13.123" v="17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B596655D-842E-4515-901B-9B60EAE271A2}" dt="2023-11-10T17:17:06.297" v="182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B596655D-842E-4515-901B-9B60EAE271A2}" dt="2023-11-10T17:05:14.600" v="67" actId="478"/>
          <ac:picMkLst>
            <pc:docMk/>
            <pc:sldMk cId="2424059023" sldId="284"/>
            <ac:picMk id="6" creationId="{56A528C9-DDBD-DC96-B1C2-E94B9D3DC2DD}"/>
          </ac:picMkLst>
        </pc:picChg>
        <pc:picChg chg="add mod">
          <ac:chgData name="Neemias Informatica Lima" userId="b77af7bd85500281" providerId="LiveId" clId="{B596655D-842E-4515-901B-9B60EAE271A2}" dt="2023-11-10T17:51:14.039" v="293"/>
          <ac:picMkLst>
            <pc:docMk/>
            <pc:sldMk cId="2424059023" sldId="284"/>
            <ac:picMk id="6" creationId="{943C3FF7-1C4E-B0E2-2CFC-BFFB53947414}"/>
          </ac:picMkLst>
        </pc:picChg>
        <pc:picChg chg="add del mod">
          <ac:chgData name="Neemias Informatica Lima" userId="b77af7bd85500281" providerId="LiveId" clId="{B596655D-842E-4515-901B-9B60EAE271A2}" dt="2023-11-10T17:51:13.731" v="292" actId="478"/>
          <ac:picMkLst>
            <pc:docMk/>
            <pc:sldMk cId="2424059023" sldId="284"/>
            <ac:picMk id="8" creationId="{CAE02942-8A67-41AA-253F-89F58E5ACDB1}"/>
          </ac:picMkLst>
        </pc:picChg>
      </pc:sldChg>
      <pc:sldChg chg="addSp delSp modSp mod">
        <pc:chgData name="Neemias Informatica Lima" userId="b77af7bd85500281" providerId="LiveId" clId="{B596655D-842E-4515-901B-9B60EAE271A2}" dt="2023-11-10T17:51:25.673" v="297"/>
        <pc:sldMkLst>
          <pc:docMk/>
          <pc:sldMk cId="2241968852" sldId="285"/>
        </pc:sldMkLst>
        <pc:spChg chg="del">
          <ac:chgData name="Neemias Informatica Lima" userId="b77af7bd85500281" providerId="LiveId" clId="{B596655D-842E-4515-901B-9B60EAE271A2}" dt="2023-11-10T17:05:27.472" v="71" actId="478"/>
          <ac:spMkLst>
            <pc:docMk/>
            <pc:sldMk cId="2241968852" sldId="285"/>
            <ac:spMk id="2" creationId="{4AEF649D-64B3-4A81-E4E6-1B4124B79E49}"/>
          </ac:spMkLst>
        </pc:spChg>
        <pc:spChg chg="add mod">
          <ac:chgData name="Neemias Informatica Lima" userId="b77af7bd85500281" providerId="LiveId" clId="{B596655D-842E-4515-901B-9B60EAE271A2}" dt="2023-11-10T17:51:25.673" v="297"/>
          <ac:spMkLst>
            <pc:docMk/>
            <pc:sldMk cId="2241968852" sldId="285"/>
            <ac:spMk id="2" creationId="{80812DBF-4BAF-7CA0-8CCC-3302237848BE}"/>
          </ac:spMkLst>
        </pc:spChg>
        <pc:spChg chg="del">
          <ac:chgData name="Neemias Informatica Lima" userId="b77af7bd85500281" providerId="LiveId" clId="{B596655D-842E-4515-901B-9B60EAE271A2}" dt="2023-11-10T17:05:27.472" v="71" actId="478"/>
          <ac:spMkLst>
            <pc:docMk/>
            <pc:sldMk cId="2241968852" sldId="285"/>
            <ac:spMk id="4" creationId="{194F3ACD-D4AB-ADF1-84EA-F8D47321E71D}"/>
          </ac:spMkLst>
        </pc:spChg>
        <pc:spChg chg="add mod">
          <ac:chgData name="Neemias Informatica Lima" userId="b77af7bd85500281" providerId="LiveId" clId="{B596655D-842E-4515-901B-9B60EAE271A2}" dt="2023-11-10T17:51:25.673" v="297"/>
          <ac:spMkLst>
            <pc:docMk/>
            <pc:sldMk cId="2241968852" sldId="285"/>
            <ac:spMk id="4" creationId="{A94A0495-2CAF-5580-E734-B83330201842}"/>
          </ac:spMkLst>
        </pc:spChg>
        <pc:spChg chg="add del mod">
          <ac:chgData name="Neemias Informatica Lima" userId="b77af7bd85500281" providerId="LiveId" clId="{B596655D-842E-4515-901B-9B60EAE271A2}" dt="2023-11-10T17:51:25.347" v="296" actId="478"/>
          <ac:spMkLst>
            <pc:docMk/>
            <pc:sldMk cId="2241968852" sldId="285"/>
            <ac:spMk id="5" creationId="{233DCE43-6A0E-57C2-1907-C491E929C6AE}"/>
          </ac:spMkLst>
        </pc:spChg>
        <pc:spChg chg="add del mod">
          <ac:chgData name="Neemias Informatica Lima" userId="b77af7bd85500281" providerId="LiveId" clId="{B596655D-842E-4515-901B-9B60EAE271A2}" dt="2023-11-10T17:51:25.347" v="296" actId="478"/>
          <ac:spMkLst>
            <pc:docMk/>
            <pc:sldMk cId="2241968852" sldId="285"/>
            <ac:spMk id="7" creationId="{1834CC10-57B5-764F-55DD-12314B5FA5B6}"/>
          </ac:spMkLst>
        </pc:spChg>
        <pc:spChg chg="mod">
          <ac:chgData name="Neemias Informatica Lima" userId="b77af7bd85500281" providerId="LiveId" clId="{B596655D-842E-4515-901B-9B60EAE271A2}" dt="2023-11-10T17:19:20.782" v="191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B596655D-842E-4515-901B-9B60EAE271A2}" dt="2023-11-10T17:20:24.775" v="213" actId="20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B596655D-842E-4515-901B-9B60EAE271A2}" dt="2023-11-10T17:05:27.472" v="71" actId="478"/>
          <ac:picMkLst>
            <pc:docMk/>
            <pc:sldMk cId="2241968852" sldId="285"/>
            <ac:picMk id="6" creationId="{95D47106-574E-6EA3-D6F9-14018C90C18A}"/>
          </ac:picMkLst>
        </pc:picChg>
        <pc:picChg chg="add mod">
          <ac:chgData name="Neemias Informatica Lima" userId="b77af7bd85500281" providerId="LiveId" clId="{B596655D-842E-4515-901B-9B60EAE271A2}" dt="2023-11-10T17:51:25.673" v="297"/>
          <ac:picMkLst>
            <pc:docMk/>
            <pc:sldMk cId="2241968852" sldId="285"/>
            <ac:picMk id="6" creationId="{CB6EA807-04AE-F844-99BC-B62FABBC2469}"/>
          </ac:picMkLst>
        </pc:picChg>
        <pc:picChg chg="add del mod">
          <ac:chgData name="Neemias Informatica Lima" userId="b77af7bd85500281" providerId="LiveId" clId="{B596655D-842E-4515-901B-9B60EAE271A2}" dt="2023-11-10T17:51:25.347" v="296" actId="478"/>
          <ac:picMkLst>
            <pc:docMk/>
            <pc:sldMk cId="2241968852" sldId="285"/>
            <ac:picMk id="8" creationId="{8430F3A5-B1EE-A2DA-3807-9B515102DCD4}"/>
          </ac:picMkLst>
        </pc:picChg>
      </pc:sldChg>
      <pc:sldChg chg="addSp delSp modSp mod">
        <pc:chgData name="Neemias Informatica Lima" userId="b77af7bd85500281" providerId="LiveId" clId="{B596655D-842E-4515-901B-9B60EAE271A2}" dt="2023-11-10T17:51:42.284" v="301"/>
        <pc:sldMkLst>
          <pc:docMk/>
          <pc:sldMk cId="1959249856" sldId="286"/>
        </pc:sldMkLst>
        <pc:spChg chg="add mod">
          <ac:chgData name="Neemias Informatica Lima" userId="b77af7bd85500281" providerId="LiveId" clId="{B596655D-842E-4515-901B-9B60EAE271A2}" dt="2023-11-10T17:51:42.284" v="301"/>
          <ac:spMkLst>
            <pc:docMk/>
            <pc:sldMk cId="1959249856" sldId="286"/>
            <ac:spMk id="2" creationId="{3841783C-5760-7489-946C-D31782A99E42}"/>
          </ac:spMkLst>
        </pc:spChg>
        <pc:spChg chg="del">
          <ac:chgData name="Neemias Informatica Lima" userId="b77af7bd85500281" providerId="LiveId" clId="{B596655D-842E-4515-901B-9B60EAE271A2}" dt="2023-11-10T17:05:41.056" v="75" actId="478"/>
          <ac:spMkLst>
            <pc:docMk/>
            <pc:sldMk cId="1959249856" sldId="286"/>
            <ac:spMk id="2" creationId="{64B90EB9-5617-EED5-BC0E-DC1A5FFB1473}"/>
          </ac:spMkLst>
        </pc:spChg>
        <pc:spChg chg="add mod">
          <ac:chgData name="Neemias Informatica Lima" userId="b77af7bd85500281" providerId="LiveId" clId="{B596655D-842E-4515-901B-9B60EAE271A2}" dt="2023-11-10T17:51:42.284" v="301"/>
          <ac:spMkLst>
            <pc:docMk/>
            <pc:sldMk cId="1959249856" sldId="286"/>
            <ac:spMk id="4" creationId="{01695854-A4AB-C7B3-B677-5B34385DB3F9}"/>
          </ac:spMkLst>
        </pc:spChg>
        <pc:spChg chg="del">
          <ac:chgData name="Neemias Informatica Lima" userId="b77af7bd85500281" providerId="LiveId" clId="{B596655D-842E-4515-901B-9B60EAE271A2}" dt="2023-11-10T17:05:41.056" v="75" actId="478"/>
          <ac:spMkLst>
            <pc:docMk/>
            <pc:sldMk cId="1959249856" sldId="286"/>
            <ac:spMk id="4" creationId="{0BBD78CC-75BA-53AA-420A-5EE72C6A2F1A}"/>
          </ac:spMkLst>
        </pc:spChg>
        <pc:spChg chg="add del mod">
          <ac:chgData name="Neemias Informatica Lima" userId="b77af7bd85500281" providerId="LiveId" clId="{B596655D-842E-4515-901B-9B60EAE271A2}" dt="2023-11-10T17:51:41.927" v="300" actId="478"/>
          <ac:spMkLst>
            <pc:docMk/>
            <pc:sldMk cId="1959249856" sldId="286"/>
            <ac:spMk id="5" creationId="{13F61BB5-CD00-2CBB-D088-8F7F928BBFD0}"/>
          </ac:spMkLst>
        </pc:spChg>
        <pc:spChg chg="add del mod">
          <ac:chgData name="Neemias Informatica Lima" userId="b77af7bd85500281" providerId="LiveId" clId="{B596655D-842E-4515-901B-9B60EAE271A2}" dt="2023-11-10T17:51:41.927" v="300" actId="478"/>
          <ac:spMkLst>
            <pc:docMk/>
            <pc:sldMk cId="1959249856" sldId="286"/>
            <ac:spMk id="7" creationId="{973FA270-2974-4A30-C116-C9E78661CF6A}"/>
          </ac:spMkLst>
        </pc:spChg>
        <pc:spChg chg="mod">
          <ac:chgData name="Neemias Informatica Lima" userId="b77af7bd85500281" providerId="LiveId" clId="{B596655D-842E-4515-901B-9B60EAE271A2}" dt="2023-11-10T17:21:28.118" v="22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B596655D-842E-4515-901B-9B60EAE271A2}" dt="2023-11-10T17:22:19.424" v="245" actId="6549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B596655D-842E-4515-901B-9B60EAE271A2}" dt="2023-11-10T17:51:42.284" v="301"/>
          <ac:picMkLst>
            <pc:docMk/>
            <pc:sldMk cId="1959249856" sldId="286"/>
            <ac:picMk id="6" creationId="{113934F1-55A9-EFF2-90E5-2EE81EC1C736}"/>
          </ac:picMkLst>
        </pc:picChg>
        <pc:picChg chg="del">
          <ac:chgData name="Neemias Informatica Lima" userId="b77af7bd85500281" providerId="LiveId" clId="{B596655D-842E-4515-901B-9B60EAE271A2}" dt="2023-11-10T17:05:41.056" v="75" actId="478"/>
          <ac:picMkLst>
            <pc:docMk/>
            <pc:sldMk cId="1959249856" sldId="286"/>
            <ac:picMk id="6" creationId="{E5D411E4-25C7-8A70-D3B7-8B580A27BFA4}"/>
          </ac:picMkLst>
        </pc:picChg>
        <pc:picChg chg="add del mod">
          <ac:chgData name="Neemias Informatica Lima" userId="b77af7bd85500281" providerId="LiveId" clId="{B596655D-842E-4515-901B-9B60EAE271A2}" dt="2023-11-10T17:51:41.927" v="300" actId="478"/>
          <ac:picMkLst>
            <pc:docMk/>
            <pc:sldMk cId="1959249856" sldId="286"/>
            <ac:picMk id="8" creationId="{2EE54479-C283-9D10-EBBE-2C3EA9C4A94A}"/>
          </ac:picMkLst>
        </pc:picChg>
      </pc:sldChg>
      <pc:sldChg chg="addSp delSp modSp mod">
        <pc:chgData name="Neemias Informatica Lima" userId="b77af7bd85500281" providerId="LiveId" clId="{B596655D-842E-4515-901B-9B60EAE271A2}" dt="2023-11-10T17:52:00.593" v="307"/>
        <pc:sldMkLst>
          <pc:docMk/>
          <pc:sldMk cId="2857006406" sldId="287"/>
        </pc:sldMkLst>
        <pc:spChg chg="add mod">
          <ac:chgData name="Neemias Informatica Lima" userId="b77af7bd85500281" providerId="LiveId" clId="{B596655D-842E-4515-901B-9B60EAE271A2}" dt="2023-11-10T17:52:00.593" v="307"/>
          <ac:spMkLst>
            <pc:docMk/>
            <pc:sldMk cId="2857006406" sldId="287"/>
            <ac:spMk id="2" creationId="{45181363-B0E0-6542-C905-EEBBEEABDCC4}"/>
          </ac:spMkLst>
        </pc:spChg>
        <pc:spChg chg="del">
          <ac:chgData name="Neemias Informatica Lima" userId="b77af7bd85500281" providerId="LiveId" clId="{B596655D-842E-4515-901B-9B60EAE271A2}" dt="2023-11-10T17:06:03.412" v="81" actId="478"/>
          <ac:spMkLst>
            <pc:docMk/>
            <pc:sldMk cId="2857006406" sldId="287"/>
            <ac:spMk id="2" creationId="{ABD423E2-D8C3-99CD-795D-746F17848611}"/>
          </ac:spMkLst>
        </pc:spChg>
        <pc:spChg chg="add mod">
          <ac:chgData name="Neemias Informatica Lima" userId="b77af7bd85500281" providerId="LiveId" clId="{B596655D-842E-4515-901B-9B60EAE271A2}" dt="2023-11-10T17:52:00.593" v="307"/>
          <ac:spMkLst>
            <pc:docMk/>
            <pc:sldMk cId="2857006406" sldId="287"/>
            <ac:spMk id="4" creationId="{65288A12-14F9-FB0F-B42D-D605073AF3FC}"/>
          </ac:spMkLst>
        </pc:spChg>
        <pc:spChg chg="del">
          <ac:chgData name="Neemias Informatica Lima" userId="b77af7bd85500281" providerId="LiveId" clId="{B596655D-842E-4515-901B-9B60EAE271A2}" dt="2023-11-10T17:06:03.412" v="81" actId="478"/>
          <ac:spMkLst>
            <pc:docMk/>
            <pc:sldMk cId="2857006406" sldId="287"/>
            <ac:spMk id="4" creationId="{703F6308-8D74-273C-07CC-615DD7B39BB3}"/>
          </ac:spMkLst>
        </pc:spChg>
        <pc:spChg chg="add del mod">
          <ac:chgData name="Neemias Informatica Lima" userId="b77af7bd85500281" providerId="LiveId" clId="{B596655D-842E-4515-901B-9B60EAE271A2}" dt="2023-11-10T17:52:00.283" v="306" actId="478"/>
          <ac:spMkLst>
            <pc:docMk/>
            <pc:sldMk cId="2857006406" sldId="287"/>
            <ac:spMk id="5" creationId="{26BE28B7-ED6D-AC6C-4BD0-CBABDF874CBC}"/>
          </ac:spMkLst>
        </pc:spChg>
        <pc:spChg chg="add del mod">
          <ac:chgData name="Neemias Informatica Lima" userId="b77af7bd85500281" providerId="LiveId" clId="{B596655D-842E-4515-901B-9B60EAE271A2}" dt="2023-11-10T17:52:00.283" v="306" actId="478"/>
          <ac:spMkLst>
            <pc:docMk/>
            <pc:sldMk cId="2857006406" sldId="287"/>
            <ac:spMk id="7" creationId="{90CA2A25-A5BB-C1C0-2001-550FE2E1E140}"/>
          </ac:spMkLst>
        </pc:spChg>
        <pc:spChg chg="mod">
          <ac:chgData name="Neemias Informatica Lima" userId="b77af7bd85500281" providerId="LiveId" clId="{B596655D-842E-4515-901B-9B60EAE271A2}" dt="2023-11-10T17:24:41.145" v="272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B596655D-842E-4515-901B-9B60EAE271A2}" dt="2023-11-10T17:06:03.412" v="81" actId="478"/>
          <ac:picMkLst>
            <pc:docMk/>
            <pc:sldMk cId="2857006406" sldId="287"/>
            <ac:picMk id="6" creationId="{6B7C8613-7783-3118-F6EC-37782E6784BF}"/>
          </ac:picMkLst>
        </pc:picChg>
        <pc:picChg chg="add mod">
          <ac:chgData name="Neemias Informatica Lima" userId="b77af7bd85500281" providerId="LiveId" clId="{B596655D-842E-4515-901B-9B60EAE271A2}" dt="2023-11-10T17:52:00.593" v="307"/>
          <ac:picMkLst>
            <pc:docMk/>
            <pc:sldMk cId="2857006406" sldId="287"/>
            <ac:picMk id="6" creationId="{9D746C57-83D8-CC81-B303-7F5C4C81EDB9}"/>
          </ac:picMkLst>
        </pc:picChg>
        <pc:picChg chg="add del mod">
          <ac:chgData name="Neemias Informatica Lima" userId="b77af7bd85500281" providerId="LiveId" clId="{B596655D-842E-4515-901B-9B60EAE271A2}" dt="2023-11-10T17:52:00.283" v="306" actId="478"/>
          <ac:picMkLst>
            <pc:docMk/>
            <pc:sldMk cId="2857006406" sldId="287"/>
            <ac:picMk id="8" creationId="{28B1269B-8C75-907E-6896-E5B50BC47010}"/>
          </ac:picMkLst>
        </pc:picChg>
      </pc:sldChg>
      <pc:sldChg chg="addSp delSp modSp mod">
        <pc:chgData name="Neemias Informatica Lima" userId="b77af7bd85500281" providerId="LiveId" clId="{B596655D-842E-4515-901B-9B60EAE271A2}" dt="2023-11-10T17:50:44.693" v="285"/>
        <pc:sldMkLst>
          <pc:docMk/>
          <pc:sldMk cId="2630436816" sldId="288"/>
        </pc:sldMkLst>
        <pc:spChg chg="del">
          <ac:chgData name="Neemias Informatica Lima" userId="b77af7bd85500281" providerId="LiveId" clId="{B596655D-842E-4515-901B-9B60EAE271A2}" dt="2023-11-10T17:04:36.984" v="59" actId="478"/>
          <ac:spMkLst>
            <pc:docMk/>
            <pc:sldMk cId="2630436816" sldId="288"/>
            <ac:spMk id="2" creationId="{68FC1A1E-31D6-7B7E-0160-CB5959C61CC0}"/>
          </ac:spMkLst>
        </pc:spChg>
        <pc:spChg chg="add mod">
          <ac:chgData name="Neemias Informatica Lima" userId="b77af7bd85500281" providerId="LiveId" clId="{B596655D-842E-4515-901B-9B60EAE271A2}" dt="2023-11-10T17:50:44.693" v="285"/>
          <ac:spMkLst>
            <pc:docMk/>
            <pc:sldMk cId="2630436816" sldId="288"/>
            <ac:spMk id="2" creationId="{840685A2-B4F0-8212-2290-77D7C91DA326}"/>
          </ac:spMkLst>
        </pc:spChg>
        <pc:spChg chg="add mod">
          <ac:chgData name="Neemias Informatica Lima" userId="b77af7bd85500281" providerId="LiveId" clId="{B596655D-842E-4515-901B-9B60EAE271A2}" dt="2023-11-10T17:50:44.693" v="285"/>
          <ac:spMkLst>
            <pc:docMk/>
            <pc:sldMk cId="2630436816" sldId="288"/>
            <ac:spMk id="4" creationId="{22C3626D-EED8-7D6E-F33C-04642103EDFB}"/>
          </ac:spMkLst>
        </pc:spChg>
        <pc:spChg chg="del">
          <ac:chgData name="Neemias Informatica Lima" userId="b77af7bd85500281" providerId="LiveId" clId="{B596655D-842E-4515-901B-9B60EAE271A2}" dt="2023-11-10T17:04:36.984" v="59" actId="478"/>
          <ac:spMkLst>
            <pc:docMk/>
            <pc:sldMk cId="2630436816" sldId="288"/>
            <ac:spMk id="4" creationId="{5845401A-B6CE-0A3D-9999-F886AE8BFEF1}"/>
          </ac:spMkLst>
        </pc:spChg>
        <pc:spChg chg="add del mod">
          <ac:chgData name="Neemias Informatica Lima" userId="b77af7bd85500281" providerId="LiveId" clId="{B596655D-842E-4515-901B-9B60EAE271A2}" dt="2023-11-10T17:50:44.371" v="284" actId="478"/>
          <ac:spMkLst>
            <pc:docMk/>
            <pc:sldMk cId="2630436816" sldId="288"/>
            <ac:spMk id="5" creationId="{BE033F02-7477-B47E-11D9-9DE5620045AC}"/>
          </ac:spMkLst>
        </pc:spChg>
        <pc:spChg chg="add del mod">
          <ac:chgData name="Neemias Informatica Lima" userId="b77af7bd85500281" providerId="LiveId" clId="{B596655D-842E-4515-901B-9B60EAE271A2}" dt="2023-11-10T17:50:44.371" v="284" actId="478"/>
          <ac:spMkLst>
            <pc:docMk/>
            <pc:sldMk cId="2630436816" sldId="288"/>
            <ac:spMk id="7" creationId="{2900B706-EA95-B333-F566-E897D3ACD939}"/>
          </ac:spMkLst>
        </pc:spChg>
        <pc:spChg chg="mod">
          <ac:chgData name="Neemias Informatica Lima" userId="b77af7bd85500281" providerId="LiveId" clId="{B596655D-842E-4515-901B-9B60EAE271A2}" dt="2023-11-10T17:10:40.984" v="134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B596655D-842E-4515-901B-9B60EAE271A2}" dt="2023-11-10T17:09:38.940" v="110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B596655D-842E-4515-901B-9B60EAE271A2}" dt="2023-11-10T17:04:36.984" v="59" actId="478"/>
          <ac:picMkLst>
            <pc:docMk/>
            <pc:sldMk cId="2630436816" sldId="288"/>
            <ac:picMk id="6" creationId="{1B9E72B5-4C32-074F-1FB5-E2083FE238A8}"/>
          </ac:picMkLst>
        </pc:picChg>
        <pc:picChg chg="add mod">
          <ac:chgData name="Neemias Informatica Lima" userId="b77af7bd85500281" providerId="LiveId" clId="{B596655D-842E-4515-901B-9B60EAE271A2}" dt="2023-11-10T17:50:44.693" v="285"/>
          <ac:picMkLst>
            <pc:docMk/>
            <pc:sldMk cId="2630436816" sldId="288"/>
            <ac:picMk id="6" creationId="{4A01EF4C-D69E-3C24-7082-7292BC0264DF}"/>
          </ac:picMkLst>
        </pc:picChg>
        <pc:picChg chg="add del mod">
          <ac:chgData name="Neemias Informatica Lima" userId="b77af7bd85500281" providerId="LiveId" clId="{B596655D-842E-4515-901B-9B60EAE271A2}" dt="2023-11-10T17:50:44.371" v="284" actId="478"/>
          <ac:picMkLst>
            <pc:docMk/>
            <pc:sldMk cId="2630436816" sldId="288"/>
            <ac:picMk id="8" creationId="{0B68F329-FBA0-CAA2-F5AB-0EC2D7A73CB7}"/>
          </ac:picMkLst>
        </pc:picChg>
      </pc:sldChg>
      <pc:sldChg chg="addSp delSp modSp mod">
        <pc:chgData name="Neemias Informatica Lima" userId="b77af7bd85500281" providerId="LiveId" clId="{B596655D-842E-4515-901B-9B60EAE271A2}" dt="2023-11-10T17:51:06.264" v="291"/>
        <pc:sldMkLst>
          <pc:docMk/>
          <pc:sldMk cId="3032827026" sldId="289"/>
        </pc:sldMkLst>
        <pc:spChg chg="del">
          <ac:chgData name="Neemias Informatica Lima" userId="b77af7bd85500281" providerId="LiveId" clId="{B596655D-842E-4515-901B-9B60EAE271A2}" dt="2023-11-10T17:05:04.556" v="65" actId="478"/>
          <ac:spMkLst>
            <pc:docMk/>
            <pc:sldMk cId="3032827026" sldId="289"/>
            <ac:spMk id="2" creationId="{31937FB1-9832-1FF8-05A0-07A75ABB4CBA}"/>
          </ac:spMkLst>
        </pc:spChg>
        <pc:spChg chg="add mod">
          <ac:chgData name="Neemias Informatica Lima" userId="b77af7bd85500281" providerId="LiveId" clId="{B596655D-842E-4515-901B-9B60EAE271A2}" dt="2023-11-10T17:51:06.264" v="291"/>
          <ac:spMkLst>
            <pc:docMk/>
            <pc:sldMk cId="3032827026" sldId="289"/>
            <ac:spMk id="2" creationId="{AE9A0557-11EA-B356-2DBD-07C79E35AFA1}"/>
          </ac:spMkLst>
        </pc:spChg>
        <pc:spChg chg="add mod">
          <ac:chgData name="Neemias Informatica Lima" userId="b77af7bd85500281" providerId="LiveId" clId="{B596655D-842E-4515-901B-9B60EAE271A2}" dt="2023-11-10T17:51:06.264" v="291"/>
          <ac:spMkLst>
            <pc:docMk/>
            <pc:sldMk cId="3032827026" sldId="289"/>
            <ac:spMk id="4" creationId="{0484E6F8-0448-EE77-2289-67CAF9C1B5E5}"/>
          </ac:spMkLst>
        </pc:spChg>
        <pc:spChg chg="del">
          <ac:chgData name="Neemias Informatica Lima" userId="b77af7bd85500281" providerId="LiveId" clId="{B596655D-842E-4515-901B-9B60EAE271A2}" dt="2023-11-10T17:05:04.556" v="65" actId="478"/>
          <ac:spMkLst>
            <pc:docMk/>
            <pc:sldMk cId="3032827026" sldId="289"/>
            <ac:spMk id="4" creationId="{906E1197-74EC-7616-6D57-93BFA02296D9}"/>
          </ac:spMkLst>
        </pc:spChg>
        <pc:spChg chg="add del mod">
          <ac:chgData name="Neemias Informatica Lima" userId="b77af7bd85500281" providerId="LiveId" clId="{B596655D-842E-4515-901B-9B60EAE271A2}" dt="2023-11-10T17:51:05.859" v="290" actId="478"/>
          <ac:spMkLst>
            <pc:docMk/>
            <pc:sldMk cId="3032827026" sldId="289"/>
            <ac:spMk id="5" creationId="{3A6E0BBF-D12C-BE51-4F68-DD056DC2C5DA}"/>
          </ac:spMkLst>
        </pc:spChg>
        <pc:spChg chg="add del mod">
          <ac:chgData name="Neemias Informatica Lima" userId="b77af7bd85500281" providerId="LiveId" clId="{B596655D-842E-4515-901B-9B60EAE271A2}" dt="2023-11-10T17:51:05.859" v="290" actId="478"/>
          <ac:spMkLst>
            <pc:docMk/>
            <pc:sldMk cId="3032827026" sldId="289"/>
            <ac:spMk id="7" creationId="{70C9AA27-09CD-CC8D-7099-F633B51CE6E2}"/>
          </ac:spMkLst>
        </pc:spChg>
        <pc:spChg chg="mod">
          <ac:chgData name="Neemias Informatica Lima" userId="b77af7bd85500281" providerId="LiveId" clId="{B596655D-842E-4515-901B-9B60EAE271A2}" dt="2023-11-10T17:14:47.372" v="167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B596655D-842E-4515-901B-9B60EAE271A2}" dt="2023-11-10T17:13:26.748" v="1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B596655D-842E-4515-901B-9B60EAE271A2}" dt="2023-11-10T17:05:04.556" v="65" actId="478"/>
          <ac:picMkLst>
            <pc:docMk/>
            <pc:sldMk cId="3032827026" sldId="289"/>
            <ac:picMk id="6" creationId="{65E26CBA-A6BF-D979-3C46-DEDEBC6245DA}"/>
          </ac:picMkLst>
        </pc:picChg>
        <pc:picChg chg="add mod">
          <ac:chgData name="Neemias Informatica Lima" userId="b77af7bd85500281" providerId="LiveId" clId="{B596655D-842E-4515-901B-9B60EAE271A2}" dt="2023-11-10T17:51:06.264" v="291"/>
          <ac:picMkLst>
            <pc:docMk/>
            <pc:sldMk cId="3032827026" sldId="289"/>
            <ac:picMk id="6" creationId="{B911B11A-26AE-3306-1AD8-650B757132C9}"/>
          </ac:picMkLst>
        </pc:picChg>
        <pc:picChg chg="add del mod">
          <ac:chgData name="Neemias Informatica Lima" userId="b77af7bd85500281" providerId="LiveId" clId="{B596655D-842E-4515-901B-9B60EAE271A2}" dt="2023-11-10T17:51:05.859" v="290" actId="478"/>
          <ac:picMkLst>
            <pc:docMk/>
            <pc:sldMk cId="3032827026" sldId="289"/>
            <ac:picMk id="8" creationId="{940B67A3-D4E4-B8EE-90B6-8EB167721E58}"/>
          </ac:picMkLst>
        </pc:picChg>
      </pc:sldChg>
      <pc:sldChg chg="addSp delSp modSp mod">
        <pc:chgData name="Neemias Informatica Lima" userId="b77af7bd85500281" providerId="LiveId" clId="{B596655D-842E-4515-901B-9B60EAE271A2}" dt="2023-11-10T17:51:19.608" v="295"/>
        <pc:sldMkLst>
          <pc:docMk/>
          <pc:sldMk cId="3772032319" sldId="290"/>
        </pc:sldMkLst>
        <pc:spChg chg="del">
          <ac:chgData name="Neemias Informatica Lima" userId="b77af7bd85500281" providerId="LiveId" clId="{B596655D-842E-4515-901B-9B60EAE271A2}" dt="2023-11-10T17:05:20.968" v="69" actId="478"/>
          <ac:spMkLst>
            <pc:docMk/>
            <pc:sldMk cId="3772032319" sldId="290"/>
            <ac:spMk id="2" creationId="{F51290A7-6468-A9B9-142F-180108A5E681}"/>
          </ac:spMkLst>
        </pc:spChg>
        <pc:spChg chg="add mod">
          <ac:chgData name="Neemias Informatica Lima" userId="b77af7bd85500281" providerId="LiveId" clId="{B596655D-842E-4515-901B-9B60EAE271A2}" dt="2023-11-10T17:51:19.608" v="295"/>
          <ac:spMkLst>
            <pc:docMk/>
            <pc:sldMk cId="3772032319" sldId="290"/>
            <ac:spMk id="2" creationId="{FFDF0E16-621E-829B-A919-A9E89D513299}"/>
          </ac:spMkLst>
        </pc:spChg>
        <pc:spChg chg="del">
          <ac:chgData name="Neemias Informatica Lima" userId="b77af7bd85500281" providerId="LiveId" clId="{B596655D-842E-4515-901B-9B60EAE271A2}" dt="2023-11-10T17:05:20.968" v="69" actId="478"/>
          <ac:spMkLst>
            <pc:docMk/>
            <pc:sldMk cId="3772032319" sldId="290"/>
            <ac:spMk id="4" creationId="{B5B1008B-C6DA-44F8-1681-835BF5F7CA40}"/>
          </ac:spMkLst>
        </pc:spChg>
        <pc:spChg chg="add mod">
          <ac:chgData name="Neemias Informatica Lima" userId="b77af7bd85500281" providerId="LiveId" clId="{B596655D-842E-4515-901B-9B60EAE271A2}" dt="2023-11-10T17:51:19.608" v="295"/>
          <ac:spMkLst>
            <pc:docMk/>
            <pc:sldMk cId="3772032319" sldId="290"/>
            <ac:spMk id="4" creationId="{C455D941-1655-A01F-9BAE-47E7B0148858}"/>
          </ac:spMkLst>
        </pc:spChg>
        <pc:spChg chg="add del mod">
          <ac:chgData name="Neemias Informatica Lima" userId="b77af7bd85500281" providerId="LiveId" clId="{B596655D-842E-4515-901B-9B60EAE271A2}" dt="2023-11-10T17:51:19.275" v="294" actId="478"/>
          <ac:spMkLst>
            <pc:docMk/>
            <pc:sldMk cId="3772032319" sldId="290"/>
            <ac:spMk id="5" creationId="{5C596331-8462-53D1-FED6-8BBA9C4EDC85}"/>
          </ac:spMkLst>
        </pc:spChg>
        <pc:spChg chg="add del mod">
          <ac:chgData name="Neemias Informatica Lima" userId="b77af7bd85500281" providerId="LiveId" clId="{B596655D-842E-4515-901B-9B60EAE271A2}" dt="2023-11-10T17:51:19.275" v="294" actId="478"/>
          <ac:spMkLst>
            <pc:docMk/>
            <pc:sldMk cId="3772032319" sldId="290"/>
            <ac:spMk id="7" creationId="{676C8E11-21B0-ADBC-F573-B07E461CD35C}"/>
          </ac:spMkLst>
        </pc:spChg>
        <pc:spChg chg="mod">
          <ac:chgData name="Neemias Informatica Lima" userId="b77af7bd85500281" providerId="LiveId" clId="{B596655D-842E-4515-901B-9B60EAE271A2}" dt="2023-11-10T17:19:02.016" v="188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B596655D-842E-4515-901B-9B60EAE271A2}" dt="2023-11-10T17:16:17.981" v="173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B596655D-842E-4515-901B-9B60EAE271A2}" dt="2023-11-10T17:51:19.608" v="295"/>
          <ac:picMkLst>
            <pc:docMk/>
            <pc:sldMk cId="3772032319" sldId="290"/>
            <ac:picMk id="6" creationId="{149406D3-72BF-1521-6DB5-E51844066983}"/>
          </ac:picMkLst>
        </pc:picChg>
        <pc:picChg chg="del">
          <ac:chgData name="Neemias Informatica Lima" userId="b77af7bd85500281" providerId="LiveId" clId="{B596655D-842E-4515-901B-9B60EAE271A2}" dt="2023-11-10T17:05:20.968" v="69" actId="478"/>
          <ac:picMkLst>
            <pc:docMk/>
            <pc:sldMk cId="3772032319" sldId="290"/>
            <ac:picMk id="6" creationId="{947E2F9F-6B5D-028B-A1CA-5453C2A5754C}"/>
          </ac:picMkLst>
        </pc:picChg>
        <pc:picChg chg="add del mod">
          <ac:chgData name="Neemias Informatica Lima" userId="b77af7bd85500281" providerId="LiveId" clId="{B596655D-842E-4515-901B-9B60EAE271A2}" dt="2023-11-10T17:51:19.275" v="294" actId="478"/>
          <ac:picMkLst>
            <pc:docMk/>
            <pc:sldMk cId="3772032319" sldId="290"/>
            <ac:picMk id="8" creationId="{F395349D-F0F0-5864-3A67-961B65B8F256}"/>
          </ac:picMkLst>
        </pc:picChg>
      </pc:sldChg>
      <pc:sldChg chg="addSp delSp modSp mod">
        <pc:chgData name="Neemias Informatica Lima" userId="b77af7bd85500281" providerId="LiveId" clId="{B596655D-842E-4515-901B-9B60EAE271A2}" dt="2023-11-10T17:51:32.040" v="299"/>
        <pc:sldMkLst>
          <pc:docMk/>
          <pc:sldMk cId="1768216317" sldId="291"/>
        </pc:sldMkLst>
        <pc:spChg chg="del">
          <ac:chgData name="Neemias Informatica Lima" userId="b77af7bd85500281" providerId="LiveId" clId="{B596655D-842E-4515-901B-9B60EAE271A2}" dt="2023-11-10T17:05:33.696" v="73" actId="478"/>
          <ac:spMkLst>
            <pc:docMk/>
            <pc:sldMk cId="1768216317" sldId="291"/>
            <ac:spMk id="2" creationId="{18A9349C-121A-BA93-5BBF-73B303888AF7}"/>
          </ac:spMkLst>
        </pc:spChg>
        <pc:spChg chg="add mod">
          <ac:chgData name="Neemias Informatica Lima" userId="b77af7bd85500281" providerId="LiveId" clId="{B596655D-842E-4515-901B-9B60EAE271A2}" dt="2023-11-10T17:51:32.040" v="299"/>
          <ac:spMkLst>
            <pc:docMk/>
            <pc:sldMk cId="1768216317" sldId="291"/>
            <ac:spMk id="2" creationId="{70D3A493-8427-0F61-1FA6-E1D8E6409E74}"/>
          </ac:spMkLst>
        </pc:spChg>
        <pc:spChg chg="add mod">
          <ac:chgData name="Neemias Informatica Lima" userId="b77af7bd85500281" providerId="LiveId" clId="{B596655D-842E-4515-901B-9B60EAE271A2}" dt="2023-11-10T17:51:32.040" v="299"/>
          <ac:spMkLst>
            <pc:docMk/>
            <pc:sldMk cId="1768216317" sldId="291"/>
            <ac:spMk id="4" creationId="{76BD64A1-93CC-912D-61E1-198F7DA68665}"/>
          </ac:spMkLst>
        </pc:spChg>
        <pc:spChg chg="del">
          <ac:chgData name="Neemias Informatica Lima" userId="b77af7bd85500281" providerId="LiveId" clId="{B596655D-842E-4515-901B-9B60EAE271A2}" dt="2023-11-10T17:05:33.696" v="73" actId="478"/>
          <ac:spMkLst>
            <pc:docMk/>
            <pc:sldMk cId="1768216317" sldId="291"/>
            <ac:spMk id="4" creationId="{837AE19F-E5AB-9B62-D34C-5CCB6BD28B53}"/>
          </ac:spMkLst>
        </pc:spChg>
        <pc:spChg chg="add del mod">
          <ac:chgData name="Neemias Informatica Lima" userId="b77af7bd85500281" providerId="LiveId" clId="{B596655D-842E-4515-901B-9B60EAE271A2}" dt="2023-11-10T17:51:31.739" v="298" actId="478"/>
          <ac:spMkLst>
            <pc:docMk/>
            <pc:sldMk cId="1768216317" sldId="291"/>
            <ac:spMk id="5" creationId="{99E8E8CA-8063-8CAD-EBFA-1EB08E8B0CF7}"/>
          </ac:spMkLst>
        </pc:spChg>
        <pc:spChg chg="add del mod">
          <ac:chgData name="Neemias Informatica Lima" userId="b77af7bd85500281" providerId="LiveId" clId="{B596655D-842E-4515-901B-9B60EAE271A2}" dt="2023-11-10T17:51:31.739" v="298" actId="478"/>
          <ac:spMkLst>
            <pc:docMk/>
            <pc:sldMk cId="1768216317" sldId="291"/>
            <ac:spMk id="7" creationId="{12F8B717-988C-174C-F0A3-1E5250EDCA6E}"/>
          </ac:spMkLst>
        </pc:spChg>
        <pc:spChg chg="mod">
          <ac:chgData name="Neemias Informatica Lima" userId="b77af7bd85500281" providerId="LiveId" clId="{B596655D-842E-4515-901B-9B60EAE271A2}" dt="2023-11-10T17:21:05.852" v="222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B596655D-842E-4515-901B-9B60EAE271A2}" dt="2023-11-10T17:19:25.198" v="19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B596655D-842E-4515-901B-9B60EAE271A2}" dt="2023-11-10T17:05:33.696" v="73" actId="478"/>
          <ac:picMkLst>
            <pc:docMk/>
            <pc:sldMk cId="1768216317" sldId="291"/>
            <ac:picMk id="6" creationId="{E8CD32DC-C933-25ED-59BB-37706E275CAD}"/>
          </ac:picMkLst>
        </pc:picChg>
        <pc:picChg chg="add mod">
          <ac:chgData name="Neemias Informatica Lima" userId="b77af7bd85500281" providerId="LiveId" clId="{B596655D-842E-4515-901B-9B60EAE271A2}" dt="2023-11-10T17:51:32.040" v="299"/>
          <ac:picMkLst>
            <pc:docMk/>
            <pc:sldMk cId="1768216317" sldId="291"/>
            <ac:picMk id="6" creationId="{F2486FA6-8897-E0D3-5CE2-6BF3EF4D0752}"/>
          </ac:picMkLst>
        </pc:picChg>
        <pc:picChg chg="add del mod">
          <ac:chgData name="Neemias Informatica Lima" userId="b77af7bd85500281" providerId="LiveId" clId="{B596655D-842E-4515-901B-9B60EAE271A2}" dt="2023-11-10T17:51:31.739" v="298" actId="478"/>
          <ac:picMkLst>
            <pc:docMk/>
            <pc:sldMk cId="1768216317" sldId="291"/>
            <ac:picMk id="8" creationId="{8CEA1DC9-8D70-A396-D76D-F642DD4F2B78}"/>
          </ac:picMkLst>
        </pc:picChg>
      </pc:sldChg>
      <pc:sldChg chg="addSp delSp modSp mod">
        <pc:chgData name="Neemias Informatica Lima" userId="b77af7bd85500281" providerId="LiveId" clId="{B596655D-842E-4515-901B-9B60EAE271A2}" dt="2023-11-10T17:51:49.288" v="303"/>
        <pc:sldMkLst>
          <pc:docMk/>
          <pc:sldMk cId="3757265641" sldId="292"/>
        </pc:sldMkLst>
        <pc:spChg chg="del">
          <ac:chgData name="Neemias Informatica Lima" userId="b77af7bd85500281" providerId="LiveId" clId="{B596655D-842E-4515-901B-9B60EAE271A2}" dt="2023-11-10T17:05:47.535" v="77" actId="478"/>
          <ac:spMkLst>
            <pc:docMk/>
            <pc:sldMk cId="3757265641" sldId="292"/>
            <ac:spMk id="2" creationId="{7BD36AB5-E070-2D4C-5BB6-75519175B7F9}"/>
          </ac:spMkLst>
        </pc:spChg>
        <pc:spChg chg="add mod">
          <ac:chgData name="Neemias Informatica Lima" userId="b77af7bd85500281" providerId="LiveId" clId="{B596655D-842E-4515-901B-9B60EAE271A2}" dt="2023-11-10T17:51:49.288" v="303"/>
          <ac:spMkLst>
            <pc:docMk/>
            <pc:sldMk cId="3757265641" sldId="292"/>
            <ac:spMk id="2" creationId="{D48768E0-BDDC-3810-1DA0-5D45899D82F6}"/>
          </ac:spMkLst>
        </pc:spChg>
        <pc:spChg chg="add mod">
          <ac:chgData name="Neemias Informatica Lima" userId="b77af7bd85500281" providerId="LiveId" clId="{B596655D-842E-4515-901B-9B60EAE271A2}" dt="2023-11-10T17:51:49.288" v="303"/>
          <ac:spMkLst>
            <pc:docMk/>
            <pc:sldMk cId="3757265641" sldId="292"/>
            <ac:spMk id="4" creationId="{BCE70727-B1CD-1388-9040-D33AFAC6DBCE}"/>
          </ac:spMkLst>
        </pc:spChg>
        <pc:spChg chg="del">
          <ac:chgData name="Neemias Informatica Lima" userId="b77af7bd85500281" providerId="LiveId" clId="{B596655D-842E-4515-901B-9B60EAE271A2}" dt="2023-11-10T17:05:47.535" v="77" actId="478"/>
          <ac:spMkLst>
            <pc:docMk/>
            <pc:sldMk cId="3757265641" sldId="292"/>
            <ac:spMk id="4" creationId="{FCBB0CDA-A135-F4CD-2F1B-22E221537D4E}"/>
          </ac:spMkLst>
        </pc:spChg>
        <pc:spChg chg="add del mod">
          <ac:chgData name="Neemias Informatica Lima" userId="b77af7bd85500281" providerId="LiveId" clId="{B596655D-842E-4515-901B-9B60EAE271A2}" dt="2023-11-10T17:51:49.007" v="302" actId="478"/>
          <ac:spMkLst>
            <pc:docMk/>
            <pc:sldMk cId="3757265641" sldId="292"/>
            <ac:spMk id="5" creationId="{28AB0821-BB77-4C59-C42E-6D30EA050156}"/>
          </ac:spMkLst>
        </pc:spChg>
        <pc:spChg chg="add del mod">
          <ac:chgData name="Neemias Informatica Lima" userId="b77af7bd85500281" providerId="LiveId" clId="{B596655D-842E-4515-901B-9B60EAE271A2}" dt="2023-11-10T17:51:49.007" v="302" actId="478"/>
          <ac:spMkLst>
            <pc:docMk/>
            <pc:sldMk cId="3757265641" sldId="292"/>
            <ac:spMk id="7" creationId="{BBD5453A-3A32-D564-E661-BFAABD168738}"/>
          </ac:spMkLst>
        </pc:spChg>
        <pc:spChg chg="mod">
          <ac:chgData name="Neemias Informatica Lima" userId="b77af7bd85500281" providerId="LiveId" clId="{B596655D-842E-4515-901B-9B60EAE271A2}" dt="2023-11-10T17:23:16.535" v="257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B596655D-842E-4515-901B-9B60EAE271A2}" dt="2023-11-10T17:21:35.247" v="23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B596655D-842E-4515-901B-9B60EAE271A2}" dt="2023-11-10T17:05:47.535" v="77" actId="478"/>
          <ac:picMkLst>
            <pc:docMk/>
            <pc:sldMk cId="3757265641" sldId="292"/>
            <ac:picMk id="6" creationId="{0B699B01-FFC3-7D8D-1528-AC4FBCEC3FA9}"/>
          </ac:picMkLst>
        </pc:picChg>
        <pc:picChg chg="add mod">
          <ac:chgData name="Neemias Informatica Lima" userId="b77af7bd85500281" providerId="LiveId" clId="{B596655D-842E-4515-901B-9B60EAE271A2}" dt="2023-11-10T17:51:49.288" v="303"/>
          <ac:picMkLst>
            <pc:docMk/>
            <pc:sldMk cId="3757265641" sldId="292"/>
            <ac:picMk id="6" creationId="{1D52ACFE-79D6-51B5-0DFF-1C8F0BAF03C6}"/>
          </ac:picMkLst>
        </pc:picChg>
        <pc:picChg chg="add del mod">
          <ac:chgData name="Neemias Informatica Lima" userId="b77af7bd85500281" providerId="LiveId" clId="{B596655D-842E-4515-901B-9B60EAE271A2}" dt="2023-11-10T17:51:49.007" v="302" actId="478"/>
          <ac:picMkLst>
            <pc:docMk/>
            <pc:sldMk cId="3757265641" sldId="292"/>
            <ac:picMk id="8" creationId="{83430252-093A-429A-A889-5790E95DF0AF}"/>
          </ac:picMkLst>
        </pc:picChg>
      </pc:sldChg>
      <pc:sldChg chg="addSp delSp modSp mod">
        <pc:chgData name="Neemias Informatica Lima" userId="b77af7bd85500281" providerId="LiveId" clId="{B596655D-842E-4515-901B-9B60EAE271A2}" dt="2023-11-10T17:51:54.979" v="305"/>
        <pc:sldMkLst>
          <pc:docMk/>
          <pc:sldMk cId="3114938747" sldId="293"/>
        </pc:sldMkLst>
        <pc:spChg chg="del">
          <ac:chgData name="Neemias Informatica Lima" userId="b77af7bd85500281" providerId="LiveId" clId="{B596655D-842E-4515-901B-9B60EAE271A2}" dt="2023-11-10T17:05:55.144" v="79" actId="478"/>
          <ac:spMkLst>
            <pc:docMk/>
            <pc:sldMk cId="3114938747" sldId="293"/>
            <ac:spMk id="2" creationId="{45957D14-CE7E-F077-2F86-AB9BF49357EE}"/>
          </ac:spMkLst>
        </pc:spChg>
        <pc:spChg chg="add mod">
          <ac:chgData name="Neemias Informatica Lima" userId="b77af7bd85500281" providerId="LiveId" clId="{B596655D-842E-4515-901B-9B60EAE271A2}" dt="2023-11-10T17:51:54.979" v="305"/>
          <ac:spMkLst>
            <pc:docMk/>
            <pc:sldMk cId="3114938747" sldId="293"/>
            <ac:spMk id="2" creationId="{5E24957F-3492-E263-3FEF-B6C5D243428A}"/>
          </ac:spMkLst>
        </pc:spChg>
        <pc:spChg chg="del">
          <ac:chgData name="Neemias Informatica Lima" userId="b77af7bd85500281" providerId="LiveId" clId="{B596655D-842E-4515-901B-9B60EAE271A2}" dt="2023-11-10T17:05:55.144" v="79" actId="478"/>
          <ac:spMkLst>
            <pc:docMk/>
            <pc:sldMk cId="3114938747" sldId="293"/>
            <ac:spMk id="4" creationId="{7BA6D0F8-31D9-5CBF-DCB9-E2354F45B55E}"/>
          </ac:spMkLst>
        </pc:spChg>
        <pc:spChg chg="add mod">
          <ac:chgData name="Neemias Informatica Lima" userId="b77af7bd85500281" providerId="LiveId" clId="{B596655D-842E-4515-901B-9B60EAE271A2}" dt="2023-11-10T17:51:54.979" v="305"/>
          <ac:spMkLst>
            <pc:docMk/>
            <pc:sldMk cId="3114938747" sldId="293"/>
            <ac:spMk id="4" creationId="{F2097B59-CB8C-682C-1FB8-497E876451B4}"/>
          </ac:spMkLst>
        </pc:spChg>
        <pc:spChg chg="add del mod">
          <ac:chgData name="Neemias Informatica Lima" userId="b77af7bd85500281" providerId="LiveId" clId="{B596655D-842E-4515-901B-9B60EAE271A2}" dt="2023-11-10T17:51:54.623" v="304" actId="478"/>
          <ac:spMkLst>
            <pc:docMk/>
            <pc:sldMk cId="3114938747" sldId="293"/>
            <ac:spMk id="5" creationId="{AA651DD5-7F38-C774-F727-642D45457D10}"/>
          </ac:spMkLst>
        </pc:spChg>
        <pc:spChg chg="add del mod">
          <ac:chgData name="Neemias Informatica Lima" userId="b77af7bd85500281" providerId="LiveId" clId="{B596655D-842E-4515-901B-9B60EAE271A2}" dt="2023-11-10T17:51:54.623" v="304" actId="478"/>
          <ac:spMkLst>
            <pc:docMk/>
            <pc:sldMk cId="3114938747" sldId="293"/>
            <ac:spMk id="7" creationId="{4C452DA2-5F3A-76DC-219D-F289B4881516}"/>
          </ac:spMkLst>
        </pc:spChg>
        <pc:spChg chg="mod">
          <ac:chgData name="Neemias Informatica Lima" userId="b77af7bd85500281" providerId="LiveId" clId="{B596655D-842E-4515-901B-9B60EAE271A2}" dt="2023-11-10T17:24:06.022" v="262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B596655D-842E-4515-901B-9B60EAE271A2}" dt="2023-11-10T17:05:55.144" v="79" actId="478"/>
          <ac:picMkLst>
            <pc:docMk/>
            <pc:sldMk cId="3114938747" sldId="293"/>
            <ac:picMk id="6" creationId="{082BD595-C077-C9EE-F46E-3F355B8D035E}"/>
          </ac:picMkLst>
        </pc:picChg>
        <pc:picChg chg="add mod">
          <ac:chgData name="Neemias Informatica Lima" userId="b77af7bd85500281" providerId="LiveId" clId="{B596655D-842E-4515-901B-9B60EAE271A2}" dt="2023-11-10T17:51:54.979" v="305"/>
          <ac:picMkLst>
            <pc:docMk/>
            <pc:sldMk cId="3114938747" sldId="293"/>
            <ac:picMk id="6" creationId="{7B1ABFAE-AB8C-6C3F-0FFA-DD876D01D4A0}"/>
          </ac:picMkLst>
        </pc:picChg>
        <pc:picChg chg="add del mod">
          <ac:chgData name="Neemias Informatica Lima" userId="b77af7bd85500281" providerId="LiveId" clId="{B596655D-842E-4515-901B-9B60EAE271A2}" dt="2023-11-10T17:51:54.623" v="304" actId="478"/>
          <ac:picMkLst>
            <pc:docMk/>
            <pc:sldMk cId="3114938747" sldId="293"/>
            <ac:picMk id="8" creationId="{F8F69C9B-8A21-8312-A564-B68D552C26BB}"/>
          </ac:picMkLst>
        </pc:picChg>
      </pc:sldChg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  <pc:spChg chg="mod">
          <ac:chgData name="Neemias e Catia Lima" userId="b77af7bd85500281" providerId="LiveId" clId="{9BD10400-1A0A-4E76-B31A-1E27EAB56E75}" dt="2019-10-20T09:40:49.779" v="30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1:44.046" v="4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3:08.258" v="5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9BD10400-1A0A-4E76-B31A-1E27EAB56E75}" dt="2019-10-20T09:36:32.245" v="0" actId="478"/>
          <ac:picMkLst>
            <pc:docMk/>
            <pc:sldMk cId="2232331225" sldId="280"/>
            <ac:picMk id="2" creationId="{48F720AC-B6F6-4BC6-ACC9-26859EEFCCC6}"/>
          </ac:picMkLst>
        </pc:picChg>
        <pc:picChg chg="add mod">
          <ac:chgData name="Neemias e Catia Lima" userId="b77af7bd85500281" providerId="LiveId" clId="{9BD10400-1A0A-4E76-B31A-1E27EAB56E75}" dt="2019-10-20T09:37:09.345" v="16" actId="14100"/>
          <ac:picMkLst>
            <pc:docMk/>
            <pc:sldMk cId="2232331225" sldId="280"/>
            <ac:picMk id="3" creationId="{E81D35A3-A2C0-47C1-8085-B70E51961B8D}"/>
          </ac:picMkLst>
        </pc:picChg>
        <pc:picChg chg="add mod">
          <ac:chgData name="Neemias e Catia Lima" userId="b77af7bd85500281" providerId="LiveId" clId="{9BD10400-1A0A-4E76-B31A-1E27EAB56E75}" dt="2019-10-20T09:39:16.197" v="25" actId="1440"/>
          <ac:picMkLst>
            <pc:docMk/>
            <pc:sldMk cId="2232331225" sldId="280"/>
            <ac:picMk id="4" creationId="{5A350337-6EB5-49FE-AA00-D708B43A9F02}"/>
          </ac:picMkLst>
        </pc:picChg>
        <pc:picChg chg="del">
          <ac:chgData name="Neemias e Catia Lima" userId="b77af7bd85500281" providerId="LiveId" clId="{9BD10400-1A0A-4E76-B31A-1E27EAB56E75}" dt="2019-10-20T09:38:00.303" v="17" actId="478"/>
          <ac:picMkLst>
            <pc:docMk/>
            <pc:sldMk cId="2232331225" sldId="280"/>
            <ac:picMk id="8" creationId="{6151917D-8475-4FBB-91BB-00170498BAD0}"/>
          </ac:picMkLst>
        </pc:picChg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  <pc:spChg chg="mod">
          <ac:chgData name="Neemias e Catia Lima" userId="b77af7bd85500281" providerId="LiveId" clId="{9BD10400-1A0A-4E76-B31A-1E27EAB56E75}" dt="2019-10-20T09:43:42.308" v="6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9BD10400-1A0A-4E76-B31A-1E27EAB56E75}" dt="2019-10-20T09:44:40.495" v="80" actId="14100"/>
          <ac:picMkLst>
            <pc:docMk/>
            <pc:sldMk cId="2103443556" sldId="281"/>
            <ac:picMk id="12" creationId="{E699580A-9C3E-45F4-81D1-69559C93D0D0}"/>
          </ac:picMkLst>
        </pc:picChg>
        <pc:picChg chg="add mod">
          <ac:chgData name="Neemias e Catia Lima" userId="b77af7bd85500281" providerId="LiveId" clId="{9BD10400-1A0A-4E76-B31A-1E27EAB56E75}" dt="2019-10-20T09:45:07.466" v="88" actId="14100"/>
          <ac:picMkLst>
            <pc:docMk/>
            <pc:sldMk cId="2103443556" sldId="281"/>
            <ac:picMk id="13" creationId="{B9F9DAAF-DCCD-456E-AAD2-69C6344364F9}"/>
          </ac:picMkLst>
        </pc:picChg>
        <pc:picChg chg="del">
          <ac:chgData name="Neemias e Catia Lima" userId="b77af7bd85500281" providerId="LiveId" clId="{9BD10400-1A0A-4E76-B31A-1E27EAB56E75}" dt="2019-10-20T09:43:57.530" v="63" actId="478"/>
          <ac:picMkLst>
            <pc:docMk/>
            <pc:sldMk cId="2103443556" sldId="281"/>
            <ac:picMk id="15" creationId="{32F28BB7-5FA1-40F0-90E3-96C813787A1B}"/>
          </ac:picMkLst>
        </pc:picChg>
        <pc:picChg chg="del">
          <ac:chgData name="Neemias e Catia Lima" userId="b77af7bd85500281" providerId="LiveId" clId="{9BD10400-1A0A-4E76-B31A-1E27EAB56E75}" dt="2019-10-20T09:44:51.613" v="81" actId="478"/>
          <ac:picMkLst>
            <pc:docMk/>
            <pc:sldMk cId="2103443556" sldId="281"/>
            <ac:picMk id="16" creationId="{0760105A-B88E-49CD-AE02-62A6A23ECEE6}"/>
          </ac:picMkLst>
        </pc:picChg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  <pc:spChg chg="add">
          <ac:chgData name="Neemias e Catia Lima" userId="b77af7bd85500281" providerId="LiveId" clId="{9BD10400-1A0A-4E76-B31A-1E27EAB56E75}" dt="2019-10-20T09:46:02.387" v="97"/>
          <ac:spMkLst>
            <pc:docMk/>
            <pc:sldMk cId="3683219421" sldId="282"/>
            <ac:spMk id="15" creationId="{81166CFE-DD64-4AB1-AD26-B9EF2D693240}"/>
          </ac:spMkLst>
        </pc:spChg>
        <pc:spChg chg="del">
          <ac:chgData name="Neemias e Catia Lima" userId="b77af7bd85500281" providerId="LiveId" clId="{9BD10400-1A0A-4E76-B31A-1E27EAB56E75}" dt="2019-10-20T09:46:01.755" v="96" actId="478"/>
          <ac:spMkLst>
            <pc:docMk/>
            <pc:sldMk cId="3683219421" sldId="282"/>
            <ac:spMk id="17" creationId="{1C70B27E-3292-47F3-A29F-BA0FCA1F7314}"/>
          </ac:spMkLst>
        </pc:spChg>
        <pc:picChg chg="del">
          <ac:chgData name="Neemias e Catia Lima" userId="b77af7bd85500281" providerId="LiveId" clId="{9BD10400-1A0A-4E76-B31A-1E27EAB56E75}" dt="2019-10-20T09:45:59.241" v="95" actId="478"/>
          <ac:picMkLst>
            <pc:docMk/>
            <pc:sldMk cId="3683219421" sldId="282"/>
            <ac:picMk id="18" creationId="{0ECFAF6D-0DEF-4666-8042-F868582AD6F9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19" creationId="{FBBB2E4E-C6CD-44C4-965D-9362CB705E85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20" creationId="{8F2236B4-A5F4-4E73-AC1B-796B73CB5843}"/>
          </ac:picMkLst>
        </pc:picChg>
        <pc:picChg chg="del">
          <ac:chgData name="Neemias e Catia Lima" userId="b77af7bd85500281" providerId="LiveId" clId="{9BD10400-1A0A-4E76-B31A-1E27EAB56E75}" dt="2019-10-20T09:45:52.644" v="94" actId="478"/>
          <ac:picMkLst>
            <pc:docMk/>
            <pc:sldMk cId="3683219421" sldId="282"/>
            <ac:picMk id="21" creationId="{8AB09F77-E74D-41D9-9CD1-BDA9F1981F29}"/>
          </ac:picMkLst>
        </pc:picChg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  <pc:spChg chg="add">
          <ac:chgData name="Neemias e Catia Lima" userId="b77af7bd85500281" providerId="LiveId" clId="{9BD10400-1A0A-4E76-B31A-1E27EAB56E75}" dt="2019-10-20T09:46:24.341" v="101"/>
          <ac:spMkLst>
            <pc:docMk/>
            <pc:sldMk cId="3902406419" sldId="283"/>
            <ac:spMk id="12" creationId="{8C4F9DFC-7017-4B85-A749-B767D6D50402}"/>
          </ac:spMkLst>
        </pc:spChg>
        <pc:spChg chg="del">
          <ac:chgData name="Neemias e Catia Lima" userId="b77af7bd85500281" providerId="LiveId" clId="{9BD10400-1A0A-4E76-B31A-1E27EAB56E75}" dt="2019-10-20T09:46:23.381" v="100" actId="478"/>
          <ac:spMkLst>
            <pc:docMk/>
            <pc:sldMk cId="3902406419" sldId="283"/>
            <ac:spMk id="17" creationId="{C85C8A7D-5A99-456A-AA3F-ABE1708CE538}"/>
          </ac:spMkLst>
        </pc:spChg>
        <pc:picChg chg="del">
          <ac:chgData name="Neemias e Catia Lima" userId="b77af7bd85500281" providerId="LiveId" clId="{9BD10400-1A0A-4E76-B31A-1E27EAB56E75}" dt="2019-10-20T09:46:21.248" v="99" actId="478"/>
          <ac:picMkLst>
            <pc:docMk/>
            <pc:sldMk cId="3902406419" sldId="283"/>
            <ac:picMk id="18" creationId="{0AC91D42-3664-4ED0-A2FB-78F212991B3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19" creationId="{64871F36-F116-415D-BC70-2A155A8FBAB8}"/>
          </ac:picMkLst>
        </pc:picChg>
        <pc:picChg chg="del">
          <ac:chgData name="Neemias e Catia Lima" userId="b77af7bd85500281" providerId="LiveId" clId="{9BD10400-1A0A-4E76-B31A-1E27EAB56E75}" dt="2019-10-20T09:46:13.959" v="98" actId="478"/>
          <ac:picMkLst>
            <pc:docMk/>
            <pc:sldMk cId="3902406419" sldId="283"/>
            <ac:picMk id="20" creationId="{CCB1605F-712A-41EE-BAD1-DEFC6B3ADBE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21" creationId="{2BCD2E65-875D-4B9B-A39A-3684E752AB58}"/>
          </ac:picMkLst>
        </pc:picChg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  <pc:spChg chg="del mod">
          <ac:chgData name="Neemias e Catia Lima" userId="b77af7bd85500281" providerId="LiveId" clId="{9BD10400-1A0A-4E76-B31A-1E27EAB56E75}" dt="2019-10-20T09:47:18.382" v="109" actId="478"/>
          <ac:spMkLst>
            <pc:docMk/>
            <pc:sldMk cId="2424059023" sldId="284"/>
            <ac:spMk id="16" creationId="{F335A567-874F-4C49-BC78-F6541D72D466}"/>
          </ac:spMkLst>
        </pc:spChg>
        <pc:spChg chg="add">
          <ac:chgData name="Neemias e Catia Lima" userId="b77af7bd85500281" providerId="LiveId" clId="{9BD10400-1A0A-4E76-B31A-1E27EAB56E75}" dt="2019-10-20T09:47:19.681" v="110"/>
          <ac:spMkLst>
            <pc:docMk/>
            <pc:sldMk cId="2424059023" sldId="284"/>
            <ac:spMk id="18" creationId="{E2378788-1854-49BF-BB9B-3B451F82E91F}"/>
          </ac:spMkLst>
        </pc:sp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19" creationId="{ED9326E6-985B-4F66-910B-561B06E7D678}"/>
          </ac:picMkLst>
        </pc:pic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20" creationId="{A482EDEF-AE68-4647-883F-D8948BDD1EDB}"/>
          </ac:picMkLst>
        </pc:picChg>
        <pc:picChg chg="del">
          <ac:chgData name="Neemias e Catia Lima" userId="b77af7bd85500281" providerId="LiveId" clId="{9BD10400-1A0A-4E76-B31A-1E27EAB56E75}" dt="2019-10-20T09:47:13.174" v="107" actId="478"/>
          <ac:picMkLst>
            <pc:docMk/>
            <pc:sldMk cId="2424059023" sldId="284"/>
            <ac:picMk id="24" creationId="{8EA85CF7-FABA-48D1-A352-1FB3488468AC}"/>
          </ac:picMkLst>
        </pc:picChg>
        <pc:picChg chg="del">
          <ac:chgData name="Neemias e Catia Lima" userId="b77af7bd85500281" providerId="LiveId" clId="{9BD10400-1A0A-4E76-B31A-1E27EAB56E75}" dt="2019-10-20T09:47:06.683" v="106" actId="478"/>
          <ac:picMkLst>
            <pc:docMk/>
            <pc:sldMk cId="2424059023" sldId="284"/>
            <ac:picMk id="25" creationId="{2A1FAA7C-4ABE-49A2-A26F-D8366914E255}"/>
          </ac:picMkLst>
        </pc:picChg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  <pc:spChg chg="add">
          <ac:chgData name="Neemias e Catia Lima" userId="b77af7bd85500281" providerId="LiveId" clId="{9BD10400-1A0A-4E76-B31A-1E27EAB56E75}" dt="2019-10-20T09:47:51.954" v="118"/>
          <ac:spMkLst>
            <pc:docMk/>
            <pc:sldMk cId="2241968852" sldId="285"/>
            <ac:spMk id="16" creationId="{4158BB93-095E-4043-8548-6F77AC6C8270}"/>
          </ac:spMkLst>
        </pc:spChg>
        <pc:spChg chg="del">
          <ac:chgData name="Neemias e Catia Lima" userId="b77af7bd85500281" providerId="LiveId" clId="{9BD10400-1A0A-4E76-B31A-1E27EAB56E75}" dt="2019-10-20T09:47:51.035" v="117" actId="478"/>
          <ac:spMkLst>
            <pc:docMk/>
            <pc:sldMk cId="2241968852" sldId="285"/>
            <ac:spMk id="17" creationId="{E4153240-A40D-49B2-8C3C-FBD4676D04CC}"/>
          </ac:spMkLst>
        </pc:sp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8" creationId="{20C19529-5FBC-419E-8A6B-209D5A911F4D}"/>
          </ac:picMkLst>
        </pc:pic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9" creationId="{855D96F1-8E05-4655-A9EB-03B58388374B}"/>
          </ac:picMkLst>
        </pc:picChg>
        <pc:picChg chg="del">
          <ac:chgData name="Neemias e Catia Lima" userId="b77af7bd85500281" providerId="LiveId" clId="{9BD10400-1A0A-4E76-B31A-1E27EAB56E75}" dt="2019-10-20T09:47:45.094" v="116" actId="478"/>
          <ac:picMkLst>
            <pc:docMk/>
            <pc:sldMk cId="2241968852" sldId="285"/>
            <ac:picMk id="21" creationId="{CBD6E39B-82F9-4738-9E18-8EBC80FD2E3F}"/>
          </ac:picMkLst>
        </pc:picChg>
        <pc:picChg chg="del">
          <ac:chgData name="Neemias e Catia Lima" userId="b77af7bd85500281" providerId="LiveId" clId="{9BD10400-1A0A-4E76-B31A-1E27EAB56E75}" dt="2019-10-20T09:47:41.185" v="115" actId="478"/>
          <ac:picMkLst>
            <pc:docMk/>
            <pc:sldMk cId="2241968852" sldId="285"/>
            <ac:picMk id="25" creationId="{085DDC97-82CD-4BEE-BCB8-B46C6E5567F3}"/>
          </ac:picMkLst>
        </pc:picChg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  <pc:spChg chg="add">
          <ac:chgData name="Neemias e Catia Lima" userId="b77af7bd85500281" providerId="LiveId" clId="{9BD10400-1A0A-4E76-B31A-1E27EAB56E75}" dt="2019-10-20T09:48:16.268" v="126"/>
          <ac:spMkLst>
            <pc:docMk/>
            <pc:sldMk cId="1959249856" sldId="286"/>
            <ac:spMk id="16" creationId="{B88A9F0D-E7BC-49EE-92CD-95FD33639E1A}"/>
          </ac:spMkLst>
        </pc:spChg>
        <pc:spChg chg="del">
          <ac:chgData name="Neemias e Catia Lima" userId="b77af7bd85500281" providerId="LiveId" clId="{9BD10400-1A0A-4E76-B31A-1E27EAB56E75}" dt="2019-10-20T09:48:15.466" v="125" actId="478"/>
          <ac:spMkLst>
            <pc:docMk/>
            <pc:sldMk cId="1959249856" sldId="286"/>
            <ac:spMk id="21" creationId="{47B48909-5F2C-45F0-9B31-717E5922A59B}"/>
          </ac:spMkLst>
        </pc:sp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8" creationId="{CD62B14D-707E-4FED-8D95-672B57734141}"/>
          </ac:picMkLst>
        </pc:pic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9" creationId="{5EEB0D6F-127E-4558-829C-D5755A979A92}"/>
          </ac:picMkLst>
        </pc:picChg>
        <pc:picChg chg="del">
          <ac:chgData name="Neemias e Catia Lima" userId="b77af7bd85500281" providerId="LiveId" clId="{9BD10400-1A0A-4E76-B31A-1E27EAB56E75}" dt="2019-10-20T09:48:13.210" v="124" actId="478"/>
          <ac:picMkLst>
            <pc:docMk/>
            <pc:sldMk cId="1959249856" sldId="286"/>
            <ac:picMk id="24" creationId="{7B919A19-8474-448A-838F-E5EE25892980}"/>
          </ac:picMkLst>
        </pc:picChg>
        <pc:picChg chg="del">
          <ac:chgData name="Neemias e Catia Lima" userId="b77af7bd85500281" providerId="LiveId" clId="{9BD10400-1A0A-4E76-B31A-1E27EAB56E75}" dt="2019-10-20T09:48:09.433" v="123" actId="478"/>
          <ac:picMkLst>
            <pc:docMk/>
            <pc:sldMk cId="1959249856" sldId="286"/>
            <ac:picMk id="25" creationId="{F8BDCC99-60E5-4357-8C12-1136D3F117CA}"/>
          </ac:picMkLst>
        </pc:picChg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  <pc:spChg chg="del">
          <ac:chgData name="Neemias e Catia Lima" userId="b77af7bd85500281" providerId="LiveId" clId="{9BD10400-1A0A-4E76-B31A-1E27EAB56E75}" dt="2019-10-20T09:48:46.446" v="137" actId="478"/>
          <ac:spMkLst>
            <pc:docMk/>
            <pc:sldMk cId="2857006406" sldId="287"/>
            <ac:spMk id="15" creationId="{5BF7DF38-30FA-46E6-A3C9-984C99CF2236}"/>
          </ac:spMkLst>
        </pc:spChg>
        <pc:spChg chg="add">
          <ac:chgData name="Neemias e Catia Lima" userId="b77af7bd85500281" providerId="LiveId" clId="{9BD10400-1A0A-4E76-B31A-1E27EAB56E75}" dt="2019-10-20T09:48:46.961" v="138"/>
          <ac:spMkLst>
            <pc:docMk/>
            <pc:sldMk cId="2857006406" sldId="287"/>
            <ac:spMk id="17" creationId="{4787891C-AADF-4CEC-AE5B-81C22BDF0699}"/>
          </ac:spMkLst>
        </pc:sp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8" creationId="{A6296839-36BA-4224-8400-835F9D6D20C2}"/>
          </ac:picMkLst>
        </pc:pic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9" creationId="{E8BBA7D6-65B8-48E3-BA6E-BD11F042A1F2}"/>
          </ac:picMkLst>
        </pc:picChg>
        <pc:picChg chg="del">
          <ac:chgData name="Neemias e Catia Lima" userId="b77af7bd85500281" providerId="LiveId" clId="{9BD10400-1A0A-4E76-B31A-1E27EAB56E75}" dt="2019-10-20T09:48:44.427" v="136" actId="478"/>
          <ac:picMkLst>
            <pc:docMk/>
            <pc:sldMk cId="2857006406" sldId="287"/>
            <ac:picMk id="23" creationId="{9114DE0E-BE50-42A8-BEFD-C93034038022}"/>
          </ac:picMkLst>
        </pc:picChg>
        <pc:picChg chg="del">
          <ac:chgData name="Neemias e Catia Lima" userId="b77af7bd85500281" providerId="LiveId" clId="{9BD10400-1A0A-4E76-B31A-1E27EAB56E75}" dt="2019-10-20T09:48:42.471" v="135" actId="478"/>
          <ac:picMkLst>
            <pc:docMk/>
            <pc:sldMk cId="2857006406" sldId="287"/>
            <ac:picMk id="24" creationId="{B9077BAB-2261-4A8C-A095-E5D545EA352E}"/>
          </ac:picMkLst>
        </pc:picChg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  <pc:spChg chg="add">
          <ac:chgData name="Neemias e Catia Lima" userId="b77af7bd85500281" providerId="LiveId" clId="{9BD10400-1A0A-4E76-B31A-1E27EAB56E75}" dt="2019-10-20T09:45:45.251" v="93"/>
          <ac:spMkLst>
            <pc:docMk/>
            <pc:sldMk cId="2630436816" sldId="288"/>
            <ac:spMk id="12" creationId="{C730150B-70CD-4942-A54B-20305FD3FE91}"/>
          </ac:spMkLst>
        </pc:spChg>
        <pc:spChg chg="del">
          <ac:chgData name="Neemias e Catia Lima" userId="b77af7bd85500281" providerId="LiveId" clId="{9BD10400-1A0A-4E76-B31A-1E27EAB56E75}" dt="2019-10-20T09:45:44.609" v="92" actId="478"/>
          <ac:spMkLst>
            <pc:docMk/>
            <pc:sldMk cId="2630436816" sldId="288"/>
            <ac:spMk id="22" creationId="{BCE07AC8-137E-434C-81F8-DEE19E2D7E6B}"/>
          </ac:spMkLst>
        </pc:spChg>
        <pc:picChg chg="del">
          <ac:chgData name="Neemias e Catia Lima" userId="b77af7bd85500281" providerId="LiveId" clId="{9BD10400-1A0A-4E76-B31A-1E27EAB56E75}" dt="2019-10-20T09:45:40.231" v="90" actId="478"/>
          <ac:picMkLst>
            <pc:docMk/>
            <pc:sldMk cId="2630436816" sldId="288"/>
            <ac:picMk id="2" creationId="{566C3968-A415-4A6C-8930-7E4607409FB5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7" creationId="{B857C57F-46B6-423D-ADE4-954BCB53E737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8" creationId="{D0D1D77B-24F3-4623-8807-7CF849011E1C}"/>
          </ac:picMkLst>
        </pc:picChg>
        <pc:picChg chg="del">
          <ac:chgData name="Neemias e Catia Lima" userId="b77af7bd85500281" providerId="LiveId" clId="{9BD10400-1A0A-4E76-B31A-1E27EAB56E75}" dt="2019-10-20T09:45:41.809" v="91" actId="478"/>
          <ac:picMkLst>
            <pc:docMk/>
            <pc:sldMk cId="2630436816" sldId="288"/>
            <ac:picMk id="23" creationId="{0A5F14DF-9B62-451E-B152-1994540E767B}"/>
          </ac:picMkLst>
        </pc:picChg>
        <pc:picChg chg="del">
          <ac:chgData name="Neemias e Catia Lima" userId="b77af7bd85500281" providerId="LiveId" clId="{9BD10400-1A0A-4E76-B31A-1E27EAB56E75}" dt="2019-10-20T09:45:35.920" v="89" actId="478"/>
          <ac:picMkLst>
            <pc:docMk/>
            <pc:sldMk cId="2630436816" sldId="288"/>
            <ac:picMk id="24" creationId="{66149083-DA33-4CC9-8D7C-1F23525CA1DF}"/>
          </ac:picMkLst>
        </pc:picChg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  <pc:spChg chg="del">
          <ac:chgData name="Neemias e Catia Lima" userId="b77af7bd85500281" providerId="LiveId" clId="{9BD10400-1A0A-4E76-B31A-1E27EAB56E75}" dt="2019-10-20T09:46:59.226" v="104" actId="478"/>
          <ac:spMkLst>
            <pc:docMk/>
            <pc:sldMk cId="3032827026" sldId="289"/>
            <ac:spMk id="17" creationId="{D2CAE8FC-4041-4AD8-8075-0A48CC1EDB3C}"/>
          </ac:spMkLst>
        </pc:spChg>
        <pc:spChg chg="add">
          <ac:chgData name="Neemias e Catia Lima" userId="b77af7bd85500281" providerId="LiveId" clId="{9BD10400-1A0A-4E76-B31A-1E27EAB56E75}" dt="2019-10-20T09:46:59.832" v="105"/>
          <ac:spMkLst>
            <pc:docMk/>
            <pc:sldMk cId="3032827026" sldId="289"/>
            <ac:spMk id="19" creationId="{2D375C1E-F577-4B35-AF3A-DF0FDAE36152}"/>
          </ac:spMkLst>
        </pc:sp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0" creationId="{4F53148D-D2EC-4426-A6A2-D37A0CEA2D5A}"/>
          </ac:picMkLst>
        </pc:pic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1" creationId="{82BDC2EA-F863-404A-8190-E64EE6DD022B}"/>
          </ac:picMkLst>
        </pc:picChg>
        <pc:picChg chg="del">
          <ac:chgData name="Neemias e Catia Lima" userId="b77af7bd85500281" providerId="LiveId" clId="{9BD10400-1A0A-4E76-B31A-1E27EAB56E75}" dt="2019-10-20T09:46:57.049" v="103" actId="478"/>
          <ac:picMkLst>
            <pc:docMk/>
            <pc:sldMk cId="3032827026" sldId="289"/>
            <ac:picMk id="23" creationId="{30F56AE0-350F-46DA-94DF-E03A81EA586C}"/>
          </ac:picMkLst>
        </pc:picChg>
        <pc:picChg chg="del">
          <ac:chgData name="Neemias e Catia Lima" userId="b77af7bd85500281" providerId="LiveId" clId="{9BD10400-1A0A-4E76-B31A-1E27EAB56E75}" dt="2019-10-20T09:46:51.979" v="102" actId="478"/>
          <ac:picMkLst>
            <pc:docMk/>
            <pc:sldMk cId="3032827026" sldId="289"/>
            <ac:picMk id="24" creationId="{6ECB5315-E4D4-43D1-A245-6BF9DC66283F}"/>
          </ac:picMkLst>
        </pc:picChg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  <pc:spChg chg="add">
          <ac:chgData name="Neemias e Catia Lima" userId="b77af7bd85500281" providerId="LiveId" clId="{9BD10400-1A0A-4E76-B31A-1E27EAB56E75}" dt="2019-10-20T09:47:36.747" v="114"/>
          <ac:spMkLst>
            <pc:docMk/>
            <pc:sldMk cId="3772032319" sldId="290"/>
            <ac:spMk id="15" creationId="{E476916A-BB25-4008-9C2C-58EA459633B4}"/>
          </ac:spMkLst>
        </pc:spChg>
        <pc:spChg chg="del">
          <ac:chgData name="Neemias e Catia Lima" userId="b77af7bd85500281" providerId="LiveId" clId="{9BD10400-1A0A-4E76-B31A-1E27EAB56E75}" dt="2019-10-20T09:47:35.824" v="113" actId="478"/>
          <ac:spMkLst>
            <pc:docMk/>
            <pc:sldMk cId="3772032319" sldId="290"/>
            <ac:spMk id="22" creationId="{3009482E-BA7D-4F95-96CB-DAE7ADAA3587}"/>
          </ac:spMkLst>
        </pc:sp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6" creationId="{1E40DAE9-718D-4E5C-9906-3978CEB77BA2}"/>
          </ac:picMkLst>
        </pc:pic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8" creationId="{9A54C4BA-3022-489E-BB55-6DC017315D79}"/>
          </ac:picMkLst>
        </pc:picChg>
        <pc:picChg chg="del">
          <ac:chgData name="Neemias e Catia Lima" userId="b77af7bd85500281" providerId="LiveId" clId="{9BD10400-1A0A-4E76-B31A-1E27EAB56E75}" dt="2019-10-20T09:47:31.745" v="112" actId="478"/>
          <ac:picMkLst>
            <pc:docMk/>
            <pc:sldMk cId="3772032319" sldId="290"/>
            <ac:picMk id="23" creationId="{790283E9-E943-46A6-9D07-8EE78C3AD8AC}"/>
          </ac:picMkLst>
        </pc:picChg>
        <pc:picChg chg="del">
          <ac:chgData name="Neemias e Catia Lima" userId="b77af7bd85500281" providerId="LiveId" clId="{9BD10400-1A0A-4E76-B31A-1E27EAB56E75}" dt="2019-10-20T09:47:25.188" v="111" actId="478"/>
          <ac:picMkLst>
            <pc:docMk/>
            <pc:sldMk cId="3772032319" sldId="290"/>
            <ac:picMk id="24" creationId="{B8A5C3A7-90F3-47A4-B2D1-DF599D261072}"/>
          </ac:picMkLst>
        </pc:picChg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  <pc:spChg chg="add">
          <ac:chgData name="Neemias e Catia Lima" userId="b77af7bd85500281" providerId="LiveId" clId="{9BD10400-1A0A-4E76-B31A-1E27EAB56E75}" dt="2019-10-20T09:48:05.399" v="122"/>
          <ac:spMkLst>
            <pc:docMk/>
            <pc:sldMk cId="1768216317" sldId="291"/>
            <ac:spMk id="18" creationId="{48A1D82C-F9FC-48DD-8A8C-42585BF803A9}"/>
          </ac:spMkLst>
        </pc:spChg>
        <pc:spChg chg="del">
          <ac:chgData name="Neemias e Catia Lima" userId="b77af7bd85500281" providerId="LiveId" clId="{9BD10400-1A0A-4E76-B31A-1E27EAB56E75}" dt="2019-10-20T09:48:04.605" v="121" actId="478"/>
          <ac:spMkLst>
            <pc:docMk/>
            <pc:sldMk cId="1768216317" sldId="291"/>
            <ac:spMk id="22" creationId="{1D188B65-6B7D-45DF-9201-12F9A1D1630F}"/>
          </ac:spMkLst>
        </pc:sp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19" creationId="{4A219333-35AE-4034-93DF-9C96A6A10E6D}"/>
          </ac:picMkLst>
        </pc:pic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20" creationId="{EABD1B52-9439-4F5A-A50E-23AB6523731E}"/>
          </ac:picMkLst>
        </pc:picChg>
        <pc:picChg chg="del">
          <ac:chgData name="Neemias e Catia Lima" userId="b77af7bd85500281" providerId="LiveId" clId="{9BD10400-1A0A-4E76-B31A-1E27EAB56E75}" dt="2019-10-20T09:48:02.158" v="120" actId="478"/>
          <ac:picMkLst>
            <pc:docMk/>
            <pc:sldMk cId="1768216317" sldId="291"/>
            <ac:picMk id="23" creationId="{C6782E62-6DEC-4B1D-AE02-C1851404EEF2}"/>
          </ac:picMkLst>
        </pc:picChg>
        <pc:picChg chg="del">
          <ac:chgData name="Neemias e Catia Lima" userId="b77af7bd85500281" providerId="LiveId" clId="{9BD10400-1A0A-4E76-B31A-1E27EAB56E75}" dt="2019-10-20T09:47:57.472" v="119" actId="478"/>
          <ac:picMkLst>
            <pc:docMk/>
            <pc:sldMk cId="1768216317" sldId="291"/>
            <ac:picMk id="24" creationId="{A1C11B97-07FD-41DC-8998-23C92E9F1E20}"/>
          </ac:picMkLst>
        </pc:picChg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  <pc:spChg chg="add">
          <ac:chgData name="Neemias e Catia Lima" userId="b77af7bd85500281" providerId="LiveId" clId="{9BD10400-1A0A-4E76-B31A-1E27EAB56E75}" dt="2019-10-20T09:48:26.858" v="130"/>
          <ac:spMkLst>
            <pc:docMk/>
            <pc:sldMk cId="3757265641" sldId="292"/>
            <ac:spMk id="16" creationId="{B85912FA-B035-4D4C-ABA1-52D9C43D5179}"/>
          </ac:spMkLst>
        </pc:spChg>
        <pc:spChg chg="del">
          <ac:chgData name="Neemias e Catia Lima" userId="b77af7bd85500281" providerId="LiveId" clId="{9BD10400-1A0A-4E76-B31A-1E27EAB56E75}" dt="2019-10-20T09:48:26.230" v="129" actId="478"/>
          <ac:spMkLst>
            <pc:docMk/>
            <pc:sldMk cId="3757265641" sldId="292"/>
            <ac:spMk id="22" creationId="{34BC2FBA-9954-4EFC-9D19-ADC76EDED1AC}"/>
          </ac:spMkLst>
        </pc:sp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8" creationId="{5EF44C72-9C6D-435D-AD51-763D01878F3B}"/>
          </ac:picMkLst>
        </pc:pic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9" creationId="{9BE5D88C-8E6A-4816-B2A8-167F82624350}"/>
          </ac:picMkLst>
        </pc:picChg>
        <pc:picChg chg="del">
          <ac:chgData name="Neemias e Catia Lima" userId="b77af7bd85500281" providerId="LiveId" clId="{9BD10400-1A0A-4E76-B31A-1E27EAB56E75}" dt="2019-10-20T09:48:23.889" v="128" actId="478"/>
          <ac:picMkLst>
            <pc:docMk/>
            <pc:sldMk cId="3757265641" sldId="292"/>
            <ac:picMk id="23" creationId="{2116EAA9-0216-4815-AF7E-09C77F2E61CE}"/>
          </ac:picMkLst>
        </pc:picChg>
        <pc:picChg chg="del">
          <ac:chgData name="Neemias e Catia Lima" userId="b77af7bd85500281" providerId="LiveId" clId="{9BD10400-1A0A-4E76-B31A-1E27EAB56E75}" dt="2019-10-20T09:48:20.188" v="127" actId="478"/>
          <ac:picMkLst>
            <pc:docMk/>
            <pc:sldMk cId="3757265641" sldId="292"/>
            <ac:picMk id="24" creationId="{F026655F-6FD5-4A25-80FC-D3F32C8CEF8C}"/>
          </ac:picMkLst>
        </pc:picChg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  <pc:spChg chg="del">
          <ac:chgData name="Neemias e Catia Lima" userId="b77af7bd85500281" providerId="LiveId" clId="{9BD10400-1A0A-4E76-B31A-1E27EAB56E75}" dt="2019-10-20T09:48:36.737" v="133" actId="478"/>
          <ac:spMkLst>
            <pc:docMk/>
            <pc:sldMk cId="3114938747" sldId="293"/>
            <ac:spMk id="15" creationId="{44B846F4-54FD-43C1-B397-B3886E01EE3F}"/>
          </ac:spMkLst>
        </pc:spChg>
        <pc:spChg chg="add">
          <ac:chgData name="Neemias e Catia Lima" userId="b77af7bd85500281" providerId="LiveId" clId="{9BD10400-1A0A-4E76-B31A-1E27EAB56E75}" dt="2019-10-20T09:48:37.249" v="134"/>
          <ac:spMkLst>
            <pc:docMk/>
            <pc:sldMk cId="3114938747" sldId="293"/>
            <ac:spMk id="18" creationId="{155FF450-40DD-4592-B57C-DFE25DF749D4}"/>
          </ac:spMkLst>
        </pc:sp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19" creationId="{D83D194E-9F31-447C-801D-94D9CD3F5A84}"/>
          </ac:picMkLst>
        </pc:pic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20" creationId="{A6122E69-2638-4D13-B16D-4D901CD8D076}"/>
          </ac:picMkLst>
        </pc:picChg>
        <pc:picChg chg="del">
          <ac:chgData name="Neemias e Catia Lima" userId="b77af7bd85500281" providerId="LiveId" clId="{9BD10400-1A0A-4E76-B31A-1E27EAB56E75}" dt="2019-10-20T09:48:32.303" v="131" actId="478"/>
          <ac:picMkLst>
            <pc:docMk/>
            <pc:sldMk cId="3114938747" sldId="293"/>
            <ac:picMk id="23" creationId="{B36CB7B1-6856-41DA-9278-5D709DF6211C}"/>
          </ac:picMkLst>
        </pc:picChg>
        <pc:picChg chg="del">
          <ac:chgData name="Neemias e Catia Lima" userId="b77af7bd85500281" providerId="LiveId" clId="{9BD10400-1A0A-4E76-B31A-1E27EAB56E75}" dt="2019-10-20T09:48:34.752" v="132" actId="478"/>
          <ac:picMkLst>
            <pc:docMk/>
            <pc:sldMk cId="3114938747" sldId="293"/>
            <ac:picMk id="24" creationId="{15584D41-6CA4-4926-BFA7-F47262E35ADE}"/>
          </ac:picMkLst>
        </pc:picChg>
      </pc:sldChg>
    </pc:docChg>
  </pc:docChgLst>
  <pc:docChgLst>
    <pc:chgData name="Neemias Informatica Lima" userId="b77af7bd85500281" providerId="LiveId" clId="{A5FFC722-50E9-45E6-A6D0-6DB67F02EC53}"/>
    <pc:docChg chg="undo redo custSel modSld">
      <pc:chgData name="Neemias Informatica Lima" userId="b77af7bd85500281" providerId="LiveId" clId="{A5FFC722-50E9-45E6-A6D0-6DB67F02EC53}" dt="2023-11-10T00:01:41.732" v="314" actId="313"/>
      <pc:docMkLst>
        <pc:docMk/>
      </pc:docMkLst>
      <pc:sldChg chg="addSp delSp modSp mod">
        <pc:chgData name="Neemias Informatica Lima" userId="b77af7bd85500281" providerId="LiveId" clId="{A5FFC722-50E9-45E6-A6D0-6DB67F02EC53}" dt="2023-11-09T23:45:37.234" v="40" actId="6549"/>
        <pc:sldMkLst>
          <pc:docMk/>
          <pc:sldMk cId="2232331225" sldId="280"/>
        </pc:sldMkLst>
        <pc:spChg chg="mod">
          <ac:chgData name="Neemias Informatica Lima" userId="b77af7bd85500281" providerId="LiveId" clId="{A5FFC722-50E9-45E6-A6D0-6DB67F02EC53}" dt="2023-11-09T23:43:42.490" v="6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44:15.765" v="1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45:21.601" v="33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44:06.668" v="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45:37.234" v="40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A5FFC722-50E9-45E6-A6D0-6DB67F02EC53}" dt="2023-11-09T23:45:01.709" v="23" actId="14100"/>
          <ac:picMkLst>
            <pc:docMk/>
            <pc:sldMk cId="2232331225" sldId="280"/>
            <ac:picMk id="4" creationId="{F41EBD0C-8E45-F108-6776-65B12DC4DD41}"/>
          </ac:picMkLst>
        </pc:picChg>
        <pc:picChg chg="del">
          <ac:chgData name="Neemias Informatica Lima" userId="b77af7bd85500281" providerId="LiveId" clId="{A5FFC722-50E9-45E6-A6D0-6DB67F02EC53}" dt="2023-11-09T23:44:01.450" v="7" actId="478"/>
          <ac:picMkLst>
            <pc:docMk/>
            <pc:sldMk cId="2232331225" sldId="280"/>
            <ac:picMk id="8" creationId="{FD966311-681D-3476-93ED-E125FA321D50}"/>
          </ac:picMkLst>
        </pc:picChg>
      </pc:sldChg>
      <pc:sldChg chg="addSp delSp modSp mod">
        <pc:chgData name="Neemias Informatica Lima" userId="b77af7bd85500281" providerId="LiveId" clId="{A5FFC722-50E9-45E6-A6D0-6DB67F02EC53}" dt="2023-11-09T23:50:41.482" v="105" actId="20577"/>
        <pc:sldMkLst>
          <pc:docMk/>
          <pc:sldMk cId="2103443556" sldId="281"/>
        </pc:sldMkLst>
        <pc:spChg chg="mod">
          <ac:chgData name="Neemias Informatica Lima" userId="b77af7bd85500281" providerId="LiveId" clId="{A5FFC722-50E9-45E6-A6D0-6DB67F02EC53}" dt="2023-11-09T23:50:41.482" v="105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45:51.953" v="43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46:04.976" v="48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A5FFC722-50E9-45E6-A6D0-6DB67F02EC53}" dt="2023-11-09T23:45:49.852" v="41" actId="478"/>
          <ac:picMkLst>
            <pc:docMk/>
            <pc:sldMk cId="2103443556" sldId="281"/>
            <ac:picMk id="3" creationId="{40BA6383-30A9-5BE2-CC2F-910AA722A3F6}"/>
          </ac:picMkLst>
        </pc:picChg>
        <pc:picChg chg="add mod">
          <ac:chgData name="Neemias Informatica Lima" userId="b77af7bd85500281" providerId="LiveId" clId="{A5FFC722-50E9-45E6-A6D0-6DB67F02EC53}" dt="2023-11-09T23:46:24.497" v="53" actId="14100"/>
          <ac:picMkLst>
            <pc:docMk/>
            <pc:sldMk cId="2103443556" sldId="281"/>
            <ac:picMk id="4" creationId="{FFB479FC-1345-9FD7-7F2C-F5033E03E098}"/>
          </ac:picMkLst>
        </pc:picChg>
      </pc:sldChg>
      <pc:sldChg chg="addSp delSp modSp mod">
        <pc:chgData name="Neemias Informatica Lima" userId="b77af7bd85500281" providerId="LiveId" clId="{A5FFC722-50E9-45E6-A6D0-6DB67F02EC53}" dt="2023-11-09T23:52:15.219" v="132" actId="6549"/>
        <pc:sldMkLst>
          <pc:docMk/>
          <pc:sldMk cId="3683219421" sldId="282"/>
        </pc:sldMkLst>
        <pc:spChg chg="del">
          <ac:chgData name="Neemias Informatica Lima" userId="b77af7bd85500281" providerId="LiveId" clId="{A5FFC722-50E9-45E6-A6D0-6DB67F02EC53}" dt="2023-11-09T23:48:00.861" v="56" actId="478"/>
          <ac:spMkLst>
            <pc:docMk/>
            <pc:sldMk cId="3683219421" sldId="282"/>
            <ac:spMk id="2" creationId="{A2EDF709-A80D-C542-494F-1D687A60A95B}"/>
          </ac:spMkLst>
        </pc:spChg>
        <pc:spChg chg="del">
          <ac:chgData name="Neemias Informatica Lima" userId="b77af7bd85500281" providerId="LiveId" clId="{A5FFC722-50E9-45E6-A6D0-6DB67F02EC53}" dt="2023-11-09T23:48:00.861" v="56" actId="478"/>
          <ac:spMkLst>
            <pc:docMk/>
            <pc:sldMk cId="3683219421" sldId="282"/>
            <ac:spMk id="5" creationId="{5AAC87F9-ABB7-FDCD-A797-29B755D4EB21}"/>
          </ac:spMkLst>
        </pc:spChg>
        <pc:spChg chg="add mod">
          <ac:chgData name="Neemias Informatica Lima" userId="b77af7bd85500281" providerId="LiveId" clId="{A5FFC722-50E9-45E6-A6D0-6DB67F02EC53}" dt="2023-11-09T23:48:01.256" v="57"/>
          <ac:spMkLst>
            <pc:docMk/>
            <pc:sldMk cId="3683219421" sldId="282"/>
            <ac:spMk id="6" creationId="{1E348E7B-BBE0-3A5D-AFE9-899E11BCBBD6}"/>
          </ac:spMkLst>
        </pc:spChg>
        <pc:spChg chg="add mod">
          <ac:chgData name="Neemias Informatica Lima" userId="b77af7bd85500281" providerId="LiveId" clId="{A5FFC722-50E9-45E6-A6D0-6DB67F02EC53}" dt="2023-11-09T23:48:01.256" v="57"/>
          <ac:spMkLst>
            <pc:docMk/>
            <pc:sldMk cId="3683219421" sldId="282"/>
            <ac:spMk id="8" creationId="{74EFEC06-8621-A39E-2612-BF30A6D01358}"/>
          </ac:spMkLst>
        </pc:spChg>
        <pc:spChg chg="mod">
          <ac:chgData name="Neemias Informatica Lima" userId="b77af7bd85500281" providerId="LiveId" clId="{A5FFC722-50E9-45E6-A6D0-6DB67F02EC53}" dt="2023-11-09T23:52:15.219" v="132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51:08.354" v="115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A5FFC722-50E9-45E6-A6D0-6DB67F02EC53}" dt="2023-11-09T23:48:00.861" v="56" actId="478"/>
          <ac:picMkLst>
            <pc:docMk/>
            <pc:sldMk cId="3683219421" sldId="282"/>
            <ac:picMk id="7" creationId="{07F63EC8-32F7-E461-033C-A11663D6C239}"/>
          </ac:picMkLst>
        </pc:picChg>
        <pc:picChg chg="add mod">
          <ac:chgData name="Neemias Informatica Lima" userId="b77af7bd85500281" providerId="LiveId" clId="{A5FFC722-50E9-45E6-A6D0-6DB67F02EC53}" dt="2023-11-09T23:48:01.256" v="57"/>
          <ac:picMkLst>
            <pc:docMk/>
            <pc:sldMk cId="3683219421" sldId="282"/>
            <ac:picMk id="9" creationId="{9D50E2FA-9A4A-34B4-BE40-1F0788C758B3}"/>
          </ac:picMkLst>
        </pc:picChg>
      </pc:sldChg>
      <pc:sldChg chg="addSp delSp modSp mod">
        <pc:chgData name="Neemias Informatica Lima" userId="b77af7bd85500281" providerId="LiveId" clId="{A5FFC722-50E9-45E6-A6D0-6DB67F02EC53}" dt="2023-11-09T23:53:11.348" v="154" actId="20577"/>
        <pc:sldMkLst>
          <pc:docMk/>
          <pc:sldMk cId="3902406419" sldId="283"/>
        </pc:sldMkLst>
        <pc:spChg chg="del">
          <ac:chgData name="Neemias Informatica Lima" userId="b77af7bd85500281" providerId="LiveId" clId="{A5FFC722-50E9-45E6-A6D0-6DB67F02EC53}" dt="2023-11-09T23:48:10.020" v="58" actId="478"/>
          <ac:spMkLst>
            <pc:docMk/>
            <pc:sldMk cId="3902406419" sldId="283"/>
            <ac:spMk id="2" creationId="{E1F049EA-6239-4857-DD12-1C99C9E89C5B}"/>
          </ac:spMkLst>
        </pc:spChg>
        <pc:spChg chg="del">
          <ac:chgData name="Neemias Informatica Lima" userId="b77af7bd85500281" providerId="LiveId" clId="{A5FFC722-50E9-45E6-A6D0-6DB67F02EC53}" dt="2023-11-09T23:48:10.020" v="58" actId="478"/>
          <ac:spMkLst>
            <pc:docMk/>
            <pc:sldMk cId="3902406419" sldId="283"/>
            <ac:spMk id="4" creationId="{9A652215-A6F6-10F8-F8F9-CECEB9518A2A}"/>
          </ac:spMkLst>
        </pc:spChg>
        <pc:spChg chg="add mod">
          <ac:chgData name="Neemias Informatica Lima" userId="b77af7bd85500281" providerId="LiveId" clId="{A5FFC722-50E9-45E6-A6D0-6DB67F02EC53}" dt="2023-11-09T23:48:10.343" v="59"/>
          <ac:spMkLst>
            <pc:docMk/>
            <pc:sldMk cId="3902406419" sldId="283"/>
            <ac:spMk id="5" creationId="{09C201A3-0575-B48B-8304-EEDC244560B5}"/>
          </ac:spMkLst>
        </pc:spChg>
        <pc:spChg chg="add mod">
          <ac:chgData name="Neemias Informatica Lima" userId="b77af7bd85500281" providerId="LiveId" clId="{A5FFC722-50E9-45E6-A6D0-6DB67F02EC53}" dt="2023-11-09T23:48:10.343" v="59"/>
          <ac:spMkLst>
            <pc:docMk/>
            <pc:sldMk cId="3902406419" sldId="283"/>
            <ac:spMk id="7" creationId="{BD1EFC26-FDC9-6744-B104-ADC3267EE8BD}"/>
          </ac:spMkLst>
        </pc:spChg>
        <pc:spChg chg="mod">
          <ac:chgData name="Neemias Informatica Lima" userId="b77af7bd85500281" providerId="LiveId" clId="{A5FFC722-50E9-45E6-A6D0-6DB67F02EC53}" dt="2023-11-09T23:52:30.847" v="13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53:11.348" v="154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A5FFC722-50E9-45E6-A6D0-6DB67F02EC53}" dt="2023-11-09T23:48:10.020" v="58" actId="478"/>
          <ac:picMkLst>
            <pc:docMk/>
            <pc:sldMk cId="3902406419" sldId="283"/>
            <ac:picMk id="6" creationId="{1F39AB75-F429-2D5C-DF9C-17C4246A44E1}"/>
          </ac:picMkLst>
        </pc:picChg>
        <pc:picChg chg="add mod">
          <ac:chgData name="Neemias Informatica Lima" userId="b77af7bd85500281" providerId="LiveId" clId="{A5FFC722-50E9-45E6-A6D0-6DB67F02EC53}" dt="2023-11-09T23:48:10.343" v="59"/>
          <ac:picMkLst>
            <pc:docMk/>
            <pc:sldMk cId="3902406419" sldId="283"/>
            <ac:picMk id="8" creationId="{CF9A1591-AB30-A421-B018-103EF1E17B51}"/>
          </ac:picMkLst>
        </pc:picChg>
      </pc:sldChg>
      <pc:sldChg chg="addSp delSp modSp mod">
        <pc:chgData name="Neemias Informatica Lima" userId="b77af7bd85500281" providerId="LiveId" clId="{A5FFC722-50E9-45E6-A6D0-6DB67F02EC53}" dt="2023-11-09T23:56:20.759" v="217" actId="6549"/>
        <pc:sldMkLst>
          <pc:docMk/>
          <pc:sldMk cId="2424059023" sldId="284"/>
        </pc:sldMkLst>
        <pc:spChg chg="del">
          <ac:chgData name="Neemias Informatica Lima" userId="b77af7bd85500281" providerId="LiveId" clId="{A5FFC722-50E9-45E6-A6D0-6DB67F02EC53}" dt="2023-11-09T23:48:28.544" v="62" actId="478"/>
          <ac:spMkLst>
            <pc:docMk/>
            <pc:sldMk cId="2424059023" sldId="284"/>
            <ac:spMk id="2" creationId="{26EF4B2A-7EB0-A8F8-5EAA-313191C48A3F}"/>
          </ac:spMkLst>
        </pc:spChg>
        <pc:spChg chg="del">
          <ac:chgData name="Neemias Informatica Lima" userId="b77af7bd85500281" providerId="LiveId" clId="{A5FFC722-50E9-45E6-A6D0-6DB67F02EC53}" dt="2023-11-09T23:48:28.544" v="62" actId="478"/>
          <ac:spMkLst>
            <pc:docMk/>
            <pc:sldMk cId="2424059023" sldId="284"/>
            <ac:spMk id="4" creationId="{9E7EE009-7590-02EA-AB7C-DDB3689B4B7E}"/>
          </ac:spMkLst>
        </pc:spChg>
        <pc:spChg chg="add mod">
          <ac:chgData name="Neemias Informatica Lima" userId="b77af7bd85500281" providerId="LiveId" clId="{A5FFC722-50E9-45E6-A6D0-6DB67F02EC53}" dt="2023-11-09T23:48:28.909" v="63"/>
          <ac:spMkLst>
            <pc:docMk/>
            <pc:sldMk cId="2424059023" sldId="284"/>
            <ac:spMk id="5" creationId="{C0F399F5-E754-16A6-3659-0DE597719086}"/>
          </ac:spMkLst>
        </pc:spChg>
        <pc:spChg chg="add mod">
          <ac:chgData name="Neemias Informatica Lima" userId="b77af7bd85500281" providerId="LiveId" clId="{A5FFC722-50E9-45E6-A6D0-6DB67F02EC53}" dt="2023-11-09T23:48:28.909" v="63"/>
          <ac:spMkLst>
            <pc:docMk/>
            <pc:sldMk cId="2424059023" sldId="284"/>
            <ac:spMk id="7" creationId="{74BA9D31-6AC8-DE98-112D-4FC3850A876B}"/>
          </ac:spMkLst>
        </pc:spChg>
        <pc:spChg chg="mod">
          <ac:chgData name="Neemias Informatica Lima" userId="b77af7bd85500281" providerId="LiveId" clId="{A5FFC722-50E9-45E6-A6D0-6DB67F02EC53}" dt="2023-11-09T23:55:00.568" v="193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56:20.759" v="217" actId="6549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A5FFC722-50E9-45E6-A6D0-6DB67F02EC53}" dt="2023-11-09T23:48:28.544" v="62" actId="478"/>
          <ac:picMkLst>
            <pc:docMk/>
            <pc:sldMk cId="2424059023" sldId="284"/>
            <ac:picMk id="6" creationId="{2AAD047A-FF23-82F8-7097-D75F9B106335}"/>
          </ac:picMkLst>
        </pc:picChg>
        <pc:picChg chg="add mod">
          <ac:chgData name="Neemias Informatica Lima" userId="b77af7bd85500281" providerId="LiveId" clId="{A5FFC722-50E9-45E6-A6D0-6DB67F02EC53}" dt="2023-11-09T23:48:28.909" v="63"/>
          <ac:picMkLst>
            <pc:docMk/>
            <pc:sldMk cId="2424059023" sldId="284"/>
            <ac:picMk id="8" creationId="{E21A921E-2FC5-43DE-4BD7-BC0151EABB85}"/>
          </ac:picMkLst>
        </pc:picChg>
      </pc:sldChg>
      <pc:sldChg chg="addSp delSp modSp mod">
        <pc:chgData name="Neemias Informatica Lima" userId="b77af7bd85500281" providerId="LiveId" clId="{A5FFC722-50E9-45E6-A6D0-6DB67F02EC53}" dt="2023-11-09T23:58:07.338" v="253" actId="20577"/>
        <pc:sldMkLst>
          <pc:docMk/>
          <pc:sldMk cId="2241968852" sldId="285"/>
        </pc:sldMkLst>
        <pc:spChg chg="del">
          <ac:chgData name="Neemias Informatica Lima" userId="b77af7bd85500281" providerId="LiveId" clId="{A5FFC722-50E9-45E6-A6D0-6DB67F02EC53}" dt="2023-11-09T23:48:44.412" v="66" actId="478"/>
          <ac:spMkLst>
            <pc:docMk/>
            <pc:sldMk cId="2241968852" sldId="285"/>
            <ac:spMk id="2" creationId="{E7A4C6F3-7B6F-D90D-DF27-891E6A872615}"/>
          </ac:spMkLst>
        </pc:spChg>
        <pc:spChg chg="del">
          <ac:chgData name="Neemias Informatica Lima" userId="b77af7bd85500281" providerId="LiveId" clId="{A5FFC722-50E9-45E6-A6D0-6DB67F02EC53}" dt="2023-11-09T23:48:44.412" v="66" actId="478"/>
          <ac:spMkLst>
            <pc:docMk/>
            <pc:sldMk cId="2241968852" sldId="285"/>
            <ac:spMk id="4" creationId="{C6897E51-F73A-27E2-72D7-0659DA5BCCDF}"/>
          </ac:spMkLst>
        </pc:spChg>
        <pc:spChg chg="add mod">
          <ac:chgData name="Neemias Informatica Lima" userId="b77af7bd85500281" providerId="LiveId" clId="{A5FFC722-50E9-45E6-A6D0-6DB67F02EC53}" dt="2023-11-09T23:48:44.883" v="67"/>
          <ac:spMkLst>
            <pc:docMk/>
            <pc:sldMk cId="2241968852" sldId="285"/>
            <ac:spMk id="5" creationId="{6FC5854A-468F-1BFC-A815-338D79212C87}"/>
          </ac:spMkLst>
        </pc:spChg>
        <pc:spChg chg="add mod">
          <ac:chgData name="Neemias Informatica Lima" userId="b77af7bd85500281" providerId="LiveId" clId="{A5FFC722-50E9-45E6-A6D0-6DB67F02EC53}" dt="2023-11-09T23:48:44.883" v="67"/>
          <ac:spMkLst>
            <pc:docMk/>
            <pc:sldMk cId="2241968852" sldId="285"/>
            <ac:spMk id="7" creationId="{394FB5EA-A921-AA09-C28C-CDFE17730A27}"/>
          </ac:spMkLst>
        </pc:spChg>
        <pc:spChg chg="mod">
          <ac:chgData name="Neemias Informatica Lima" userId="b77af7bd85500281" providerId="LiveId" clId="{A5FFC722-50E9-45E6-A6D0-6DB67F02EC53}" dt="2023-11-09T23:57:08.173" v="22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58:07.338" v="253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A5FFC722-50E9-45E6-A6D0-6DB67F02EC53}" dt="2023-11-09T23:48:44.412" v="66" actId="478"/>
          <ac:picMkLst>
            <pc:docMk/>
            <pc:sldMk cId="2241968852" sldId="285"/>
            <ac:picMk id="6" creationId="{48A55988-F5A5-CEBB-21BF-291AB9DAC436}"/>
          </ac:picMkLst>
        </pc:picChg>
        <pc:picChg chg="add mod">
          <ac:chgData name="Neemias Informatica Lima" userId="b77af7bd85500281" providerId="LiveId" clId="{A5FFC722-50E9-45E6-A6D0-6DB67F02EC53}" dt="2023-11-09T23:48:44.883" v="67"/>
          <ac:picMkLst>
            <pc:docMk/>
            <pc:sldMk cId="2241968852" sldId="285"/>
            <ac:picMk id="8" creationId="{160F83C6-B431-2D45-A392-F57D6AF93B2C}"/>
          </ac:picMkLst>
        </pc:picChg>
      </pc:sldChg>
      <pc:sldChg chg="addSp delSp modSp mod">
        <pc:chgData name="Neemias Informatica Lima" userId="b77af7bd85500281" providerId="LiveId" clId="{A5FFC722-50E9-45E6-A6D0-6DB67F02EC53}" dt="2023-11-10T00:00:09.481" v="286" actId="6549"/>
        <pc:sldMkLst>
          <pc:docMk/>
          <pc:sldMk cId="1959249856" sldId="286"/>
        </pc:sldMkLst>
        <pc:spChg chg="del">
          <ac:chgData name="Neemias Informatica Lima" userId="b77af7bd85500281" providerId="LiveId" clId="{A5FFC722-50E9-45E6-A6D0-6DB67F02EC53}" dt="2023-11-09T23:48:58.484" v="70" actId="478"/>
          <ac:spMkLst>
            <pc:docMk/>
            <pc:sldMk cId="1959249856" sldId="286"/>
            <ac:spMk id="2" creationId="{21B7A0EB-F123-E02D-B215-E17C43FF9878}"/>
          </ac:spMkLst>
        </pc:spChg>
        <pc:spChg chg="del">
          <ac:chgData name="Neemias Informatica Lima" userId="b77af7bd85500281" providerId="LiveId" clId="{A5FFC722-50E9-45E6-A6D0-6DB67F02EC53}" dt="2023-11-09T23:48:58.484" v="70" actId="478"/>
          <ac:spMkLst>
            <pc:docMk/>
            <pc:sldMk cId="1959249856" sldId="286"/>
            <ac:spMk id="4" creationId="{7C6DA452-EB49-A0DD-7B38-0D605630F209}"/>
          </ac:spMkLst>
        </pc:spChg>
        <pc:spChg chg="add mod">
          <ac:chgData name="Neemias Informatica Lima" userId="b77af7bd85500281" providerId="LiveId" clId="{A5FFC722-50E9-45E6-A6D0-6DB67F02EC53}" dt="2023-11-09T23:48:58.839" v="71"/>
          <ac:spMkLst>
            <pc:docMk/>
            <pc:sldMk cId="1959249856" sldId="286"/>
            <ac:spMk id="5" creationId="{6FCEAA4B-4541-1140-9E59-A50D96E62A51}"/>
          </ac:spMkLst>
        </pc:spChg>
        <pc:spChg chg="add mod">
          <ac:chgData name="Neemias Informatica Lima" userId="b77af7bd85500281" providerId="LiveId" clId="{A5FFC722-50E9-45E6-A6D0-6DB67F02EC53}" dt="2023-11-09T23:48:58.839" v="71"/>
          <ac:spMkLst>
            <pc:docMk/>
            <pc:sldMk cId="1959249856" sldId="286"/>
            <ac:spMk id="7" creationId="{18560DD6-033B-CA60-83B9-98BBF26586DA}"/>
          </ac:spMkLst>
        </pc:spChg>
        <pc:spChg chg="mod">
          <ac:chgData name="Neemias Informatica Lima" userId="b77af7bd85500281" providerId="LiveId" clId="{A5FFC722-50E9-45E6-A6D0-6DB67F02EC53}" dt="2023-11-09T23:59:17.196" v="268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10T00:00:09.481" v="286" actId="6549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A5FFC722-50E9-45E6-A6D0-6DB67F02EC53}" dt="2023-11-09T23:48:58.484" v="70" actId="478"/>
          <ac:picMkLst>
            <pc:docMk/>
            <pc:sldMk cId="1959249856" sldId="286"/>
            <ac:picMk id="6" creationId="{F4D89A17-5C4A-7F1C-7122-D2CC30DC440B}"/>
          </ac:picMkLst>
        </pc:picChg>
        <pc:picChg chg="add mod">
          <ac:chgData name="Neemias Informatica Lima" userId="b77af7bd85500281" providerId="LiveId" clId="{A5FFC722-50E9-45E6-A6D0-6DB67F02EC53}" dt="2023-11-09T23:48:58.839" v="71"/>
          <ac:picMkLst>
            <pc:docMk/>
            <pc:sldMk cId="1959249856" sldId="286"/>
            <ac:picMk id="8" creationId="{642ABAA2-DACE-15F3-53AD-E54ECF7E030F}"/>
          </ac:picMkLst>
        </pc:picChg>
      </pc:sldChg>
      <pc:sldChg chg="addSp delSp modSp mod">
        <pc:chgData name="Neemias Informatica Lima" userId="b77af7bd85500281" providerId="LiveId" clId="{A5FFC722-50E9-45E6-A6D0-6DB67F02EC53}" dt="2023-11-10T00:01:41.732" v="314" actId="313"/>
        <pc:sldMkLst>
          <pc:docMk/>
          <pc:sldMk cId="2857006406" sldId="287"/>
        </pc:sldMkLst>
        <pc:spChg chg="del">
          <ac:chgData name="Neemias Informatica Lima" userId="b77af7bd85500281" providerId="LiveId" clId="{A5FFC722-50E9-45E6-A6D0-6DB67F02EC53}" dt="2023-11-09T23:49:33.175" v="76" actId="478"/>
          <ac:spMkLst>
            <pc:docMk/>
            <pc:sldMk cId="2857006406" sldId="287"/>
            <ac:spMk id="2" creationId="{F184F3A3-5A24-9267-52E2-1309EEAC98CF}"/>
          </ac:spMkLst>
        </pc:spChg>
        <pc:spChg chg="del">
          <ac:chgData name="Neemias Informatica Lima" userId="b77af7bd85500281" providerId="LiveId" clId="{A5FFC722-50E9-45E6-A6D0-6DB67F02EC53}" dt="2023-11-09T23:49:33.175" v="76" actId="478"/>
          <ac:spMkLst>
            <pc:docMk/>
            <pc:sldMk cId="2857006406" sldId="287"/>
            <ac:spMk id="4" creationId="{BEA498DA-97EA-5E68-FAD0-78806F597C43}"/>
          </ac:spMkLst>
        </pc:spChg>
        <pc:spChg chg="add mod">
          <ac:chgData name="Neemias Informatica Lima" userId="b77af7bd85500281" providerId="LiveId" clId="{A5FFC722-50E9-45E6-A6D0-6DB67F02EC53}" dt="2023-11-09T23:49:33.698" v="77"/>
          <ac:spMkLst>
            <pc:docMk/>
            <pc:sldMk cId="2857006406" sldId="287"/>
            <ac:spMk id="5" creationId="{8217F3EA-FBAA-79DE-8737-1384F75C7DDD}"/>
          </ac:spMkLst>
        </pc:spChg>
        <pc:spChg chg="add mod">
          <ac:chgData name="Neemias Informatica Lima" userId="b77af7bd85500281" providerId="LiveId" clId="{A5FFC722-50E9-45E6-A6D0-6DB67F02EC53}" dt="2023-11-09T23:49:33.698" v="77"/>
          <ac:spMkLst>
            <pc:docMk/>
            <pc:sldMk cId="2857006406" sldId="287"/>
            <ac:spMk id="7" creationId="{379B63F7-B694-2787-5D63-29B46C15249E}"/>
          </ac:spMkLst>
        </pc:spChg>
        <pc:spChg chg="mod">
          <ac:chgData name="Neemias Informatica Lima" userId="b77af7bd85500281" providerId="LiveId" clId="{A5FFC722-50E9-45E6-A6D0-6DB67F02EC53}" dt="2023-11-10T00:01:41.732" v="314" actId="313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A5FFC722-50E9-45E6-A6D0-6DB67F02EC53}" dt="2023-11-09T23:49:33.175" v="76" actId="478"/>
          <ac:picMkLst>
            <pc:docMk/>
            <pc:sldMk cId="2857006406" sldId="287"/>
            <ac:picMk id="6" creationId="{FA32B28C-2D68-FC31-E3CE-5E71AF84CB59}"/>
          </ac:picMkLst>
        </pc:picChg>
        <pc:picChg chg="add mod">
          <ac:chgData name="Neemias Informatica Lima" userId="b77af7bd85500281" providerId="LiveId" clId="{A5FFC722-50E9-45E6-A6D0-6DB67F02EC53}" dt="2023-11-09T23:49:33.698" v="77"/>
          <ac:picMkLst>
            <pc:docMk/>
            <pc:sldMk cId="2857006406" sldId="287"/>
            <ac:picMk id="8" creationId="{C9903CB3-0063-A48A-CEB3-8FF0D494E454}"/>
          </ac:picMkLst>
        </pc:picChg>
      </pc:sldChg>
      <pc:sldChg chg="addSp delSp modSp mod">
        <pc:chgData name="Neemias Informatica Lima" userId="b77af7bd85500281" providerId="LiveId" clId="{A5FFC722-50E9-45E6-A6D0-6DB67F02EC53}" dt="2023-11-09T23:51:49.087" v="127" actId="20577"/>
        <pc:sldMkLst>
          <pc:docMk/>
          <pc:sldMk cId="2630436816" sldId="288"/>
        </pc:sldMkLst>
        <pc:spChg chg="del">
          <ac:chgData name="Neemias Informatica Lima" userId="b77af7bd85500281" providerId="LiveId" clId="{A5FFC722-50E9-45E6-A6D0-6DB67F02EC53}" dt="2023-11-09T23:47:50.516" v="54" actId="478"/>
          <ac:spMkLst>
            <pc:docMk/>
            <pc:sldMk cId="2630436816" sldId="288"/>
            <ac:spMk id="2" creationId="{FB355DDC-717A-3FF1-0819-7E9D470C7DDC}"/>
          </ac:spMkLst>
        </pc:spChg>
        <pc:spChg chg="del">
          <ac:chgData name="Neemias Informatica Lima" userId="b77af7bd85500281" providerId="LiveId" clId="{A5FFC722-50E9-45E6-A6D0-6DB67F02EC53}" dt="2023-11-09T23:47:50.516" v="54" actId="478"/>
          <ac:spMkLst>
            <pc:docMk/>
            <pc:sldMk cId="2630436816" sldId="288"/>
            <ac:spMk id="4" creationId="{16880676-7290-3F39-C2F7-1F4881CD9C4F}"/>
          </ac:spMkLst>
        </pc:spChg>
        <pc:spChg chg="add mod">
          <ac:chgData name="Neemias Informatica Lima" userId="b77af7bd85500281" providerId="LiveId" clId="{A5FFC722-50E9-45E6-A6D0-6DB67F02EC53}" dt="2023-11-09T23:47:50.912" v="55"/>
          <ac:spMkLst>
            <pc:docMk/>
            <pc:sldMk cId="2630436816" sldId="288"/>
            <ac:spMk id="5" creationId="{5F29D246-1431-0DE6-7420-38DFCB073C15}"/>
          </ac:spMkLst>
        </pc:spChg>
        <pc:spChg chg="add mod">
          <ac:chgData name="Neemias Informatica Lima" userId="b77af7bd85500281" providerId="LiveId" clId="{A5FFC722-50E9-45E6-A6D0-6DB67F02EC53}" dt="2023-11-09T23:47:50.912" v="55"/>
          <ac:spMkLst>
            <pc:docMk/>
            <pc:sldMk cId="2630436816" sldId="288"/>
            <ac:spMk id="7" creationId="{1A52D104-2363-74DC-BF60-85043E4748DF}"/>
          </ac:spMkLst>
        </pc:spChg>
        <pc:spChg chg="mod">
          <ac:chgData name="Neemias Informatica Lima" userId="b77af7bd85500281" providerId="LiveId" clId="{A5FFC722-50E9-45E6-A6D0-6DB67F02EC53}" dt="2023-11-09T23:51:49.087" v="127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51:02.330" v="110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A5FFC722-50E9-45E6-A6D0-6DB67F02EC53}" dt="2023-11-09T23:47:50.516" v="54" actId="478"/>
          <ac:picMkLst>
            <pc:docMk/>
            <pc:sldMk cId="2630436816" sldId="288"/>
            <ac:picMk id="6" creationId="{FF6D838B-157F-9951-18DF-B842DC429620}"/>
          </ac:picMkLst>
        </pc:picChg>
        <pc:picChg chg="add mod">
          <ac:chgData name="Neemias Informatica Lima" userId="b77af7bd85500281" providerId="LiveId" clId="{A5FFC722-50E9-45E6-A6D0-6DB67F02EC53}" dt="2023-11-09T23:47:50.912" v="55"/>
          <ac:picMkLst>
            <pc:docMk/>
            <pc:sldMk cId="2630436816" sldId="288"/>
            <ac:picMk id="8" creationId="{07715C8A-F2CA-FEF3-EED8-897D9BEB9ED0}"/>
          </ac:picMkLst>
        </pc:picChg>
      </pc:sldChg>
      <pc:sldChg chg="addSp delSp modSp mod">
        <pc:chgData name="Neemias Informatica Lima" userId="b77af7bd85500281" providerId="LiveId" clId="{A5FFC722-50E9-45E6-A6D0-6DB67F02EC53}" dt="2023-11-09T23:54:46.445" v="190" actId="6549"/>
        <pc:sldMkLst>
          <pc:docMk/>
          <pc:sldMk cId="3032827026" sldId="289"/>
        </pc:sldMkLst>
        <pc:spChg chg="del">
          <ac:chgData name="Neemias Informatica Lima" userId="b77af7bd85500281" providerId="LiveId" clId="{A5FFC722-50E9-45E6-A6D0-6DB67F02EC53}" dt="2023-11-09T23:48:22.395" v="60" actId="478"/>
          <ac:spMkLst>
            <pc:docMk/>
            <pc:sldMk cId="3032827026" sldId="289"/>
            <ac:spMk id="2" creationId="{0B55D683-E9E5-C83B-BA23-F2A67DBE061F}"/>
          </ac:spMkLst>
        </pc:spChg>
        <pc:spChg chg="del">
          <ac:chgData name="Neemias Informatica Lima" userId="b77af7bd85500281" providerId="LiveId" clId="{A5FFC722-50E9-45E6-A6D0-6DB67F02EC53}" dt="2023-11-09T23:48:22.395" v="60" actId="478"/>
          <ac:spMkLst>
            <pc:docMk/>
            <pc:sldMk cId="3032827026" sldId="289"/>
            <ac:spMk id="4" creationId="{F6FB91E4-9231-CB3B-D71F-2C1C2774793E}"/>
          </ac:spMkLst>
        </pc:spChg>
        <pc:spChg chg="add mod">
          <ac:chgData name="Neemias Informatica Lima" userId="b77af7bd85500281" providerId="LiveId" clId="{A5FFC722-50E9-45E6-A6D0-6DB67F02EC53}" dt="2023-11-09T23:48:22.760" v="61"/>
          <ac:spMkLst>
            <pc:docMk/>
            <pc:sldMk cId="3032827026" sldId="289"/>
            <ac:spMk id="5" creationId="{4564CE88-CC83-1F62-35D7-2047BC5D5595}"/>
          </ac:spMkLst>
        </pc:spChg>
        <pc:spChg chg="add mod">
          <ac:chgData name="Neemias Informatica Lima" userId="b77af7bd85500281" providerId="LiveId" clId="{A5FFC722-50E9-45E6-A6D0-6DB67F02EC53}" dt="2023-11-09T23:48:22.760" v="61"/>
          <ac:spMkLst>
            <pc:docMk/>
            <pc:sldMk cId="3032827026" sldId="289"/>
            <ac:spMk id="7" creationId="{7C94BAC1-F096-E9B7-EC6C-4861201DD0D5}"/>
          </ac:spMkLst>
        </pc:spChg>
        <pc:spChg chg="mod">
          <ac:chgData name="Neemias Informatica Lima" userId="b77af7bd85500281" providerId="LiveId" clId="{A5FFC722-50E9-45E6-A6D0-6DB67F02EC53}" dt="2023-11-09T23:54:46.445" v="190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A5FFC722-50E9-45E6-A6D0-6DB67F02EC53}" dt="2023-11-09T23:52:36.733" v="14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A5FFC722-50E9-45E6-A6D0-6DB67F02EC53}" dt="2023-11-09T23:48:22.395" v="60" actId="478"/>
          <ac:picMkLst>
            <pc:docMk/>
            <pc:sldMk cId="3032827026" sldId="289"/>
            <ac:picMk id="6" creationId="{AD410966-87AD-A11B-83FE-33027B00131C}"/>
          </ac:picMkLst>
        </pc:picChg>
        <pc:picChg chg="add mod">
          <ac:chgData name="Neemias Informatica Lima" userId="b77af7bd85500281" providerId="LiveId" clId="{A5FFC722-50E9-45E6-A6D0-6DB67F02EC53}" dt="2023-11-09T23:48:22.760" v="61"/>
          <ac:picMkLst>
            <pc:docMk/>
            <pc:sldMk cId="3032827026" sldId="289"/>
            <ac:picMk id="8" creationId="{238FA93D-C4E2-DE5C-852F-B5B4A18FB64A}"/>
          </ac:picMkLst>
        </pc:picChg>
      </pc:sldChg>
      <pc:sldChg chg="addSp delSp modSp mod">
        <pc:chgData name="Neemias Informatica Lima" userId="b77af7bd85500281" providerId="LiveId" clId="{A5FFC722-50E9-45E6-A6D0-6DB67F02EC53}" dt="2023-11-09T23:56:43.392" v="222"/>
        <pc:sldMkLst>
          <pc:docMk/>
          <pc:sldMk cId="3772032319" sldId="290"/>
        </pc:sldMkLst>
        <pc:spChg chg="del">
          <ac:chgData name="Neemias Informatica Lima" userId="b77af7bd85500281" providerId="LiveId" clId="{A5FFC722-50E9-45E6-A6D0-6DB67F02EC53}" dt="2023-11-09T23:48:35.055" v="64" actId="478"/>
          <ac:spMkLst>
            <pc:docMk/>
            <pc:sldMk cId="3772032319" sldId="290"/>
            <ac:spMk id="2" creationId="{1A8A79E5-3088-1B26-657A-0E64C6438B65}"/>
          </ac:spMkLst>
        </pc:spChg>
        <pc:spChg chg="del">
          <ac:chgData name="Neemias Informatica Lima" userId="b77af7bd85500281" providerId="LiveId" clId="{A5FFC722-50E9-45E6-A6D0-6DB67F02EC53}" dt="2023-11-09T23:48:35.055" v="64" actId="478"/>
          <ac:spMkLst>
            <pc:docMk/>
            <pc:sldMk cId="3772032319" sldId="290"/>
            <ac:spMk id="4" creationId="{607D71B3-EDEA-5852-765C-F7542C36949B}"/>
          </ac:spMkLst>
        </pc:spChg>
        <pc:spChg chg="add mod">
          <ac:chgData name="Neemias Informatica Lima" userId="b77af7bd85500281" providerId="LiveId" clId="{A5FFC722-50E9-45E6-A6D0-6DB67F02EC53}" dt="2023-11-09T23:48:35.340" v="65"/>
          <ac:spMkLst>
            <pc:docMk/>
            <pc:sldMk cId="3772032319" sldId="290"/>
            <ac:spMk id="5" creationId="{BA079931-9F80-A8B5-3ADC-82A70EA6CD1C}"/>
          </ac:spMkLst>
        </pc:spChg>
        <pc:spChg chg="add mod">
          <ac:chgData name="Neemias Informatica Lima" userId="b77af7bd85500281" providerId="LiveId" clId="{A5FFC722-50E9-45E6-A6D0-6DB67F02EC53}" dt="2023-11-09T23:48:35.340" v="65"/>
          <ac:spMkLst>
            <pc:docMk/>
            <pc:sldMk cId="3772032319" sldId="290"/>
            <ac:spMk id="7" creationId="{83F5A7A8-ED37-3E13-AC3D-0367B631725A}"/>
          </ac:spMkLst>
        </pc:spChg>
        <pc:spChg chg="mod">
          <ac:chgData name="Neemias Informatica Lima" userId="b77af7bd85500281" providerId="LiveId" clId="{A5FFC722-50E9-45E6-A6D0-6DB67F02EC53}" dt="2023-11-09T23:56:43.392" v="222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A5FFC722-50E9-45E6-A6D0-6DB67F02EC53}" dt="2023-11-09T23:55:06.380" v="198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A5FFC722-50E9-45E6-A6D0-6DB67F02EC53}" dt="2023-11-09T23:48:35.055" v="64" actId="478"/>
          <ac:picMkLst>
            <pc:docMk/>
            <pc:sldMk cId="3772032319" sldId="290"/>
            <ac:picMk id="6" creationId="{1E103ABB-F0E2-5904-428F-6247717BE9D4}"/>
          </ac:picMkLst>
        </pc:picChg>
        <pc:picChg chg="add mod">
          <ac:chgData name="Neemias Informatica Lima" userId="b77af7bd85500281" providerId="LiveId" clId="{A5FFC722-50E9-45E6-A6D0-6DB67F02EC53}" dt="2023-11-09T23:48:35.340" v="65"/>
          <ac:picMkLst>
            <pc:docMk/>
            <pc:sldMk cId="3772032319" sldId="290"/>
            <ac:picMk id="8" creationId="{DC856A3A-489B-B61D-66A4-67E7C39CB61B}"/>
          </ac:picMkLst>
        </pc:picChg>
      </pc:sldChg>
      <pc:sldChg chg="addSp delSp modSp mod">
        <pc:chgData name="Neemias Informatica Lima" userId="b77af7bd85500281" providerId="LiveId" clId="{A5FFC722-50E9-45E6-A6D0-6DB67F02EC53}" dt="2023-11-09T23:59:01.895" v="265" actId="20577"/>
        <pc:sldMkLst>
          <pc:docMk/>
          <pc:sldMk cId="1768216317" sldId="291"/>
        </pc:sldMkLst>
        <pc:spChg chg="del">
          <ac:chgData name="Neemias Informatica Lima" userId="b77af7bd85500281" providerId="LiveId" clId="{A5FFC722-50E9-45E6-A6D0-6DB67F02EC53}" dt="2023-11-09T23:48:51.795" v="68" actId="478"/>
          <ac:spMkLst>
            <pc:docMk/>
            <pc:sldMk cId="1768216317" sldId="291"/>
            <ac:spMk id="2" creationId="{12A27B5B-903A-8BB6-FFF1-26D83EA9FDC6}"/>
          </ac:spMkLst>
        </pc:spChg>
        <pc:spChg chg="del">
          <ac:chgData name="Neemias Informatica Lima" userId="b77af7bd85500281" providerId="LiveId" clId="{A5FFC722-50E9-45E6-A6D0-6DB67F02EC53}" dt="2023-11-09T23:48:51.795" v="68" actId="478"/>
          <ac:spMkLst>
            <pc:docMk/>
            <pc:sldMk cId="1768216317" sldId="291"/>
            <ac:spMk id="4" creationId="{76CD09A0-534E-954B-43EF-C5B916E5EE8F}"/>
          </ac:spMkLst>
        </pc:spChg>
        <pc:spChg chg="add mod">
          <ac:chgData name="Neemias Informatica Lima" userId="b77af7bd85500281" providerId="LiveId" clId="{A5FFC722-50E9-45E6-A6D0-6DB67F02EC53}" dt="2023-11-09T23:48:52.171" v="69"/>
          <ac:spMkLst>
            <pc:docMk/>
            <pc:sldMk cId="1768216317" sldId="291"/>
            <ac:spMk id="5" creationId="{410077CF-5BD3-38FD-E988-126F10E77720}"/>
          </ac:spMkLst>
        </pc:spChg>
        <pc:spChg chg="add mod">
          <ac:chgData name="Neemias Informatica Lima" userId="b77af7bd85500281" providerId="LiveId" clId="{A5FFC722-50E9-45E6-A6D0-6DB67F02EC53}" dt="2023-11-09T23:48:52.171" v="69"/>
          <ac:spMkLst>
            <pc:docMk/>
            <pc:sldMk cId="1768216317" sldId="291"/>
            <ac:spMk id="7" creationId="{9E6756DD-207B-FF91-5685-EDCB483F64CA}"/>
          </ac:spMkLst>
        </pc:spChg>
        <pc:spChg chg="mod">
          <ac:chgData name="Neemias Informatica Lima" userId="b77af7bd85500281" providerId="LiveId" clId="{A5FFC722-50E9-45E6-A6D0-6DB67F02EC53}" dt="2023-11-09T23:59:01.895" v="265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A5FFC722-50E9-45E6-A6D0-6DB67F02EC53}" dt="2023-11-09T23:57:15.323" v="232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A5FFC722-50E9-45E6-A6D0-6DB67F02EC53}" dt="2023-11-09T23:48:51.795" v="68" actId="478"/>
          <ac:picMkLst>
            <pc:docMk/>
            <pc:sldMk cId="1768216317" sldId="291"/>
            <ac:picMk id="6" creationId="{2D071933-24F7-BB23-9639-AC4B6F81477F}"/>
          </ac:picMkLst>
        </pc:picChg>
        <pc:picChg chg="add mod">
          <ac:chgData name="Neemias Informatica Lima" userId="b77af7bd85500281" providerId="LiveId" clId="{A5FFC722-50E9-45E6-A6D0-6DB67F02EC53}" dt="2023-11-09T23:48:52.171" v="69"/>
          <ac:picMkLst>
            <pc:docMk/>
            <pc:sldMk cId="1768216317" sldId="291"/>
            <ac:picMk id="8" creationId="{EBCC23E2-CCBE-9F79-95CE-36EFF37D61F6}"/>
          </ac:picMkLst>
        </pc:picChg>
      </pc:sldChg>
      <pc:sldChg chg="addSp delSp modSp mod">
        <pc:chgData name="Neemias Informatica Lima" userId="b77af7bd85500281" providerId="LiveId" clId="{A5FFC722-50E9-45E6-A6D0-6DB67F02EC53}" dt="2023-11-10T00:00:39.845" v="297"/>
        <pc:sldMkLst>
          <pc:docMk/>
          <pc:sldMk cId="3757265641" sldId="292"/>
        </pc:sldMkLst>
        <pc:spChg chg="del">
          <ac:chgData name="Neemias Informatica Lima" userId="b77af7bd85500281" providerId="LiveId" clId="{A5FFC722-50E9-45E6-A6D0-6DB67F02EC53}" dt="2023-11-09T23:49:12.643" v="72" actId="478"/>
          <ac:spMkLst>
            <pc:docMk/>
            <pc:sldMk cId="3757265641" sldId="292"/>
            <ac:spMk id="2" creationId="{81B60F96-7E88-5198-A22B-9EBD0CC2D7E2}"/>
          </ac:spMkLst>
        </pc:spChg>
        <pc:spChg chg="del">
          <ac:chgData name="Neemias Informatica Lima" userId="b77af7bd85500281" providerId="LiveId" clId="{A5FFC722-50E9-45E6-A6D0-6DB67F02EC53}" dt="2023-11-09T23:49:12.643" v="72" actId="478"/>
          <ac:spMkLst>
            <pc:docMk/>
            <pc:sldMk cId="3757265641" sldId="292"/>
            <ac:spMk id="4" creationId="{7A536E30-4116-18E0-94BA-DB05D85F339C}"/>
          </ac:spMkLst>
        </pc:spChg>
        <pc:spChg chg="add mod">
          <ac:chgData name="Neemias Informatica Lima" userId="b77af7bd85500281" providerId="LiveId" clId="{A5FFC722-50E9-45E6-A6D0-6DB67F02EC53}" dt="2023-11-09T23:49:13.127" v="73"/>
          <ac:spMkLst>
            <pc:docMk/>
            <pc:sldMk cId="3757265641" sldId="292"/>
            <ac:spMk id="5" creationId="{64655730-BE0B-2374-5F6E-4CCA615CEB90}"/>
          </ac:spMkLst>
        </pc:spChg>
        <pc:spChg chg="add mod">
          <ac:chgData name="Neemias Informatica Lima" userId="b77af7bd85500281" providerId="LiveId" clId="{A5FFC722-50E9-45E6-A6D0-6DB67F02EC53}" dt="2023-11-09T23:49:13.127" v="73"/>
          <ac:spMkLst>
            <pc:docMk/>
            <pc:sldMk cId="3757265641" sldId="292"/>
            <ac:spMk id="7" creationId="{097CE697-574A-39D7-64CC-5321B999EC2F}"/>
          </ac:spMkLst>
        </pc:spChg>
        <pc:spChg chg="mod">
          <ac:chgData name="Neemias Informatica Lima" userId="b77af7bd85500281" providerId="LiveId" clId="{A5FFC722-50E9-45E6-A6D0-6DB67F02EC53}" dt="2023-11-10T00:00:39.845" v="29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A5FFC722-50E9-45E6-A6D0-6DB67F02EC53}" dt="2023-11-09T23:59:22.278" v="273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A5FFC722-50E9-45E6-A6D0-6DB67F02EC53}" dt="2023-11-09T23:49:12.643" v="72" actId="478"/>
          <ac:picMkLst>
            <pc:docMk/>
            <pc:sldMk cId="3757265641" sldId="292"/>
            <ac:picMk id="6" creationId="{6917CA22-2CCA-F720-0B68-768300A5974B}"/>
          </ac:picMkLst>
        </pc:picChg>
        <pc:picChg chg="add mod">
          <ac:chgData name="Neemias Informatica Lima" userId="b77af7bd85500281" providerId="LiveId" clId="{A5FFC722-50E9-45E6-A6D0-6DB67F02EC53}" dt="2023-11-09T23:49:13.127" v="73"/>
          <ac:picMkLst>
            <pc:docMk/>
            <pc:sldMk cId="3757265641" sldId="292"/>
            <ac:picMk id="8" creationId="{CAF896B6-A58D-8C42-0900-D0244A716B6F}"/>
          </ac:picMkLst>
        </pc:picChg>
      </pc:sldChg>
      <pc:sldChg chg="addSp delSp modSp mod">
        <pc:chgData name="Neemias Informatica Lima" userId="b77af7bd85500281" providerId="LiveId" clId="{A5FFC722-50E9-45E6-A6D0-6DB67F02EC53}" dt="2023-11-10T00:01:00.115" v="302"/>
        <pc:sldMkLst>
          <pc:docMk/>
          <pc:sldMk cId="3114938747" sldId="293"/>
        </pc:sldMkLst>
        <pc:spChg chg="del">
          <ac:chgData name="Neemias Informatica Lima" userId="b77af7bd85500281" providerId="LiveId" clId="{A5FFC722-50E9-45E6-A6D0-6DB67F02EC53}" dt="2023-11-09T23:49:23.791" v="74" actId="478"/>
          <ac:spMkLst>
            <pc:docMk/>
            <pc:sldMk cId="3114938747" sldId="293"/>
            <ac:spMk id="2" creationId="{52DBB1DE-19C9-41C9-DFFB-84D1C9EBC834}"/>
          </ac:spMkLst>
        </pc:spChg>
        <pc:spChg chg="del">
          <ac:chgData name="Neemias Informatica Lima" userId="b77af7bd85500281" providerId="LiveId" clId="{A5FFC722-50E9-45E6-A6D0-6DB67F02EC53}" dt="2023-11-09T23:49:23.791" v="74" actId="478"/>
          <ac:spMkLst>
            <pc:docMk/>
            <pc:sldMk cId="3114938747" sldId="293"/>
            <ac:spMk id="4" creationId="{6F1DDF95-1EC6-8953-D456-8F056571FFFA}"/>
          </ac:spMkLst>
        </pc:spChg>
        <pc:spChg chg="add mod">
          <ac:chgData name="Neemias Informatica Lima" userId="b77af7bd85500281" providerId="LiveId" clId="{A5FFC722-50E9-45E6-A6D0-6DB67F02EC53}" dt="2023-11-09T23:49:24.343" v="75"/>
          <ac:spMkLst>
            <pc:docMk/>
            <pc:sldMk cId="3114938747" sldId="293"/>
            <ac:spMk id="5" creationId="{F422C5C0-A385-4A6E-23FF-D8D6062FCFC3}"/>
          </ac:spMkLst>
        </pc:spChg>
        <pc:spChg chg="add mod">
          <ac:chgData name="Neemias Informatica Lima" userId="b77af7bd85500281" providerId="LiveId" clId="{A5FFC722-50E9-45E6-A6D0-6DB67F02EC53}" dt="2023-11-09T23:49:24.343" v="75"/>
          <ac:spMkLst>
            <pc:docMk/>
            <pc:sldMk cId="3114938747" sldId="293"/>
            <ac:spMk id="7" creationId="{94C5BCA5-C1AF-0135-85C0-3BD8B408A93D}"/>
          </ac:spMkLst>
        </pc:spChg>
        <pc:spChg chg="mod">
          <ac:chgData name="Neemias Informatica Lima" userId="b77af7bd85500281" providerId="LiveId" clId="{A5FFC722-50E9-45E6-A6D0-6DB67F02EC53}" dt="2023-11-10T00:01:00.115" v="302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A5FFC722-50E9-45E6-A6D0-6DB67F02EC53}" dt="2023-11-09T23:49:23.791" v="74" actId="478"/>
          <ac:picMkLst>
            <pc:docMk/>
            <pc:sldMk cId="3114938747" sldId="293"/>
            <ac:picMk id="6" creationId="{E930E4D8-2BA4-A75D-9208-2ACD3323150E}"/>
          </ac:picMkLst>
        </pc:picChg>
        <pc:picChg chg="add mod">
          <ac:chgData name="Neemias Informatica Lima" userId="b77af7bd85500281" providerId="LiveId" clId="{A5FFC722-50E9-45E6-A6D0-6DB67F02EC53}" dt="2023-11-09T23:49:24.343" v="75"/>
          <ac:picMkLst>
            <pc:docMk/>
            <pc:sldMk cId="3114938747" sldId="293"/>
            <ac:picMk id="8" creationId="{578FC225-77E8-C181-101B-77FDC8669039}"/>
          </ac:picMkLst>
        </pc:picChg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  <pc:spChg chg="mod">
          <ac:chgData name="Neemias e Catia Lima" userId="b77af7bd85500281" providerId="LiveId" clId="{8BB4A252-31CD-4F97-8301-FAD4CC2062C4}" dt="2021-05-04T17:39:47.999" v="44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26.646" v="1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6:02.174" v="197" actId="478"/>
          <ac:picMkLst>
            <pc:docMk/>
            <pc:sldMk cId="3683219421" sldId="282"/>
            <ac:picMk id="2050" creationId="{5B7B949A-D585-4A5E-A6F3-F33E8FA11E1D}"/>
          </ac:picMkLst>
        </pc:picChg>
        <pc:picChg chg="add mod">
          <ac:chgData name="Neemias e Catia Lima" userId="b77af7bd85500281" providerId="LiveId" clId="{8BB4A252-31CD-4F97-8301-FAD4CC2062C4}" dt="2021-05-04T17:56:28.902" v="206" actId="14100"/>
          <ac:picMkLst>
            <pc:docMk/>
            <pc:sldMk cId="3683219421" sldId="282"/>
            <ac:picMk id="4098" creationId="{74BBF12A-B1D4-409B-845C-33FB4CA0803C}"/>
          </ac:picMkLst>
        </pc:picChg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  <pc:spChg chg="mod">
          <ac:chgData name="Neemias e Catia Lima" userId="b77af7bd85500281" providerId="LiveId" clId="{8BB4A252-31CD-4F97-8301-FAD4CC2062C4}" dt="2021-05-04T17:44:11.760" v="4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4:50.388" v="6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e Catia Lima" userId="b77af7bd85500281" providerId="LiveId" clId="{8BB4A252-31CD-4F97-8301-FAD4CC2062C4}" dt="2021-05-04T17:55:35.348" v="196"/>
          <ac:picMkLst>
            <pc:docMk/>
            <pc:sldMk cId="3902406419" sldId="283"/>
            <ac:picMk id="19" creationId="{3B0E243C-75D8-4476-B41F-D179231F7960}"/>
          </ac:picMkLst>
        </pc:picChg>
        <pc:picChg chg="del">
          <ac:chgData name="Neemias e Catia Lima" userId="b77af7bd85500281" providerId="LiveId" clId="{8BB4A252-31CD-4F97-8301-FAD4CC2062C4}" dt="2021-05-04T17:55:35.110" v="195" actId="478"/>
          <ac:picMkLst>
            <pc:docMk/>
            <pc:sldMk cId="3902406419" sldId="283"/>
            <ac:picMk id="3074" creationId="{92B70CD2-F9BC-4065-B5CA-4F98F8A66771}"/>
          </ac:picMkLst>
        </pc:picChg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  <pc:spChg chg="mod">
          <ac:chgData name="Neemias e Catia Lima" userId="b77af7bd85500281" providerId="LiveId" clId="{8BB4A252-31CD-4F97-8301-FAD4CC2062C4}" dt="2021-05-04T17:45:46.877" v="7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6:22.208" v="95" actId="20577"/>
          <ac:spMkLst>
            <pc:docMk/>
            <pc:sldMk cId="2424059023" sldId="284"/>
            <ac:spMk id="15" creationId="{C3A1BEFC-B9B8-4142-B09F-1F5B330F4265}"/>
          </ac:spMkLst>
        </pc:spChg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  <pc:spChg chg="mod">
          <ac:chgData name="Neemias e Catia Lima" userId="b77af7bd85500281" providerId="LiveId" clId="{8BB4A252-31CD-4F97-8301-FAD4CC2062C4}" dt="2021-05-04T17:47:36.617" v="10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8:33.282" v="119" actId="313"/>
          <ac:spMkLst>
            <pc:docMk/>
            <pc:sldMk cId="2241968852" sldId="285"/>
            <ac:spMk id="15" creationId="{0F091E13-8EAD-4FFB-9473-BC74E5ABDC64}"/>
          </ac:spMkLst>
        </pc:spChg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  <pc:spChg chg="mod">
          <ac:chgData name="Neemias e Catia Lima" userId="b77af7bd85500281" providerId="LiveId" clId="{8BB4A252-31CD-4F97-8301-FAD4CC2062C4}" dt="2021-05-04T17:49:50.016" v="1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57:58.539" v="21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e Catia Lima" userId="b77af7bd85500281" providerId="LiveId" clId="{8BB4A252-31CD-4F97-8301-FAD4CC2062C4}" dt="2021-05-04T17:54:03.141" v="187"/>
          <ac:picMkLst>
            <pc:docMk/>
            <pc:sldMk cId="1959249856" sldId="286"/>
            <ac:picMk id="18" creationId="{1C346599-6376-4B53-909E-BE751BF0ED0F}"/>
          </ac:picMkLst>
        </pc:picChg>
        <pc:picChg chg="del">
          <ac:chgData name="Neemias e Catia Lima" userId="b77af7bd85500281" providerId="LiveId" clId="{8BB4A252-31CD-4F97-8301-FAD4CC2062C4}" dt="2021-05-04T17:54:02.862" v="186" actId="478"/>
          <ac:picMkLst>
            <pc:docMk/>
            <pc:sldMk cId="1959249856" sldId="286"/>
            <ac:picMk id="25" creationId="{6F5DCD9F-0540-4CC4-87F4-40F6F91677A0}"/>
          </ac:picMkLst>
        </pc:picChg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  <pc:spChg chg="mod">
          <ac:chgData name="Neemias e Catia Lima" userId="b77af7bd85500281" providerId="LiveId" clId="{8BB4A252-31CD-4F97-8301-FAD4CC2062C4}" dt="2021-05-04T17:52:38.775" v="17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  <pc:spChg chg="mod">
          <ac:chgData name="Neemias e Catia Lima" userId="b77af7bd85500281" providerId="LiveId" clId="{8BB4A252-31CD-4F97-8301-FAD4CC2062C4}" dt="2021-05-04T17:38:06.623" v="2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11.114" v="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7:01.301" v="210"/>
          <ac:picMkLst>
            <pc:docMk/>
            <pc:sldMk cId="2630436816" sldId="288"/>
            <ac:picMk id="17" creationId="{2962FF35-813B-4E0D-A658-E76E01A1AD44}"/>
          </ac:picMkLst>
        </pc:picChg>
        <pc:picChg chg="add del">
          <ac:chgData name="Neemias e Catia Lima" userId="b77af7bd85500281" providerId="LiveId" clId="{8BB4A252-31CD-4F97-8301-FAD4CC2062C4}" dt="2021-05-04T17:57:00.984" v="209" actId="478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  <pc:spChg chg="mod">
          <ac:chgData name="Neemias e Catia Lima" userId="b77af7bd85500281" providerId="LiveId" clId="{8BB4A252-31CD-4F97-8301-FAD4CC2062C4}" dt="2021-05-04T17:45:29.743" v="70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8BB4A252-31CD-4F97-8301-FAD4CC2062C4}" dt="2021-05-04T17:44:19.262" v="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5:12.382" v="188" actId="478"/>
          <ac:picMkLst>
            <pc:docMk/>
            <pc:sldMk cId="3032827026" sldId="289"/>
            <ac:picMk id="24" creationId="{988094A6-621D-4E20-BDB5-E58A9D35F79C}"/>
          </ac:picMkLst>
        </pc:picChg>
        <pc:picChg chg="add mod">
          <ac:chgData name="Neemias e Catia Lima" userId="b77af7bd85500281" providerId="LiveId" clId="{8BB4A252-31CD-4F97-8301-FAD4CC2062C4}" dt="2021-05-04T17:55:29.838" v="194" actId="1440"/>
          <ac:picMkLst>
            <pc:docMk/>
            <pc:sldMk cId="3032827026" sldId="289"/>
            <ac:picMk id="2050" creationId="{CF7D0738-7737-475B-9CE3-C6C0460EF3E7}"/>
          </ac:picMkLst>
        </pc:picChg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  <pc:spChg chg="mod">
          <ac:chgData name="Neemias e Catia Lima" userId="b77af7bd85500281" providerId="LiveId" clId="{8BB4A252-31CD-4F97-8301-FAD4CC2062C4}" dt="2021-05-04T17:47:00.358" v="10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8BB4A252-31CD-4F97-8301-FAD4CC2062C4}" dt="2021-05-04T17:45:54.143" v="80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  <pc:spChg chg="mod">
          <ac:chgData name="Neemias e Catia Lima" userId="b77af7bd85500281" providerId="LiveId" clId="{8BB4A252-31CD-4F97-8301-FAD4CC2062C4}" dt="2021-05-04T17:49:14.613" v="12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8BB4A252-31CD-4F97-8301-FAD4CC2062C4}" dt="2021-05-04T17:47:43.590" v="108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  <pc:spChg chg="mod">
          <ac:chgData name="Neemias e Catia Lima" userId="b77af7bd85500281" providerId="LiveId" clId="{8BB4A252-31CD-4F97-8301-FAD4CC2062C4}" dt="2021-05-04T17:51:26.683" v="16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8BB4A252-31CD-4F97-8301-FAD4CC2062C4}" dt="2021-05-04T17:49:57.901" v="1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3:58.240" v="185" actId="1440"/>
          <ac:picMkLst>
            <pc:docMk/>
            <pc:sldMk cId="3757265641" sldId="292"/>
            <ac:picMk id="1026" creationId="{7F094247-0380-4F73-BFBA-6F1BAD9B0A27}"/>
          </ac:picMkLst>
        </pc:picChg>
        <pc:picChg chg="del">
          <ac:chgData name="Neemias e Catia Lima" userId="b77af7bd85500281" providerId="LiveId" clId="{8BB4A252-31CD-4F97-8301-FAD4CC2062C4}" dt="2021-05-04T17:53:42.802" v="179" actId="478"/>
          <ac:picMkLst>
            <pc:docMk/>
            <pc:sldMk cId="3757265641" sldId="292"/>
            <ac:picMk id="9218" creationId="{923F9D24-2F88-46BD-8101-4C66A9A3F0FA}"/>
          </ac:picMkLst>
        </pc:picChg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  <pc:spChg chg="mod">
          <ac:chgData name="Neemias e Catia Lima" userId="b77af7bd85500281" providerId="LiveId" clId="{8BB4A252-31CD-4F97-8301-FAD4CC2062C4}" dt="2021-05-04T17:51:55.987" v="172" actId="2057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  <pc:picChg chg="mod">
          <ac:chgData name="Neemias e Catia Lima" userId="b77af7bd85500281" providerId="LiveId" clId="{16558AB7-4CD9-49A1-B800-C88292BD748F}" dt="2019-11-16T09:25:23.488" v="0" actId="1440"/>
          <ac:picMkLst>
            <pc:docMk/>
            <pc:sldMk cId="2232331225" sldId="280"/>
            <ac:picMk id="3" creationId="{E81D35A3-A2C0-47C1-8085-B70E51961B8D}"/>
          </ac:picMkLst>
        </pc:picChg>
      </pc:sldChg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  <pc:sldChg chg="addSp delSp modSp mod">
        <pc:chgData name="Neemias Informatica Lima" userId="b77af7bd85500281" providerId="LiveId" clId="{88520B54-82A9-42A3-BC49-58E043C430AB}" dt="2022-11-02T23:53:44.867" v="38"/>
        <pc:sldMkLst>
          <pc:docMk/>
          <pc:sldMk cId="2232331225" sldId="280"/>
        </pc:sldMkLst>
        <pc:spChg chg="mod">
          <ac:chgData name="Neemias Informatica Lima" userId="b77af7bd85500281" providerId="LiveId" clId="{88520B54-82A9-42A3-BC49-58E043C430AB}" dt="2022-11-02T23:47:06.120" v="10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9:28.367" v="27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8:56.957" v="24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46:32.915" v="7" actId="1076"/>
          <ac:picMkLst>
            <pc:docMk/>
            <pc:sldMk cId="2232331225" sldId="280"/>
            <ac:picMk id="3" creationId="{357C7B3F-BD2E-AB7E-10EB-BAD6DD50E7A7}"/>
          </ac:picMkLst>
        </pc:picChg>
        <pc:picChg chg="del">
          <ac:chgData name="Neemias Informatica Lima" userId="b77af7bd85500281" providerId="LiveId" clId="{88520B54-82A9-42A3-BC49-58E043C430AB}" dt="2022-11-02T23:46:26.760" v="6" actId="478"/>
          <ac:picMkLst>
            <pc:docMk/>
            <pc:sldMk cId="2232331225" sldId="280"/>
            <ac:picMk id="4" creationId="{4B4273A5-AB6A-D615-30E8-0FF6C5B3049D}"/>
          </ac:picMkLst>
        </pc:picChg>
        <pc:picChg chg="add mod">
          <ac:chgData name="Neemias Informatica Lima" userId="b77af7bd85500281" providerId="LiveId" clId="{88520B54-82A9-42A3-BC49-58E043C430AB}" dt="2022-11-02T23:53:44.867" v="38"/>
          <ac:picMkLst>
            <pc:docMk/>
            <pc:sldMk cId="2232331225" sldId="280"/>
            <ac:picMk id="13" creationId="{4CAB6FDA-3BA3-11A9-92E7-82DBFC7035BD}"/>
          </ac:picMkLst>
        </pc:picChg>
        <pc:picChg chg="del">
          <ac:chgData name="Neemias Informatica Lima" userId="b77af7bd85500281" providerId="LiveId" clId="{88520B54-82A9-42A3-BC49-58E043C430AB}" dt="2022-11-02T23:48:00.135" v="16" actId="478"/>
          <ac:picMkLst>
            <pc:docMk/>
            <pc:sldMk cId="2232331225" sldId="280"/>
            <ac:picMk id="14" creationId="{09F8BC57-6388-0C56-DC99-61616FE0AAEA}"/>
          </ac:picMkLst>
        </pc:picChg>
      </pc:sldChg>
      <pc:sldChg chg="addSp delSp modSp mod">
        <pc:chgData name="Neemias Informatica Lima" userId="b77af7bd85500281" providerId="LiveId" clId="{88520B54-82A9-42A3-BC49-58E043C430AB}" dt="2022-11-03T00:23:41.693" v="108" actId="6549"/>
        <pc:sldMkLst>
          <pc:docMk/>
          <pc:sldMk cId="2103443556" sldId="281"/>
        </pc:sldMkLst>
        <pc:spChg chg="mod">
          <ac:chgData name="Neemias Informatica Lima" userId="b77af7bd85500281" providerId="LiveId" clId="{88520B54-82A9-42A3-BC49-58E043C430AB}" dt="2022-11-03T00:23:41.693" v="10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01:08.507" v="48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58:06.884" v="44" actId="14100"/>
          <ac:picMkLst>
            <pc:docMk/>
            <pc:sldMk cId="2103443556" sldId="281"/>
            <ac:picMk id="2" creationId="{83F58DA6-0CBC-3FB8-DA88-B72D7392B9AE}"/>
          </ac:picMkLst>
        </pc:picChg>
        <pc:picChg chg="add mod">
          <ac:chgData name="Neemias Informatica Lima" userId="b77af7bd85500281" providerId="LiveId" clId="{88520B54-82A9-42A3-BC49-58E043C430AB}" dt="2022-11-03T00:03:16.742" v="63" actId="1038"/>
          <ac:picMkLst>
            <pc:docMk/>
            <pc:sldMk cId="2103443556" sldId="281"/>
            <ac:picMk id="3" creationId="{F49570C7-A113-A678-6305-5DD2D0DCB942}"/>
          </ac:picMkLst>
        </pc:picChg>
        <pc:picChg chg="del">
          <ac:chgData name="Neemias Informatica Lima" userId="b77af7bd85500281" providerId="LiveId" clId="{88520B54-82A9-42A3-BC49-58E043C430AB}" dt="2022-11-02T23:57:44.781" v="39" actId="478"/>
          <ac:picMkLst>
            <pc:docMk/>
            <pc:sldMk cId="2103443556" sldId="281"/>
            <ac:picMk id="12" creationId="{D09963E5-8B2E-E145-DDF5-46C52412620C}"/>
          </ac:picMkLst>
        </pc:picChg>
        <pc:picChg chg="del">
          <ac:chgData name="Neemias Informatica Lima" userId="b77af7bd85500281" providerId="LiveId" clId="{88520B54-82A9-42A3-BC49-58E043C430AB}" dt="2022-11-03T00:03:06.838" v="55" actId="478"/>
          <ac:picMkLst>
            <pc:docMk/>
            <pc:sldMk cId="2103443556" sldId="281"/>
            <ac:picMk id="13" creationId="{4F6CBAF4-ABA1-A5B8-BACC-1D85CAF9D153}"/>
          </ac:picMkLst>
        </pc:picChg>
      </pc:sldChg>
      <pc:sldChg chg="addSp delSp modSp mod">
        <pc:chgData name="Neemias Informatica Lima" userId="b77af7bd85500281" providerId="LiveId" clId="{88520B54-82A9-42A3-BC49-58E043C430AB}" dt="2022-11-03T00:38:53.446" v="139" actId="20577"/>
        <pc:sldMkLst>
          <pc:docMk/>
          <pc:sldMk cId="3683219421" sldId="282"/>
        </pc:sldMkLst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2" creationId="{1C9C029D-9F7E-59EB-7D97-AE3C4DEF7A1F}"/>
          </ac:spMkLst>
        </pc:spChg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4" creationId="{0ACD4FE8-0FB3-DEF9-E952-6F2B2FE7E622}"/>
          </ac:spMkLst>
        </pc:spChg>
        <pc:spChg chg="mod">
          <ac:chgData name="Neemias Informatica Lima" userId="b77af7bd85500281" providerId="LiveId" clId="{88520B54-82A9-42A3-BC49-58E043C430AB}" dt="2022-11-03T00:38:53.446" v="139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5:01.328" v="114"/>
          <ac:spMkLst>
            <pc:docMk/>
            <pc:sldMk cId="3683219421" sldId="28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8" creationId="{9F1D3AA1-38DD-4E05-8F1D-84A75359B716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9" creationId="{24E6A572-7F48-44FD-EB61-74B6A81632C2}"/>
          </ac:spMkLst>
        </pc:sp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5" creationId="{2751C383-E816-AE2A-6374-722941101A36}"/>
          </ac:picMkLst>
        </pc:pic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6" creationId="{F5890864-04D7-A6F0-DE98-98C6033A4E54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1" creationId="{A77C6FE8-86E7-BE98-D472-870B782DF71F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2" creationId="{CBBE69CD-6B1B-71F5-5112-E694CD0DCA88}"/>
          </ac:picMkLst>
        </pc:picChg>
      </pc:sldChg>
      <pc:sldChg chg="addSp delSp modSp mod">
        <pc:chgData name="Neemias Informatica Lima" userId="b77af7bd85500281" providerId="LiveId" clId="{88520B54-82A9-42A3-BC49-58E043C430AB}" dt="2022-11-03T00:39:49.477" v="151"/>
        <pc:sldMkLst>
          <pc:docMk/>
          <pc:sldMk cId="3902406419" sldId="283"/>
        </pc:sldMkLst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2" creationId="{D88BD668-7F1F-2AE3-3C00-7DBC4EF53153}"/>
          </ac:spMkLst>
        </pc:spChg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3" creationId="{747716D4-7329-CA80-1DE2-16B7F1FF2047}"/>
          </ac:spMkLst>
        </pc:spChg>
        <pc:spChg chg="mod">
          <ac:chgData name="Neemias Informatica Lima" userId="b77af7bd85500281" providerId="LiveId" clId="{88520B54-82A9-42A3-BC49-58E043C430AB}" dt="2022-11-03T00:39:12.765" v="14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9:49.477" v="151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19" creationId="{3F6C734C-8D4A-D0D4-2312-AE2E4BDD23BF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21" creationId="{88813284-6EA8-5FC1-C883-B6D66386147A}"/>
          </ac:spMkLst>
        </pc:sp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4" creationId="{EC420E64-DCEA-8F1E-2BF3-37A69DAD7F77}"/>
          </ac:picMkLst>
        </pc:pic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5" creationId="{89FC7583-ED25-F725-DD3D-7E2647D6D873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3" creationId="{A3AC8448-D682-73A4-3671-C62F1AAFD02E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4" creationId="{82A89DC5-14CC-A657-30C1-2667D69769BA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21.548" v="168" actId="20577"/>
        <pc:sldMkLst>
          <pc:docMk/>
          <pc:sldMk cId="2424059023" sldId="284"/>
        </pc:sldMkLst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2" creationId="{C686CA8A-D3C0-C1D6-6E9C-77F482E7261F}"/>
          </ac:spMkLst>
        </pc:spChg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3" creationId="{058CE0CD-27AC-DDCA-6726-05BFB8F59F92}"/>
          </ac:spMkLst>
        </pc:spChg>
        <pc:spChg chg="mod">
          <ac:chgData name="Neemias Informatica Lima" userId="b77af7bd85500281" providerId="LiveId" clId="{88520B54-82A9-42A3-BC49-58E043C430AB}" dt="2022-11-03T00:40:41.786" v="16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1:21.548" v="168" actId="20577"/>
          <ac:spMkLst>
            <pc:docMk/>
            <pc:sldMk cId="2424059023" sldId="284"/>
            <ac:spMk id="15" creationId="{C3A1BEFC-B9B8-4142-B09F-1F5B330F4265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5" creationId="{F1038972-0797-D559-8B5F-A0FD2C628DB2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6" creationId="{48F6DC35-4D54-E7B9-891C-B45D4BEF800C}"/>
          </ac:spMkLst>
        </pc:sp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4" creationId="{8F80192C-BF49-A4D8-1B4F-6EE99DAF555A}"/>
          </ac:picMkLst>
        </pc:pic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5" creationId="{555945AA-4EBD-BE25-AABC-B2C38DC6ECEF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7" creationId="{4921CBAF-AEA2-9B16-1E4C-A1A6A3E6F295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8" creationId="{189C9364-EF98-F7C8-8EF7-F4C2AB4B4BC0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02.563" v="198" actId="20577"/>
        <pc:sldMkLst>
          <pc:docMk/>
          <pc:sldMk cId="2241968852" sldId="285"/>
        </pc:sldMkLst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2" creationId="{E1206968-400B-5C94-D865-88123E5ED0EA}"/>
          </ac:spMkLst>
        </pc:spChg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3" creationId="{8B4B812B-5D20-AF2D-E03D-583E2267FE2F}"/>
          </ac:spMkLst>
        </pc:spChg>
        <pc:spChg chg="mod">
          <ac:chgData name="Neemias Informatica Lima" userId="b77af7bd85500281" providerId="LiveId" clId="{88520B54-82A9-42A3-BC49-58E043C430AB}" dt="2022-11-03T00:42:14.689" v="1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3:02.563" v="198" actId="20577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0" creationId="{15B94819-4A1B-680D-87F8-6C6E84139A39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1" creationId="{7E3F948D-8B5B-0638-A09B-E439EF9101DA}"/>
          </ac:spMkLst>
        </pc:spChg>
        <pc:picChg chg="add mod">
          <ac:chgData name="Neemias Informatica Lima" userId="b77af7bd85500281" providerId="LiveId" clId="{88520B54-82A9-42A3-BC49-58E043C430AB}" dt="2022-11-03T00:06:45.105" v="78"/>
          <ac:picMkLst>
            <pc:docMk/>
            <pc:sldMk cId="2241968852" sldId="285"/>
            <ac:picMk id="4" creationId="{41CB568F-2909-5705-C551-BC8C33B27D95}"/>
          </ac:picMkLst>
        </pc:picChg>
        <pc:picChg chg="add mod">
          <ac:chgData name="Neemias Informatica Lima" userId="b77af7bd85500281" providerId="LiveId" clId="{88520B54-82A9-42A3-BC49-58E043C430AB}" dt="2022-11-03T00:07:00.070" v="86" actId="1038"/>
          <ac:picMkLst>
            <pc:docMk/>
            <pc:sldMk cId="2241968852" sldId="285"/>
            <ac:picMk id="5" creationId="{1BA36714-53AD-66B4-1CEE-08B210D334AF}"/>
          </ac:picMkLst>
        </pc:picChg>
        <pc:picChg chg="del">
          <ac:chgData name="Neemias Informatica Lima" userId="b77af7bd85500281" providerId="LiveId" clId="{88520B54-82A9-42A3-BC49-58E043C430AB}" dt="2022-11-03T00:06:50.774" v="81" actId="478"/>
          <ac:picMkLst>
            <pc:docMk/>
            <pc:sldMk cId="2241968852" sldId="285"/>
            <ac:picMk id="17" creationId="{8D25678F-A623-6407-E24B-47282DC3F2D4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3" creationId="{00DD47A8-DFB3-8359-117B-A1F291C04EC5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4" creationId="{8039E5DF-DACF-D668-5178-23A7B5F6E4C9}"/>
          </ac:picMkLst>
        </pc:picChg>
      </pc:sldChg>
      <pc:sldChg chg="addSp delSp modSp mod">
        <pc:chgData name="Neemias Informatica Lima" userId="b77af7bd85500281" providerId="LiveId" clId="{88520B54-82A9-42A3-BC49-58E043C430AB}" dt="2022-11-03T00:44:46.202" v="226" actId="20577"/>
        <pc:sldMkLst>
          <pc:docMk/>
          <pc:sldMk cId="1959249856" sldId="286"/>
        </pc:sldMkLst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2" creationId="{DEA700FC-83C8-2605-485E-50D061C7B75F}"/>
          </ac:spMkLst>
        </pc:spChg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3" creationId="{5720F88F-7EE6-42C3-FCB3-16C133F24E65}"/>
          </ac:spMkLst>
        </pc:spChg>
        <pc:spChg chg="mod">
          <ac:chgData name="Neemias Informatica Lima" userId="b77af7bd85500281" providerId="LiveId" clId="{88520B54-82A9-42A3-BC49-58E043C430AB}" dt="2022-11-03T00:43:49.369" v="21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4:46.202" v="226" actId="20577"/>
          <ac:spMkLst>
            <pc:docMk/>
            <pc:sldMk cId="1959249856" sldId="286"/>
            <ac:spMk id="15" creationId="{863BB09B-C8C1-4354-BC51-D930C951E507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19" creationId="{387C7993-C455-9A2C-9273-C04DC6CF0AC9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20" creationId="{5AB982A1-9F2A-93FE-3819-5969FCE34165}"/>
          </ac:spMkLst>
        </pc:sp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4" creationId="{CC597FA2-FD4F-2277-BD7A-7F51C4F50101}"/>
          </ac:picMkLst>
        </pc:pic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5" creationId="{6F49CCFF-4D1D-A065-D837-CD26D5929E49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3" creationId="{643E76BC-C878-DA80-06F5-90DA144862B5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4" creationId="{25F46719-481C-E7D1-4304-7F703A466B73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39.210" v="253" actId="20577"/>
        <pc:sldMkLst>
          <pc:docMk/>
          <pc:sldMk cId="2857006406" sldId="287"/>
        </pc:sldMkLst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2" creationId="{30190CB2-F69F-6A96-48AF-4667AADE9D62}"/>
          </ac:spMkLst>
        </pc:spChg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3" creationId="{DB376BF7-6AD9-7423-F7BA-554C13BDD0C2}"/>
          </ac:spMkLst>
        </pc:spChg>
        <pc:spChg chg="mod">
          <ac:chgData name="Neemias Informatica Lima" userId="b77af7bd85500281" providerId="LiveId" clId="{88520B54-82A9-42A3-BC49-58E043C430AB}" dt="2022-11-03T00:46:39.210" v="253" actId="20577"/>
          <ac:spMkLst>
            <pc:docMk/>
            <pc:sldMk cId="2857006406" sldId="287"/>
            <ac:spMk id="16" creationId="{28D68641-D640-4BD7-9D5B-B3803DCCF9B3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7" creationId="{6751E9B5-3C07-B9C1-E29E-B1EA494C8A41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9" creationId="{B46F9E12-FE8D-F872-0EDB-EEEF504A6E69}"/>
          </ac:spMkLst>
        </pc:sp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4" creationId="{3589F04D-E640-DC07-2FFB-FB64F4DF31B0}"/>
          </ac:picMkLst>
        </pc:pic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5" creationId="{2587AF40-2D6F-F693-2FFD-260922B5024A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1" creationId="{C4B59F2A-FF88-06B0-002F-C6C924C2F4C0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3" creationId="{354791D1-B1AB-A6CA-C891-5EBD405676E4}"/>
          </ac:picMkLst>
        </pc:picChg>
      </pc:sldChg>
      <pc:sldChg chg="addSp delSp modSp mod">
        <pc:chgData name="Neemias Informatica Lima" userId="b77af7bd85500281" providerId="LiveId" clId="{88520B54-82A9-42A3-BC49-58E043C430AB}" dt="2022-11-03T00:35:57.223" v="126"/>
        <pc:sldMkLst>
          <pc:docMk/>
          <pc:sldMk cId="2630436816" sldId="288"/>
        </pc:sldMkLst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2" creationId="{ED5E2C5E-D515-C7A1-0E45-9ED32A00A4FC}"/>
          </ac:spMkLst>
        </pc:spChg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3" creationId="{6234C521-A3F7-7431-ECA2-D12BA10AB993}"/>
          </ac:spMkLst>
        </pc:spChg>
        <pc:spChg chg="mod">
          <ac:chgData name="Neemias Informatica Lima" userId="b77af7bd85500281" providerId="LiveId" clId="{88520B54-82A9-42A3-BC49-58E043C430AB}" dt="2022-11-03T00:35:57.223" v="126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4:55.624" v="111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19.501" v="64" actId="478"/>
          <ac:spMkLst>
            <pc:docMk/>
            <pc:sldMk cId="2630436816" sldId="288"/>
            <ac:spMk id="20" creationId="{D6526FEC-EB68-F83D-B431-B52E071AD1E0}"/>
          </ac:spMkLst>
        </pc:spChg>
        <pc:spChg chg="del">
          <ac:chgData name="Neemias Informatica Lima" userId="b77af7bd85500281" providerId="LiveId" clId="{88520B54-82A9-42A3-BC49-58E043C430AB}" dt="2022-11-03T00:05:22.189" v="65" actId="478"/>
          <ac:spMkLst>
            <pc:docMk/>
            <pc:sldMk cId="2630436816" sldId="288"/>
            <ac:spMk id="21" creationId="{5EF49A57-7EC5-1403-D32B-4AC7C6DE07C5}"/>
          </ac:spMkLst>
        </pc:sp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4" creationId="{F7A120D6-E2B2-9229-C1C5-98AA3F15143C}"/>
          </ac:picMkLst>
        </pc:pic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5" creationId="{877110B8-FABC-C765-1A77-564F6074D66E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3" creationId="{33E2C160-9CCF-C365-B85A-15E5426F6009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4" creationId="{C12D9D07-D3E0-8905-8CEA-9F9923EBC3CD}"/>
          </ac:picMkLst>
        </pc:picChg>
      </pc:sldChg>
      <pc:sldChg chg="addSp delSp modSp mod">
        <pc:chgData name="Neemias Informatica Lima" userId="b77af7bd85500281" providerId="LiveId" clId="{88520B54-82A9-42A3-BC49-58E043C430AB}" dt="2022-11-03T00:40:22.041" v="158" actId="6549"/>
        <pc:sldMkLst>
          <pc:docMk/>
          <pc:sldMk cId="3032827026" sldId="289"/>
        </pc:sldMkLst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2" creationId="{5BD05C22-0AE5-584D-5454-3A9A3B1A78EA}"/>
          </ac:spMkLst>
        </pc:spChg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3" creationId="{3BA32948-7EBA-098A-D46A-16D38A909AF5}"/>
          </ac:spMkLst>
        </pc:spChg>
        <pc:spChg chg="mod">
          <ac:chgData name="Neemias Informatica Lima" userId="b77af7bd85500281" providerId="LiveId" clId="{88520B54-82A9-42A3-BC49-58E043C430AB}" dt="2022-11-03T00:40:22.041" v="158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8520B54-82A9-42A3-BC49-58E043C430AB}" dt="2022-11-03T00:39:17.881" v="145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19" creationId="{816A717C-BA29-AF3F-BB95-FEC1AB764B0B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21" creationId="{7A9B1D12-257D-4154-03AB-107BE5D3E1C7}"/>
          </ac:spMkLst>
        </pc:sp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4" creationId="{69ED12D6-D1B0-D573-D85D-53CEC6274ABD}"/>
          </ac:picMkLst>
        </pc:pic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5" creationId="{9E8A4BE6-F927-AFCA-007B-E0DE1A0AE467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2" creationId="{128D03AF-74AD-F678-F769-A1B2BB7EF9EA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3" creationId="{5A9AE0D8-71E4-F15F-D001-CC39E1D10BB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48.042" v="174" actId="14100"/>
        <pc:sldMkLst>
          <pc:docMk/>
          <pc:sldMk cId="3772032319" sldId="290"/>
        </pc:sldMkLst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2" creationId="{4328107A-83C1-222D-E707-4EF785F7F12A}"/>
          </ac:spMkLst>
        </pc:spChg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3" creationId="{F1287257-8226-823D-6201-774C9847F783}"/>
          </ac:spMkLst>
        </pc:spChg>
        <pc:spChg chg="mod">
          <ac:chgData name="Neemias Informatica Lima" userId="b77af7bd85500281" providerId="LiveId" clId="{88520B54-82A9-42A3-BC49-58E043C430AB}" dt="2022-11-03T00:41:48.042" v="174" actId="14100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8520B54-82A9-42A3-BC49-58E043C430AB}" dt="2022-11-03T00:40:48.794" v="164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19" creationId="{00C92B14-0C95-8E60-782D-892713F0750E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20" creationId="{CD3A8BC1-6772-7699-E2CB-EF07B65FF6DF}"/>
          </ac:spMkLst>
        </pc:sp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4" creationId="{94A5ABA2-6C2E-5E01-3244-89849BA1D3E3}"/>
          </ac:picMkLst>
        </pc:pic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5" creationId="{0E223C39-F311-EEFE-8EC1-C1DE87B13AE9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2" creationId="{A53743F0-0FFC-D21D-11E6-230F3E3D9CE5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3" creationId="{70E16F0B-69E1-6EBD-19DF-9BCDB889661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36.983" v="207"/>
        <pc:sldMkLst>
          <pc:docMk/>
          <pc:sldMk cId="1768216317" sldId="291"/>
        </pc:sldMkLst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2" creationId="{7A4E58ED-0553-F336-1435-795FF50FB452}"/>
          </ac:spMkLst>
        </pc:spChg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3" creationId="{A418F0A0-C4B5-FCA5-5EB3-B7A1B7918546}"/>
          </ac:spMkLst>
        </pc:spChg>
        <pc:spChg chg="mod">
          <ac:chgData name="Neemias Informatica Lima" userId="b77af7bd85500281" providerId="LiveId" clId="{88520B54-82A9-42A3-BC49-58E043C430AB}" dt="2022-11-03T00:43:36.983" v="20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8520B54-82A9-42A3-BC49-58E043C430AB}" dt="2022-11-03T00:42:19.769" v="182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19" creationId="{AAAD057F-A1EA-6C53-FD94-27E51E9B4D6F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20" creationId="{66E10D6B-3CF9-2CA2-9C20-251E8A5925FB}"/>
          </ac:spMkLst>
        </pc:sp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4" creationId="{E78C97A7-55BB-2839-06AD-64E13B539707}"/>
          </ac:picMkLst>
        </pc:pic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5" creationId="{599BA734-ABEA-8744-9F6B-93F9113EE17D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2" creationId="{4276A418-815A-F3C1-D3C8-E305559F061F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3" creationId="{66AA25B6-8D6D-6D0B-79C9-CC8B268E56BB}"/>
          </ac:picMkLst>
        </pc:picChg>
      </pc:sldChg>
      <pc:sldChg chg="addSp delSp modSp mod">
        <pc:chgData name="Neemias Informatica Lima" userId="b77af7bd85500281" providerId="LiveId" clId="{88520B54-82A9-42A3-BC49-58E043C430AB}" dt="2022-11-03T00:45:38.449" v="239"/>
        <pc:sldMkLst>
          <pc:docMk/>
          <pc:sldMk cId="3757265641" sldId="292"/>
        </pc:sldMkLst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2" creationId="{A0DB44E6-F58E-D2CB-9196-3FBA999267F4}"/>
          </ac:spMkLst>
        </pc:spChg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3" creationId="{965A8417-251A-448F-1059-583FAAEEEF93}"/>
          </ac:spMkLst>
        </pc:spChg>
        <pc:spChg chg="mod">
          <ac:chgData name="Neemias Informatica Lima" userId="b77af7bd85500281" providerId="LiveId" clId="{88520B54-82A9-42A3-BC49-58E043C430AB}" dt="2022-11-03T00:45:38.449" v="23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8520B54-82A9-42A3-BC49-58E043C430AB}" dt="2022-11-03T00:44:19.757" v="220"/>
          <ac:spMkLst>
            <pc:docMk/>
            <pc:sldMk cId="3757265641" sldId="29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19" creationId="{11600A93-D245-BD6B-834E-1F48A6117C99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20" creationId="{FCD68828-95CD-D6CA-3109-0EEB5D83B0B7}"/>
          </ac:spMkLst>
        </pc:sp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4" creationId="{D3796CFA-A66B-827B-7FF8-0C436647E422}"/>
          </ac:picMkLst>
        </pc:pic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5" creationId="{C4AB9179-3C2D-A2FE-F400-58AE681347C6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2" creationId="{F5F9E04E-23A3-9057-9C6C-D9871FF91F3E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3" creationId="{C52A1168-3248-7A4F-74F0-65C74C57551E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12.763" v="249" actId="20577"/>
        <pc:sldMkLst>
          <pc:docMk/>
          <pc:sldMk cId="3114938747" sldId="293"/>
        </pc:sldMkLst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2" creationId="{707BD544-9DC0-219B-192F-4926D39E14D5}"/>
          </ac:spMkLst>
        </pc:spChg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3" creationId="{C4BFDC45-8EB1-3FFB-B91A-8B48C0DEF2C5}"/>
          </ac:spMkLst>
        </pc:spChg>
        <pc:spChg chg="mod">
          <ac:chgData name="Neemias Informatica Lima" userId="b77af7bd85500281" providerId="LiveId" clId="{88520B54-82A9-42A3-BC49-58E043C430AB}" dt="2022-11-03T00:46:12.763" v="249" actId="20577"/>
          <ac:spMkLst>
            <pc:docMk/>
            <pc:sldMk cId="3114938747" sldId="293"/>
            <ac:spMk id="16" creationId="{CFC8B9D9-C6ED-4706-A104-65D118A5B7F9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19" creationId="{3E159966-457F-0B1E-0FD4-77FA23AAFD56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20" creationId="{11FB4594-29C2-BA18-6F24-DD0ED63032B6}"/>
          </ac:spMkLst>
        </pc:sp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4" creationId="{D82CB1C8-C947-B595-410B-F44E50AFAF1A}"/>
          </ac:picMkLst>
        </pc:pic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5" creationId="{72B65B44-EA53-AAB5-4183-55BDD5BE2BB5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2" creationId="{FBFA9D5C-6C26-C88E-ECE7-7608B240F309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3" creationId="{A92603AB-D266-0A43-D309-E309C3929705}"/>
          </ac:picMkLst>
        </pc:picChg>
      </pc:sldChg>
    </pc:docChg>
  </pc:docChgLst>
  <pc:docChgLst>
    <pc:chgData name="Neemias Informatica Lima" userId="b77af7bd85500281" providerId="LiveId" clId="{70BF4EFA-C635-4E02-85A4-EE8AA687EAFE}"/>
    <pc:docChg chg="undo redo custSel modSld">
      <pc:chgData name="Neemias Informatica Lima" userId="b77af7bd85500281" providerId="LiveId" clId="{70BF4EFA-C635-4E02-85A4-EE8AA687EAFE}" dt="2023-07-26T00:07:47.547" v="289" actId="20577"/>
      <pc:docMkLst>
        <pc:docMk/>
      </pc:docMkLst>
      <pc:sldChg chg="addSp delSp modSp mod">
        <pc:chgData name="Neemias Informatica Lima" userId="b77af7bd85500281" providerId="LiveId" clId="{70BF4EFA-C635-4E02-85A4-EE8AA687EAFE}" dt="2023-07-25T23:50:39.029" v="56" actId="20577"/>
        <pc:sldMkLst>
          <pc:docMk/>
          <pc:sldMk cId="2232331225" sldId="280"/>
        </pc:sldMkLst>
        <pc:spChg chg="mod">
          <ac:chgData name="Neemias Informatica Lima" userId="b77af7bd85500281" providerId="LiveId" clId="{70BF4EFA-C635-4E02-85A4-EE8AA687EAFE}" dt="2023-07-25T23:45:53.947" v="6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47:38.496" v="26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0:39.029" v="56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46:04.699" v="7" actId="478"/>
          <ac:picMkLst>
            <pc:docMk/>
            <pc:sldMk cId="2232331225" sldId="280"/>
            <ac:picMk id="3" creationId="{94FEF9AA-FC8B-78BB-E2F0-8B77AB652B6F}"/>
          </ac:picMkLst>
        </pc:picChg>
        <pc:picChg chg="add mod">
          <ac:chgData name="Neemias Informatica Lima" userId="b77af7bd85500281" providerId="LiveId" clId="{70BF4EFA-C635-4E02-85A4-EE8AA687EAFE}" dt="2023-07-25T23:47:07.054" v="19" actId="14100"/>
          <ac:picMkLst>
            <pc:docMk/>
            <pc:sldMk cId="2232331225" sldId="280"/>
            <ac:picMk id="4" creationId="{0F0ADB51-F692-DBC1-F27B-4574BD63BA43}"/>
          </ac:picMkLst>
        </pc:picChg>
        <pc:picChg chg="del">
          <ac:chgData name="Neemias Informatica Lima" userId="b77af7bd85500281" providerId="LiveId" clId="{70BF4EFA-C635-4E02-85A4-EE8AA687EAFE}" dt="2023-07-25T23:45:39.905" v="0" actId="478"/>
          <ac:picMkLst>
            <pc:docMk/>
            <pc:sldMk cId="2232331225" sldId="280"/>
            <ac:picMk id="13" creationId="{2CB54BE5-4CF9-ACAD-5D91-B0E064F0866E}"/>
          </ac:picMkLst>
        </pc:picChg>
        <pc:picChg chg="add mod">
          <ac:chgData name="Neemias Informatica Lima" userId="b77af7bd85500281" providerId="LiveId" clId="{70BF4EFA-C635-4E02-85A4-EE8AA687EAFE}" dt="2023-07-25T23:49:19.996" v="36"/>
          <ac:picMkLst>
            <pc:docMk/>
            <pc:sldMk cId="2232331225" sldId="280"/>
            <ac:picMk id="14" creationId="{4956ACF0-5B64-BB6C-250A-31CBE6FF33F4}"/>
          </ac:picMkLst>
        </pc:picChg>
      </pc:sldChg>
      <pc:sldChg chg="addSp delSp modSp mod">
        <pc:chgData name="Neemias Informatica Lima" userId="b77af7bd85500281" providerId="LiveId" clId="{70BF4EFA-C635-4E02-85A4-EE8AA687EAFE}" dt="2023-07-25T23:54:53.499" v="99"/>
        <pc:sldMkLst>
          <pc:docMk/>
          <pc:sldMk cId="2103443556" sldId="281"/>
        </pc:sldMkLst>
        <pc:spChg chg="mod">
          <ac:chgData name="Neemias Informatica Lima" userId="b77af7bd85500281" providerId="LiveId" clId="{70BF4EFA-C635-4E02-85A4-EE8AA687EAFE}" dt="2023-07-25T23:54:53.499" v="9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1:18.859" v="70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49:55.114" v="43" actId="478"/>
          <ac:picMkLst>
            <pc:docMk/>
            <pc:sldMk cId="2103443556" sldId="281"/>
            <ac:picMk id="2" creationId="{033884EC-6BAC-E98B-92F9-0F95BFC5D142}"/>
          </ac:picMkLst>
        </pc:picChg>
        <pc:picChg chg="del">
          <ac:chgData name="Neemias Informatica Lima" userId="b77af7bd85500281" providerId="LiveId" clId="{70BF4EFA-C635-4E02-85A4-EE8AA687EAFE}" dt="2023-07-25T23:49:27.305" v="37" actId="478"/>
          <ac:picMkLst>
            <pc:docMk/>
            <pc:sldMk cId="2103443556" sldId="281"/>
            <ac:picMk id="3" creationId="{A660EB47-AC82-BD8B-C43A-AD23DA463620}"/>
          </ac:picMkLst>
        </pc:picChg>
        <pc:picChg chg="add mod">
          <ac:chgData name="Neemias Informatica Lima" userId="b77af7bd85500281" providerId="LiveId" clId="{70BF4EFA-C635-4E02-85A4-EE8AA687EAFE}" dt="2023-07-25T23:49:45.861" v="42" actId="1440"/>
          <ac:picMkLst>
            <pc:docMk/>
            <pc:sldMk cId="2103443556" sldId="281"/>
            <ac:picMk id="4" creationId="{0401683E-6619-33FD-E0CA-0A94716BB2D0}"/>
          </ac:picMkLst>
        </pc:picChg>
        <pc:picChg chg="add mod">
          <ac:chgData name="Neemias Informatica Lima" userId="b77af7bd85500281" providerId="LiveId" clId="{70BF4EFA-C635-4E02-85A4-EE8AA687EAFE}" dt="2023-07-25T23:50:13.048" v="49" actId="14100"/>
          <ac:picMkLst>
            <pc:docMk/>
            <pc:sldMk cId="2103443556" sldId="281"/>
            <ac:picMk id="5" creationId="{F0646410-B1E3-621B-1B89-2DFCB31A465B}"/>
          </ac:picMkLst>
        </pc:picChg>
        <pc:picChg chg="add del mod">
          <ac:chgData name="Neemias Informatica Lima" userId="b77af7bd85500281" providerId="LiveId" clId="{70BF4EFA-C635-4E02-85A4-EE8AA687EAFE}" dt="2023-07-25T23:51:07.773" v="63" actId="478"/>
          <ac:picMkLst>
            <pc:docMk/>
            <pc:sldMk cId="2103443556" sldId="281"/>
            <ac:picMk id="7" creationId="{0CB26EE6-034E-1A00-D2B4-CB5F1E891F27}"/>
          </ac:picMkLst>
        </pc:picChg>
      </pc:sldChg>
      <pc:sldChg chg="addSp delSp modSp mod">
        <pc:chgData name="Neemias Informatica Lima" userId="b77af7bd85500281" providerId="LiveId" clId="{70BF4EFA-C635-4E02-85A4-EE8AA687EAFE}" dt="2023-07-25T23:56:18.942" v="131" actId="20577"/>
        <pc:sldMkLst>
          <pc:docMk/>
          <pc:sldMk cId="3683219421" sldId="282"/>
        </pc:sldMkLst>
        <pc:spChg chg="del">
          <ac:chgData name="Neemias Informatica Lima" userId="b77af7bd85500281" providerId="LiveId" clId="{70BF4EFA-C635-4E02-85A4-EE8AA687EAFE}" dt="2023-07-25T23:51:57.413" v="73" actId="478"/>
          <ac:spMkLst>
            <pc:docMk/>
            <pc:sldMk cId="3683219421" sldId="282"/>
            <ac:spMk id="2" creationId="{3491D5EA-6C15-3D88-0DD4-7DB79CE1D014}"/>
          </ac:spMkLst>
        </pc:spChg>
        <pc:spChg chg="del">
          <ac:chgData name="Neemias Informatica Lima" userId="b77af7bd85500281" providerId="LiveId" clId="{70BF4EFA-C635-4E02-85A4-EE8AA687EAFE}" dt="2023-07-25T23:51:57.413" v="73" actId="478"/>
          <ac:spMkLst>
            <pc:docMk/>
            <pc:sldMk cId="3683219421" sldId="282"/>
            <ac:spMk id="4" creationId="{3F35780F-BA0E-C838-58B7-94B3D250E3A2}"/>
          </ac:spMkLst>
        </pc:spChg>
        <pc:spChg chg="add mod">
          <ac:chgData name="Neemias Informatica Lima" userId="b77af7bd85500281" providerId="LiveId" clId="{70BF4EFA-C635-4E02-85A4-EE8AA687EAFE}" dt="2023-07-25T23:51:58.114" v="74"/>
          <ac:spMkLst>
            <pc:docMk/>
            <pc:sldMk cId="3683219421" sldId="282"/>
            <ac:spMk id="7" creationId="{819A9ECA-D30A-D6C9-81C6-EA9DE94C92E9}"/>
          </ac:spMkLst>
        </pc:spChg>
        <pc:spChg chg="add mod">
          <ac:chgData name="Neemias Informatica Lima" userId="b77af7bd85500281" providerId="LiveId" clId="{70BF4EFA-C635-4E02-85A4-EE8AA687EAFE}" dt="2023-07-25T23:51:58.114" v="74"/>
          <ac:spMkLst>
            <pc:docMk/>
            <pc:sldMk cId="3683219421" sldId="282"/>
            <ac:spMk id="8" creationId="{406832D3-51D0-D681-ABC6-D5AA21F8B4C4}"/>
          </ac:spMkLst>
        </pc:spChg>
        <pc:spChg chg="mod">
          <ac:chgData name="Neemias Informatica Lima" userId="b77af7bd85500281" providerId="LiveId" clId="{70BF4EFA-C635-4E02-85A4-EE8AA687EAFE}" dt="2023-07-25T23:56:18.942" v="13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5:17.440" v="109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1:57.413" v="73" actId="478"/>
          <ac:picMkLst>
            <pc:docMk/>
            <pc:sldMk cId="3683219421" sldId="282"/>
            <ac:picMk id="5" creationId="{2074D15B-C433-B3FE-655E-F896186A7E29}"/>
          </ac:picMkLst>
        </pc:picChg>
        <pc:picChg chg="del">
          <ac:chgData name="Neemias Informatica Lima" userId="b77af7bd85500281" providerId="LiveId" clId="{70BF4EFA-C635-4E02-85A4-EE8AA687EAFE}" dt="2023-07-25T23:51:57.413" v="73" actId="478"/>
          <ac:picMkLst>
            <pc:docMk/>
            <pc:sldMk cId="3683219421" sldId="282"/>
            <ac:picMk id="6" creationId="{07BDFE5B-EEF5-3811-2C82-561761550694}"/>
          </ac:picMkLst>
        </pc:picChg>
        <pc:picChg chg="add mod">
          <ac:chgData name="Neemias Informatica Lima" userId="b77af7bd85500281" providerId="LiveId" clId="{70BF4EFA-C635-4E02-85A4-EE8AA687EAFE}" dt="2023-07-25T23:51:58.114" v="74"/>
          <ac:picMkLst>
            <pc:docMk/>
            <pc:sldMk cId="3683219421" sldId="282"/>
            <ac:picMk id="9" creationId="{E4E7D18B-2663-8020-BA36-B88543827227}"/>
          </ac:picMkLst>
        </pc:picChg>
        <pc:picChg chg="add mod">
          <ac:chgData name="Neemias Informatica Lima" userId="b77af7bd85500281" providerId="LiveId" clId="{70BF4EFA-C635-4E02-85A4-EE8AA687EAFE}" dt="2023-07-25T23:51:58.114" v="74"/>
          <ac:picMkLst>
            <pc:docMk/>
            <pc:sldMk cId="3683219421" sldId="282"/>
            <ac:picMk id="11" creationId="{106373A6-913A-FB36-4DC5-2B97F23E5862}"/>
          </ac:picMkLst>
        </pc:picChg>
      </pc:sldChg>
      <pc:sldChg chg="addSp delSp modSp mod">
        <pc:chgData name="Neemias Informatica Lima" userId="b77af7bd85500281" providerId="LiveId" clId="{70BF4EFA-C635-4E02-85A4-EE8AA687EAFE}" dt="2023-07-25T23:57:39.131" v="156" actId="20577"/>
        <pc:sldMkLst>
          <pc:docMk/>
          <pc:sldMk cId="3902406419" sldId="283"/>
        </pc:sldMkLst>
        <pc:spChg chg="del">
          <ac:chgData name="Neemias Informatica Lima" userId="b77af7bd85500281" providerId="LiveId" clId="{70BF4EFA-C635-4E02-85A4-EE8AA687EAFE}" dt="2023-07-25T23:52:11.501" v="75" actId="478"/>
          <ac:spMkLst>
            <pc:docMk/>
            <pc:sldMk cId="3902406419" sldId="283"/>
            <ac:spMk id="2" creationId="{D3F2D1D4-493F-B3EC-6211-0D2D727670AA}"/>
          </ac:spMkLst>
        </pc:spChg>
        <pc:spChg chg="del">
          <ac:chgData name="Neemias Informatica Lima" userId="b77af7bd85500281" providerId="LiveId" clId="{70BF4EFA-C635-4E02-85A4-EE8AA687EAFE}" dt="2023-07-25T23:52:11.501" v="75" actId="478"/>
          <ac:spMkLst>
            <pc:docMk/>
            <pc:sldMk cId="3902406419" sldId="283"/>
            <ac:spMk id="3" creationId="{EA826045-1181-CAD1-2B51-E9311AB30D4F}"/>
          </ac:spMkLst>
        </pc:spChg>
        <pc:spChg chg="add mod">
          <ac:chgData name="Neemias Informatica Lima" userId="b77af7bd85500281" providerId="LiveId" clId="{70BF4EFA-C635-4E02-85A4-EE8AA687EAFE}" dt="2023-07-25T23:52:11.947" v="76"/>
          <ac:spMkLst>
            <pc:docMk/>
            <pc:sldMk cId="3902406419" sldId="283"/>
            <ac:spMk id="6" creationId="{FABDE56D-3F03-0165-FE61-AF4DC3BC7A2F}"/>
          </ac:spMkLst>
        </pc:spChg>
        <pc:spChg chg="add mod">
          <ac:chgData name="Neemias Informatica Lima" userId="b77af7bd85500281" providerId="LiveId" clId="{70BF4EFA-C635-4E02-85A4-EE8AA687EAFE}" dt="2023-07-25T23:52:11.947" v="76"/>
          <ac:spMkLst>
            <pc:docMk/>
            <pc:sldMk cId="3902406419" sldId="283"/>
            <ac:spMk id="7" creationId="{D4068EE0-66FE-857B-0CB9-43EFAF05F80A}"/>
          </ac:spMkLst>
        </pc:spChg>
        <pc:spChg chg="mod">
          <ac:chgData name="Neemias Informatica Lima" userId="b77af7bd85500281" providerId="LiveId" clId="{70BF4EFA-C635-4E02-85A4-EE8AA687EAFE}" dt="2023-07-25T23:56:37.817" v="13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7:39.131" v="156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70BF4EFA-C635-4E02-85A4-EE8AA687EAFE}" dt="2023-07-25T23:52:11.501" v="75" actId="478"/>
          <ac:picMkLst>
            <pc:docMk/>
            <pc:sldMk cId="3902406419" sldId="283"/>
            <ac:picMk id="4" creationId="{D22E72BF-B0A0-CBCE-3EEA-338FA26238F2}"/>
          </ac:picMkLst>
        </pc:picChg>
        <pc:picChg chg="del">
          <ac:chgData name="Neemias Informatica Lima" userId="b77af7bd85500281" providerId="LiveId" clId="{70BF4EFA-C635-4E02-85A4-EE8AA687EAFE}" dt="2023-07-25T23:52:11.501" v="75" actId="478"/>
          <ac:picMkLst>
            <pc:docMk/>
            <pc:sldMk cId="3902406419" sldId="283"/>
            <ac:picMk id="5" creationId="{B6666158-6DAF-F93A-BD4A-F9D9BC2A85CF}"/>
          </ac:picMkLst>
        </pc:picChg>
        <pc:picChg chg="add mod">
          <ac:chgData name="Neemias Informatica Lima" userId="b77af7bd85500281" providerId="LiveId" clId="{70BF4EFA-C635-4E02-85A4-EE8AA687EAFE}" dt="2023-07-25T23:52:11.947" v="76"/>
          <ac:picMkLst>
            <pc:docMk/>
            <pc:sldMk cId="3902406419" sldId="283"/>
            <ac:picMk id="8" creationId="{5ED0E2B3-CD61-4068-16B9-2A663EE7B7D9}"/>
          </ac:picMkLst>
        </pc:picChg>
        <pc:picChg chg="add mod">
          <ac:chgData name="Neemias Informatica Lima" userId="b77af7bd85500281" providerId="LiveId" clId="{70BF4EFA-C635-4E02-85A4-EE8AA687EAFE}" dt="2023-07-25T23:52:11.947" v="76"/>
          <ac:picMkLst>
            <pc:docMk/>
            <pc:sldMk cId="3902406419" sldId="283"/>
            <ac:picMk id="9" creationId="{18B901A2-6B27-3819-6BC5-4B4074B3EECB}"/>
          </ac:picMkLst>
        </pc:picChg>
      </pc:sldChg>
      <pc:sldChg chg="addSp delSp modSp mod">
        <pc:chgData name="Neemias Informatica Lima" userId="b77af7bd85500281" providerId="LiveId" clId="{70BF4EFA-C635-4E02-85A4-EE8AA687EAFE}" dt="2023-07-26T00:00:16.268" v="191" actId="6549"/>
        <pc:sldMkLst>
          <pc:docMk/>
          <pc:sldMk cId="2424059023" sldId="284"/>
        </pc:sldMkLst>
        <pc:spChg chg="del">
          <ac:chgData name="Neemias Informatica Lima" userId="b77af7bd85500281" providerId="LiveId" clId="{70BF4EFA-C635-4E02-85A4-EE8AA687EAFE}" dt="2023-07-25T23:52:37.561" v="79" actId="478"/>
          <ac:spMkLst>
            <pc:docMk/>
            <pc:sldMk cId="2424059023" sldId="284"/>
            <ac:spMk id="2" creationId="{5448C91B-BD93-B540-0F02-1F19032D0E0D}"/>
          </ac:spMkLst>
        </pc:spChg>
        <pc:spChg chg="del">
          <ac:chgData name="Neemias Informatica Lima" userId="b77af7bd85500281" providerId="LiveId" clId="{70BF4EFA-C635-4E02-85A4-EE8AA687EAFE}" dt="2023-07-25T23:52:37.561" v="79" actId="478"/>
          <ac:spMkLst>
            <pc:docMk/>
            <pc:sldMk cId="2424059023" sldId="284"/>
            <ac:spMk id="3" creationId="{E563B708-1A1D-9AA7-DD96-FB882AF3DA40}"/>
          </ac:spMkLst>
        </pc:spChg>
        <pc:spChg chg="add mod">
          <ac:chgData name="Neemias Informatica Lima" userId="b77af7bd85500281" providerId="LiveId" clId="{70BF4EFA-C635-4E02-85A4-EE8AA687EAFE}" dt="2023-07-25T23:52:38.122" v="80"/>
          <ac:spMkLst>
            <pc:docMk/>
            <pc:sldMk cId="2424059023" sldId="284"/>
            <ac:spMk id="6" creationId="{66AE90E3-AC57-DD86-AC9B-E74D0C2B036E}"/>
          </ac:spMkLst>
        </pc:spChg>
        <pc:spChg chg="add mod">
          <ac:chgData name="Neemias Informatica Lima" userId="b77af7bd85500281" providerId="LiveId" clId="{70BF4EFA-C635-4E02-85A4-EE8AA687EAFE}" dt="2023-07-25T23:52:38.122" v="80"/>
          <ac:spMkLst>
            <pc:docMk/>
            <pc:sldMk cId="2424059023" sldId="284"/>
            <ac:spMk id="7" creationId="{1D466D24-A8FB-06BE-67E0-58F3C8F57E12}"/>
          </ac:spMkLst>
        </pc:spChg>
        <pc:spChg chg="mod">
          <ac:chgData name="Neemias Informatica Lima" userId="b77af7bd85500281" providerId="LiveId" clId="{70BF4EFA-C635-4E02-85A4-EE8AA687EAFE}" dt="2023-07-25T23:58:38.835" v="165" actId="2057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0:16.268" v="191" actId="6549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70BF4EFA-C635-4E02-85A4-EE8AA687EAFE}" dt="2023-07-25T23:52:37.561" v="79" actId="478"/>
          <ac:picMkLst>
            <pc:docMk/>
            <pc:sldMk cId="2424059023" sldId="284"/>
            <ac:picMk id="4" creationId="{12736DC3-3EF5-5FF0-9751-EA431A7F7D81}"/>
          </ac:picMkLst>
        </pc:picChg>
        <pc:picChg chg="del">
          <ac:chgData name="Neemias Informatica Lima" userId="b77af7bd85500281" providerId="LiveId" clId="{70BF4EFA-C635-4E02-85A4-EE8AA687EAFE}" dt="2023-07-25T23:52:37.561" v="79" actId="478"/>
          <ac:picMkLst>
            <pc:docMk/>
            <pc:sldMk cId="2424059023" sldId="284"/>
            <ac:picMk id="5" creationId="{076D8450-2428-BADD-0B44-188453E51C9E}"/>
          </ac:picMkLst>
        </pc:picChg>
        <pc:picChg chg="add mod">
          <ac:chgData name="Neemias Informatica Lima" userId="b77af7bd85500281" providerId="LiveId" clId="{70BF4EFA-C635-4E02-85A4-EE8AA687EAFE}" dt="2023-07-25T23:52:38.122" v="80"/>
          <ac:picMkLst>
            <pc:docMk/>
            <pc:sldMk cId="2424059023" sldId="284"/>
            <ac:picMk id="8" creationId="{46375442-6DC0-7CDE-49C5-8B0C451DE421}"/>
          </ac:picMkLst>
        </pc:picChg>
        <pc:picChg chg="add mod">
          <ac:chgData name="Neemias Informatica Lima" userId="b77af7bd85500281" providerId="LiveId" clId="{70BF4EFA-C635-4E02-85A4-EE8AA687EAFE}" dt="2023-07-25T23:52:38.122" v="80"/>
          <ac:picMkLst>
            <pc:docMk/>
            <pc:sldMk cId="2424059023" sldId="284"/>
            <ac:picMk id="9" creationId="{2CC0FD82-8D8A-175B-49BD-99EDD91F81FD}"/>
          </ac:picMkLst>
        </pc:picChg>
      </pc:sldChg>
      <pc:sldChg chg="addSp delSp modSp mod">
        <pc:chgData name="Neemias Informatica Lima" userId="b77af7bd85500281" providerId="LiveId" clId="{70BF4EFA-C635-4E02-85A4-EE8AA687EAFE}" dt="2023-07-26T00:02:56.661" v="243" actId="207"/>
        <pc:sldMkLst>
          <pc:docMk/>
          <pc:sldMk cId="2241968852" sldId="285"/>
        </pc:sldMkLst>
        <pc:spChg chg="del">
          <ac:chgData name="Neemias Informatica Lima" userId="b77af7bd85500281" providerId="LiveId" clId="{70BF4EFA-C635-4E02-85A4-EE8AA687EAFE}" dt="2023-07-25T23:52:56.561" v="83" actId="478"/>
          <ac:spMkLst>
            <pc:docMk/>
            <pc:sldMk cId="2241968852" sldId="285"/>
            <ac:spMk id="2" creationId="{F4F771C1-83E3-12C5-DBA1-C1AABF506852}"/>
          </ac:spMkLst>
        </pc:spChg>
        <pc:spChg chg="del">
          <ac:chgData name="Neemias Informatica Lima" userId="b77af7bd85500281" providerId="LiveId" clId="{70BF4EFA-C635-4E02-85A4-EE8AA687EAFE}" dt="2023-07-25T23:52:56.561" v="83" actId="478"/>
          <ac:spMkLst>
            <pc:docMk/>
            <pc:sldMk cId="2241968852" sldId="285"/>
            <ac:spMk id="3" creationId="{0099895D-FE3D-1042-7382-7A86FCF45654}"/>
          </ac:spMkLst>
        </pc:spChg>
        <pc:spChg chg="add mod">
          <ac:chgData name="Neemias Informatica Lima" userId="b77af7bd85500281" providerId="LiveId" clId="{70BF4EFA-C635-4E02-85A4-EE8AA687EAFE}" dt="2023-07-25T23:52:56.910" v="84"/>
          <ac:spMkLst>
            <pc:docMk/>
            <pc:sldMk cId="2241968852" sldId="285"/>
            <ac:spMk id="6" creationId="{5E8CB69D-73BB-0BDB-51A4-F4EE1B6D1C04}"/>
          </ac:spMkLst>
        </pc:spChg>
        <pc:spChg chg="add mod">
          <ac:chgData name="Neemias Informatica Lima" userId="b77af7bd85500281" providerId="LiveId" clId="{70BF4EFA-C635-4E02-85A4-EE8AA687EAFE}" dt="2023-07-25T23:52:56.910" v="84"/>
          <ac:spMkLst>
            <pc:docMk/>
            <pc:sldMk cId="2241968852" sldId="285"/>
            <ac:spMk id="7" creationId="{C062E573-7681-6A57-9D95-178BF7C1444C}"/>
          </ac:spMkLst>
        </pc:spChg>
        <pc:spChg chg="mod">
          <ac:chgData name="Neemias Informatica Lima" userId="b77af7bd85500281" providerId="LiveId" clId="{70BF4EFA-C635-4E02-85A4-EE8AA687EAFE}" dt="2023-07-26T00:01:47.790" v="213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2:56.661" v="243" actId="20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70BF4EFA-C635-4E02-85A4-EE8AA687EAFE}" dt="2023-07-25T23:52:56.561" v="83" actId="478"/>
          <ac:picMkLst>
            <pc:docMk/>
            <pc:sldMk cId="2241968852" sldId="285"/>
            <ac:picMk id="4" creationId="{26FCE371-1823-90C1-B89D-65B5E05C4D80}"/>
          </ac:picMkLst>
        </pc:picChg>
        <pc:picChg chg="del">
          <ac:chgData name="Neemias Informatica Lima" userId="b77af7bd85500281" providerId="LiveId" clId="{70BF4EFA-C635-4E02-85A4-EE8AA687EAFE}" dt="2023-07-25T23:52:56.561" v="83" actId="478"/>
          <ac:picMkLst>
            <pc:docMk/>
            <pc:sldMk cId="2241968852" sldId="285"/>
            <ac:picMk id="5" creationId="{481AE682-A837-9478-BF33-F11C6C5EBD80}"/>
          </ac:picMkLst>
        </pc:picChg>
        <pc:picChg chg="add mod">
          <ac:chgData name="Neemias Informatica Lima" userId="b77af7bd85500281" providerId="LiveId" clId="{70BF4EFA-C635-4E02-85A4-EE8AA687EAFE}" dt="2023-07-25T23:52:56.910" v="84"/>
          <ac:picMkLst>
            <pc:docMk/>
            <pc:sldMk cId="2241968852" sldId="285"/>
            <ac:picMk id="8" creationId="{7E4811F5-9FDC-8318-34E6-BDE5CC260426}"/>
          </ac:picMkLst>
        </pc:picChg>
        <pc:picChg chg="add mod">
          <ac:chgData name="Neemias Informatica Lima" userId="b77af7bd85500281" providerId="LiveId" clId="{70BF4EFA-C635-4E02-85A4-EE8AA687EAFE}" dt="2023-07-25T23:52:56.910" v="84"/>
          <ac:picMkLst>
            <pc:docMk/>
            <pc:sldMk cId="2241968852" sldId="285"/>
            <ac:picMk id="9" creationId="{07F84724-0C72-5160-F9BC-2C0FBD7797B9}"/>
          </ac:picMkLst>
        </pc:picChg>
      </pc:sldChg>
      <pc:sldChg chg="addSp delSp modSp mod">
        <pc:chgData name="Neemias Informatica Lima" userId="b77af7bd85500281" providerId="LiveId" clId="{70BF4EFA-C635-4E02-85A4-EE8AA687EAFE}" dt="2023-07-26T00:05:24.979" v="270"/>
        <pc:sldMkLst>
          <pc:docMk/>
          <pc:sldMk cId="1959249856" sldId="286"/>
        </pc:sldMkLst>
        <pc:spChg chg="del">
          <ac:chgData name="Neemias Informatica Lima" userId="b77af7bd85500281" providerId="LiveId" clId="{70BF4EFA-C635-4E02-85A4-EE8AA687EAFE}" dt="2023-07-25T23:53:13.741" v="87" actId="478"/>
          <ac:spMkLst>
            <pc:docMk/>
            <pc:sldMk cId="1959249856" sldId="286"/>
            <ac:spMk id="2" creationId="{4B107FD8-FF2C-D912-F2B8-7158E66FA82F}"/>
          </ac:spMkLst>
        </pc:spChg>
        <pc:spChg chg="del">
          <ac:chgData name="Neemias Informatica Lima" userId="b77af7bd85500281" providerId="LiveId" clId="{70BF4EFA-C635-4E02-85A4-EE8AA687EAFE}" dt="2023-07-25T23:53:13.741" v="87" actId="478"/>
          <ac:spMkLst>
            <pc:docMk/>
            <pc:sldMk cId="1959249856" sldId="286"/>
            <ac:spMk id="3" creationId="{030B43DF-D850-F3FF-6DBC-5537A388E7B3}"/>
          </ac:spMkLst>
        </pc:spChg>
        <pc:spChg chg="add mod">
          <ac:chgData name="Neemias Informatica Lima" userId="b77af7bd85500281" providerId="LiveId" clId="{70BF4EFA-C635-4E02-85A4-EE8AA687EAFE}" dt="2023-07-25T23:53:14.122" v="88"/>
          <ac:spMkLst>
            <pc:docMk/>
            <pc:sldMk cId="1959249856" sldId="286"/>
            <ac:spMk id="6" creationId="{6D14C760-7EAB-140C-C5D6-A56918D05283}"/>
          </ac:spMkLst>
        </pc:spChg>
        <pc:spChg chg="add mod">
          <ac:chgData name="Neemias Informatica Lima" userId="b77af7bd85500281" providerId="LiveId" clId="{70BF4EFA-C635-4E02-85A4-EE8AA687EAFE}" dt="2023-07-25T23:53:14.122" v="88"/>
          <ac:spMkLst>
            <pc:docMk/>
            <pc:sldMk cId="1959249856" sldId="286"/>
            <ac:spMk id="7" creationId="{8F3CF0ED-FEE4-E591-139C-653BCBCED841}"/>
          </ac:spMkLst>
        </pc:spChg>
        <pc:spChg chg="mod">
          <ac:chgData name="Neemias Informatica Lima" userId="b77af7bd85500281" providerId="LiveId" clId="{70BF4EFA-C635-4E02-85A4-EE8AA687EAFE}" dt="2023-07-26T00:04:04.592" v="25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5:24.979" v="27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70BF4EFA-C635-4E02-85A4-EE8AA687EAFE}" dt="2023-07-25T23:53:13.741" v="87" actId="478"/>
          <ac:picMkLst>
            <pc:docMk/>
            <pc:sldMk cId="1959249856" sldId="286"/>
            <ac:picMk id="4" creationId="{A3502776-9141-DAB8-3C65-B06976C8A3A6}"/>
          </ac:picMkLst>
        </pc:picChg>
        <pc:picChg chg="del">
          <ac:chgData name="Neemias Informatica Lima" userId="b77af7bd85500281" providerId="LiveId" clId="{70BF4EFA-C635-4E02-85A4-EE8AA687EAFE}" dt="2023-07-25T23:53:13.741" v="87" actId="478"/>
          <ac:picMkLst>
            <pc:docMk/>
            <pc:sldMk cId="1959249856" sldId="286"/>
            <ac:picMk id="5" creationId="{F65291AA-D5ED-C2C9-382D-60B59A7DBA75}"/>
          </ac:picMkLst>
        </pc:picChg>
        <pc:picChg chg="add mod">
          <ac:chgData name="Neemias Informatica Lima" userId="b77af7bd85500281" providerId="LiveId" clId="{70BF4EFA-C635-4E02-85A4-EE8AA687EAFE}" dt="2023-07-25T23:53:14.122" v="88"/>
          <ac:picMkLst>
            <pc:docMk/>
            <pc:sldMk cId="1959249856" sldId="286"/>
            <ac:picMk id="8" creationId="{8041C163-EC9F-F965-C4C2-5E44D220DFDD}"/>
          </ac:picMkLst>
        </pc:picChg>
        <pc:picChg chg="add mod">
          <ac:chgData name="Neemias Informatica Lima" userId="b77af7bd85500281" providerId="LiveId" clId="{70BF4EFA-C635-4E02-85A4-EE8AA687EAFE}" dt="2023-07-25T23:53:14.122" v="88"/>
          <ac:picMkLst>
            <pc:docMk/>
            <pc:sldMk cId="1959249856" sldId="286"/>
            <ac:picMk id="9" creationId="{4B738343-EC6D-DDF9-B985-7A0C103826AD}"/>
          </ac:picMkLst>
        </pc:picChg>
      </pc:sldChg>
      <pc:sldChg chg="addSp delSp modSp mod">
        <pc:chgData name="Neemias Informatica Lima" userId="b77af7bd85500281" providerId="LiveId" clId="{70BF4EFA-C635-4E02-85A4-EE8AA687EAFE}" dt="2023-07-26T00:07:33.542" v="287" actId="313"/>
        <pc:sldMkLst>
          <pc:docMk/>
          <pc:sldMk cId="2857006406" sldId="287"/>
        </pc:sldMkLst>
        <pc:spChg chg="del">
          <ac:chgData name="Neemias Informatica Lima" userId="b77af7bd85500281" providerId="LiveId" clId="{70BF4EFA-C635-4E02-85A4-EE8AA687EAFE}" dt="2023-07-25T23:53:37.425" v="93" actId="478"/>
          <ac:spMkLst>
            <pc:docMk/>
            <pc:sldMk cId="2857006406" sldId="287"/>
            <ac:spMk id="2" creationId="{6A3800FE-FEA4-281A-B38B-EBA1FBE51B3E}"/>
          </ac:spMkLst>
        </pc:spChg>
        <pc:spChg chg="del">
          <ac:chgData name="Neemias Informatica Lima" userId="b77af7bd85500281" providerId="LiveId" clId="{70BF4EFA-C635-4E02-85A4-EE8AA687EAFE}" dt="2023-07-25T23:53:37.425" v="93" actId="478"/>
          <ac:spMkLst>
            <pc:docMk/>
            <pc:sldMk cId="2857006406" sldId="287"/>
            <ac:spMk id="3" creationId="{D30C7927-E748-F33E-1525-E02850415F22}"/>
          </ac:spMkLst>
        </pc:spChg>
        <pc:spChg chg="add mod">
          <ac:chgData name="Neemias Informatica Lima" userId="b77af7bd85500281" providerId="LiveId" clId="{70BF4EFA-C635-4E02-85A4-EE8AA687EAFE}" dt="2023-07-25T23:53:37.851" v="94"/>
          <ac:spMkLst>
            <pc:docMk/>
            <pc:sldMk cId="2857006406" sldId="287"/>
            <ac:spMk id="6" creationId="{BDC1ADE2-2244-599B-566C-3CC288D6A210}"/>
          </ac:spMkLst>
        </pc:spChg>
        <pc:spChg chg="add mod">
          <ac:chgData name="Neemias Informatica Lima" userId="b77af7bd85500281" providerId="LiveId" clId="{70BF4EFA-C635-4E02-85A4-EE8AA687EAFE}" dt="2023-07-25T23:53:37.851" v="94"/>
          <ac:spMkLst>
            <pc:docMk/>
            <pc:sldMk cId="2857006406" sldId="287"/>
            <ac:spMk id="7" creationId="{36D26608-E90C-2D57-3619-313CB0CA8FE6}"/>
          </ac:spMkLst>
        </pc:spChg>
        <pc:spChg chg="mod">
          <ac:chgData name="Neemias Informatica Lima" userId="b77af7bd85500281" providerId="LiveId" clId="{70BF4EFA-C635-4E02-85A4-EE8AA687EAFE}" dt="2023-07-26T00:07:33.542" v="287" actId="313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70BF4EFA-C635-4E02-85A4-EE8AA687EAFE}" dt="2023-07-25T23:53:37.425" v="93" actId="478"/>
          <ac:picMkLst>
            <pc:docMk/>
            <pc:sldMk cId="2857006406" sldId="287"/>
            <ac:picMk id="4" creationId="{48740DD9-EFBE-5FDD-1F96-F5159B348663}"/>
          </ac:picMkLst>
        </pc:picChg>
        <pc:picChg chg="del">
          <ac:chgData name="Neemias Informatica Lima" userId="b77af7bd85500281" providerId="LiveId" clId="{70BF4EFA-C635-4E02-85A4-EE8AA687EAFE}" dt="2023-07-25T23:53:37.425" v="93" actId="478"/>
          <ac:picMkLst>
            <pc:docMk/>
            <pc:sldMk cId="2857006406" sldId="287"/>
            <ac:picMk id="5" creationId="{19F96F83-1902-8460-A1D5-DEA60DE57ED7}"/>
          </ac:picMkLst>
        </pc:picChg>
        <pc:picChg chg="add mod">
          <ac:chgData name="Neemias Informatica Lima" userId="b77af7bd85500281" providerId="LiveId" clId="{70BF4EFA-C635-4E02-85A4-EE8AA687EAFE}" dt="2023-07-25T23:53:37.851" v="94"/>
          <ac:picMkLst>
            <pc:docMk/>
            <pc:sldMk cId="2857006406" sldId="287"/>
            <ac:picMk id="8" creationId="{009787A1-6377-2DF2-D88A-51EE249831F1}"/>
          </ac:picMkLst>
        </pc:picChg>
        <pc:picChg chg="add mod">
          <ac:chgData name="Neemias Informatica Lima" userId="b77af7bd85500281" providerId="LiveId" clId="{70BF4EFA-C635-4E02-85A4-EE8AA687EAFE}" dt="2023-07-25T23:53:37.851" v="94"/>
          <ac:picMkLst>
            <pc:docMk/>
            <pc:sldMk cId="2857006406" sldId="287"/>
            <ac:picMk id="9" creationId="{ED201D25-645B-B612-52CC-F8B0E14E3436}"/>
          </ac:picMkLst>
        </pc:picChg>
      </pc:sldChg>
      <pc:sldChg chg="addSp delSp modSp mod">
        <pc:chgData name="Neemias Informatica Lima" userId="b77af7bd85500281" providerId="LiveId" clId="{70BF4EFA-C635-4E02-85A4-EE8AA687EAFE}" dt="2023-07-25T23:55:48.282" v="120" actId="313"/>
        <pc:sldMkLst>
          <pc:docMk/>
          <pc:sldMk cId="2630436816" sldId="288"/>
        </pc:sldMkLst>
        <pc:spChg chg="del">
          <ac:chgData name="Neemias Informatica Lima" userId="b77af7bd85500281" providerId="LiveId" clId="{70BF4EFA-C635-4E02-85A4-EE8AA687EAFE}" dt="2023-07-25T23:51:44.712" v="71" actId="478"/>
          <ac:spMkLst>
            <pc:docMk/>
            <pc:sldMk cId="2630436816" sldId="288"/>
            <ac:spMk id="2" creationId="{EF47AC37-76E0-0D1D-AC73-A8845302AB22}"/>
          </ac:spMkLst>
        </pc:spChg>
        <pc:spChg chg="del">
          <ac:chgData name="Neemias Informatica Lima" userId="b77af7bd85500281" providerId="LiveId" clId="{70BF4EFA-C635-4E02-85A4-EE8AA687EAFE}" dt="2023-07-25T23:51:44.712" v="71" actId="478"/>
          <ac:spMkLst>
            <pc:docMk/>
            <pc:sldMk cId="2630436816" sldId="288"/>
            <ac:spMk id="3" creationId="{9178F071-A7A4-103C-4FED-3AB988353EEC}"/>
          </ac:spMkLst>
        </pc:spChg>
        <pc:spChg chg="add mod">
          <ac:chgData name="Neemias Informatica Lima" userId="b77af7bd85500281" providerId="LiveId" clId="{70BF4EFA-C635-4E02-85A4-EE8AA687EAFE}" dt="2023-07-25T23:51:45.065" v="72"/>
          <ac:spMkLst>
            <pc:docMk/>
            <pc:sldMk cId="2630436816" sldId="288"/>
            <ac:spMk id="6" creationId="{98BF13D1-6BB1-7F51-09F2-9C96D7BB94D5}"/>
          </ac:spMkLst>
        </pc:spChg>
        <pc:spChg chg="add mod">
          <ac:chgData name="Neemias Informatica Lima" userId="b77af7bd85500281" providerId="LiveId" clId="{70BF4EFA-C635-4E02-85A4-EE8AA687EAFE}" dt="2023-07-25T23:51:45.065" v="72"/>
          <ac:spMkLst>
            <pc:docMk/>
            <pc:sldMk cId="2630436816" sldId="288"/>
            <ac:spMk id="7" creationId="{3BCD3BD0-AF48-39F5-9870-CD32DA04448C}"/>
          </ac:spMkLst>
        </pc:spChg>
        <pc:spChg chg="mod">
          <ac:chgData name="Neemias Informatica Lima" userId="b77af7bd85500281" providerId="LiveId" clId="{70BF4EFA-C635-4E02-85A4-EE8AA687EAFE}" dt="2023-07-25T23:55:48.282" v="120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5:10.177" v="104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1:44.712" v="71" actId="478"/>
          <ac:picMkLst>
            <pc:docMk/>
            <pc:sldMk cId="2630436816" sldId="288"/>
            <ac:picMk id="4" creationId="{FB6D4313-215E-240F-0D3F-C8EC65EE1CEE}"/>
          </ac:picMkLst>
        </pc:picChg>
        <pc:picChg chg="del">
          <ac:chgData name="Neemias Informatica Lima" userId="b77af7bd85500281" providerId="LiveId" clId="{70BF4EFA-C635-4E02-85A4-EE8AA687EAFE}" dt="2023-07-25T23:51:44.712" v="71" actId="478"/>
          <ac:picMkLst>
            <pc:docMk/>
            <pc:sldMk cId="2630436816" sldId="288"/>
            <ac:picMk id="5" creationId="{82E3D6E2-7EE4-C71D-6192-499B9E6DDF88}"/>
          </ac:picMkLst>
        </pc:picChg>
        <pc:picChg chg="add mod">
          <ac:chgData name="Neemias Informatica Lima" userId="b77af7bd85500281" providerId="LiveId" clId="{70BF4EFA-C635-4E02-85A4-EE8AA687EAFE}" dt="2023-07-25T23:51:45.065" v="72"/>
          <ac:picMkLst>
            <pc:docMk/>
            <pc:sldMk cId="2630436816" sldId="288"/>
            <ac:picMk id="8" creationId="{D6392301-8EFC-A362-99BF-276F9FBA7460}"/>
          </ac:picMkLst>
        </pc:picChg>
        <pc:picChg chg="add mod">
          <ac:chgData name="Neemias Informatica Lima" userId="b77af7bd85500281" providerId="LiveId" clId="{70BF4EFA-C635-4E02-85A4-EE8AA687EAFE}" dt="2023-07-25T23:51:45.065" v="72"/>
          <ac:picMkLst>
            <pc:docMk/>
            <pc:sldMk cId="2630436816" sldId="288"/>
            <ac:picMk id="9" creationId="{9C747321-5B1E-1B9C-C7E8-F73806646B4E}"/>
          </ac:picMkLst>
        </pc:picChg>
      </pc:sldChg>
      <pc:sldChg chg="addSp delSp modSp mod">
        <pc:chgData name="Neemias Informatica Lima" userId="b77af7bd85500281" providerId="LiveId" clId="{70BF4EFA-C635-4E02-85A4-EE8AA687EAFE}" dt="2023-07-25T23:58:15.523" v="160" actId="6549"/>
        <pc:sldMkLst>
          <pc:docMk/>
          <pc:sldMk cId="3032827026" sldId="289"/>
        </pc:sldMkLst>
        <pc:spChg chg="del">
          <ac:chgData name="Neemias Informatica Lima" userId="b77af7bd85500281" providerId="LiveId" clId="{70BF4EFA-C635-4E02-85A4-EE8AA687EAFE}" dt="2023-07-25T23:52:27.374" v="77" actId="478"/>
          <ac:spMkLst>
            <pc:docMk/>
            <pc:sldMk cId="3032827026" sldId="289"/>
            <ac:spMk id="2" creationId="{F5580265-5AA2-3AE3-CBED-F6CC3BD6042C}"/>
          </ac:spMkLst>
        </pc:spChg>
        <pc:spChg chg="del">
          <ac:chgData name="Neemias Informatica Lima" userId="b77af7bd85500281" providerId="LiveId" clId="{70BF4EFA-C635-4E02-85A4-EE8AA687EAFE}" dt="2023-07-25T23:52:27.374" v="77" actId="478"/>
          <ac:spMkLst>
            <pc:docMk/>
            <pc:sldMk cId="3032827026" sldId="289"/>
            <ac:spMk id="3" creationId="{662D4E7D-B5EC-9FCE-1C2F-2F47F941B2BC}"/>
          </ac:spMkLst>
        </pc:spChg>
        <pc:spChg chg="add mod">
          <ac:chgData name="Neemias Informatica Lima" userId="b77af7bd85500281" providerId="LiveId" clId="{70BF4EFA-C635-4E02-85A4-EE8AA687EAFE}" dt="2023-07-25T23:52:27.951" v="78"/>
          <ac:spMkLst>
            <pc:docMk/>
            <pc:sldMk cId="3032827026" sldId="289"/>
            <ac:spMk id="6" creationId="{88F95B22-0B17-9481-526D-40ED6F40ADA5}"/>
          </ac:spMkLst>
        </pc:spChg>
        <pc:spChg chg="add mod">
          <ac:chgData name="Neemias Informatica Lima" userId="b77af7bd85500281" providerId="LiveId" clId="{70BF4EFA-C635-4E02-85A4-EE8AA687EAFE}" dt="2023-07-25T23:52:27.951" v="78"/>
          <ac:spMkLst>
            <pc:docMk/>
            <pc:sldMk cId="3032827026" sldId="289"/>
            <ac:spMk id="7" creationId="{35EDF1FD-A111-1684-F827-06A272011522}"/>
          </ac:spMkLst>
        </pc:spChg>
        <pc:spChg chg="mod">
          <ac:chgData name="Neemias Informatica Lima" userId="b77af7bd85500281" providerId="LiveId" clId="{70BF4EFA-C635-4E02-85A4-EE8AA687EAFE}" dt="2023-07-25T23:58:15.523" v="160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70BF4EFA-C635-4E02-85A4-EE8AA687EAFE}" dt="2023-07-25T23:56:43.703" v="141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2:27.374" v="77" actId="478"/>
          <ac:picMkLst>
            <pc:docMk/>
            <pc:sldMk cId="3032827026" sldId="289"/>
            <ac:picMk id="4" creationId="{C201B004-7A1D-2A0E-7751-AD0A2A8B9535}"/>
          </ac:picMkLst>
        </pc:picChg>
        <pc:picChg chg="del">
          <ac:chgData name="Neemias Informatica Lima" userId="b77af7bd85500281" providerId="LiveId" clId="{70BF4EFA-C635-4E02-85A4-EE8AA687EAFE}" dt="2023-07-25T23:52:27.374" v="77" actId="478"/>
          <ac:picMkLst>
            <pc:docMk/>
            <pc:sldMk cId="3032827026" sldId="289"/>
            <ac:picMk id="5" creationId="{DF619252-3A68-36C3-8A02-1BBB1778C807}"/>
          </ac:picMkLst>
        </pc:picChg>
        <pc:picChg chg="add mod">
          <ac:chgData name="Neemias Informatica Lima" userId="b77af7bd85500281" providerId="LiveId" clId="{70BF4EFA-C635-4E02-85A4-EE8AA687EAFE}" dt="2023-07-25T23:52:27.951" v="78"/>
          <ac:picMkLst>
            <pc:docMk/>
            <pc:sldMk cId="3032827026" sldId="289"/>
            <ac:picMk id="8" creationId="{522D4808-B459-4DD8-9C36-9D4282D7B9E5}"/>
          </ac:picMkLst>
        </pc:picChg>
        <pc:picChg chg="add mod">
          <ac:chgData name="Neemias Informatica Lima" userId="b77af7bd85500281" providerId="LiveId" clId="{70BF4EFA-C635-4E02-85A4-EE8AA687EAFE}" dt="2023-07-25T23:52:27.951" v="78"/>
          <ac:picMkLst>
            <pc:docMk/>
            <pc:sldMk cId="3032827026" sldId="289"/>
            <ac:picMk id="9" creationId="{9C1535DA-8A27-1D04-82C9-14E6073D4607}"/>
          </ac:picMkLst>
        </pc:picChg>
      </pc:sldChg>
      <pc:sldChg chg="addSp delSp modSp mod">
        <pc:chgData name="Neemias Informatica Lima" userId="b77af7bd85500281" providerId="LiveId" clId="{70BF4EFA-C635-4E02-85A4-EE8AA687EAFE}" dt="2023-07-26T00:01:12.995" v="208" actId="1035"/>
        <pc:sldMkLst>
          <pc:docMk/>
          <pc:sldMk cId="3772032319" sldId="290"/>
        </pc:sldMkLst>
        <pc:spChg chg="del">
          <ac:chgData name="Neemias Informatica Lima" userId="b77af7bd85500281" providerId="LiveId" clId="{70BF4EFA-C635-4E02-85A4-EE8AA687EAFE}" dt="2023-07-25T23:52:46.037" v="81" actId="478"/>
          <ac:spMkLst>
            <pc:docMk/>
            <pc:sldMk cId="3772032319" sldId="290"/>
            <ac:spMk id="2" creationId="{F893D189-21E4-236D-2998-75E843222639}"/>
          </ac:spMkLst>
        </pc:spChg>
        <pc:spChg chg="del">
          <ac:chgData name="Neemias Informatica Lima" userId="b77af7bd85500281" providerId="LiveId" clId="{70BF4EFA-C635-4E02-85A4-EE8AA687EAFE}" dt="2023-07-25T23:52:46.037" v="81" actId="478"/>
          <ac:spMkLst>
            <pc:docMk/>
            <pc:sldMk cId="3772032319" sldId="290"/>
            <ac:spMk id="3" creationId="{7EEE24F7-3AFD-3D69-5A54-D12264F66391}"/>
          </ac:spMkLst>
        </pc:spChg>
        <pc:spChg chg="add mod">
          <ac:chgData name="Neemias Informatica Lima" userId="b77af7bd85500281" providerId="LiveId" clId="{70BF4EFA-C635-4E02-85A4-EE8AA687EAFE}" dt="2023-07-25T23:52:46.378" v="82"/>
          <ac:spMkLst>
            <pc:docMk/>
            <pc:sldMk cId="3772032319" sldId="290"/>
            <ac:spMk id="6" creationId="{21F33FAF-AC31-9F25-C5DE-618FFB28596F}"/>
          </ac:spMkLst>
        </pc:spChg>
        <pc:spChg chg="add mod">
          <ac:chgData name="Neemias Informatica Lima" userId="b77af7bd85500281" providerId="LiveId" clId="{70BF4EFA-C635-4E02-85A4-EE8AA687EAFE}" dt="2023-07-25T23:52:46.378" v="82"/>
          <ac:spMkLst>
            <pc:docMk/>
            <pc:sldMk cId="3772032319" sldId="290"/>
            <ac:spMk id="7" creationId="{39B58CFE-B762-99AB-3B13-A4C5BADF0865}"/>
          </ac:spMkLst>
        </pc:spChg>
        <pc:spChg chg="mod">
          <ac:chgData name="Neemias Informatica Lima" userId="b77af7bd85500281" providerId="LiveId" clId="{70BF4EFA-C635-4E02-85A4-EE8AA687EAFE}" dt="2023-07-26T00:01:12.995" v="208" actId="103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70BF4EFA-C635-4E02-85A4-EE8AA687EAFE}" dt="2023-07-25T23:58:50.451" v="170" actId="2057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2:46.037" v="81" actId="478"/>
          <ac:picMkLst>
            <pc:docMk/>
            <pc:sldMk cId="3772032319" sldId="290"/>
            <ac:picMk id="4" creationId="{99874C42-34AB-8FB5-16FD-074885951211}"/>
          </ac:picMkLst>
        </pc:picChg>
        <pc:picChg chg="del">
          <ac:chgData name="Neemias Informatica Lima" userId="b77af7bd85500281" providerId="LiveId" clId="{70BF4EFA-C635-4E02-85A4-EE8AA687EAFE}" dt="2023-07-25T23:52:46.037" v="81" actId="478"/>
          <ac:picMkLst>
            <pc:docMk/>
            <pc:sldMk cId="3772032319" sldId="290"/>
            <ac:picMk id="5" creationId="{0785B292-7DA8-29C6-E61A-E985840933A3}"/>
          </ac:picMkLst>
        </pc:picChg>
        <pc:picChg chg="add mod">
          <ac:chgData name="Neemias Informatica Lima" userId="b77af7bd85500281" providerId="LiveId" clId="{70BF4EFA-C635-4E02-85A4-EE8AA687EAFE}" dt="2023-07-25T23:52:46.378" v="82"/>
          <ac:picMkLst>
            <pc:docMk/>
            <pc:sldMk cId="3772032319" sldId="290"/>
            <ac:picMk id="8" creationId="{82106B95-983B-BBA5-75C9-7C2056B4BD05}"/>
          </ac:picMkLst>
        </pc:picChg>
        <pc:picChg chg="add mod">
          <ac:chgData name="Neemias Informatica Lima" userId="b77af7bd85500281" providerId="LiveId" clId="{70BF4EFA-C635-4E02-85A4-EE8AA687EAFE}" dt="2023-07-25T23:52:46.378" v="82"/>
          <ac:picMkLst>
            <pc:docMk/>
            <pc:sldMk cId="3772032319" sldId="290"/>
            <ac:picMk id="9" creationId="{484F0367-3DEE-B0D8-28C4-5FB1388790EE}"/>
          </ac:picMkLst>
        </pc:picChg>
      </pc:sldChg>
      <pc:sldChg chg="addSp delSp modSp mod">
        <pc:chgData name="Neemias Informatica Lima" userId="b77af7bd85500281" providerId="LiveId" clId="{70BF4EFA-C635-4E02-85A4-EE8AA687EAFE}" dt="2023-07-26T00:03:24.328" v="252"/>
        <pc:sldMkLst>
          <pc:docMk/>
          <pc:sldMk cId="1768216317" sldId="291"/>
        </pc:sldMkLst>
        <pc:spChg chg="del">
          <ac:chgData name="Neemias Informatica Lima" userId="b77af7bd85500281" providerId="LiveId" clId="{70BF4EFA-C635-4E02-85A4-EE8AA687EAFE}" dt="2023-07-25T23:53:04.449" v="85" actId="478"/>
          <ac:spMkLst>
            <pc:docMk/>
            <pc:sldMk cId="1768216317" sldId="291"/>
            <ac:spMk id="2" creationId="{FECC388F-52FD-C696-9DA8-8366C328A147}"/>
          </ac:spMkLst>
        </pc:spChg>
        <pc:spChg chg="del">
          <ac:chgData name="Neemias Informatica Lima" userId="b77af7bd85500281" providerId="LiveId" clId="{70BF4EFA-C635-4E02-85A4-EE8AA687EAFE}" dt="2023-07-25T23:53:04.449" v="85" actId="478"/>
          <ac:spMkLst>
            <pc:docMk/>
            <pc:sldMk cId="1768216317" sldId="291"/>
            <ac:spMk id="3" creationId="{1B565B09-C3A5-96D0-65CC-9AFE89FF4870}"/>
          </ac:spMkLst>
        </pc:spChg>
        <pc:spChg chg="add mod">
          <ac:chgData name="Neemias Informatica Lima" userId="b77af7bd85500281" providerId="LiveId" clId="{70BF4EFA-C635-4E02-85A4-EE8AA687EAFE}" dt="2023-07-25T23:53:04.862" v="86"/>
          <ac:spMkLst>
            <pc:docMk/>
            <pc:sldMk cId="1768216317" sldId="291"/>
            <ac:spMk id="6" creationId="{55C9F7F9-F2DD-5368-7E5A-9007BC64C5E7}"/>
          </ac:spMkLst>
        </pc:spChg>
        <pc:spChg chg="add mod">
          <ac:chgData name="Neemias Informatica Lima" userId="b77af7bd85500281" providerId="LiveId" clId="{70BF4EFA-C635-4E02-85A4-EE8AA687EAFE}" dt="2023-07-25T23:53:04.862" v="86"/>
          <ac:spMkLst>
            <pc:docMk/>
            <pc:sldMk cId="1768216317" sldId="291"/>
            <ac:spMk id="7" creationId="{C5195436-F292-2C09-CD33-60AB3FB774C7}"/>
          </ac:spMkLst>
        </pc:spChg>
        <pc:spChg chg="mod">
          <ac:chgData name="Neemias Informatica Lima" userId="b77af7bd85500281" providerId="LiveId" clId="{70BF4EFA-C635-4E02-85A4-EE8AA687EAFE}" dt="2023-07-26T00:03:24.328" v="252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70BF4EFA-C635-4E02-85A4-EE8AA687EAFE}" dt="2023-07-26T00:01:54.161" v="21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3:04.449" v="85" actId="478"/>
          <ac:picMkLst>
            <pc:docMk/>
            <pc:sldMk cId="1768216317" sldId="291"/>
            <ac:picMk id="4" creationId="{2C97A3C9-C9BE-DD44-696E-3D2DBC4A2730}"/>
          </ac:picMkLst>
        </pc:picChg>
        <pc:picChg chg="del">
          <ac:chgData name="Neemias Informatica Lima" userId="b77af7bd85500281" providerId="LiveId" clId="{70BF4EFA-C635-4E02-85A4-EE8AA687EAFE}" dt="2023-07-25T23:53:04.449" v="85" actId="478"/>
          <ac:picMkLst>
            <pc:docMk/>
            <pc:sldMk cId="1768216317" sldId="291"/>
            <ac:picMk id="5" creationId="{6F585D8B-DFB3-3046-199A-AF99A4A2ED29}"/>
          </ac:picMkLst>
        </pc:picChg>
        <pc:picChg chg="add mod">
          <ac:chgData name="Neemias Informatica Lima" userId="b77af7bd85500281" providerId="LiveId" clId="{70BF4EFA-C635-4E02-85A4-EE8AA687EAFE}" dt="2023-07-25T23:53:04.862" v="86"/>
          <ac:picMkLst>
            <pc:docMk/>
            <pc:sldMk cId="1768216317" sldId="291"/>
            <ac:picMk id="8" creationId="{887E7B1E-7072-9D1D-F43C-B064E7B9031F}"/>
          </ac:picMkLst>
        </pc:picChg>
        <pc:picChg chg="add mod">
          <ac:chgData name="Neemias Informatica Lima" userId="b77af7bd85500281" providerId="LiveId" clId="{70BF4EFA-C635-4E02-85A4-EE8AA687EAFE}" dt="2023-07-25T23:53:04.862" v="86"/>
          <ac:picMkLst>
            <pc:docMk/>
            <pc:sldMk cId="1768216317" sldId="291"/>
            <ac:picMk id="9" creationId="{9CBB4291-AA9D-5B1C-A83E-8AB5BFCF1DC3}"/>
          </ac:picMkLst>
        </pc:picChg>
      </pc:sldChg>
      <pc:sldChg chg="addSp delSp modSp mod">
        <pc:chgData name="Neemias Informatica Lima" userId="b77af7bd85500281" providerId="LiveId" clId="{70BF4EFA-C635-4E02-85A4-EE8AA687EAFE}" dt="2023-07-26T00:07:47.547" v="289" actId="20577"/>
        <pc:sldMkLst>
          <pc:docMk/>
          <pc:sldMk cId="3757265641" sldId="292"/>
        </pc:sldMkLst>
        <pc:spChg chg="del">
          <ac:chgData name="Neemias Informatica Lima" userId="b77af7bd85500281" providerId="LiveId" clId="{70BF4EFA-C635-4E02-85A4-EE8AA687EAFE}" dt="2023-07-25T23:53:22.049" v="89" actId="478"/>
          <ac:spMkLst>
            <pc:docMk/>
            <pc:sldMk cId="3757265641" sldId="292"/>
            <ac:spMk id="2" creationId="{484F34BC-B9E4-5ADF-A90C-E72D16A651BF}"/>
          </ac:spMkLst>
        </pc:spChg>
        <pc:spChg chg="del">
          <ac:chgData name="Neemias Informatica Lima" userId="b77af7bd85500281" providerId="LiveId" clId="{70BF4EFA-C635-4E02-85A4-EE8AA687EAFE}" dt="2023-07-25T23:53:22.049" v="89" actId="478"/>
          <ac:spMkLst>
            <pc:docMk/>
            <pc:sldMk cId="3757265641" sldId="292"/>
            <ac:spMk id="3" creationId="{0F656E3F-F80C-E389-4C0E-0B626BF2E4CC}"/>
          </ac:spMkLst>
        </pc:spChg>
        <pc:spChg chg="add mod">
          <ac:chgData name="Neemias Informatica Lima" userId="b77af7bd85500281" providerId="LiveId" clId="{70BF4EFA-C635-4E02-85A4-EE8AA687EAFE}" dt="2023-07-25T23:53:22.472" v="90"/>
          <ac:spMkLst>
            <pc:docMk/>
            <pc:sldMk cId="3757265641" sldId="292"/>
            <ac:spMk id="6" creationId="{5F4A209C-466E-14D3-2D79-A114F0E136BB}"/>
          </ac:spMkLst>
        </pc:spChg>
        <pc:spChg chg="add mod">
          <ac:chgData name="Neemias Informatica Lima" userId="b77af7bd85500281" providerId="LiveId" clId="{70BF4EFA-C635-4E02-85A4-EE8AA687EAFE}" dt="2023-07-25T23:53:22.472" v="90"/>
          <ac:spMkLst>
            <pc:docMk/>
            <pc:sldMk cId="3757265641" sldId="292"/>
            <ac:spMk id="7" creationId="{40CEF313-9683-AFCD-DDAA-AFDBB05249DD}"/>
          </ac:spMkLst>
        </pc:spChg>
        <pc:spChg chg="mod">
          <ac:chgData name="Neemias Informatica Lima" userId="b77af7bd85500281" providerId="LiveId" clId="{70BF4EFA-C635-4E02-85A4-EE8AA687EAFE}" dt="2023-07-26T00:07:47.547" v="289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70BF4EFA-C635-4E02-85A4-EE8AA687EAFE}" dt="2023-07-26T00:04:37.203" v="26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3:22.049" v="89" actId="478"/>
          <ac:picMkLst>
            <pc:docMk/>
            <pc:sldMk cId="3757265641" sldId="292"/>
            <ac:picMk id="4" creationId="{3D0C0BD3-65B0-4FCD-C0AB-3F1B17AD4FF6}"/>
          </ac:picMkLst>
        </pc:picChg>
        <pc:picChg chg="del">
          <ac:chgData name="Neemias Informatica Lima" userId="b77af7bd85500281" providerId="LiveId" clId="{70BF4EFA-C635-4E02-85A4-EE8AA687EAFE}" dt="2023-07-25T23:53:22.049" v="89" actId="478"/>
          <ac:picMkLst>
            <pc:docMk/>
            <pc:sldMk cId="3757265641" sldId="292"/>
            <ac:picMk id="5" creationId="{265E0221-A7B8-DB10-52FB-E13D01FE5076}"/>
          </ac:picMkLst>
        </pc:picChg>
        <pc:picChg chg="add mod">
          <ac:chgData name="Neemias Informatica Lima" userId="b77af7bd85500281" providerId="LiveId" clId="{70BF4EFA-C635-4E02-85A4-EE8AA687EAFE}" dt="2023-07-25T23:53:22.472" v="90"/>
          <ac:picMkLst>
            <pc:docMk/>
            <pc:sldMk cId="3757265641" sldId="292"/>
            <ac:picMk id="8" creationId="{7CE7BCB5-5FB6-AFB3-F1A5-9BC74B812D5C}"/>
          </ac:picMkLst>
        </pc:picChg>
        <pc:picChg chg="add mod">
          <ac:chgData name="Neemias Informatica Lima" userId="b77af7bd85500281" providerId="LiveId" clId="{70BF4EFA-C635-4E02-85A4-EE8AA687EAFE}" dt="2023-07-25T23:53:22.472" v="90"/>
          <ac:picMkLst>
            <pc:docMk/>
            <pc:sldMk cId="3757265641" sldId="292"/>
            <ac:picMk id="9" creationId="{172F24A9-83E8-F295-E61B-CF63A11641F8}"/>
          </ac:picMkLst>
        </pc:picChg>
      </pc:sldChg>
      <pc:sldChg chg="addSp delSp modSp mod">
        <pc:chgData name="Neemias Informatica Lima" userId="b77af7bd85500281" providerId="LiveId" clId="{70BF4EFA-C635-4E02-85A4-EE8AA687EAFE}" dt="2023-07-26T00:06:39.940" v="277"/>
        <pc:sldMkLst>
          <pc:docMk/>
          <pc:sldMk cId="3114938747" sldId="293"/>
        </pc:sldMkLst>
        <pc:spChg chg="del">
          <ac:chgData name="Neemias Informatica Lima" userId="b77af7bd85500281" providerId="LiveId" clId="{70BF4EFA-C635-4E02-85A4-EE8AA687EAFE}" dt="2023-07-25T23:53:29.653" v="91" actId="478"/>
          <ac:spMkLst>
            <pc:docMk/>
            <pc:sldMk cId="3114938747" sldId="293"/>
            <ac:spMk id="2" creationId="{86194473-DE93-792A-66D7-CAC736A8C24B}"/>
          </ac:spMkLst>
        </pc:spChg>
        <pc:spChg chg="del">
          <ac:chgData name="Neemias Informatica Lima" userId="b77af7bd85500281" providerId="LiveId" clId="{70BF4EFA-C635-4E02-85A4-EE8AA687EAFE}" dt="2023-07-25T23:53:29.653" v="91" actId="478"/>
          <ac:spMkLst>
            <pc:docMk/>
            <pc:sldMk cId="3114938747" sldId="293"/>
            <ac:spMk id="3" creationId="{07FBBBE7-E681-C09F-D99E-85138969986A}"/>
          </ac:spMkLst>
        </pc:spChg>
        <pc:spChg chg="add mod">
          <ac:chgData name="Neemias Informatica Lima" userId="b77af7bd85500281" providerId="LiveId" clId="{70BF4EFA-C635-4E02-85A4-EE8AA687EAFE}" dt="2023-07-25T23:53:30.042" v="92"/>
          <ac:spMkLst>
            <pc:docMk/>
            <pc:sldMk cId="3114938747" sldId="293"/>
            <ac:spMk id="6" creationId="{ED7CD55C-BFCE-4975-A678-D5FBEE835717}"/>
          </ac:spMkLst>
        </pc:spChg>
        <pc:spChg chg="add mod">
          <ac:chgData name="Neemias Informatica Lima" userId="b77af7bd85500281" providerId="LiveId" clId="{70BF4EFA-C635-4E02-85A4-EE8AA687EAFE}" dt="2023-07-25T23:53:30.042" v="92"/>
          <ac:spMkLst>
            <pc:docMk/>
            <pc:sldMk cId="3114938747" sldId="293"/>
            <ac:spMk id="7" creationId="{45EDCD87-2A4D-8B7E-889D-6868FFDC6627}"/>
          </ac:spMkLst>
        </pc:spChg>
        <pc:spChg chg="mod">
          <ac:chgData name="Neemias Informatica Lima" userId="b77af7bd85500281" providerId="LiveId" clId="{70BF4EFA-C635-4E02-85A4-EE8AA687EAFE}" dt="2023-07-26T00:06:39.940" v="277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70BF4EFA-C635-4E02-85A4-EE8AA687EAFE}" dt="2023-07-25T23:53:29.653" v="91" actId="478"/>
          <ac:picMkLst>
            <pc:docMk/>
            <pc:sldMk cId="3114938747" sldId="293"/>
            <ac:picMk id="4" creationId="{F593D162-ED26-E470-5A4F-ADEEC2CBB496}"/>
          </ac:picMkLst>
        </pc:picChg>
        <pc:picChg chg="del">
          <ac:chgData name="Neemias Informatica Lima" userId="b77af7bd85500281" providerId="LiveId" clId="{70BF4EFA-C635-4E02-85A4-EE8AA687EAFE}" dt="2023-07-25T23:53:29.653" v="91" actId="478"/>
          <ac:picMkLst>
            <pc:docMk/>
            <pc:sldMk cId="3114938747" sldId="293"/>
            <ac:picMk id="5" creationId="{D218B5AB-2C22-F59F-3423-6485EDA8FD94}"/>
          </ac:picMkLst>
        </pc:picChg>
        <pc:picChg chg="add mod">
          <ac:chgData name="Neemias Informatica Lima" userId="b77af7bd85500281" providerId="LiveId" clId="{70BF4EFA-C635-4E02-85A4-EE8AA687EAFE}" dt="2023-07-25T23:53:30.042" v="92"/>
          <ac:picMkLst>
            <pc:docMk/>
            <pc:sldMk cId="3114938747" sldId="293"/>
            <ac:picMk id="8" creationId="{677298EA-ADB1-978C-E4B2-FA55276E596E}"/>
          </ac:picMkLst>
        </pc:picChg>
        <pc:picChg chg="add mod">
          <ac:chgData name="Neemias Informatica Lima" userId="b77af7bd85500281" providerId="LiveId" clId="{70BF4EFA-C635-4E02-85A4-EE8AA687EAFE}" dt="2023-07-25T23:53:30.042" v="92"/>
          <ac:picMkLst>
            <pc:docMk/>
            <pc:sldMk cId="3114938747" sldId="293"/>
            <ac:picMk id="9" creationId="{2511B223-4BA1-B017-9EF0-572CF550D65E}"/>
          </ac:picMkLst>
        </pc:picChg>
      </pc:sldChg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  <pc:sldChg chg="addSp delSp modSp">
        <pc:chgData name="Neemias e Catia Lima" userId="b77af7bd85500281" providerId="LiveId" clId="{C1ABD5EA-79EA-4C20-9877-9384152A0C22}" dt="2020-10-29T09:28:23.060" v="109" actId="14100"/>
        <pc:sldMkLst>
          <pc:docMk/>
          <pc:sldMk cId="2232331225" sldId="280"/>
        </pc:sldMkLst>
        <pc:spChg chg="mod">
          <ac:chgData name="Neemias e Catia Lima" userId="b77af7bd85500281" providerId="LiveId" clId="{C1ABD5EA-79EA-4C20-9877-9384152A0C22}" dt="2020-10-29T09:20:13.736" v="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0:37.813" v="52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22.415" v="5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C1ABD5EA-79EA-4C20-9877-9384152A0C22}" dt="2020-10-29T09:28:23.060" v="109" actId="14100"/>
          <ac:picMkLst>
            <pc:docMk/>
            <pc:sldMk cId="2232331225" sldId="280"/>
            <ac:picMk id="2" creationId="{84350001-FD95-472F-84F5-F1EA7CC47AF3}"/>
          </ac:picMkLst>
        </pc:picChg>
        <pc:picChg chg="del">
          <ac:chgData name="Neemias e Catia Lima" userId="b77af7bd85500281" providerId="LiveId" clId="{C1ABD5EA-79EA-4C20-9877-9384152A0C22}" dt="2020-10-29T09:17:01.974" v="0" actId="478"/>
          <ac:picMkLst>
            <pc:docMk/>
            <pc:sldMk cId="2232331225" sldId="280"/>
            <ac:picMk id="3" creationId="{E81D35A3-A2C0-47C1-8085-B70E51961B8D}"/>
          </ac:picMkLst>
        </pc:picChg>
        <pc:picChg chg="del">
          <ac:chgData name="Neemias e Catia Lima" userId="b77af7bd85500281" providerId="LiveId" clId="{C1ABD5EA-79EA-4C20-9877-9384152A0C22}" dt="2020-10-29T09:18:05.078" v="12" actId="478"/>
          <ac:picMkLst>
            <pc:docMk/>
            <pc:sldMk cId="2232331225" sldId="280"/>
            <ac:picMk id="4" creationId="{5A350337-6EB5-49FE-AA00-D708B43A9F02}"/>
          </ac:picMkLst>
        </pc:picChg>
        <pc:picChg chg="add mod">
          <ac:chgData name="Neemias e Catia Lima" userId="b77af7bd85500281" providerId="LiveId" clId="{C1ABD5EA-79EA-4C20-9877-9384152A0C22}" dt="2020-10-29T09:19:09.545" v="44" actId="1038"/>
          <ac:picMkLst>
            <pc:docMk/>
            <pc:sldMk cId="2232331225" sldId="280"/>
            <ac:picMk id="8" creationId="{2BCB6830-9CED-4942-A04D-C3BACDB3E461}"/>
          </ac:picMkLst>
        </pc:picChg>
      </pc:sldChg>
      <pc:sldChg chg="addSp delSp modSp">
        <pc:chgData name="Neemias e Catia Lima" userId="b77af7bd85500281" providerId="LiveId" clId="{C1ABD5EA-79EA-4C20-9877-9384152A0C22}" dt="2020-10-29T09:34:06.527" v="122" actId="313"/>
        <pc:sldMkLst>
          <pc:docMk/>
          <pc:sldMk cId="2103443556" sldId="281"/>
        </pc:sldMkLst>
        <pc:spChg chg="mod">
          <ac:chgData name="Neemias e Catia Lima" userId="b77af7bd85500281" providerId="LiveId" clId="{C1ABD5EA-79EA-4C20-9877-9384152A0C22}" dt="2020-10-29T09:34:06.527" v="122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44.139" v="5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C1ABD5EA-79EA-4C20-9877-9384152A0C22}" dt="2020-10-29T09:22:41.262" v="76" actId="478"/>
          <ac:picMkLst>
            <pc:docMk/>
            <pc:sldMk cId="2103443556" sldId="281"/>
            <ac:picMk id="12" creationId="{E699580A-9C3E-45F4-81D1-69559C93D0D0}"/>
          </ac:picMkLst>
        </pc:picChg>
        <pc:picChg chg="del">
          <ac:chgData name="Neemias e Catia Lima" userId="b77af7bd85500281" providerId="LiveId" clId="{C1ABD5EA-79EA-4C20-9877-9384152A0C22}" dt="2020-10-29T09:21:59.875" v="57" actId="478"/>
          <ac:picMkLst>
            <pc:docMk/>
            <pc:sldMk cId="2103443556" sldId="281"/>
            <ac:picMk id="13" creationId="{B9F9DAAF-DCCD-456E-AAD2-69C6344364F9}"/>
          </ac:picMkLst>
        </pc:picChg>
        <pc:picChg chg="add mod">
          <ac:chgData name="Neemias e Catia Lima" userId="b77af7bd85500281" providerId="LiveId" clId="{C1ABD5EA-79EA-4C20-9877-9384152A0C22}" dt="2020-10-29T09:22:24.985" v="75" actId="1037"/>
          <ac:picMkLst>
            <pc:docMk/>
            <pc:sldMk cId="2103443556" sldId="281"/>
            <ac:picMk id="15" creationId="{5F6E0530-AC92-4C37-A191-0CC6D9F08A11}"/>
          </ac:picMkLst>
        </pc:picChg>
        <pc:picChg chg="add del">
          <ac:chgData name="Neemias e Catia Lima" userId="b77af7bd85500281" providerId="LiveId" clId="{C1ABD5EA-79EA-4C20-9877-9384152A0C22}" dt="2020-10-29T09:22:55.456" v="78" actId="478"/>
          <ac:picMkLst>
            <pc:docMk/>
            <pc:sldMk cId="2103443556" sldId="281"/>
            <ac:picMk id="16" creationId="{F1135179-37D7-4417-AF55-E67AD6C08DA4}"/>
          </ac:picMkLst>
        </pc:picChg>
        <pc:picChg chg="add mod">
          <ac:chgData name="Neemias e Catia Lima" userId="b77af7bd85500281" providerId="LiveId" clId="{C1ABD5EA-79EA-4C20-9877-9384152A0C22}" dt="2020-10-29T09:23:14.390" v="83" actId="14100"/>
          <ac:picMkLst>
            <pc:docMk/>
            <pc:sldMk cId="2103443556" sldId="281"/>
            <ac:picMk id="17" creationId="{04849132-96E0-49CB-92E6-723365C4EBAA}"/>
          </ac:picMkLst>
        </pc:picChg>
      </pc:sldChg>
      <pc:sldChg chg="addSp delSp modSp">
        <pc:chgData name="Neemias e Catia Lima" userId="b77af7bd85500281" providerId="LiveId" clId="{C1ABD5EA-79EA-4C20-9877-9384152A0C22}" dt="2020-10-29T09:37:59.275" v="173" actId="1440"/>
        <pc:sldMkLst>
          <pc:docMk/>
          <pc:sldMk cId="3683219421" sldId="282"/>
        </pc:sldMkLst>
        <pc:spChg chg="mod">
          <ac:chgData name="Neemias e Catia Lima" userId="b77af7bd85500281" providerId="LiveId" clId="{C1ABD5EA-79EA-4C20-9877-9384152A0C22}" dt="2020-10-29T09:36:45.005" v="165" actId="103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9.211" v="126"/>
          <ac:spMkLst>
            <pc:docMk/>
            <pc:sldMk cId="3683219421" sldId="282"/>
            <ac:spMk id="14" creationId="{00000000-0000-0000-0000-000000000000}"/>
          </ac:spMkLst>
        </pc:spChg>
        <pc:spChg chg="del mod">
          <ac:chgData name="Neemias e Catia Lima" userId="b77af7bd85500281" providerId="LiveId" clId="{C1ABD5EA-79EA-4C20-9877-9384152A0C22}" dt="2020-10-29T09:24:52.977" v="87" actId="478"/>
          <ac:spMkLst>
            <pc:docMk/>
            <pc:sldMk cId="3683219421" sldId="282"/>
            <ac:spMk id="15" creationId="{81166CFE-DD64-4AB1-AD26-B9EF2D693240}"/>
          </ac:spMkLst>
        </pc:spChg>
        <pc:spChg chg="add">
          <ac:chgData name="Neemias e Catia Lima" userId="b77af7bd85500281" providerId="LiveId" clId="{C1ABD5EA-79EA-4C20-9877-9384152A0C22}" dt="2020-10-29T09:24:53.717" v="88"/>
          <ac:spMkLst>
            <pc:docMk/>
            <pc:sldMk cId="3683219421" sldId="282"/>
            <ac:spMk id="17" creationId="{9F836FB7-D293-4873-BF3F-014CC6ED303A}"/>
          </ac:spMkLst>
        </pc:spChg>
        <pc:picChg chg="add mod">
          <ac:chgData name="Neemias e Catia Lima" userId="b77af7bd85500281" providerId="LiveId" clId="{C1ABD5EA-79EA-4C20-9877-9384152A0C22}" dt="2020-10-29T09:37:59.275" v="173" actId="1440"/>
          <ac:picMkLst>
            <pc:docMk/>
            <pc:sldMk cId="3683219421" sldId="282"/>
            <ac:picMk id="2" creationId="{E584816F-FB09-4F10-8A56-2C5B7CDBCCEB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18" creationId="{9795D0CC-FE6D-4B91-9BAA-F99CA9DC943F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19" creationId="{FBBB2E4E-C6CD-44C4-965D-9362CB705E85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20" creationId="{8F2236B4-A5F4-4E73-AC1B-796B73CB5843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21" creationId="{02BBE3DE-77D5-4981-9CDC-D6E2F7993D7D}"/>
          </ac:picMkLst>
        </pc:picChg>
        <pc:picChg chg="del">
          <ac:chgData name="Neemias e Catia Lima" userId="b77af7bd85500281" providerId="LiveId" clId="{C1ABD5EA-79EA-4C20-9877-9384152A0C22}" dt="2020-10-29T09:37:39.892" v="166" actId="478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delSp modSp">
        <pc:chgData name="Neemias e Catia Lima" userId="b77af7bd85500281" providerId="LiveId" clId="{C1ABD5EA-79EA-4C20-9877-9384152A0C22}" dt="2020-10-29T09:44:03.816" v="237"/>
        <pc:sldMkLst>
          <pc:docMk/>
          <pc:sldMk cId="3902406419" sldId="283"/>
        </pc:sldMkLst>
        <pc:spChg chg="del">
          <ac:chgData name="Neemias e Catia Lima" userId="b77af7bd85500281" providerId="LiveId" clId="{C1ABD5EA-79EA-4C20-9877-9384152A0C22}" dt="2020-10-29T09:25:05.374" v="89" actId="478"/>
          <ac:spMkLst>
            <pc:docMk/>
            <pc:sldMk cId="3902406419" sldId="283"/>
            <ac:spMk id="12" creationId="{8C4F9DFC-7017-4B85-A749-B767D6D50402}"/>
          </ac:spMkLst>
        </pc:spChg>
        <pc:spChg chg="mod">
          <ac:chgData name="Neemias e Catia Lima" userId="b77af7bd85500281" providerId="LiveId" clId="{C1ABD5EA-79EA-4C20-9877-9384152A0C22}" dt="2020-10-29T09:38:21.876" v="17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9:56.582" v="201" actId="20577"/>
          <ac:spMkLst>
            <pc:docMk/>
            <pc:sldMk cId="3902406419" sldId="283"/>
            <ac:spMk id="15" creationId="{D5C09FDA-172B-4732-BD2E-A9BBEF8B191B}"/>
          </ac:spMkLst>
        </pc:spChg>
        <pc:spChg chg="add">
          <ac:chgData name="Neemias e Catia Lima" userId="b77af7bd85500281" providerId="LiveId" clId="{C1ABD5EA-79EA-4C20-9877-9384152A0C22}" dt="2020-10-29T09:25:06.086" v="90"/>
          <ac:spMkLst>
            <pc:docMk/>
            <pc:sldMk cId="3902406419" sldId="283"/>
            <ac:spMk id="17" creationId="{B74277F4-CF37-446F-A2EF-F45FE70C5E17}"/>
          </ac:spMkLst>
        </pc:spChg>
        <pc:picChg chg="del">
          <ac:chgData name="Neemias e Catia Lima" userId="b77af7bd85500281" providerId="LiveId" clId="{C1ABD5EA-79EA-4C20-9877-9384152A0C22}" dt="2020-10-29T09:38:39.905" v="180" actId="478"/>
          <ac:picMkLst>
            <pc:docMk/>
            <pc:sldMk cId="3902406419" sldId="283"/>
            <ac:picMk id="2" creationId="{0E7AA2C1-6AE7-4BE9-B99A-175A76178F8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18" creationId="{50A8D356-0103-47F8-9860-F6978153742F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19" creationId="{64871F36-F116-415D-BC70-2A155A8FBAB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20" creationId="{D499AEE1-23D8-482E-A9DA-A9D5DE032220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21" creationId="{2BCD2E65-875D-4B9B-A39A-3684E752AB58}"/>
          </ac:picMkLst>
        </pc:picChg>
        <pc:picChg chg="add">
          <ac:chgData name="Neemias e Catia Lima" userId="b77af7bd85500281" providerId="LiveId" clId="{C1ABD5EA-79EA-4C20-9877-9384152A0C22}" dt="2020-10-29T09:44:03.816" v="237"/>
          <ac:picMkLst>
            <pc:docMk/>
            <pc:sldMk cId="3902406419" sldId="283"/>
            <ac:picMk id="23" creationId="{78D1C679-9F62-401B-BE7E-13A07441402B}"/>
          </ac:picMkLst>
        </pc:picChg>
        <pc:picChg chg="del">
          <ac:chgData name="Neemias e Catia Lima" userId="b77af7bd85500281" providerId="LiveId" clId="{C1ABD5EA-79EA-4C20-9877-9384152A0C22}" dt="2020-10-29T09:44:03.437" v="236" actId="478"/>
          <ac:picMkLst>
            <pc:docMk/>
            <pc:sldMk cId="3902406419" sldId="283"/>
            <ac:picMk id="1026" creationId="{D7169859-B1A7-4512-BF36-F21DEAEC3DFC}"/>
          </ac:picMkLst>
        </pc:picChg>
      </pc:sldChg>
      <pc:sldChg chg="addSp delSp modSp">
        <pc:chgData name="Neemias e Catia Lima" userId="b77af7bd85500281" providerId="LiveId" clId="{C1ABD5EA-79EA-4C20-9877-9384152A0C22}" dt="2020-10-29T09:48:16.534" v="265"/>
        <pc:sldMkLst>
          <pc:docMk/>
          <pc:sldMk cId="2424059023" sldId="284"/>
        </pc:sldMkLst>
        <pc:spChg chg="mod">
          <ac:chgData name="Neemias e Catia Lima" userId="b77af7bd85500281" providerId="LiveId" clId="{C1ABD5EA-79EA-4C20-9877-9384152A0C22}" dt="2020-10-29T09:44:22.034" v="23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45:15.140" v="253" actId="20577"/>
          <ac:spMkLst>
            <pc:docMk/>
            <pc:sldMk cId="2424059023" sldId="284"/>
            <ac:spMk id="15" creationId="{C3A1BEFC-B9B8-4142-B09F-1F5B330F4265}"/>
          </ac:spMkLst>
        </pc:spChg>
        <pc:spChg chg="add">
          <ac:chgData name="Neemias e Catia Lima" userId="b77af7bd85500281" providerId="LiveId" clId="{C1ABD5EA-79EA-4C20-9877-9384152A0C22}" dt="2020-10-29T09:25:31.925" v="94"/>
          <ac:spMkLst>
            <pc:docMk/>
            <pc:sldMk cId="2424059023" sldId="284"/>
            <ac:spMk id="17" creationId="{71D807EC-41FF-4434-A806-D9E0A63B0608}"/>
          </ac:spMkLst>
        </pc:spChg>
        <pc:spChg chg="del">
          <ac:chgData name="Neemias e Catia Lima" userId="b77af7bd85500281" providerId="LiveId" clId="{C1ABD5EA-79EA-4C20-9877-9384152A0C22}" dt="2020-10-29T09:25:31.522" v="93" actId="478"/>
          <ac:spMkLst>
            <pc:docMk/>
            <pc:sldMk cId="2424059023" sldId="284"/>
            <ac:spMk id="18" creationId="{E2378788-1854-49BF-BB9B-3B451F82E91F}"/>
          </ac:spMkLst>
        </pc:spChg>
        <pc:picChg chg="del">
          <ac:chgData name="Neemias e Catia Lima" userId="b77af7bd85500281" providerId="LiveId" clId="{C1ABD5EA-79EA-4C20-9877-9384152A0C22}" dt="2020-10-29T09:48:16.175" v="264" actId="47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19" creationId="{ED9326E6-985B-4F66-910B-561B06E7D678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20" creationId="{A482EDEF-AE68-4647-883F-D8948BDD1EDB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1" creationId="{00991CD2-959D-4F52-B434-0548C207FBE9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3" creationId="{973B2D5A-D591-4137-8A5A-D01072326D2D}"/>
          </ac:picMkLst>
        </pc:picChg>
        <pc:picChg chg="add">
          <ac:chgData name="Neemias e Catia Lima" userId="b77af7bd85500281" providerId="LiveId" clId="{C1ABD5EA-79EA-4C20-9877-9384152A0C22}" dt="2020-10-29T09:48:16.534" v="265"/>
          <ac:picMkLst>
            <pc:docMk/>
            <pc:sldMk cId="2424059023" sldId="284"/>
            <ac:picMk id="24" creationId="{1CE012E9-A8CE-4A2F-A8C0-2C743F61828C}"/>
          </ac:picMkLst>
        </pc:picChg>
      </pc:sldChg>
      <pc:sldChg chg="addSp delSp modSp">
        <pc:chgData name="Neemias e Catia Lima" userId="b77af7bd85500281" providerId="LiveId" clId="{C1ABD5EA-79EA-4C20-9877-9384152A0C22}" dt="2020-10-29T09:54:55.419" v="314"/>
        <pc:sldMkLst>
          <pc:docMk/>
          <pc:sldMk cId="2241968852" sldId="285"/>
        </pc:sldMkLst>
        <pc:spChg chg="mod">
          <ac:chgData name="Neemias e Catia Lima" userId="b77af7bd85500281" providerId="LiveId" clId="{C1ABD5EA-79EA-4C20-9877-9384152A0C22}" dt="2020-10-29T09:48:43.613" v="26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51:59.675" v="282" actId="6549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e Catia Lima" userId="b77af7bd85500281" providerId="LiveId" clId="{C1ABD5EA-79EA-4C20-9877-9384152A0C22}" dt="2020-10-29T09:26:02.236" v="97" actId="478"/>
          <ac:spMkLst>
            <pc:docMk/>
            <pc:sldMk cId="2241968852" sldId="285"/>
            <ac:spMk id="16" creationId="{4158BB93-095E-4043-8548-6F77AC6C8270}"/>
          </ac:spMkLst>
        </pc:spChg>
        <pc:spChg chg="add">
          <ac:chgData name="Neemias e Catia Lima" userId="b77af7bd85500281" providerId="LiveId" clId="{C1ABD5EA-79EA-4C20-9877-9384152A0C22}" dt="2020-10-29T09:26:02.926" v="98"/>
          <ac:spMkLst>
            <pc:docMk/>
            <pc:sldMk cId="2241968852" sldId="285"/>
            <ac:spMk id="20" creationId="{267CB1C3-5D04-4DD8-BED5-B4D04D60E3AF}"/>
          </ac:spMkLst>
        </pc:spChg>
        <pc:picChg chg="del">
          <ac:chgData name="Neemias e Catia Lima" userId="b77af7bd85500281" providerId="LiveId" clId="{C1ABD5EA-79EA-4C20-9877-9384152A0C22}" dt="2020-10-29T09:54:54.964" v="313" actId="478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8" creationId="{20C19529-5FBC-419E-8A6B-209D5A911F4D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9" creationId="{855D96F1-8E05-4655-A9EB-03B58388374B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1" creationId="{BC92D456-536C-4816-8A0F-AD799230BB69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3" creationId="{0E5AAD51-8A35-4B09-96BC-6C76F38DE775}"/>
          </ac:picMkLst>
        </pc:picChg>
        <pc:picChg chg="add">
          <ac:chgData name="Neemias e Catia Lima" userId="b77af7bd85500281" providerId="LiveId" clId="{C1ABD5EA-79EA-4C20-9877-9384152A0C22}" dt="2020-10-29T09:54:55.419" v="314"/>
          <ac:picMkLst>
            <pc:docMk/>
            <pc:sldMk cId="2241968852" sldId="285"/>
            <ac:picMk id="24" creationId="{0494AE0A-E16E-4316-8A03-4995D87BF47A}"/>
          </ac:picMkLst>
        </pc:picChg>
      </pc:sldChg>
      <pc:sldChg chg="addSp delSp modSp">
        <pc:chgData name="Neemias e Catia Lima" userId="b77af7bd85500281" providerId="LiveId" clId="{C1ABD5EA-79EA-4C20-9877-9384152A0C22}" dt="2020-10-29T09:55:12.853" v="328" actId="20577"/>
        <pc:sldMkLst>
          <pc:docMk/>
          <pc:sldMk cId="1959249856" sldId="286"/>
        </pc:sldMkLst>
        <pc:spChg chg="mod">
          <ac:chgData name="Neemias e Catia Lima" userId="b77af7bd85500281" providerId="LiveId" clId="{C1ABD5EA-79EA-4C20-9877-9384152A0C22}" dt="2020-10-29T09:55:12.853" v="328" actId="20577"/>
          <ac:spMkLst>
            <pc:docMk/>
            <pc:sldMk cId="1959249856" sldId="286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6:27.811" v="101" actId="478"/>
          <ac:spMkLst>
            <pc:docMk/>
            <pc:sldMk cId="1959249856" sldId="286"/>
            <ac:spMk id="16" creationId="{B88A9F0D-E7BC-49EE-92CD-95FD33639E1A}"/>
          </ac:spMkLst>
        </pc:spChg>
        <pc:spChg chg="add">
          <ac:chgData name="Neemias e Catia Lima" userId="b77af7bd85500281" providerId="LiveId" clId="{C1ABD5EA-79EA-4C20-9877-9384152A0C22}" dt="2020-10-29T09:26:28.409" v="102"/>
          <ac:spMkLst>
            <pc:docMk/>
            <pc:sldMk cId="1959249856" sldId="286"/>
            <ac:spMk id="20" creationId="{5526030F-5CA7-45D7-BA64-2EB55890BB5F}"/>
          </ac:spMkLst>
        </pc:sp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8" creationId="{CD62B14D-707E-4FED-8D95-672B57734141}"/>
          </ac:picMkLst>
        </pc:pic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9" creationId="{5EEB0D6F-127E-4558-829C-D5755A979A92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1" creationId="{0CCD0223-9547-4EB0-AA41-6D383ADC6476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3" creationId="{894D2BE0-BFAD-4CF7-9E30-F3673AE8917B}"/>
          </ac:picMkLst>
        </pc:picChg>
      </pc:sldChg>
      <pc:sldChg chg="addSp delSp">
        <pc:chgData name="Neemias e Catia Lima" userId="b77af7bd85500281" providerId="LiveId" clId="{C1ABD5EA-79EA-4C20-9877-9384152A0C22}" dt="2020-10-29T09:27:01.017" v="108"/>
        <pc:sldMkLst>
          <pc:docMk/>
          <pc:sldMk cId="2857006406" sldId="287"/>
        </pc:sldMkLst>
        <pc:spChg chg="add">
          <ac:chgData name="Neemias e Catia Lima" userId="b77af7bd85500281" providerId="LiveId" clId="{C1ABD5EA-79EA-4C20-9877-9384152A0C22}" dt="2020-10-29T09:27:01.017" v="108"/>
          <ac:spMkLst>
            <pc:docMk/>
            <pc:sldMk cId="2857006406" sldId="287"/>
            <ac:spMk id="15" creationId="{6B461F7E-C89A-4409-8525-6D52D918DEA0}"/>
          </ac:spMkLst>
        </pc:spChg>
        <pc:spChg chg="del">
          <ac:chgData name="Neemias e Catia Lima" userId="b77af7bd85500281" providerId="LiveId" clId="{C1ABD5EA-79EA-4C20-9877-9384152A0C22}" dt="2020-10-29T09:27:00.655" v="107" actId="478"/>
          <ac:spMkLst>
            <pc:docMk/>
            <pc:sldMk cId="2857006406" sldId="287"/>
            <ac:spMk id="17" creationId="{4787891C-AADF-4CEC-AE5B-81C22BDF0699}"/>
          </ac:spMkLst>
        </pc:sp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8" creationId="{A6296839-36BA-4224-8400-835F9D6D20C2}"/>
          </ac:picMkLst>
        </pc:pic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9" creationId="{E8BBA7D6-65B8-48E3-BA6E-BD11F042A1F2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0" creationId="{5DD17D35-02EF-4C90-B72B-D73C7CDF9FDF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">
        <pc:chgData name="Neemias e Catia Lima" userId="b77af7bd85500281" providerId="LiveId" clId="{C1ABD5EA-79EA-4C20-9877-9384152A0C22}" dt="2020-10-29T09:38:06.695" v="175"/>
        <pc:sldMkLst>
          <pc:docMk/>
          <pc:sldMk cId="2630436816" sldId="288"/>
        </pc:sldMkLst>
        <pc:spChg chg="del">
          <ac:chgData name="Neemias e Catia Lima" userId="b77af7bd85500281" providerId="LiveId" clId="{C1ABD5EA-79EA-4C20-9877-9384152A0C22}" dt="2020-10-29T09:24:33.005" v="84" actId="478"/>
          <ac:spMkLst>
            <pc:docMk/>
            <pc:sldMk cId="2630436816" sldId="288"/>
            <ac:spMk id="12" creationId="{C730150B-70CD-4942-A54B-20305FD3FE91}"/>
          </ac:spMkLst>
        </pc:spChg>
        <pc:spChg chg="mod">
          <ac:chgData name="Neemias e Catia Lima" userId="b77af7bd85500281" providerId="LiveId" clId="{C1ABD5EA-79EA-4C20-9877-9384152A0C22}" dt="2020-10-29T09:35:20.200" v="138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2.478" v="124"/>
          <ac:spMkLst>
            <pc:docMk/>
            <pc:sldMk cId="2630436816" sldId="288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4:33.612" v="85"/>
          <ac:spMkLst>
            <pc:docMk/>
            <pc:sldMk cId="2630436816" sldId="288"/>
            <ac:spMk id="19" creationId="{42E7CD78-976A-44AC-8590-0E79BD194D45}"/>
          </ac:spMkLst>
        </pc:spChg>
        <pc:picChg chg="del">
          <ac:chgData name="Neemias e Catia Lima" userId="b77af7bd85500281" providerId="LiveId" clId="{C1ABD5EA-79EA-4C20-9877-9384152A0C22}" dt="2020-10-29T09:38:06.201" v="174" actId="478"/>
          <ac:picMkLst>
            <pc:docMk/>
            <pc:sldMk cId="2630436816" sldId="288"/>
            <ac:picMk id="11" creationId="{102A43F1-1323-4AD9-B151-36ABAE35DD53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7" creationId="{B857C57F-46B6-423D-ADE4-954BCB53E737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8" creationId="{D0D1D77B-24F3-4623-8807-7CF849011E1C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0" creationId="{B84FA315-F8B8-4AA5-A2F4-D46BD78040E0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2" creationId="{51728EE1-CD15-4886-A75D-3FD46E864C1A}"/>
          </ac:picMkLst>
        </pc:picChg>
        <pc:picChg chg="add">
          <ac:chgData name="Neemias e Catia Lima" userId="b77af7bd85500281" providerId="LiveId" clId="{C1ABD5EA-79EA-4C20-9877-9384152A0C22}" dt="2020-10-29T09:38:06.695" v="175"/>
          <ac:picMkLst>
            <pc:docMk/>
            <pc:sldMk cId="2630436816" sldId="288"/>
            <ac:picMk id="23" creationId="{0E8F958F-0ED9-4C62-87D7-EA7DBD33081F}"/>
          </ac:picMkLst>
        </pc:picChg>
      </pc:sldChg>
      <pc:sldChg chg="addSp delSp modSp">
        <pc:chgData name="Neemias e Catia Lima" userId="b77af7bd85500281" providerId="LiveId" clId="{C1ABD5EA-79EA-4C20-9877-9384152A0C22}" dt="2020-10-29T09:43:54.451" v="235" actId="1440"/>
        <pc:sldMkLst>
          <pc:docMk/>
          <pc:sldMk cId="3032827026" sldId="289"/>
        </pc:sldMkLst>
        <pc:spChg chg="mod">
          <ac:chgData name="Neemias e Catia Lima" userId="b77af7bd85500281" providerId="LiveId" clId="{C1ABD5EA-79EA-4C20-9877-9384152A0C22}" dt="2020-10-29T09:41:57.960" v="22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C1ABD5EA-79EA-4C20-9877-9384152A0C22}" dt="2020-10-29T09:38:27.794" v="179"/>
          <ac:spMkLst>
            <pc:docMk/>
            <pc:sldMk cId="3032827026" sldId="289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5:14.540" v="92"/>
          <ac:spMkLst>
            <pc:docMk/>
            <pc:sldMk cId="3032827026" sldId="289"/>
            <ac:spMk id="17" creationId="{70931E9A-39F7-4C6C-B471-9EE717088FF3}"/>
          </ac:spMkLst>
        </pc:spChg>
        <pc:spChg chg="del">
          <ac:chgData name="Neemias e Catia Lima" userId="b77af7bd85500281" providerId="LiveId" clId="{C1ABD5EA-79EA-4C20-9877-9384152A0C22}" dt="2020-10-29T09:25:13.889" v="91" actId="478"/>
          <ac:spMkLst>
            <pc:docMk/>
            <pc:sldMk cId="3032827026" sldId="289"/>
            <ac:spMk id="19" creationId="{2D375C1E-F577-4B35-AF3A-DF0FDAE36152}"/>
          </ac:spMkLst>
        </pc:spChg>
        <pc:picChg chg="del">
          <ac:chgData name="Neemias e Catia Lima" userId="b77af7bd85500281" providerId="LiveId" clId="{C1ABD5EA-79EA-4C20-9877-9384152A0C22}" dt="2020-10-29T09:43:39.702" v="221" actId="478"/>
          <ac:picMkLst>
            <pc:docMk/>
            <pc:sldMk cId="3032827026" sldId="289"/>
            <ac:picMk id="18" creationId="{A82C18A0-8C9E-4E6B-BF07-C591C7763FEF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0" creationId="{4F53148D-D2EC-4426-A6A2-D37A0CEA2D5A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1" creationId="{82BDC2EA-F863-404A-8190-E64EE6DD022B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2" creationId="{B216CAB5-1E5B-44C3-9275-8EE237C1DD43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C1ABD5EA-79EA-4C20-9877-9384152A0C22}" dt="2020-10-29T09:43:54.451" v="235" actId="1440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">
        <pc:chgData name="Neemias e Catia Lima" userId="b77af7bd85500281" providerId="LiveId" clId="{C1ABD5EA-79EA-4C20-9877-9384152A0C22}" dt="2020-10-29T09:48:31.170" v="267"/>
        <pc:sldMkLst>
          <pc:docMk/>
          <pc:sldMk cId="3772032319" sldId="290"/>
        </pc:sldMkLst>
        <pc:spChg chg="mod">
          <ac:chgData name="Neemias e Catia Lima" userId="b77af7bd85500281" providerId="LiveId" clId="{C1ABD5EA-79EA-4C20-9877-9384152A0C22}" dt="2020-10-29T09:46:21.051" v="263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C1ABD5EA-79EA-4C20-9877-9384152A0C22}" dt="2020-10-29T09:44:28.321" v="241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5:46.188" v="95" actId="478"/>
          <ac:spMkLst>
            <pc:docMk/>
            <pc:sldMk cId="3772032319" sldId="290"/>
            <ac:spMk id="15" creationId="{E476916A-BB25-4008-9C2C-58EA459633B4}"/>
          </ac:spMkLst>
        </pc:spChg>
        <pc:spChg chg="add">
          <ac:chgData name="Neemias e Catia Lima" userId="b77af7bd85500281" providerId="LiveId" clId="{C1ABD5EA-79EA-4C20-9877-9384152A0C22}" dt="2020-10-29T09:25:46.608" v="96"/>
          <ac:spMkLst>
            <pc:docMk/>
            <pc:sldMk cId="3772032319" sldId="290"/>
            <ac:spMk id="19" creationId="{A77264CA-2E8D-4296-8606-D8EF6CE8B281}"/>
          </ac:spMkLst>
        </pc:sp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6" creationId="{1E40DAE9-718D-4E5C-9906-3978CEB77BA2}"/>
          </ac:picMkLst>
        </pc:pic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8" creationId="{9A54C4BA-3022-489E-BB55-6DC017315D79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0" creationId="{EFF3D9C1-551C-4E01-95C0-7C336266B925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2" creationId="{1B941EC7-9AD7-40EC-94F8-D6BDC76A41F7}"/>
          </ac:picMkLst>
        </pc:picChg>
        <pc:picChg chg="add">
          <ac:chgData name="Neemias e Catia Lima" userId="b77af7bd85500281" providerId="LiveId" clId="{C1ABD5EA-79EA-4C20-9877-9384152A0C22}" dt="2020-10-29T09:48:31.170" v="267"/>
          <ac:picMkLst>
            <pc:docMk/>
            <pc:sldMk cId="3772032319" sldId="290"/>
            <ac:picMk id="23" creationId="{AE8756B3-5979-4BBE-BFA0-85042E3A7247}"/>
          </ac:picMkLst>
        </pc:picChg>
        <pc:picChg chg="del">
          <ac:chgData name="Neemias e Catia Lima" userId="b77af7bd85500281" providerId="LiveId" clId="{C1ABD5EA-79EA-4C20-9877-9384152A0C22}" dt="2020-10-29T09:48:30.806" v="266" actId="478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C1ABD5EA-79EA-4C20-9877-9384152A0C22}" dt="2020-10-29T09:54:51.237" v="312" actId="1440"/>
        <pc:sldMkLst>
          <pc:docMk/>
          <pc:sldMk cId="1768216317" sldId="291"/>
        </pc:sldMkLst>
        <pc:spChg chg="mod">
          <ac:chgData name="Neemias e Catia Lima" userId="b77af7bd85500281" providerId="LiveId" clId="{C1ABD5EA-79EA-4C20-9877-9384152A0C22}" dt="2020-10-29T09:53:35.675" v="307" actId="103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C1ABD5EA-79EA-4C20-9877-9384152A0C22}" dt="2020-10-29T09:48:49.824" v="271"/>
          <ac:spMkLst>
            <pc:docMk/>
            <pc:sldMk cId="1768216317" sldId="291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6:18.302" v="100"/>
          <ac:spMkLst>
            <pc:docMk/>
            <pc:sldMk cId="1768216317" sldId="291"/>
            <ac:spMk id="16" creationId="{A7D6ED1D-546F-4C68-94D3-B23D9119E812}"/>
          </ac:spMkLst>
        </pc:spChg>
        <pc:spChg chg="del">
          <ac:chgData name="Neemias e Catia Lima" userId="b77af7bd85500281" providerId="LiveId" clId="{C1ABD5EA-79EA-4C20-9877-9384152A0C22}" dt="2020-10-29T09:26:17.917" v="99" actId="478"/>
          <ac:spMkLst>
            <pc:docMk/>
            <pc:sldMk cId="1768216317" sldId="291"/>
            <ac:spMk id="18" creationId="{48A1D82C-F9FC-48DD-8A8C-42585BF803A9}"/>
          </ac:spMkLst>
        </pc:sp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19" creationId="{4A219333-35AE-4034-93DF-9C96A6A10E6D}"/>
          </ac:picMkLst>
        </pc:pic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20" creationId="{EABD1B52-9439-4F5A-A50E-23AB6523731E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1" creationId="{248952B7-8171-4EDF-9B1C-EDA2EFEAE2E4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C1ABD5EA-79EA-4C20-9877-9384152A0C22}" dt="2020-10-29T09:54:36.981" v="308" actId="478"/>
          <ac:picMkLst>
            <pc:docMk/>
            <pc:sldMk cId="1768216317" sldId="291"/>
            <ac:picMk id="2050" creationId="{4F7C354A-29EA-4A48-AE0D-515B7CCEB97D}"/>
          </ac:picMkLst>
        </pc:picChg>
        <pc:picChg chg="add mod">
          <ac:chgData name="Neemias e Catia Lima" userId="b77af7bd85500281" providerId="LiveId" clId="{C1ABD5EA-79EA-4C20-9877-9384152A0C22}" dt="2020-10-29T09:54:51.237" v="312" actId="1440"/>
          <ac:picMkLst>
            <pc:docMk/>
            <pc:sldMk cId="1768216317" sldId="291"/>
            <ac:picMk id="4098" creationId="{91F029EA-6997-4840-AD10-E4615F6B1633}"/>
          </ac:picMkLst>
        </pc:picChg>
      </pc:sldChg>
      <pc:sldChg chg="addSp delSp">
        <pc:chgData name="Neemias e Catia Lima" userId="b77af7bd85500281" providerId="LiveId" clId="{C1ABD5EA-79EA-4C20-9877-9384152A0C22}" dt="2020-10-29T09:26:39.071" v="104"/>
        <pc:sldMkLst>
          <pc:docMk/>
          <pc:sldMk cId="3757265641" sldId="292"/>
        </pc:sldMkLst>
        <pc:spChg chg="del">
          <ac:chgData name="Neemias e Catia Lima" userId="b77af7bd85500281" providerId="LiveId" clId="{C1ABD5EA-79EA-4C20-9877-9384152A0C22}" dt="2020-10-29T09:26:38.719" v="103" actId="478"/>
          <ac:spMkLst>
            <pc:docMk/>
            <pc:sldMk cId="3757265641" sldId="292"/>
            <ac:spMk id="16" creationId="{B85912FA-B035-4D4C-ABA1-52D9C43D5179}"/>
          </ac:spMkLst>
        </pc:spChg>
        <pc:spChg chg="add">
          <ac:chgData name="Neemias e Catia Lima" userId="b77af7bd85500281" providerId="LiveId" clId="{C1ABD5EA-79EA-4C20-9877-9384152A0C22}" dt="2020-10-29T09:26:39.071" v="104"/>
          <ac:spMkLst>
            <pc:docMk/>
            <pc:sldMk cId="3757265641" sldId="292"/>
            <ac:spMk id="20" creationId="{C6DD4677-4E3A-4C0A-84CE-FF74597155EC}"/>
          </ac:spMkLst>
        </pc:sp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8" creationId="{5EF44C72-9C6D-435D-AD51-763D01878F3B}"/>
          </ac:picMkLst>
        </pc:pic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9" creationId="{9BE5D88C-8E6A-4816-B2A8-167F82624350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1" creationId="{CFE1ADC2-DEB3-48EE-9063-6C7A81CA0EB8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2" creationId="{EFB6FBEB-2B5D-4FC9-A9B8-805F422C3FB3}"/>
          </ac:picMkLst>
        </pc:picChg>
      </pc:sldChg>
      <pc:sldChg chg="addSp delSp">
        <pc:chgData name="Neemias e Catia Lima" userId="b77af7bd85500281" providerId="LiveId" clId="{C1ABD5EA-79EA-4C20-9877-9384152A0C22}" dt="2020-10-29T09:26:51.641" v="106"/>
        <pc:sldMkLst>
          <pc:docMk/>
          <pc:sldMk cId="3114938747" sldId="293"/>
        </pc:sldMkLst>
        <pc:spChg chg="add">
          <ac:chgData name="Neemias e Catia Lima" userId="b77af7bd85500281" providerId="LiveId" clId="{C1ABD5EA-79EA-4C20-9877-9384152A0C22}" dt="2020-10-29T09:26:51.641" v="106"/>
          <ac:spMkLst>
            <pc:docMk/>
            <pc:sldMk cId="3114938747" sldId="293"/>
            <ac:spMk id="15" creationId="{EEEDD8BE-97A2-45E5-BD91-23CD4464BAE2}"/>
          </ac:spMkLst>
        </pc:spChg>
        <pc:spChg chg="del">
          <ac:chgData name="Neemias e Catia Lima" userId="b77af7bd85500281" providerId="LiveId" clId="{C1ABD5EA-79EA-4C20-9877-9384152A0C22}" dt="2020-10-29T09:26:51.283" v="105" actId="478"/>
          <ac:spMkLst>
            <pc:docMk/>
            <pc:sldMk cId="3114938747" sldId="293"/>
            <ac:spMk id="18" creationId="{155FF450-40DD-4592-B57C-DFE25DF749D4}"/>
          </ac:spMkLst>
        </pc:sp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19" creationId="{D83D194E-9F31-447C-801D-94D9CD3F5A84}"/>
          </ac:picMkLst>
        </pc:pic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20" creationId="{A6122E69-2638-4D13-B16D-4D901CD8D076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1" creationId="{AEA4776F-532B-4951-85B9-CBA495B97BF4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  <pc:sldChg chg="modSp">
        <pc:chgData name="Neemias e Catia Lima" userId="b77af7bd85500281" providerId="LiveId" clId="{7CAA8B05-7AA4-4452-96DD-61B717C24125}" dt="2019-11-20T00:40:43.657" v="2" actId="1440"/>
        <pc:sldMkLst>
          <pc:docMk/>
          <pc:sldMk cId="2232331225" sldId="280"/>
        </pc:sldMkLst>
        <pc:picChg chg="mod">
          <ac:chgData name="Neemias e Catia Lima" userId="b77af7bd85500281" providerId="LiveId" clId="{7CAA8B05-7AA4-4452-96DD-61B717C24125}" dt="2019-11-20T00:40:43.657" v="2" actId="1440"/>
          <ac:picMkLst>
            <pc:docMk/>
            <pc:sldMk cId="2232331225" sldId="280"/>
            <ac:picMk id="3" creationId="{E81D35A3-A2C0-47C1-8085-B70E51961B8D}"/>
          </ac:picMkLst>
        </pc:picChg>
        <pc:picChg chg="mod">
          <ac:chgData name="Neemias e Catia Lima" userId="b77af7bd85500281" providerId="LiveId" clId="{7CAA8B05-7AA4-4452-96DD-61B717C24125}" dt="2019-11-01T17:39:01.632" v="1"/>
          <ac:picMkLst>
            <pc:docMk/>
            <pc:sldMk cId="2232331225" sldId="280"/>
            <ac:picMk id="4" creationId="{5A350337-6EB5-49FE-AA00-D708B43A9F02}"/>
          </ac:picMkLst>
        </pc:picChg>
      </pc:sldChg>
    </pc:docChg>
  </pc:docChgLst>
  <pc:docChgLst>
    <pc:chgData name="Neemias Informatica Lima" userId="b77af7bd85500281" providerId="LiveId" clId="{4A48A0B3-A19D-4738-B179-94F6195D1F02}"/>
    <pc:docChg chg="undo redo custSel modSld">
      <pc:chgData name="Neemias Informatica Lima" userId="b77af7bd85500281" providerId="LiveId" clId="{4A48A0B3-A19D-4738-B179-94F6195D1F02}" dt="2023-11-08T23:46:18.595" v="305" actId="20577"/>
      <pc:docMkLst>
        <pc:docMk/>
      </pc:docMkLst>
      <pc:sldChg chg="addSp delSp modSp mod">
        <pc:chgData name="Neemias Informatica Lima" userId="b77af7bd85500281" providerId="LiveId" clId="{4A48A0B3-A19D-4738-B179-94F6195D1F02}" dt="2023-11-08T23:30:49.816" v="37" actId="20577"/>
        <pc:sldMkLst>
          <pc:docMk/>
          <pc:sldMk cId="2232331225" sldId="280"/>
        </pc:sldMkLst>
        <pc:spChg chg="mod">
          <ac:chgData name="Neemias Informatica Lima" userId="b77af7bd85500281" providerId="LiveId" clId="{4A48A0B3-A19D-4738-B179-94F6195D1F02}" dt="2023-11-08T23:28:07.665" v="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28:39.092" v="19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28:26.853" v="13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28:33.612" v="15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30:49.816" v="37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4A48A0B3-A19D-4738-B179-94F6195D1F02}" dt="2023-11-08T23:30:11.226" v="28"/>
          <ac:picMkLst>
            <pc:docMk/>
            <pc:sldMk cId="2232331225" sldId="280"/>
            <ac:picMk id="4" creationId="{65983391-380B-4513-52B2-5FDDBEBFCBDF}"/>
          </ac:picMkLst>
        </pc:picChg>
        <pc:picChg chg="del">
          <ac:chgData name="Neemias Informatica Lima" userId="b77af7bd85500281" providerId="LiveId" clId="{4A48A0B3-A19D-4738-B179-94F6195D1F02}" dt="2023-11-08T23:29:23.925" v="20" actId="478"/>
          <ac:picMkLst>
            <pc:docMk/>
            <pc:sldMk cId="2232331225" sldId="280"/>
            <ac:picMk id="13" creationId="{90782C93-E4CD-857C-516D-47799A5B8721}"/>
          </ac:picMkLst>
        </pc:picChg>
      </pc:sldChg>
      <pc:sldChg chg="addSp delSp modSp mod">
        <pc:chgData name="Neemias Informatica Lima" userId="b77af7bd85500281" providerId="LiveId" clId="{4A48A0B3-A19D-4738-B179-94F6195D1F02}" dt="2023-11-08T23:35:05.153" v="106" actId="6549"/>
        <pc:sldMkLst>
          <pc:docMk/>
          <pc:sldMk cId="2103443556" sldId="281"/>
        </pc:sldMkLst>
        <pc:spChg chg="mod">
          <ac:chgData name="Neemias Informatica Lima" userId="b77af7bd85500281" providerId="LiveId" clId="{4A48A0B3-A19D-4738-B179-94F6195D1F02}" dt="2023-11-08T23:35:05.153" v="106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31:11.008" v="40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31:59.051" v="49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1:08.751" v="38" actId="478"/>
          <ac:picMkLst>
            <pc:docMk/>
            <pc:sldMk cId="2103443556" sldId="281"/>
            <ac:picMk id="3" creationId="{90782C93-E4CD-857C-516D-47799A5B8721}"/>
          </ac:picMkLst>
        </pc:picChg>
        <pc:picChg chg="add mod">
          <ac:chgData name="Neemias Informatica Lima" userId="b77af7bd85500281" providerId="LiveId" clId="{4A48A0B3-A19D-4738-B179-94F6195D1F02}" dt="2023-11-08T23:31:29.873" v="46" actId="14100"/>
          <ac:picMkLst>
            <pc:docMk/>
            <pc:sldMk cId="2103443556" sldId="281"/>
            <ac:picMk id="4" creationId="{9156CE55-62D2-8F32-5CEF-AA5D645DFDC2}"/>
          </ac:picMkLst>
        </pc:picChg>
      </pc:sldChg>
      <pc:sldChg chg="addSp delSp modSp mod">
        <pc:chgData name="Neemias Informatica Lima" userId="b77af7bd85500281" providerId="LiveId" clId="{4A48A0B3-A19D-4738-B179-94F6195D1F02}" dt="2023-11-08T23:36:41.695" v="136"/>
        <pc:sldMkLst>
          <pc:docMk/>
          <pc:sldMk cId="3683219421" sldId="282"/>
        </pc:sldMkLst>
        <pc:spChg chg="del">
          <ac:chgData name="Neemias Informatica Lima" userId="b77af7bd85500281" providerId="LiveId" clId="{4A48A0B3-A19D-4738-B179-94F6195D1F02}" dt="2023-11-08T23:32:52.626" v="52" actId="478"/>
          <ac:spMkLst>
            <pc:docMk/>
            <pc:sldMk cId="3683219421" sldId="282"/>
            <ac:spMk id="2" creationId="{5F75C951-ADFA-52C3-753A-BA1315CCCE5D}"/>
          </ac:spMkLst>
        </pc:spChg>
        <pc:spChg chg="add mod">
          <ac:chgData name="Neemias Informatica Lima" userId="b77af7bd85500281" providerId="LiveId" clId="{4A48A0B3-A19D-4738-B179-94F6195D1F02}" dt="2023-11-08T23:32:52.940" v="53"/>
          <ac:spMkLst>
            <pc:docMk/>
            <pc:sldMk cId="3683219421" sldId="282"/>
            <ac:spMk id="6" creationId="{22190320-FD5D-8174-BB1A-3B53ECEC2792}"/>
          </ac:spMkLst>
        </pc:spChg>
        <pc:spChg chg="del">
          <ac:chgData name="Neemias Informatica Lima" userId="b77af7bd85500281" providerId="LiveId" clId="{4A48A0B3-A19D-4738-B179-94F6195D1F02}" dt="2023-11-08T23:32:52.626" v="52" actId="478"/>
          <ac:spMkLst>
            <pc:docMk/>
            <pc:sldMk cId="3683219421" sldId="282"/>
            <ac:spMk id="7" creationId="{819A9ECA-D30A-D6C9-81C6-EA9DE94C92E9}"/>
          </ac:spMkLst>
        </pc:spChg>
        <pc:spChg chg="add mod">
          <ac:chgData name="Neemias Informatica Lima" userId="b77af7bd85500281" providerId="LiveId" clId="{4A48A0B3-A19D-4738-B179-94F6195D1F02}" dt="2023-11-08T23:32:52.940" v="53"/>
          <ac:spMkLst>
            <pc:docMk/>
            <pc:sldMk cId="3683219421" sldId="282"/>
            <ac:spMk id="8" creationId="{B50385A9-C384-1BD9-D219-E2BE67D839CD}"/>
          </ac:spMkLst>
        </pc:spChg>
        <pc:spChg chg="mod">
          <ac:chgData name="Neemias Informatica Lima" userId="b77af7bd85500281" providerId="LiveId" clId="{4A48A0B3-A19D-4738-B179-94F6195D1F02}" dt="2023-11-08T23:36:41.695" v="13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35:26.324" v="11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2:52.626" v="52" actId="478"/>
          <ac:picMkLst>
            <pc:docMk/>
            <pc:sldMk cId="3683219421" sldId="282"/>
            <ac:picMk id="5" creationId="{D71F9B90-F8C4-7AEA-9499-544B231D25EE}"/>
          </ac:picMkLst>
        </pc:picChg>
        <pc:picChg chg="add mod">
          <ac:chgData name="Neemias Informatica Lima" userId="b77af7bd85500281" providerId="LiveId" clId="{4A48A0B3-A19D-4738-B179-94F6195D1F02}" dt="2023-11-08T23:32:52.940" v="53"/>
          <ac:picMkLst>
            <pc:docMk/>
            <pc:sldMk cId="3683219421" sldId="282"/>
            <ac:picMk id="9" creationId="{44B52B92-9D75-CC0E-D0E1-636C6650A3F8}"/>
          </ac:picMkLst>
        </pc:picChg>
      </pc:sldChg>
      <pc:sldChg chg="addSp delSp modSp mod">
        <pc:chgData name="Neemias Informatica Lima" userId="b77af7bd85500281" providerId="LiveId" clId="{4A48A0B3-A19D-4738-B179-94F6195D1F02}" dt="2023-11-08T23:46:18.595" v="305" actId="20577"/>
        <pc:sldMkLst>
          <pc:docMk/>
          <pc:sldMk cId="3902406419" sldId="283"/>
        </pc:sldMkLst>
        <pc:spChg chg="del">
          <ac:chgData name="Neemias Informatica Lima" userId="b77af7bd85500281" providerId="LiveId" clId="{4A48A0B3-A19D-4738-B179-94F6195D1F02}" dt="2023-11-08T23:32:59.479" v="54" actId="478"/>
          <ac:spMkLst>
            <pc:docMk/>
            <pc:sldMk cId="3902406419" sldId="283"/>
            <ac:spMk id="2" creationId="{11EBDFC8-9AEF-72C4-EB99-9B155C91F456}"/>
          </ac:spMkLst>
        </pc:spChg>
        <pc:spChg chg="add mod">
          <ac:chgData name="Neemias Informatica Lima" userId="b77af7bd85500281" providerId="LiveId" clId="{4A48A0B3-A19D-4738-B179-94F6195D1F02}" dt="2023-11-08T23:32:59.827" v="55"/>
          <ac:spMkLst>
            <pc:docMk/>
            <pc:sldMk cId="3902406419" sldId="283"/>
            <ac:spMk id="5" creationId="{8601F4E8-C09E-0C96-1059-A1829B8E35FA}"/>
          </ac:spMkLst>
        </pc:spChg>
        <pc:spChg chg="del">
          <ac:chgData name="Neemias Informatica Lima" userId="b77af7bd85500281" providerId="LiveId" clId="{4A48A0B3-A19D-4738-B179-94F6195D1F02}" dt="2023-11-08T23:32:59.479" v="54" actId="478"/>
          <ac:spMkLst>
            <pc:docMk/>
            <pc:sldMk cId="3902406419" sldId="283"/>
            <ac:spMk id="6" creationId="{FABDE56D-3F03-0165-FE61-AF4DC3BC7A2F}"/>
          </ac:spMkLst>
        </pc:spChg>
        <pc:spChg chg="add mod">
          <ac:chgData name="Neemias Informatica Lima" userId="b77af7bd85500281" providerId="LiveId" clId="{4A48A0B3-A19D-4738-B179-94F6195D1F02}" dt="2023-11-08T23:32:59.827" v="55"/>
          <ac:spMkLst>
            <pc:docMk/>
            <pc:sldMk cId="3902406419" sldId="283"/>
            <ac:spMk id="7" creationId="{AE610097-5F60-B371-9D2B-8665C1ED0EAA}"/>
          </ac:spMkLst>
        </pc:spChg>
        <pc:spChg chg="mod">
          <ac:chgData name="Neemias Informatica Lima" userId="b77af7bd85500281" providerId="LiveId" clId="{4A48A0B3-A19D-4738-B179-94F6195D1F02}" dt="2023-11-08T23:36:52.919" v="14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46:18.595" v="305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4A48A0B3-A19D-4738-B179-94F6195D1F02}" dt="2023-11-08T23:32:59.479" v="54" actId="478"/>
          <ac:picMkLst>
            <pc:docMk/>
            <pc:sldMk cId="3902406419" sldId="283"/>
            <ac:picMk id="4" creationId="{01FB662F-1135-74C3-9C30-330249087D8A}"/>
          </ac:picMkLst>
        </pc:picChg>
        <pc:picChg chg="add mod">
          <ac:chgData name="Neemias Informatica Lima" userId="b77af7bd85500281" providerId="LiveId" clId="{4A48A0B3-A19D-4738-B179-94F6195D1F02}" dt="2023-11-08T23:32:59.827" v="55"/>
          <ac:picMkLst>
            <pc:docMk/>
            <pc:sldMk cId="3902406419" sldId="283"/>
            <ac:picMk id="8" creationId="{017B0450-7466-00BA-77BD-A3A89CE41C73}"/>
          </ac:picMkLst>
        </pc:picChg>
      </pc:sldChg>
      <pc:sldChg chg="addSp delSp modSp mod">
        <pc:chgData name="Neemias Informatica Lima" userId="b77af7bd85500281" providerId="LiveId" clId="{4A48A0B3-A19D-4738-B179-94F6195D1F02}" dt="2023-11-08T23:40:26.967" v="214" actId="207"/>
        <pc:sldMkLst>
          <pc:docMk/>
          <pc:sldMk cId="2424059023" sldId="284"/>
        </pc:sldMkLst>
        <pc:spChg chg="del">
          <ac:chgData name="Neemias Informatica Lima" userId="b77af7bd85500281" providerId="LiveId" clId="{4A48A0B3-A19D-4738-B179-94F6195D1F02}" dt="2023-11-08T23:33:11.967" v="58" actId="478"/>
          <ac:spMkLst>
            <pc:docMk/>
            <pc:sldMk cId="2424059023" sldId="284"/>
            <ac:spMk id="2" creationId="{8C3503AD-07BF-6CFD-A7A8-EC518DD7083A}"/>
          </ac:spMkLst>
        </pc:spChg>
        <pc:spChg chg="add mod">
          <ac:chgData name="Neemias Informatica Lima" userId="b77af7bd85500281" providerId="LiveId" clId="{4A48A0B3-A19D-4738-B179-94F6195D1F02}" dt="2023-11-08T23:33:12.371" v="59"/>
          <ac:spMkLst>
            <pc:docMk/>
            <pc:sldMk cId="2424059023" sldId="284"/>
            <ac:spMk id="5" creationId="{6AA0D742-5E14-BA6D-9D8D-005B0E6AA335}"/>
          </ac:spMkLst>
        </pc:spChg>
        <pc:spChg chg="del">
          <ac:chgData name="Neemias Informatica Lima" userId="b77af7bd85500281" providerId="LiveId" clId="{4A48A0B3-A19D-4738-B179-94F6195D1F02}" dt="2023-11-08T23:33:11.967" v="58" actId="478"/>
          <ac:spMkLst>
            <pc:docMk/>
            <pc:sldMk cId="2424059023" sldId="284"/>
            <ac:spMk id="6" creationId="{66AE90E3-AC57-DD86-AC9B-E74D0C2B036E}"/>
          </ac:spMkLst>
        </pc:spChg>
        <pc:spChg chg="add mod">
          <ac:chgData name="Neemias Informatica Lima" userId="b77af7bd85500281" providerId="LiveId" clId="{4A48A0B3-A19D-4738-B179-94F6195D1F02}" dt="2023-11-08T23:33:12.371" v="59"/>
          <ac:spMkLst>
            <pc:docMk/>
            <pc:sldMk cId="2424059023" sldId="284"/>
            <ac:spMk id="7" creationId="{B9F96B51-43A9-1BFD-3092-649DE86CDD92}"/>
          </ac:spMkLst>
        </pc:spChg>
        <pc:spChg chg="mod">
          <ac:chgData name="Neemias Informatica Lima" userId="b77af7bd85500281" providerId="LiveId" clId="{4A48A0B3-A19D-4738-B179-94F6195D1F02}" dt="2023-11-08T23:39:23.434" v="19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40:26.967" v="214" actId="20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4A48A0B3-A19D-4738-B179-94F6195D1F02}" dt="2023-11-08T23:33:11.967" v="58" actId="478"/>
          <ac:picMkLst>
            <pc:docMk/>
            <pc:sldMk cId="2424059023" sldId="284"/>
            <ac:picMk id="4" creationId="{3F5B4919-EA9A-3309-E993-0C056E514EF5}"/>
          </ac:picMkLst>
        </pc:picChg>
        <pc:picChg chg="add mod">
          <ac:chgData name="Neemias Informatica Lima" userId="b77af7bd85500281" providerId="LiveId" clId="{4A48A0B3-A19D-4738-B179-94F6195D1F02}" dt="2023-11-08T23:33:12.371" v="59"/>
          <ac:picMkLst>
            <pc:docMk/>
            <pc:sldMk cId="2424059023" sldId="284"/>
            <ac:picMk id="8" creationId="{83A77233-65F0-F8F5-4735-DDA7359704F6}"/>
          </ac:picMkLst>
        </pc:picChg>
      </pc:sldChg>
      <pc:sldChg chg="addSp delSp modSp mod">
        <pc:chgData name="Neemias Informatica Lima" userId="b77af7bd85500281" providerId="LiveId" clId="{4A48A0B3-A19D-4738-B179-94F6195D1F02}" dt="2023-11-08T23:42:03.421" v="240" actId="20577"/>
        <pc:sldMkLst>
          <pc:docMk/>
          <pc:sldMk cId="2241968852" sldId="285"/>
        </pc:sldMkLst>
        <pc:spChg chg="del">
          <ac:chgData name="Neemias Informatica Lima" userId="b77af7bd85500281" providerId="LiveId" clId="{4A48A0B3-A19D-4738-B179-94F6195D1F02}" dt="2023-11-08T23:33:25.155" v="62" actId="478"/>
          <ac:spMkLst>
            <pc:docMk/>
            <pc:sldMk cId="2241968852" sldId="285"/>
            <ac:spMk id="2" creationId="{1CDA1407-863C-0C7B-1019-50A1E75EBD9E}"/>
          </ac:spMkLst>
        </pc:spChg>
        <pc:spChg chg="add mod">
          <ac:chgData name="Neemias Informatica Lima" userId="b77af7bd85500281" providerId="LiveId" clId="{4A48A0B3-A19D-4738-B179-94F6195D1F02}" dt="2023-11-08T23:33:25.599" v="63"/>
          <ac:spMkLst>
            <pc:docMk/>
            <pc:sldMk cId="2241968852" sldId="285"/>
            <ac:spMk id="5" creationId="{EE60EDEA-E0D9-0092-BE38-C9CA60BCAD89}"/>
          </ac:spMkLst>
        </pc:spChg>
        <pc:spChg chg="del">
          <ac:chgData name="Neemias Informatica Lima" userId="b77af7bd85500281" providerId="LiveId" clId="{4A48A0B3-A19D-4738-B179-94F6195D1F02}" dt="2023-11-08T23:33:25.155" v="62" actId="478"/>
          <ac:spMkLst>
            <pc:docMk/>
            <pc:sldMk cId="2241968852" sldId="285"/>
            <ac:spMk id="6" creationId="{5E8CB69D-73BB-0BDB-51A4-F4EE1B6D1C04}"/>
          </ac:spMkLst>
        </pc:spChg>
        <pc:spChg chg="add mod">
          <ac:chgData name="Neemias Informatica Lima" userId="b77af7bd85500281" providerId="LiveId" clId="{4A48A0B3-A19D-4738-B179-94F6195D1F02}" dt="2023-11-08T23:33:25.599" v="63"/>
          <ac:spMkLst>
            <pc:docMk/>
            <pc:sldMk cId="2241968852" sldId="285"/>
            <ac:spMk id="7" creationId="{74AF802C-6EE6-CA07-F3C8-36CD4C933BBD}"/>
          </ac:spMkLst>
        </pc:spChg>
        <pc:spChg chg="mod">
          <ac:chgData name="Neemias Informatica Lima" userId="b77af7bd85500281" providerId="LiveId" clId="{4A48A0B3-A19D-4738-B179-94F6195D1F02}" dt="2023-11-08T23:41:22.326" v="222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42:03.421" v="240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4A48A0B3-A19D-4738-B179-94F6195D1F02}" dt="2023-11-08T23:33:25.155" v="62" actId="478"/>
          <ac:picMkLst>
            <pc:docMk/>
            <pc:sldMk cId="2241968852" sldId="285"/>
            <ac:picMk id="4" creationId="{E7EEAF4A-24D0-7264-F287-75DE6283AA0C}"/>
          </ac:picMkLst>
        </pc:picChg>
        <pc:picChg chg="add mod">
          <ac:chgData name="Neemias Informatica Lima" userId="b77af7bd85500281" providerId="LiveId" clId="{4A48A0B3-A19D-4738-B179-94F6195D1F02}" dt="2023-11-08T23:33:25.599" v="63"/>
          <ac:picMkLst>
            <pc:docMk/>
            <pc:sldMk cId="2241968852" sldId="285"/>
            <ac:picMk id="8" creationId="{AAC459E0-BC44-9478-72DD-63D9618BCF8E}"/>
          </ac:picMkLst>
        </pc:picChg>
      </pc:sldChg>
      <pc:sldChg chg="addSp delSp modSp mod">
        <pc:chgData name="Neemias Informatica Lima" userId="b77af7bd85500281" providerId="LiveId" clId="{4A48A0B3-A19D-4738-B179-94F6195D1F02}" dt="2023-11-08T23:43:41.261" v="267" actId="20577"/>
        <pc:sldMkLst>
          <pc:docMk/>
          <pc:sldMk cId="1959249856" sldId="286"/>
        </pc:sldMkLst>
        <pc:spChg chg="del">
          <ac:chgData name="Neemias Informatica Lima" userId="b77af7bd85500281" providerId="LiveId" clId="{4A48A0B3-A19D-4738-B179-94F6195D1F02}" dt="2023-11-08T23:33:39.570" v="66" actId="478"/>
          <ac:spMkLst>
            <pc:docMk/>
            <pc:sldMk cId="1959249856" sldId="286"/>
            <ac:spMk id="2" creationId="{AB7C0574-91E0-6E82-A717-0337D564BBC8}"/>
          </ac:spMkLst>
        </pc:spChg>
        <pc:spChg chg="add mod">
          <ac:chgData name="Neemias Informatica Lima" userId="b77af7bd85500281" providerId="LiveId" clId="{4A48A0B3-A19D-4738-B179-94F6195D1F02}" dt="2023-11-08T23:33:39.902" v="67"/>
          <ac:spMkLst>
            <pc:docMk/>
            <pc:sldMk cId="1959249856" sldId="286"/>
            <ac:spMk id="5" creationId="{1C51569E-782B-FCA1-6ADE-6AACF5B2A47C}"/>
          </ac:spMkLst>
        </pc:spChg>
        <pc:spChg chg="del">
          <ac:chgData name="Neemias Informatica Lima" userId="b77af7bd85500281" providerId="LiveId" clId="{4A48A0B3-A19D-4738-B179-94F6195D1F02}" dt="2023-11-08T23:33:39.570" v="66" actId="478"/>
          <ac:spMkLst>
            <pc:docMk/>
            <pc:sldMk cId="1959249856" sldId="286"/>
            <ac:spMk id="6" creationId="{6D14C760-7EAB-140C-C5D6-A56918D05283}"/>
          </ac:spMkLst>
        </pc:spChg>
        <pc:spChg chg="add mod">
          <ac:chgData name="Neemias Informatica Lima" userId="b77af7bd85500281" providerId="LiveId" clId="{4A48A0B3-A19D-4738-B179-94F6195D1F02}" dt="2023-11-08T23:33:39.902" v="67"/>
          <ac:spMkLst>
            <pc:docMk/>
            <pc:sldMk cId="1959249856" sldId="286"/>
            <ac:spMk id="7" creationId="{5B5DE476-5E25-DA87-45C6-9D5378CE458E}"/>
          </ac:spMkLst>
        </pc:spChg>
        <pc:spChg chg="mod">
          <ac:chgData name="Neemias Informatica Lima" userId="b77af7bd85500281" providerId="LiveId" clId="{4A48A0B3-A19D-4738-B179-94F6195D1F02}" dt="2023-11-08T23:42:50.798" v="25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43:41.261" v="267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4A48A0B3-A19D-4738-B179-94F6195D1F02}" dt="2023-11-08T23:33:39.570" v="66" actId="478"/>
          <ac:picMkLst>
            <pc:docMk/>
            <pc:sldMk cId="1959249856" sldId="286"/>
            <ac:picMk id="4" creationId="{4BC68804-1FCA-101D-7E47-C7BC7A4689EF}"/>
          </ac:picMkLst>
        </pc:picChg>
        <pc:picChg chg="add mod">
          <ac:chgData name="Neemias Informatica Lima" userId="b77af7bd85500281" providerId="LiveId" clId="{4A48A0B3-A19D-4738-B179-94F6195D1F02}" dt="2023-11-08T23:33:39.902" v="67"/>
          <ac:picMkLst>
            <pc:docMk/>
            <pc:sldMk cId="1959249856" sldId="286"/>
            <ac:picMk id="8" creationId="{77FF2498-D771-94CD-FF4E-E379137EC74E}"/>
          </ac:picMkLst>
        </pc:picChg>
      </pc:sldChg>
      <pc:sldChg chg="addSp delSp modSp mod">
        <pc:chgData name="Neemias Informatica Lima" userId="b77af7bd85500281" providerId="LiveId" clId="{4A48A0B3-A19D-4738-B179-94F6195D1F02}" dt="2023-11-08T23:45:33.291" v="303" actId="20577"/>
        <pc:sldMkLst>
          <pc:docMk/>
          <pc:sldMk cId="2857006406" sldId="287"/>
        </pc:sldMkLst>
        <pc:spChg chg="del">
          <ac:chgData name="Neemias Informatica Lima" userId="b77af7bd85500281" providerId="LiveId" clId="{4A48A0B3-A19D-4738-B179-94F6195D1F02}" dt="2023-11-08T23:34:03.499" v="72" actId="478"/>
          <ac:spMkLst>
            <pc:docMk/>
            <pc:sldMk cId="2857006406" sldId="287"/>
            <ac:spMk id="2" creationId="{0005C4D7-00FF-4884-7B97-7513E22E1008}"/>
          </ac:spMkLst>
        </pc:spChg>
        <pc:spChg chg="add mod">
          <ac:chgData name="Neemias Informatica Lima" userId="b77af7bd85500281" providerId="LiveId" clId="{4A48A0B3-A19D-4738-B179-94F6195D1F02}" dt="2023-11-08T23:34:03.839" v="73"/>
          <ac:spMkLst>
            <pc:docMk/>
            <pc:sldMk cId="2857006406" sldId="287"/>
            <ac:spMk id="5" creationId="{77CE7ABE-1B40-73CE-AE28-A93FCBFAF4A3}"/>
          </ac:spMkLst>
        </pc:spChg>
        <pc:spChg chg="del">
          <ac:chgData name="Neemias Informatica Lima" userId="b77af7bd85500281" providerId="LiveId" clId="{4A48A0B3-A19D-4738-B179-94F6195D1F02}" dt="2023-11-08T23:34:03.499" v="72" actId="478"/>
          <ac:spMkLst>
            <pc:docMk/>
            <pc:sldMk cId="2857006406" sldId="287"/>
            <ac:spMk id="6" creationId="{BDC1ADE2-2244-599B-566C-3CC288D6A210}"/>
          </ac:spMkLst>
        </pc:spChg>
        <pc:spChg chg="add mod">
          <ac:chgData name="Neemias Informatica Lima" userId="b77af7bd85500281" providerId="LiveId" clId="{4A48A0B3-A19D-4738-B179-94F6195D1F02}" dt="2023-11-08T23:34:03.839" v="73"/>
          <ac:spMkLst>
            <pc:docMk/>
            <pc:sldMk cId="2857006406" sldId="287"/>
            <ac:spMk id="7" creationId="{AD9E7768-65A3-969E-07DE-666CD37CE3E6}"/>
          </ac:spMkLst>
        </pc:spChg>
        <pc:spChg chg="mod">
          <ac:chgData name="Neemias Informatica Lima" userId="b77af7bd85500281" providerId="LiveId" clId="{4A48A0B3-A19D-4738-B179-94F6195D1F02}" dt="2023-11-08T23:45:33.291" v="303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4A48A0B3-A19D-4738-B179-94F6195D1F02}" dt="2023-11-08T23:34:03.499" v="72" actId="478"/>
          <ac:picMkLst>
            <pc:docMk/>
            <pc:sldMk cId="2857006406" sldId="287"/>
            <ac:picMk id="4" creationId="{FF3EC3FF-ECCC-AA66-9A45-5EAD03D04FC6}"/>
          </ac:picMkLst>
        </pc:picChg>
        <pc:picChg chg="add mod">
          <ac:chgData name="Neemias Informatica Lima" userId="b77af7bd85500281" providerId="LiveId" clId="{4A48A0B3-A19D-4738-B179-94F6195D1F02}" dt="2023-11-08T23:34:03.839" v="73"/>
          <ac:picMkLst>
            <pc:docMk/>
            <pc:sldMk cId="2857006406" sldId="287"/>
            <ac:picMk id="8" creationId="{11D3B5D7-22CF-E681-15EB-4E9E63C31212}"/>
          </ac:picMkLst>
        </pc:picChg>
      </pc:sldChg>
      <pc:sldChg chg="addSp delSp modSp mod">
        <pc:chgData name="Neemias Informatica Lima" userId="b77af7bd85500281" providerId="LiveId" clId="{4A48A0B3-A19D-4738-B179-94F6195D1F02}" dt="2023-11-08T23:36:00.536" v="127" actId="20577"/>
        <pc:sldMkLst>
          <pc:docMk/>
          <pc:sldMk cId="2630436816" sldId="288"/>
        </pc:sldMkLst>
        <pc:spChg chg="del">
          <ac:chgData name="Neemias Informatica Lima" userId="b77af7bd85500281" providerId="LiveId" clId="{4A48A0B3-A19D-4738-B179-94F6195D1F02}" dt="2023-11-08T23:32:41.611" v="50" actId="478"/>
          <ac:spMkLst>
            <pc:docMk/>
            <pc:sldMk cId="2630436816" sldId="288"/>
            <ac:spMk id="2" creationId="{76DB6DD9-8755-485F-41C7-00DFF1907AB6}"/>
          </ac:spMkLst>
        </pc:spChg>
        <pc:spChg chg="add mod">
          <ac:chgData name="Neemias Informatica Lima" userId="b77af7bd85500281" providerId="LiveId" clId="{4A48A0B3-A19D-4738-B179-94F6195D1F02}" dt="2023-11-08T23:32:41.983" v="51"/>
          <ac:spMkLst>
            <pc:docMk/>
            <pc:sldMk cId="2630436816" sldId="288"/>
            <ac:spMk id="5" creationId="{CE98C366-1A57-FDB8-F1DC-C4DEF862057E}"/>
          </ac:spMkLst>
        </pc:spChg>
        <pc:spChg chg="del">
          <ac:chgData name="Neemias Informatica Lima" userId="b77af7bd85500281" providerId="LiveId" clId="{4A48A0B3-A19D-4738-B179-94F6195D1F02}" dt="2023-11-08T23:32:41.611" v="50" actId="478"/>
          <ac:spMkLst>
            <pc:docMk/>
            <pc:sldMk cId="2630436816" sldId="288"/>
            <ac:spMk id="6" creationId="{98BF13D1-6BB1-7F51-09F2-9C96D7BB94D5}"/>
          </ac:spMkLst>
        </pc:spChg>
        <pc:spChg chg="add mod">
          <ac:chgData name="Neemias Informatica Lima" userId="b77af7bd85500281" providerId="LiveId" clId="{4A48A0B3-A19D-4738-B179-94F6195D1F02}" dt="2023-11-08T23:32:41.983" v="51"/>
          <ac:spMkLst>
            <pc:docMk/>
            <pc:sldMk cId="2630436816" sldId="288"/>
            <ac:spMk id="7" creationId="{37D8D36E-8EA9-9FD9-1D5F-4183ADAC87B9}"/>
          </ac:spMkLst>
        </pc:spChg>
        <pc:spChg chg="mod">
          <ac:chgData name="Neemias Informatica Lima" userId="b77af7bd85500281" providerId="LiveId" clId="{4A48A0B3-A19D-4738-B179-94F6195D1F02}" dt="2023-11-08T23:36:00.536" v="127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35:20.286" v="109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2:41.611" v="50" actId="478"/>
          <ac:picMkLst>
            <pc:docMk/>
            <pc:sldMk cId="2630436816" sldId="288"/>
            <ac:picMk id="4" creationId="{28C4F974-1AC4-E691-E4E6-D12C5C772E74}"/>
          </ac:picMkLst>
        </pc:picChg>
        <pc:picChg chg="add mod">
          <ac:chgData name="Neemias Informatica Lima" userId="b77af7bd85500281" providerId="LiveId" clId="{4A48A0B3-A19D-4738-B179-94F6195D1F02}" dt="2023-11-08T23:32:41.983" v="51"/>
          <ac:picMkLst>
            <pc:docMk/>
            <pc:sldMk cId="2630436816" sldId="288"/>
            <ac:picMk id="8" creationId="{FE2F9B40-E758-CF02-80C8-DB1ABD39A1D9}"/>
          </ac:picMkLst>
        </pc:picChg>
      </pc:sldChg>
      <pc:sldChg chg="addSp delSp modSp mod">
        <pc:chgData name="Neemias Informatica Lima" userId="b77af7bd85500281" providerId="LiveId" clId="{4A48A0B3-A19D-4738-B179-94F6195D1F02}" dt="2023-11-08T23:39:07.214" v="191" actId="313"/>
        <pc:sldMkLst>
          <pc:docMk/>
          <pc:sldMk cId="3032827026" sldId="289"/>
        </pc:sldMkLst>
        <pc:spChg chg="del">
          <ac:chgData name="Neemias Informatica Lima" userId="b77af7bd85500281" providerId="LiveId" clId="{4A48A0B3-A19D-4738-B179-94F6195D1F02}" dt="2023-11-08T23:33:06.019" v="56" actId="478"/>
          <ac:spMkLst>
            <pc:docMk/>
            <pc:sldMk cId="3032827026" sldId="289"/>
            <ac:spMk id="2" creationId="{1DDFBFA1-9350-7E4D-9A66-59B2A927A45B}"/>
          </ac:spMkLst>
        </pc:spChg>
        <pc:spChg chg="add mod">
          <ac:chgData name="Neemias Informatica Lima" userId="b77af7bd85500281" providerId="LiveId" clId="{4A48A0B3-A19D-4738-B179-94F6195D1F02}" dt="2023-11-08T23:33:06.371" v="57"/>
          <ac:spMkLst>
            <pc:docMk/>
            <pc:sldMk cId="3032827026" sldId="289"/>
            <ac:spMk id="5" creationId="{FE1A7DDD-C1FA-21D0-DDC1-6F1EFA7838D3}"/>
          </ac:spMkLst>
        </pc:spChg>
        <pc:spChg chg="del">
          <ac:chgData name="Neemias Informatica Lima" userId="b77af7bd85500281" providerId="LiveId" clId="{4A48A0B3-A19D-4738-B179-94F6195D1F02}" dt="2023-11-08T23:33:06.019" v="56" actId="478"/>
          <ac:spMkLst>
            <pc:docMk/>
            <pc:sldMk cId="3032827026" sldId="289"/>
            <ac:spMk id="6" creationId="{88F95B22-0B17-9481-526D-40ED6F40ADA5}"/>
          </ac:spMkLst>
        </pc:spChg>
        <pc:spChg chg="add mod">
          <ac:chgData name="Neemias Informatica Lima" userId="b77af7bd85500281" providerId="LiveId" clId="{4A48A0B3-A19D-4738-B179-94F6195D1F02}" dt="2023-11-08T23:33:06.371" v="57"/>
          <ac:spMkLst>
            <pc:docMk/>
            <pc:sldMk cId="3032827026" sldId="289"/>
            <ac:spMk id="7" creationId="{6545CEF5-F60F-747F-0847-10C564DC665F}"/>
          </ac:spMkLst>
        </pc:spChg>
        <pc:spChg chg="mod">
          <ac:chgData name="Neemias Informatica Lima" userId="b77af7bd85500281" providerId="LiveId" clId="{4A48A0B3-A19D-4738-B179-94F6195D1F02}" dt="2023-11-08T23:39:07.214" v="191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4A48A0B3-A19D-4738-B179-94F6195D1F02}" dt="2023-11-08T23:36:58.073" v="144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3:06.019" v="56" actId="478"/>
          <ac:picMkLst>
            <pc:docMk/>
            <pc:sldMk cId="3032827026" sldId="289"/>
            <ac:picMk id="4" creationId="{9D33F971-8654-BA45-DFD6-608C83A1D99B}"/>
          </ac:picMkLst>
        </pc:picChg>
        <pc:picChg chg="add mod">
          <ac:chgData name="Neemias Informatica Lima" userId="b77af7bd85500281" providerId="LiveId" clId="{4A48A0B3-A19D-4738-B179-94F6195D1F02}" dt="2023-11-08T23:33:06.371" v="57"/>
          <ac:picMkLst>
            <pc:docMk/>
            <pc:sldMk cId="3032827026" sldId="289"/>
            <ac:picMk id="8" creationId="{1F4C3F11-00AA-5994-BF95-7163B03876FB}"/>
          </ac:picMkLst>
        </pc:picChg>
      </pc:sldChg>
      <pc:sldChg chg="addSp delSp modSp mod">
        <pc:chgData name="Neemias Informatica Lima" userId="b77af7bd85500281" providerId="LiveId" clId="{4A48A0B3-A19D-4738-B179-94F6195D1F02}" dt="2023-11-08T23:40:55.856" v="217"/>
        <pc:sldMkLst>
          <pc:docMk/>
          <pc:sldMk cId="3772032319" sldId="290"/>
        </pc:sldMkLst>
        <pc:spChg chg="del">
          <ac:chgData name="Neemias Informatica Lima" userId="b77af7bd85500281" providerId="LiveId" clId="{4A48A0B3-A19D-4738-B179-94F6195D1F02}" dt="2023-11-08T23:33:18.902" v="60" actId="478"/>
          <ac:spMkLst>
            <pc:docMk/>
            <pc:sldMk cId="3772032319" sldId="290"/>
            <ac:spMk id="2" creationId="{FC68624B-C12E-69A9-1B5A-C98BEBBDD139}"/>
          </ac:spMkLst>
        </pc:spChg>
        <pc:spChg chg="add mod">
          <ac:chgData name="Neemias Informatica Lima" userId="b77af7bd85500281" providerId="LiveId" clId="{4A48A0B3-A19D-4738-B179-94F6195D1F02}" dt="2023-11-08T23:33:19.258" v="61"/>
          <ac:spMkLst>
            <pc:docMk/>
            <pc:sldMk cId="3772032319" sldId="290"/>
            <ac:spMk id="5" creationId="{F62D0A3F-CC10-98F1-4CD0-AD58A4E5C8CE}"/>
          </ac:spMkLst>
        </pc:spChg>
        <pc:spChg chg="del">
          <ac:chgData name="Neemias Informatica Lima" userId="b77af7bd85500281" providerId="LiveId" clId="{4A48A0B3-A19D-4738-B179-94F6195D1F02}" dt="2023-11-08T23:33:18.902" v="60" actId="478"/>
          <ac:spMkLst>
            <pc:docMk/>
            <pc:sldMk cId="3772032319" sldId="290"/>
            <ac:spMk id="6" creationId="{21F33FAF-AC31-9F25-C5DE-618FFB28596F}"/>
          </ac:spMkLst>
        </pc:spChg>
        <pc:spChg chg="add mod">
          <ac:chgData name="Neemias Informatica Lima" userId="b77af7bd85500281" providerId="LiveId" clId="{4A48A0B3-A19D-4738-B179-94F6195D1F02}" dt="2023-11-08T23:33:19.258" v="61"/>
          <ac:spMkLst>
            <pc:docMk/>
            <pc:sldMk cId="3772032319" sldId="290"/>
            <ac:spMk id="7" creationId="{9BDB91AD-B403-D195-E0AD-F47503D69A39}"/>
          </ac:spMkLst>
        </pc:spChg>
        <pc:spChg chg="mod">
          <ac:chgData name="Neemias Informatica Lima" userId="b77af7bd85500281" providerId="LiveId" clId="{4A48A0B3-A19D-4738-B179-94F6195D1F02}" dt="2023-11-08T23:40:55.856" v="21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4A48A0B3-A19D-4738-B179-94F6195D1F02}" dt="2023-11-08T23:39:29.085" v="19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3:18.902" v="60" actId="478"/>
          <ac:picMkLst>
            <pc:docMk/>
            <pc:sldMk cId="3772032319" sldId="290"/>
            <ac:picMk id="4" creationId="{519CAC71-BAF5-C81A-4BD0-5BE80D4A2E4A}"/>
          </ac:picMkLst>
        </pc:picChg>
        <pc:picChg chg="add mod">
          <ac:chgData name="Neemias Informatica Lima" userId="b77af7bd85500281" providerId="LiveId" clId="{4A48A0B3-A19D-4738-B179-94F6195D1F02}" dt="2023-11-08T23:33:19.258" v="61"/>
          <ac:picMkLst>
            <pc:docMk/>
            <pc:sldMk cId="3772032319" sldId="290"/>
            <ac:picMk id="8" creationId="{9B8F6130-9E82-0B3D-2A97-CEF7A0DC53A3}"/>
          </ac:picMkLst>
        </pc:picChg>
      </pc:sldChg>
      <pc:sldChg chg="addSp delSp modSp mod">
        <pc:chgData name="Neemias Informatica Lima" userId="b77af7bd85500281" providerId="LiveId" clId="{4A48A0B3-A19D-4738-B179-94F6195D1F02}" dt="2023-11-08T23:45:55.717" v="304" actId="313"/>
        <pc:sldMkLst>
          <pc:docMk/>
          <pc:sldMk cId="1768216317" sldId="291"/>
        </pc:sldMkLst>
        <pc:spChg chg="del">
          <ac:chgData name="Neemias Informatica Lima" userId="b77af7bd85500281" providerId="LiveId" clId="{4A48A0B3-A19D-4738-B179-94F6195D1F02}" dt="2023-11-08T23:33:31.878" v="64" actId="478"/>
          <ac:spMkLst>
            <pc:docMk/>
            <pc:sldMk cId="1768216317" sldId="291"/>
            <ac:spMk id="2" creationId="{3B3DC347-6AB4-7195-1FA9-D8D623314BE2}"/>
          </ac:spMkLst>
        </pc:spChg>
        <pc:spChg chg="add mod">
          <ac:chgData name="Neemias Informatica Lima" userId="b77af7bd85500281" providerId="LiveId" clId="{4A48A0B3-A19D-4738-B179-94F6195D1F02}" dt="2023-11-08T23:33:32.259" v="65"/>
          <ac:spMkLst>
            <pc:docMk/>
            <pc:sldMk cId="1768216317" sldId="291"/>
            <ac:spMk id="5" creationId="{A685DD79-1480-8A0E-9BDF-81FD75E78D5D}"/>
          </ac:spMkLst>
        </pc:spChg>
        <pc:spChg chg="del">
          <ac:chgData name="Neemias Informatica Lima" userId="b77af7bd85500281" providerId="LiveId" clId="{4A48A0B3-A19D-4738-B179-94F6195D1F02}" dt="2023-11-08T23:33:31.878" v="64" actId="478"/>
          <ac:spMkLst>
            <pc:docMk/>
            <pc:sldMk cId="1768216317" sldId="291"/>
            <ac:spMk id="6" creationId="{55C9F7F9-F2DD-5368-7E5A-9007BC64C5E7}"/>
          </ac:spMkLst>
        </pc:spChg>
        <pc:spChg chg="add mod">
          <ac:chgData name="Neemias Informatica Lima" userId="b77af7bd85500281" providerId="LiveId" clId="{4A48A0B3-A19D-4738-B179-94F6195D1F02}" dt="2023-11-08T23:33:32.259" v="65"/>
          <ac:spMkLst>
            <pc:docMk/>
            <pc:sldMk cId="1768216317" sldId="291"/>
            <ac:spMk id="7" creationId="{E7DDCFC0-338D-816D-21AF-42FD6492BE5E}"/>
          </ac:spMkLst>
        </pc:spChg>
        <pc:spChg chg="mod">
          <ac:chgData name="Neemias Informatica Lima" userId="b77af7bd85500281" providerId="LiveId" clId="{4A48A0B3-A19D-4738-B179-94F6195D1F02}" dt="2023-11-08T23:45:55.717" v="304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4A48A0B3-A19D-4738-B179-94F6195D1F02}" dt="2023-11-08T23:41:27.857" v="227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3:31.878" v="64" actId="478"/>
          <ac:picMkLst>
            <pc:docMk/>
            <pc:sldMk cId="1768216317" sldId="291"/>
            <ac:picMk id="4" creationId="{FA514DAF-3365-682E-9A59-7277893FF995}"/>
          </ac:picMkLst>
        </pc:picChg>
        <pc:picChg chg="add mod">
          <ac:chgData name="Neemias Informatica Lima" userId="b77af7bd85500281" providerId="LiveId" clId="{4A48A0B3-A19D-4738-B179-94F6195D1F02}" dt="2023-11-08T23:33:32.259" v="65"/>
          <ac:picMkLst>
            <pc:docMk/>
            <pc:sldMk cId="1768216317" sldId="291"/>
            <ac:picMk id="8" creationId="{2652A4F5-2FB1-0CB0-0530-6F3073F200C2}"/>
          </ac:picMkLst>
        </pc:picChg>
      </pc:sldChg>
      <pc:sldChg chg="addSp delSp modSp mod">
        <pc:chgData name="Neemias Informatica Lima" userId="b77af7bd85500281" providerId="LiveId" clId="{4A48A0B3-A19D-4738-B179-94F6195D1F02}" dt="2023-11-08T23:44:16.669" v="281" actId="1035"/>
        <pc:sldMkLst>
          <pc:docMk/>
          <pc:sldMk cId="3757265641" sldId="292"/>
        </pc:sldMkLst>
        <pc:spChg chg="del">
          <ac:chgData name="Neemias Informatica Lima" userId="b77af7bd85500281" providerId="LiveId" clId="{4A48A0B3-A19D-4738-B179-94F6195D1F02}" dt="2023-11-08T23:33:47.598" v="68" actId="478"/>
          <ac:spMkLst>
            <pc:docMk/>
            <pc:sldMk cId="3757265641" sldId="292"/>
            <ac:spMk id="2" creationId="{B63278CB-8CF9-0474-AACF-E6E3D504B41D}"/>
          </ac:spMkLst>
        </pc:spChg>
        <pc:spChg chg="add mod">
          <ac:chgData name="Neemias Informatica Lima" userId="b77af7bd85500281" providerId="LiveId" clId="{4A48A0B3-A19D-4738-B179-94F6195D1F02}" dt="2023-11-08T23:33:47.956" v="69"/>
          <ac:spMkLst>
            <pc:docMk/>
            <pc:sldMk cId="3757265641" sldId="292"/>
            <ac:spMk id="5" creationId="{A777E5DE-E689-7DDB-6D36-5BEBD0C2A489}"/>
          </ac:spMkLst>
        </pc:spChg>
        <pc:spChg chg="del">
          <ac:chgData name="Neemias Informatica Lima" userId="b77af7bd85500281" providerId="LiveId" clId="{4A48A0B3-A19D-4738-B179-94F6195D1F02}" dt="2023-11-08T23:33:47.598" v="68" actId="478"/>
          <ac:spMkLst>
            <pc:docMk/>
            <pc:sldMk cId="3757265641" sldId="292"/>
            <ac:spMk id="6" creationId="{5F4A209C-466E-14D3-2D79-A114F0E136BB}"/>
          </ac:spMkLst>
        </pc:spChg>
        <pc:spChg chg="add mod">
          <ac:chgData name="Neemias Informatica Lima" userId="b77af7bd85500281" providerId="LiveId" clId="{4A48A0B3-A19D-4738-B179-94F6195D1F02}" dt="2023-11-08T23:33:47.956" v="69"/>
          <ac:spMkLst>
            <pc:docMk/>
            <pc:sldMk cId="3757265641" sldId="292"/>
            <ac:spMk id="7" creationId="{80623FAD-013B-6A2B-2267-3D34A4EFAF90}"/>
          </ac:spMkLst>
        </pc:spChg>
        <pc:spChg chg="mod">
          <ac:chgData name="Neemias Informatica Lima" userId="b77af7bd85500281" providerId="LiveId" clId="{4A48A0B3-A19D-4738-B179-94F6195D1F02}" dt="2023-11-08T23:44:16.669" v="281" actId="1035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4A48A0B3-A19D-4738-B179-94F6195D1F02}" dt="2023-11-08T23:42:56.626" v="255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3:47.598" v="68" actId="478"/>
          <ac:picMkLst>
            <pc:docMk/>
            <pc:sldMk cId="3757265641" sldId="292"/>
            <ac:picMk id="4" creationId="{61A129E5-57FB-6351-5D40-6B9DDDFC1C2A}"/>
          </ac:picMkLst>
        </pc:picChg>
        <pc:picChg chg="add mod">
          <ac:chgData name="Neemias Informatica Lima" userId="b77af7bd85500281" providerId="LiveId" clId="{4A48A0B3-A19D-4738-B179-94F6195D1F02}" dt="2023-11-08T23:33:47.956" v="69"/>
          <ac:picMkLst>
            <pc:docMk/>
            <pc:sldMk cId="3757265641" sldId="292"/>
            <ac:picMk id="8" creationId="{7B69B480-30F7-05CA-7EAD-5160F75B5A0D}"/>
          </ac:picMkLst>
        </pc:picChg>
      </pc:sldChg>
      <pc:sldChg chg="addSp delSp modSp mod">
        <pc:chgData name="Neemias Informatica Lima" userId="b77af7bd85500281" providerId="LiveId" clId="{4A48A0B3-A19D-4738-B179-94F6195D1F02}" dt="2023-11-08T23:44:56.929" v="288" actId="6549"/>
        <pc:sldMkLst>
          <pc:docMk/>
          <pc:sldMk cId="3114938747" sldId="293"/>
        </pc:sldMkLst>
        <pc:spChg chg="del">
          <ac:chgData name="Neemias Informatica Lima" userId="b77af7bd85500281" providerId="LiveId" clId="{4A48A0B3-A19D-4738-B179-94F6195D1F02}" dt="2023-11-08T23:33:56.043" v="70" actId="478"/>
          <ac:spMkLst>
            <pc:docMk/>
            <pc:sldMk cId="3114938747" sldId="293"/>
            <ac:spMk id="2" creationId="{462C39BB-4B1F-802F-03D1-DA4598E9B5D0}"/>
          </ac:spMkLst>
        </pc:spChg>
        <pc:spChg chg="add mod">
          <ac:chgData name="Neemias Informatica Lima" userId="b77af7bd85500281" providerId="LiveId" clId="{4A48A0B3-A19D-4738-B179-94F6195D1F02}" dt="2023-11-08T23:33:56.391" v="71"/>
          <ac:spMkLst>
            <pc:docMk/>
            <pc:sldMk cId="3114938747" sldId="293"/>
            <ac:spMk id="5" creationId="{BE619D40-4C25-81EE-5F4D-2CF263CEEE63}"/>
          </ac:spMkLst>
        </pc:spChg>
        <pc:spChg chg="del">
          <ac:chgData name="Neemias Informatica Lima" userId="b77af7bd85500281" providerId="LiveId" clId="{4A48A0B3-A19D-4738-B179-94F6195D1F02}" dt="2023-11-08T23:33:56.043" v="70" actId="478"/>
          <ac:spMkLst>
            <pc:docMk/>
            <pc:sldMk cId="3114938747" sldId="293"/>
            <ac:spMk id="6" creationId="{ED7CD55C-BFCE-4975-A678-D5FBEE835717}"/>
          </ac:spMkLst>
        </pc:spChg>
        <pc:spChg chg="add mod">
          <ac:chgData name="Neemias Informatica Lima" userId="b77af7bd85500281" providerId="LiveId" clId="{4A48A0B3-A19D-4738-B179-94F6195D1F02}" dt="2023-11-08T23:33:56.391" v="71"/>
          <ac:spMkLst>
            <pc:docMk/>
            <pc:sldMk cId="3114938747" sldId="293"/>
            <ac:spMk id="7" creationId="{38702C50-B6DB-4925-7B24-0D412ABBA5B7}"/>
          </ac:spMkLst>
        </pc:spChg>
        <pc:spChg chg="mod">
          <ac:chgData name="Neemias Informatica Lima" userId="b77af7bd85500281" providerId="LiveId" clId="{4A48A0B3-A19D-4738-B179-94F6195D1F02}" dt="2023-11-08T23:44:56.929" v="288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4A48A0B3-A19D-4738-B179-94F6195D1F02}" dt="2023-11-08T23:33:56.043" v="70" actId="478"/>
          <ac:picMkLst>
            <pc:docMk/>
            <pc:sldMk cId="3114938747" sldId="293"/>
            <ac:picMk id="4" creationId="{D450500D-1A11-EB03-51D9-DF9E94EA05E3}"/>
          </ac:picMkLst>
        </pc:picChg>
        <pc:picChg chg="add mod">
          <ac:chgData name="Neemias Informatica Lima" userId="b77af7bd85500281" providerId="LiveId" clId="{4A48A0B3-A19D-4738-B179-94F6195D1F02}" dt="2023-11-08T23:33:56.391" v="71"/>
          <ac:picMkLst>
            <pc:docMk/>
            <pc:sldMk cId="3114938747" sldId="293"/>
            <ac:picMk id="8" creationId="{562AA466-2D19-8FB3-875F-CB2B1055C94A}"/>
          </ac:picMkLst>
        </pc:picChg>
      </pc:sldChg>
    </pc:docChg>
  </pc:docChgLst>
  <pc:docChgLst>
    <pc:chgData name="Neemias Informatica Lima" userId="b77af7bd85500281" providerId="LiveId" clId="{B05E63F0-508E-4C10-8A7A-BB1D79888D18}"/>
    <pc:docChg chg="undo redo custSel modSld">
      <pc:chgData name="Neemias Informatica Lima" userId="b77af7bd85500281" providerId="LiveId" clId="{B05E63F0-508E-4C10-8A7A-BB1D79888D18}" dt="2023-11-10T14:37:45.633" v="309" actId="20577"/>
      <pc:docMkLst>
        <pc:docMk/>
      </pc:docMkLst>
      <pc:sldChg chg="addSp delSp modSp mod">
        <pc:chgData name="Neemias Informatica Lima" userId="b77af7bd85500281" providerId="LiveId" clId="{B05E63F0-508E-4C10-8A7A-BB1D79888D18}" dt="2023-11-10T13:29:41.805" v="44"/>
        <pc:sldMkLst>
          <pc:docMk/>
          <pc:sldMk cId="2232331225" sldId="280"/>
        </pc:sldMkLst>
        <pc:spChg chg="mod">
          <ac:chgData name="Neemias Informatica Lima" userId="b77af7bd85500281" providerId="LiveId" clId="{B05E63F0-508E-4C10-8A7A-BB1D79888D18}" dt="2023-11-10T13:27:22.830" v="4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3:27:35.626" v="10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3:28:10.363" v="25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3:27:28.180" v="6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3:28:36.763" v="34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B05E63F0-508E-4C10-8A7A-BB1D79888D18}" dt="2023-11-10T13:29:41.805" v="44"/>
          <ac:picMkLst>
            <pc:docMk/>
            <pc:sldMk cId="2232331225" sldId="280"/>
            <ac:picMk id="4" creationId="{63DE9414-D75E-A99A-0DAE-0A054EB3B5DB}"/>
          </ac:picMkLst>
        </pc:picChg>
        <pc:picChg chg="del">
          <ac:chgData name="Neemias Informatica Lima" userId="b77af7bd85500281" providerId="LiveId" clId="{B05E63F0-508E-4C10-8A7A-BB1D79888D18}" dt="2023-11-10T13:28:57.619" v="35" actId="478"/>
          <ac:picMkLst>
            <pc:docMk/>
            <pc:sldMk cId="2232331225" sldId="280"/>
            <ac:picMk id="8" creationId="{44A91D83-4259-1CC5-D14D-3FAE78EAE845}"/>
          </ac:picMkLst>
        </pc:picChg>
      </pc:sldChg>
      <pc:sldChg chg="addSp delSp modSp mod">
        <pc:chgData name="Neemias Informatica Lima" userId="b77af7bd85500281" providerId="LiveId" clId="{B05E63F0-508E-4C10-8A7A-BB1D79888D18}" dt="2023-11-10T13:37:55.599" v="114" actId="313"/>
        <pc:sldMkLst>
          <pc:docMk/>
          <pc:sldMk cId="2103443556" sldId="281"/>
        </pc:sldMkLst>
        <pc:spChg chg="mod">
          <ac:chgData name="Neemias Informatica Lima" userId="b77af7bd85500281" providerId="LiveId" clId="{B05E63F0-508E-4C10-8A7A-BB1D79888D18}" dt="2023-11-10T13:37:55.599" v="114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3:29:48.922" v="46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3:30:20.237" v="55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B05E63F0-508E-4C10-8A7A-BB1D79888D18}" dt="2023-11-10T13:30:06.860" v="52" actId="1076"/>
          <ac:picMkLst>
            <pc:docMk/>
            <pc:sldMk cId="2103443556" sldId="281"/>
            <ac:picMk id="3" creationId="{313CB30D-0A96-3C02-6EE0-204B6CC5B4D9}"/>
          </ac:picMkLst>
        </pc:picChg>
        <pc:picChg chg="del">
          <ac:chgData name="Neemias Informatica Lima" userId="b77af7bd85500281" providerId="LiveId" clId="{B05E63F0-508E-4C10-8A7A-BB1D79888D18}" dt="2023-11-10T13:29:54.147" v="47" actId="478"/>
          <ac:picMkLst>
            <pc:docMk/>
            <pc:sldMk cId="2103443556" sldId="281"/>
            <ac:picMk id="6" creationId="{318A1596-72F8-13AB-E8F7-9D66D45177E3}"/>
          </ac:picMkLst>
        </pc:picChg>
      </pc:sldChg>
      <pc:sldChg chg="addSp delSp modSp mod">
        <pc:chgData name="Neemias Informatica Lima" userId="b77af7bd85500281" providerId="LiveId" clId="{B05E63F0-508E-4C10-8A7A-BB1D79888D18}" dt="2023-11-10T13:40:07.332" v="139" actId="6549"/>
        <pc:sldMkLst>
          <pc:docMk/>
          <pc:sldMk cId="3683219421" sldId="282"/>
        </pc:sldMkLst>
        <pc:spChg chg="del">
          <ac:chgData name="Neemias Informatica Lima" userId="b77af7bd85500281" providerId="LiveId" clId="{B05E63F0-508E-4C10-8A7A-BB1D79888D18}" dt="2023-11-10T13:31:16.418" v="58" actId="478"/>
          <ac:spMkLst>
            <pc:docMk/>
            <pc:sldMk cId="3683219421" sldId="282"/>
            <ac:spMk id="2" creationId="{9F71B5F4-8166-BC97-B917-08394CDA7BE6}"/>
          </ac:spMkLst>
        </pc:spChg>
        <pc:spChg chg="del">
          <ac:chgData name="Neemias Informatica Lima" userId="b77af7bd85500281" providerId="LiveId" clId="{B05E63F0-508E-4C10-8A7A-BB1D79888D18}" dt="2023-11-10T13:31:16.418" v="58" actId="478"/>
          <ac:spMkLst>
            <pc:docMk/>
            <pc:sldMk cId="3683219421" sldId="282"/>
            <ac:spMk id="5" creationId="{29A19294-3F21-8384-5C53-17683F66A313}"/>
          </ac:spMkLst>
        </pc:spChg>
        <pc:spChg chg="add mod">
          <ac:chgData name="Neemias Informatica Lima" userId="b77af7bd85500281" providerId="LiveId" clId="{B05E63F0-508E-4C10-8A7A-BB1D79888D18}" dt="2023-11-10T13:31:17.022" v="59"/>
          <ac:spMkLst>
            <pc:docMk/>
            <pc:sldMk cId="3683219421" sldId="282"/>
            <ac:spMk id="6" creationId="{8835200D-7C06-D17F-CA17-A028D7B57BC6}"/>
          </ac:spMkLst>
        </pc:spChg>
        <pc:spChg chg="add mod">
          <ac:chgData name="Neemias Informatica Lima" userId="b77af7bd85500281" providerId="LiveId" clId="{B05E63F0-508E-4C10-8A7A-BB1D79888D18}" dt="2023-11-10T13:31:17.022" v="59"/>
          <ac:spMkLst>
            <pc:docMk/>
            <pc:sldMk cId="3683219421" sldId="282"/>
            <ac:spMk id="8" creationId="{4EAC5EF5-21B1-6381-6348-482F2BA0B4AC}"/>
          </ac:spMkLst>
        </pc:spChg>
        <pc:spChg chg="mod">
          <ac:chgData name="Neemias Informatica Lima" userId="b77af7bd85500281" providerId="LiveId" clId="{B05E63F0-508E-4C10-8A7A-BB1D79888D18}" dt="2023-11-10T13:40:07.332" v="139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3:38:35.493" v="122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B05E63F0-508E-4C10-8A7A-BB1D79888D18}" dt="2023-11-10T13:31:16.418" v="58" actId="478"/>
          <ac:picMkLst>
            <pc:docMk/>
            <pc:sldMk cId="3683219421" sldId="282"/>
            <ac:picMk id="7" creationId="{D208BB54-C52B-F037-D94C-12857DAB2E08}"/>
          </ac:picMkLst>
        </pc:picChg>
        <pc:picChg chg="add mod">
          <ac:chgData name="Neemias Informatica Lima" userId="b77af7bd85500281" providerId="LiveId" clId="{B05E63F0-508E-4C10-8A7A-BB1D79888D18}" dt="2023-11-10T13:31:17.022" v="59"/>
          <ac:picMkLst>
            <pc:docMk/>
            <pc:sldMk cId="3683219421" sldId="282"/>
            <ac:picMk id="9" creationId="{3620906E-1751-58A0-596E-0268FC1E2C94}"/>
          </ac:picMkLst>
        </pc:picChg>
      </pc:sldChg>
      <pc:sldChg chg="addSp delSp modSp mod">
        <pc:chgData name="Neemias Informatica Lima" userId="b77af7bd85500281" providerId="LiveId" clId="{B05E63F0-508E-4C10-8A7A-BB1D79888D18}" dt="2023-11-10T13:42:17.204" v="163" actId="20577"/>
        <pc:sldMkLst>
          <pc:docMk/>
          <pc:sldMk cId="3902406419" sldId="283"/>
        </pc:sldMkLst>
        <pc:spChg chg="del">
          <ac:chgData name="Neemias Informatica Lima" userId="b77af7bd85500281" providerId="LiveId" clId="{B05E63F0-508E-4C10-8A7A-BB1D79888D18}" dt="2023-11-10T13:31:23.674" v="60" actId="478"/>
          <ac:spMkLst>
            <pc:docMk/>
            <pc:sldMk cId="3902406419" sldId="283"/>
            <ac:spMk id="2" creationId="{DC73D24F-94EB-94B7-1D81-91F048765CC3}"/>
          </ac:spMkLst>
        </pc:spChg>
        <pc:spChg chg="del">
          <ac:chgData name="Neemias Informatica Lima" userId="b77af7bd85500281" providerId="LiveId" clId="{B05E63F0-508E-4C10-8A7A-BB1D79888D18}" dt="2023-11-10T13:31:23.674" v="60" actId="478"/>
          <ac:spMkLst>
            <pc:docMk/>
            <pc:sldMk cId="3902406419" sldId="283"/>
            <ac:spMk id="4" creationId="{DCC9939B-1392-48AD-30E8-208E7BECFC4D}"/>
          </ac:spMkLst>
        </pc:spChg>
        <pc:spChg chg="add mod">
          <ac:chgData name="Neemias Informatica Lima" userId="b77af7bd85500281" providerId="LiveId" clId="{B05E63F0-508E-4C10-8A7A-BB1D79888D18}" dt="2023-11-10T13:31:24.054" v="61"/>
          <ac:spMkLst>
            <pc:docMk/>
            <pc:sldMk cId="3902406419" sldId="283"/>
            <ac:spMk id="5" creationId="{498E596A-8669-410C-D6C2-C64BA599FAFF}"/>
          </ac:spMkLst>
        </pc:spChg>
        <pc:spChg chg="add mod">
          <ac:chgData name="Neemias Informatica Lima" userId="b77af7bd85500281" providerId="LiveId" clId="{B05E63F0-508E-4C10-8A7A-BB1D79888D18}" dt="2023-11-10T13:31:24.054" v="61"/>
          <ac:spMkLst>
            <pc:docMk/>
            <pc:sldMk cId="3902406419" sldId="283"/>
            <ac:spMk id="7" creationId="{0FE62DC2-2C20-14FA-7823-4904DAC09562}"/>
          </ac:spMkLst>
        </pc:spChg>
        <pc:spChg chg="mod">
          <ac:chgData name="Neemias Informatica Lima" userId="b77af7bd85500281" providerId="LiveId" clId="{B05E63F0-508E-4C10-8A7A-BB1D79888D18}" dt="2023-11-10T13:40:27.953" v="144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3:42:17.204" v="163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B05E63F0-508E-4C10-8A7A-BB1D79888D18}" dt="2023-11-10T13:31:23.674" v="60" actId="478"/>
          <ac:picMkLst>
            <pc:docMk/>
            <pc:sldMk cId="3902406419" sldId="283"/>
            <ac:picMk id="6" creationId="{EBBF359E-2BA6-DABC-BD55-383EDA7B6175}"/>
          </ac:picMkLst>
        </pc:picChg>
        <pc:picChg chg="add mod">
          <ac:chgData name="Neemias Informatica Lima" userId="b77af7bd85500281" providerId="LiveId" clId="{B05E63F0-508E-4C10-8A7A-BB1D79888D18}" dt="2023-11-10T13:31:24.054" v="61"/>
          <ac:picMkLst>
            <pc:docMk/>
            <pc:sldMk cId="3902406419" sldId="283"/>
            <ac:picMk id="8" creationId="{213F28D8-496C-74CC-559D-70AA94BD197F}"/>
          </ac:picMkLst>
        </pc:picChg>
      </pc:sldChg>
      <pc:sldChg chg="addSp delSp modSp mod">
        <pc:chgData name="Neemias Informatica Lima" userId="b77af7bd85500281" providerId="LiveId" clId="{B05E63F0-508E-4C10-8A7A-BB1D79888D18}" dt="2023-11-10T14:32:16.385" v="201" actId="20577"/>
        <pc:sldMkLst>
          <pc:docMk/>
          <pc:sldMk cId="2424059023" sldId="284"/>
        </pc:sldMkLst>
        <pc:spChg chg="del">
          <ac:chgData name="Neemias Informatica Lima" userId="b77af7bd85500281" providerId="LiveId" clId="{B05E63F0-508E-4C10-8A7A-BB1D79888D18}" dt="2023-11-10T13:31:41.042" v="64" actId="478"/>
          <ac:spMkLst>
            <pc:docMk/>
            <pc:sldMk cId="2424059023" sldId="284"/>
            <ac:spMk id="2" creationId="{FE318D04-C3FD-22BF-C399-4ACAA15FEF1D}"/>
          </ac:spMkLst>
        </pc:spChg>
        <pc:spChg chg="del">
          <ac:chgData name="Neemias Informatica Lima" userId="b77af7bd85500281" providerId="LiveId" clId="{B05E63F0-508E-4C10-8A7A-BB1D79888D18}" dt="2023-11-10T13:31:41.042" v="64" actId="478"/>
          <ac:spMkLst>
            <pc:docMk/>
            <pc:sldMk cId="2424059023" sldId="284"/>
            <ac:spMk id="4" creationId="{FB3725F9-1F69-8334-B964-4866E820E357}"/>
          </ac:spMkLst>
        </pc:spChg>
        <pc:spChg chg="add mod">
          <ac:chgData name="Neemias Informatica Lima" userId="b77af7bd85500281" providerId="LiveId" clId="{B05E63F0-508E-4C10-8A7A-BB1D79888D18}" dt="2023-11-10T13:31:41.473" v="65"/>
          <ac:spMkLst>
            <pc:docMk/>
            <pc:sldMk cId="2424059023" sldId="284"/>
            <ac:spMk id="5" creationId="{28AC9AAE-EE1F-4E48-B9DA-B11B4E341851}"/>
          </ac:spMkLst>
        </pc:spChg>
        <pc:spChg chg="add mod">
          <ac:chgData name="Neemias Informatica Lima" userId="b77af7bd85500281" providerId="LiveId" clId="{B05E63F0-508E-4C10-8A7A-BB1D79888D18}" dt="2023-11-10T13:31:41.473" v="65"/>
          <ac:spMkLst>
            <pc:docMk/>
            <pc:sldMk cId="2424059023" sldId="284"/>
            <ac:spMk id="7" creationId="{3BD0408A-8A10-1F94-05A0-4B49C157EEF7}"/>
          </ac:spMkLst>
        </pc:spChg>
        <pc:spChg chg="mod">
          <ac:chgData name="Neemias Informatica Lima" userId="b77af7bd85500281" providerId="LiveId" clId="{B05E63F0-508E-4C10-8A7A-BB1D79888D18}" dt="2023-11-10T14:30:22.817" v="18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4:32:16.385" v="201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B05E63F0-508E-4C10-8A7A-BB1D79888D18}" dt="2023-11-10T13:31:41.042" v="64" actId="478"/>
          <ac:picMkLst>
            <pc:docMk/>
            <pc:sldMk cId="2424059023" sldId="284"/>
            <ac:picMk id="6" creationId="{281B036F-BBCF-7D34-3DE4-F016A1235977}"/>
          </ac:picMkLst>
        </pc:picChg>
        <pc:picChg chg="add mod">
          <ac:chgData name="Neemias Informatica Lima" userId="b77af7bd85500281" providerId="LiveId" clId="{B05E63F0-508E-4C10-8A7A-BB1D79888D18}" dt="2023-11-10T13:31:41.473" v="65"/>
          <ac:picMkLst>
            <pc:docMk/>
            <pc:sldMk cId="2424059023" sldId="284"/>
            <ac:picMk id="8" creationId="{80808748-F608-253C-2498-869E09331C16}"/>
          </ac:picMkLst>
        </pc:picChg>
      </pc:sldChg>
      <pc:sldChg chg="addSp delSp modSp mod">
        <pc:chgData name="Neemias Informatica Lima" userId="b77af7bd85500281" providerId="LiveId" clId="{B05E63F0-508E-4C10-8A7A-BB1D79888D18}" dt="2023-11-10T14:33:59.135" v="250"/>
        <pc:sldMkLst>
          <pc:docMk/>
          <pc:sldMk cId="2241968852" sldId="285"/>
        </pc:sldMkLst>
        <pc:spChg chg="del">
          <ac:chgData name="Neemias Informatica Lima" userId="b77af7bd85500281" providerId="LiveId" clId="{B05E63F0-508E-4C10-8A7A-BB1D79888D18}" dt="2023-11-10T13:31:56.922" v="68" actId="478"/>
          <ac:spMkLst>
            <pc:docMk/>
            <pc:sldMk cId="2241968852" sldId="285"/>
            <ac:spMk id="2" creationId="{7321AD16-22DF-9043-AD8A-D85DEE3B1FE6}"/>
          </ac:spMkLst>
        </pc:spChg>
        <pc:spChg chg="del">
          <ac:chgData name="Neemias Informatica Lima" userId="b77af7bd85500281" providerId="LiveId" clId="{B05E63F0-508E-4C10-8A7A-BB1D79888D18}" dt="2023-11-10T13:31:56.922" v="68" actId="478"/>
          <ac:spMkLst>
            <pc:docMk/>
            <pc:sldMk cId="2241968852" sldId="285"/>
            <ac:spMk id="4" creationId="{5F40508A-2898-7AEB-C067-C6D3C4A269AE}"/>
          </ac:spMkLst>
        </pc:spChg>
        <pc:spChg chg="add mod">
          <ac:chgData name="Neemias Informatica Lima" userId="b77af7bd85500281" providerId="LiveId" clId="{B05E63F0-508E-4C10-8A7A-BB1D79888D18}" dt="2023-11-10T13:31:57.325" v="69"/>
          <ac:spMkLst>
            <pc:docMk/>
            <pc:sldMk cId="2241968852" sldId="285"/>
            <ac:spMk id="5" creationId="{3E6FA5BA-701D-8A76-DF3E-7B9A8533703A}"/>
          </ac:spMkLst>
        </pc:spChg>
        <pc:spChg chg="add mod">
          <ac:chgData name="Neemias Informatica Lima" userId="b77af7bd85500281" providerId="LiveId" clId="{B05E63F0-508E-4C10-8A7A-BB1D79888D18}" dt="2023-11-10T13:31:57.325" v="69"/>
          <ac:spMkLst>
            <pc:docMk/>
            <pc:sldMk cId="2241968852" sldId="285"/>
            <ac:spMk id="7" creationId="{F356314F-B877-F4C9-8235-23AB6B6CEAEC}"/>
          </ac:spMkLst>
        </pc:spChg>
        <pc:spChg chg="mod">
          <ac:chgData name="Neemias Informatica Lima" userId="b77af7bd85500281" providerId="LiveId" clId="{B05E63F0-508E-4C10-8A7A-BB1D79888D18}" dt="2023-11-10T14:33:23.097" v="235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4:33:59.135" v="250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B05E63F0-508E-4C10-8A7A-BB1D79888D18}" dt="2023-11-10T13:31:56.922" v="68" actId="478"/>
          <ac:picMkLst>
            <pc:docMk/>
            <pc:sldMk cId="2241968852" sldId="285"/>
            <ac:picMk id="6" creationId="{5AD530DE-5CCC-2E15-BAC3-73D005BE7D3E}"/>
          </ac:picMkLst>
        </pc:picChg>
        <pc:picChg chg="add mod">
          <ac:chgData name="Neemias Informatica Lima" userId="b77af7bd85500281" providerId="LiveId" clId="{B05E63F0-508E-4C10-8A7A-BB1D79888D18}" dt="2023-11-10T13:31:57.325" v="69"/>
          <ac:picMkLst>
            <pc:docMk/>
            <pc:sldMk cId="2241968852" sldId="285"/>
            <ac:picMk id="8" creationId="{61EA8580-A122-78EF-6BCE-B7ED1C538852}"/>
          </ac:picMkLst>
        </pc:picChg>
      </pc:sldChg>
      <pc:sldChg chg="addSp delSp modSp mod">
        <pc:chgData name="Neemias Informatica Lima" userId="b77af7bd85500281" providerId="LiveId" clId="{B05E63F0-508E-4C10-8A7A-BB1D79888D18}" dt="2023-11-10T14:35:28.665" v="276" actId="20577"/>
        <pc:sldMkLst>
          <pc:docMk/>
          <pc:sldMk cId="1959249856" sldId="286"/>
        </pc:sldMkLst>
        <pc:spChg chg="del">
          <ac:chgData name="Neemias Informatica Lima" userId="b77af7bd85500281" providerId="LiveId" clId="{B05E63F0-508E-4C10-8A7A-BB1D79888D18}" dt="2023-11-10T13:32:23.690" v="72" actId="478"/>
          <ac:spMkLst>
            <pc:docMk/>
            <pc:sldMk cId="1959249856" sldId="286"/>
            <ac:spMk id="2" creationId="{1257415A-5C3B-183B-FE89-4368110B7580}"/>
          </ac:spMkLst>
        </pc:spChg>
        <pc:spChg chg="del">
          <ac:chgData name="Neemias Informatica Lima" userId="b77af7bd85500281" providerId="LiveId" clId="{B05E63F0-508E-4C10-8A7A-BB1D79888D18}" dt="2023-11-10T13:32:23.690" v="72" actId="478"/>
          <ac:spMkLst>
            <pc:docMk/>
            <pc:sldMk cId="1959249856" sldId="286"/>
            <ac:spMk id="4" creationId="{77104416-506E-512A-5407-4B782E7ACEB6}"/>
          </ac:spMkLst>
        </pc:spChg>
        <pc:spChg chg="add mod">
          <ac:chgData name="Neemias Informatica Lima" userId="b77af7bd85500281" providerId="LiveId" clId="{B05E63F0-508E-4C10-8A7A-BB1D79888D18}" dt="2023-11-10T13:32:24.089" v="73"/>
          <ac:spMkLst>
            <pc:docMk/>
            <pc:sldMk cId="1959249856" sldId="286"/>
            <ac:spMk id="5" creationId="{376A57BB-0189-9F96-FEA1-400F7A44713B}"/>
          </ac:spMkLst>
        </pc:spChg>
        <pc:spChg chg="add mod">
          <ac:chgData name="Neemias Informatica Lima" userId="b77af7bd85500281" providerId="LiveId" clId="{B05E63F0-508E-4C10-8A7A-BB1D79888D18}" dt="2023-11-10T13:32:24.089" v="73"/>
          <ac:spMkLst>
            <pc:docMk/>
            <pc:sldMk cId="1959249856" sldId="286"/>
            <ac:spMk id="7" creationId="{8062A654-F8C7-F6ED-D476-32387E2E9CB2}"/>
          </ac:spMkLst>
        </pc:spChg>
        <pc:spChg chg="mod">
          <ac:chgData name="Neemias Informatica Lima" userId="b77af7bd85500281" providerId="LiveId" clId="{B05E63F0-508E-4C10-8A7A-BB1D79888D18}" dt="2023-11-10T14:34:35.254" v="258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4:35:28.665" v="276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B05E63F0-508E-4C10-8A7A-BB1D79888D18}" dt="2023-11-10T13:32:23.690" v="72" actId="478"/>
          <ac:picMkLst>
            <pc:docMk/>
            <pc:sldMk cId="1959249856" sldId="286"/>
            <ac:picMk id="6" creationId="{DAA2F9EA-2B95-CAC1-0966-937C9AF511B1}"/>
          </ac:picMkLst>
        </pc:picChg>
        <pc:picChg chg="add mod">
          <ac:chgData name="Neemias Informatica Lima" userId="b77af7bd85500281" providerId="LiveId" clId="{B05E63F0-508E-4C10-8A7A-BB1D79888D18}" dt="2023-11-10T13:32:24.089" v="73"/>
          <ac:picMkLst>
            <pc:docMk/>
            <pc:sldMk cId="1959249856" sldId="286"/>
            <ac:picMk id="8" creationId="{61147871-C468-8D50-C63E-99B6D3F227BD}"/>
          </ac:picMkLst>
        </pc:picChg>
      </pc:sldChg>
      <pc:sldChg chg="addSp delSp modSp mod">
        <pc:chgData name="Neemias Informatica Lima" userId="b77af7bd85500281" providerId="LiveId" clId="{B05E63F0-508E-4C10-8A7A-BB1D79888D18}" dt="2023-11-10T14:37:45.633" v="309" actId="20577"/>
        <pc:sldMkLst>
          <pc:docMk/>
          <pc:sldMk cId="2857006406" sldId="287"/>
        </pc:sldMkLst>
        <pc:spChg chg="del">
          <ac:chgData name="Neemias Informatica Lima" userId="b77af7bd85500281" providerId="LiveId" clId="{B05E63F0-508E-4C10-8A7A-BB1D79888D18}" dt="2023-11-10T13:36:22.897" v="78" actId="478"/>
          <ac:spMkLst>
            <pc:docMk/>
            <pc:sldMk cId="2857006406" sldId="287"/>
            <ac:spMk id="2" creationId="{E160B41A-47E6-F2CE-EDAB-CB1BBD4D4E3A}"/>
          </ac:spMkLst>
        </pc:spChg>
        <pc:spChg chg="del">
          <ac:chgData name="Neemias Informatica Lima" userId="b77af7bd85500281" providerId="LiveId" clId="{B05E63F0-508E-4C10-8A7A-BB1D79888D18}" dt="2023-11-10T13:36:22.897" v="78" actId="478"/>
          <ac:spMkLst>
            <pc:docMk/>
            <pc:sldMk cId="2857006406" sldId="287"/>
            <ac:spMk id="4" creationId="{C9F37BA4-3D46-FB80-9EB4-BE389B549B1E}"/>
          </ac:spMkLst>
        </pc:spChg>
        <pc:spChg chg="add mod">
          <ac:chgData name="Neemias Informatica Lima" userId="b77af7bd85500281" providerId="LiveId" clId="{B05E63F0-508E-4C10-8A7A-BB1D79888D18}" dt="2023-11-10T13:36:23.476" v="79"/>
          <ac:spMkLst>
            <pc:docMk/>
            <pc:sldMk cId="2857006406" sldId="287"/>
            <ac:spMk id="5" creationId="{189C9F6F-4482-FDFA-D1D0-7133A4177609}"/>
          </ac:spMkLst>
        </pc:spChg>
        <pc:spChg chg="add mod">
          <ac:chgData name="Neemias Informatica Lima" userId="b77af7bd85500281" providerId="LiveId" clId="{B05E63F0-508E-4C10-8A7A-BB1D79888D18}" dt="2023-11-10T13:36:23.476" v="79"/>
          <ac:spMkLst>
            <pc:docMk/>
            <pc:sldMk cId="2857006406" sldId="287"/>
            <ac:spMk id="7" creationId="{4EED4107-8119-1BF0-74DD-F9670D6EE391}"/>
          </ac:spMkLst>
        </pc:spChg>
        <pc:spChg chg="mod">
          <ac:chgData name="Neemias Informatica Lima" userId="b77af7bd85500281" providerId="LiveId" clId="{B05E63F0-508E-4C10-8A7A-BB1D79888D18}" dt="2023-11-10T14:37:45.633" v="309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B05E63F0-508E-4C10-8A7A-BB1D79888D18}" dt="2023-11-10T13:36:22.897" v="78" actId="478"/>
          <ac:picMkLst>
            <pc:docMk/>
            <pc:sldMk cId="2857006406" sldId="287"/>
            <ac:picMk id="6" creationId="{057A0C10-C599-9257-80C2-48CAD0B192E1}"/>
          </ac:picMkLst>
        </pc:picChg>
        <pc:picChg chg="add mod">
          <ac:chgData name="Neemias Informatica Lima" userId="b77af7bd85500281" providerId="LiveId" clId="{B05E63F0-508E-4C10-8A7A-BB1D79888D18}" dt="2023-11-10T13:36:23.476" v="79"/>
          <ac:picMkLst>
            <pc:docMk/>
            <pc:sldMk cId="2857006406" sldId="287"/>
            <ac:picMk id="8" creationId="{707A9F23-2724-CA0A-6639-F5B6B50100DC}"/>
          </ac:picMkLst>
        </pc:picChg>
      </pc:sldChg>
      <pc:sldChg chg="addSp delSp modSp mod">
        <pc:chgData name="Neemias Informatica Lima" userId="b77af7bd85500281" providerId="LiveId" clId="{B05E63F0-508E-4C10-8A7A-BB1D79888D18}" dt="2023-11-10T13:39:04.173" v="132"/>
        <pc:sldMkLst>
          <pc:docMk/>
          <pc:sldMk cId="2630436816" sldId="288"/>
        </pc:sldMkLst>
        <pc:spChg chg="del">
          <ac:chgData name="Neemias Informatica Lima" userId="b77af7bd85500281" providerId="LiveId" clId="{B05E63F0-508E-4C10-8A7A-BB1D79888D18}" dt="2023-11-10T13:31:08.466" v="56" actId="478"/>
          <ac:spMkLst>
            <pc:docMk/>
            <pc:sldMk cId="2630436816" sldId="288"/>
            <ac:spMk id="2" creationId="{F41C0DDD-B644-CECE-2651-79958344FA4D}"/>
          </ac:spMkLst>
        </pc:spChg>
        <pc:spChg chg="del">
          <ac:chgData name="Neemias Informatica Lima" userId="b77af7bd85500281" providerId="LiveId" clId="{B05E63F0-508E-4C10-8A7A-BB1D79888D18}" dt="2023-11-10T13:31:08.466" v="56" actId="478"/>
          <ac:spMkLst>
            <pc:docMk/>
            <pc:sldMk cId="2630436816" sldId="288"/>
            <ac:spMk id="4" creationId="{426C4C4C-C478-CBE7-BDE6-0C85285F55BE}"/>
          </ac:spMkLst>
        </pc:spChg>
        <pc:spChg chg="add mod">
          <ac:chgData name="Neemias Informatica Lima" userId="b77af7bd85500281" providerId="LiveId" clId="{B05E63F0-508E-4C10-8A7A-BB1D79888D18}" dt="2023-11-10T13:31:10.374" v="57"/>
          <ac:spMkLst>
            <pc:docMk/>
            <pc:sldMk cId="2630436816" sldId="288"/>
            <ac:spMk id="5" creationId="{3545B382-B00F-0C4C-FFE8-3CA9D15BE9DD}"/>
          </ac:spMkLst>
        </pc:spChg>
        <pc:spChg chg="add mod">
          <ac:chgData name="Neemias Informatica Lima" userId="b77af7bd85500281" providerId="LiveId" clId="{B05E63F0-508E-4C10-8A7A-BB1D79888D18}" dt="2023-11-10T13:31:10.374" v="57"/>
          <ac:spMkLst>
            <pc:docMk/>
            <pc:sldMk cId="2630436816" sldId="288"/>
            <ac:spMk id="7" creationId="{566F90D3-843F-0101-77DA-A148037464B0}"/>
          </ac:spMkLst>
        </pc:spChg>
        <pc:spChg chg="mod">
          <ac:chgData name="Neemias Informatica Lima" userId="b77af7bd85500281" providerId="LiveId" clId="{B05E63F0-508E-4C10-8A7A-BB1D79888D18}" dt="2023-11-10T13:39:04.173" v="132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3:38:30.382" v="117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B05E63F0-508E-4C10-8A7A-BB1D79888D18}" dt="2023-11-10T13:31:08.466" v="56" actId="478"/>
          <ac:picMkLst>
            <pc:docMk/>
            <pc:sldMk cId="2630436816" sldId="288"/>
            <ac:picMk id="6" creationId="{5BD4D143-721E-586A-75D3-F68069DCCE33}"/>
          </ac:picMkLst>
        </pc:picChg>
        <pc:picChg chg="add mod">
          <ac:chgData name="Neemias Informatica Lima" userId="b77af7bd85500281" providerId="LiveId" clId="{B05E63F0-508E-4C10-8A7A-BB1D79888D18}" dt="2023-11-10T13:31:10.374" v="57"/>
          <ac:picMkLst>
            <pc:docMk/>
            <pc:sldMk cId="2630436816" sldId="288"/>
            <ac:picMk id="8" creationId="{8F0A78FC-9CCE-83BB-D96D-68344A7703CF}"/>
          </ac:picMkLst>
        </pc:picChg>
      </pc:sldChg>
      <pc:sldChg chg="addSp delSp modSp mod">
        <pc:chgData name="Neemias Informatica Lima" userId="b77af7bd85500281" providerId="LiveId" clId="{B05E63F0-508E-4C10-8A7A-BB1D79888D18}" dt="2023-11-10T14:29:42.722" v="176"/>
        <pc:sldMkLst>
          <pc:docMk/>
          <pc:sldMk cId="3032827026" sldId="289"/>
        </pc:sldMkLst>
        <pc:spChg chg="del">
          <ac:chgData name="Neemias Informatica Lima" userId="b77af7bd85500281" providerId="LiveId" clId="{B05E63F0-508E-4C10-8A7A-BB1D79888D18}" dt="2023-11-10T13:31:33.182" v="62" actId="478"/>
          <ac:spMkLst>
            <pc:docMk/>
            <pc:sldMk cId="3032827026" sldId="289"/>
            <ac:spMk id="2" creationId="{B4D81F1D-3AA9-3AD0-98A4-A2FAD02B1E1E}"/>
          </ac:spMkLst>
        </pc:spChg>
        <pc:spChg chg="del">
          <ac:chgData name="Neemias Informatica Lima" userId="b77af7bd85500281" providerId="LiveId" clId="{B05E63F0-508E-4C10-8A7A-BB1D79888D18}" dt="2023-11-10T13:31:33.182" v="62" actId="478"/>
          <ac:spMkLst>
            <pc:docMk/>
            <pc:sldMk cId="3032827026" sldId="289"/>
            <ac:spMk id="4" creationId="{E869D319-B784-11B1-DC2A-73E7045E77FD}"/>
          </ac:spMkLst>
        </pc:spChg>
        <pc:spChg chg="add mod">
          <ac:chgData name="Neemias Informatica Lima" userId="b77af7bd85500281" providerId="LiveId" clId="{B05E63F0-508E-4C10-8A7A-BB1D79888D18}" dt="2023-11-10T13:31:33.586" v="63"/>
          <ac:spMkLst>
            <pc:docMk/>
            <pc:sldMk cId="3032827026" sldId="289"/>
            <ac:spMk id="5" creationId="{641234CF-A72F-B534-79CB-B2A689D71969}"/>
          </ac:spMkLst>
        </pc:spChg>
        <pc:spChg chg="add mod">
          <ac:chgData name="Neemias Informatica Lima" userId="b77af7bd85500281" providerId="LiveId" clId="{B05E63F0-508E-4C10-8A7A-BB1D79888D18}" dt="2023-11-10T13:31:33.586" v="63"/>
          <ac:spMkLst>
            <pc:docMk/>
            <pc:sldMk cId="3032827026" sldId="289"/>
            <ac:spMk id="7" creationId="{126FE1CC-ECBE-BD0B-8007-29A804B48E80}"/>
          </ac:spMkLst>
        </pc:spChg>
        <pc:spChg chg="mod">
          <ac:chgData name="Neemias Informatica Lima" userId="b77af7bd85500281" providerId="LiveId" clId="{B05E63F0-508E-4C10-8A7A-BB1D79888D18}" dt="2023-11-10T13:43:07.447" v="168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B05E63F0-508E-4C10-8A7A-BB1D79888D18}" dt="2023-11-10T14:29:42.722" v="176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B05E63F0-508E-4C10-8A7A-BB1D79888D18}" dt="2023-11-10T13:31:33.182" v="62" actId="478"/>
          <ac:picMkLst>
            <pc:docMk/>
            <pc:sldMk cId="3032827026" sldId="289"/>
            <ac:picMk id="6" creationId="{3CC464EC-EF35-AD04-CE97-B81251D763FA}"/>
          </ac:picMkLst>
        </pc:picChg>
        <pc:picChg chg="add mod">
          <ac:chgData name="Neemias Informatica Lima" userId="b77af7bd85500281" providerId="LiveId" clId="{B05E63F0-508E-4C10-8A7A-BB1D79888D18}" dt="2023-11-10T13:31:33.586" v="63"/>
          <ac:picMkLst>
            <pc:docMk/>
            <pc:sldMk cId="3032827026" sldId="289"/>
            <ac:picMk id="8" creationId="{A4D00E5A-1D72-8A31-C029-01D694073CE2}"/>
          </ac:picMkLst>
        </pc:picChg>
      </pc:sldChg>
      <pc:sldChg chg="addSp delSp modSp mod">
        <pc:chgData name="Neemias Informatica Lima" userId="b77af7bd85500281" providerId="LiveId" clId="{B05E63F0-508E-4C10-8A7A-BB1D79888D18}" dt="2023-11-10T14:33:07.318" v="230" actId="313"/>
        <pc:sldMkLst>
          <pc:docMk/>
          <pc:sldMk cId="3772032319" sldId="290"/>
        </pc:sldMkLst>
        <pc:spChg chg="del">
          <ac:chgData name="Neemias Informatica Lima" userId="b77af7bd85500281" providerId="LiveId" clId="{B05E63F0-508E-4C10-8A7A-BB1D79888D18}" dt="2023-11-10T13:31:48.622" v="66" actId="478"/>
          <ac:spMkLst>
            <pc:docMk/>
            <pc:sldMk cId="3772032319" sldId="290"/>
            <ac:spMk id="2" creationId="{51F6DACC-F251-1AF1-C450-BD82DC8056A2}"/>
          </ac:spMkLst>
        </pc:spChg>
        <pc:spChg chg="del">
          <ac:chgData name="Neemias Informatica Lima" userId="b77af7bd85500281" providerId="LiveId" clId="{B05E63F0-508E-4C10-8A7A-BB1D79888D18}" dt="2023-11-10T13:31:48.622" v="66" actId="478"/>
          <ac:spMkLst>
            <pc:docMk/>
            <pc:sldMk cId="3772032319" sldId="290"/>
            <ac:spMk id="4" creationId="{4D5AAEC5-D36B-AB38-4A72-3A2D9C904995}"/>
          </ac:spMkLst>
        </pc:spChg>
        <pc:spChg chg="add mod">
          <ac:chgData name="Neemias Informatica Lima" userId="b77af7bd85500281" providerId="LiveId" clId="{B05E63F0-508E-4C10-8A7A-BB1D79888D18}" dt="2023-11-10T13:31:49.238" v="67"/>
          <ac:spMkLst>
            <pc:docMk/>
            <pc:sldMk cId="3772032319" sldId="290"/>
            <ac:spMk id="5" creationId="{BC9F54CC-3561-92EC-41E8-60570CD77F07}"/>
          </ac:spMkLst>
        </pc:spChg>
        <pc:spChg chg="add mod">
          <ac:chgData name="Neemias Informatica Lima" userId="b77af7bd85500281" providerId="LiveId" clId="{B05E63F0-508E-4C10-8A7A-BB1D79888D18}" dt="2023-11-10T13:31:49.238" v="67"/>
          <ac:spMkLst>
            <pc:docMk/>
            <pc:sldMk cId="3772032319" sldId="290"/>
            <ac:spMk id="7" creationId="{1AB612AD-21E5-DC9E-9A8C-DEA04641E090}"/>
          </ac:spMkLst>
        </pc:spChg>
        <pc:spChg chg="mod">
          <ac:chgData name="Neemias Informatica Lima" userId="b77af7bd85500281" providerId="LiveId" clId="{B05E63F0-508E-4C10-8A7A-BB1D79888D18}" dt="2023-11-10T14:33:07.318" v="230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B05E63F0-508E-4C10-8A7A-BB1D79888D18}" dt="2023-11-10T14:30:40.838" v="186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B05E63F0-508E-4C10-8A7A-BB1D79888D18}" dt="2023-11-10T13:31:48.622" v="66" actId="478"/>
          <ac:picMkLst>
            <pc:docMk/>
            <pc:sldMk cId="3772032319" sldId="290"/>
            <ac:picMk id="6" creationId="{59E3138C-DC85-2A43-E937-AACECF05F49F}"/>
          </ac:picMkLst>
        </pc:picChg>
        <pc:picChg chg="add mod">
          <ac:chgData name="Neemias Informatica Lima" userId="b77af7bd85500281" providerId="LiveId" clId="{B05E63F0-508E-4C10-8A7A-BB1D79888D18}" dt="2023-11-10T13:31:49.238" v="67"/>
          <ac:picMkLst>
            <pc:docMk/>
            <pc:sldMk cId="3772032319" sldId="290"/>
            <ac:picMk id="8" creationId="{23EABB89-2818-F601-6442-82391F881D0A}"/>
          </ac:picMkLst>
        </pc:picChg>
      </pc:sldChg>
      <pc:sldChg chg="addSp delSp modSp mod">
        <pc:chgData name="Neemias Informatica Lima" userId="b77af7bd85500281" providerId="LiveId" clId="{B05E63F0-508E-4C10-8A7A-BB1D79888D18}" dt="2023-11-10T14:34:16.989" v="255"/>
        <pc:sldMkLst>
          <pc:docMk/>
          <pc:sldMk cId="1768216317" sldId="291"/>
        </pc:sldMkLst>
        <pc:spChg chg="del">
          <ac:chgData name="Neemias Informatica Lima" userId="b77af7bd85500281" providerId="LiveId" clId="{B05E63F0-508E-4C10-8A7A-BB1D79888D18}" dt="2023-11-10T13:32:13.146" v="70" actId="478"/>
          <ac:spMkLst>
            <pc:docMk/>
            <pc:sldMk cId="1768216317" sldId="291"/>
            <ac:spMk id="2" creationId="{B1A2DDA4-6F2F-A8D8-CEB4-307A1CCC94B1}"/>
          </ac:spMkLst>
        </pc:spChg>
        <pc:spChg chg="del">
          <ac:chgData name="Neemias Informatica Lima" userId="b77af7bd85500281" providerId="LiveId" clId="{B05E63F0-508E-4C10-8A7A-BB1D79888D18}" dt="2023-11-10T13:32:13.146" v="70" actId="478"/>
          <ac:spMkLst>
            <pc:docMk/>
            <pc:sldMk cId="1768216317" sldId="291"/>
            <ac:spMk id="4" creationId="{2E7E9DDE-1FB0-562E-E6D5-00F02A3B36F0}"/>
          </ac:spMkLst>
        </pc:spChg>
        <pc:spChg chg="add mod">
          <ac:chgData name="Neemias Informatica Lima" userId="b77af7bd85500281" providerId="LiveId" clId="{B05E63F0-508E-4C10-8A7A-BB1D79888D18}" dt="2023-11-10T13:32:13.550" v="71"/>
          <ac:spMkLst>
            <pc:docMk/>
            <pc:sldMk cId="1768216317" sldId="291"/>
            <ac:spMk id="5" creationId="{A381BB16-0E9F-16C7-178D-94FD385E92D6}"/>
          </ac:spMkLst>
        </pc:spChg>
        <pc:spChg chg="add mod">
          <ac:chgData name="Neemias Informatica Lima" userId="b77af7bd85500281" providerId="LiveId" clId="{B05E63F0-508E-4C10-8A7A-BB1D79888D18}" dt="2023-11-10T13:32:13.550" v="71"/>
          <ac:spMkLst>
            <pc:docMk/>
            <pc:sldMk cId="1768216317" sldId="291"/>
            <ac:spMk id="7" creationId="{FD5D3AAF-4D04-174A-3B1D-9D03A64C5143}"/>
          </ac:spMkLst>
        </pc:spChg>
        <pc:spChg chg="mod">
          <ac:chgData name="Neemias Informatica Lima" userId="b77af7bd85500281" providerId="LiveId" clId="{B05E63F0-508E-4C10-8A7A-BB1D79888D18}" dt="2023-11-10T14:34:16.989" v="25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B05E63F0-508E-4C10-8A7A-BB1D79888D18}" dt="2023-11-10T14:33:30.026" v="23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B05E63F0-508E-4C10-8A7A-BB1D79888D18}" dt="2023-11-10T13:32:13.146" v="70" actId="478"/>
          <ac:picMkLst>
            <pc:docMk/>
            <pc:sldMk cId="1768216317" sldId="291"/>
            <ac:picMk id="6" creationId="{43EDB5B2-68F7-8A6E-70D9-42AAB845B72D}"/>
          </ac:picMkLst>
        </pc:picChg>
        <pc:picChg chg="add mod">
          <ac:chgData name="Neemias Informatica Lima" userId="b77af7bd85500281" providerId="LiveId" clId="{B05E63F0-508E-4C10-8A7A-BB1D79888D18}" dt="2023-11-10T13:32:13.550" v="71"/>
          <ac:picMkLst>
            <pc:docMk/>
            <pc:sldMk cId="1768216317" sldId="291"/>
            <ac:picMk id="8" creationId="{524BDC9F-E845-EB57-A6E6-75D6EFFB6878}"/>
          </ac:picMkLst>
        </pc:picChg>
      </pc:sldChg>
      <pc:sldChg chg="addSp delSp modSp mod">
        <pc:chgData name="Neemias Informatica Lima" userId="b77af7bd85500281" providerId="LiveId" clId="{B05E63F0-508E-4C10-8A7A-BB1D79888D18}" dt="2023-11-10T14:35:57.502" v="280" actId="20577"/>
        <pc:sldMkLst>
          <pc:docMk/>
          <pc:sldMk cId="3757265641" sldId="292"/>
        </pc:sldMkLst>
        <pc:spChg chg="del">
          <ac:chgData name="Neemias Informatica Lima" userId="b77af7bd85500281" providerId="LiveId" clId="{B05E63F0-508E-4C10-8A7A-BB1D79888D18}" dt="2023-11-10T13:32:31.550" v="74" actId="478"/>
          <ac:spMkLst>
            <pc:docMk/>
            <pc:sldMk cId="3757265641" sldId="292"/>
            <ac:spMk id="2" creationId="{8AB0DACC-9816-0E47-A4B1-2857BCE99ABA}"/>
          </ac:spMkLst>
        </pc:spChg>
        <pc:spChg chg="del">
          <ac:chgData name="Neemias Informatica Lima" userId="b77af7bd85500281" providerId="LiveId" clId="{B05E63F0-508E-4C10-8A7A-BB1D79888D18}" dt="2023-11-10T13:32:31.550" v="74" actId="478"/>
          <ac:spMkLst>
            <pc:docMk/>
            <pc:sldMk cId="3757265641" sldId="292"/>
            <ac:spMk id="4" creationId="{FCAADCC0-9B14-BE13-E8CE-5F773B50F777}"/>
          </ac:spMkLst>
        </pc:spChg>
        <pc:spChg chg="add mod">
          <ac:chgData name="Neemias Informatica Lima" userId="b77af7bd85500281" providerId="LiveId" clId="{B05E63F0-508E-4C10-8A7A-BB1D79888D18}" dt="2023-11-10T13:32:31.921" v="75"/>
          <ac:spMkLst>
            <pc:docMk/>
            <pc:sldMk cId="3757265641" sldId="292"/>
            <ac:spMk id="5" creationId="{8072D41A-3886-49D4-6865-6C0780AA5BB4}"/>
          </ac:spMkLst>
        </pc:spChg>
        <pc:spChg chg="add mod">
          <ac:chgData name="Neemias Informatica Lima" userId="b77af7bd85500281" providerId="LiveId" clId="{B05E63F0-508E-4C10-8A7A-BB1D79888D18}" dt="2023-11-10T13:32:31.921" v="75"/>
          <ac:spMkLst>
            <pc:docMk/>
            <pc:sldMk cId="3757265641" sldId="292"/>
            <ac:spMk id="7" creationId="{B7A30680-4B38-F8FE-F674-5A8546A47D80}"/>
          </ac:spMkLst>
        </pc:spChg>
        <pc:spChg chg="mod">
          <ac:chgData name="Neemias Informatica Lima" userId="b77af7bd85500281" providerId="LiveId" clId="{B05E63F0-508E-4C10-8A7A-BB1D79888D18}" dt="2023-11-10T14:35:57.502" v="28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B05E63F0-508E-4C10-8A7A-BB1D79888D18}" dt="2023-11-10T14:34:41.829" v="261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B05E63F0-508E-4C10-8A7A-BB1D79888D18}" dt="2023-11-10T13:32:31.550" v="74" actId="478"/>
          <ac:picMkLst>
            <pc:docMk/>
            <pc:sldMk cId="3757265641" sldId="292"/>
            <ac:picMk id="6" creationId="{7E28B24B-47FE-81C4-5A83-3FFB9E2110E8}"/>
          </ac:picMkLst>
        </pc:picChg>
        <pc:picChg chg="add mod">
          <ac:chgData name="Neemias Informatica Lima" userId="b77af7bd85500281" providerId="LiveId" clId="{B05E63F0-508E-4C10-8A7A-BB1D79888D18}" dt="2023-11-10T13:32:31.921" v="75"/>
          <ac:picMkLst>
            <pc:docMk/>
            <pc:sldMk cId="3757265641" sldId="292"/>
            <ac:picMk id="8" creationId="{D23A01E2-B42A-6E9B-4D3B-14EC42346576}"/>
          </ac:picMkLst>
        </pc:picChg>
      </pc:sldChg>
      <pc:sldChg chg="addSp delSp modSp mod">
        <pc:chgData name="Neemias Informatica Lima" userId="b77af7bd85500281" providerId="LiveId" clId="{B05E63F0-508E-4C10-8A7A-BB1D79888D18}" dt="2023-11-10T14:36:36.578" v="293" actId="6549"/>
        <pc:sldMkLst>
          <pc:docMk/>
          <pc:sldMk cId="3114938747" sldId="293"/>
        </pc:sldMkLst>
        <pc:spChg chg="del">
          <ac:chgData name="Neemias Informatica Lima" userId="b77af7bd85500281" providerId="LiveId" clId="{B05E63F0-508E-4C10-8A7A-BB1D79888D18}" dt="2023-11-10T13:32:38.170" v="76" actId="478"/>
          <ac:spMkLst>
            <pc:docMk/>
            <pc:sldMk cId="3114938747" sldId="293"/>
            <ac:spMk id="2" creationId="{DB5DE5DD-09D9-535E-2F34-12979525328A}"/>
          </ac:spMkLst>
        </pc:spChg>
        <pc:spChg chg="del">
          <ac:chgData name="Neemias Informatica Lima" userId="b77af7bd85500281" providerId="LiveId" clId="{B05E63F0-508E-4C10-8A7A-BB1D79888D18}" dt="2023-11-10T13:32:38.170" v="76" actId="478"/>
          <ac:spMkLst>
            <pc:docMk/>
            <pc:sldMk cId="3114938747" sldId="293"/>
            <ac:spMk id="4" creationId="{477A2F28-092F-EDB8-9A9D-B8ABB967CF0F}"/>
          </ac:spMkLst>
        </pc:spChg>
        <pc:spChg chg="add mod">
          <ac:chgData name="Neemias Informatica Lima" userId="b77af7bd85500281" providerId="LiveId" clId="{B05E63F0-508E-4C10-8A7A-BB1D79888D18}" dt="2023-11-10T13:32:38.741" v="77"/>
          <ac:spMkLst>
            <pc:docMk/>
            <pc:sldMk cId="3114938747" sldId="293"/>
            <ac:spMk id="5" creationId="{0E6B86FF-0729-DEB6-15AF-34F087C4210B}"/>
          </ac:spMkLst>
        </pc:spChg>
        <pc:spChg chg="add mod">
          <ac:chgData name="Neemias Informatica Lima" userId="b77af7bd85500281" providerId="LiveId" clId="{B05E63F0-508E-4C10-8A7A-BB1D79888D18}" dt="2023-11-10T13:32:38.741" v="77"/>
          <ac:spMkLst>
            <pc:docMk/>
            <pc:sldMk cId="3114938747" sldId="293"/>
            <ac:spMk id="7" creationId="{E4818229-667A-52CE-35B8-B8210E12B655}"/>
          </ac:spMkLst>
        </pc:spChg>
        <pc:spChg chg="mod">
          <ac:chgData name="Neemias Informatica Lima" userId="b77af7bd85500281" providerId="LiveId" clId="{B05E63F0-508E-4C10-8A7A-BB1D79888D18}" dt="2023-11-10T14:36:36.578" v="293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B05E63F0-508E-4C10-8A7A-BB1D79888D18}" dt="2023-11-10T13:32:38.170" v="76" actId="478"/>
          <ac:picMkLst>
            <pc:docMk/>
            <pc:sldMk cId="3114938747" sldId="293"/>
            <ac:picMk id="6" creationId="{5F99CD27-8BAF-3A17-C8B3-F142D02CA6A8}"/>
          </ac:picMkLst>
        </pc:picChg>
        <pc:picChg chg="add mod">
          <ac:chgData name="Neemias Informatica Lima" userId="b77af7bd85500281" providerId="LiveId" clId="{B05E63F0-508E-4C10-8A7A-BB1D79888D18}" dt="2023-11-10T13:32:38.741" v="77"/>
          <ac:picMkLst>
            <pc:docMk/>
            <pc:sldMk cId="3114938747" sldId="293"/>
            <ac:picMk id="8" creationId="{BA77F2CE-91CA-D8BF-FF29-4E9D3F3A5922}"/>
          </ac:picMkLst>
        </pc:picChg>
      </pc:sldChg>
    </pc:docChg>
  </pc:docChgLst>
  <pc:docChgLst>
    <pc:chgData name="Neemias Informatica Lima" userId="b77af7bd85500281" providerId="LiveId" clId="{D67CE145-C70E-4392-98EB-B4E69A88A630}"/>
    <pc:docChg chg="undo redo custSel modSld">
      <pc:chgData name="Neemias Informatica Lima" userId="b77af7bd85500281" providerId="LiveId" clId="{D67CE145-C70E-4392-98EB-B4E69A88A630}" dt="2023-05-05T12:33:39.722" v="294" actId="313"/>
      <pc:docMkLst>
        <pc:docMk/>
      </pc:docMkLst>
      <pc:sldChg chg="addSp delSp modSp mod">
        <pc:chgData name="Neemias Informatica Lima" userId="b77af7bd85500281" providerId="LiveId" clId="{D67CE145-C70E-4392-98EB-B4E69A88A630}" dt="2023-05-05T12:14:33.304" v="64" actId="14100"/>
        <pc:sldMkLst>
          <pc:docMk/>
          <pc:sldMk cId="2232331225" sldId="280"/>
        </pc:sldMkLst>
        <pc:spChg chg="mod">
          <ac:chgData name="Neemias Informatica Lima" userId="b77af7bd85500281" providerId="LiveId" clId="{D67CE145-C70E-4392-98EB-B4E69A88A630}" dt="2023-05-05T12:13:25.413" v="41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3:59.107" v="5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4:20.339" v="62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1:31.041" v="10" actId="1076"/>
          <ac:picMkLst>
            <pc:docMk/>
            <pc:sldMk cId="2232331225" sldId="280"/>
            <ac:picMk id="3" creationId="{94FEF9AA-FC8B-78BB-E2F0-8B77AB652B6F}"/>
          </ac:picMkLst>
        </pc:picChg>
        <pc:picChg chg="del">
          <ac:chgData name="Neemias Informatica Lima" userId="b77af7bd85500281" providerId="LiveId" clId="{D67CE145-C70E-4392-98EB-B4E69A88A630}" dt="2023-05-05T12:10:42.161" v="0" actId="478"/>
          <ac:picMkLst>
            <pc:docMk/>
            <pc:sldMk cId="2232331225" sldId="280"/>
            <ac:picMk id="4" creationId="{C6F3A0BC-C3CC-4334-B492-5E2DD50216FF}"/>
          </ac:picMkLst>
        </pc:picChg>
        <pc:picChg chg="add mod">
          <ac:chgData name="Neemias Informatica Lima" userId="b77af7bd85500281" providerId="LiveId" clId="{D67CE145-C70E-4392-98EB-B4E69A88A630}" dt="2023-05-05T12:14:33.304" v="64" actId="14100"/>
          <ac:picMkLst>
            <pc:docMk/>
            <pc:sldMk cId="2232331225" sldId="280"/>
            <ac:picMk id="13" creationId="{2CB54BE5-4CF9-ACAD-5D91-B0E064F0866E}"/>
          </ac:picMkLst>
        </pc:picChg>
        <pc:picChg chg="del">
          <ac:chgData name="Neemias Informatica Lima" userId="b77af7bd85500281" providerId="LiveId" clId="{D67CE145-C70E-4392-98EB-B4E69A88A630}" dt="2023-05-05T12:12:27.701" v="28" actId="478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39.722" v="294" actId="313"/>
        <pc:sldMkLst>
          <pc:docMk/>
          <pc:sldMk cId="2103443556" sldId="281"/>
        </pc:sldMkLst>
        <pc:spChg chg="mod">
          <ac:chgData name="Neemias Informatica Lima" userId="b77af7bd85500281" providerId="LiveId" clId="{D67CE145-C70E-4392-98EB-B4E69A88A630}" dt="2023-05-05T12:33:39.722" v="294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7:04.409" v="77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2:03.264" v="27" actId="1035"/>
          <ac:picMkLst>
            <pc:docMk/>
            <pc:sldMk cId="2103443556" sldId="281"/>
            <ac:picMk id="2" creationId="{033884EC-6BAC-E98B-92F9-0F95BFC5D142}"/>
          </ac:picMkLst>
        </pc:picChg>
        <pc:picChg chg="add mod">
          <ac:chgData name="Neemias Informatica Lima" userId="b77af7bd85500281" providerId="LiveId" clId="{D67CE145-C70E-4392-98EB-B4E69A88A630}" dt="2023-05-05T12:16:15.520" v="71" actId="14100"/>
          <ac:picMkLst>
            <pc:docMk/>
            <pc:sldMk cId="2103443556" sldId="281"/>
            <ac:picMk id="3" creationId="{A660EB47-AC82-BD8B-C43A-AD23DA463620}"/>
          </ac:picMkLst>
        </pc:picChg>
        <pc:picChg chg="del">
          <ac:chgData name="Neemias Informatica Lima" userId="b77af7bd85500281" providerId="LiveId" clId="{D67CE145-C70E-4392-98EB-B4E69A88A630}" dt="2023-05-05T12:11:42.785" v="11" actId="478"/>
          <ac:picMkLst>
            <pc:docMk/>
            <pc:sldMk cId="2103443556" sldId="281"/>
            <ac:picMk id="4" creationId="{854ADA26-F7B5-E851-A19C-B33C3766DE7B}"/>
          </ac:picMkLst>
        </pc:picChg>
        <pc:picChg chg="del">
          <ac:chgData name="Neemias Informatica Lima" userId="b77af7bd85500281" providerId="LiveId" clId="{D67CE145-C70E-4392-98EB-B4E69A88A630}" dt="2023-05-05T12:16:01.051" v="65" actId="478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D67CE145-C70E-4392-98EB-B4E69A88A630}" dt="2023-05-05T12:20:50.708" v="137" actId="313"/>
        <pc:sldMkLst>
          <pc:docMk/>
          <pc:sldMk cId="3683219421" sldId="282"/>
        </pc:sldMkLst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2" creationId="{3491D5EA-6C15-3D88-0DD4-7DB79CE1D014}"/>
          </ac:spMkLst>
        </pc:spChg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4" creationId="{3F35780F-BA0E-C838-58B7-94B3D250E3A2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7" creationId="{C2E85F08-0CB1-61E0-16E5-105FD77AC54C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D67CE145-C70E-4392-98EB-B4E69A88A630}" dt="2023-05-05T12:20:50.708" v="137" actId="313"/>
          <ac:spMkLst>
            <pc:docMk/>
            <pc:sldMk cId="3683219421" sldId="282"/>
            <ac:spMk id="12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5" creationId="{2074D15B-C433-B3FE-655E-F896186A7E29}"/>
          </ac:picMkLst>
        </pc:pic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6" creationId="{07BDFE5B-EEF5-3811-2C82-561761550694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9" creationId="{23C4DCDC-7522-A0DF-E1C2-2ADF7565FCB9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28.109" v="293" actId="313"/>
        <pc:sldMkLst>
          <pc:docMk/>
          <pc:sldMk cId="3902406419" sldId="283"/>
        </pc:sldMkLst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2" creationId="{D3F2D1D4-493F-B3EC-6211-0D2D727670AA}"/>
          </ac:spMkLst>
        </pc:spChg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3" creationId="{EA826045-1181-CAD1-2B51-E9311AB30D4F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6" creationId="{31C842B8-AC36-71E9-A516-F73D5CA0B538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D67CE145-C70E-4392-98EB-B4E69A88A630}" dt="2023-05-05T12:21:01.375" v="14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3:28.109" v="293" actId="313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4" creationId="{D22E72BF-B0A0-CBCE-3EEA-338FA26238F2}"/>
          </ac:picMkLst>
        </pc:pic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5" creationId="{B6666158-6DAF-F93A-BD4A-F9D9BC2A85CF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8" creationId="{625EFE89-F78B-EBB1-9CB0-1CBF1C2F67A9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D67CE145-C70E-4392-98EB-B4E69A88A630}" dt="2023-05-05T12:23:48.040" v="202" actId="20577"/>
        <pc:sldMkLst>
          <pc:docMk/>
          <pc:sldMk cId="2424059023" sldId="284"/>
        </pc:sldMkLst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2" creationId="{5448C91B-BD93-B540-0F02-1F19032D0E0D}"/>
          </ac:spMkLst>
        </pc:spChg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3" creationId="{E563B708-1A1D-9AA7-DD96-FB882AF3DA40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6" creationId="{5CEC55D4-D87E-D6C2-9F70-538D42029517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D67CE145-C70E-4392-98EB-B4E69A88A630}" dt="2023-05-05T12:23:15.876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3:48.040" v="202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4" creationId="{12736DC3-3EF5-5FF0-9751-EA431A7F7D81}"/>
          </ac:picMkLst>
        </pc:pic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5" creationId="{076D8450-2428-BADD-0B44-188453E51C9E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8" creationId="{8702EECD-51D1-C70A-D2BD-B45C94B0A28F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D67CE145-C70E-4392-98EB-B4E69A88A630}" dt="2023-05-05T12:25:39.995" v="225" actId="313"/>
        <pc:sldMkLst>
          <pc:docMk/>
          <pc:sldMk cId="2241968852" sldId="285"/>
        </pc:sldMkLst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2" creationId="{F4F771C1-83E3-12C5-DBA1-C1AABF506852}"/>
          </ac:spMkLst>
        </pc:spChg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3" creationId="{0099895D-FE3D-1042-7382-7A86FCF45654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6" creationId="{A9C6F8CF-246A-570A-03D6-8187EFBEDB89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D67CE145-C70E-4392-98EB-B4E69A88A630}" dt="2023-05-05T12:24:46.862" v="21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5:39.995" v="225" actId="313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4" creationId="{26FCE371-1823-90C1-B89D-65B5E05C4D80}"/>
          </ac:picMkLst>
        </pc:pic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5" creationId="{481AE682-A837-9478-BF33-F11C6C5EBD80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8" creationId="{628B461B-6DC0-A68F-1777-A9F031191FB2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59.092" v="292" actId="20577"/>
        <pc:sldMkLst>
          <pc:docMk/>
          <pc:sldMk cId="1959249856" sldId="286"/>
        </pc:sldMkLst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2" creationId="{4B107FD8-FF2C-D912-F2B8-7158E66FA82F}"/>
          </ac:spMkLst>
        </pc:spChg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3" creationId="{030B43DF-D850-F3FF-6DBC-5537A388E7B3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6" creationId="{8B442EF4-B652-BE37-EDAF-703F58551CC9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D67CE145-C70E-4392-98EB-B4E69A88A630}" dt="2023-05-05T12:27:16.458" v="24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2:59.092" v="292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4" creationId="{A3502776-9141-DAB8-3C65-B06976C8A3A6}"/>
          </ac:picMkLst>
        </pc:pic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5" creationId="{F65291AA-D5ED-C2C9-382D-60B59A7DBA75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8" creationId="{7406FDB4-0976-5055-EF78-8A993A889BC4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D67CE145-C70E-4392-98EB-B4E69A88A630}" dt="2023-05-05T12:31:07.680" v="279" actId="20577"/>
        <pc:sldMkLst>
          <pc:docMk/>
          <pc:sldMk cId="2857006406" sldId="287"/>
        </pc:sldMkLst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2" creationId="{6A3800FE-FEA4-281A-B38B-EBA1FBE51B3E}"/>
          </ac:spMkLst>
        </pc:spChg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3" creationId="{D30C7927-E748-F33E-1525-E02850415F22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6" creationId="{F56EA440-74E2-8F79-3D05-31E9A0F64533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D67CE145-C70E-4392-98EB-B4E69A88A630}" dt="2023-05-05T12:31:07.680" v="279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4" creationId="{48740DD9-EFBE-5FDD-1F96-F5159B348663}"/>
          </ac:picMkLst>
        </pc:pic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5" creationId="{19F96F83-1902-8460-A1D5-DEA60DE57ED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8" creationId="{8799D3B6-F708-8339-7DAE-3EF83B8223A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D67CE145-C70E-4392-98EB-B4E69A88A630}" dt="2023-05-05T12:19:58.691" v="128" actId="20577"/>
        <pc:sldMkLst>
          <pc:docMk/>
          <pc:sldMk cId="2630436816" sldId="288"/>
        </pc:sldMkLst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2" creationId="{EF47AC37-76E0-0D1D-AC73-A8845302AB22}"/>
          </ac:spMkLst>
        </pc:spChg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3" creationId="{9178F071-A7A4-103C-4FED-3AB988353EEC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6" creationId="{5D71EAA3-7893-4D45-9E3A-97E239802F34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D67CE145-C70E-4392-98EB-B4E69A88A630}" dt="2023-05-05T12:19:58.691" v="12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9:24.657" v="109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4" creationId="{FB6D4313-215E-240F-0D3F-C8EC65EE1CEE}"/>
          </ac:picMkLst>
        </pc:pic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5" creationId="{82E3D6E2-7EE4-C71D-6192-499B9E6DDF88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8" creationId="{E000AF40-C1C2-04BD-4D53-043502258A45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D67CE145-C70E-4392-98EB-B4E69A88A630}" dt="2023-05-05T12:22:58.123" v="175"/>
        <pc:sldMkLst>
          <pc:docMk/>
          <pc:sldMk cId="3032827026" sldId="289"/>
        </pc:sldMkLst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2" creationId="{F5580265-5AA2-3AE3-CBED-F6CC3BD6042C}"/>
          </ac:spMkLst>
        </pc:spChg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3" creationId="{662D4E7D-B5EC-9FCE-1C2F-2F47F941B2BC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6" creationId="{C0E9B510-CD9B-0467-06A1-BA5BD27B8EDF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D67CE145-C70E-4392-98EB-B4E69A88A630}" dt="2023-05-05T12:22:58.123" v="175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D67CE145-C70E-4392-98EB-B4E69A88A630}" dt="2023-05-05T12:21:06.514" v="145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4" creationId="{C201B004-7A1D-2A0E-7751-AD0A2A8B9535}"/>
          </ac:picMkLst>
        </pc:pic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5" creationId="{DF619252-3A68-36C3-8A02-1BBB1778C807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8" creationId="{68E5EA0E-2BAA-3576-FEFB-129C7962811C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D67CE145-C70E-4392-98EB-B4E69A88A630}" dt="2023-05-05T12:24:30.504" v="205"/>
        <pc:sldMkLst>
          <pc:docMk/>
          <pc:sldMk cId="3772032319" sldId="290"/>
        </pc:sldMkLst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2" creationId="{F893D189-21E4-236D-2998-75E843222639}"/>
          </ac:spMkLst>
        </pc:spChg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3" creationId="{7EEE24F7-3AFD-3D69-5A54-D12264F66391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6" creationId="{258F165C-FFE4-7265-61FA-76E816404C85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D67CE145-C70E-4392-98EB-B4E69A88A630}" dt="2023-05-05T12:24:30.504" v="20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D67CE145-C70E-4392-98EB-B4E69A88A630}" dt="2023-05-05T12:23:20.476" v="18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4" creationId="{99874C42-34AB-8FB5-16FD-074885951211}"/>
          </ac:picMkLst>
        </pc:pic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5" creationId="{0785B292-7DA8-29C6-E61A-E985840933A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8" creationId="{90BA5F3F-4950-8D41-DDF5-375F2C88ED9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D67CE145-C70E-4392-98EB-B4E69A88A630}" dt="2023-05-05T12:27:02.431" v="242" actId="14100"/>
        <pc:sldMkLst>
          <pc:docMk/>
          <pc:sldMk cId="1768216317" sldId="291"/>
        </pc:sldMkLst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2" creationId="{FECC388F-52FD-C696-9DA8-8366C328A147}"/>
          </ac:spMkLst>
        </pc:spChg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3" creationId="{1B565B09-C3A5-96D0-65CC-9AFE89FF4870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6" creationId="{7FF482E2-B248-B3C5-CFE6-8E5A6D7EA78B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D67CE145-C70E-4392-98EB-B4E69A88A630}" dt="2023-05-05T12:27:02.431" v="242" actId="14100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D67CE145-C70E-4392-98EB-B4E69A88A630}" dt="2023-05-05T12:24:51.026" v="21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4" creationId="{2C97A3C9-C9BE-DD44-696E-3D2DBC4A2730}"/>
          </ac:picMkLst>
        </pc:pic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5" creationId="{6F585D8B-DFB3-3046-199A-AF99A4A2ED29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8" creationId="{890E538E-07EC-A376-4929-1D0B7D103AAD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D67CE145-C70E-4392-98EB-B4E69A88A630}" dt="2023-05-05T12:29:01.072" v="272" actId="14100"/>
        <pc:sldMkLst>
          <pc:docMk/>
          <pc:sldMk cId="3757265641" sldId="292"/>
        </pc:sldMkLst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2" creationId="{484F34BC-B9E4-5ADF-A90C-E72D16A651BF}"/>
          </ac:spMkLst>
        </pc:spChg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3" creationId="{0F656E3F-F80C-E389-4C0E-0B626BF2E4CC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6" creationId="{BD2981D2-B240-9160-03D8-C6391CE84956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D67CE145-C70E-4392-98EB-B4E69A88A630}" dt="2023-05-05T12:29:01.072" v="272" actId="14100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D67CE145-C70E-4392-98EB-B4E69A88A630}" dt="2023-05-05T12:27:26.037" v="250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4" creationId="{3D0C0BD3-65B0-4FCD-C0AB-3F1B17AD4FF6}"/>
          </ac:picMkLst>
        </pc:pic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5" creationId="{265E0221-A7B8-DB10-52FB-E13D01FE5076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8" creationId="{58AC132A-C8EC-76E6-23C4-A3185DFF610B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40.903" v="290"/>
        <pc:sldMkLst>
          <pc:docMk/>
          <pc:sldMk cId="3114938747" sldId="293"/>
        </pc:sldMkLst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2" creationId="{86194473-DE93-792A-66D7-CAC736A8C24B}"/>
          </ac:spMkLst>
        </pc:spChg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3" creationId="{07FBBBE7-E681-C09F-D99E-85138969986A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6" creationId="{AE3566F7-D159-9510-BDE7-73790CC5C2D3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D67CE145-C70E-4392-98EB-B4E69A88A630}" dt="2023-05-05T12:32:40.903" v="290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4" creationId="{F593D162-ED26-E470-5A4F-ADEEC2CBB496}"/>
          </ac:picMkLst>
        </pc:pic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5" creationId="{D218B5AB-2C22-F59F-3423-6485EDA8FD94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8" creationId="{DB07F899-5E02-C3D0-31DF-0D33300DD741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Informatica Lima" userId="b77af7bd85500281" providerId="LiveId" clId="{FD21F89C-DE8F-4128-9531-68CCB7EC0E3B}"/>
    <pc:docChg chg="undo redo custSel modSld">
      <pc:chgData name="Neemias Informatica Lima" userId="b77af7bd85500281" providerId="LiveId" clId="{FD21F89C-DE8F-4128-9531-68CCB7EC0E3B}" dt="2023-11-10T14:55:42.817" v="271" actId="313"/>
      <pc:docMkLst>
        <pc:docMk/>
      </pc:docMkLst>
      <pc:sldChg chg="addSp delSp modSp mod">
        <pc:chgData name="Neemias Informatica Lima" userId="b77af7bd85500281" providerId="LiveId" clId="{FD21F89C-DE8F-4128-9531-68CCB7EC0E3B}" dt="2023-11-10T14:41:27.188" v="43" actId="1037"/>
        <pc:sldMkLst>
          <pc:docMk/>
          <pc:sldMk cId="2232331225" sldId="280"/>
        </pc:sldMkLst>
        <pc:spChg chg="mod">
          <ac:chgData name="Neemias Informatica Lima" userId="b77af7bd85500281" providerId="LiveId" clId="{FD21F89C-DE8F-4128-9531-68CCB7EC0E3B}" dt="2023-11-10T14:39:05.652" v="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39:15.877" v="11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39:39.382" v="24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39:10.029" v="5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40:13.285" v="31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FD21F89C-DE8F-4128-9531-68CCB7EC0E3B}" dt="2023-11-10T14:39:07.661" v="3" actId="478"/>
          <ac:picMkLst>
            <pc:docMk/>
            <pc:sldMk cId="2232331225" sldId="280"/>
            <ac:picMk id="4" creationId="{63DE9414-D75E-A99A-0DAE-0A054EB3B5DB}"/>
          </ac:picMkLst>
        </pc:picChg>
        <pc:picChg chg="add mod">
          <ac:chgData name="Neemias Informatica Lima" userId="b77af7bd85500281" providerId="LiveId" clId="{FD21F89C-DE8F-4128-9531-68CCB7EC0E3B}" dt="2023-11-10T14:41:27.188" v="43" actId="1037"/>
          <ac:picMkLst>
            <pc:docMk/>
            <pc:sldMk cId="2232331225" sldId="280"/>
            <ac:picMk id="8" creationId="{EBA42CB5-EB8A-C76C-4A26-0CF629B30027}"/>
          </ac:picMkLst>
        </pc:picChg>
      </pc:sldChg>
      <pc:sldChg chg="addSp delSp modSp mod">
        <pc:chgData name="Neemias Informatica Lima" userId="b77af7bd85500281" providerId="LiveId" clId="{FD21F89C-DE8F-4128-9531-68CCB7EC0E3B}" dt="2023-11-10T14:45:26.808" v="107" actId="6549"/>
        <pc:sldMkLst>
          <pc:docMk/>
          <pc:sldMk cId="2103443556" sldId="281"/>
        </pc:sldMkLst>
        <pc:spChg chg="mod">
          <ac:chgData name="Neemias Informatica Lima" userId="b77af7bd85500281" providerId="LiveId" clId="{FD21F89C-DE8F-4128-9531-68CCB7EC0E3B}" dt="2023-11-10T14:45:26.808" v="107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41:33.037" v="45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42:16.797" v="58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FD21F89C-DE8F-4128-9531-68CCB7EC0E3B}" dt="2023-11-10T14:41:35.908" v="46" actId="478"/>
          <ac:picMkLst>
            <pc:docMk/>
            <pc:sldMk cId="2103443556" sldId="281"/>
            <ac:picMk id="3" creationId="{313CB30D-0A96-3C02-6EE0-204B6CC5B4D9}"/>
          </ac:picMkLst>
        </pc:picChg>
        <pc:picChg chg="add mod">
          <ac:chgData name="Neemias Informatica Lima" userId="b77af7bd85500281" providerId="LiveId" clId="{FD21F89C-DE8F-4128-9531-68CCB7EC0E3B}" dt="2023-11-10T14:42:05.691" v="53" actId="1038"/>
          <ac:picMkLst>
            <pc:docMk/>
            <pc:sldMk cId="2103443556" sldId="281"/>
            <ac:picMk id="4" creationId="{ED47A24A-4518-35C1-D8E9-C35C417AA36B}"/>
          </ac:picMkLst>
        </pc:picChg>
      </pc:sldChg>
      <pc:sldChg chg="addSp delSp modSp mod">
        <pc:chgData name="Neemias Informatica Lima" userId="b77af7bd85500281" providerId="LiveId" clId="{FD21F89C-DE8F-4128-9531-68CCB7EC0E3B}" dt="2023-11-10T14:55:42.817" v="271" actId="313"/>
        <pc:sldMkLst>
          <pc:docMk/>
          <pc:sldMk cId="3683219421" sldId="282"/>
        </pc:sldMkLst>
        <pc:spChg chg="add mod">
          <ac:chgData name="Neemias Informatica Lima" userId="b77af7bd85500281" providerId="LiveId" clId="{FD21F89C-DE8F-4128-9531-68CCB7EC0E3B}" dt="2023-11-10T14:42:44.509" v="62"/>
          <ac:spMkLst>
            <pc:docMk/>
            <pc:sldMk cId="3683219421" sldId="282"/>
            <ac:spMk id="2" creationId="{85A79B76-3FEB-5114-2AEA-FF4E54F3CE47}"/>
          </ac:spMkLst>
        </pc:spChg>
        <pc:spChg chg="add mod">
          <ac:chgData name="Neemias Informatica Lima" userId="b77af7bd85500281" providerId="LiveId" clId="{FD21F89C-DE8F-4128-9531-68CCB7EC0E3B}" dt="2023-11-10T14:42:44.509" v="62"/>
          <ac:spMkLst>
            <pc:docMk/>
            <pc:sldMk cId="3683219421" sldId="282"/>
            <ac:spMk id="5" creationId="{D3446F9F-B60E-3483-4B20-22E78AB2C9C3}"/>
          </ac:spMkLst>
        </pc:spChg>
        <pc:spChg chg="del">
          <ac:chgData name="Neemias Informatica Lima" userId="b77af7bd85500281" providerId="LiveId" clId="{FD21F89C-DE8F-4128-9531-68CCB7EC0E3B}" dt="2023-11-10T14:42:44.200" v="61" actId="478"/>
          <ac:spMkLst>
            <pc:docMk/>
            <pc:sldMk cId="3683219421" sldId="282"/>
            <ac:spMk id="6" creationId="{8835200D-7C06-D17F-CA17-A028D7B57BC6}"/>
          </ac:spMkLst>
        </pc:spChg>
        <pc:spChg chg="del">
          <ac:chgData name="Neemias Informatica Lima" userId="b77af7bd85500281" providerId="LiveId" clId="{FD21F89C-DE8F-4128-9531-68CCB7EC0E3B}" dt="2023-11-10T14:42:44.200" v="61" actId="478"/>
          <ac:spMkLst>
            <pc:docMk/>
            <pc:sldMk cId="3683219421" sldId="282"/>
            <ac:spMk id="8" creationId="{4EAC5EF5-21B1-6381-6348-482F2BA0B4AC}"/>
          </ac:spMkLst>
        </pc:spChg>
        <pc:spChg chg="mod">
          <ac:chgData name="Neemias Informatica Lima" userId="b77af7bd85500281" providerId="LiveId" clId="{FD21F89C-DE8F-4128-9531-68CCB7EC0E3B}" dt="2023-11-10T14:55:42.817" v="271" actId="313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45:45.902" v="117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FD21F89C-DE8F-4128-9531-68CCB7EC0E3B}" dt="2023-11-10T14:42:44.509" v="62"/>
          <ac:picMkLst>
            <pc:docMk/>
            <pc:sldMk cId="3683219421" sldId="282"/>
            <ac:picMk id="7" creationId="{9B7F7927-DC0D-EF9A-B66C-81C5621876D7}"/>
          </ac:picMkLst>
        </pc:picChg>
        <pc:picChg chg="del">
          <ac:chgData name="Neemias Informatica Lima" userId="b77af7bd85500281" providerId="LiveId" clId="{FD21F89C-DE8F-4128-9531-68CCB7EC0E3B}" dt="2023-11-10T14:42:44.200" v="61" actId="478"/>
          <ac:picMkLst>
            <pc:docMk/>
            <pc:sldMk cId="3683219421" sldId="282"/>
            <ac:picMk id="9" creationId="{3620906E-1751-58A0-596E-0268FC1E2C94}"/>
          </ac:picMkLst>
        </pc:picChg>
      </pc:sldChg>
      <pc:sldChg chg="addSp delSp modSp mod">
        <pc:chgData name="Neemias Informatica Lima" userId="b77af7bd85500281" providerId="LiveId" clId="{FD21F89C-DE8F-4128-9531-68CCB7EC0E3B}" dt="2023-11-10T14:48:41.264" v="165" actId="20577"/>
        <pc:sldMkLst>
          <pc:docMk/>
          <pc:sldMk cId="3902406419" sldId="283"/>
        </pc:sldMkLst>
        <pc:spChg chg="add mod">
          <ac:chgData name="Neemias Informatica Lima" userId="b77af7bd85500281" providerId="LiveId" clId="{FD21F89C-DE8F-4128-9531-68CCB7EC0E3B}" dt="2023-11-10T14:42:50.699" v="64"/>
          <ac:spMkLst>
            <pc:docMk/>
            <pc:sldMk cId="3902406419" sldId="283"/>
            <ac:spMk id="2" creationId="{7E95600D-B66E-0C6D-041E-4C18F0E099C8}"/>
          </ac:spMkLst>
        </pc:spChg>
        <pc:spChg chg="add mod">
          <ac:chgData name="Neemias Informatica Lima" userId="b77af7bd85500281" providerId="LiveId" clId="{FD21F89C-DE8F-4128-9531-68CCB7EC0E3B}" dt="2023-11-10T14:42:50.699" v="64"/>
          <ac:spMkLst>
            <pc:docMk/>
            <pc:sldMk cId="3902406419" sldId="283"/>
            <ac:spMk id="4" creationId="{181AFC56-ADF8-10EF-207C-7FB877635A64}"/>
          </ac:spMkLst>
        </pc:spChg>
        <pc:spChg chg="del">
          <ac:chgData name="Neemias Informatica Lima" userId="b77af7bd85500281" providerId="LiveId" clId="{FD21F89C-DE8F-4128-9531-68CCB7EC0E3B}" dt="2023-11-10T14:42:50.356" v="63" actId="478"/>
          <ac:spMkLst>
            <pc:docMk/>
            <pc:sldMk cId="3902406419" sldId="283"/>
            <ac:spMk id="5" creationId="{498E596A-8669-410C-D6C2-C64BA599FAFF}"/>
          </ac:spMkLst>
        </pc:spChg>
        <pc:spChg chg="del">
          <ac:chgData name="Neemias Informatica Lima" userId="b77af7bd85500281" providerId="LiveId" clId="{FD21F89C-DE8F-4128-9531-68CCB7EC0E3B}" dt="2023-11-10T14:42:50.356" v="63" actId="478"/>
          <ac:spMkLst>
            <pc:docMk/>
            <pc:sldMk cId="3902406419" sldId="283"/>
            <ac:spMk id="7" creationId="{0FE62DC2-2C20-14FA-7823-4904DAC09562}"/>
          </ac:spMkLst>
        </pc:spChg>
        <pc:spChg chg="mod">
          <ac:chgData name="Neemias Informatica Lima" userId="b77af7bd85500281" providerId="LiveId" clId="{FD21F89C-DE8F-4128-9531-68CCB7EC0E3B}" dt="2023-11-10T14:47:54.708" v="14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48:41.264" v="165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FD21F89C-DE8F-4128-9531-68CCB7EC0E3B}" dt="2023-11-10T14:42:50.699" v="64"/>
          <ac:picMkLst>
            <pc:docMk/>
            <pc:sldMk cId="3902406419" sldId="283"/>
            <ac:picMk id="6" creationId="{C64EAC38-790D-D88C-E57D-EA3DDFC34875}"/>
          </ac:picMkLst>
        </pc:picChg>
        <pc:picChg chg="del">
          <ac:chgData name="Neemias Informatica Lima" userId="b77af7bd85500281" providerId="LiveId" clId="{FD21F89C-DE8F-4128-9531-68CCB7EC0E3B}" dt="2023-11-10T14:42:50.356" v="63" actId="478"/>
          <ac:picMkLst>
            <pc:docMk/>
            <pc:sldMk cId="3902406419" sldId="283"/>
            <ac:picMk id="8" creationId="{213F28D8-496C-74CC-559D-70AA94BD197F}"/>
          </ac:picMkLst>
        </pc:picChg>
      </pc:sldChg>
      <pc:sldChg chg="addSp delSp modSp mod">
        <pc:chgData name="Neemias Informatica Lima" userId="b77af7bd85500281" providerId="LiveId" clId="{FD21F89C-DE8F-4128-9531-68CCB7EC0E3B}" dt="2023-11-10T14:49:53.577" v="187"/>
        <pc:sldMkLst>
          <pc:docMk/>
          <pc:sldMk cId="2424059023" sldId="284"/>
        </pc:sldMkLst>
        <pc:spChg chg="add mod">
          <ac:chgData name="Neemias Informatica Lima" userId="b77af7bd85500281" providerId="LiveId" clId="{FD21F89C-DE8F-4128-9531-68CCB7EC0E3B}" dt="2023-11-10T14:43:02.268" v="68"/>
          <ac:spMkLst>
            <pc:docMk/>
            <pc:sldMk cId="2424059023" sldId="284"/>
            <ac:spMk id="2" creationId="{1B7BF2DA-B098-0DC8-91BA-8D3D34B931F8}"/>
          </ac:spMkLst>
        </pc:spChg>
        <pc:spChg chg="add mod">
          <ac:chgData name="Neemias Informatica Lima" userId="b77af7bd85500281" providerId="LiveId" clId="{FD21F89C-DE8F-4128-9531-68CCB7EC0E3B}" dt="2023-11-10T14:43:02.268" v="68"/>
          <ac:spMkLst>
            <pc:docMk/>
            <pc:sldMk cId="2424059023" sldId="284"/>
            <ac:spMk id="4" creationId="{BE034243-D221-599D-BEB7-AC90885D594B}"/>
          </ac:spMkLst>
        </pc:spChg>
        <pc:spChg chg="del">
          <ac:chgData name="Neemias Informatica Lima" userId="b77af7bd85500281" providerId="LiveId" clId="{FD21F89C-DE8F-4128-9531-68CCB7EC0E3B}" dt="2023-11-10T14:43:01.975" v="67" actId="478"/>
          <ac:spMkLst>
            <pc:docMk/>
            <pc:sldMk cId="2424059023" sldId="284"/>
            <ac:spMk id="5" creationId="{28AC9AAE-EE1F-4E48-B9DA-B11B4E341851}"/>
          </ac:spMkLst>
        </pc:spChg>
        <pc:spChg chg="del">
          <ac:chgData name="Neemias Informatica Lima" userId="b77af7bd85500281" providerId="LiveId" clId="{FD21F89C-DE8F-4128-9531-68CCB7EC0E3B}" dt="2023-11-10T14:43:01.975" v="67" actId="478"/>
          <ac:spMkLst>
            <pc:docMk/>
            <pc:sldMk cId="2424059023" sldId="284"/>
            <ac:spMk id="7" creationId="{3BD0408A-8A10-1F94-05A0-4B49C157EEF7}"/>
          </ac:spMkLst>
        </pc:spChg>
        <pc:spChg chg="mod">
          <ac:chgData name="Neemias Informatica Lima" userId="b77af7bd85500281" providerId="LiveId" clId="{FD21F89C-DE8F-4128-9531-68CCB7EC0E3B}" dt="2023-11-10T14:49:19.963" v="17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49:53.577" v="18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FD21F89C-DE8F-4128-9531-68CCB7EC0E3B}" dt="2023-11-10T14:43:02.268" v="68"/>
          <ac:picMkLst>
            <pc:docMk/>
            <pc:sldMk cId="2424059023" sldId="284"/>
            <ac:picMk id="6" creationId="{56A528C9-DDBD-DC96-B1C2-E94B9D3DC2DD}"/>
          </ac:picMkLst>
        </pc:picChg>
        <pc:picChg chg="del">
          <ac:chgData name="Neemias Informatica Lima" userId="b77af7bd85500281" providerId="LiveId" clId="{FD21F89C-DE8F-4128-9531-68CCB7EC0E3B}" dt="2023-11-10T14:43:01.975" v="67" actId="478"/>
          <ac:picMkLst>
            <pc:docMk/>
            <pc:sldMk cId="2424059023" sldId="284"/>
            <ac:picMk id="8" creationId="{80808748-F608-253C-2498-869E09331C16}"/>
          </ac:picMkLst>
        </pc:picChg>
      </pc:sldChg>
      <pc:sldChg chg="addSp delSp modSp mod">
        <pc:chgData name="Neemias Informatica Lima" userId="b77af7bd85500281" providerId="LiveId" clId="{FD21F89C-DE8F-4128-9531-68CCB7EC0E3B}" dt="2023-11-10T14:51:49.870" v="218" actId="20577"/>
        <pc:sldMkLst>
          <pc:docMk/>
          <pc:sldMk cId="2241968852" sldId="285"/>
        </pc:sldMkLst>
        <pc:spChg chg="add mod">
          <ac:chgData name="Neemias Informatica Lima" userId="b77af7bd85500281" providerId="LiveId" clId="{FD21F89C-DE8F-4128-9531-68CCB7EC0E3B}" dt="2023-11-10T14:43:12.353" v="72"/>
          <ac:spMkLst>
            <pc:docMk/>
            <pc:sldMk cId="2241968852" sldId="285"/>
            <ac:spMk id="2" creationId="{4AEF649D-64B3-4A81-E4E6-1B4124B79E49}"/>
          </ac:spMkLst>
        </pc:spChg>
        <pc:spChg chg="add mod">
          <ac:chgData name="Neemias Informatica Lima" userId="b77af7bd85500281" providerId="LiveId" clId="{FD21F89C-DE8F-4128-9531-68CCB7EC0E3B}" dt="2023-11-10T14:43:12.353" v="72"/>
          <ac:spMkLst>
            <pc:docMk/>
            <pc:sldMk cId="2241968852" sldId="285"/>
            <ac:spMk id="4" creationId="{194F3ACD-D4AB-ADF1-84EA-F8D47321E71D}"/>
          </ac:spMkLst>
        </pc:spChg>
        <pc:spChg chg="del">
          <ac:chgData name="Neemias Informatica Lima" userId="b77af7bd85500281" providerId="LiveId" clId="{FD21F89C-DE8F-4128-9531-68CCB7EC0E3B}" dt="2023-11-10T14:43:12.076" v="71" actId="478"/>
          <ac:spMkLst>
            <pc:docMk/>
            <pc:sldMk cId="2241968852" sldId="285"/>
            <ac:spMk id="5" creationId="{3E6FA5BA-701D-8A76-DF3E-7B9A8533703A}"/>
          </ac:spMkLst>
        </pc:spChg>
        <pc:spChg chg="del">
          <ac:chgData name="Neemias Informatica Lima" userId="b77af7bd85500281" providerId="LiveId" clId="{FD21F89C-DE8F-4128-9531-68CCB7EC0E3B}" dt="2023-11-10T14:43:12.076" v="71" actId="478"/>
          <ac:spMkLst>
            <pc:docMk/>
            <pc:sldMk cId="2241968852" sldId="285"/>
            <ac:spMk id="7" creationId="{F356314F-B877-F4C9-8235-23AB6B6CEAEC}"/>
          </ac:spMkLst>
        </pc:spChg>
        <pc:spChg chg="mod">
          <ac:chgData name="Neemias Informatica Lima" userId="b77af7bd85500281" providerId="LiveId" clId="{FD21F89C-DE8F-4128-9531-68CCB7EC0E3B}" dt="2023-11-10T14:51:09.335" v="20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51:49.870" v="218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FD21F89C-DE8F-4128-9531-68CCB7EC0E3B}" dt="2023-11-10T14:43:12.353" v="72"/>
          <ac:picMkLst>
            <pc:docMk/>
            <pc:sldMk cId="2241968852" sldId="285"/>
            <ac:picMk id="6" creationId="{95D47106-574E-6EA3-D6F9-14018C90C18A}"/>
          </ac:picMkLst>
        </pc:picChg>
        <pc:picChg chg="del">
          <ac:chgData name="Neemias Informatica Lima" userId="b77af7bd85500281" providerId="LiveId" clId="{FD21F89C-DE8F-4128-9531-68CCB7EC0E3B}" dt="2023-11-10T14:43:12.076" v="71" actId="478"/>
          <ac:picMkLst>
            <pc:docMk/>
            <pc:sldMk cId="2241968852" sldId="285"/>
            <ac:picMk id="8" creationId="{61EA8580-A122-78EF-6BCE-B7ED1C538852}"/>
          </ac:picMkLst>
        </pc:picChg>
      </pc:sldChg>
      <pc:sldChg chg="addSp delSp modSp mod">
        <pc:chgData name="Neemias Informatica Lima" userId="b77af7bd85500281" providerId="LiveId" clId="{FD21F89C-DE8F-4128-9531-68CCB7EC0E3B}" dt="2023-11-10T14:52:55.615" v="240" actId="6549"/>
        <pc:sldMkLst>
          <pc:docMk/>
          <pc:sldMk cId="1959249856" sldId="286"/>
        </pc:sldMkLst>
        <pc:spChg chg="add mod">
          <ac:chgData name="Neemias Informatica Lima" userId="b77af7bd85500281" providerId="LiveId" clId="{FD21F89C-DE8F-4128-9531-68CCB7EC0E3B}" dt="2023-11-10T14:43:22.104" v="76"/>
          <ac:spMkLst>
            <pc:docMk/>
            <pc:sldMk cId="1959249856" sldId="286"/>
            <ac:spMk id="2" creationId="{64B90EB9-5617-EED5-BC0E-DC1A5FFB1473}"/>
          </ac:spMkLst>
        </pc:spChg>
        <pc:spChg chg="add mod">
          <ac:chgData name="Neemias Informatica Lima" userId="b77af7bd85500281" providerId="LiveId" clId="{FD21F89C-DE8F-4128-9531-68CCB7EC0E3B}" dt="2023-11-10T14:43:22.104" v="76"/>
          <ac:spMkLst>
            <pc:docMk/>
            <pc:sldMk cId="1959249856" sldId="286"/>
            <ac:spMk id="4" creationId="{0BBD78CC-75BA-53AA-420A-5EE72C6A2F1A}"/>
          </ac:spMkLst>
        </pc:spChg>
        <pc:spChg chg="del">
          <ac:chgData name="Neemias Informatica Lima" userId="b77af7bd85500281" providerId="LiveId" clId="{FD21F89C-DE8F-4128-9531-68CCB7EC0E3B}" dt="2023-11-10T14:43:21.796" v="75" actId="478"/>
          <ac:spMkLst>
            <pc:docMk/>
            <pc:sldMk cId="1959249856" sldId="286"/>
            <ac:spMk id="5" creationId="{376A57BB-0189-9F96-FEA1-400F7A44713B}"/>
          </ac:spMkLst>
        </pc:spChg>
        <pc:spChg chg="del">
          <ac:chgData name="Neemias Informatica Lima" userId="b77af7bd85500281" providerId="LiveId" clId="{FD21F89C-DE8F-4128-9531-68CCB7EC0E3B}" dt="2023-11-10T14:43:21.796" v="75" actId="478"/>
          <ac:spMkLst>
            <pc:docMk/>
            <pc:sldMk cId="1959249856" sldId="286"/>
            <ac:spMk id="7" creationId="{8062A654-F8C7-F6ED-D476-32387E2E9CB2}"/>
          </ac:spMkLst>
        </pc:spChg>
        <pc:spChg chg="mod">
          <ac:chgData name="Neemias Informatica Lima" userId="b77af7bd85500281" providerId="LiveId" clId="{FD21F89C-DE8F-4128-9531-68CCB7EC0E3B}" dt="2023-11-10T14:52:30.102" v="2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52:55.615" v="240" actId="6549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FD21F89C-DE8F-4128-9531-68CCB7EC0E3B}" dt="2023-11-10T14:43:22.104" v="76"/>
          <ac:picMkLst>
            <pc:docMk/>
            <pc:sldMk cId="1959249856" sldId="286"/>
            <ac:picMk id="6" creationId="{E5D411E4-25C7-8A70-D3B7-8B580A27BFA4}"/>
          </ac:picMkLst>
        </pc:picChg>
        <pc:picChg chg="del">
          <ac:chgData name="Neemias Informatica Lima" userId="b77af7bd85500281" providerId="LiveId" clId="{FD21F89C-DE8F-4128-9531-68CCB7EC0E3B}" dt="2023-11-10T14:43:21.796" v="75" actId="478"/>
          <ac:picMkLst>
            <pc:docMk/>
            <pc:sldMk cId="1959249856" sldId="286"/>
            <ac:picMk id="8" creationId="{61147871-C468-8D50-C63E-99B6D3F227BD}"/>
          </ac:picMkLst>
        </pc:picChg>
      </pc:sldChg>
      <pc:sldChg chg="addSp delSp modSp mod">
        <pc:chgData name="Neemias Informatica Lima" userId="b77af7bd85500281" providerId="LiveId" clId="{FD21F89C-DE8F-4128-9531-68CCB7EC0E3B}" dt="2023-11-10T14:54:16.335" v="270" actId="20577"/>
        <pc:sldMkLst>
          <pc:docMk/>
          <pc:sldMk cId="2857006406" sldId="287"/>
        </pc:sldMkLst>
        <pc:spChg chg="add mod">
          <ac:chgData name="Neemias Informatica Lima" userId="b77af7bd85500281" providerId="LiveId" clId="{FD21F89C-DE8F-4128-9531-68CCB7EC0E3B}" dt="2023-11-10T14:43:42.712" v="82"/>
          <ac:spMkLst>
            <pc:docMk/>
            <pc:sldMk cId="2857006406" sldId="287"/>
            <ac:spMk id="2" creationId="{ABD423E2-D8C3-99CD-795D-746F17848611}"/>
          </ac:spMkLst>
        </pc:spChg>
        <pc:spChg chg="add mod">
          <ac:chgData name="Neemias Informatica Lima" userId="b77af7bd85500281" providerId="LiveId" clId="{FD21F89C-DE8F-4128-9531-68CCB7EC0E3B}" dt="2023-11-10T14:43:42.712" v="82"/>
          <ac:spMkLst>
            <pc:docMk/>
            <pc:sldMk cId="2857006406" sldId="287"/>
            <ac:spMk id="4" creationId="{703F6308-8D74-273C-07CC-615DD7B39BB3}"/>
          </ac:spMkLst>
        </pc:spChg>
        <pc:spChg chg="del">
          <ac:chgData name="Neemias Informatica Lima" userId="b77af7bd85500281" providerId="LiveId" clId="{FD21F89C-DE8F-4128-9531-68CCB7EC0E3B}" dt="2023-11-10T14:43:42.415" v="81" actId="478"/>
          <ac:spMkLst>
            <pc:docMk/>
            <pc:sldMk cId="2857006406" sldId="287"/>
            <ac:spMk id="5" creationId="{189C9F6F-4482-FDFA-D1D0-7133A4177609}"/>
          </ac:spMkLst>
        </pc:spChg>
        <pc:spChg chg="del">
          <ac:chgData name="Neemias Informatica Lima" userId="b77af7bd85500281" providerId="LiveId" clId="{FD21F89C-DE8F-4128-9531-68CCB7EC0E3B}" dt="2023-11-10T14:43:42.415" v="81" actId="478"/>
          <ac:spMkLst>
            <pc:docMk/>
            <pc:sldMk cId="2857006406" sldId="287"/>
            <ac:spMk id="7" creationId="{4EED4107-8119-1BF0-74DD-F9670D6EE391}"/>
          </ac:spMkLst>
        </pc:spChg>
        <pc:spChg chg="mod">
          <ac:chgData name="Neemias Informatica Lima" userId="b77af7bd85500281" providerId="LiveId" clId="{FD21F89C-DE8F-4128-9531-68CCB7EC0E3B}" dt="2023-11-10T14:54:16.335" v="270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FD21F89C-DE8F-4128-9531-68CCB7EC0E3B}" dt="2023-11-10T14:43:42.712" v="82"/>
          <ac:picMkLst>
            <pc:docMk/>
            <pc:sldMk cId="2857006406" sldId="287"/>
            <ac:picMk id="6" creationId="{6B7C8613-7783-3118-F6EC-37782E6784BF}"/>
          </ac:picMkLst>
        </pc:picChg>
        <pc:picChg chg="del">
          <ac:chgData name="Neemias Informatica Lima" userId="b77af7bd85500281" providerId="LiveId" clId="{FD21F89C-DE8F-4128-9531-68CCB7EC0E3B}" dt="2023-11-10T14:43:42.415" v="81" actId="478"/>
          <ac:picMkLst>
            <pc:docMk/>
            <pc:sldMk cId="2857006406" sldId="287"/>
            <ac:picMk id="8" creationId="{707A9F23-2724-CA0A-6639-F5B6B50100DC}"/>
          </ac:picMkLst>
        </pc:picChg>
      </pc:sldChg>
      <pc:sldChg chg="addSp delSp modSp mod">
        <pc:chgData name="Neemias Informatica Lima" userId="b77af7bd85500281" providerId="LiveId" clId="{FD21F89C-DE8F-4128-9531-68CCB7EC0E3B}" dt="2023-11-10T14:46:42.575" v="133" actId="6549"/>
        <pc:sldMkLst>
          <pc:docMk/>
          <pc:sldMk cId="2630436816" sldId="288"/>
        </pc:sldMkLst>
        <pc:spChg chg="add mod">
          <ac:chgData name="Neemias Informatica Lima" userId="b77af7bd85500281" providerId="LiveId" clId="{FD21F89C-DE8F-4128-9531-68CCB7EC0E3B}" dt="2023-11-10T14:42:35.804" v="60"/>
          <ac:spMkLst>
            <pc:docMk/>
            <pc:sldMk cId="2630436816" sldId="288"/>
            <ac:spMk id="2" creationId="{68FC1A1E-31D6-7B7E-0160-CB5959C61CC0}"/>
          </ac:spMkLst>
        </pc:spChg>
        <pc:spChg chg="add mod">
          <ac:chgData name="Neemias Informatica Lima" userId="b77af7bd85500281" providerId="LiveId" clId="{FD21F89C-DE8F-4128-9531-68CCB7EC0E3B}" dt="2023-11-10T14:42:35.804" v="60"/>
          <ac:spMkLst>
            <pc:docMk/>
            <pc:sldMk cId="2630436816" sldId="288"/>
            <ac:spMk id="4" creationId="{5845401A-B6CE-0A3D-9999-F886AE8BFEF1}"/>
          </ac:spMkLst>
        </pc:spChg>
        <pc:spChg chg="del">
          <ac:chgData name="Neemias Informatica Lima" userId="b77af7bd85500281" providerId="LiveId" clId="{FD21F89C-DE8F-4128-9531-68CCB7EC0E3B}" dt="2023-11-10T14:42:35.268" v="59" actId="478"/>
          <ac:spMkLst>
            <pc:docMk/>
            <pc:sldMk cId="2630436816" sldId="288"/>
            <ac:spMk id="5" creationId="{3545B382-B00F-0C4C-FFE8-3CA9D15BE9DD}"/>
          </ac:spMkLst>
        </pc:spChg>
        <pc:spChg chg="del">
          <ac:chgData name="Neemias Informatica Lima" userId="b77af7bd85500281" providerId="LiveId" clId="{FD21F89C-DE8F-4128-9531-68CCB7EC0E3B}" dt="2023-11-10T14:42:35.268" v="59" actId="478"/>
          <ac:spMkLst>
            <pc:docMk/>
            <pc:sldMk cId="2630436816" sldId="288"/>
            <ac:spMk id="7" creationId="{566F90D3-843F-0101-77DA-A148037464B0}"/>
          </ac:spMkLst>
        </pc:spChg>
        <pc:spChg chg="mod">
          <ac:chgData name="Neemias Informatica Lima" userId="b77af7bd85500281" providerId="LiveId" clId="{FD21F89C-DE8F-4128-9531-68CCB7EC0E3B}" dt="2023-11-10T14:46:42.575" v="133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45:40.365" v="112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FD21F89C-DE8F-4128-9531-68CCB7EC0E3B}" dt="2023-11-10T14:42:35.804" v="60"/>
          <ac:picMkLst>
            <pc:docMk/>
            <pc:sldMk cId="2630436816" sldId="288"/>
            <ac:picMk id="6" creationId="{1B9E72B5-4C32-074F-1FB5-E2083FE238A8}"/>
          </ac:picMkLst>
        </pc:picChg>
        <pc:picChg chg="del">
          <ac:chgData name="Neemias Informatica Lima" userId="b77af7bd85500281" providerId="LiveId" clId="{FD21F89C-DE8F-4128-9531-68CCB7EC0E3B}" dt="2023-11-10T14:42:35.268" v="59" actId="478"/>
          <ac:picMkLst>
            <pc:docMk/>
            <pc:sldMk cId="2630436816" sldId="288"/>
            <ac:picMk id="8" creationId="{8F0A78FC-9CCE-83BB-D96D-68344A7703CF}"/>
          </ac:picMkLst>
        </pc:picChg>
      </pc:sldChg>
      <pc:sldChg chg="addSp delSp modSp mod">
        <pc:chgData name="Neemias Informatica Lima" userId="b77af7bd85500281" providerId="LiveId" clId="{FD21F89C-DE8F-4128-9531-68CCB7EC0E3B}" dt="2023-11-10T14:49:08.087" v="169" actId="6549"/>
        <pc:sldMkLst>
          <pc:docMk/>
          <pc:sldMk cId="3032827026" sldId="289"/>
        </pc:sldMkLst>
        <pc:spChg chg="add mod">
          <ac:chgData name="Neemias Informatica Lima" userId="b77af7bd85500281" providerId="LiveId" clId="{FD21F89C-DE8F-4128-9531-68CCB7EC0E3B}" dt="2023-11-10T14:42:56.545" v="66"/>
          <ac:spMkLst>
            <pc:docMk/>
            <pc:sldMk cId="3032827026" sldId="289"/>
            <ac:spMk id="2" creationId="{31937FB1-9832-1FF8-05A0-07A75ABB4CBA}"/>
          </ac:spMkLst>
        </pc:spChg>
        <pc:spChg chg="add mod">
          <ac:chgData name="Neemias Informatica Lima" userId="b77af7bd85500281" providerId="LiveId" clId="{FD21F89C-DE8F-4128-9531-68CCB7EC0E3B}" dt="2023-11-10T14:42:56.545" v="66"/>
          <ac:spMkLst>
            <pc:docMk/>
            <pc:sldMk cId="3032827026" sldId="289"/>
            <ac:spMk id="4" creationId="{906E1197-74EC-7616-6D57-93BFA02296D9}"/>
          </ac:spMkLst>
        </pc:spChg>
        <pc:spChg chg="del">
          <ac:chgData name="Neemias Informatica Lima" userId="b77af7bd85500281" providerId="LiveId" clId="{FD21F89C-DE8F-4128-9531-68CCB7EC0E3B}" dt="2023-11-10T14:42:55.956" v="65" actId="478"/>
          <ac:spMkLst>
            <pc:docMk/>
            <pc:sldMk cId="3032827026" sldId="289"/>
            <ac:spMk id="5" creationId="{641234CF-A72F-B534-79CB-B2A689D71969}"/>
          </ac:spMkLst>
        </pc:spChg>
        <pc:spChg chg="del">
          <ac:chgData name="Neemias Informatica Lima" userId="b77af7bd85500281" providerId="LiveId" clId="{FD21F89C-DE8F-4128-9531-68CCB7EC0E3B}" dt="2023-11-10T14:42:55.956" v="65" actId="478"/>
          <ac:spMkLst>
            <pc:docMk/>
            <pc:sldMk cId="3032827026" sldId="289"/>
            <ac:spMk id="7" creationId="{126FE1CC-ECBE-BD0B-8007-29A804B48E80}"/>
          </ac:spMkLst>
        </pc:spChg>
        <pc:spChg chg="mod">
          <ac:chgData name="Neemias Informatica Lima" userId="b77af7bd85500281" providerId="LiveId" clId="{FD21F89C-DE8F-4128-9531-68CCB7EC0E3B}" dt="2023-11-10T14:49:08.087" v="169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FD21F89C-DE8F-4128-9531-68CCB7EC0E3B}" dt="2023-11-10T14:47:59.977" v="149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FD21F89C-DE8F-4128-9531-68CCB7EC0E3B}" dt="2023-11-10T14:42:56.545" v="66"/>
          <ac:picMkLst>
            <pc:docMk/>
            <pc:sldMk cId="3032827026" sldId="289"/>
            <ac:picMk id="6" creationId="{65E26CBA-A6BF-D979-3C46-DEDEBC6245DA}"/>
          </ac:picMkLst>
        </pc:picChg>
        <pc:picChg chg="del">
          <ac:chgData name="Neemias Informatica Lima" userId="b77af7bd85500281" providerId="LiveId" clId="{FD21F89C-DE8F-4128-9531-68CCB7EC0E3B}" dt="2023-11-10T14:42:55.956" v="65" actId="478"/>
          <ac:picMkLst>
            <pc:docMk/>
            <pc:sldMk cId="3032827026" sldId="289"/>
            <ac:picMk id="8" creationId="{A4D00E5A-1D72-8A31-C029-01D694073CE2}"/>
          </ac:picMkLst>
        </pc:picChg>
      </pc:sldChg>
      <pc:sldChg chg="addSp delSp modSp mod">
        <pc:chgData name="Neemias Informatica Lima" userId="b77af7bd85500281" providerId="LiveId" clId="{FD21F89C-DE8F-4128-9531-68CCB7EC0E3B}" dt="2023-11-10T14:50:40.429" v="193" actId="20577"/>
        <pc:sldMkLst>
          <pc:docMk/>
          <pc:sldMk cId="3772032319" sldId="290"/>
        </pc:sldMkLst>
        <pc:spChg chg="add mod">
          <ac:chgData name="Neemias Informatica Lima" userId="b77af7bd85500281" providerId="LiveId" clId="{FD21F89C-DE8F-4128-9531-68CCB7EC0E3B}" dt="2023-11-10T14:43:07.514" v="70"/>
          <ac:spMkLst>
            <pc:docMk/>
            <pc:sldMk cId="3772032319" sldId="290"/>
            <ac:spMk id="2" creationId="{F51290A7-6468-A9B9-142F-180108A5E681}"/>
          </ac:spMkLst>
        </pc:spChg>
        <pc:spChg chg="add mod">
          <ac:chgData name="Neemias Informatica Lima" userId="b77af7bd85500281" providerId="LiveId" clId="{FD21F89C-DE8F-4128-9531-68CCB7EC0E3B}" dt="2023-11-10T14:43:07.514" v="70"/>
          <ac:spMkLst>
            <pc:docMk/>
            <pc:sldMk cId="3772032319" sldId="290"/>
            <ac:spMk id="4" creationId="{B5B1008B-C6DA-44F8-1681-835BF5F7CA40}"/>
          </ac:spMkLst>
        </pc:spChg>
        <pc:spChg chg="del">
          <ac:chgData name="Neemias Informatica Lima" userId="b77af7bd85500281" providerId="LiveId" clId="{FD21F89C-DE8F-4128-9531-68CCB7EC0E3B}" dt="2023-11-10T14:43:07.195" v="69" actId="478"/>
          <ac:spMkLst>
            <pc:docMk/>
            <pc:sldMk cId="3772032319" sldId="290"/>
            <ac:spMk id="5" creationId="{BC9F54CC-3561-92EC-41E8-60570CD77F07}"/>
          </ac:spMkLst>
        </pc:spChg>
        <pc:spChg chg="del">
          <ac:chgData name="Neemias Informatica Lima" userId="b77af7bd85500281" providerId="LiveId" clId="{FD21F89C-DE8F-4128-9531-68CCB7EC0E3B}" dt="2023-11-10T14:43:07.195" v="69" actId="478"/>
          <ac:spMkLst>
            <pc:docMk/>
            <pc:sldMk cId="3772032319" sldId="290"/>
            <ac:spMk id="7" creationId="{1AB612AD-21E5-DC9E-9A8C-DEA04641E090}"/>
          </ac:spMkLst>
        </pc:spChg>
        <pc:spChg chg="mod">
          <ac:chgData name="Neemias Informatica Lima" userId="b77af7bd85500281" providerId="LiveId" clId="{FD21F89C-DE8F-4128-9531-68CCB7EC0E3B}" dt="2023-11-10T14:50:40.429" v="193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FD21F89C-DE8F-4128-9531-68CCB7EC0E3B}" dt="2023-11-10T14:49:24.526" v="179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FD21F89C-DE8F-4128-9531-68CCB7EC0E3B}" dt="2023-11-10T14:43:07.514" v="70"/>
          <ac:picMkLst>
            <pc:docMk/>
            <pc:sldMk cId="3772032319" sldId="290"/>
            <ac:picMk id="6" creationId="{947E2F9F-6B5D-028B-A1CA-5453C2A5754C}"/>
          </ac:picMkLst>
        </pc:picChg>
        <pc:picChg chg="del">
          <ac:chgData name="Neemias Informatica Lima" userId="b77af7bd85500281" providerId="LiveId" clId="{FD21F89C-DE8F-4128-9531-68CCB7EC0E3B}" dt="2023-11-10T14:43:07.195" v="69" actId="478"/>
          <ac:picMkLst>
            <pc:docMk/>
            <pc:sldMk cId="3772032319" sldId="290"/>
            <ac:picMk id="8" creationId="{23EABB89-2818-F601-6442-82391F881D0A}"/>
          </ac:picMkLst>
        </pc:picChg>
      </pc:sldChg>
      <pc:sldChg chg="addSp delSp modSp mod">
        <pc:chgData name="Neemias Informatica Lima" userId="b77af7bd85500281" providerId="LiveId" clId="{FD21F89C-DE8F-4128-9531-68CCB7EC0E3B}" dt="2023-11-10T14:52:14.549" v="224" actId="6549"/>
        <pc:sldMkLst>
          <pc:docMk/>
          <pc:sldMk cId="1768216317" sldId="291"/>
        </pc:sldMkLst>
        <pc:spChg chg="add mod">
          <ac:chgData name="Neemias Informatica Lima" userId="b77af7bd85500281" providerId="LiveId" clId="{FD21F89C-DE8F-4128-9531-68CCB7EC0E3B}" dt="2023-11-10T14:43:17.096" v="74"/>
          <ac:spMkLst>
            <pc:docMk/>
            <pc:sldMk cId="1768216317" sldId="291"/>
            <ac:spMk id="2" creationId="{18A9349C-121A-BA93-5BBF-73B303888AF7}"/>
          </ac:spMkLst>
        </pc:spChg>
        <pc:spChg chg="add mod">
          <ac:chgData name="Neemias Informatica Lima" userId="b77af7bd85500281" providerId="LiveId" clId="{FD21F89C-DE8F-4128-9531-68CCB7EC0E3B}" dt="2023-11-10T14:43:17.096" v="74"/>
          <ac:spMkLst>
            <pc:docMk/>
            <pc:sldMk cId="1768216317" sldId="291"/>
            <ac:spMk id="4" creationId="{837AE19F-E5AB-9B62-D34C-5CCB6BD28B53}"/>
          </ac:spMkLst>
        </pc:spChg>
        <pc:spChg chg="del">
          <ac:chgData name="Neemias Informatica Lima" userId="b77af7bd85500281" providerId="LiveId" clId="{FD21F89C-DE8F-4128-9531-68CCB7EC0E3B}" dt="2023-11-10T14:43:16.804" v="73" actId="478"/>
          <ac:spMkLst>
            <pc:docMk/>
            <pc:sldMk cId="1768216317" sldId="291"/>
            <ac:spMk id="5" creationId="{A381BB16-0E9F-16C7-178D-94FD385E92D6}"/>
          </ac:spMkLst>
        </pc:spChg>
        <pc:spChg chg="del">
          <ac:chgData name="Neemias Informatica Lima" userId="b77af7bd85500281" providerId="LiveId" clId="{FD21F89C-DE8F-4128-9531-68CCB7EC0E3B}" dt="2023-11-10T14:43:16.804" v="73" actId="478"/>
          <ac:spMkLst>
            <pc:docMk/>
            <pc:sldMk cId="1768216317" sldId="291"/>
            <ac:spMk id="7" creationId="{FD5D3AAF-4D04-174A-3B1D-9D03A64C5143}"/>
          </ac:spMkLst>
        </pc:spChg>
        <pc:spChg chg="mod">
          <ac:chgData name="Neemias Informatica Lima" userId="b77af7bd85500281" providerId="LiveId" clId="{FD21F89C-DE8F-4128-9531-68CCB7EC0E3B}" dt="2023-11-10T14:52:14.549" v="224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FD21F89C-DE8F-4128-9531-68CCB7EC0E3B}" dt="2023-11-10T14:51:14.983" v="205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FD21F89C-DE8F-4128-9531-68CCB7EC0E3B}" dt="2023-11-10T14:43:17.096" v="74"/>
          <ac:picMkLst>
            <pc:docMk/>
            <pc:sldMk cId="1768216317" sldId="291"/>
            <ac:picMk id="6" creationId="{E8CD32DC-C933-25ED-59BB-37706E275CAD}"/>
          </ac:picMkLst>
        </pc:picChg>
        <pc:picChg chg="del">
          <ac:chgData name="Neemias Informatica Lima" userId="b77af7bd85500281" providerId="LiveId" clId="{FD21F89C-DE8F-4128-9531-68CCB7EC0E3B}" dt="2023-11-10T14:43:16.804" v="73" actId="478"/>
          <ac:picMkLst>
            <pc:docMk/>
            <pc:sldMk cId="1768216317" sldId="291"/>
            <ac:picMk id="8" creationId="{524BDC9F-E845-EB57-A6E6-75D6EFFB6878}"/>
          </ac:picMkLst>
        </pc:picChg>
      </pc:sldChg>
      <pc:sldChg chg="addSp delSp modSp mod">
        <pc:chgData name="Neemias Informatica Lima" userId="b77af7bd85500281" providerId="LiveId" clId="{FD21F89C-DE8F-4128-9531-68CCB7EC0E3B}" dt="2023-11-10T14:53:16.768" v="245"/>
        <pc:sldMkLst>
          <pc:docMk/>
          <pc:sldMk cId="3757265641" sldId="292"/>
        </pc:sldMkLst>
        <pc:spChg chg="add mod">
          <ac:chgData name="Neemias Informatica Lima" userId="b77af7bd85500281" providerId="LiveId" clId="{FD21F89C-DE8F-4128-9531-68CCB7EC0E3B}" dt="2023-11-10T14:43:27.217" v="78"/>
          <ac:spMkLst>
            <pc:docMk/>
            <pc:sldMk cId="3757265641" sldId="292"/>
            <ac:spMk id="2" creationId="{7BD36AB5-E070-2D4C-5BB6-75519175B7F9}"/>
          </ac:spMkLst>
        </pc:spChg>
        <pc:spChg chg="add mod">
          <ac:chgData name="Neemias Informatica Lima" userId="b77af7bd85500281" providerId="LiveId" clId="{FD21F89C-DE8F-4128-9531-68CCB7EC0E3B}" dt="2023-11-10T14:43:27.217" v="78"/>
          <ac:spMkLst>
            <pc:docMk/>
            <pc:sldMk cId="3757265641" sldId="292"/>
            <ac:spMk id="4" creationId="{FCBB0CDA-A135-F4CD-2F1B-22E221537D4E}"/>
          </ac:spMkLst>
        </pc:spChg>
        <pc:spChg chg="del">
          <ac:chgData name="Neemias Informatica Lima" userId="b77af7bd85500281" providerId="LiveId" clId="{FD21F89C-DE8F-4128-9531-68CCB7EC0E3B}" dt="2023-11-10T14:43:26.907" v="77" actId="478"/>
          <ac:spMkLst>
            <pc:docMk/>
            <pc:sldMk cId="3757265641" sldId="292"/>
            <ac:spMk id="5" creationId="{8072D41A-3886-49D4-6865-6C0780AA5BB4}"/>
          </ac:spMkLst>
        </pc:spChg>
        <pc:spChg chg="del">
          <ac:chgData name="Neemias Informatica Lima" userId="b77af7bd85500281" providerId="LiveId" clId="{FD21F89C-DE8F-4128-9531-68CCB7EC0E3B}" dt="2023-11-10T14:43:26.907" v="77" actId="478"/>
          <ac:spMkLst>
            <pc:docMk/>
            <pc:sldMk cId="3757265641" sldId="292"/>
            <ac:spMk id="7" creationId="{B7A30680-4B38-F8FE-F674-5A8546A47D80}"/>
          </ac:spMkLst>
        </pc:spChg>
        <pc:spChg chg="mod">
          <ac:chgData name="Neemias Informatica Lima" userId="b77af7bd85500281" providerId="LiveId" clId="{FD21F89C-DE8F-4128-9531-68CCB7EC0E3B}" dt="2023-11-10T14:53:16.768" v="245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FD21F89C-DE8F-4128-9531-68CCB7EC0E3B}" dt="2023-11-10T14:52:35.493" v="2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FD21F89C-DE8F-4128-9531-68CCB7EC0E3B}" dt="2023-11-10T14:43:27.217" v="78"/>
          <ac:picMkLst>
            <pc:docMk/>
            <pc:sldMk cId="3757265641" sldId="292"/>
            <ac:picMk id="6" creationId="{0B699B01-FFC3-7D8D-1528-AC4FBCEC3FA9}"/>
          </ac:picMkLst>
        </pc:picChg>
        <pc:picChg chg="del">
          <ac:chgData name="Neemias Informatica Lima" userId="b77af7bd85500281" providerId="LiveId" clId="{FD21F89C-DE8F-4128-9531-68CCB7EC0E3B}" dt="2023-11-10T14:43:26.907" v="77" actId="478"/>
          <ac:picMkLst>
            <pc:docMk/>
            <pc:sldMk cId="3757265641" sldId="292"/>
            <ac:picMk id="8" creationId="{D23A01E2-B42A-6E9B-4D3B-14EC42346576}"/>
          </ac:picMkLst>
        </pc:picChg>
      </pc:sldChg>
      <pc:sldChg chg="addSp delSp modSp mod">
        <pc:chgData name="Neemias Informatica Lima" userId="b77af7bd85500281" providerId="LiveId" clId="{FD21F89C-DE8F-4128-9531-68CCB7EC0E3B}" dt="2023-11-10T14:53:38.379" v="254" actId="6549"/>
        <pc:sldMkLst>
          <pc:docMk/>
          <pc:sldMk cId="3114938747" sldId="293"/>
        </pc:sldMkLst>
        <pc:spChg chg="add mod">
          <ac:chgData name="Neemias Informatica Lima" userId="b77af7bd85500281" providerId="LiveId" clId="{FD21F89C-DE8F-4128-9531-68CCB7EC0E3B}" dt="2023-11-10T14:43:38.324" v="80"/>
          <ac:spMkLst>
            <pc:docMk/>
            <pc:sldMk cId="3114938747" sldId="293"/>
            <ac:spMk id="2" creationId="{45957D14-CE7E-F077-2F86-AB9BF49357EE}"/>
          </ac:spMkLst>
        </pc:spChg>
        <pc:spChg chg="add mod">
          <ac:chgData name="Neemias Informatica Lima" userId="b77af7bd85500281" providerId="LiveId" clId="{FD21F89C-DE8F-4128-9531-68CCB7EC0E3B}" dt="2023-11-10T14:43:38.324" v="80"/>
          <ac:spMkLst>
            <pc:docMk/>
            <pc:sldMk cId="3114938747" sldId="293"/>
            <ac:spMk id="4" creationId="{7BA6D0F8-31D9-5CBF-DCB9-E2354F45B55E}"/>
          </ac:spMkLst>
        </pc:spChg>
        <pc:spChg chg="del">
          <ac:chgData name="Neemias Informatica Lima" userId="b77af7bd85500281" providerId="LiveId" clId="{FD21F89C-DE8F-4128-9531-68CCB7EC0E3B}" dt="2023-11-10T14:43:37.991" v="79" actId="478"/>
          <ac:spMkLst>
            <pc:docMk/>
            <pc:sldMk cId="3114938747" sldId="293"/>
            <ac:spMk id="5" creationId="{0E6B86FF-0729-DEB6-15AF-34F087C4210B}"/>
          </ac:spMkLst>
        </pc:spChg>
        <pc:spChg chg="del">
          <ac:chgData name="Neemias Informatica Lima" userId="b77af7bd85500281" providerId="LiveId" clId="{FD21F89C-DE8F-4128-9531-68CCB7EC0E3B}" dt="2023-11-10T14:43:37.991" v="79" actId="478"/>
          <ac:spMkLst>
            <pc:docMk/>
            <pc:sldMk cId="3114938747" sldId="293"/>
            <ac:spMk id="7" creationId="{E4818229-667A-52CE-35B8-B8210E12B655}"/>
          </ac:spMkLst>
        </pc:spChg>
        <pc:spChg chg="mod">
          <ac:chgData name="Neemias Informatica Lima" userId="b77af7bd85500281" providerId="LiveId" clId="{FD21F89C-DE8F-4128-9531-68CCB7EC0E3B}" dt="2023-11-10T14:53:38.379" v="254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FD21F89C-DE8F-4128-9531-68CCB7EC0E3B}" dt="2023-11-10T14:43:38.324" v="80"/>
          <ac:picMkLst>
            <pc:docMk/>
            <pc:sldMk cId="3114938747" sldId="293"/>
            <ac:picMk id="6" creationId="{082BD595-C077-C9EE-F46E-3F355B8D035E}"/>
          </ac:picMkLst>
        </pc:picChg>
        <pc:picChg chg="del">
          <ac:chgData name="Neemias Informatica Lima" userId="b77af7bd85500281" providerId="LiveId" clId="{FD21F89C-DE8F-4128-9531-68CCB7EC0E3B}" dt="2023-11-10T14:43:37.991" v="79" actId="478"/>
          <ac:picMkLst>
            <pc:docMk/>
            <pc:sldMk cId="3114938747" sldId="293"/>
            <ac:picMk id="8" creationId="{BA77F2CE-91CA-D8BF-FF29-4E9D3F3A5922}"/>
          </ac:picMkLst>
        </pc:picChg>
      </pc:sldChg>
    </pc:docChg>
  </pc:docChgLst>
  <pc:docChgLst>
    <pc:chgData name="Neemias Informatica Lima" userId="b77af7bd85500281" providerId="LiveId" clId="{CA506518-EDA1-4719-B415-5B52D0D04378}"/>
    <pc:docChg chg="undo redo custSel modSld">
      <pc:chgData name="Neemias Informatica Lima" userId="b77af7bd85500281" providerId="LiveId" clId="{CA506518-EDA1-4719-B415-5B52D0D04378}" dt="2023-11-10T16:35:12.642" v="266" actId="20577"/>
      <pc:docMkLst>
        <pc:docMk/>
      </pc:docMkLst>
      <pc:sldChg chg="addSp delSp modSp mod">
        <pc:chgData name="Neemias Informatica Lima" userId="b77af7bd85500281" providerId="LiveId" clId="{CA506518-EDA1-4719-B415-5B52D0D04378}" dt="2023-11-10T16:17:51.095" v="44" actId="1440"/>
        <pc:sldMkLst>
          <pc:docMk/>
          <pc:sldMk cId="2232331225" sldId="280"/>
        </pc:sldMkLst>
        <pc:spChg chg="mod">
          <ac:chgData name="Neemias Informatica Lima" userId="b77af7bd85500281" providerId="LiveId" clId="{CA506518-EDA1-4719-B415-5B52D0D04378}" dt="2023-11-10T16:14:22.251" v="6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CA506518-EDA1-4719-B415-5B52D0D04378}" dt="2023-11-10T16:14:32.346" v="1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CA506518-EDA1-4719-B415-5B52D0D04378}" dt="2023-11-10T16:15:59.066" v="23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CA506518-EDA1-4719-B415-5B52D0D04378}" dt="2023-11-10T16:14:27.810" v="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CA506518-EDA1-4719-B415-5B52D0D04378}" dt="2023-11-10T16:16:35.914" v="33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CA506518-EDA1-4719-B415-5B52D0D04378}" dt="2023-11-10T16:17:51.095" v="44" actId="1440"/>
          <ac:picMkLst>
            <pc:docMk/>
            <pc:sldMk cId="2232331225" sldId="280"/>
            <ac:picMk id="4" creationId="{76C5ADF2-50BD-7A54-2EFB-9794B0A83A4C}"/>
          </ac:picMkLst>
        </pc:picChg>
        <pc:picChg chg="del">
          <ac:chgData name="Neemias Informatica Lima" userId="b77af7bd85500281" providerId="LiveId" clId="{CA506518-EDA1-4719-B415-5B52D0D04378}" dt="2023-11-10T16:14:25.282" v="7" actId="478"/>
          <ac:picMkLst>
            <pc:docMk/>
            <pc:sldMk cId="2232331225" sldId="280"/>
            <ac:picMk id="8" creationId="{EBA42CB5-EB8A-C76C-4A26-0CF629B30027}"/>
          </ac:picMkLst>
        </pc:picChg>
      </pc:sldChg>
      <pc:sldChg chg="addSp delSp modSp mod">
        <pc:chgData name="Neemias Informatica Lima" userId="b77af7bd85500281" providerId="LiveId" clId="{CA506518-EDA1-4719-B415-5B52D0D04378}" dt="2023-11-10T16:19:28.145" v="80" actId="20577"/>
        <pc:sldMkLst>
          <pc:docMk/>
          <pc:sldMk cId="2103443556" sldId="281"/>
        </pc:sldMkLst>
        <pc:spChg chg="mod">
          <ac:chgData name="Neemias Informatica Lima" userId="b77af7bd85500281" providerId="LiveId" clId="{CA506518-EDA1-4719-B415-5B52D0D04378}" dt="2023-11-10T16:19:28.145" v="80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CA506518-EDA1-4719-B415-5B52D0D04378}" dt="2023-11-10T16:18:12.130" v="47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CA506518-EDA1-4719-B415-5B52D0D04378}" dt="2023-11-10T16:17:04.841" v="37" actId="2057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CA506518-EDA1-4719-B415-5B52D0D04378}" dt="2023-11-10T16:18:27.011" v="52" actId="14100"/>
          <ac:picMkLst>
            <pc:docMk/>
            <pc:sldMk cId="2103443556" sldId="281"/>
            <ac:picMk id="3" creationId="{EC10F0C7-7C5D-BB1A-4C78-E0F07E53C0FB}"/>
          </ac:picMkLst>
        </pc:picChg>
        <pc:picChg chg="del">
          <ac:chgData name="Neemias Informatica Lima" userId="b77af7bd85500281" providerId="LiveId" clId="{CA506518-EDA1-4719-B415-5B52D0D04378}" dt="2023-11-10T16:18:08.921" v="45" actId="478"/>
          <ac:picMkLst>
            <pc:docMk/>
            <pc:sldMk cId="2103443556" sldId="281"/>
            <ac:picMk id="4" creationId="{ED47A24A-4518-35C1-D8E9-C35C417AA36B}"/>
          </ac:picMkLst>
        </pc:picChg>
      </pc:sldChg>
      <pc:sldChg chg="modSp mod">
        <pc:chgData name="Neemias Informatica Lima" userId="b77af7bd85500281" providerId="LiveId" clId="{CA506518-EDA1-4719-B415-5B52D0D04378}" dt="2023-11-10T16:21:15.280" v="104" actId="6549"/>
        <pc:sldMkLst>
          <pc:docMk/>
          <pc:sldMk cId="3683219421" sldId="282"/>
        </pc:sldMkLst>
        <pc:spChg chg="mod">
          <ac:chgData name="Neemias Informatica Lima" userId="b77af7bd85500281" providerId="LiveId" clId="{CA506518-EDA1-4719-B415-5B52D0D04378}" dt="2023-11-10T16:21:15.280" v="104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CA506518-EDA1-4719-B415-5B52D0D04378}" dt="2023-11-10T16:20:00.925" v="90"/>
          <ac:spMkLst>
            <pc:docMk/>
            <pc:sldMk cId="3683219421" sldId="282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CA506518-EDA1-4719-B415-5B52D0D04378}" dt="2023-11-10T16:24:29.636" v="134" actId="20577"/>
        <pc:sldMkLst>
          <pc:docMk/>
          <pc:sldMk cId="3902406419" sldId="283"/>
        </pc:sldMkLst>
        <pc:spChg chg="mod">
          <ac:chgData name="Neemias Informatica Lima" userId="b77af7bd85500281" providerId="LiveId" clId="{CA506518-EDA1-4719-B415-5B52D0D04378}" dt="2023-11-10T16:23:30.600" v="109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CA506518-EDA1-4719-B415-5B52D0D04378}" dt="2023-11-10T16:24:29.636" v="134" actId="20577"/>
          <ac:spMkLst>
            <pc:docMk/>
            <pc:sldMk cId="3902406419" sldId="283"/>
            <ac:spMk id="15" creationId="{D5C09FDA-172B-4732-BD2E-A9BBEF8B191B}"/>
          </ac:spMkLst>
        </pc:spChg>
      </pc:sldChg>
      <pc:sldChg chg="modSp mod">
        <pc:chgData name="Neemias Informatica Lima" userId="b77af7bd85500281" providerId="LiveId" clId="{CA506518-EDA1-4719-B415-5B52D0D04378}" dt="2023-11-10T16:26:19.418" v="167" actId="20577"/>
        <pc:sldMkLst>
          <pc:docMk/>
          <pc:sldMk cId="2424059023" sldId="284"/>
        </pc:sldMkLst>
        <pc:spChg chg="mod">
          <ac:chgData name="Neemias Informatica Lima" userId="b77af7bd85500281" providerId="LiveId" clId="{CA506518-EDA1-4719-B415-5B52D0D04378}" dt="2023-11-10T16:25:28.709" v="146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CA506518-EDA1-4719-B415-5B52D0D04378}" dt="2023-11-10T16:26:19.418" v="167" actId="20577"/>
          <ac:spMkLst>
            <pc:docMk/>
            <pc:sldMk cId="2424059023" sldId="284"/>
            <ac:spMk id="15" creationId="{C3A1BEFC-B9B8-4142-B09F-1F5B330F4265}"/>
          </ac:spMkLst>
        </pc:spChg>
      </pc:sldChg>
      <pc:sldChg chg="modSp mod">
        <pc:chgData name="Neemias Informatica Lima" userId="b77af7bd85500281" providerId="LiveId" clId="{CA506518-EDA1-4719-B415-5B52D0D04378}" dt="2023-11-10T16:29:16.292" v="201" actId="6549"/>
        <pc:sldMkLst>
          <pc:docMk/>
          <pc:sldMk cId="2241968852" sldId="285"/>
        </pc:sldMkLst>
        <pc:spChg chg="mod">
          <ac:chgData name="Neemias Informatica Lima" userId="b77af7bd85500281" providerId="LiveId" clId="{CA506518-EDA1-4719-B415-5B52D0D04378}" dt="2023-11-10T16:27:52.730" v="184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CA506518-EDA1-4719-B415-5B52D0D04378}" dt="2023-11-10T16:29:16.292" v="201" actId="6549"/>
          <ac:spMkLst>
            <pc:docMk/>
            <pc:sldMk cId="2241968852" sldId="285"/>
            <ac:spMk id="15" creationId="{0F091E13-8EAD-4FFB-9473-BC74E5ABDC64}"/>
          </ac:spMkLst>
        </pc:spChg>
      </pc:sldChg>
      <pc:sldChg chg="modSp mod">
        <pc:chgData name="Neemias Informatica Lima" userId="b77af7bd85500281" providerId="LiveId" clId="{CA506518-EDA1-4719-B415-5B52D0D04378}" dt="2023-11-10T16:32:12.097" v="236" actId="207"/>
        <pc:sldMkLst>
          <pc:docMk/>
          <pc:sldMk cId="1959249856" sldId="286"/>
        </pc:sldMkLst>
        <pc:spChg chg="mod">
          <ac:chgData name="Neemias Informatica Lima" userId="b77af7bd85500281" providerId="LiveId" clId="{CA506518-EDA1-4719-B415-5B52D0D04378}" dt="2023-11-10T16:30:48.197" v="216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CA506518-EDA1-4719-B415-5B52D0D04378}" dt="2023-11-10T16:32:12.097" v="236" actId="207"/>
          <ac:spMkLst>
            <pc:docMk/>
            <pc:sldMk cId="1959249856" sldId="286"/>
            <ac:spMk id="15" creationId="{863BB09B-C8C1-4354-BC51-D930C951E507}"/>
          </ac:spMkLst>
        </pc:spChg>
      </pc:sldChg>
      <pc:sldChg chg="modSp mod">
        <pc:chgData name="Neemias Informatica Lima" userId="b77af7bd85500281" providerId="LiveId" clId="{CA506518-EDA1-4719-B415-5B52D0D04378}" dt="2023-11-10T16:35:12.642" v="266" actId="20577"/>
        <pc:sldMkLst>
          <pc:docMk/>
          <pc:sldMk cId="2857006406" sldId="287"/>
        </pc:sldMkLst>
        <pc:spChg chg="mod">
          <ac:chgData name="Neemias Informatica Lima" userId="b77af7bd85500281" providerId="LiveId" clId="{CA506518-EDA1-4719-B415-5B52D0D04378}" dt="2023-11-10T16:35:12.642" v="266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Informatica Lima" userId="b77af7bd85500281" providerId="LiveId" clId="{CA506518-EDA1-4719-B415-5B52D0D04378}" dt="2023-11-10T16:20:40.005" v="98"/>
        <pc:sldMkLst>
          <pc:docMk/>
          <pc:sldMk cId="2630436816" sldId="288"/>
        </pc:sldMkLst>
        <pc:spChg chg="mod">
          <ac:chgData name="Neemias Informatica Lima" userId="b77af7bd85500281" providerId="LiveId" clId="{CA506518-EDA1-4719-B415-5B52D0D04378}" dt="2023-11-10T16:20:40.005" v="98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CA506518-EDA1-4719-B415-5B52D0D04378}" dt="2023-11-10T16:19:55.415" v="85"/>
          <ac:spMkLst>
            <pc:docMk/>
            <pc:sldMk cId="2630436816" sldId="288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CA506518-EDA1-4719-B415-5B52D0D04378}" dt="2023-11-10T16:25:04.701" v="141" actId="6549"/>
        <pc:sldMkLst>
          <pc:docMk/>
          <pc:sldMk cId="3032827026" sldId="289"/>
        </pc:sldMkLst>
        <pc:spChg chg="mod">
          <ac:chgData name="Neemias Informatica Lima" userId="b77af7bd85500281" providerId="LiveId" clId="{CA506518-EDA1-4719-B415-5B52D0D04378}" dt="2023-11-10T16:25:04.701" v="141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CA506518-EDA1-4719-B415-5B52D0D04378}" dt="2023-11-10T16:23:41.308" v="116"/>
          <ac:spMkLst>
            <pc:docMk/>
            <pc:sldMk cId="3032827026" sldId="289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CA506518-EDA1-4719-B415-5B52D0D04378}" dt="2023-11-10T16:27:03.799" v="179" actId="6549"/>
        <pc:sldMkLst>
          <pc:docMk/>
          <pc:sldMk cId="3772032319" sldId="290"/>
        </pc:sldMkLst>
        <pc:spChg chg="mod">
          <ac:chgData name="Neemias Informatica Lima" userId="b77af7bd85500281" providerId="LiveId" clId="{CA506518-EDA1-4719-B415-5B52D0D04378}" dt="2023-11-10T16:27:03.799" v="179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CA506518-EDA1-4719-B415-5B52D0D04378}" dt="2023-11-10T16:25:33.099" v="151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CA506518-EDA1-4719-B415-5B52D0D04378}" dt="2023-11-10T16:30:12.128" v="213"/>
        <pc:sldMkLst>
          <pc:docMk/>
          <pc:sldMk cId="1768216317" sldId="291"/>
        </pc:sldMkLst>
        <pc:spChg chg="mod">
          <ac:chgData name="Neemias Informatica Lima" userId="b77af7bd85500281" providerId="LiveId" clId="{CA506518-EDA1-4719-B415-5B52D0D04378}" dt="2023-11-10T16:30:12.128" v="2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CA506518-EDA1-4719-B415-5B52D0D04378}" dt="2023-11-10T16:28:01.708" v="189"/>
          <ac:spMkLst>
            <pc:docMk/>
            <pc:sldMk cId="1768216317" sldId="291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CA506518-EDA1-4719-B415-5B52D0D04378}" dt="2023-11-10T16:32:51.570" v="243" actId="6549"/>
        <pc:sldMkLst>
          <pc:docMk/>
          <pc:sldMk cId="3757265641" sldId="292"/>
        </pc:sldMkLst>
        <pc:spChg chg="mod">
          <ac:chgData name="Neemias Informatica Lima" userId="b77af7bd85500281" providerId="LiveId" clId="{CA506518-EDA1-4719-B415-5B52D0D04378}" dt="2023-11-10T16:32:51.570" v="243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CA506518-EDA1-4719-B415-5B52D0D04378}" dt="2023-11-10T16:30:53.282" v="219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CA506518-EDA1-4719-B415-5B52D0D04378}" dt="2023-11-10T16:34:15.374" v="256" actId="6549"/>
        <pc:sldMkLst>
          <pc:docMk/>
          <pc:sldMk cId="3114938747" sldId="293"/>
        </pc:sldMkLst>
        <pc:spChg chg="mod">
          <ac:chgData name="Neemias Informatica Lima" userId="b77af7bd85500281" providerId="LiveId" clId="{CA506518-EDA1-4719-B415-5B52D0D04378}" dt="2023-11-10T16:34:15.374" v="256" actId="6549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16213AEF-5566-48D8-AF15-94866D1F301A}"/>
    <pc:docChg chg="undo redo custSel modSld">
      <pc:chgData name="Neemias Informatica Lima" userId="b77af7bd85500281" providerId="LiveId" clId="{16213AEF-5566-48D8-AF15-94866D1F301A}" dt="2023-11-07T20:36:29.759" v="344"/>
      <pc:docMkLst>
        <pc:docMk/>
      </pc:docMkLst>
      <pc:sldChg chg="addSp delSp modSp mod">
        <pc:chgData name="Neemias Informatica Lima" userId="b77af7bd85500281" providerId="LiveId" clId="{16213AEF-5566-48D8-AF15-94866D1F301A}" dt="2023-11-07T20:36:29.759" v="344"/>
        <pc:sldMkLst>
          <pc:docMk/>
          <pc:sldMk cId="2232331225" sldId="280"/>
        </pc:sldMkLst>
        <pc:spChg chg="mod">
          <ac:chgData name="Neemias Informatica Lima" userId="b77af7bd85500281" providerId="LiveId" clId="{16213AEF-5566-48D8-AF15-94866D1F301A}" dt="2023-11-07T20:15:52.105" v="1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18:06.749" v="42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18:35.569" v="56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36:29.759" v="344"/>
          <ac:picMkLst>
            <pc:docMk/>
            <pc:sldMk cId="2232331225" sldId="280"/>
            <ac:picMk id="3" creationId="{8459030A-0354-25B2-74E5-139FB0FFBF57}"/>
          </ac:picMkLst>
        </pc:picChg>
        <pc:picChg chg="del">
          <ac:chgData name="Neemias Informatica Lima" userId="b77af7bd85500281" providerId="LiveId" clId="{16213AEF-5566-48D8-AF15-94866D1F301A}" dt="2023-11-07T20:14:22.844" v="6" actId="478"/>
          <ac:picMkLst>
            <pc:docMk/>
            <pc:sldMk cId="2232331225" sldId="280"/>
            <ac:picMk id="4" creationId="{0F0ADB51-F692-DBC1-F27B-4574BD63BA43}"/>
          </ac:picMkLst>
        </pc:picChg>
        <pc:picChg chg="add mod">
          <ac:chgData name="Neemias Informatica Lima" userId="b77af7bd85500281" providerId="LiveId" clId="{16213AEF-5566-48D8-AF15-94866D1F301A}" dt="2023-11-07T20:16:30.110" v="19" actId="1440"/>
          <ac:picMkLst>
            <pc:docMk/>
            <pc:sldMk cId="2232331225" sldId="280"/>
            <ac:picMk id="13" creationId="{90782C93-E4CD-857C-516D-47799A5B8721}"/>
          </ac:picMkLst>
        </pc:picChg>
        <pc:picChg chg="del">
          <ac:chgData name="Neemias Informatica Lima" userId="b77af7bd85500281" providerId="LiveId" clId="{16213AEF-5566-48D8-AF15-94866D1F301A}" dt="2023-11-07T20:15:36.317" v="8" actId="478"/>
          <ac:picMkLst>
            <pc:docMk/>
            <pc:sldMk cId="2232331225" sldId="280"/>
            <ac:picMk id="14" creationId="{4956ACF0-5B64-BB6C-250A-31CBE6FF33F4}"/>
          </ac:picMkLst>
        </pc:picChg>
      </pc:sldChg>
      <pc:sldChg chg="addSp delSp modSp mod">
        <pc:chgData name="Neemias Informatica Lima" userId="b77af7bd85500281" providerId="LiveId" clId="{16213AEF-5566-48D8-AF15-94866D1F301A}" dt="2023-11-07T20:24:21.435" v="142" actId="20577"/>
        <pc:sldMkLst>
          <pc:docMk/>
          <pc:sldMk cId="2103443556" sldId="281"/>
        </pc:sldMkLst>
        <pc:spChg chg="mod">
          <ac:chgData name="Neemias Informatica Lima" userId="b77af7bd85500281" providerId="LiveId" clId="{16213AEF-5566-48D8-AF15-94866D1F301A}" dt="2023-11-07T20:24:21.435" v="142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0:23.345" v="79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19:39.101" v="68" actId="14100"/>
          <ac:picMkLst>
            <pc:docMk/>
            <pc:sldMk cId="2103443556" sldId="281"/>
            <ac:picMk id="2" creationId="{75BC1A2E-8AA2-A139-0337-F7BC8D8E4D51}"/>
          </ac:picMkLst>
        </pc:picChg>
        <pc:picChg chg="add mod">
          <ac:chgData name="Neemias Informatica Lima" userId="b77af7bd85500281" providerId="LiveId" clId="{16213AEF-5566-48D8-AF15-94866D1F301A}" dt="2023-11-07T20:20:04.561" v="74" actId="14100"/>
          <ac:picMkLst>
            <pc:docMk/>
            <pc:sldMk cId="2103443556" sldId="281"/>
            <ac:picMk id="3" creationId="{90782C93-E4CD-857C-516D-47799A5B8721}"/>
          </ac:picMkLst>
        </pc:picChg>
        <pc:picChg chg="del">
          <ac:chgData name="Neemias Informatica Lima" userId="b77af7bd85500281" providerId="LiveId" clId="{16213AEF-5566-48D8-AF15-94866D1F301A}" dt="2023-11-07T20:19:06.268" v="58" actId="478"/>
          <ac:picMkLst>
            <pc:docMk/>
            <pc:sldMk cId="2103443556" sldId="281"/>
            <ac:picMk id="4" creationId="{0401683E-6619-33FD-E0CA-0A94716BB2D0}"/>
          </ac:picMkLst>
        </pc:picChg>
        <pc:picChg chg="del">
          <ac:chgData name="Neemias Informatica Lima" userId="b77af7bd85500281" providerId="LiveId" clId="{16213AEF-5566-48D8-AF15-94866D1F301A}" dt="2023-11-07T20:19:10.420" v="59" actId="478"/>
          <ac:picMkLst>
            <pc:docMk/>
            <pc:sldMk cId="2103443556" sldId="281"/>
            <ac:picMk id="5" creationId="{F0646410-B1E3-621B-1B89-2DFCB31A465B}"/>
          </ac:picMkLst>
        </pc:picChg>
      </pc:sldChg>
      <pc:sldChg chg="addSp delSp modSp mod">
        <pc:chgData name="Neemias Informatica Lima" userId="b77af7bd85500281" providerId="LiveId" clId="{16213AEF-5566-48D8-AF15-94866D1F301A}" dt="2023-11-07T20:35:19.125" v="341" actId="20577"/>
        <pc:sldMkLst>
          <pc:docMk/>
          <pc:sldMk cId="3683219421" sldId="282"/>
        </pc:sldMkLst>
        <pc:spChg chg="add mod">
          <ac:chgData name="Neemias Informatica Lima" userId="b77af7bd85500281" providerId="LiveId" clId="{16213AEF-5566-48D8-AF15-94866D1F301A}" dt="2023-11-07T20:21:30.114" v="85"/>
          <ac:spMkLst>
            <pc:docMk/>
            <pc:sldMk cId="3683219421" sldId="282"/>
            <ac:spMk id="2" creationId="{5F75C951-ADFA-52C3-753A-BA1315CCCE5D}"/>
          </ac:spMkLst>
        </pc:spChg>
        <pc:spChg chg="del">
          <ac:chgData name="Neemias Informatica Lima" userId="b77af7bd85500281" providerId="LiveId" clId="{16213AEF-5566-48D8-AF15-94866D1F301A}" dt="2023-11-07T20:21:28.199" v="84" actId="478"/>
          <ac:spMkLst>
            <pc:docMk/>
            <pc:sldMk cId="3683219421" sldId="282"/>
            <ac:spMk id="8" creationId="{406832D3-51D0-D681-ABC6-D5AA21F8B4C4}"/>
          </ac:spMkLst>
        </pc:spChg>
        <pc:spChg chg="mod">
          <ac:chgData name="Neemias Informatica Lima" userId="b77af7bd85500281" providerId="LiveId" clId="{16213AEF-5566-48D8-AF15-94866D1F301A}" dt="2023-11-07T20:35:19.125" v="34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5:05.336" v="152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30.114" v="85"/>
          <ac:picMkLst>
            <pc:docMk/>
            <pc:sldMk cId="3683219421" sldId="282"/>
            <ac:picMk id="4" creationId="{5F5FFF93-B293-80B2-CC1C-DF16E54FC03A}"/>
          </ac:picMkLst>
        </pc:picChg>
        <pc:picChg chg="add mod">
          <ac:chgData name="Neemias Informatica Lima" userId="b77af7bd85500281" providerId="LiveId" clId="{16213AEF-5566-48D8-AF15-94866D1F301A}" dt="2023-11-07T20:21:30.114" v="85"/>
          <ac:picMkLst>
            <pc:docMk/>
            <pc:sldMk cId="3683219421" sldId="282"/>
            <ac:picMk id="5" creationId="{D71F9B90-F8C4-7AEA-9499-544B231D25EE}"/>
          </ac:picMkLst>
        </pc:picChg>
        <pc:picChg chg="del">
          <ac:chgData name="Neemias Informatica Lima" userId="b77af7bd85500281" providerId="LiveId" clId="{16213AEF-5566-48D8-AF15-94866D1F301A}" dt="2023-11-07T20:21:28.199" v="84" actId="478"/>
          <ac:picMkLst>
            <pc:docMk/>
            <pc:sldMk cId="3683219421" sldId="282"/>
            <ac:picMk id="9" creationId="{E4E7D18B-2663-8020-BA36-B88543827227}"/>
          </ac:picMkLst>
        </pc:picChg>
        <pc:picChg chg="del">
          <ac:chgData name="Neemias Informatica Lima" userId="b77af7bd85500281" providerId="LiveId" clId="{16213AEF-5566-48D8-AF15-94866D1F301A}" dt="2023-11-07T20:21:28.199" v="84" actId="478"/>
          <ac:picMkLst>
            <pc:docMk/>
            <pc:sldMk cId="3683219421" sldId="282"/>
            <ac:picMk id="11" creationId="{106373A6-913A-FB36-4DC5-2B97F23E5862}"/>
          </ac:picMkLst>
        </pc:picChg>
      </pc:sldChg>
      <pc:sldChg chg="addSp delSp modSp mod">
        <pc:chgData name="Neemias Informatica Lima" userId="b77af7bd85500281" providerId="LiveId" clId="{16213AEF-5566-48D8-AF15-94866D1F301A}" dt="2023-11-07T20:26:59.041" v="187" actId="6549"/>
        <pc:sldMkLst>
          <pc:docMk/>
          <pc:sldMk cId="3902406419" sldId="283"/>
        </pc:sldMkLst>
        <pc:spChg chg="add mod">
          <ac:chgData name="Neemias Informatica Lima" userId="b77af7bd85500281" providerId="LiveId" clId="{16213AEF-5566-48D8-AF15-94866D1F301A}" dt="2023-11-07T20:21:41.493" v="89"/>
          <ac:spMkLst>
            <pc:docMk/>
            <pc:sldMk cId="3902406419" sldId="283"/>
            <ac:spMk id="2" creationId="{11EBDFC8-9AEF-72C4-EB99-9B155C91F456}"/>
          </ac:spMkLst>
        </pc:spChg>
        <pc:spChg chg="del">
          <ac:chgData name="Neemias Informatica Lima" userId="b77af7bd85500281" providerId="LiveId" clId="{16213AEF-5566-48D8-AF15-94866D1F301A}" dt="2023-11-07T20:21:39.739" v="88" actId="478"/>
          <ac:spMkLst>
            <pc:docMk/>
            <pc:sldMk cId="3902406419" sldId="283"/>
            <ac:spMk id="7" creationId="{D4068EE0-66FE-857B-0CB9-43EFAF05F80A}"/>
          </ac:spMkLst>
        </pc:spChg>
        <pc:spChg chg="mod">
          <ac:chgData name="Neemias Informatica Lima" userId="b77af7bd85500281" providerId="LiveId" clId="{16213AEF-5566-48D8-AF15-94866D1F301A}" dt="2023-11-07T20:26:16.162" v="17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6:59.041" v="187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16213AEF-5566-48D8-AF15-94866D1F301A}" dt="2023-11-07T20:21:41.493" v="89"/>
          <ac:picMkLst>
            <pc:docMk/>
            <pc:sldMk cId="3902406419" sldId="283"/>
            <ac:picMk id="3" creationId="{FB4C629C-3540-A7BF-6C30-A0187F230609}"/>
          </ac:picMkLst>
        </pc:picChg>
        <pc:picChg chg="add mod">
          <ac:chgData name="Neemias Informatica Lima" userId="b77af7bd85500281" providerId="LiveId" clId="{16213AEF-5566-48D8-AF15-94866D1F301A}" dt="2023-11-07T20:21:41.493" v="89"/>
          <ac:picMkLst>
            <pc:docMk/>
            <pc:sldMk cId="3902406419" sldId="283"/>
            <ac:picMk id="4" creationId="{01FB662F-1135-74C3-9C30-330249087D8A}"/>
          </ac:picMkLst>
        </pc:picChg>
        <pc:picChg chg="del">
          <ac:chgData name="Neemias Informatica Lima" userId="b77af7bd85500281" providerId="LiveId" clId="{16213AEF-5566-48D8-AF15-94866D1F301A}" dt="2023-11-07T20:21:34.807" v="86" actId="478"/>
          <ac:picMkLst>
            <pc:docMk/>
            <pc:sldMk cId="3902406419" sldId="283"/>
            <ac:picMk id="8" creationId="{5ED0E2B3-CD61-4068-16B9-2A663EE7B7D9}"/>
          </ac:picMkLst>
        </pc:picChg>
        <pc:picChg chg="del">
          <ac:chgData name="Neemias Informatica Lima" userId="b77af7bd85500281" providerId="LiveId" clId="{16213AEF-5566-48D8-AF15-94866D1F301A}" dt="2023-11-07T20:21:35.655" v="87" actId="478"/>
          <ac:picMkLst>
            <pc:docMk/>
            <pc:sldMk cId="3902406419" sldId="283"/>
            <ac:picMk id="9" creationId="{18B901A2-6B27-3819-6BC5-4B4074B3EECB}"/>
          </ac:picMkLst>
        </pc:picChg>
      </pc:sldChg>
      <pc:sldChg chg="addSp delSp modSp mod">
        <pc:chgData name="Neemias Informatica Lima" userId="b77af7bd85500281" providerId="LiveId" clId="{16213AEF-5566-48D8-AF15-94866D1F301A}" dt="2023-11-07T20:29:13.335" v="223" actId="6549"/>
        <pc:sldMkLst>
          <pc:docMk/>
          <pc:sldMk cId="2424059023" sldId="284"/>
        </pc:sldMkLst>
        <pc:spChg chg="add mod">
          <ac:chgData name="Neemias Informatica Lima" userId="b77af7bd85500281" providerId="LiveId" clId="{16213AEF-5566-48D8-AF15-94866D1F301A}" dt="2023-11-07T20:21:59.231" v="95"/>
          <ac:spMkLst>
            <pc:docMk/>
            <pc:sldMk cId="2424059023" sldId="284"/>
            <ac:spMk id="2" creationId="{8C3503AD-07BF-6CFD-A7A8-EC518DD7083A}"/>
          </ac:spMkLst>
        </pc:spChg>
        <pc:spChg chg="del">
          <ac:chgData name="Neemias Informatica Lima" userId="b77af7bd85500281" providerId="LiveId" clId="{16213AEF-5566-48D8-AF15-94866D1F301A}" dt="2023-11-07T20:21:58.203" v="94" actId="478"/>
          <ac:spMkLst>
            <pc:docMk/>
            <pc:sldMk cId="2424059023" sldId="284"/>
            <ac:spMk id="7" creationId="{1D466D24-A8FB-06BE-67E0-58F3C8F57E12}"/>
          </ac:spMkLst>
        </pc:spChg>
        <pc:spChg chg="mod">
          <ac:chgData name="Neemias Informatica Lima" userId="b77af7bd85500281" providerId="LiveId" clId="{16213AEF-5566-48D8-AF15-94866D1F301A}" dt="2023-11-07T20:28:41.548" v="212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9:13.335" v="223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16213AEF-5566-48D8-AF15-94866D1F301A}" dt="2023-11-07T20:21:59.231" v="95"/>
          <ac:picMkLst>
            <pc:docMk/>
            <pc:sldMk cId="2424059023" sldId="284"/>
            <ac:picMk id="3" creationId="{FC008282-3793-D012-6EED-5AA1DA61D944}"/>
          </ac:picMkLst>
        </pc:picChg>
        <pc:picChg chg="add mod">
          <ac:chgData name="Neemias Informatica Lima" userId="b77af7bd85500281" providerId="LiveId" clId="{16213AEF-5566-48D8-AF15-94866D1F301A}" dt="2023-11-07T20:21:59.231" v="95"/>
          <ac:picMkLst>
            <pc:docMk/>
            <pc:sldMk cId="2424059023" sldId="284"/>
            <ac:picMk id="4" creationId="{3F5B4919-EA9A-3309-E993-0C056E514EF5}"/>
          </ac:picMkLst>
        </pc:picChg>
        <pc:picChg chg="del">
          <ac:chgData name="Neemias Informatica Lima" userId="b77af7bd85500281" providerId="LiveId" clId="{16213AEF-5566-48D8-AF15-94866D1F301A}" dt="2023-11-07T20:21:58.203" v="94" actId="478"/>
          <ac:picMkLst>
            <pc:docMk/>
            <pc:sldMk cId="2424059023" sldId="284"/>
            <ac:picMk id="8" creationId="{46375442-6DC0-7CDE-49C5-8B0C451DE421}"/>
          </ac:picMkLst>
        </pc:picChg>
        <pc:picChg chg="del">
          <ac:chgData name="Neemias Informatica Lima" userId="b77af7bd85500281" providerId="LiveId" clId="{16213AEF-5566-48D8-AF15-94866D1F301A}" dt="2023-11-07T20:21:58.203" v="94" actId="478"/>
          <ac:picMkLst>
            <pc:docMk/>
            <pc:sldMk cId="2424059023" sldId="284"/>
            <ac:picMk id="9" creationId="{2CC0FD82-8D8A-175B-49BD-99EDD91F81FD}"/>
          </ac:picMkLst>
        </pc:picChg>
      </pc:sldChg>
      <pc:sldChg chg="addSp delSp modSp mod">
        <pc:chgData name="Neemias Informatica Lima" userId="b77af7bd85500281" providerId="LiveId" clId="{16213AEF-5566-48D8-AF15-94866D1F301A}" dt="2023-11-07T20:31:19.475" v="267" actId="20577"/>
        <pc:sldMkLst>
          <pc:docMk/>
          <pc:sldMk cId="2241968852" sldId="285"/>
        </pc:sldMkLst>
        <pc:spChg chg="add mod">
          <ac:chgData name="Neemias Informatica Lima" userId="b77af7bd85500281" providerId="LiveId" clId="{16213AEF-5566-48D8-AF15-94866D1F301A}" dt="2023-11-07T20:22:16.250" v="99"/>
          <ac:spMkLst>
            <pc:docMk/>
            <pc:sldMk cId="2241968852" sldId="285"/>
            <ac:spMk id="2" creationId="{1CDA1407-863C-0C7B-1019-50A1E75EBD9E}"/>
          </ac:spMkLst>
        </pc:spChg>
        <pc:spChg chg="del">
          <ac:chgData name="Neemias Informatica Lima" userId="b77af7bd85500281" providerId="LiveId" clId="{16213AEF-5566-48D8-AF15-94866D1F301A}" dt="2023-11-07T20:22:15.023" v="98" actId="478"/>
          <ac:spMkLst>
            <pc:docMk/>
            <pc:sldMk cId="2241968852" sldId="285"/>
            <ac:spMk id="7" creationId="{C062E573-7681-6A57-9D95-178BF7C1444C}"/>
          </ac:spMkLst>
        </pc:spChg>
        <pc:spChg chg="mod">
          <ac:chgData name="Neemias Informatica Lima" userId="b77af7bd85500281" providerId="LiveId" clId="{16213AEF-5566-48D8-AF15-94866D1F301A}" dt="2023-11-07T20:30:48.247" v="24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31:19.475" v="267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16213AEF-5566-48D8-AF15-94866D1F301A}" dt="2023-11-07T20:22:16.250" v="99"/>
          <ac:picMkLst>
            <pc:docMk/>
            <pc:sldMk cId="2241968852" sldId="285"/>
            <ac:picMk id="3" creationId="{0E3B97D4-6691-EEB0-410C-C2693A744F99}"/>
          </ac:picMkLst>
        </pc:picChg>
        <pc:picChg chg="add mod">
          <ac:chgData name="Neemias Informatica Lima" userId="b77af7bd85500281" providerId="LiveId" clId="{16213AEF-5566-48D8-AF15-94866D1F301A}" dt="2023-11-07T20:22:16.250" v="99"/>
          <ac:picMkLst>
            <pc:docMk/>
            <pc:sldMk cId="2241968852" sldId="285"/>
            <ac:picMk id="4" creationId="{E7EEAF4A-24D0-7264-F287-75DE6283AA0C}"/>
          </ac:picMkLst>
        </pc:picChg>
        <pc:picChg chg="del">
          <ac:chgData name="Neemias Informatica Lima" userId="b77af7bd85500281" providerId="LiveId" clId="{16213AEF-5566-48D8-AF15-94866D1F301A}" dt="2023-11-07T20:22:15.023" v="98" actId="478"/>
          <ac:picMkLst>
            <pc:docMk/>
            <pc:sldMk cId="2241968852" sldId="285"/>
            <ac:picMk id="8" creationId="{7E4811F5-9FDC-8318-34E6-BDE5CC260426}"/>
          </ac:picMkLst>
        </pc:picChg>
        <pc:picChg chg="del">
          <ac:chgData name="Neemias Informatica Lima" userId="b77af7bd85500281" providerId="LiveId" clId="{16213AEF-5566-48D8-AF15-94866D1F301A}" dt="2023-11-07T20:22:15.023" v="98" actId="478"/>
          <ac:picMkLst>
            <pc:docMk/>
            <pc:sldMk cId="2241968852" sldId="285"/>
            <ac:picMk id="9" creationId="{07F84724-0C72-5160-F9BC-2C0FBD7797B9}"/>
          </ac:picMkLst>
        </pc:picChg>
      </pc:sldChg>
      <pc:sldChg chg="addSp delSp modSp mod">
        <pc:chgData name="Neemias Informatica Lima" userId="b77af7bd85500281" providerId="LiveId" clId="{16213AEF-5566-48D8-AF15-94866D1F301A}" dt="2023-11-07T20:33:08.919" v="301" actId="20577"/>
        <pc:sldMkLst>
          <pc:docMk/>
          <pc:sldMk cId="1959249856" sldId="286"/>
        </pc:sldMkLst>
        <pc:spChg chg="add mod">
          <ac:chgData name="Neemias Informatica Lima" userId="b77af7bd85500281" providerId="LiveId" clId="{16213AEF-5566-48D8-AF15-94866D1F301A}" dt="2023-11-07T20:22:35.633" v="103"/>
          <ac:spMkLst>
            <pc:docMk/>
            <pc:sldMk cId="1959249856" sldId="286"/>
            <ac:spMk id="2" creationId="{AB7C0574-91E0-6E82-A717-0337D564BBC8}"/>
          </ac:spMkLst>
        </pc:spChg>
        <pc:spChg chg="del">
          <ac:chgData name="Neemias Informatica Lima" userId="b77af7bd85500281" providerId="LiveId" clId="{16213AEF-5566-48D8-AF15-94866D1F301A}" dt="2023-11-07T20:22:34.654" v="102" actId="478"/>
          <ac:spMkLst>
            <pc:docMk/>
            <pc:sldMk cId="1959249856" sldId="286"/>
            <ac:spMk id="7" creationId="{8F3CF0ED-FEE4-E591-139C-653BCBCED841}"/>
          </ac:spMkLst>
        </pc:spChg>
        <pc:spChg chg="mod">
          <ac:chgData name="Neemias Informatica Lima" userId="b77af7bd85500281" providerId="LiveId" clId="{16213AEF-5566-48D8-AF15-94866D1F301A}" dt="2023-11-07T20:32:21.813" v="28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33:08.919" v="30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16213AEF-5566-48D8-AF15-94866D1F301A}" dt="2023-11-07T20:22:35.633" v="103"/>
          <ac:picMkLst>
            <pc:docMk/>
            <pc:sldMk cId="1959249856" sldId="286"/>
            <ac:picMk id="3" creationId="{A0FF73A8-8BF9-F527-9C72-0F5C3D6D1459}"/>
          </ac:picMkLst>
        </pc:picChg>
        <pc:picChg chg="add mod">
          <ac:chgData name="Neemias Informatica Lima" userId="b77af7bd85500281" providerId="LiveId" clId="{16213AEF-5566-48D8-AF15-94866D1F301A}" dt="2023-11-07T20:22:35.633" v="103"/>
          <ac:picMkLst>
            <pc:docMk/>
            <pc:sldMk cId="1959249856" sldId="286"/>
            <ac:picMk id="4" creationId="{4BC68804-1FCA-101D-7E47-C7BC7A4689EF}"/>
          </ac:picMkLst>
        </pc:picChg>
        <pc:picChg chg="del">
          <ac:chgData name="Neemias Informatica Lima" userId="b77af7bd85500281" providerId="LiveId" clId="{16213AEF-5566-48D8-AF15-94866D1F301A}" dt="2023-11-07T20:22:34.654" v="102" actId="478"/>
          <ac:picMkLst>
            <pc:docMk/>
            <pc:sldMk cId="1959249856" sldId="286"/>
            <ac:picMk id="8" creationId="{8041C163-EC9F-F965-C4C2-5E44D220DFDD}"/>
          </ac:picMkLst>
        </pc:picChg>
        <pc:picChg chg="del">
          <ac:chgData name="Neemias Informatica Lima" userId="b77af7bd85500281" providerId="LiveId" clId="{16213AEF-5566-48D8-AF15-94866D1F301A}" dt="2023-11-07T20:22:34.654" v="102" actId="478"/>
          <ac:picMkLst>
            <pc:docMk/>
            <pc:sldMk cId="1959249856" sldId="286"/>
            <ac:picMk id="9" creationId="{4B738343-EC6D-DDF9-B985-7A0C103826AD}"/>
          </ac:picMkLst>
        </pc:picChg>
      </pc:sldChg>
      <pc:sldChg chg="addSp delSp modSp mod">
        <pc:chgData name="Neemias Informatica Lima" userId="b77af7bd85500281" providerId="LiveId" clId="{16213AEF-5566-48D8-AF15-94866D1F301A}" dt="2023-11-07T20:34:25.504" v="328" actId="20577"/>
        <pc:sldMkLst>
          <pc:docMk/>
          <pc:sldMk cId="2857006406" sldId="287"/>
        </pc:sldMkLst>
        <pc:spChg chg="add mod">
          <ac:chgData name="Neemias Informatica Lima" userId="b77af7bd85500281" providerId="LiveId" clId="{16213AEF-5566-48D8-AF15-94866D1F301A}" dt="2023-11-07T20:22:58.930" v="109"/>
          <ac:spMkLst>
            <pc:docMk/>
            <pc:sldMk cId="2857006406" sldId="287"/>
            <ac:spMk id="2" creationId="{0005C4D7-00FF-4884-7B97-7513E22E1008}"/>
          </ac:spMkLst>
        </pc:spChg>
        <pc:spChg chg="del">
          <ac:chgData name="Neemias Informatica Lima" userId="b77af7bd85500281" providerId="LiveId" clId="{16213AEF-5566-48D8-AF15-94866D1F301A}" dt="2023-11-07T20:22:57.655" v="108" actId="478"/>
          <ac:spMkLst>
            <pc:docMk/>
            <pc:sldMk cId="2857006406" sldId="287"/>
            <ac:spMk id="7" creationId="{36D26608-E90C-2D57-3619-313CB0CA8FE6}"/>
          </ac:spMkLst>
        </pc:spChg>
        <pc:spChg chg="mod">
          <ac:chgData name="Neemias Informatica Lima" userId="b77af7bd85500281" providerId="LiveId" clId="{16213AEF-5566-48D8-AF15-94866D1F301A}" dt="2023-11-07T20:34:25.504" v="328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16213AEF-5566-48D8-AF15-94866D1F301A}" dt="2023-11-07T20:22:58.930" v="109"/>
          <ac:picMkLst>
            <pc:docMk/>
            <pc:sldMk cId="2857006406" sldId="287"/>
            <ac:picMk id="3" creationId="{4C5B123F-8E84-8FC0-8679-089C7A6C4D8D}"/>
          </ac:picMkLst>
        </pc:picChg>
        <pc:picChg chg="add mod">
          <ac:chgData name="Neemias Informatica Lima" userId="b77af7bd85500281" providerId="LiveId" clId="{16213AEF-5566-48D8-AF15-94866D1F301A}" dt="2023-11-07T20:22:58.930" v="109"/>
          <ac:picMkLst>
            <pc:docMk/>
            <pc:sldMk cId="2857006406" sldId="287"/>
            <ac:picMk id="4" creationId="{FF3EC3FF-ECCC-AA66-9A45-5EAD03D04FC6}"/>
          </ac:picMkLst>
        </pc:picChg>
        <pc:picChg chg="del">
          <ac:chgData name="Neemias Informatica Lima" userId="b77af7bd85500281" providerId="LiveId" clId="{16213AEF-5566-48D8-AF15-94866D1F301A}" dt="2023-11-07T20:22:57.655" v="108" actId="478"/>
          <ac:picMkLst>
            <pc:docMk/>
            <pc:sldMk cId="2857006406" sldId="287"/>
            <ac:picMk id="8" creationId="{009787A1-6377-2DF2-D88A-51EE249831F1}"/>
          </ac:picMkLst>
        </pc:picChg>
        <pc:picChg chg="del">
          <ac:chgData name="Neemias Informatica Lima" userId="b77af7bd85500281" providerId="LiveId" clId="{16213AEF-5566-48D8-AF15-94866D1F301A}" dt="2023-11-07T20:22:57.655" v="108" actId="478"/>
          <ac:picMkLst>
            <pc:docMk/>
            <pc:sldMk cId="2857006406" sldId="287"/>
            <ac:picMk id="9" creationId="{ED201D25-645B-B612-52CC-F8B0E14E3436}"/>
          </ac:picMkLst>
        </pc:picChg>
      </pc:sldChg>
      <pc:sldChg chg="addSp delSp modSp mod">
        <pc:chgData name="Neemias Informatica Lima" userId="b77af7bd85500281" providerId="LiveId" clId="{16213AEF-5566-48D8-AF15-94866D1F301A}" dt="2023-11-07T20:25:38.161" v="165" actId="20577"/>
        <pc:sldMkLst>
          <pc:docMk/>
          <pc:sldMk cId="2630436816" sldId="288"/>
        </pc:sldMkLst>
        <pc:spChg chg="add mod">
          <ac:chgData name="Neemias Informatica Lima" userId="b77af7bd85500281" providerId="LiveId" clId="{16213AEF-5566-48D8-AF15-94866D1F301A}" dt="2023-11-07T20:21:20.203" v="83"/>
          <ac:spMkLst>
            <pc:docMk/>
            <pc:sldMk cId="2630436816" sldId="288"/>
            <ac:spMk id="2" creationId="{76DB6DD9-8755-485F-41C7-00DFF1907AB6}"/>
          </ac:spMkLst>
        </pc:spChg>
        <pc:spChg chg="del">
          <ac:chgData name="Neemias Informatica Lima" userId="b77af7bd85500281" providerId="LiveId" clId="{16213AEF-5566-48D8-AF15-94866D1F301A}" dt="2023-11-07T20:21:18.751" v="82" actId="478"/>
          <ac:spMkLst>
            <pc:docMk/>
            <pc:sldMk cId="2630436816" sldId="288"/>
            <ac:spMk id="7" creationId="{3BCD3BD0-AF48-39F5-9870-CD32DA04448C}"/>
          </ac:spMkLst>
        </pc:spChg>
        <pc:spChg chg="mod">
          <ac:chgData name="Neemias Informatica Lima" userId="b77af7bd85500281" providerId="LiveId" clId="{16213AEF-5566-48D8-AF15-94866D1F301A}" dt="2023-11-07T20:25:38.161" v="165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5:00.145" v="147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20.203" v="83"/>
          <ac:picMkLst>
            <pc:docMk/>
            <pc:sldMk cId="2630436816" sldId="288"/>
            <ac:picMk id="3" creationId="{A652FF02-6A2B-140C-34ED-C43A6FC4379B}"/>
          </ac:picMkLst>
        </pc:picChg>
        <pc:picChg chg="add mod">
          <ac:chgData name="Neemias Informatica Lima" userId="b77af7bd85500281" providerId="LiveId" clId="{16213AEF-5566-48D8-AF15-94866D1F301A}" dt="2023-11-07T20:21:20.203" v="83"/>
          <ac:picMkLst>
            <pc:docMk/>
            <pc:sldMk cId="2630436816" sldId="288"/>
            <ac:picMk id="4" creationId="{28C4F974-1AC4-E691-E4E6-D12C5C772E74}"/>
          </ac:picMkLst>
        </pc:picChg>
        <pc:picChg chg="del">
          <ac:chgData name="Neemias Informatica Lima" userId="b77af7bd85500281" providerId="LiveId" clId="{16213AEF-5566-48D8-AF15-94866D1F301A}" dt="2023-11-07T20:21:16.359" v="80" actId="478"/>
          <ac:picMkLst>
            <pc:docMk/>
            <pc:sldMk cId="2630436816" sldId="288"/>
            <ac:picMk id="8" creationId="{D6392301-8EFC-A362-99BF-276F9FBA7460}"/>
          </ac:picMkLst>
        </pc:picChg>
        <pc:picChg chg="del">
          <ac:chgData name="Neemias Informatica Lima" userId="b77af7bd85500281" providerId="LiveId" clId="{16213AEF-5566-48D8-AF15-94866D1F301A}" dt="2023-11-07T20:21:17.231" v="81" actId="478"/>
          <ac:picMkLst>
            <pc:docMk/>
            <pc:sldMk cId="2630436816" sldId="288"/>
            <ac:picMk id="9" creationId="{9C747321-5B1E-1B9C-C7E8-F73806646B4E}"/>
          </ac:picMkLst>
        </pc:picChg>
      </pc:sldChg>
      <pc:sldChg chg="addSp delSp modSp mod">
        <pc:chgData name="Neemias Informatica Lima" userId="b77af7bd85500281" providerId="LiveId" clId="{16213AEF-5566-48D8-AF15-94866D1F301A}" dt="2023-11-07T20:28:30.223" v="207" actId="6549"/>
        <pc:sldMkLst>
          <pc:docMk/>
          <pc:sldMk cId="3032827026" sldId="289"/>
        </pc:sldMkLst>
        <pc:spChg chg="add mod">
          <ac:chgData name="Neemias Informatica Lima" userId="b77af7bd85500281" providerId="LiveId" clId="{16213AEF-5566-48D8-AF15-94866D1F301A}" dt="2023-11-07T20:21:51.934" v="93"/>
          <ac:spMkLst>
            <pc:docMk/>
            <pc:sldMk cId="3032827026" sldId="289"/>
            <ac:spMk id="2" creationId="{1DDFBFA1-9350-7E4D-9A66-59B2A927A45B}"/>
          </ac:spMkLst>
        </pc:spChg>
        <pc:spChg chg="del">
          <ac:chgData name="Neemias Informatica Lima" userId="b77af7bd85500281" providerId="LiveId" clId="{16213AEF-5566-48D8-AF15-94866D1F301A}" dt="2023-11-07T20:21:50.754" v="92" actId="478"/>
          <ac:spMkLst>
            <pc:docMk/>
            <pc:sldMk cId="3032827026" sldId="289"/>
            <ac:spMk id="7" creationId="{35EDF1FD-A111-1684-F827-06A272011522}"/>
          </ac:spMkLst>
        </pc:spChg>
        <pc:spChg chg="mod">
          <ac:chgData name="Neemias Informatica Lima" userId="b77af7bd85500281" providerId="LiveId" clId="{16213AEF-5566-48D8-AF15-94866D1F301A}" dt="2023-11-07T20:28:30.223" v="207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16213AEF-5566-48D8-AF15-94866D1F301A}" dt="2023-11-07T20:26:20.192" v="174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51.934" v="93"/>
          <ac:picMkLst>
            <pc:docMk/>
            <pc:sldMk cId="3032827026" sldId="289"/>
            <ac:picMk id="3" creationId="{7E2D46BE-ED57-AE72-A5F9-EB1CBDB47182}"/>
          </ac:picMkLst>
        </pc:picChg>
        <pc:picChg chg="add mod">
          <ac:chgData name="Neemias Informatica Lima" userId="b77af7bd85500281" providerId="LiveId" clId="{16213AEF-5566-48D8-AF15-94866D1F301A}" dt="2023-11-07T20:21:51.934" v="93"/>
          <ac:picMkLst>
            <pc:docMk/>
            <pc:sldMk cId="3032827026" sldId="289"/>
            <ac:picMk id="4" creationId="{9D33F971-8654-BA45-DFD6-608C83A1D99B}"/>
          </ac:picMkLst>
        </pc:picChg>
        <pc:picChg chg="del">
          <ac:chgData name="Neemias Informatica Lima" userId="b77af7bd85500281" providerId="LiveId" clId="{16213AEF-5566-48D8-AF15-94866D1F301A}" dt="2023-11-07T20:21:47.739" v="90" actId="478"/>
          <ac:picMkLst>
            <pc:docMk/>
            <pc:sldMk cId="3032827026" sldId="289"/>
            <ac:picMk id="8" creationId="{522D4808-B459-4DD8-9C36-9D4282D7B9E5}"/>
          </ac:picMkLst>
        </pc:picChg>
        <pc:picChg chg="del">
          <ac:chgData name="Neemias Informatica Lima" userId="b77af7bd85500281" providerId="LiveId" clId="{16213AEF-5566-48D8-AF15-94866D1F301A}" dt="2023-11-07T20:21:48.515" v="91" actId="478"/>
          <ac:picMkLst>
            <pc:docMk/>
            <pc:sldMk cId="3032827026" sldId="289"/>
            <ac:picMk id="9" creationId="{9C1535DA-8A27-1D04-82C9-14E6073D4607}"/>
          </ac:picMkLst>
        </pc:picChg>
      </pc:sldChg>
      <pc:sldChg chg="addSp delSp modSp mod">
        <pc:chgData name="Neemias Informatica Lima" userId="b77af7bd85500281" providerId="LiveId" clId="{16213AEF-5566-48D8-AF15-94866D1F301A}" dt="2023-11-07T20:30:33.398" v="243" actId="6549"/>
        <pc:sldMkLst>
          <pc:docMk/>
          <pc:sldMk cId="3772032319" sldId="290"/>
        </pc:sldMkLst>
        <pc:spChg chg="add mod">
          <ac:chgData name="Neemias Informatica Lima" userId="b77af7bd85500281" providerId="LiveId" clId="{16213AEF-5566-48D8-AF15-94866D1F301A}" dt="2023-11-07T20:22:08.625" v="97"/>
          <ac:spMkLst>
            <pc:docMk/>
            <pc:sldMk cId="3772032319" sldId="290"/>
            <ac:spMk id="2" creationId="{FC68624B-C12E-69A9-1B5A-C98BEBBDD139}"/>
          </ac:spMkLst>
        </pc:spChg>
        <pc:spChg chg="del">
          <ac:chgData name="Neemias Informatica Lima" userId="b77af7bd85500281" providerId="LiveId" clId="{16213AEF-5566-48D8-AF15-94866D1F301A}" dt="2023-11-07T20:22:06.743" v="96" actId="478"/>
          <ac:spMkLst>
            <pc:docMk/>
            <pc:sldMk cId="3772032319" sldId="290"/>
            <ac:spMk id="7" creationId="{39B58CFE-B762-99AB-3B13-A4C5BADF0865}"/>
          </ac:spMkLst>
        </pc:spChg>
        <pc:spChg chg="mod">
          <ac:chgData name="Neemias Informatica Lima" userId="b77af7bd85500281" providerId="LiveId" clId="{16213AEF-5566-48D8-AF15-94866D1F301A}" dt="2023-11-07T20:30:33.398" v="243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16213AEF-5566-48D8-AF15-94866D1F301A}" dt="2023-11-07T20:28:45.517" v="21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08.625" v="97"/>
          <ac:picMkLst>
            <pc:docMk/>
            <pc:sldMk cId="3772032319" sldId="290"/>
            <ac:picMk id="3" creationId="{5A0CE7BE-E0FF-4CA7-3035-C66C8C102E63}"/>
          </ac:picMkLst>
        </pc:picChg>
        <pc:picChg chg="add mod">
          <ac:chgData name="Neemias Informatica Lima" userId="b77af7bd85500281" providerId="LiveId" clId="{16213AEF-5566-48D8-AF15-94866D1F301A}" dt="2023-11-07T20:22:08.625" v="97"/>
          <ac:picMkLst>
            <pc:docMk/>
            <pc:sldMk cId="3772032319" sldId="290"/>
            <ac:picMk id="4" creationId="{519CAC71-BAF5-C81A-4BD0-5BE80D4A2E4A}"/>
          </ac:picMkLst>
        </pc:picChg>
        <pc:picChg chg="del">
          <ac:chgData name="Neemias Informatica Lima" userId="b77af7bd85500281" providerId="LiveId" clId="{16213AEF-5566-48D8-AF15-94866D1F301A}" dt="2023-11-07T20:22:06.743" v="96" actId="478"/>
          <ac:picMkLst>
            <pc:docMk/>
            <pc:sldMk cId="3772032319" sldId="290"/>
            <ac:picMk id="8" creationId="{82106B95-983B-BBA5-75C9-7C2056B4BD05}"/>
          </ac:picMkLst>
        </pc:picChg>
        <pc:picChg chg="del">
          <ac:chgData name="Neemias Informatica Lima" userId="b77af7bd85500281" providerId="LiveId" clId="{16213AEF-5566-48D8-AF15-94866D1F301A}" dt="2023-11-07T20:22:06.743" v="96" actId="478"/>
          <ac:picMkLst>
            <pc:docMk/>
            <pc:sldMk cId="3772032319" sldId="290"/>
            <ac:picMk id="9" creationId="{484F0367-3DEE-B0D8-28C4-5FB1388790EE}"/>
          </ac:picMkLst>
        </pc:picChg>
      </pc:sldChg>
      <pc:sldChg chg="addSp delSp modSp mod">
        <pc:chgData name="Neemias Informatica Lima" userId="b77af7bd85500281" providerId="LiveId" clId="{16213AEF-5566-48D8-AF15-94866D1F301A}" dt="2023-11-07T20:32:10.873" v="280" actId="313"/>
        <pc:sldMkLst>
          <pc:docMk/>
          <pc:sldMk cId="1768216317" sldId="291"/>
        </pc:sldMkLst>
        <pc:spChg chg="add mod">
          <ac:chgData name="Neemias Informatica Lima" userId="b77af7bd85500281" providerId="LiveId" clId="{16213AEF-5566-48D8-AF15-94866D1F301A}" dt="2023-11-07T20:22:28.682" v="101"/>
          <ac:spMkLst>
            <pc:docMk/>
            <pc:sldMk cId="1768216317" sldId="291"/>
            <ac:spMk id="2" creationId="{3B3DC347-6AB4-7195-1FA9-D8D623314BE2}"/>
          </ac:spMkLst>
        </pc:spChg>
        <pc:spChg chg="del">
          <ac:chgData name="Neemias Informatica Lima" userId="b77af7bd85500281" providerId="LiveId" clId="{16213AEF-5566-48D8-AF15-94866D1F301A}" dt="2023-11-07T20:22:26.943" v="100" actId="478"/>
          <ac:spMkLst>
            <pc:docMk/>
            <pc:sldMk cId="1768216317" sldId="291"/>
            <ac:spMk id="7" creationId="{C5195436-F292-2C09-CD33-60AB3FB774C7}"/>
          </ac:spMkLst>
        </pc:spChg>
        <pc:spChg chg="mod">
          <ac:chgData name="Neemias Informatica Lima" userId="b77af7bd85500281" providerId="LiveId" clId="{16213AEF-5566-48D8-AF15-94866D1F301A}" dt="2023-11-07T20:32:10.873" v="280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16213AEF-5566-48D8-AF15-94866D1F301A}" dt="2023-11-07T20:30:54.621" v="25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28.682" v="101"/>
          <ac:picMkLst>
            <pc:docMk/>
            <pc:sldMk cId="1768216317" sldId="291"/>
            <ac:picMk id="3" creationId="{94DDE6D8-2E75-151F-6C11-B49D7151D03C}"/>
          </ac:picMkLst>
        </pc:picChg>
        <pc:picChg chg="add mod">
          <ac:chgData name="Neemias Informatica Lima" userId="b77af7bd85500281" providerId="LiveId" clId="{16213AEF-5566-48D8-AF15-94866D1F301A}" dt="2023-11-07T20:22:28.682" v="101"/>
          <ac:picMkLst>
            <pc:docMk/>
            <pc:sldMk cId="1768216317" sldId="291"/>
            <ac:picMk id="4" creationId="{FA514DAF-3365-682E-9A59-7277893FF995}"/>
          </ac:picMkLst>
        </pc:picChg>
        <pc:picChg chg="del">
          <ac:chgData name="Neemias Informatica Lima" userId="b77af7bd85500281" providerId="LiveId" clId="{16213AEF-5566-48D8-AF15-94866D1F301A}" dt="2023-11-07T20:22:26.943" v="100" actId="478"/>
          <ac:picMkLst>
            <pc:docMk/>
            <pc:sldMk cId="1768216317" sldId="291"/>
            <ac:picMk id="8" creationId="{887E7B1E-7072-9D1D-F43C-B064E7B9031F}"/>
          </ac:picMkLst>
        </pc:picChg>
        <pc:picChg chg="del">
          <ac:chgData name="Neemias Informatica Lima" userId="b77af7bd85500281" providerId="LiveId" clId="{16213AEF-5566-48D8-AF15-94866D1F301A}" dt="2023-11-07T20:22:26.943" v="100" actId="478"/>
          <ac:picMkLst>
            <pc:docMk/>
            <pc:sldMk cId="1768216317" sldId="291"/>
            <ac:picMk id="9" creationId="{9CBB4291-AA9D-5B1C-A83E-8AB5BFCF1DC3}"/>
          </ac:picMkLst>
        </pc:picChg>
      </pc:sldChg>
      <pc:sldChg chg="addSp delSp modSp mod">
        <pc:chgData name="Neemias Informatica Lima" userId="b77af7bd85500281" providerId="LiveId" clId="{16213AEF-5566-48D8-AF15-94866D1F301A}" dt="2023-11-07T20:35:48.961" v="343" actId="20577"/>
        <pc:sldMkLst>
          <pc:docMk/>
          <pc:sldMk cId="3757265641" sldId="292"/>
        </pc:sldMkLst>
        <pc:spChg chg="add mod">
          <ac:chgData name="Neemias Informatica Lima" userId="b77af7bd85500281" providerId="LiveId" clId="{16213AEF-5566-48D8-AF15-94866D1F301A}" dt="2023-11-07T20:22:44.837" v="105"/>
          <ac:spMkLst>
            <pc:docMk/>
            <pc:sldMk cId="3757265641" sldId="292"/>
            <ac:spMk id="2" creationId="{B63278CB-8CF9-0474-AACF-E6E3D504B41D}"/>
          </ac:spMkLst>
        </pc:spChg>
        <pc:spChg chg="del">
          <ac:chgData name="Neemias Informatica Lima" userId="b77af7bd85500281" providerId="LiveId" clId="{16213AEF-5566-48D8-AF15-94866D1F301A}" dt="2023-11-07T20:22:43.711" v="104" actId="478"/>
          <ac:spMkLst>
            <pc:docMk/>
            <pc:sldMk cId="3757265641" sldId="292"/>
            <ac:spMk id="7" creationId="{40CEF313-9683-AFCD-DDAA-AFDBB05249DD}"/>
          </ac:spMkLst>
        </pc:spChg>
        <pc:spChg chg="mod">
          <ac:chgData name="Neemias Informatica Lima" userId="b77af7bd85500281" providerId="LiveId" clId="{16213AEF-5566-48D8-AF15-94866D1F301A}" dt="2023-11-07T20:35:48.961" v="343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16213AEF-5566-48D8-AF15-94866D1F301A}" dt="2023-11-07T20:32:26.464" v="288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44.837" v="105"/>
          <ac:picMkLst>
            <pc:docMk/>
            <pc:sldMk cId="3757265641" sldId="292"/>
            <ac:picMk id="3" creationId="{9E481C7A-67B6-24D5-C0BD-942A94F94A3F}"/>
          </ac:picMkLst>
        </pc:picChg>
        <pc:picChg chg="add mod">
          <ac:chgData name="Neemias Informatica Lima" userId="b77af7bd85500281" providerId="LiveId" clId="{16213AEF-5566-48D8-AF15-94866D1F301A}" dt="2023-11-07T20:22:44.837" v="105"/>
          <ac:picMkLst>
            <pc:docMk/>
            <pc:sldMk cId="3757265641" sldId="292"/>
            <ac:picMk id="4" creationId="{61A129E5-57FB-6351-5D40-6B9DDDFC1C2A}"/>
          </ac:picMkLst>
        </pc:picChg>
        <pc:picChg chg="del">
          <ac:chgData name="Neemias Informatica Lima" userId="b77af7bd85500281" providerId="LiveId" clId="{16213AEF-5566-48D8-AF15-94866D1F301A}" dt="2023-11-07T20:22:43.711" v="104" actId="478"/>
          <ac:picMkLst>
            <pc:docMk/>
            <pc:sldMk cId="3757265641" sldId="292"/>
            <ac:picMk id="8" creationId="{7CE7BCB5-5FB6-AFB3-F1A5-9BC74B812D5C}"/>
          </ac:picMkLst>
        </pc:picChg>
        <pc:picChg chg="del">
          <ac:chgData name="Neemias Informatica Lima" userId="b77af7bd85500281" providerId="LiveId" clId="{16213AEF-5566-48D8-AF15-94866D1F301A}" dt="2023-11-07T20:22:43.711" v="104" actId="478"/>
          <ac:picMkLst>
            <pc:docMk/>
            <pc:sldMk cId="3757265641" sldId="292"/>
            <ac:picMk id="9" creationId="{172F24A9-83E8-F295-E61B-CF63A11641F8}"/>
          </ac:picMkLst>
        </pc:picChg>
      </pc:sldChg>
      <pc:sldChg chg="addSp delSp modSp mod">
        <pc:chgData name="Neemias Informatica Lima" userId="b77af7bd85500281" providerId="LiveId" clId="{16213AEF-5566-48D8-AF15-94866D1F301A}" dt="2023-11-07T20:34:56.105" v="334" actId="6549"/>
        <pc:sldMkLst>
          <pc:docMk/>
          <pc:sldMk cId="3114938747" sldId="293"/>
        </pc:sldMkLst>
        <pc:spChg chg="add mod">
          <ac:chgData name="Neemias Informatica Lima" userId="b77af7bd85500281" providerId="LiveId" clId="{16213AEF-5566-48D8-AF15-94866D1F301A}" dt="2023-11-07T20:22:51.573" v="107"/>
          <ac:spMkLst>
            <pc:docMk/>
            <pc:sldMk cId="3114938747" sldId="293"/>
            <ac:spMk id="2" creationId="{462C39BB-4B1F-802F-03D1-DA4598E9B5D0}"/>
          </ac:spMkLst>
        </pc:spChg>
        <pc:spChg chg="del">
          <ac:chgData name="Neemias Informatica Lima" userId="b77af7bd85500281" providerId="LiveId" clId="{16213AEF-5566-48D8-AF15-94866D1F301A}" dt="2023-11-07T20:22:50.475" v="106" actId="478"/>
          <ac:spMkLst>
            <pc:docMk/>
            <pc:sldMk cId="3114938747" sldId="293"/>
            <ac:spMk id="7" creationId="{45EDCD87-2A4D-8B7E-889D-6868FFDC6627}"/>
          </ac:spMkLst>
        </pc:spChg>
        <pc:spChg chg="mod">
          <ac:chgData name="Neemias Informatica Lima" userId="b77af7bd85500281" providerId="LiveId" clId="{16213AEF-5566-48D8-AF15-94866D1F301A}" dt="2023-11-07T20:34:56.105" v="334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16213AEF-5566-48D8-AF15-94866D1F301A}" dt="2023-11-07T20:22:51.573" v="107"/>
          <ac:picMkLst>
            <pc:docMk/>
            <pc:sldMk cId="3114938747" sldId="293"/>
            <ac:picMk id="3" creationId="{C16293BF-81B1-6FAC-8601-192B4ED05BD6}"/>
          </ac:picMkLst>
        </pc:picChg>
        <pc:picChg chg="add mod">
          <ac:chgData name="Neemias Informatica Lima" userId="b77af7bd85500281" providerId="LiveId" clId="{16213AEF-5566-48D8-AF15-94866D1F301A}" dt="2023-11-07T20:22:51.573" v="107"/>
          <ac:picMkLst>
            <pc:docMk/>
            <pc:sldMk cId="3114938747" sldId="293"/>
            <ac:picMk id="4" creationId="{D450500D-1A11-EB03-51D9-DF9E94EA05E3}"/>
          </ac:picMkLst>
        </pc:picChg>
        <pc:picChg chg="del">
          <ac:chgData name="Neemias Informatica Lima" userId="b77af7bd85500281" providerId="LiveId" clId="{16213AEF-5566-48D8-AF15-94866D1F301A}" dt="2023-11-07T20:22:50.475" v="106" actId="478"/>
          <ac:picMkLst>
            <pc:docMk/>
            <pc:sldMk cId="3114938747" sldId="293"/>
            <ac:picMk id="8" creationId="{677298EA-ADB1-978C-E4B2-FA55276E596E}"/>
          </ac:picMkLst>
        </pc:picChg>
        <pc:picChg chg="del">
          <ac:chgData name="Neemias Informatica Lima" userId="b77af7bd85500281" providerId="LiveId" clId="{16213AEF-5566-48D8-AF15-94866D1F301A}" dt="2023-11-07T20:22:50.475" v="106" actId="478"/>
          <ac:picMkLst>
            <pc:docMk/>
            <pc:sldMk cId="3114938747" sldId="293"/>
            <ac:picMk id="9" creationId="{2511B223-4BA1-B017-9EF0-572CF550D65E}"/>
          </ac:picMkLst>
        </pc:picChg>
      </pc:sldChg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  <pc:sldChg chg="addSp delSp modSp mod">
        <pc:chgData name="Neemias e Catia Lima" userId="b77af7bd85500281" providerId="LiveId" clId="{66E88CED-EB25-4063-A036-6CF037D4BC01}" dt="2021-04-25T10:14:03.500" v="46" actId="14100"/>
        <pc:sldMkLst>
          <pc:docMk/>
          <pc:sldMk cId="2232331225" sldId="280"/>
        </pc:sldMkLst>
        <pc:spChg chg="mod">
          <ac:chgData name="Neemias e Catia Lima" userId="b77af7bd85500281" providerId="LiveId" clId="{66E88CED-EB25-4063-A036-6CF037D4BC01}" dt="2021-04-25T10:12:13.261" v="2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3:17.757" v="3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2:39.257" v="30" actId="1036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03.500" v="46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66E88CED-EB25-4063-A036-6CF037D4BC01}" dt="2021-04-25T10:08:26.398" v="4" actId="1440"/>
          <ac:picMkLst>
            <pc:docMk/>
            <pc:sldMk cId="2232331225" sldId="280"/>
            <ac:picMk id="3" creationId="{AB1EF268-9E2F-4213-B8B5-263AC3FC07C1}"/>
          </ac:picMkLst>
        </pc:picChg>
        <pc:picChg chg="del">
          <ac:chgData name="Neemias e Catia Lima" userId="b77af7bd85500281" providerId="LiveId" clId="{66E88CED-EB25-4063-A036-6CF037D4BC01}" dt="2021-04-25T10:08:12.399" v="0" actId="478"/>
          <ac:picMkLst>
            <pc:docMk/>
            <pc:sldMk cId="2232331225" sldId="280"/>
            <ac:picMk id="4" creationId="{0758D784-1597-4B8F-AF84-7C5AAA7AF4D4}"/>
          </ac:picMkLst>
        </pc:picChg>
        <pc:picChg chg="add mod">
          <ac:chgData name="Neemias e Catia Lima" userId="b77af7bd85500281" providerId="LiveId" clId="{66E88CED-EB25-4063-A036-6CF037D4BC01}" dt="2021-04-25T10:12:55.546" v="34" actId="14100"/>
          <ac:picMkLst>
            <pc:docMk/>
            <pc:sldMk cId="2232331225" sldId="280"/>
            <ac:picMk id="13" creationId="{F0777F7F-1700-4211-B4E1-14FFED49C148}"/>
          </ac:picMkLst>
        </pc:picChg>
        <pc:picChg chg="del">
          <ac:chgData name="Neemias e Catia Lima" userId="b77af7bd85500281" providerId="LiveId" clId="{66E88CED-EB25-4063-A036-6CF037D4BC01}" dt="2021-04-25T10:11:05.681" v="14" actId="47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66E88CED-EB25-4063-A036-6CF037D4BC01}" dt="2021-04-25T10:21:39.343" v="114" actId="1440"/>
        <pc:sldMkLst>
          <pc:docMk/>
          <pc:sldMk cId="2103443556" sldId="281"/>
        </pc:sldMkLst>
        <pc:spChg chg="add del">
          <ac:chgData name="Neemias e Catia Lima" userId="b77af7bd85500281" providerId="LiveId" clId="{66E88CED-EB25-4063-A036-6CF037D4BC01}" dt="2021-04-25T10:20:55.550" v="107"/>
          <ac:spMkLst>
            <pc:docMk/>
            <pc:sldMk cId="2103443556" sldId="281"/>
            <ac:spMk id="4" creationId="{97387214-262E-42FD-9635-97CF8B5AA48B}"/>
          </ac:spMkLst>
        </pc:spChg>
        <pc:spChg chg="mod">
          <ac:chgData name="Neemias e Catia Lima" userId="b77af7bd85500281" providerId="LiveId" clId="{66E88CED-EB25-4063-A036-6CF037D4BC01}" dt="2021-04-25T10:19:52.653" v="10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23.958" v="51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66E88CED-EB25-4063-A036-6CF037D4BC01}" dt="2021-04-25T10:20:38.120" v="105" actId="478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66E88CED-EB25-4063-A036-6CF037D4BC01}" dt="2021-04-25T10:21:39.343" v="114" actId="1440"/>
          <ac:picMkLst>
            <pc:docMk/>
            <pc:sldMk cId="2103443556" sldId="281"/>
            <ac:picMk id="6" creationId="{9C2BDEC3-5B8E-4368-ACAF-35511A23935B}"/>
          </ac:picMkLst>
        </pc:picChg>
        <pc:picChg chg="del">
          <ac:chgData name="Neemias e Catia Lima" userId="b77af7bd85500281" providerId="LiveId" clId="{66E88CED-EB25-4063-A036-6CF037D4BC01}" dt="2021-04-25T10:09:56.212" v="6" actId="478"/>
          <ac:picMkLst>
            <pc:docMk/>
            <pc:sldMk cId="2103443556" sldId="281"/>
            <ac:picMk id="12" creationId="{F73680B5-D453-4C89-A02F-E4FA939E8D4B}"/>
          </ac:picMkLst>
        </pc:picChg>
        <pc:picChg chg="del">
          <ac:chgData name="Neemias e Catia Lima" userId="b77af7bd85500281" providerId="LiveId" clId="{66E88CED-EB25-4063-A036-6CF037D4BC01}" dt="2021-04-25T10:14:30.668" v="52" actId="478"/>
          <ac:picMkLst>
            <pc:docMk/>
            <pc:sldMk cId="2103443556" sldId="281"/>
            <ac:picMk id="13" creationId="{208373B7-B0F3-42EA-9693-9BE1FA5E3F07}"/>
          </ac:picMkLst>
        </pc:picChg>
        <pc:picChg chg="add mod">
          <ac:chgData name="Neemias e Catia Lima" userId="b77af7bd85500281" providerId="LiveId" clId="{66E88CED-EB25-4063-A036-6CF037D4BC01}" dt="2021-04-25T10:10:23.738" v="13" actId="14100"/>
          <ac:picMkLst>
            <pc:docMk/>
            <pc:sldMk cId="2103443556" sldId="281"/>
            <ac:picMk id="15" creationId="{B6BEDBB8-6BD7-4298-8DA4-A0215189B5E7}"/>
          </ac:picMkLst>
        </pc:picChg>
        <pc:picChg chg="add mod">
          <ac:chgData name="Neemias e Catia Lima" userId="b77af7bd85500281" providerId="LiveId" clId="{66E88CED-EB25-4063-A036-6CF037D4BC01}" dt="2021-04-25T10:15:34.544" v="68" actId="1037"/>
          <ac:picMkLst>
            <pc:docMk/>
            <pc:sldMk cId="2103443556" sldId="281"/>
            <ac:picMk id="16" creationId="{526DEBA6-A2CD-4647-B674-1E2A6DB5C4AA}"/>
          </ac:picMkLst>
        </pc:picChg>
      </pc:sldChg>
      <pc:sldChg chg="addSp delSp modSp mod">
        <pc:chgData name="Neemias e Catia Lima" userId="b77af7bd85500281" providerId="LiveId" clId="{66E88CED-EB25-4063-A036-6CF037D4BC01}" dt="2021-04-25T10:16:21.675" v="72"/>
        <pc:sldMkLst>
          <pc:docMk/>
          <pc:sldMk cId="3683219421" sldId="282"/>
        </pc:sldMkLst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5" creationId="{834FC239-74FD-41F6-B0FF-52E13106B3C7}"/>
          </ac:spMkLst>
        </pc:spChg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7" creationId="{5FE506DC-D962-407A-A48E-646AFB906F5C}"/>
          </ac:spMkLst>
        </pc:spChg>
        <pc:spChg chg="del">
          <ac:chgData name="Neemias e Catia Lima" userId="b77af7bd85500281" providerId="LiveId" clId="{66E88CED-EB25-4063-A036-6CF037D4BC01}" dt="2021-04-25T10:16:20.995" v="71" actId="478"/>
          <ac:spMkLst>
            <pc:docMk/>
            <pc:sldMk cId="3683219421" sldId="282"/>
            <ac:spMk id="22" creationId="{D2D8A74B-2CA5-4233-9A56-01AED1D8D103}"/>
          </ac:spMkLst>
        </pc:sp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18" creationId="{EDD29A2A-89B7-4468-9AE1-847380515A70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19" creationId="{BAD575A9-3957-442A-903D-0126834CBDBF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20" creationId="{06433064-A1CF-4682-B5B0-644F12C61525}"/>
          </ac:picMkLst>
        </pc:pic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21" creationId="{C372667F-BCC6-4972-8A31-802F9A2FC8CE}"/>
          </ac:picMkLst>
        </pc:picChg>
      </pc:sldChg>
      <pc:sldChg chg="addSp delSp modSp mod">
        <pc:chgData name="Neemias e Catia Lima" userId="b77af7bd85500281" providerId="LiveId" clId="{66E88CED-EB25-4063-A036-6CF037D4BC01}" dt="2021-04-25T10:16:40.291" v="74"/>
        <pc:sldMkLst>
          <pc:docMk/>
          <pc:sldMk cId="3902406419" sldId="283"/>
        </pc:sldMkLst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2" creationId="{C3290409-560D-477C-A157-B9CAC6A6FBEA}"/>
          </ac:spMkLst>
        </pc:spChg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7" creationId="{EB7F8A88-B906-4396-AD44-F3357B3E72F9}"/>
          </ac:spMkLst>
        </pc:spChg>
        <pc:spChg chg="del">
          <ac:chgData name="Neemias e Catia Lima" userId="b77af7bd85500281" providerId="LiveId" clId="{66E88CED-EB25-4063-A036-6CF037D4BC01}" dt="2021-04-25T10:16:39.586" v="73" actId="478"/>
          <ac:spMkLst>
            <pc:docMk/>
            <pc:sldMk cId="3902406419" sldId="283"/>
            <ac:spMk id="24" creationId="{8E71D80C-BBB3-4BC0-BED3-A04F07E499D6}"/>
          </ac:spMkLst>
        </pc:sp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18" creationId="{156BA565-75DF-42AA-BE60-5EF276903F22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19" creationId="{B6489B6C-6DB8-4C27-B1B0-C409600C1BF2}"/>
          </ac:picMkLst>
        </pc:pic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20" creationId="{6748B8A3-F13F-4F4D-A994-D64DDE4537DD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21" creationId="{8ECFC189-39F6-4240-A36C-C9877B211B6F}"/>
          </ac:picMkLst>
        </pc:picChg>
      </pc:sldChg>
      <pc:sldChg chg="addSp delSp modSp mod">
        <pc:chgData name="Neemias e Catia Lima" userId="b77af7bd85500281" providerId="LiveId" clId="{66E88CED-EB25-4063-A036-6CF037D4BC01}" dt="2021-04-25T10:17:07.827" v="78"/>
        <pc:sldMkLst>
          <pc:docMk/>
          <pc:sldMk cId="2424059023" sldId="284"/>
        </pc:sldMkLst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6" creationId="{71827421-4296-4A1A-BE3C-979111292EBE}"/>
          </ac:spMkLst>
        </pc:spChg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7" creationId="{C845DFF0-2581-4FC6-AB44-4987F63544A7}"/>
          </ac:spMkLst>
        </pc:spChg>
        <pc:spChg chg="del">
          <ac:chgData name="Neemias e Catia Lima" userId="b77af7bd85500281" providerId="LiveId" clId="{66E88CED-EB25-4063-A036-6CF037D4BC01}" dt="2021-04-25T10:17:07.186" v="77" actId="478"/>
          <ac:spMkLst>
            <pc:docMk/>
            <pc:sldMk cId="2424059023" sldId="284"/>
            <ac:spMk id="20" creationId="{3813CF3B-75B7-4DB6-8D85-A0B062D6E699}"/>
          </ac:spMkLst>
        </pc:sp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8" creationId="{CF8C9485-4DA0-4098-AA50-540AACC4B372}"/>
          </ac:picMkLst>
        </pc:pic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9" creationId="{F0359B73-2EDD-4331-BF02-48D144B8E73B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1" creationId="{C2CAC771-9431-4625-AE81-F7F4E142B675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3" creationId="{0C26A93D-90DF-4CD5-9DDC-FC50C3270327}"/>
          </ac:picMkLst>
        </pc:picChg>
      </pc:sldChg>
      <pc:sldChg chg="addSp delSp modSp mod">
        <pc:chgData name="Neemias e Catia Lima" userId="b77af7bd85500281" providerId="LiveId" clId="{66E88CED-EB25-4063-A036-6CF037D4BC01}" dt="2021-04-25T10:17:29.252" v="82"/>
        <pc:sldMkLst>
          <pc:docMk/>
          <pc:sldMk cId="2241968852" sldId="285"/>
        </pc:sldMkLst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16" creationId="{246A5F12-9088-446D-8B34-3C1FCF9F3F82}"/>
          </ac:spMkLst>
        </pc:spChg>
        <pc:spChg chg="del">
          <ac:chgData name="Neemias e Catia Lima" userId="b77af7bd85500281" providerId="LiveId" clId="{66E88CED-EB25-4063-A036-6CF037D4BC01}" dt="2021-04-25T10:17:28.638" v="81" actId="478"/>
          <ac:spMkLst>
            <pc:docMk/>
            <pc:sldMk cId="2241968852" sldId="285"/>
            <ac:spMk id="19" creationId="{E2E0CE26-1F45-4D68-A14E-2839903ECED1}"/>
          </ac:spMkLst>
        </pc:spChg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20" creationId="{27D90F3E-6036-414B-BB3F-CF216D1C3FB0}"/>
          </ac:spMkLst>
        </pc:sp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7" creationId="{B193407A-3161-41BD-8968-C03FDE0EC7DD}"/>
          </ac:picMkLst>
        </pc:pic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8" creationId="{872C2F0F-6944-43E0-83B4-5E07F9F088FF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1" creationId="{E6E2ABBD-175C-4F65-B12F-E624FA534472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3" creationId="{ED39F6F1-C89D-42F1-9EBB-B85DB177DFD6}"/>
          </ac:picMkLst>
        </pc:picChg>
      </pc:sldChg>
      <pc:sldChg chg="addSp delSp modSp mod">
        <pc:chgData name="Neemias e Catia Lima" userId="b77af7bd85500281" providerId="LiveId" clId="{66E88CED-EB25-4063-A036-6CF037D4BC01}" dt="2021-04-25T10:17:53.602" v="86"/>
        <pc:sldMkLst>
          <pc:docMk/>
          <pc:sldMk cId="1959249856" sldId="286"/>
        </pc:sldMkLst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6" creationId="{C7D6AD51-2907-44E0-9FFE-8B978050442C}"/>
          </ac:spMkLst>
        </pc:spChg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7" creationId="{88DDBE8F-8735-4C65-92E3-8B9AD03BF961}"/>
          </ac:spMkLst>
        </pc:spChg>
        <pc:spChg chg="del">
          <ac:chgData name="Neemias e Catia Lima" userId="b77af7bd85500281" providerId="LiveId" clId="{66E88CED-EB25-4063-A036-6CF037D4BC01}" dt="2021-04-25T10:17:52.946" v="85" actId="478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8" creationId="{C177EA06-53E3-493D-9225-573319401251}"/>
          </ac:picMkLst>
        </pc:pic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9" creationId="{BC9CC994-A681-4CBA-9733-27DD898D0B89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0" creationId="{0A4C4AFD-ADF0-4D3D-B102-A4DE2538E075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1" creationId="{7AA4B699-144F-40E0-A847-E2FB03D819D0}"/>
          </ac:picMkLst>
        </pc:picChg>
      </pc:sldChg>
      <pc:sldChg chg="addSp delSp modSp mod">
        <pc:chgData name="Neemias e Catia Lima" userId="b77af7bd85500281" providerId="LiveId" clId="{66E88CED-EB25-4063-A036-6CF037D4BC01}" dt="2021-04-25T10:18:29.177" v="92"/>
        <pc:sldMkLst>
          <pc:docMk/>
          <pc:sldMk cId="2857006406" sldId="287"/>
        </pc:sldMkLst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5" creationId="{4BB5D5AE-9BBB-46E1-B054-D735791E4AA6}"/>
          </ac:spMkLst>
        </pc:spChg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7" creationId="{1517DE9C-D46F-4E5E-AF54-DA68CCB9ED9A}"/>
          </ac:spMkLst>
        </pc:spChg>
        <pc:spChg chg="del">
          <ac:chgData name="Neemias e Catia Lima" userId="b77af7bd85500281" providerId="LiveId" clId="{66E88CED-EB25-4063-A036-6CF037D4BC01}" dt="2021-04-25T10:18:28.589" v="91" actId="478"/>
          <ac:spMkLst>
            <pc:docMk/>
            <pc:sldMk cId="2857006406" sldId="287"/>
            <ac:spMk id="23" creationId="{7DB3738B-E0BD-4F51-A4EE-23323AEAC830}"/>
          </ac:spMkLst>
        </pc:sp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8" creationId="{5B11211E-C927-4E14-83F6-24B7EDDC780A}"/>
          </ac:picMkLst>
        </pc:pic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9" creationId="{2FCF8F42-042B-4EB6-B62F-CDBE2A0296FC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0" creationId="{1D97B2F8-C537-451E-BB41-C0C4A42654AE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1" creationId="{3EB010AC-8ED3-4193-A9E2-55276A9A2ED9}"/>
          </ac:picMkLst>
        </pc:picChg>
      </pc:sldChg>
      <pc:sldChg chg="addSp delSp modSp mod">
        <pc:chgData name="Neemias e Catia Lima" userId="b77af7bd85500281" providerId="LiveId" clId="{66E88CED-EB25-4063-A036-6CF037D4BC01}" dt="2021-04-25T10:22:17.348" v="138" actId="20577"/>
        <pc:sldMkLst>
          <pc:docMk/>
          <pc:sldMk cId="2630436816" sldId="288"/>
        </pc:sldMkLst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2" creationId="{0A14A823-5A89-4788-84BD-C30FEF6879C8}"/>
          </ac:spMkLst>
        </pc:spChg>
        <pc:spChg chg="mod">
          <ac:chgData name="Neemias e Catia Lima" userId="b77af7bd85500281" providerId="LiveId" clId="{66E88CED-EB25-4063-A036-6CF037D4BC01}" dt="2021-04-25T10:22:17.348" v="138" actId="20577"/>
          <ac:spMkLst>
            <pc:docMk/>
            <pc:sldMk cId="2630436816" sldId="288"/>
            <ac:spMk id="14" creationId="{00000000-0000-0000-0000-000000000000}"/>
          </ac:spMkLst>
        </pc:spChg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9" creationId="{AD8EFDCC-6896-45B7-96B1-D2DA1F0B8064}"/>
          </ac:spMkLst>
        </pc:spChg>
        <pc:spChg chg="del">
          <ac:chgData name="Neemias e Catia Lima" userId="b77af7bd85500281" providerId="LiveId" clId="{66E88CED-EB25-4063-A036-6CF037D4BC01}" dt="2021-04-25T10:16:04.369" v="69" actId="478"/>
          <ac:spMkLst>
            <pc:docMk/>
            <pc:sldMk cId="2630436816" sldId="288"/>
            <ac:spMk id="24" creationId="{62898820-C50B-49BA-BCAD-1B77F45AA8D0}"/>
          </ac:spMkLst>
        </pc:sp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7" creationId="{8912F2D1-2832-4CC9-88E2-018CE9716162}"/>
          </ac:picMkLst>
        </pc:pic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8" creationId="{50B3A59D-544E-4F04-AE3F-A9F7D0971A0E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0" creationId="{CA73DAAD-FF02-45BA-B8D1-B4E99DB32BC3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2" creationId="{1C65574D-66E3-4912-BDFF-4248E7C6EE02}"/>
          </ac:picMkLst>
        </pc:picChg>
      </pc:sldChg>
      <pc:sldChg chg="addSp delSp modSp mod">
        <pc:chgData name="Neemias e Catia Lima" userId="b77af7bd85500281" providerId="LiveId" clId="{66E88CED-EB25-4063-A036-6CF037D4BC01}" dt="2021-04-25T10:16:56.111" v="76"/>
        <pc:sldMkLst>
          <pc:docMk/>
          <pc:sldMk cId="3032827026" sldId="289"/>
        </pc:sldMkLst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7" creationId="{7ABD93F4-81F5-4C92-B6D7-EA55E30F1104}"/>
          </ac:spMkLst>
        </pc:spChg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8" creationId="{CBF89CF5-EEBE-4972-A473-2227F95E0CC7}"/>
          </ac:spMkLst>
        </pc:spChg>
        <pc:spChg chg="del">
          <ac:chgData name="Neemias e Catia Lima" userId="b77af7bd85500281" providerId="LiveId" clId="{66E88CED-EB25-4063-A036-6CF037D4BC01}" dt="2021-04-25T10:16:55.473" v="75" actId="478"/>
          <ac:spMkLst>
            <pc:docMk/>
            <pc:sldMk cId="3032827026" sldId="289"/>
            <ac:spMk id="21" creationId="{7F8D65C8-ABE6-415C-81C4-14DB491FDEE3}"/>
          </ac:spMkLst>
        </pc:sp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19" creationId="{C7A14A65-4BE6-44B3-A564-CC32A6B889DF}"/>
          </ac:picMkLst>
        </pc:pic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20" creationId="{F74F4650-88F4-4881-8F82-866FB1B9A3D9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2" creationId="{F6589BB4-9464-4A9F-B75E-048A143997D1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3" creationId="{78AE393B-D22B-43B4-9A6A-37780B1444A1}"/>
          </ac:picMkLst>
        </pc:picChg>
      </pc:sldChg>
      <pc:sldChg chg="addSp delSp modSp mod">
        <pc:chgData name="Neemias e Catia Lima" userId="b77af7bd85500281" providerId="LiveId" clId="{66E88CED-EB25-4063-A036-6CF037D4BC01}" dt="2021-04-25T10:17:17.670" v="80"/>
        <pc:sldMkLst>
          <pc:docMk/>
          <pc:sldMk cId="3772032319" sldId="290"/>
        </pc:sldMkLst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5" creationId="{6A7FF78E-BDB1-4D55-B7F7-9859FD2B47C7}"/>
          </ac:spMkLst>
        </pc:spChg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9" creationId="{FBE1A34C-F070-4CD5-9A8C-1DF4896677C2}"/>
          </ac:spMkLst>
        </pc:spChg>
        <pc:spChg chg="del">
          <ac:chgData name="Neemias e Catia Lima" userId="b77af7bd85500281" providerId="LiveId" clId="{66E88CED-EB25-4063-A036-6CF037D4BC01}" dt="2021-04-25T10:17:17.097" v="79" actId="478"/>
          <ac:spMkLst>
            <pc:docMk/>
            <pc:sldMk cId="3772032319" sldId="290"/>
            <ac:spMk id="24" creationId="{74968B2C-8BDE-45DF-84CE-80FD8BA889CA}"/>
          </ac:spMkLst>
        </pc:sp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6" creationId="{12414F0B-CABF-4DB6-BEC2-9658A3B449C2}"/>
          </ac:picMkLst>
        </pc:pic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8" creationId="{04093B17-9E39-45C6-8BCE-E9BAE6506FE6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0" creationId="{6842D9A1-B098-4A60-98AC-BCDEB6CCA819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2" creationId="{A37ED2F7-BEE4-48C5-AAE0-D85AC967C927}"/>
          </ac:picMkLst>
        </pc:picChg>
      </pc:sldChg>
      <pc:sldChg chg="addSp delSp modSp mod">
        <pc:chgData name="Neemias e Catia Lima" userId="b77af7bd85500281" providerId="LiveId" clId="{66E88CED-EB25-4063-A036-6CF037D4BC01}" dt="2021-04-25T10:17:40.739" v="84"/>
        <pc:sldMkLst>
          <pc:docMk/>
          <pc:sldMk cId="1768216317" sldId="291"/>
        </pc:sldMkLst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6" creationId="{7239DD75-1939-4316-9F21-5176C07B524E}"/>
          </ac:spMkLst>
        </pc:spChg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8" creationId="{152C1F28-AB17-4707-B1D3-092DECDA20CF}"/>
          </ac:spMkLst>
        </pc:spChg>
        <pc:spChg chg="del">
          <ac:chgData name="Neemias e Catia Lima" userId="b77af7bd85500281" providerId="LiveId" clId="{66E88CED-EB25-4063-A036-6CF037D4BC01}" dt="2021-04-25T10:17:40.168" v="83" actId="478"/>
          <ac:spMkLst>
            <pc:docMk/>
            <pc:sldMk cId="1768216317" sldId="291"/>
            <ac:spMk id="23" creationId="{229FF26D-8F3E-47D3-A7A4-A9006C959F88}"/>
          </ac:spMkLst>
        </pc:sp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19" creationId="{725FE7C6-109F-4630-B892-52A0CCB09FFE}"/>
          </ac:picMkLst>
        </pc:pic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20" creationId="{8F4BCA0C-CA2D-469C-9C41-6A1D1A7FEA4B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1" creationId="{CE4F7F57-D222-4C73-BF97-97D690D47D6A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2" creationId="{71DD7588-BF27-4D85-B770-A35A22551DC2}"/>
          </ac:picMkLst>
        </pc:picChg>
      </pc:sldChg>
      <pc:sldChg chg="addSp delSp modSp mod">
        <pc:chgData name="Neemias e Catia Lima" userId="b77af7bd85500281" providerId="LiveId" clId="{66E88CED-EB25-4063-A036-6CF037D4BC01}" dt="2021-04-25T10:18:09.630" v="88"/>
        <pc:sldMkLst>
          <pc:docMk/>
          <pc:sldMk cId="3757265641" sldId="292"/>
        </pc:sldMkLst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16" creationId="{219CD554-FC1D-4796-BEBB-DFFA36313BE4}"/>
          </ac:spMkLst>
        </pc:spChg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20" creationId="{ECC754C2-1D86-4FDF-BBBA-36F0FB823A2F}"/>
          </ac:spMkLst>
        </pc:spChg>
        <pc:spChg chg="del">
          <ac:chgData name="Neemias e Catia Lima" userId="b77af7bd85500281" providerId="LiveId" clId="{66E88CED-EB25-4063-A036-6CF037D4BC01}" dt="2021-04-25T10:18:09.005" v="87" actId="478"/>
          <ac:spMkLst>
            <pc:docMk/>
            <pc:sldMk cId="3757265641" sldId="292"/>
            <ac:spMk id="23" creationId="{9109A1A0-AC06-41DE-A7AB-C0688B34C450}"/>
          </ac:spMkLst>
        </pc:sp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8" creationId="{E1A2143D-EA52-46E7-A4E7-50CA8A97CA8A}"/>
          </ac:picMkLst>
        </pc:pic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9" creationId="{962415E7-661E-464C-9AF7-179248D7FB7F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1" creationId="{BAD7D191-F1F6-451E-AF69-98E37A188598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2" creationId="{50F3F568-03BF-415D-B3CF-704B3A2F840C}"/>
          </ac:picMkLst>
        </pc:picChg>
      </pc:sldChg>
      <pc:sldChg chg="addSp delSp modSp mod">
        <pc:chgData name="Neemias e Catia Lima" userId="b77af7bd85500281" providerId="LiveId" clId="{66E88CED-EB25-4063-A036-6CF037D4BC01}" dt="2021-04-25T10:18:21.506" v="90"/>
        <pc:sldMkLst>
          <pc:docMk/>
          <pc:sldMk cId="3114938747" sldId="293"/>
        </pc:sldMkLst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5" creationId="{59CD4B13-D399-4A4D-A2F7-421F99AE5CE7}"/>
          </ac:spMkLst>
        </pc:spChg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8" creationId="{D9E8F8F3-44CA-4DA6-A84E-50643020835B}"/>
          </ac:spMkLst>
        </pc:spChg>
        <pc:spChg chg="del">
          <ac:chgData name="Neemias e Catia Lima" userId="b77af7bd85500281" providerId="LiveId" clId="{66E88CED-EB25-4063-A036-6CF037D4BC01}" dt="2021-04-25T10:18:20.938" v="89" actId="478"/>
          <ac:spMkLst>
            <pc:docMk/>
            <pc:sldMk cId="3114938747" sldId="293"/>
            <ac:spMk id="23" creationId="{168642ED-E31E-486E-8FE1-F6C511EB2F9B}"/>
          </ac:spMkLst>
        </pc:sp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19" creationId="{8044FC40-DB5C-4D3A-90CD-1A9669F382C5}"/>
          </ac:picMkLst>
        </pc:pic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20" creationId="{A826F740-995D-4D1C-9A86-769B445A9F4C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1" creationId="{782541E6-593D-4207-AAF4-57A1DEF6E40D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2" creationId="{70CBA0EC-BBAF-455F-A711-7DCBB544F42F}"/>
          </ac:picMkLst>
        </pc:picChg>
      </pc:sldChg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  <pc:sldChg chg="modSp">
        <pc:chgData name="Neemias e Catia Lima" userId="b77af7bd85500281" providerId="LiveId" clId="{9C8C53DD-A5F2-42B9-BB02-9475D8BD173C}" dt="2019-10-25T09:26:23.814" v="28" actId="6549"/>
        <pc:sldMkLst>
          <pc:docMk/>
          <pc:sldMk cId="2103443556" sldId="281"/>
        </pc:sldMkLst>
        <pc:spChg chg="mod">
          <ac:chgData name="Neemias e Catia Lima" userId="b77af7bd85500281" providerId="LiveId" clId="{9C8C53DD-A5F2-42B9-BB02-9475D8BD173C}" dt="2019-10-25T09:26:23.814" v="28" actId="6549"/>
          <ac:spMkLst>
            <pc:docMk/>
            <pc:sldMk cId="2103443556" sldId="281"/>
            <ac:spMk id="8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36:10.725" v="127" actId="1440"/>
        <pc:sldMkLst>
          <pc:docMk/>
          <pc:sldMk cId="3683219421" sldId="282"/>
        </pc:sldMkLst>
        <pc:spChg chg="mod">
          <ac:chgData name="Neemias e Catia Lima" userId="b77af7bd85500281" providerId="LiveId" clId="{9C8C53DD-A5F2-42B9-BB02-9475D8BD173C}" dt="2019-10-25T09:33:46.911" v="11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8:30.545" v="5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35:33.824" v="117" actId="478"/>
          <ac:picMkLst>
            <pc:docMk/>
            <pc:sldMk cId="3683219421" sldId="282"/>
            <ac:picMk id="25" creationId="{97127AD8-0ADE-4DCD-B226-182DC6095F75}"/>
          </ac:picMkLst>
        </pc:picChg>
        <pc:picChg chg="add mod">
          <ac:chgData name="Neemias e Catia Lima" userId="b77af7bd85500281" providerId="LiveId" clId="{9C8C53DD-A5F2-42B9-BB02-9475D8BD173C}" dt="2019-10-25T09:36:10.725" v="127" actId="1440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modSp">
        <pc:chgData name="Neemias e Catia Lima" userId="b77af7bd85500281" providerId="LiveId" clId="{9C8C53DD-A5F2-42B9-BB02-9475D8BD173C}" dt="2019-10-25T09:45:10.905" v="169" actId="732"/>
        <pc:sldMkLst>
          <pc:docMk/>
          <pc:sldMk cId="3902406419" sldId="283"/>
        </pc:sldMkLst>
        <pc:spChg chg="mod">
          <ac:chgData name="Neemias e Catia Lima" userId="b77af7bd85500281" providerId="LiveId" clId="{9C8C53DD-A5F2-42B9-BB02-9475D8BD173C}" dt="2019-10-25T09:40:22.975" v="13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1:02.505" v="137" actId="20577"/>
          <ac:spMkLst>
            <pc:docMk/>
            <pc:sldMk cId="3902406419" sldId="283"/>
            <ac:spMk id="15" creationId="{D5C09FDA-172B-4732-BD2E-A9BBEF8B191B}"/>
          </ac:spMkLst>
        </pc:spChg>
        <pc:picChg chg="add mod modCrop">
          <ac:chgData name="Neemias e Catia Lima" userId="b77af7bd85500281" providerId="LiveId" clId="{9C8C53DD-A5F2-42B9-BB02-9475D8BD173C}" dt="2019-10-25T09:45:10.905" v="169" actId="732"/>
          <ac:picMkLst>
            <pc:docMk/>
            <pc:sldMk cId="3902406419" sldId="283"/>
            <ac:picMk id="2" creationId="{0E7AA2C1-6AE7-4BE9-B99A-175A76178F88}"/>
          </ac:picMkLst>
        </pc:picChg>
      </pc:sldChg>
      <pc:sldChg chg="addSp delSp modSp">
        <pc:chgData name="Neemias e Catia Lima" userId="b77af7bd85500281" providerId="LiveId" clId="{9C8C53DD-A5F2-42B9-BB02-9475D8BD173C}" dt="2019-10-25T09:57:58.381" v="258"/>
        <pc:sldMkLst>
          <pc:docMk/>
          <pc:sldMk cId="2424059023" sldId="284"/>
        </pc:sldMkLst>
        <pc:spChg chg="mod">
          <ac:chgData name="Neemias e Catia Lima" userId="b77af7bd85500281" providerId="LiveId" clId="{9C8C53DD-A5F2-42B9-BB02-9475D8BD173C}" dt="2019-10-25T09:45:59.299" v="17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6:51.841" v="180" actId="6549"/>
          <ac:spMkLst>
            <pc:docMk/>
            <pc:sldMk cId="2424059023" sldId="284"/>
            <ac:spMk id="15" creationId="{C3A1BEFC-B9B8-4142-B09F-1F5B330F4265}"/>
          </ac:spMkLst>
        </pc:spChg>
        <pc:picChg chg="add">
          <ac:chgData name="Neemias e Catia Lima" userId="b77af7bd85500281" providerId="LiveId" clId="{9C8C53DD-A5F2-42B9-BB02-9475D8BD173C}" dt="2019-10-25T09:57:58.381" v="25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9C8C53DD-A5F2-42B9-BB02-9475D8BD173C}" dt="2019-10-25T09:57:58.023" v="257" actId="478"/>
          <ac:picMkLst>
            <pc:docMk/>
            <pc:sldMk cId="2424059023" sldId="284"/>
            <ac:picMk id="17" creationId="{C60AEC74-BA5E-4E03-AA45-FC11AC8799BD}"/>
          </ac:picMkLst>
        </pc:picChg>
      </pc:sldChg>
      <pc:sldChg chg="addSp delSp modSp ord">
        <pc:chgData name="Neemias e Catia Lima" userId="b77af7bd85500281" providerId="LiveId" clId="{9C8C53DD-A5F2-42B9-BB02-9475D8BD173C}" dt="2019-10-25T09:56:10.288" v="243"/>
        <pc:sldMkLst>
          <pc:docMk/>
          <pc:sldMk cId="2241968852" sldId="285"/>
        </pc:sldMkLst>
        <pc:spChg chg="mod">
          <ac:chgData name="Neemias e Catia Lima" userId="b77af7bd85500281" providerId="LiveId" clId="{9C8C53DD-A5F2-42B9-BB02-9475D8BD173C}" dt="2019-10-25T09:51:25.601" v="20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52:22.176" v="214"/>
          <ac:spMkLst>
            <pc:docMk/>
            <pc:sldMk cId="2241968852" sldId="285"/>
            <ac:spMk id="15" creationId="{0F091E13-8EAD-4FFB-9473-BC74E5ABDC64}"/>
          </ac:spMkLst>
        </pc:spChg>
        <pc:picChg chg="add">
          <ac:chgData name="Neemias e Catia Lima" userId="b77af7bd85500281" providerId="LiveId" clId="{9C8C53DD-A5F2-42B9-BB02-9475D8BD173C}" dt="2019-10-25T09:56:10.288" v="243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9C8C53DD-A5F2-42B9-BB02-9475D8BD173C}" dt="2019-10-25T09:56:09.427" v="242" actId="478"/>
          <ac:picMkLst>
            <pc:docMk/>
            <pc:sldMk cId="2241968852" sldId="285"/>
            <ac:picMk id="4098" creationId="{FD0272F7-17A6-42F3-A637-A1E8C4824432}"/>
          </ac:picMkLst>
        </pc:picChg>
      </pc:sldChg>
      <pc:sldChg chg="modSp">
        <pc:chgData name="Neemias e Catia Lima" userId="b77af7bd85500281" providerId="LiveId" clId="{9C8C53DD-A5F2-42B9-BB02-9475D8BD173C}" dt="2019-10-25T10:00:20.044" v="271" actId="20577"/>
        <pc:sldMkLst>
          <pc:docMk/>
          <pc:sldMk cId="1959249856" sldId="286"/>
        </pc:sldMkLst>
        <pc:spChg chg="mod">
          <ac:chgData name="Neemias e Catia Lima" userId="b77af7bd85500281" providerId="LiveId" clId="{9C8C53DD-A5F2-42B9-BB02-9475D8BD173C}" dt="2019-10-25T09:58:47.569" v="26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10:00:20.044" v="271" actId="20577"/>
          <ac:spMkLst>
            <pc:docMk/>
            <pc:sldMk cId="1959249856" sldId="286"/>
            <ac:spMk id="15" creationId="{863BB09B-C8C1-4354-BC51-D930C951E507}"/>
          </ac:spMkLst>
        </pc:spChg>
      </pc:sldChg>
      <pc:sldChg chg="modSp">
        <pc:chgData name="Neemias e Catia Lima" userId="b77af7bd85500281" providerId="LiveId" clId="{9C8C53DD-A5F2-42B9-BB02-9475D8BD173C}" dt="2019-10-25T10:02:57.860" v="293"/>
        <pc:sldMkLst>
          <pc:docMk/>
          <pc:sldMk cId="2857006406" sldId="287"/>
        </pc:sldMkLst>
        <pc:spChg chg="mod">
          <ac:chgData name="Neemias e Catia Lima" userId="b77af7bd85500281" providerId="LiveId" clId="{9C8C53DD-A5F2-42B9-BB02-9475D8BD173C}" dt="2019-10-25T10:02:57.860" v="293"/>
          <ac:spMkLst>
            <pc:docMk/>
            <pc:sldMk cId="2857006406" sldId="287"/>
            <ac:spMk id="16" creationId="{28D68641-D640-4BD7-9D5B-B3803DCCF9B3}"/>
          </ac:spMkLst>
        </pc:spChg>
      </pc:sldChg>
      <pc:sldChg chg="addSp modSp">
        <pc:chgData name="Neemias e Catia Lima" userId="b77af7bd85500281" providerId="LiveId" clId="{9C8C53DD-A5F2-42B9-BB02-9475D8BD173C}" dt="2019-10-25T09:36:38.731" v="129" actId="14100"/>
        <pc:sldMkLst>
          <pc:docMk/>
          <pc:sldMk cId="2630436816" sldId="288"/>
        </pc:sldMkLst>
        <pc:spChg chg="mod">
          <ac:chgData name="Neemias e Catia Lima" userId="b77af7bd85500281" providerId="LiveId" clId="{9C8C53DD-A5F2-42B9-BB02-9475D8BD173C}" dt="2019-10-25T09:36:38.731" v="129" actId="14100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7:01.398" v="34" actId="20577"/>
          <ac:spMkLst>
            <pc:docMk/>
            <pc:sldMk cId="2630436816" sldId="288"/>
            <ac:spMk id="14" creationId="{00000000-0000-0000-0000-000000000000}"/>
          </ac:spMkLst>
        </pc:spChg>
        <pc:picChg chg="add">
          <ac:chgData name="Neemias e Catia Lima" userId="b77af7bd85500281" providerId="LiveId" clId="{9C8C53DD-A5F2-42B9-BB02-9475D8BD173C}" dt="2019-10-25T09:36:27.410" v="128"/>
          <ac:picMkLst>
            <pc:docMk/>
            <pc:sldMk cId="2630436816" sldId="288"/>
            <ac:picMk id="11" creationId="{102A43F1-1323-4AD9-B151-36ABAE35DD53}"/>
          </ac:picMkLst>
        </pc:picChg>
      </pc:sldChg>
      <pc:sldChg chg="modSp">
        <pc:chgData name="Neemias e Catia Lima" userId="b77af7bd85500281" providerId="LiveId" clId="{9C8C53DD-A5F2-42B9-BB02-9475D8BD173C}" dt="2019-10-25T09:43:13.934" v="152" actId="20577"/>
        <pc:sldMkLst>
          <pc:docMk/>
          <pc:sldMk cId="3032827026" sldId="289"/>
        </pc:sldMkLst>
        <pc:spChg chg="mod">
          <ac:chgData name="Neemias e Catia Lima" userId="b77af7bd85500281" providerId="LiveId" clId="{9C8C53DD-A5F2-42B9-BB02-9475D8BD173C}" dt="2019-10-25T09:43:13.934" v="15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9C8C53DD-A5F2-42B9-BB02-9475D8BD173C}" dt="2019-10-25T09:40:29.480" v="133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57:54.431" v="256" actId="1440"/>
        <pc:sldMkLst>
          <pc:docMk/>
          <pc:sldMk cId="3772032319" sldId="290"/>
        </pc:sldMkLst>
        <pc:spChg chg="mod">
          <ac:chgData name="Neemias e Catia Lima" userId="b77af7bd85500281" providerId="LiveId" clId="{9C8C53DD-A5F2-42B9-BB02-9475D8BD173C}" dt="2019-10-25T09:50:19.225" v="20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9C8C53DD-A5F2-42B9-BB02-9475D8BD173C}" dt="2019-10-25T09:46:06.135" v="17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7:33.971" v="244" actId="478"/>
          <ac:picMkLst>
            <pc:docMk/>
            <pc:sldMk cId="3772032319" sldId="290"/>
            <ac:picMk id="2050" creationId="{3E1F8323-15E5-4073-88EC-8C43BE3AB970}"/>
          </ac:picMkLst>
        </pc:picChg>
        <pc:picChg chg="add mod">
          <ac:chgData name="Neemias e Catia Lima" userId="b77af7bd85500281" providerId="LiveId" clId="{9C8C53DD-A5F2-42B9-BB02-9475D8BD173C}" dt="2019-10-25T09:57:54.431" v="256" actId="1440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9C8C53DD-A5F2-42B9-BB02-9475D8BD173C}" dt="2019-10-25T09:55:50.268" v="241" actId="1440"/>
        <pc:sldMkLst>
          <pc:docMk/>
          <pc:sldMk cId="1768216317" sldId="291"/>
        </pc:sldMkLst>
        <pc:spChg chg="mod">
          <ac:chgData name="Neemias e Catia Lima" userId="b77af7bd85500281" providerId="LiveId" clId="{9C8C53DD-A5F2-42B9-BB02-9475D8BD173C}" dt="2019-10-25T09:54:37.200" v="234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9C8C53DD-A5F2-42B9-BB02-9475D8BD173C}" dt="2019-10-25T09:51:35.339" v="20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5:26.253" v="235" actId="478"/>
          <ac:picMkLst>
            <pc:docMk/>
            <pc:sldMk cId="1768216317" sldId="291"/>
            <ac:picMk id="16" creationId="{8B81A202-2972-4577-BC80-0260253A9EEC}"/>
          </ac:picMkLst>
        </pc:picChg>
        <pc:picChg chg="add mod">
          <ac:chgData name="Neemias e Catia Lima" userId="b77af7bd85500281" providerId="LiveId" clId="{9C8C53DD-A5F2-42B9-BB02-9475D8BD173C}" dt="2019-10-25T09:55:50.268" v="241" actId="1440"/>
          <ac:picMkLst>
            <pc:docMk/>
            <pc:sldMk cId="1768216317" sldId="291"/>
            <ac:picMk id="2050" creationId="{4F7C354A-29EA-4A48-AE0D-515B7CCEB97D}"/>
          </ac:picMkLst>
        </pc:picChg>
      </pc:sldChg>
      <pc:sldChg chg="modSp">
        <pc:chgData name="Neemias e Catia Lima" userId="b77af7bd85500281" providerId="LiveId" clId="{9C8C53DD-A5F2-42B9-BB02-9475D8BD173C}" dt="2019-10-25T10:01:16.922" v="284" actId="20577"/>
        <pc:sldMkLst>
          <pc:docMk/>
          <pc:sldMk cId="3757265641" sldId="292"/>
        </pc:sldMkLst>
        <pc:spChg chg="mod">
          <ac:chgData name="Neemias e Catia Lima" userId="b77af7bd85500281" providerId="LiveId" clId="{9C8C53DD-A5F2-42B9-BB02-9475D8BD173C}" dt="2019-10-25T10:01:16.922" v="284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9C8C53DD-A5F2-42B9-BB02-9475D8BD173C}" dt="2019-10-25T09:59:01.763" v="262"/>
          <ac:spMkLst>
            <pc:docMk/>
            <pc:sldMk cId="3757265641" sldId="292"/>
            <ac:spMk id="14" creationId="{00000000-0000-0000-0000-000000000000}"/>
          </ac:spMkLst>
        </pc:spChg>
      </pc:sldChg>
      <pc:sldChg chg="modSp">
        <pc:chgData name="Neemias e Catia Lima" userId="b77af7bd85500281" providerId="LiveId" clId="{9C8C53DD-A5F2-42B9-BB02-9475D8BD173C}" dt="2019-10-25T10:02:00.477" v="288" actId="6549"/>
        <pc:sldMkLst>
          <pc:docMk/>
          <pc:sldMk cId="3114938747" sldId="293"/>
        </pc:sldMkLst>
        <pc:spChg chg="mod">
          <ac:chgData name="Neemias e Catia Lima" userId="b77af7bd85500281" providerId="LiveId" clId="{9C8C53DD-A5F2-42B9-BB02-9475D8BD173C}" dt="2019-10-25T10:02:00.477" v="288" actId="6549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  <pc:sldChg chg="modSp mod">
        <pc:chgData name="Neemias e Catia Lima" userId="b77af7bd85500281" providerId="LiveId" clId="{EF129372-3DF4-423B-A58F-E7438F022423}" dt="2020-11-01T10:21:45.678" v="91" actId="20577"/>
        <pc:sldMkLst>
          <pc:docMk/>
          <pc:sldMk cId="2241968852" sldId="285"/>
        </pc:sldMkLst>
        <pc:spChg chg="mod">
          <ac:chgData name="Neemias e Catia Lima" userId="b77af7bd85500281" providerId="LiveId" clId="{EF129372-3DF4-423B-A58F-E7438F022423}" dt="2020-11-01T10:21:45.678" v="91" actId="20577"/>
          <ac:spMkLst>
            <pc:docMk/>
            <pc:sldMk cId="2241968852" sldId="285"/>
            <ac:spMk id="15" creationId="{0F091E13-8EAD-4FFB-9473-BC74E5ABDC64}"/>
          </ac:spMkLst>
        </pc:spChg>
      </pc:sldChg>
      <pc:sldChg chg="modSp mod">
        <pc:chgData name="Neemias e Catia Lima" userId="b77af7bd85500281" providerId="LiveId" clId="{EF129372-3DF4-423B-A58F-E7438F022423}" dt="2020-11-01T10:16:20.379" v="28" actId="313"/>
        <pc:sldMkLst>
          <pc:docMk/>
          <pc:sldMk cId="1959249856" sldId="286"/>
        </pc:sldMkLst>
        <pc:spChg chg="mod">
          <ac:chgData name="Neemias e Catia Lima" userId="b77af7bd85500281" providerId="LiveId" clId="{EF129372-3DF4-423B-A58F-E7438F022423}" dt="2020-11-01T10:14:52.256" v="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EF129372-3DF4-423B-A58F-E7438F022423}" dt="2020-11-01T10:16:20.379" v="28" actId="313"/>
          <ac:spMkLst>
            <pc:docMk/>
            <pc:sldMk cId="1959249856" sldId="286"/>
            <ac:spMk id="15" creationId="{863BB09B-C8C1-4354-BC51-D930C951E507}"/>
          </ac:spMkLst>
        </pc:spChg>
      </pc:sldChg>
      <pc:sldChg chg="modSp mod">
        <pc:chgData name="Neemias e Catia Lima" userId="b77af7bd85500281" providerId="LiveId" clId="{EF129372-3DF4-423B-A58F-E7438F022423}" dt="2020-11-01T10:21:12.064" v="89" actId="20577"/>
        <pc:sldMkLst>
          <pc:docMk/>
          <pc:sldMk cId="2857006406" sldId="287"/>
        </pc:sldMkLst>
        <pc:spChg chg="mod">
          <ac:chgData name="Neemias e Catia Lima" userId="b77af7bd85500281" providerId="LiveId" clId="{EF129372-3DF4-423B-A58F-E7438F022423}" dt="2020-11-01T10:21:12.064" v="89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e Catia Lima" userId="b77af7bd85500281" providerId="LiveId" clId="{EF129372-3DF4-423B-A58F-E7438F022423}" dt="2020-11-01T10:19:46.587" v="80" actId="20577"/>
        <pc:sldMkLst>
          <pc:docMk/>
          <pc:sldMk cId="3757265641" sldId="292"/>
        </pc:sldMkLst>
        <pc:spChg chg="mod">
          <ac:chgData name="Neemias e Catia Lima" userId="b77af7bd85500281" providerId="LiveId" clId="{EF129372-3DF4-423B-A58F-E7438F022423}" dt="2020-11-01T10:19:46.587" v="8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EF129372-3DF4-423B-A58F-E7438F022423}" dt="2020-11-01T10:15:03.154" v="5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EF129372-3DF4-423B-A58F-E7438F022423}" dt="2020-11-01T10:20:27.023" v="83"/>
        <pc:sldMkLst>
          <pc:docMk/>
          <pc:sldMk cId="3114938747" sldId="293"/>
        </pc:sldMkLst>
        <pc:spChg chg="mod">
          <ac:chgData name="Neemias e Catia Lima" userId="b77af7bd85500281" providerId="LiveId" clId="{EF129372-3DF4-423B-A58F-E7438F022423}" dt="2020-11-01T10:20:27.023" v="8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  <pc:sldChg chg="addSp delSp modSp mod">
        <pc:chgData name="Neemias e Catia Lima" userId="b77af7bd85500281" providerId="LiveId" clId="{77F20749-B77A-4301-BF25-60421B40E703}" dt="2021-02-05T16:30:06.460" v="81" actId="207"/>
        <pc:sldMkLst>
          <pc:docMk/>
          <pc:sldMk cId="2232331225" sldId="280"/>
        </pc:sldMkLst>
        <pc:spChg chg="mod">
          <ac:chgData name="Neemias e Catia Lima" userId="b77af7bd85500281" providerId="LiveId" clId="{77F20749-B77A-4301-BF25-60421B40E703}" dt="2021-02-05T16:23:24.859" v="14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23:40.550" v="1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06.460" v="81" actId="20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77F20749-B77A-4301-BF25-60421B40E703}" dt="2021-02-05T16:21:52.271" v="0" actId="478"/>
          <ac:picMkLst>
            <pc:docMk/>
            <pc:sldMk cId="2232331225" sldId="280"/>
            <ac:picMk id="2" creationId="{84350001-FD95-472F-84F5-F1EA7CC47AF3}"/>
          </ac:picMkLst>
        </pc:picChg>
        <pc:picChg chg="add mod">
          <ac:chgData name="Neemias e Catia Lima" userId="b77af7bd85500281" providerId="LiveId" clId="{77F20749-B77A-4301-BF25-60421B40E703}" dt="2021-02-05T16:22:14.081" v="5" actId="14100"/>
          <ac:picMkLst>
            <pc:docMk/>
            <pc:sldMk cId="2232331225" sldId="280"/>
            <ac:picMk id="4" creationId="{0758D784-1597-4B8F-AF84-7C5AAA7AF4D4}"/>
          </ac:picMkLst>
        </pc:picChg>
        <pc:picChg chg="del">
          <ac:chgData name="Neemias e Catia Lima" userId="b77af7bd85500281" providerId="LiveId" clId="{77F20749-B77A-4301-BF25-60421B40E703}" dt="2021-02-05T16:22:22.168" v="6" actId="478"/>
          <ac:picMkLst>
            <pc:docMk/>
            <pc:sldMk cId="2232331225" sldId="280"/>
            <ac:picMk id="8" creationId="{2BCB6830-9CED-4942-A04D-C3BACDB3E461}"/>
          </ac:picMkLst>
        </pc:picChg>
        <pc:picChg chg="add mod">
          <ac:chgData name="Neemias e Catia Lima" userId="b77af7bd85500281" providerId="LiveId" clId="{77F20749-B77A-4301-BF25-60421B40E703}" dt="2021-02-05T16:24:57.608" v="2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77F20749-B77A-4301-BF25-60421B40E703}" dt="2021-02-05T16:40:52.380" v="121" actId="1440"/>
        <pc:sldMkLst>
          <pc:docMk/>
          <pc:sldMk cId="2103443556" sldId="281"/>
        </pc:sldMkLst>
        <pc:spChg chg="mod">
          <ac:chgData name="Neemias e Catia Lima" userId="b77af7bd85500281" providerId="LiveId" clId="{77F20749-B77A-4301-BF25-60421B40E703}" dt="2021-02-05T16:39:07.156" v="11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17.859" v="8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77F20749-B77A-4301-BF25-60421B40E703}" dt="2021-02-05T16:40:52.380" v="121" actId="1440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77F20749-B77A-4301-BF25-60421B40E703}" dt="2021-02-05T16:22:39.848" v="10" actId="1076"/>
          <ac:picMkLst>
            <pc:docMk/>
            <pc:sldMk cId="2103443556" sldId="281"/>
            <ac:picMk id="12" creationId="{F73680B5-D453-4C89-A02F-E4FA939E8D4B}"/>
          </ac:picMkLst>
        </pc:picChg>
        <pc:picChg chg="add mod">
          <ac:chgData name="Neemias e Catia Lima" userId="b77af7bd85500281" providerId="LiveId" clId="{77F20749-B77A-4301-BF25-60421B40E703}" dt="2021-02-05T16:25:16.109" v="34" actId="1076"/>
          <ac:picMkLst>
            <pc:docMk/>
            <pc:sldMk cId="2103443556" sldId="281"/>
            <ac:picMk id="13" creationId="{208373B7-B0F3-42EA-9693-9BE1FA5E3F07}"/>
          </ac:picMkLst>
        </pc:picChg>
        <pc:picChg chg="del">
          <ac:chgData name="Neemias e Catia Lima" userId="b77af7bd85500281" providerId="LiveId" clId="{77F20749-B77A-4301-BF25-60421B40E703}" dt="2021-02-05T16:25:07.990" v="29" actId="478"/>
          <ac:picMkLst>
            <pc:docMk/>
            <pc:sldMk cId="2103443556" sldId="281"/>
            <ac:picMk id="15" creationId="{5F6E0530-AC92-4C37-A191-0CC6D9F08A11}"/>
          </ac:picMkLst>
        </pc:picChg>
        <pc:picChg chg="del">
          <ac:chgData name="Neemias e Catia Lima" userId="b77af7bd85500281" providerId="LiveId" clId="{77F20749-B77A-4301-BF25-60421B40E703}" dt="2021-02-05T16:22:29.632" v="7" actId="478"/>
          <ac:picMkLst>
            <pc:docMk/>
            <pc:sldMk cId="2103443556" sldId="281"/>
            <ac:picMk id="17" creationId="{04849132-96E0-49CB-92E6-723365C4EBAA}"/>
          </ac:picMkLst>
        </pc:picChg>
        <pc:picChg chg="del">
          <ac:chgData name="Neemias e Catia Lima" userId="b77af7bd85500281" providerId="LiveId" clId="{77F20749-B77A-4301-BF25-60421B40E703}" dt="2021-02-05T16:40:33.741" v="115" actId="478"/>
          <ac:picMkLst>
            <pc:docMk/>
            <pc:sldMk cId="2103443556" sldId="281"/>
            <ac:picMk id="1026" creationId="{E142E247-6554-4EB7-94F7-18383995F1DC}"/>
          </ac:picMkLst>
        </pc:picChg>
      </pc:sldChg>
      <pc:sldChg chg="addSp delSp modSp mod">
        <pc:chgData name="Neemias e Catia Lima" userId="b77af7bd85500281" providerId="LiveId" clId="{77F20749-B77A-4301-BF25-60421B40E703}" dt="2021-02-05T16:45:23.210" v="151" actId="1440"/>
        <pc:sldMkLst>
          <pc:docMk/>
          <pc:sldMk cId="3683219421" sldId="282"/>
        </pc:sldMkLst>
        <pc:spChg chg="mod">
          <ac:chgData name="Neemias e Catia Lima" userId="b77af7bd85500281" providerId="LiveId" clId="{77F20749-B77A-4301-BF25-60421B40E703}" dt="2021-02-05T16:44:05.963" v="146" actId="103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18.519" v="127"/>
          <ac:spMkLst>
            <pc:docMk/>
            <pc:sldMk cId="3683219421" sldId="28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28.339" v="85" actId="478"/>
          <ac:spMkLst>
            <pc:docMk/>
            <pc:sldMk cId="3683219421" sldId="282"/>
            <ac:spMk id="15" creationId="{D49BE37B-BBE4-464A-8408-599E22F0CD7C}"/>
          </ac:spMkLst>
        </pc:spChg>
        <pc:spChg chg="del">
          <ac:chgData name="Neemias e Catia Lima" userId="b77af7bd85500281" providerId="LiveId" clId="{77F20749-B77A-4301-BF25-60421B40E703}" dt="2021-02-05T16:27:12.901" v="41" actId="478"/>
          <ac:spMkLst>
            <pc:docMk/>
            <pc:sldMk cId="3683219421" sldId="282"/>
            <ac:spMk id="17" creationId="{9F836FB7-D293-4873-BF3F-014CC6ED303A}"/>
          </ac:spMkLst>
        </pc:spChg>
        <pc:spChg chg="add mod">
          <ac:chgData name="Neemias e Catia Lima" userId="b77af7bd85500281" providerId="LiveId" clId="{77F20749-B77A-4301-BF25-60421B40E703}" dt="2021-02-05T16:30:28.648" v="86"/>
          <ac:spMkLst>
            <pc:docMk/>
            <pc:sldMk cId="3683219421" sldId="282"/>
            <ac:spMk id="22" creationId="{D2D8A74B-2CA5-4233-9A56-01AED1D8D103}"/>
          </ac:spMkLst>
        </pc:spChg>
        <pc:picChg chg="del">
          <ac:chgData name="Neemias e Catia Lima" userId="b77af7bd85500281" providerId="LiveId" clId="{77F20749-B77A-4301-BF25-60421B40E703}" dt="2021-02-05T16:45:06.106" v="147" actId="478"/>
          <ac:picMkLst>
            <pc:docMk/>
            <pc:sldMk cId="3683219421" sldId="282"/>
            <ac:picMk id="2" creationId="{E584816F-FB09-4F10-8A56-2C5B7CDBCCEB}"/>
          </ac:picMkLst>
        </pc:picChg>
        <pc:picChg chg="del">
          <ac:chgData name="Neemias e Catia Lima" userId="b77af7bd85500281" providerId="LiveId" clId="{77F20749-B77A-4301-BF25-60421B40E703}" dt="2021-02-05T16:27:06.501" v="40" actId="478"/>
          <ac:picMkLst>
            <pc:docMk/>
            <pc:sldMk cId="3683219421" sldId="282"/>
            <ac:picMk id="18" creationId="{9795D0CC-FE6D-4B91-9BAA-F99CA9DC943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19" creationId="{BAD575A9-3957-442A-903D-0126834CBDB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20" creationId="{06433064-A1CF-4682-B5B0-644F12C61525}"/>
          </ac:picMkLst>
        </pc:picChg>
        <pc:picChg chg="del">
          <ac:chgData name="Neemias e Catia Lima" userId="b77af7bd85500281" providerId="LiveId" clId="{77F20749-B77A-4301-BF25-60421B40E703}" dt="2021-02-05T16:27:12.901" v="41" actId="478"/>
          <ac:picMkLst>
            <pc:docMk/>
            <pc:sldMk cId="3683219421" sldId="282"/>
            <ac:picMk id="21" creationId="{02BBE3DE-77D5-4981-9CDC-D6E2F7993D7D}"/>
          </ac:picMkLst>
        </pc:picChg>
        <pc:picChg chg="add mod">
          <ac:chgData name="Neemias e Catia Lima" userId="b77af7bd85500281" providerId="LiveId" clId="{77F20749-B77A-4301-BF25-60421B40E703}" dt="2021-02-05T16:45:23.210" v="151" actId="1440"/>
          <ac:picMkLst>
            <pc:docMk/>
            <pc:sldMk cId="3683219421" sldId="282"/>
            <ac:picMk id="2050" creationId="{5B7B949A-D585-4A5E-A6F3-F33E8FA11E1D}"/>
          </ac:picMkLst>
        </pc:picChg>
      </pc:sldChg>
      <pc:sldChg chg="addSp delSp modSp mod">
        <pc:chgData name="Neemias e Catia Lima" userId="b77af7bd85500281" providerId="LiveId" clId="{77F20749-B77A-4301-BF25-60421B40E703}" dt="2021-02-05T16:52:57.893" v="169" actId="1440"/>
        <pc:sldMkLst>
          <pc:docMk/>
          <pc:sldMk cId="3902406419" sldId="283"/>
        </pc:sldMkLst>
        <pc:spChg chg="add del mod">
          <ac:chgData name="Neemias e Catia Lima" userId="b77af7bd85500281" providerId="LiveId" clId="{77F20749-B77A-4301-BF25-60421B40E703}" dt="2021-02-05T16:30:32.483" v="87" actId="478"/>
          <ac:spMkLst>
            <pc:docMk/>
            <pc:sldMk cId="3902406419" sldId="283"/>
            <ac:spMk id="12" creationId="{3AD487C3-8AE2-410D-BC6D-128CE36A2681}"/>
          </ac:spMkLst>
        </pc:spChg>
        <pc:spChg chg="mod">
          <ac:chgData name="Neemias e Catia Lima" userId="b77af7bd85500281" providerId="LiveId" clId="{77F20749-B77A-4301-BF25-60421B40E703}" dt="2021-02-05T16:45:56.748" v="15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6:51.781" v="164" actId="20577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e Catia Lima" userId="b77af7bd85500281" providerId="LiveId" clId="{77F20749-B77A-4301-BF25-60421B40E703}" dt="2021-02-05T16:27:24.429" v="44" actId="478"/>
          <ac:spMkLst>
            <pc:docMk/>
            <pc:sldMk cId="3902406419" sldId="283"/>
            <ac:spMk id="17" creationId="{B74277F4-CF37-446F-A2EF-F45FE70C5E17}"/>
          </ac:spMkLst>
        </pc:spChg>
        <pc:spChg chg="add mod">
          <ac:chgData name="Neemias e Catia Lima" userId="b77af7bd85500281" providerId="LiveId" clId="{77F20749-B77A-4301-BF25-60421B40E703}" dt="2021-02-05T16:30:32.848" v="88"/>
          <ac:spMkLst>
            <pc:docMk/>
            <pc:sldMk cId="3902406419" sldId="283"/>
            <ac:spMk id="24" creationId="{8E71D80C-BBB3-4BC0-BED3-A04F07E499D6}"/>
          </ac:spMkLst>
        </pc:spChg>
        <pc:picChg chg="del">
          <ac:chgData name="Neemias e Catia Lima" userId="b77af7bd85500281" providerId="LiveId" clId="{77F20749-B77A-4301-BF25-60421B40E703}" dt="2021-02-05T16:27:25.660" v="45" actId="478"/>
          <ac:picMkLst>
            <pc:docMk/>
            <pc:sldMk cId="3902406419" sldId="283"/>
            <ac:picMk id="18" creationId="{50A8D356-0103-47F8-9860-F6978153742F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19" creationId="{B6489B6C-6DB8-4C27-B1B0-C409600C1BF2}"/>
          </ac:picMkLst>
        </pc:picChg>
        <pc:picChg chg="del">
          <ac:chgData name="Neemias e Catia Lima" userId="b77af7bd85500281" providerId="LiveId" clId="{77F20749-B77A-4301-BF25-60421B40E703}" dt="2021-02-05T16:27:22.876" v="43" actId="478"/>
          <ac:picMkLst>
            <pc:docMk/>
            <pc:sldMk cId="3902406419" sldId="283"/>
            <ac:picMk id="20" creationId="{D499AEE1-23D8-482E-A9DA-A9D5DE032220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21" creationId="{8ECFC189-39F6-4240-A36C-C9877B211B6F}"/>
          </ac:picMkLst>
        </pc:picChg>
        <pc:picChg chg="del">
          <ac:chgData name="Neemias e Catia Lima" userId="b77af7bd85500281" providerId="LiveId" clId="{77F20749-B77A-4301-BF25-60421B40E703}" dt="2021-02-05T16:52:44.149" v="165" actId="478"/>
          <ac:picMkLst>
            <pc:docMk/>
            <pc:sldMk cId="3902406419" sldId="283"/>
            <ac:picMk id="23" creationId="{78D1C679-9F62-401B-BE7E-13A07441402B}"/>
          </ac:picMkLst>
        </pc:picChg>
        <pc:picChg chg="add mod">
          <ac:chgData name="Neemias e Catia Lima" userId="b77af7bd85500281" providerId="LiveId" clId="{77F20749-B77A-4301-BF25-60421B40E703}" dt="2021-02-05T16:52:57.893" v="169" actId="1440"/>
          <ac:picMkLst>
            <pc:docMk/>
            <pc:sldMk cId="3902406419" sldId="283"/>
            <ac:picMk id="3074" creationId="{92B70CD2-F9BC-4065-B5CA-4F98F8A66771}"/>
          </ac:picMkLst>
        </pc:picChg>
      </pc:sldChg>
      <pc:sldChg chg="addSp delSp modSp mod">
        <pc:chgData name="Neemias e Catia Lima" userId="b77af7bd85500281" providerId="LiveId" clId="{77F20749-B77A-4301-BF25-60421B40E703}" dt="2021-02-05T16:58:19.231" v="220"/>
        <pc:sldMkLst>
          <pc:docMk/>
          <pc:sldMk cId="2424059023" sldId="284"/>
        </pc:sldMkLst>
        <pc:spChg chg="mod">
          <ac:chgData name="Neemias e Catia Lima" userId="b77af7bd85500281" providerId="LiveId" clId="{77F20749-B77A-4301-BF25-60421B40E703}" dt="2021-02-05T16:54:19.825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6:07.890" v="199" actId="207"/>
          <ac:spMkLst>
            <pc:docMk/>
            <pc:sldMk cId="2424059023" sldId="284"/>
            <ac:spMk id="15" creationId="{C3A1BEFC-B9B8-4142-B09F-1F5B330F4265}"/>
          </ac:spMkLst>
        </pc:spChg>
        <pc:spChg chg="add del mod">
          <ac:chgData name="Neemias e Catia Lima" userId="b77af7bd85500281" providerId="LiveId" clId="{77F20749-B77A-4301-BF25-60421B40E703}" dt="2021-02-05T16:30:40.251" v="91" actId="478"/>
          <ac:spMkLst>
            <pc:docMk/>
            <pc:sldMk cId="2424059023" sldId="284"/>
            <ac:spMk id="16" creationId="{388DCB83-902A-4472-A805-2BE8656F0BC0}"/>
          </ac:spMkLst>
        </pc:spChg>
        <pc:spChg chg="del">
          <ac:chgData name="Neemias e Catia Lima" userId="b77af7bd85500281" providerId="LiveId" clId="{77F20749-B77A-4301-BF25-60421B40E703}" dt="2021-02-05T16:27:45.405" v="51" actId="478"/>
          <ac:spMkLst>
            <pc:docMk/>
            <pc:sldMk cId="2424059023" sldId="284"/>
            <ac:spMk id="17" creationId="{71D807EC-41FF-4434-A806-D9E0A63B0608}"/>
          </ac:spMkLst>
        </pc:spChg>
        <pc:spChg chg="add mod">
          <ac:chgData name="Neemias e Catia Lima" userId="b77af7bd85500281" providerId="LiveId" clId="{77F20749-B77A-4301-BF25-60421B40E703}" dt="2021-02-05T16:30:40.529" v="92"/>
          <ac:spMkLst>
            <pc:docMk/>
            <pc:sldMk cId="2424059023" sldId="284"/>
            <ac:spMk id="20" creationId="{3813CF3B-75B7-4DB6-8D85-A0B062D6E699}"/>
          </ac:spMkLst>
        </pc:sp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8" creationId="{CF8C9485-4DA0-4098-AA50-540AACC4B372}"/>
          </ac:picMkLst>
        </pc:pic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9" creationId="{F0359B73-2EDD-4331-BF02-48D144B8E73B}"/>
          </ac:picMkLst>
        </pc:picChg>
        <pc:picChg chg="del">
          <ac:chgData name="Neemias e Catia Lima" userId="b77af7bd85500281" providerId="LiveId" clId="{77F20749-B77A-4301-BF25-60421B40E703}" dt="2021-02-05T16:27:47.100" v="52" actId="478"/>
          <ac:picMkLst>
            <pc:docMk/>
            <pc:sldMk cId="2424059023" sldId="284"/>
            <ac:picMk id="21" creationId="{00991CD2-959D-4F52-B434-0548C207FBE9}"/>
          </ac:picMkLst>
        </pc:picChg>
        <pc:picChg chg="del">
          <ac:chgData name="Neemias e Catia Lima" userId="b77af7bd85500281" providerId="LiveId" clId="{77F20749-B77A-4301-BF25-60421B40E703}" dt="2021-02-05T16:27:45.405" v="51" actId="478"/>
          <ac:picMkLst>
            <pc:docMk/>
            <pc:sldMk cId="2424059023" sldId="284"/>
            <ac:picMk id="23" creationId="{973B2D5A-D591-4137-8A5A-D01072326D2D}"/>
          </ac:picMkLst>
        </pc:picChg>
        <pc:picChg chg="del">
          <ac:chgData name="Neemias e Catia Lima" userId="b77af7bd85500281" providerId="LiveId" clId="{77F20749-B77A-4301-BF25-60421B40E703}" dt="2021-02-05T16:58:18.922" v="219" actId="478"/>
          <ac:picMkLst>
            <pc:docMk/>
            <pc:sldMk cId="2424059023" sldId="284"/>
            <ac:picMk id="24" creationId="{1CE012E9-A8CE-4A2F-A8C0-2C743F61828C}"/>
          </ac:picMkLst>
        </pc:picChg>
        <pc:picChg chg="add mod">
          <ac:chgData name="Neemias e Catia Lima" userId="b77af7bd85500281" providerId="LiveId" clId="{77F20749-B77A-4301-BF25-60421B40E703}" dt="2021-02-05T16:58:19.231" v="220"/>
          <ac:picMkLst>
            <pc:docMk/>
            <pc:sldMk cId="2424059023" sldId="284"/>
            <ac:picMk id="25" creationId="{0CD769EB-56A2-49A4-AE9A-5B2A57094BF4}"/>
          </ac:picMkLst>
        </pc:picChg>
      </pc:sldChg>
      <pc:sldChg chg="addSp delSp modSp mod">
        <pc:chgData name="Neemias e Catia Lima" userId="b77af7bd85500281" providerId="LiveId" clId="{77F20749-B77A-4301-BF25-60421B40E703}" dt="2021-02-05T17:01:22.526" v="290"/>
        <pc:sldMkLst>
          <pc:docMk/>
          <pc:sldMk cId="2241968852" sldId="285"/>
        </pc:sldMkLst>
        <pc:spChg chg="mod">
          <ac:chgData name="Neemias e Catia Lima" userId="b77af7bd85500281" providerId="LiveId" clId="{77F20749-B77A-4301-BF25-60421B40E703}" dt="2021-02-05T16:58:51.850" v="227" actId="205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9:47.339" v="245" actId="313"/>
          <ac:spMkLst>
            <pc:docMk/>
            <pc:sldMk cId="2241968852" sldId="285"/>
            <ac:spMk id="15" creationId="{0F091E13-8EAD-4FFB-9473-BC74E5ABDC64}"/>
          </ac:spMkLst>
        </pc:spChg>
        <pc:spChg chg="add del mod">
          <ac:chgData name="Neemias e Catia Lima" userId="b77af7bd85500281" providerId="LiveId" clId="{77F20749-B77A-4301-BF25-60421B40E703}" dt="2021-02-05T16:30:47.500" v="95" actId="478"/>
          <ac:spMkLst>
            <pc:docMk/>
            <pc:sldMk cId="2241968852" sldId="285"/>
            <ac:spMk id="16" creationId="{B100248E-93CD-4EEC-BEC8-1E1D42149EE9}"/>
          </ac:spMkLst>
        </pc:spChg>
        <pc:spChg chg="add mod">
          <ac:chgData name="Neemias e Catia Lima" userId="b77af7bd85500281" providerId="LiveId" clId="{77F20749-B77A-4301-BF25-60421B40E703}" dt="2021-02-05T16:30:47.727" v="96"/>
          <ac:spMkLst>
            <pc:docMk/>
            <pc:sldMk cId="2241968852" sldId="285"/>
            <ac:spMk id="19" creationId="{E2E0CE26-1F45-4D68-A14E-2839903ECED1}"/>
          </ac:spMkLst>
        </pc:spChg>
        <pc:spChg chg="del">
          <ac:chgData name="Neemias e Catia Lima" userId="b77af7bd85500281" providerId="LiveId" clId="{77F20749-B77A-4301-BF25-60421B40E703}" dt="2021-02-05T16:28:07.251" v="59" actId="478"/>
          <ac:spMkLst>
            <pc:docMk/>
            <pc:sldMk cId="2241968852" sldId="285"/>
            <ac:spMk id="20" creationId="{267CB1C3-5D04-4DD8-BED5-B4D04D60E3AF}"/>
          </ac:spMkLst>
        </pc:sp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7" creationId="{B193407A-3161-41BD-8968-C03FDE0EC7DD}"/>
          </ac:picMkLst>
        </pc:pic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8" creationId="{872C2F0F-6944-43E0-83B4-5E07F9F088FF}"/>
          </ac:picMkLst>
        </pc:picChg>
        <pc:picChg chg="del">
          <ac:chgData name="Neemias e Catia Lima" userId="b77af7bd85500281" providerId="LiveId" clId="{77F20749-B77A-4301-BF25-60421B40E703}" dt="2021-02-05T16:28:03.077" v="57" actId="478"/>
          <ac:picMkLst>
            <pc:docMk/>
            <pc:sldMk cId="2241968852" sldId="285"/>
            <ac:picMk id="21" creationId="{BC92D456-536C-4816-8A0F-AD799230BB69}"/>
          </ac:picMkLst>
        </pc:picChg>
        <pc:picChg chg="del">
          <ac:chgData name="Neemias e Catia Lima" userId="b77af7bd85500281" providerId="LiveId" clId="{77F20749-B77A-4301-BF25-60421B40E703}" dt="2021-02-05T16:28:05.812" v="58" actId="478"/>
          <ac:picMkLst>
            <pc:docMk/>
            <pc:sldMk cId="2241968852" sldId="285"/>
            <ac:picMk id="23" creationId="{0E5AAD51-8A35-4B09-96BC-6C76F38DE775}"/>
          </ac:picMkLst>
        </pc:picChg>
        <pc:picChg chg="del">
          <ac:chgData name="Neemias e Catia Lima" userId="b77af7bd85500281" providerId="LiveId" clId="{77F20749-B77A-4301-BF25-60421B40E703}" dt="2021-02-05T17:01:22.272" v="289" actId="478"/>
          <ac:picMkLst>
            <pc:docMk/>
            <pc:sldMk cId="2241968852" sldId="285"/>
            <ac:picMk id="24" creationId="{0494AE0A-E16E-4316-8A03-4995D87BF47A}"/>
          </ac:picMkLst>
        </pc:picChg>
        <pc:picChg chg="add mod">
          <ac:chgData name="Neemias e Catia Lima" userId="b77af7bd85500281" providerId="LiveId" clId="{77F20749-B77A-4301-BF25-60421B40E703}" dt="2021-02-05T17:01:22.526" v="290"/>
          <ac:picMkLst>
            <pc:docMk/>
            <pc:sldMk cId="2241968852" sldId="285"/>
            <ac:picMk id="25" creationId="{6EF02F80-8DF2-4109-AFF3-B8A65CA7B793}"/>
          </ac:picMkLst>
        </pc:picChg>
      </pc:sldChg>
      <pc:sldChg chg="addSp delSp modSp mod">
        <pc:chgData name="Neemias e Catia Lima" userId="b77af7bd85500281" providerId="LiveId" clId="{77F20749-B77A-4301-BF25-60421B40E703}" dt="2021-02-05T17:06:30.225" v="346"/>
        <pc:sldMkLst>
          <pc:docMk/>
          <pc:sldMk cId="1959249856" sldId="286"/>
        </pc:sldMkLst>
        <pc:spChg chg="mod">
          <ac:chgData name="Neemias e Catia Lima" userId="b77af7bd85500281" providerId="LiveId" clId="{77F20749-B77A-4301-BF25-60421B40E703}" dt="2021-02-05T17:01:39.787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7:02:59.616" v="314" actId="20577"/>
          <ac:spMkLst>
            <pc:docMk/>
            <pc:sldMk cId="1959249856" sldId="286"/>
            <ac:spMk id="15" creationId="{863BB09B-C8C1-4354-BC51-D930C951E507}"/>
          </ac:spMkLst>
        </pc:spChg>
        <pc:spChg chg="add del mod">
          <ac:chgData name="Neemias e Catia Lima" userId="b77af7bd85500281" providerId="LiveId" clId="{77F20749-B77A-4301-BF25-60421B40E703}" dt="2021-02-05T16:30:55.555" v="99" actId="478"/>
          <ac:spMkLst>
            <pc:docMk/>
            <pc:sldMk cId="1959249856" sldId="286"/>
            <ac:spMk id="16" creationId="{A4A16D69-93E2-4B93-9F76-377F8B9ED1C6}"/>
          </ac:spMkLst>
        </pc:spChg>
        <pc:spChg chg="del">
          <ac:chgData name="Neemias e Catia Lima" userId="b77af7bd85500281" providerId="LiveId" clId="{77F20749-B77A-4301-BF25-60421B40E703}" dt="2021-02-05T16:28:38.228" v="67" actId="478"/>
          <ac:spMkLst>
            <pc:docMk/>
            <pc:sldMk cId="1959249856" sldId="286"/>
            <ac:spMk id="20" creationId="{5526030F-5CA7-45D7-BA64-2EB55890BB5F}"/>
          </ac:spMkLst>
        </pc:spChg>
        <pc:spChg chg="add mod">
          <ac:chgData name="Neemias e Catia Lima" userId="b77af7bd85500281" providerId="LiveId" clId="{77F20749-B77A-4301-BF25-60421B40E703}" dt="2021-02-05T16:30:55.944" v="100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77F20749-B77A-4301-BF25-60421B40E703}" dt="2021-02-05T17:06:29.940" v="345" actId="478"/>
          <ac:picMkLst>
            <pc:docMk/>
            <pc:sldMk cId="1959249856" sldId="286"/>
            <ac:picMk id="17" creationId="{4A5164D5-0D45-4639-BEDE-5C723CB32C35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8" creationId="{C177EA06-53E3-493D-9225-573319401251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9" creationId="{BC9CC994-A681-4CBA-9733-27DD898D0B89}"/>
          </ac:picMkLst>
        </pc:picChg>
        <pc:picChg chg="del">
          <ac:chgData name="Neemias e Catia Lima" userId="b77af7bd85500281" providerId="LiveId" clId="{77F20749-B77A-4301-BF25-60421B40E703}" dt="2021-02-05T16:28:34.164" v="65" actId="478"/>
          <ac:picMkLst>
            <pc:docMk/>
            <pc:sldMk cId="1959249856" sldId="286"/>
            <ac:picMk id="21" creationId="{0CCD0223-9547-4EB0-AA41-6D383ADC6476}"/>
          </ac:picMkLst>
        </pc:picChg>
        <pc:picChg chg="del">
          <ac:chgData name="Neemias e Catia Lima" userId="b77af7bd85500281" providerId="LiveId" clId="{77F20749-B77A-4301-BF25-60421B40E703}" dt="2021-02-05T16:28:35.324" v="66" actId="478"/>
          <ac:picMkLst>
            <pc:docMk/>
            <pc:sldMk cId="1959249856" sldId="286"/>
            <ac:picMk id="23" creationId="{894D2BE0-BFAD-4CF7-9E30-F3673AE8917B}"/>
          </ac:picMkLst>
        </pc:picChg>
        <pc:picChg chg="add mod">
          <ac:chgData name="Neemias e Catia Lima" userId="b77af7bd85500281" providerId="LiveId" clId="{77F20749-B77A-4301-BF25-60421B40E703}" dt="2021-02-05T17:06:30.225" v="346"/>
          <ac:picMkLst>
            <pc:docMk/>
            <pc:sldMk cId="1959249856" sldId="286"/>
            <ac:picMk id="25" creationId="{6F5DCD9F-0540-4CC4-87F4-40F6F91677A0}"/>
          </ac:picMkLst>
        </pc:picChg>
      </pc:sldChg>
      <pc:sldChg chg="addSp delSp modSp mod">
        <pc:chgData name="Neemias e Catia Lima" userId="b77af7bd85500281" providerId="LiveId" clId="{77F20749-B77A-4301-BF25-60421B40E703}" dt="2021-02-05T17:08:19.958" v="360" actId="20577"/>
        <pc:sldMkLst>
          <pc:docMk/>
          <pc:sldMk cId="2857006406" sldId="287"/>
        </pc:sldMkLst>
        <pc:spChg chg="del">
          <ac:chgData name="Neemias e Catia Lima" userId="b77af7bd85500281" providerId="LiveId" clId="{77F20749-B77A-4301-BF25-60421B40E703}" dt="2021-02-05T16:29:07.572" v="79" actId="478"/>
          <ac:spMkLst>
            <pc:docMk/>
            <pc:sldMk cId="2857006406" sldId="287"/>
            <ac:spMk id="15" creationId="{6B461F7E-C89A-4409-8525-6D52D918DEA0}"/>
          </ac:spMkLst>
        </pc:spChg>
        <pc:spChg chg="mod">
          <ac:chgData name="Neemias e Catia Lima" userId="b77af7bd85500281" providerId="LiveId" clId="{77F20749-B77A-4301-BF25-60421B40E703}" dt="2021-02-05T17:08:19.958" v="360" actId="20577"/>
          <ac:spMkLst>
            <pc:docMk/>
            <pc:sldMk cId="2857006406" sldId="287"/>
            <ac:spMk id="16" creationId="{28D68641-D640-4BD7-9D5B-B3803DCCF9B3}"/>
          </ac:spMkLst>
        </pc:spChg>
        <pc:spChg chg="add del mod">
          <ac:chgData name="Neemias e Catia Lima" userId="b77af7bd85500281" providerId="LiveId" clId="{77F20749-B77A-4301-BF25-60421B40E703}" dt="2021-02-05T16:31:09.954" v="105" actId="478"/>
          <ac:spMkLst>
            <pc:docMk/>
            <pc:sldMk cId="2857006406" sldId="287"/>
            <ac:spMk id="17" creationId="{B47AD62D-044B-4CFE-AF21-52F1F1BB96AC}"/>
          </ac:spMkLst>
        </pc:spChg>
        <pc:spChg chg="add mod">
          <ac:chgData name="Neemias e Catia Lima" userId="b77af7bd85500281" providerId="LiveId" clId="{77F20749-B77A-4301-BF25-60421B40E703}" dt="2021-02-05T16:31:10.239" v="106"/>
          <ac:spMkLst>
            <pc:docMk/>
            <pc:sldMk cId="2857006406" sldId="287"/>
            <ac:spMk id="23" creationId="{7DB3738B-E0BD-4F51-A4EE-23323AEAC830}"/>
          </ac:spMkLst>
        </pc:sp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8" creationId="{5B11211E-C927-4E14-83F6-24B7EDDC780A}"/>
          </ac:picMkLst>
        </pc:pic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9" creationId="{2FCF8F42-042B-4EB6-B62F-CDBE2A0296FC}"/>
          </ac:picMkLst>
        </pc:picChg>
        <pc:picChg chg="del">
          <ac:chgData name="Neemias e Catia Lima" userId="b77af7bd85500281" providerId="LiveId" clId="{77F20749-B77A-4301-BF25-60421B40E703}" dt="2021-02-05T16:29:05.092" v="77" actId="478"/>
          <ac:picMkLst>
            <pc:docMk/>
            <pc:sldMk cId="2857006406" sldId="287"/>
            <ac:picMk id="20" creationId="{5DD17D35-02EF-4C90-B72B-D73C7CDF9FDF}"/>
          </ac:picMkLst>
        </pc:picChg>
        <pc:picChg chg="del">
          <ac:chgData name="Neemias e Catia Lima" userId="b77af7bd85500281" providerId="LiveId" clId="{77F20749-B77A-4301-BF25-60421B40E703}" dt="2021-02-05T16:29:06.036" v="78" actId="47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 mod">
        <pc:chgData name="Neemias e Catia Lima" userId="b77af7bd85500281" providerId="LiveId" clId="{77F20749-B77A-4301-BF25-60421B40E703}" dt="2021-02-05T16:45:32.653" v="153"/>
        <pc:sldMkLst>
          <pc:docMk/>
          <pc:sldMk cId="2630436816" sldId="288"/>
        </pc:sldMkLst>
        <pc:spChg chg="add del mod">
          <ac:chgData name="Neemias e Catia Lima" userId="b77af7bd85500281" providerId="LiveId" clId="{77F20749-B77A-4301-BF25-60421B40E703}" dt="2021-02-05T16:30:23.579" v="83" actId="478"/>
          <ac:spMkLst>
            <pc:docMk/>
            <pc:sldMk cId="2630436816" sldId="288"/>
            <ac:spMk id="12" creationId="{429BBD7E-4893-484B-954B-C200BDC571B6}"/>
          </ac:spMkLst>
        </pc:spChg>
        <pc:spChg chg="mod">
          <ac:chgData name="Neemias e Catia Lima" userId="b77af7bd85500281" providerId="LiveId" clId="{77F20749-B77A-4301-BF25-60421B40E703}" dt="2021-02-05T16:43:23.325" v="13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07.072" v="124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01.317" v="38" actId="478"/>
          <ac:spMkLst>
            <pc:docMk/>
            <pc:sldMk cId="2630436816" sldId="288"/>
            <ac:spMk id="19" creationId="{42E7CD78-976A-44AC-8590-0E79BD194D45}"/>
          </ac:spMkLst>
        </pc:spChg>
        <pc:spChg chg="add mod">
          <ac:chgData name="Neemias e Catia Lima" userId="b77af7bd85500281" providerId="LiveId" clId="{77F20749-B77A-4301-BF25-60421B40E703}" dt="2021-02-05T16:30:24.024" v="84"/>
          <ac:spMkLst>
            <pc:docMk/>
            <pc:sldMk cId="2630436816" sldId="288"/>
            <ac:spMk id="24" creationId="{62898820-C50B-49BA-BCAD-1B77F45AA8D0}"/>
          </ac:spMkLst>
        </pc:sp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7" creationId="{8912F2D1-2832-4CC9-88E2-018CE9716162}"/>
          </ac:picMkLst>
        </pc:pic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8" creationId="{50B3A59D-544E-4F04-AE3F-A9F7D0971A0E}"/>
          </ac:picMkLst>
        </pc:picChg>
        <pc:picChg chg="del">
          <ac:chgData name="Neemias e Catia Lima" userId="b77af7bd85500281" providerId="LiveId" clId="{77F20749-B77A-4301-BF25-60421B40E703}" dt="2021-02-05T16:26:52.812" v="36" actId="478"/>
          <ac:picMkLst>
            <pc:docMk/>
            <pc:sldMk cId="2630436816" sldId="288"/>
            <ac:picMk id="20" creationId="{B84FA315-F8B8-4AA5-A2F4-D46BD78040E0}"/>
          </ac:picMkLst>
        </pc:picChg>
        <pc:picChg chg="del">
          <ac:chgData name="Neemias e Catia Lima" userId="b77af7bd85500281" providerId="LiveId" clId="{77F20749-B77A-4301-BF25-60421B40E703}" dt="2021-02-05T16:26:57.228" v="37" actId="478"/>
          <ac:picMkLst>
            <pc:docMk/>
            <pc:sldMk cId="2630436816" sldId="288"/>
            <ac:picMk id="22" creationId="{51728EE1-CD15-4886-A75D-3FD46E864C1A}"/>
          </ac:picMkLst>
        </pc:picChg>
        <pc:picChg chg="del">
          <ac:chgData name="Neemias e Catia Lima" userId="b77af7bd85500281" providerId="LiveId" clId="{77F20749-B77A-4301-BF25-60421B40E703}" dt="2021-02-05T16:45:32.361" v="152" actId="478"/>
          <ac:picMkLst>
            <pc:docMk/>
            <pc:sldMk cId="2630436816" sldId="288"/>
            <ac:picMk id="23" creationId="{0E8F958F-0ED9-4C62-87D7-EA7DBD33081F}"/>
          </ac:picMkLst>
        </pc:picChg>
        <pc:picChg chg="add mod">
          <ac:chgData name="Neemias e Catia Lima" userId="b77af7bd85500281" providerId="LiveId" clId="{77F20749-B77A-4301-BF25-60421B40E703}" dt="2021-02-05T16:45:32.653" v="153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77F20749-B77A-4301-BF25-60421B40E703}" dt="2021-02-05T16:53:28.709" v="175" actId="20577"/>
        <pc:sldMkLst>
          <pc:docMk/>
          <pc:sldMk cId="3032827026" sldId="289"/>
        </pc:sldMkLst>
        <pc:spChg chg="mod">
          <ac:chgData name="Neemias e Catia Lima" userId="b77af7bd85500281" providerId="LiveId" clId="{77F20749-B77A-4301-BF25-60421B40E703}" dt="2021-02-05T16:53:28.709" v="175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77F20749-B77A-4301-BF25-60421B40E703}" dt="2021-02-05T16:46:02.109" v="159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36.501" v="48" actId="478"/>
          <ac:spMkLst>
            <pc:docMk/>
            <pc:sldMk cId="3032827026" sldId="289"/>
            <ac:spMk id="17" creationId="{70931E9A-39F7-4C6C-B471-9EE717088FF3}"/>
          </ac:spMkLst>
        </pc:spChg>
        <pc:spChg chg="add del mod">
          <ac:chgData name="Neemias e Catia Lima" userId="b77af7bd85500281" providerId="LiveId" clId="{77F20749-B77A-4301-BF25-60421B40E703}" dt="2021-02-05T16:30:36.155" v="89" actId="478"/>
          <ac:spMkLst>
            <pc:docMk/>
            <pc:sldMk cId="3032827026" sldId="289"/>
            <ac:spMk id="18" creationId="{E7489D49-7A64-4E09-8465-0E5A047AD57B}"/>
          </ac:spMkLst>
        </pc:spChg>
        <pc:spChg chg="add mod">
          <ac:chgData name="Neemias e Catia Lima" userId="b77af7bd85500281" providerId="LiveId" clId="{77F20749-B77A-4301-BF25-60421B40E703}" dt="2021-02-05T16:30:36.424" v="90"/>
          <ac:spMkLst>
            <pc:docMk/>
            <pc:sldMk cId="3032827026" sldId="289"/>
            <ac:spMk id="21" creationId="{7F8D65C8-ABE6-415C-81C4-14DB491FDEE3}"/>
          </ac:spMkLst>
        </pc:sp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19" creationId="{C7A14A65-4BE6-44B3-A564-CC32A6B889DF}"/>
          </ac:picMkLst>
        </pc:pic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20" creationId="{F74F4650-88F4-4881-8F82-866FB1B9A3D9}"/>
          </ac:picMkLst>
        </pc:picChg>
        <pc:picChg chg="del">
          <ac:chgData name="Neemias e Catia Lima" userId="b77af7bd85500281" providerId="LiveId" clId="{77F20749-B77A-4301-BF25-60421B40E703}" dt="2021-02-05T16:27:38.773" v="49" actId="478"/>
          <ac:picMkLst>
            <pc:docMk/>
            <pc:sldMk cId="3032827026" sldId="289"/>
            <ac:picMk id="22" creationId="{B216CAB5-1E5B-44C3-9275-8EE237C1DD43}"/>
          </ac:picMkLst>
        </pc:picChg>
        <pc:picChg chg="del">
          <ac:chgData name="Neemias e Catia Lima" userId="b77af7bd85500281" providerId="LiveId" clId="{77F20749-B77A-4301-BF25-60421B40E703}" dt="2021-02-05T16:27:32.281" v="47" actId="478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77F20749-B77A-4301-BF25-60421B40E703}" dt="2021-02-05T16:53:03.890" v="171"/>
          <ac:picMkLst>
            <pc:docMk/>
            <pc:sldMk cId="3032827026" sldId="289"/>
            <ac:picMk id="24" creationId="{988094A6-621D-4E20-BDB5-E58A9D35F79C}"/>
          </ac:picMkLst>
        </pc:picChg>
        <pc:picChg chg="del">
          <ac:chgData name="Neemias e Catia Lima" userId="b77af7bd85500281" providerId="LiveId" clId="{77F20749-B77A-4301-BF25-60421B40E703}" dt="2021-02-05T16:53:03.525" v="170" actId="478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 mod">
        <pc:chgData name="Neemias e Catia Lima" userId="b77af7bd85500281" providerId="LiveId" clId="{77F20749-B77A-4301-BF25-60421B40E703}" dt="2021-02-05T16:58:10.994" v="218" actId="1440"/>
        <pc:sldMkLst>
          <pc:docMk/>
          <pc:sldMk cId="3772032319" sldId="290"/>
        </pc:sldMkLst>
        <pc:spChg chg="mod">
          <ac:chgData name="Neemias e Catia Lima" userId="b77af7bd85500281" providerId="LiveId" clId="{77F20749-B77A-4301-BF25-60421B40E703}" dt="2021-02-05T16:57:17.517" v="207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77F20749-B77A-4301-BF25-60421B40E703}" dt="2021-02-05T16:54:25.624" v="183"/>
          <ac:spMkLst>
            <pc:docMk/>
            <pc:sldMk cId="3772032319" sldId="290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43.995" v="93" actId="478"/>
          <ac:spMkLst>
            <pc:docMk/>
            <pc:sldMk cId="3772032319" sldId="290"/>
            <ac:spMk id="15" creationId="{07519702-7917-49B0-AD20-D771085C06DF}"/>
          </ac:spMkLst>
        </pc:spChg>
        <pc:spChg chg="del">
          <ac:chgData name="Neemias e Catia Lima" userId="b77af7bd85500281" providerId="LiveId" clId="{77F20749-B77A-4301-BF25-60421B40E703}" dt="2021-02-05T16:27:55.476" v="55" actId="478"/>
          <ac:spMkLst>
            <pc:docMk/>
            <pc:sldMk cId="3772032319" sldId="290"/>
            <ac:spMk id="19" creationId="{A77264CA-2E8D-4296-8606-D8EF6CE8B281}"/>
          </ac:spMkLst>
        </pc:spChg>
        <pc:spChg chg="add mod">
          <ac:chgData name="Neemias e Catia Lima" userId="b77af7bd85500281" providerId="LiveId" clId="{77F20749-B77A-4301-BF25-60421B40E703}" dt="2021-02-05T16:30:44.224" v="94"/>
          <ac:spMkLst>
            <pc:docMk/>
            <pc:sldMk cId="3772032319" sldId="290"/>
            <ac:spMk id="24" creationId="{74968B2C-8BDE-45DF-84CE-80FD8BA889CA}"/>
          </ac:spMkLst>
        </pc:sp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6" creationId="{12414F0B-CABF-4DB6-BEC2-9658A3B449C2}"/>
          </ac:picMkLst>
        </pc:pic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8" creationId="{04093B17-9E39-45C6-8BCE-E9BAE6506FE6}"/>
          </ac:picMkLst>
        </pc:picChg>
        <pc:picChg chg="del">
          <ac:chgData name="Neemias e Catia Lima" userId="b77af7bd85500281" providerId="LiveId" clId="{77F20749-B77A-4301-BF25-60421B40E703}" dt="2021-02-05T16:27:51.445" v="54" actId="478"/>
          <ac:picMkLst>
            <pc:docMk/>
            <pc:sldMk cId="3772032319" sldId="290"/>
            <ac:picMk id="20" creationId="{EFF3D9C1-551C-4E01-95C0-7C336266B925}"/>
          </ac:picMkLst>
        </pc:picChg>
        <pc:picChg chg="del">
          <ac:chgData name="Neemias e Catia Lima" userId="b77af7bd85500281" providerId="LiveId" clId="{77F20749-B77A-4301-BF25-60421B40E703}" dt="2021-02-05T16:27:55.476" v="55" actId="478"/>
          <ac:picMkLst>
            <pc:docMk/>
            <pc:sldMk cId="3772032319" sldId="290"/>
            <ac:picMk id="22" creationId="{1B941EC7-9AD7-40EC-94F8-D6BDC76A41F7}"/>
          </ac:picMkLst>
        </pc:picChg>
        <pc:picChg chg="del">
          <ac:chgData name="Neemias e Catia Lima" userId="b77af7bd85500281" providerId="LiveId" clId="{77F20749-B77A-4301-BF25-60421B40E703}" dt="2021-02-05T16:57:34.570" v="208" actId="478"/>
          <ac:picMkLst>
            <pc:docMk/>
            <pc:sldMk cId="3772032319" sldId="290"/>
            <ac:picMk id="23" creationId="{AE8756B3-5979-4BBE-BFA0-85042E3A7247}"/>
          </ac:picMkLst>
        </pc:picChg>
        <pc:picChg chg="add mod">
          <ac:chgData name="Neemias e Catia Lima" userId="b77af7bd85500281" providerId="LiveId" clId="{77F20749-B77A-4301-BF25-60421B40E703}" dt="2021-02-05T16:58:10.994" v="218" actId="1440"/>
          <ac:picMkLst>
            <pc:docMk/>
            <pc:sldMk cId="3772032319" sldId="290"/>
            <ac:picMk id="5122" creationId="{F1C8B8D7-29E0-4DF3-8EC6-4DFFC1865D8F}"/>
          </ac:picMkLst>
        </pc:picChg>
      </pc:sldChg>
      <pc:sldChg chg="addSp delSp modSp mod">
        <pc:chgData name="Neemias e Catia Lima" userId="b77af7bd85500281" providerId="LiveId" clId="{77F20749-B77A-4301-BF25-60421B40E703}" dt="2021-02-05T17:01:15.824" v="288" actId="1036"/>
        <pc:sldMkLst>
          <pc:docMk/>
          <pc:sldMk cId="1768216317" sldId="291"/>
        </pc:sldMkLst>
        <pc:spChg chg="mod">
          <ac:chgData name="Neemias e Catia Lima" userId="b77af7bd85500281" providerId="LiveId" clId="{77F20749-B77A-4301-BF25-60421B40E703}" dt="2021-02-05T17:00:42.678" v="26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77F20749-B77A-4301-BF25-60421B40E703}" dt="2021-02-05T16:59:03.657" v="232" actId="20577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8:28.164" v="63" actId="478"/>
          <ac:spMkLst>
            <pc:docMk/>
            <pc:sldMk cId="1768216317" sldId="291"/>
            <ac:spMk id="16" creationId="{A7D6ED1D-546F-4C68-94D3-B23D9119E812}"/>
          </ac:spMkLst>
        </pc:spChg>
        <pc:spChg chg="add del mod">
          <ac:chgData name="Neemias e Catia Lima" userId="b77af7bd85500281" providerId="LiveId" clId="{77F20749-B77A-4301-BF25-60421B40E703}" dt="2021-02-05T16:30:51.723" v="97" actId="478"/>
          <ac:spMkLst>
            <pc:docMk/>
            <pc:sldMk cId="1768216317" sldId="291"/>
            <ac:spMk id="18" creationId="{D391DAA1-4F44-40F2-96D6-98DB1AE140B1}"/>
          </ac:spMkLst>
        </pc:spChg>
        <pc:spChg chg="add mod">
          <ac:chgData name="Neemias e Catia Lima" userId="b77af7bd85500281" providerId="LiveId" clId="{77F20749-B77A-4301-BF25-60421B40E703}" dt="2021-02-05T16:30:51.994" v="98"/>
          <ac:spMkLst>
            <pc:docMk/>
            <pc:sldMk cId="1768216317" sldId="291"/>
            <ac:spMk id="23" creationId="{229FF26D-8F3E-47D3-A7A4-A9006C959F88}"/>
          </ac:spMkLst>
        </pc:sp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19" creationId="{725FE7C6-109F-4630-B892-52A0CCB09FFE}"/>
          </ac:picMkLst>
        </pc:pic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20" creationId="{8F4BCA0C-CA2D-469C-9C41-6A1D1A7FEA4B}"/>
          </ac:picMkLst>
        </pc:picChg>
        <pc:picChg chg="del">
          <ac:chgData name="Neemias e Catia Lima" userId="b77af7bd85500281" providerId="LiveId" clId="{77F20749-B77A-4301-BF25-60421B40E703}" dt="2021-02-05T16:28:23.757" v="61" actId="478"/>
          <ac:picMkLst>
            <pc:docMk/>
            <pc:sldMk cId="1768216317" sldId="291"/>
            <ac:picMk id="21" creationId="{248952B7-8171-4EDF-9B1C-EDA2EFEAE2E4}"/>
          </ac:picMkLst>
        </pc:picChg>
        <pc:picChg chg="del">
          <ac:chgData name="Neemias e Catia Lima" userId="b77af7bd85500281" providerId="LiveId" clId="{77F20749-B77A-4301-BF25-60421B40E703}" dt="2021-02-05T16:28:26.828" v="62" actId="478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77F20749-B77A-4301-BF25-60421B40E703}" dt="2021-02-05T17:01:02.064" v="268" actId="478"/>
          <ac:picMkLst>
            <pc:docMk/>
            <pc:sldMk cId="1768216317" sldId="291"/>
            <ac:picMk id="4098" creationId="{91F029EA-6997-4840-AD10-E4615F6B1633}"/>
          </ac:picMkLst>
        </pc:picChg>
        <pc:picChg chg="add mod">
          <ac:chgData name="Neemias e Catia Lima" userId="b77af7bd85500281" providerId="LiveId" clId="{77F20749-B77A-4301-BF25-60421B40E703}" dt="2021-02-05T17:01:15.824" v="288" actId="1036"/>
          <ac:picMkLst>
            <pc:docMk/>
            <pc:sldMk cId="1768216317" sldId="291"/>
            <ac:picMk id="7170" creationId="{575D8C05-4999-4150-ACA9-5E29FF82F4DC}"/>
          </ac:picMkLst>
        </pc:picChg>
      </pc:sldChg>
      <pc:sldChg chg="addSp delSp modSp mod">
        <pc:chgData name="Neemias e Catia Lima" userId="b77af7bd85500281" providerId="LiveId" clId="{77F20749-B77A-4301-BF25-60421B40E703}" dt="2021-02-05T17:06:19.381" v="344" actId="1036"/>
        <pc:sldMkLst>
          <pc:docMk/>
          <pc:sldMk cId="3757265641" sldId="292"/>
        </pc:sldMkLst>
        <pc:spChg chg="mod">
          <ac:chgData name="Neemias e Catia Lima" userId="b77af7bd85500281" providerId="LiveId" clId="{77F20749-B77A-4301-BF25-60421B40E703}" dt="2021-02-05T17:04:25.258" v="33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77F20749-B77A-4301-BF25-60421B40E703}" dt="2021-02-05T17:01:44.335" v="296"/>
          <ac:spMkLst>
            <pc:docMk/>
            <pc:sldMk cId="3757265641" sldId="29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1:01.379" v="101" actId="478"/>
          <ac:spMkLst>
            <pc:docMk/>
            <pc:sldMk cId="3757265641" sldId="292"/>
            <ac:spMk id="16" creationId="{A7B31EE9-FE18-43C3-A068-E5B7FD855624}"/>
          </ac:spMkLst>
        </pc:spChg>
        <pc:spChg chg="del">
          <ac:chgData name="Neemias e Catia Lima" userId="b77af7bd85500281" providerId="LiveId" clId="{77F20749-B77A-4301-BF25-60421B40E703}" dt="2021-02-05T16:28:51.300" v="71" actId="478"/>
          <ac:spMkLst>
            <pc:docMk/>
            <pc:sldMk cId="3757265641" sldId="292"/>
            <ac:spMk id="20" creationId="{C6DD4677-4E3A-4C0A-84CE-FF74597155EC}"/>
          </ac:spMkLst>
        </pc:spChg>
        <pc:spChg chg="add mod">
          <ac:chgData name="Neemias e Catia Lima" userId="b77af7bd85500281" providerId="LiveId" clId="{77F20749-B77A-4301-BF25-60421B40E703}" dt="2021-02-05T16:31:01.685" v="102"/>
          <ac:spMkLst>
            <pc:docMk/>
            <pc:sldMk cId="3757265641" sldId="292"/>
            <ac:spMk id="23" creationId="{9109A1A0-AC06-41DE-A7AB-C0688B34C450}"/>
          </ac:spMkLst>
        </pc:sp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8" creationId="{E1A2143D-EA52-46E7-A4E7-50CA8A97CA8A}"/>
          </ac:picMkLst>
        </pc:pic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9" creationId="{962415E7-661E-464C-9AF7-179248D7FB7F}"/>
          </ac:picMkLst>
        </pc:picChg>
        <pc:picChg chg="del">
          <ac:chgData name="Neemias e Catia Lima" userId="b77af7bd85500281" providerId="LiveId" clId="{77F20749-B77A-4301-BF25-60421B40E703}" dt="2021-02-05T16:28:47.644" v="69" actId="478"/>
          <ac:picMkLst>
            <pc:docMk/>
            <pc:sldMk cId="3757265641" sldId="292"/>
            <ac:picMk id="21" creationId="{CFE1ADC2-DEB3-48EE-9063-6C7A81CA0EB8}"/>
          </ac:picMkLst>
        </pc:picChg>
        <pc:picChg chg="del">
          <ac:chgData name="Neemias e Catia Lima" userId="b77af7bd85500281" providerId="LiveId" clId="{77F20749-B77A-4301-BF25-60421B40E703}" dt="2021-02-05T16:28:48.412" v="70" actId="478"/>
          <ac:picMkLst>
            <pc:docMk/>
            <pc:sldMk cId="3757265641" sldId="292"/>
            <ac:picMk id="22" creationId="{EFB6FBEB-2B5D-4FC9-A9B8-805F422C3FB3}"/>
          </ac:picMkLst>
        </pc:picChg>
        <pc:picChg chg="del">
          <ac:chgData name="Neemias e Catia Lima" userId="b77af7bd85500281" providerId="LiveId" clId="{77F20749-B77A-4301-BF25-60421B40E703}" dt="2021-02-05T17:05:39.140" v="333" actId="478"/>
          <ac:picMkLst>
            <pc:docMk/>
            <pc:sldMk cId="3757265641" sldId="292"/>
            <ac:picMk id="6146" creationId="{53E99AB8-301F-467E-B173-E75E7DECCD1F}"/>
          </ac:picMkLst>
        </pc:picChg>
        <pc:picChg chg="add mod">
          <ac:chgData name="Neemias e Catia Lima" userId="b77af7bd85500281" providerId="LiveId" clId="{77F20749-B77A-4301-BF25-60421B40E703}" dt="2021-02-05T17:06:19.381" v="344" actId="1036"/>
          <ac:picMkLst>
            <pc:docMk/>
            <pc:sldMk cId="3757265641" sldId="292"/>
            <ac:picMk id="9218" creationId="{923F9D24-2F88-46BD-8101-4C66A9A3F0FA}"/>
          </ac:picMkLst>
        </pc:picChg>
      </pc:sldChg>
      <pc:sldChg chg="addSp delSp modSp mod">
        <pc:chgData name="Neemias e Catia Lima" userId="b77af7bd85500281" providerId="LiveId" clId="{77F20749-B77A-4301-BF25-60421B40E703}" dt="2021-02-05T17:07:47.544" v="351"/>
        <pc:sldMkLst>
          <pc:docMk/>
          <pc:sldMk cId="3114938747" sldId="293"/>
        </pc:sldMkLst>
        <pc:spChg chg="del">
          <ac:chgData name="Neemias e Catia Lima" userId="b77af7bd85500281" providerId="LiveId" clId="{77F20749-B77A-4301-BF25-60421B40E703}" dt="2021-02-05T16:28:58.108" v="75" actId="478"/>
          <ac:spMkLst>
            <pc:docMk/>
            <pc:sldMk cId="3114938747" sldId="293"/>
            <ac:spMk id="15" creationId="{EEEDD8BE-97A2-45E5-BD91-23CD4464BAE2}"/>
          </ac:spMkLst>
        </pc:spChg>
        <pc:spChg chg="mod">
          <ac:chgData name="Neemias e Catia Lima" userId="b77af7bd85500281" providerId="LiveId" clId="{77F20749-B77A-4301-BF25-60421B40E703}" dt="2021-02-05T17:07:47.544" v="351"/>
          <ac:spMkLst>
            <pc:docMk/>
            <pc:sldMk cId="3114938747" sldId="293"/>
            <ac:spMk id="16" creationId="{CFC8B9D9-C6ED-4706-A104-65D118A5B7F9}"/>
          </ac:spMkLst>
        </pc:spChg>
        <pc:spChg chg="add del mod">
          <ac:chgData name="Neemias e Catia Lima" userId="b77af7bd85500281" providerId="LiveId" clId="{77F20749-B77A-4301-BF25-60421B40E703}" dt="2021-02-05T16:31:06.107" v="103" actId="478"/>
          <ac:spMkLst>
            <pc:docMk/>
            <pc:sldMk cId="3114938747" sldId="293"/>
            <ac:spMk id="18" creationId="{4F0155CB-2140-4B0F-967A-882177225201}"/>
          </ac:spMkLst>
        </pc:spChg>
        <pc:spChg chg="add mod">
          <ac:chgData name="Neemias e Catia Lima" userId="b77af7bd85500281" providerId="LiveId" clId="{77F20749-B77A-4301-BF25-60421B40E703}" dt="2021-02-05T16:31:06.378" v="104"/>
          <ac:spMkLst>
            <pc:docMk/>
            <pc:sldMk cId="3114938747" sldId="293"/>
            <ac:spMk id="23" creationId="{168642ED-E31E-486E-8FE1-F6C511EB2F9B}"/>
          </ac:spMkLst>
        </pc:sp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19" creationId="{8044FC40-DB5C-4D3A-90CD-1A9669F382C5}"/>
          </ac:picMkLst>
        </pc:pic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20" creationId="{A826F740-995D-4D1C-9A86-769B445A9F4C}"/>
          </ac:picMkLst>
        </pc:picChg>
        <pc:picChg chg="del">
          <ac:chgData name="Neemias e Catia Lima" userId="b77af7bd85500281" providerId="LiveId" clId="{77F20749-B77A-4301-BF25-60421B40E703}" dt="2021-02-05T16:28:56.212" v="73" actId="478"/>
          <ac:picMkLst>
            <pc:docMk/>
            <pc:sldMk cId="3114938747" sldId="293"/>
            <ac:picMk id="21" creationId="{AEA4776F-532B-4951-85B9-CBA495B97BF4}"/>
          </ac:picMkLst>
        </pc:picChg>
        <pc:picChg chg="del">
          <ac:chgData name="Neemias e Catia Lima" userId="b77af7bd85500281" providerId="LiveId" clId="{77F20749-B77A-4301-BF25-60421B40E703}" dt="2021-02-05T16:28:56.868" v="74" actId="478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Informatica Lima" userId="b77af7bd85500281" providerId="LiveId" clId="{4E1C8C4C-337C-46D5-A43F-D9C1419DEE35}"/>
    <pc:docChg chg="undo redo custSel modSld">
      <pc:chgData name="Neemias Informatica Lima" userId="b77af7bd85500281" providerId="LiveId" clId="{4E1C8C4C-337C-46D5-A43F-D9C1419DEE35}" dt="2023-11-10T00:20:17.504" v="327" actId="6549"/>
      <pc:docMkLst>
        <pc:docMk/>
      </pc:docMkLst>
      <pc:sldChg chg="addSp delSp modSp mod">
        <pc:chgData name="Neemias Informatica Lima" userId="b77af7bd85500281" providerId="LiveId" clId="{4E1C8C4C-337C-46D5-A43F-D9C1419DEE35}" dt="2023-11-10T00:05:05.266" v="35" actId="6549"/>
        <pc:sldMkLst>
          <pc:docMk/>
          <pc:sldMk cId="2232331225" sldId="280"/>
        </pc:sldMkLst>
        <pc:spChg chg="mod">
          <ac:chgData name="Neemias Informatica Lima" userId="b77af7bd85500281" providerId="LiveId" clId="{4E1C8C4C-337C-46D5-A43F-D9C1419DEE35}" dt="2023-11-10T00:03:15.846" v="4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3:34.197" v="11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4:48" v="28" actId="313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3:23.054" v="7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5:05.266" v="35" actId="6549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4E1C8C4C-337C-46D5-A43F-D9C1419DEE35}" dt="2023-11-10T00:03:17.394" v="5" actId="478"/>
          <ac:picMkLst>
            <pc:docMk/>
            <pc:sldMk cId="2232331225" sldId="280"/>
            <ac:picMk id="4" creationId="{F41EBD0C-8E45-F108-6776-65B12DC4DD41}"/>
          </ac:picMkLst>
        </pc:picChg>
        <pc:picChg chg="add mod">
          <ac:chgData name="Neemias Informatica Lima" userId="b77af7bd85500281" providerId="LiveId" clId="{4E1C8C4C-337C-46D5-A43F-D9C1419DEE35}" dt="2023-11-10T00:04:20.798" v="18" actId="14100"/>
          <ac:picMkLst>
            <pc:docMk/>
            <pc:sldMk cId="2232331225" sldId="280"/>
            <ac:picMk id="8" creationId="{44A91D83-4259-1CC5-D14D-3FAE78EAE845}"/>
          </ac:picMkLst>
        </pc:picChg>
      </pc:sldChg>
      <pc:sldChg chg="addSp delSp modSp mod">
        <pc:chgData name="Neemias Informatica Lima" userId="b77af7bd85500281" providerId="LiveId" clId="{4E1C8C4C-337C-46D5-A43F-D9C1419DEE35}" dt="2023-11-10T00:09:21.377" v="109" actId="6549"/>
        <pc:sldMkLst>
          <pc:docMk/>
          <pc:sldMk cId="2103443556" sldId="281"/>
        </pc:sldMkLst>
        <pc:spChg chg="mod">
          <ac:chgData name="Neemias Informatica Lima" userId="b77af7bd85500281" providerId="LiveId" clId="{4E1C8C4C-337C-46D5-A43F-D9C1419DEE35}" dt="2023-11-10T00:09:21.377" v="109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5:54.953" v="48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5:39.280" v="45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4E1C8C4C-337C-46D5-A43F-D9C1419DEE35}" dt="2023-11-10T00:05:49.860" v="46" actId="478"/>
          <ac:picMkLst>
            <pc:docMk/>
            <pc:sldMk cId="2103443556" sldId="281"/>
            <ac:picMk id="4" creationId="{FFB479FC-1345-9FD7-7F2C-F5033E03E098}"/>
          </ac:picMkLst>
        </pc:picChg>
        <pc:picChg chg="add del">
          <ac:chgData name="Neemias Informatica Lima" userId="b77af7bd85500281" providerId="LiveId" clId="{4E1C8C4C-337C-46D5-A43F-D9C1419DEE35}" dt="2023-11-10T00:08:22.125" v="79" actId="478"/>
          <ac:picMkLst>
            <pc:docMk/>
            <pc:sldMk cId="2103443556" sldId="281"/>
            <ac:picMk id="5" creationId="{AA13A9E0-3D98-C482-39A0-833DA57A1BEB}"/>
          </ac:picMkLst>
        </pc:picChg>
        <pc:picChg chg="add mod">
          <ac:chgData name="Neemias Informatica Lima" userId="b77af7bd85500281" providerId="LiveId" clId="{4E1C8C4C-337C-46D5-A43F-D9C1419DEE35}" dt="2023-11-10T00:06:11.191" v="53" actId="14100"/>
          <ac:picMkLst>
            <pc:docMk/>
            <pc:sldMk cId="2103443556" sldId="281"/>
            <ac:picMk id="6" creationId="{318A1596-72F8-13AB-E8F7-9D66D45177E3}"/>
          </ac:picMkLst>
        </pc:picChg>
      </pc:sldChg>
      <pc:sldChg chg="addSp delSp modSp mod">
        <pc:chgData name="Neemias Informatica Lima" userId="b77af7bd85500281" providerId="LiveId" clId="{4E1C8C4C-337C-46D5-A43F-D9C1419DEE35}" dt="2023-11-10T00:11:00.414" v="142" actId="20577"/>
        <pc:sldMkLst>
          <pc:docMk/>
          <pc:sldMk cId="3683219421" sldId="282"/>
        </pc:sldMkLst>
        <pc:spChg chg="add mod">
          <ac:chgData name="Neemias Informatica Lima" userId="b77af7bd85500281" providerId="LiveId" clId="{4E1C8C4C-337C-46D5-A43F-D9C1419DEE35}" dt="2023-11-10T00:06:51.817" v="58"/>
          <ac:spMkLst>
            <pc:docMk/>
            <pc:sldMk cId="3683219421" sldId="282"/>
            <ac:spMk id="2" creationId="{9F71B5F4-8166-BC97-B917-08394CDA7BE6}"/>
          </ac:spMkLst>
        </pc:spChg>
        <pc:spChg chg="add mod">
          <ac:chgData name="Neemias Informatica Lima" userId="b77af7bd85500281" providerId="LiveId" clId="{4E1C8C4C-337C-46D5-A43F-D9C1419DEE35}" dt="2023-11-10T00:06:51.817" v="58"/>
          <ac:spMkLst>
            <pc:docMk/>
            <pc:sldMk cId="3683219421" sldId="282"/>
            <ac:spMk id="5" creationId="{29A19294-3F21-8384-5C53-17683F66A313}"/>
          </ac:spMkLst>
        </pc:spChg>
        <pc:spChg chg="del">
          <ac:chgData name="Neemias Informatica Lima" userId="b77af7bd85500281" providerId="LiveId" clId="{4E1C8C4C-337C-46D5-A43F-D9C1419DEE35}" dt="2023-11-10T00:06:45.141" v="56" actId="478"/>
          <ac:spMkLst>
            <pc:docMk/>
            <pc:sldMk cId="3683219421" sldId="282"/>
            <ac:spMk id="6" creationId="{1E348E7B-BBE0-3A5D-AFE9-899E11BCBBD6}"/>
          </ac:spMkLst>
        </pc:spChg>
        <pc:spChg chg="del">
          <ac:chgData name="Neemias Informatica Lima" userId="b77af7bd85500281" providerId="LiveId" clId="{4E1C8C4C-337C-46D5-A43F-D9C1419DEE35}" dt="2023-11-10T00:06:50.244" v="57" actId="478"/>
          <ac:spMkLst>
            <pc:docMk/>
            <pc:sldMk cId="3683219421" sldId="282"/>
            <ac:spMk id="8" creationId="{74EFEC06-8621-A39E-2612-BF30A6D01358}"/>
          </ac:spMkLst>
        </pc:spChg>
        <pc:spChg chg="mod">
          <ac:chgData name="Neemias Informatica Lima" userId="b77af7bd85500281" providerId="LiveId" clId="{4E1C8C4C-337C-46D5-A43F-D9C1419DEE35}" dt="2023-11-10T00:11:00.414" v="142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9:40.529" v="119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4E1C8C4C-337C-46D5-A43F-D9C1419DEE35}" dt="2023-11-10T00:06:51.817" v="58"/>
          <ac:picMkLst>
            <pc:docMk/>
            <pc:sldMk cId="3683219421" sldId="282"/>
            <ac:picMk id="7" creationId="{D208BB54-C52B-F037-D94C-12857DAB2E08}"/>
          </ac:picMkLst>
        </pc:picChg>
        <pc:picChg chg="del">
          <ac:chgData name="Neemias Informatica Lima" userId="b77af7bd85500281" providerId="LiveId" clId="{4E1C8C4C-337C-46D5-A43F-D9C1419DEE35}" dt="2023-11-10T00:06:45.141" v="56" actId="478"/>
          <ac:picMkLst>
            <pc:docMk/>
            <pc:sldMk cId="3683219421" sldId="282"/>
            <ac:picMk id="9" creationId="{9D50E2FA-9A4A-34B4-BE40-1F0788C758B3}"/>
          </ac:picMkLst>
        </pc:picChg>
      </pc:sldChg>
      <pc:sldChg chg="addSp delSp modSp mod">
        <pc:chgData name="Neemias Informatica Lima" userId="b77af7bd85500281" providerId="LiveId" clId="{4E1C8C4C-337C-46D5-A43F-D9C1419DEE35}" dt="2023-11-10T00:12:14.963" v="164" actId="20577"/>
        <pc:sldMkLst>
          <pc:docMk/>
          <pc:sldMk cId="3902406419" sldId="283"/>
        </pc:sldMkLst>
        <pc:spChg chg="add mod">
          <ac:chgData name="Neemias Informatica Lima" userId="b77af7bd85500281" providerId="LiveId" clId="{4E1C8C4C-337C-46D5-A43F-D9C1419DEE35}" dt="2023-11-10T00:06:59.541" v="60"/>
          <ac:spMkLst>
            <pc:docMk/>
            <pc:sldMk cId="3902406419" sldId="283"/>
            <ac:spMk id="2" creationId="{DC73D24F-94EB-94B7-1D81-91F048765CC3}"/>
          </ac:spMkLst>
        </pc:spChg>
        <pc:spChg chg="add mod">
          <ac:chgData name="Neemias Informatica Lima" userId="b77af7bd85500281" providerId="LiveId" clId="{4E1C8C4C-337C-46D5-A43F-D9C1419DEE35}" dt="2023-11-10T00:06:59.541" v="60"/>
          <ac:spMkLst>
            <pc:docMk/>
            <pc:sldMk cId="3902406419" sldId="283"/>
            <ac:spMk id="4" creationId="{DCC9939B-1392-48AD-30E8-208E7BECFC4D}"/>
          </ac:spMkLst>
        </pc:spChg>
        <pc:spChg chg="del">
          <ac:chgData name="Neemias Informatica Lima" userId="b77af7bd85500281" providerId="LiveId" clId="{4E1C8C4C-337C-46D5-A43F-D9C1419DEE35}" dt="2023-11-10T00:06:59.024" v="59" actId="478"/>
          <ac:spMkLst>
            <pc:docMk/>
            <pc:sldMk cId="3902406419" sldId="283"/>
            <ac:spMk id="5" creationId="{09C201A3-0575-B48B-8304-EEDC244560B5}"/>
          </ac:spMkLst>
        </pc:spChg>
        <pc:spChg chg="del">
          <ac:chgData name="Neemias Informatica Lima" userId="b77af7bd85500281" providerId="LiveId" clId="{4E1C8C4C-337C-46D5-A43F-D9C1419DEE35}" dt="2023-11-10T00:06:59.024" v="59" actId="478"/>
          <ac:spMkLst>
            <pc:docMk/>
            <pc:sldMk cId="3902406419" sldId="283"/>
            <ac:spMk id="7" creationId="{BD1EFC26-FDC9-6744-B104-ADC3267EE8BD}"/>
          </ac:spMkLst>
        </pc:spChg>
        <pc:spChg chg="mod">
          <ac:chgData name="Neemias Informatica Lima" userId="b77af7bd85500281" providerId="LiveId" clId="{4E1C8C4C-337C-46D5-A43F-D9C1419DEE35}" dt="2023-11-10T00:11:35.664" v="14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12:14.963" v="164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4E1C8C4C-337C-46D5-A43F-D9C1419DEE35}" dt="2023-11-10T00:06:59.541" v="60"/>
          <ac:picMkLst>
            <pc:docMk/>
            <pc:sldMk cId="3902406419" sldId="283"/>
            <ac:picMk id="6" creationId="{EBBF359E-2BA6-DABC-BD55-383EDA7B6175}"/>
          </ac:picMkLst>
        </pc:picChg>
        <pc:picChg chg="del">
          <ac:chgData name="Neemias Informatica Lima" userId="b77af7bd85500281" providerId="LiveId" clId="{4E1C8C4C-337C-46D5-A43F-D9C1419DEE35}" dt="2023-11-10T00:06:59.024" v="59" actId="478"/>
          <ac:picMkLst>
            <pc:docMk/>
            <pc:sldMk cId="3902406419" sldId="283"/>
            <ac:picMk id="8" creationId="{CF9A1591-AB30-A421-B018-103EF1E17B51}"/>
          </ac:picMkLst>
        </pc:picChg>
      </pc:sldChg>
      <pc:sldChg chg="addSp delSp modSp mod">
        <pc:chgData name="Neemias Informatica Lima" userId="b77af7bd85500281" providerId="LiveId" clId="{4E1C8C4C-337C-46D5-A43F-D9C1419DEE35}" dt="2023-11-10T00:14:34.222" v="198" actId="6549"/>
        <pc:sldMkLst>
          <pc:docMk/>
          <pc:sldMk cId="2424059023" sldId="284"/>
        </pc:sldMkLst>
        <pc:spChg chg="add mod">
          <ac:chgData name="Neemias Informatica Lima" userId="b77af7bd85500281" providerId="LiveId" clId="{4E1C8C4C-337C-46D5-A43F-D9C1419DEE35}" dt="2023-11-10T00:07:15.541" v="64"/>
          <ac:spMkLst>
            <pc:docMk/>
            <pc:sldMk cId="2424059023" sldId="284"/>
            <ac:spMk id="2" creationId="{FE318D04-C3FD-22BF-C399-4ACAA15FEF1D}"/>
          </ac:spMkLst>
        </pc:spChg>
        <pc:spChg chg="add mod">
          <ac:chgData name="Neemias Informatica Lima" userId="b77af7bd85500281" providerId="LiveId" clId="{4E1C8C4C-337C-46D5-A43F-D9C1419DEE35}" dt="2023-11-10T00:07:15.541" v="64"/>
          <ac:spMkLst>
            <pc:docMk/>
            <pc:sldMk cId="2424059023" sldId="284"/>
            <ac:spMk id="4" creationId="{FB3725F9-1F69-8334-B964-4866E820E357}"/>
          </ac:spMkLst>
        </pc:spChg>
        <pc:spChg chg="del">
          <ac:chgData name="Neemias Informatica Lima" userId="b77af7bd85500281" providerId="LiveId" clId="{4E1C8C4C-337C-46D5-A43F-D9C1419DEE35}" dt="2023-11-10T00:07:15.068" v="63" actId="478"/>
          <ac:spMkLst>
            <pc:docMk/>
            <pc:sldMk cId="2424059023" sldId="284"/>
            <ac:spMk id="5" creationId="{C0F399F5-E754-16A6-3659-0DE597719086}"/>
          </ac:spMkLst>
        </pc:spChg>
        <pc:spChg chg="del">
          <ac:chgData name="Neemias Informatica Lima" userId="b77af7bd85500281" providerId="LiveId" clId="{4E1C8C4C-337C-46D5-A43F-D9C1419DEE35}" dt="2023-11-10T00:07:15.068" v="63" actId="478"/>
          <ac:spMkLst>
            <pc:docMk/>
            <pc:sldMk cId="2424059023" sldId="284"/>
            <ac:spMk id="7" creationId="{74BA9D31-6AC8-DE98-112D-4FC3850A876B}"/>
          </ac:spMkLst>
        </pc:spChg>
        <pc:spChg chg="mod">
          <ac:chgData name="Neemias Informatica Lima" userId="b77af7bd85500281" providerId="LiveId" clId="{4E1C8C4C-337C-46D5-A43F-D9C1419DEE35}" dt="2023-11-10T00:13:43.471" v="176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14:34.222" v="198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4E1C8C4C-337C-46D5-A43F-D9C1419DEE35}" dt="2023-11-10T00:07:15.541" v="64"/>
          <ac:picMkLst>
            <pc:docMk/>
            <pc:sldMk cId="2424059023" sldId="284"/>
            <ac:picMk id="6" creationId="{281B036F-BBCF-7D34-3DE4-F016A1235977}"/>
          </ac:picMkLst>
        </pc:picChg>
        <pc:picChg chg="del">
          <ac:chgData name="Neemias Informatica Lima" userId="b77af7bd85500281" providerId="LiveId" clId="{4E1C8C4C-337C-46D5-A43F-D9C1419DEE35}" dt="2023-11-10T00:07:15.068" v="63" actId="478"/>
          <ac:picMkLst>
            <pc:docMk/>
            <pc:sldMk cId="2424059023" sldId="284"/>
            <ac:picMk id="8" creationId="{E21A921E-2FC5-43DE-4BD7-BC0151EABB85}"/>
          </ac:picMkLst>
        </pc:picChg>
      </pc:sldChg>
      <pc:sldChg chg="addSp delSp modSp mod">
        <pc:chgData name="Neemias Informatica Lima" userId="b77af7bd85500281" providerId="LiveId" clId="{4E1C8C4C-337C-46D5-A43F-D9C1419DEE35}" dt="2023-11-10T00:16:38.605" v="241" actId="20577"/>
        <pc:sldMkLst>
          <pc:docMk/>
          <pc:sldMk cId="2241968852" sldId="285"/>
        </pc:sldMkLst>
        <pc:spChg chg="add mod">
          <ac:chgData name="Neemias Informatica Lima" userId="b77af7bd85500281" providerId="LiveId" clId="{4E1C8C4C-337C-46D5-A43F-D9C1419DEE35}" dt="2023-11-10T00:07:33.029" v="68"/>
          <ac:spMkLst>
            <pc:docMk/>
            <pc:sldMk cId="2241968852" sldId="285"/>
            <ac:spMk id="2" creationId="{7321AD16-22DF-9043-AD8A-D85DEE3B1FE6}"/>
          </ac:spMkLst>
        </pc:spChg>
        <pc:spChg chg="add mod">
          <ac:chgData name="Neemias Informatica Lima" userId="b77af7bd85500281" providerId="LiveId" clId="{4E1C8C4C-337C-46D5-A43F-D9C1419DEE35}" dt="2023-11-10T00:07:33.029" v="68"/>
          <ac:spMkLst>
            <pc:docMk/>
            <pc:sldMk cId="2241968852" sldId="285"/>
            <ac:spMk id="4" creationId="{5F40508A-2898-7AEB-C067-C6D3C4A269AE}"/>
          </ac:spMkLst>
        </pc:spChg>
        <pc:spChg chg="del">
          <ac:chgData name="Neemias Informatica Lima" userId="b77af7bd85500281" providerId="LiveId" clId="{4E1C8C4C-337C-46D5-A43F-D9C1419DEE35}" dt="2023-11-10T00:07:32.460" v="67" actId="478"/>
          <ac:spMkLst>
            <pc:docMk/>
            <pc:sldMk cId="2241968852" sldId="285"/>
            <ac:spMk id="5" creationId="{6FC5854A-468F-1BFC-A815-338D79212C87}"/>
          </ac:spMkLst>
        </pc:spChg>
        <pc:spChg chg="del">
          <ac:chgData name="Neemias Informatica Lima" userId="b77af7bd85500281" providerId="LiveId" clId="{4E1C8C4C-337C-46D5-A43F-D9C1419DEE35}" dt="2023-11-10T00:07:32.460" v="67" actId="478"/>
          <ac:spMkLst>
            <pc:docMk/>
            <pc:sldMk cId="2241968852" sldId="285"/>
            <ac:spMk id="7" creationId="{394FB5EA-A921-AA09-C28C-CDFE17730A27}"/>
          </ac:spMkLst>
        </pc:spChg>
        <pc:spChg chg="mod">
          <ac:chgData name="Neemias Informatica Lima" userId="b77af7bd85500281" providerId="LiveId" clId="{4E1C8C4C-337C-46D5-A43F-D9C1419DEE35}" dt="2023-11-10T00:15:35.090" v="20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16:38.605" v="241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4E1C8C4C-337C-46D5-A43F-D9C1419DEE35}" dt="2023-11-10T00:07:33.029" v="68"/>
          <ac:picMkLst>
            <pc:docMk/>
            <pc:sldMk cId="2241968852" sldId="285"/>
            <ac:picMk id="6" creationId="{5AD530DE-5CCC-2E15-BAC3-73D005BE7D3E}"/>
          </ac:picMkLst>
        </pc:picChg>
        <pc:picChg chg="del">
          <ac:chgData name="Neemias Informatica Lima" userId="b77af7bd85500281" providerId="LiveId" clId="{4E1C8C4C-337C-46D5-A43F-D9C1419DEE35}" dt="2023-11-10T00:07:32.460" v="67" actId="478"/>
          <ac:picMkLst>
            <pc:docMk/>
            <pc:sldMk cId="2241968852" sldId="285"/>
            <ac:picMk id="8" creationId="{160F83C6-B431-2D45-A392-F57D6AF93B2C}"/>
          </ac:picMkLst>
        </pc:picChg>
      </pc:sldChg>
      <pc:sldChg chg="addSp delSp modSp mod">
        <pc:chgData name="Neemias Informatica Lima" userId="b77af7bd85500281" providerId="LiveId" clId="{4E1C8C4C-337C-46D5-A43F-D9C1419DEE35}" dt="2023-11-10T00:18:51.994" v="302" actId="20577"/>
        <pc:sldMkLst>
          <pc:docMk/>
          <pc:sldMk cId="1959249856" sldId="286"/>
        </pc:sldMkLst>
        <pc:spChg chg="add mod">
          <ac:chgData name="Neemias Informatica Lima" userId="b77af7bd85500281" providerId="LiveId" clId="{4E1C8C4C-337C-46D5-A43F-D9C1419DEE35}" dt="2023-11-10T00:07:47.392" v="72"/>
          <ac:spMkLst>
            <pc:docMk/>
            <pc:sldMk cId="1959249856" sldId="286"/>
            <ac:spMk id="2" creationId="{1257415A-5C3B-183B-FE89-4368110B7580}"/>
          </ac:spMkLst>
        </pc:spChg>
        <pc:spChg chg="add mod">
          <ac:chgData name="Neemias Informatica Lima" userId="b77af7bd85500281" providerId="LiveId" clId="{4E1C8C4C-337C-46D5-A43F-D9C1419DEE35}" dt="2023-11-10T00:07:47.392" v="72"/>
          <ac:spMkLst>
            <pc:docMk/>
            <pc:sldMk cId="1959249856" sldId="286"/>
            <ac:spMk id="4" creationId="{77104416-506E-512A-5407-4B782E7ACEB6}"/>
          </ac:spMkLst>
        </pc:spChg>
        <pc:spChg chg="del">
          <ac:chgData name="Neemias Informatica Lima" userId="b77af7bd85500281" providerId="LiveId" clId="{4E1C8C4C-337C-46D5-A43F-D9C1419DEE35}" dt="2023-11-10T00:07:46.948" v="71" actId="478"/>
          <ac:spMkLst>
            <pc:docMk/>
            <pc:sldMk cId="1959249856" sldId="286"/>
            <ac:spMk id="5" creationId="{6FCEAA4B-4541-1140-9E59-A50D96E62A51}"/>
          </ac:spMkLst>
        </pc:spChg>
        <pc:spChg chg="del">
          <ac:chgData name="Neemias Informatica Lima" userId="b77af7bd85500281" providerId="LiveId" clId="{4E1C8C4C-337C-46D5-A43F-D9C1419DEE35}" dt="2023-11-10T00:07:46.948" v="71" actId="478"/>
          <ac:spMkLst>
            <pc:docMk/>
            <pc:sldMk cId="1959249856" sldId="286"/>
            <ac:spMk id="7" creationId="{18560DD6-033B-CA60-83B9-98BBF26586DA}"/>
          </ac:spMkLst>
        </pc:spChg>
        <pc:spChg chg="mod">
          <ac:chgData name="Neemias Informatica Lima" userId="b77af7bd85500281" providerId="LiveId" clId="{4E1C8C4C-337C-46D5-A43F-D9C1419DEE35}" dt="2023-11-10T00:17:50.902" v="26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18:51.994" v="302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4E1C8C4C-337C-46D5-A43F-D9C1419DEE35}" dt="2023-11-10T00:07:47.392" v="72"/>
          <ac:picMkLst>
            <pc:docMk/>
            <pc:sldMk cId="1959249856" sldId="286"/>
            <ac:picMk id="6" creationId="{DAA2F9EA-2B95-CAC1-0966-937C9AF511B1}"/>
          </ac:picMkLst>
        </pc:picChg>
        <pc:picChg chg="del">
          <ac:chgData name="Neemias Informatica Lima" userId="b77af7bd85500281" providerId="LiveId" clId="{4E1C8C4C-337C-46D5-A43F-D9C1419DEE35}" dt="2023-11-10T00:07:46.948" v="71" actId="478"/>
          <ac:picMkLst>
            <pc:docMk/>
            <pc:sldMk cId="1959249856" sldId="286"/>
            <ac:picMk id="8" creationId="{642ABAA2-DACE-15F3-53AD-E54ECF7E030F}"/>
          </ac:picMkLst>
        </pc:picChg>
      </pc:sldChg>
      <pc:sldChg chg="addSp delSp modSp mod">
        <pc:chgData name="Neemias Informatica Lima" userId="b77af7bd85500281" providerId="LiveId" clId="{4E1C8C4C-337C-46D5-A43F-D9C1419DEE35}" dt="2023-11-10T00:20:17.504" v="327" actId="6549"/>
        <pc:sldMkLst>
          <pc:docMk/>
          <pc:sldMk cId="2857006406" sldId="287"/>
        </pc:sldMkLst>
        <pc:spChg chg="add mod">
          <ac:chgData name="Neemias Informatica Lima" userId="b77af7bd85500281" providerId="LiveId" clId="{4E1C8C4C-337C-46D5-A43F-D9C1419DEE35}" dt="2023-11-10T00:08:12.504" v="78"/>
          <ac:spMkLst>
            <pc:docMk/>
            <pc:sldMk cId="2857006406" sldId="287"/>
            <ac:spMk id="2" creationId="{E160B41A-47E6-F2CE-EDAB-CB1BBD4D4E3A}"/>
          </ac:spMkLst>
        </pc:spChg>
        <pc:spChg chg="add mod">
          <ac:chgData name="Neemias Informatica Lima" userId="b77af7bd85500281" providerId="LiveId" clId="{4E1C8C4C-337C-46D5-A43F-D9C1419DEE35}" dt="2023-11-10T00:08:12.504" v="78"/>
          <ac:spMkLst>
            <pc:docMk/>
            <pc:sldMk cId="2857006406" sldId="287"/>
            <ac:spMk id="4" creationId="{C9F37BA4-3D46-FB80-9EB4-BE389B549B1E}"/>
          </ac:spMkLst>
        </pc:spChg>
        <pc:spChg chg="del">
          <ac:chgData name="Neemias Informatica Lima" userId="b77af7bd85500281" providerId="LiveId" clId="{4E1C8C4C-337C-46D5-A43F-D9C1419DEE35}" dt="2023-11-10T00:08:12.132" v="77" actId="478"/>
          <ac:spMkLst>
            <pc:docMk/>
            <pc:sldMk cId="2857006406" sldId="287"/>
            <ac:spMk id="5" creationId="{8217F3EA-FBAA-79DE-8737-1384F75C7DDD}"/>
          </ac:spMkLst>
        </pc:spChg>
        <pc:spChg chg="del">
          <ac:chgData name="Neemias Informatica Lima" userId="b77af7bd85500281" providerId="LiveId" clId="{4E1C8C4C-337C-46D5-A43F-D9C1419DEE35}" dt="2023-11-10T00:08:12.132" v="77" actId="478"/>
          <ac:spMkLst>
            <pc:docMk/>
            <pc:sldMk cId="2857006406" sldId="287"/>
            <ac:spMk id="7" creationId="{379B63F7-B694-2787-5D63-29B46C15249E}"/>
          </ac:spMkLst>
        </pc:spChg>
        <pc:spChg chg="mod">
          <ac:chgData name="Neemias Informatica Lima" userId="b77af7bd85500281" providerId="LiveId" clId="{4E1C8C4C-337C-46D5-A43F-D9C1419DEE35}" dt="2023-11-10T00:20:17.504" v="327" actId="6549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4E1C8C4C-337C-46D5-A43F-D9C1419DEE35}" dt="2023-11-10T00:08:12.504" v="78"/>
          <ac:picMkLst>
            <pc:docMk/>
            <pc:sldMk cId="2857006406" sldId="287"/>
            <ac:picMk id="6" creationId="{057A0C10-C599-9257-80C2-48CAD0B192E1}"/>
          </ac:picMkLst>
        </pc:picChg>
        <pc:picChg chg="del">
          <ac:chgData name="Neemias Informatica Lima" userId="b77af7bd85500281" providerId="LiveId" clId="{4E1C8C4C-337C-46D5-A43F-D9C1419DEE35}" dt="2023-11-10T00:08:12.132" v="77" actId="478"/>
          <ac:picMkLst>
            <pc:docMk/>
            <pc:sldMk cId="2857006406" sldId="287"/>
            <ac:picMk id="8" creationId="{C9903CB3-0063-A48A-CEB3-8FF0D494E454}"/>
          </ac:picMkLst>
        </pc:picChg>
      </pc:sldChg>
      <pc:sldChg chg="addSp delSp modSp mod">
        <pc:chgData name="Neemias Informatica Lima" userId="b77af7bd85500281" providerId="LiveId" clId="{4E1C8C4C-337C-46D5-A43F-D9C1419DEE35}" dt="2023-11-10T00:10:23.640" v="136" actId="20577"/>
        <pc:sldMkLst>
          <pc:docMk/>
          <pc:sldMk cId="2630436816" sldId="288"/>
        </pc:sldMkLst>
        <pc:spChg chg="add mod">
          <ac:chgData name="Neemias Informatica Lima" userId="b77af7bd85500281" providerId="LiveId" clId="{4E1C8C4C-337C-46D5-A43F-D9C1419DEE35}" dt="2023-11-10T00:06:32.622" v="55"/>
          <ac:spMkLst>
            <pc:docMk/>
            <pc:sldMk cId="2630436816" sldId="288"/>
            <ac:spMk id="2" creationId="{F41C0DDD-B644-CECE-2651-79958344FA4D}"/>
          </ac:spMkLst>
        </pc:spChg>
        <pc:spChg chg="add mod">
          <ac:chgData name="Neemias Informatica Lima" userId="b77af7bd85500281" providerId="LiveId" clId="{4E1C8C4C-337C-46D5-A43F-D9C1419DEE35}" dt="2023-11-10T00:06:32.622" v="55"/>
          <ac:spMkLst>
            <pc:docMk/>
            <pc:sldMk cId="2630436816" sldId="288"/>
            <ac:spMk id="4" creationId="{426C4C4C-C478-CBE7-BDE6-0C85285F55BE}"/>
          </ac:spMkLst>
        </pc:spChg>
        <pc:spChg chg="del">
          <ac:chgData name="Neemias Informatica Lima" userId="b77af7bd85500281" providerId="LiveId" clId="{4E1C8C4C-337C-46D5-A43F-D9C1419DEE35}" dt="2023-11-10T00:06:32.272" v="54" actId="478"/>
          <ac:spMkLst>
            <pc:docMk/>
            <pc:sldMk cId="2630436816" sldId="288"/>
            <ac:spMk id="5" creationId="{5F29D246-1431-0DE6-7420-38DFCB073C15}"/>
          </ac:spMkLst>
        </pc:spChg>
        <pc:spChg chg="del">
          <ac:chgData name="Neemias Informatica Lima" userId="b77af7bd85500281" providerId="LiveId" clId="{4E1C8C4C-337C-46D5-A43F-D9C1419DEE35}" dt="2023-11-10T00:06:32.272" v="54" actId="478"/>
          <ac:spMkLst>
            <pc:docMk/>
            <pc:sldMk cId="2630436816" sldId="288"/>
            <ac:spMk id="7" creationId="{1A52D104-2363-74DC-BF60-85043E4748DF}"/>
          </ac:spMkLst>
        </pc:spChg>
        <pc:spChg chg="mod">
          <ac:chgData name="Neemias Informatica Lima" userId="b77af7bd85500281" providerId="LiveId" clId="{4E1C8C4C-337C-46D5-A43F-D9C1419DEE35}" dt="2023-11-10T00:10:23.640" v="13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9:35.354" v="114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4E1C8C4C-337C-46D5-A43F-D9C1419DEE35}" dt="2023-11-10T00:06:32.622" v="55"/>
          <ac:picMkLst>
            <pc:docMk/>
            <pc:sldMk cId="2630436816" sldId="288"/>
            <ac:picMk id="6" creationId="{5BD4D143-721E-586A-75D3-F68069DCCE33}"/>
          </ac:picMkLst>
        </pc:picChg>
        <pc:picChg chg="del">
          <ac:chgData name="Neemias Informatica Lima" userId="b77af7bd85500281" providerId="LiveId" clId="{4E1C8C4C-337C-46D5-A43F-D9C1419DEE35}" dt="2023-11-10T00:06:32.272" v="54" actId="478"/>
          <ac:picMkLst>
            <pc:docMk/>
            <pc:sldMk cId="2630436816" sldId="288"/>
            <ac:picMk id="8" creationId="{07715C8A-F2CA-FEF3-EED8-897D9BEB9ED0}"/>
          </ac:picMkLst>
        </pc:picChg>
      </pc:sldChg>
      <pc:sldChg chg="addSp delSp modSp mod">
        <pc:chgData name="Neemias Informatica Lima" userId="b77af7bd85500281" providerId="LiveId" clId="{4E1C8C4C-337C-46D5-A43F-D9C1419DEE35}" dt="2023-11-10T00:13:09.129" v="171" actId="6549"/>
        <pc:sldMkLst>
          <pc:docMk/>
          <pc:sldMk cId="3032827026" sldId="289"/>
        </pc:sldMkLst>
        <pc:spChg chg="add mod">
          <ac:chgData name="Neemias Informatica Lima" userId="b77af7bd85500281" providerId="LiveId" clId="{4E1C8C4C-337C-46D5-A43F-D9C1419DEE35}" dt="2023-11-10T00:07:07.872" v="62"/>
          <ac:spMkLst>
            <pc:docMk/>
            <pc:sldMk cId="3032827026" sldId="289"/>
            <ac:spMk id="2" creationId="{B4D81F1D-3AA9-3AD0-98A4-A2FAD02B1E1E}"/>
          </ac:spMkLst>
        </pc:spChg>
        <pc:spChg chg="add mod">
          <ac:chgData name="Neemias Informatica Lima" userId="b77af7bd85500281" providerId="LiveId" clId="{4E1C8C4C-337C-46D5-A43F-D9C1419DEE35}" dt="2023-11-10T00:07:07.872" v="62"/>
          <ac:spMkLst>
            <pc:docMk/>
            <pc:sldMk cId="3032827026" sldId="289"/>
            <ac:spMk id="4" creationId="{E869D319-B784-11B1-DC2A-73E7045E77FD}"/>
          </ac:spMkLst>
        </pc:spChg>
        <pc:spChg chg="del">
          <ac:chgData name="Neemias Informatica Lima" userId="b77af7bd85500281" providerId="LiveId" clId="{4E1C8C4C-337C-46D5-A43F-D9C1419DEE35}" dt="2023-11-10T00:07:07.165" v="61" actId="478"/>
          <ac:spMkLst>
            <pc:docMk/>
            <pc:sldMk cId="3032827026" sldId="289"/>
            <ac:spMk id="5" creationId="{4564CE88-CC83-1F62-35D7-2047BC5D5595}"/>
          </ac:spMkLst>
        </pc:spChg>
        <pc:spChg chg="del">
          <ac:chgData name="Neemias Informatica Lima" userId="b77af7bd85500281" providerId="LiveId" clId="{4E1C8C4C-337C-46D5-A43F-D9C1419DEE35}" dt="2023-11-10T00:07:07.165" v="61" actId="478"/>
          <ac:spMkLst>
            <pc:docMk/>
            <pc:sldMk cId="3032827026" sldId="289"/>
            <ac:spMk id="7" creationId="{7C94BAC1-F096-E9B7-EC6C-4861201DD0D5}"/>
          </ac:spMkLst>
        </pc:spChg>
        <pc:spChg chg="mod">
          <ac:chgData name="Neemias Informatica Lima" userId="b77af7bd85500281" providerId="LiveId" clId="{4E1C8C4C-337C-46D5-A43F-D9C1419DEE35}" dt="2023-11-10T00:13:09.129" v="171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4E1C8C4C-337C-46D5-A43F-D9C1419DEE35}" dt="2023-11-10T00:11:39.772" v="150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4E1C8C4C-337C-46D5-A43F-D9C1419DEE35}" dt="2023-11-10T00:07:07.872" v="62"/>
          <ac:picMkLst>
            <pc:docMk/>
            <pc:sldMk cId="3032827026" sldId="289"/>
            <ac:picMk id="6" creationId="{3CC464EC-EF35-AD04-CE97-B81251D763FA}"/>
          </ac:picMkLst>
        </pc:picChg>
        <pc:picChg chg="del">
          <ac:chgData name="Neemias Informatica Lima" userId="b77af7bd85500281" providerId="LiveId" clId="{4E1C8C4C-337C-46D5-A43F-D9C1419DEE35}" dt="2023-11-10T00:07:07.165" v="61" actId="478"/>
          <ac:picMkLst>
            <pc:docMk/>
            <pc:sldMk cId="3032827026" sldId="289"/>
            <ac:picMk id="8" creationId="{238FA93D-C4E2-DE5C-852F-B5B4A18FB64A}"/>
          </ac:picMkLst>
        </pc:picChg>
      </pc:sldChg>
      <pc:sldChg chg="addSp delSp modSp mod">
        <pc:chgData name="Neemias Informatica Lima" userId="b77af7bd85500281" providerId="LiveId" clId="{4E1C8C4C-337C-46D5-A43F-D9C1419DEE35}" dt="2023-11-10T00:15:14.983" v="206" actId="6549"/>
        <pc:sldMkLst>
          <pc:docMk/>
          <pc:sldMk cId="3772032319" sldId="290"/>
        </pc:sldMkLst>
        <pc:spChg chg="add mod">
          <ac:chgData name="Neemias Informatica Lima" userId="b77af7bd85500281" providerId="LiveId" clId="{4E1C8C4C-337C-46D5-A43F-D9C1419DEE35}" dt="2023-11-10T00:07:22.497" v="66"/>
          <ac:spMkLst>
            <pc:docMk/>
            <pc:sldMk cId="3772032319" sldId="290"/>
            <ac:spMk id="2" creationId="{51F6DACC-F251-1AF1-C450-BD82DC8056A2}"/>
          </ac:spMkLst>
        </pc:spChg>
        <pc:spChg chg="add mod">
          <ac:chgData name="Neemias Informatica Lima" userId="b77af7bd85500281" providerId="LiveId" clId="{4E1C8C4C-337C-46D5-A43F-D9C1419DEE35}" dt="2023-11-10T00:07:22.497" v="66"/>
          <ac:spMkLst>
            <pc:docMk/>
            <pc:sldMk cId="3772032319" sldId="290"/>
            <ac:spMk id="4" creationId="{4D5AAEC5-D36B-AB38-4A72-3A2D9C904995}"/>
          </ac:spMkLst>
        </pc:spChg>
        <pc:spChg chg="del">
          <ac:chgData name="Neemias Informatica Lima" userId="b77af7bd85500281" providerId="LiveId" clId="{4E1C8C4C-337C-46D5-A43F-D9C1419DEE35}" dt="2023-11-10T00:07:22.081" v="65" actId="478"/>
          <ac:spMkLst>
            <pc:docMk/>
            <pc:sldMk cId="3772032319" sldId="290"/>
            <ac:spMk id="5" creationId="{BA079931-9F80-A8B5-3ADC-82A70EA6CD1C}"/>
          </ac:spMkLst>
        </pc:spChg>
        <pc:spChg chg="del">
          <ac:chgData name="Neemias Informatica Lima" userId="b77af7bd85500281" providerId="LiveId" clId="{4E1C8C4C-337C-46D5-A43F-D9C1419DEE35}" dt="2023-11-10T00:07:22.081" v="65" actId="478"/>
          <ac:spMkLst>
            <pc:docMk/>
            <pc:sldMk cId="3772032319" sldId="290"/>
            <ac:spMk id="7" creationId="{83F5A7A8-ED37-3E13-AC3D-0367B631725A}"/>
          </ac:spMkLst>
        </pc:spChg>
        <pc:spChg chg="mod">
          <ac:chgData name="Neemias Informatica Lima" userId="b77af7bd85500281" providerId="LiveId" clId="{4E1C8C4C-337C-46D5-A43F-D9C1419DEE35}" dt="2023-11-10T00:15:14.983" v="206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4E1C8C4C-337C-46D5-A43F-D9C1419DEE35}" dt="2023-11-10T00:13:49.287" v="181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4E1C8C4C-337C-46D5-A43F-D9C1419DEE35}" dt="2023-11-10T00:07:22.497" v="66"/>
          <ac:picMkLst>
            <pc:docMk/>
            <pc:sldMk cId="3772032319" sldId="290"/>
            <ac:picMk id="6" creationId="{59E3138C-DC85-2A43-E937-AACECF05F49F}"/>
          </ac:picMkLst>
        </pc:picChg>
        <pc:picChg chg="del">
          <ac:chgData name="Neemias Informatica Lima" userId="b77af7bd85500281" providerId="LiveId" clId="{4E1C8C4C-337C-46D5-A43F-D9C1419DEE35}" dt="2023-11-10T00:07:22.081" v="65" actId="478"/>
          <ac:picMkLst>
            <pc:docMk/>
            <pc:sldMk cId="3772032319" sldId="290"/>
            <ac:picMk id="8" creationId="{DC856A3A-489B-B61D-66A4-67E7C39CB61B}"/>
          </ac:picMkLst>
        </pc:picChg>
      </pc:sldChg>
      <pc:sldChg chg="addSp delSp modSp mod">
        <pc:chgData name="Neemias Informatica Lima" userId="b77af7bd85500281" providerId="LiveId" clId="{4E1C8C4C-337C-46D5-A43F-D9C1419DEE35}" dt="2023-11-10T00:17:20.166" v="266" actId="20577"/>
        <pc:sldMkLst>
          <pc:docMk/>
          <pc:sldMk cId="1768216317" sldId="291"/>
        </pc:sldMkLst>
        <pc:spChg chg="add mod">
          <ac:chgData name="Neemias Informatica Lima" userId="b77af7bd85500281" providerId="LiveId" clId="{4E1C8C4C-337C-46D5-A43F-D9C1419DEE35}" dt="2023-11-10T00:07:40.572" v="70"/>
          <ac:spMkLst>
            <pc:docMk/>
            <pc:sldMk cId="1768216317" sldId="291"/>
            <ac:spMk id="2" creationId="{B1A2DDA4-6F2F-A8D8-CEB4-307A1CCC94B1}"/>
          </ac:spMkLst>
        </pc:spChg>
        <pc:spChg chg="add mod">
          <ac:chgData name="Neemias Informatica Lima" userId="b77af7bd85500281" providerId="LiveId" clId="{4E1C8C4C-337C-46D5-A43F-D9C1419DEE35}" dt="2023-11-10T00:07:40.572" v="70"/>
          <ac:spMkLst>
            <pc:docMk/>
            <pc:sldMk cId="1768216317" sldId="291"/>
            <ac:spMk id="4" creationId="{2E7E9DDE-1FB0-562E-E6D5-00F02A3B36F0}"/>
          </ac:spMkLst>
        </pc:spChg>
        <pc:spChg chg="del">
          <ac:chgData name="Neemias Informatica Lima" userId="b77af7bd85500281" providerId="LiveId" clId="{4E1C8C4C-337C-46D5-A43F-D9C1419DEE35}" dt="2023-11-10T00:07:40.177" v="69" actId="478"/>
          <ac:spMkLst>
            <pc:docMk/>
            <pc:sldMk cId="1768216317" sldId="291"/>
            <ac:spMk id="5" creationId="{410077CF-5BD3-38FD-E988-126F10E77720}"/>
          </ac:spMkLst>
        </pc:spChg>
        <pc:spChg chg="del">
          <ac:chgData name="Neemias Informatica Lima" userId="b77af7bd85500281" providerId="LiveId" clId="{4E1C8C4C-337C-46D5-A43F-D9C1419DEE35}" dt="2023-11-10T00:07:40.177" v="69" actId="478"/>
          <ac:spMkLst>
            <pc:docMk/>
            <pc:sldMk cId="1768216317" sldId="291"/>
            <ac:spMk id="7" creationId="{9E6756DD-207B-FF91-5685-EDCB483F64CA}"/>
          </ac:spMkLst>
        </pc:spChg>
        <pc:spChg chg="mod">
          <ac:chgData name="Neemias Informatica Lima" userId="b77af7bd85500281" providerId="LiveId" clId="{4E1C8C4C-337C-46D5-A43F-D9C1419DEE35}" dt="2023-11-10T00:17:20.166" v="266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4E1C8C4C-337C-46D5-A43F-D9C1419DEE35}" dt="2023-11-10T00:15:39.554" v="212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4E1C8C4C-337C-46D5-A43F-D9C1419DEE35}" dt="2023-11-10T00:07:40.572" v="70"/>
          <ac:picMkLst>
            <pc:docMk/>
            <pc:sldMk cId="1768216317" sldId="291"/>
            <ac:picMk id="6" creationId="{43EDB5B2-68F7-8A6E-70D9-42AAB845B72D}"/>
          </ac:picMkLst>
        </pc:picChg>
        <pc:picChg chg="del">
          <ac:chgData name="Neemias Informatica Lima" userId="b77af7bd85500281" providerId="LiveId" clId="{4E1C8C4C-337C-46D5-A43F-D9C1419DEE35}" dt="2023-11-10T00:07:40.177" v="69" actId="478"/>
          <ac:picMkLst>
            <pc:docMk/>
            <pc:sldMk cId="1768216317" sldId="291"/>
            <ac:picMk id="8" creationId="{EBCC23E2-CCBE-9F79-95CE-36EFF37D61F6}"/>
          </ac:picMkLst>
        </pc:picChg>
      </pc:sldChg>
      <pc:sldChg chg="addSp delSp modSp mod">
        <pc:chgData name="Neemias Informatica Lima" userId="b77af7bd85500281" providerId="LiveId" clId="{4E1C8C4C-337C-46D5-A43F-D9C1419DEE35}" dt="2023-11-10T00:19:27.230" v="313" actId="20577"/>
        <pc:sldMkLst>
          <pc:docMk/>
          <pc:sldMk cId="3757265641" sldId="292"/>
        </pc:sldMkLst>
        <pc:spChg chg="add mod">
          <ac:chgData name="Neemias Informatica Lima" userId="b77af7bd85500281" providerId="LiveId" clId="{4E1C8C4C-337C-46D5-A43F-D9C1419DEE35}" dt="2023-11-10T00:07:55.241" v="74"/>
          <ac:spMkLst>
            <pc:docMk/>
            <pc:sldMk cId="3757265641" sldId="292"/>
            <ac:spMk id="2" creationId="{8AB0DACC-9816-0E47-A4B1-2857BCE99ABA}"/>
          </ac:spMkLst>
        </pc:spChg>
        <pc:spChg chg="add mod">
          <ac:chgData name="Neemias Informatica Lima" userId="b77af7bd85500281" providerId="LiveId" clId="{4E1C8C4C-337C-46D5-A43F-D9C1419DEE35}" dt="2023-11-10T00:07:55.241" v="74"/>
          <ac:spMkLst>
            <pc:docMk/>
            <pc:sldMk cId="3757265641" sldId="292"/>
            <ac:spMk id="4" creationId="{FCAADCC0-9B14-BE13-E8CE-5F773B50F777}"/>
          </ac:spMkLst>
        </pc:spChg>
        <pc:spChg chg="del">
          <ac:chgData name="Neemias Informatica Lima" userId="b77af7bd85500281" providerId="LiveId" clId="{4E1C8C4C-337C-46D5-A43F-D9C1419DEE35}" dt="2023-11-10T00:07:54.820" v="73" actId="478"/>
          <ac:spMkLst>
            <pc:docMk/>
            <pc:sldMk cId="3757265641" sldId="292"/>
            <ac:spMk id="5" creationId="{64655730-BE0B-2374-5F6E-4CCA615CEB90}"/>
          </ac:spMkLst>
        </pc:spChg>
        <pc:spChg chg="del">
          <ac:chgData name="Neemias Informatica Lima" userId="b77af7bd85500281" providerId="LiveId" clId="{4E1C8C4C-337C-46D5-A43F-D9C1419DEE35}" dt="2023-11-10T00:07:54.820" v="73" actId="478"/>
          <ac:spMkLst>
            <pc:docMk/>
            <pc:sldMk cId="3757265641" sldId="292"/>
            <ac:spMk id="7" creationId="{097CE697-574A-39D7-64CC-5321B999EC2F}"/>
          </ac:spMkLst>
        </pc:spChg>
        <pc:spChg chg="mod">
          <ac:chgData name="Neemias Informatica Lima" userId="b77af7bd85500281" providerId="LiveId" clId="{4E1C8C4C-337C-46D5-A43F-D9C1419DEE35}" dt="2023-11-10T00:19:27.230" v="313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4E1C8C4C-337C-46D5-A43F-D9C1419DEE35}" dt="2023-11-10T00:17:55.957" v="274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4E1C8C4C-337C-46D5-A43F-D9C1419DEE35}" dt="2023-11-10T00:07:55.241" v="74"/>
          <ac:picMkLst>
            <pc:docMk/>
            <pc:sldMk cId="3757265641" sldId="292"/>
            <ac:picMk id="6" creationId="{7E28B24B-47FE-81C4-5A83-3FFB9E2110E8}"/>
          </ac:picMkLst>
        </pc:picChg>
        <pc:picChg chg="del">
          <ac:chgData name="Neemias Informatica Lima" userId="b77af7bd85500281" providerId="LiveId" clId="{4E1C8C4C-337C-46D5-A43F-D9C1419DEE35}" dt="2023-11-10T00:07:54.820" v="73" actId="478"/>
          <ac:picMkLst>
            <pc:docMk/>
            <pc:sldMk cId="3757265641" sldId="292"/>
            <ac:picMk id="8" creationId="{CAF896B6-A58D-8C42-0900-D0244A716B6F}"/>
          </ac:picMkLst>
        </pc:picChg>
      </pc:sldChg>
      <pc:sldChg chg="addSp delSp modSp mod">
        <pc:chgData name="Neemias Informatica Lima" userId="b77af7bd85500281" providerId="LiveId" clId="{4E1C8C4C-337C-46D5-A43F-D9C1419DEE35}" dt="2023-11-10T00:19:50.447" v="316"/>
        <pc:sldMkLst>
          <pc:docMk/>
          <pc:sldMk cId="3114938747" sldId="293"/>
        </pc:sldMkLst>
        <pc:spChg chg="add mod">
          <ac:chgData name="Neemias Informatica Lima" userId="b77af7bd85500281" providerId="LiveId" clId="{4E1C8C4C-337C-46D5-A43F-D9C1419DEE35}" dt="2023-11-10T00:08:05.259" v="76"/>
          <ac:spMkLst>
            <pc:docMk/>
            <pc:sldMk cId="3114938747" sldId="293"/>
            <ac:spMk id="2" creationId="{DB5DE5DD-09D9-535E-2F34-12979525328A}"/>
          </ac:spMkLst>
        </pc:spChg>
        <pc:spChg chg="add mod">
          <ac:chgData name="Neemias Informatica Lima" userId="b77af7bd85500281" providerId="LiveId" clId="{4E1C8C4C-337C-46D5-A43F-D9C1419DEE35}" dt="2023-11-10T00:08:05.259" v="76"/>
          <ac:spMkLst>
            <pc:docMk/>
            <pc:sldMk cId="3114938747" sldId="293"/>
            <ac:spMk id="4" creationId="{477A2F28-092F-EDB8-9A9D-B8ABB967CF0F}"/>
          </ac:spMkLst>
        </pc:spChg>
        <pc:spChg chg="del">
          <ac:chgData name="Neemias Informatica Lima" userId="b77af7bd85500281" providerId="LiveId" clId="{4E1C8C4C-337C-46D5-A43F-D9C1419DEE35}" dt="2023-11-10T00:08:04.844" v="75" actId="478"/>
          <ac:spMkLst>
            <pc:docMk/>
            <pc:sldMk cId="3114938747" sldId="293"/>
            <ac:spMk id="5" creationId="{F422C5C0-A385-4A6E-23FF-D8D6062FCFC3}"/>
          </ac:spMkLst>
        </pc:spChg>
        <pc:spChg chg="del">
          <ac:chgData name="Neemias Informatica Lima" userId="b77af7bd85500281" providerId="LiveId" clId="{4E1C8C4C-337C-46D5-A43F-D9C1419DEE35}" dt="2023-11-10T00:08:04.844" v="75" actId="478"/>
          <ac:spMkLst>
            <pc:docMk/>
            <pc:sldMk cId="3114938747" sldId="293"/>
            <ac:spMk id="7" creationId="{94C5BCA5-C1AF-0135-85C0-3BD8B408A93D}"/>
          </ac:spMkLst>
        </pc:spChg>
        <pc:spChg chg="mod">
          <ac:chgData name="Neemias Informatica Lima" userId="b77af7bd85500281" providerId="LiveId" clId="{4E1C8C4C-337C-46D5-A43F-D9C1419DEE35}" dt="2023-11-10T00:19:50.447" v="316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4E1C8C4C-337C-46D5-A43F-D9C1419DEE35}" dt="2023-11-10T00:08:05.259" v="76"/>
          <ac:picMkLst>
            <pc:docMk/>
            <pc:sldMk cId="3114938747" sldId="293"/>
            <ac:picMk id="6" creationId="{5F99CD27-8BAF-3A17-C8B3-F142D02CA6A8}"/>
          </ac:picMkLst>
        </pc:picChg>
        <pc:picChg chg="del">
          <ac:chgData name="Neemias Informatica Lima" userId="b77af7bd85500281" providerId="LiveId" clId="{4E1C8C4C-337C-46D5-A43F-D9C1419DEE35}" dt="2023-11-10T00:08:04.844" v="75" actId="478"/>
          <ac:picMkLst>
            <pc:docMk/>
            <pc:sldMk cId="3114938747" sldId="293"/>
            <ac:picMk id="8" creationId="{578FC225-77E8-C181-101B-77FDC8669039}"/>
          </ac:picMkLst>
        </pc:picChg>
      </pc:sldChg>
    </pc:docChg>
  </pc:docChgLst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  <pc:sldChg chg="addSp delSp modSp mod">
        <pc:chgData name="Neemias Informatica Lima" userId="b77af7bd85500281" providerId="LiveId" clId="{67D08E85-DA52-4500-9366-709A01A58869}" dt="2023-02-12T23:43:26.039" v="34" actId="1440"/>
        <pc:sldMkLst>
          <pc:docMk/>
          <pc:sldMk cId="2232331225" sldId="280"/>
        </pc:sldMkLst>
        <pc:spChg chg="mod">
          <ac:chgData name="Neemias Informatica Lima" userId="b77af7bd85500281" providerId="LiveId" clId="{67D08E85-DA52-4500-9366-709A01A58869}" dt="2023-02-12T23:43:12.305" v="33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36.009" v="25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44.691" v="28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39:23.641" v="7" actId="478"/>
          <ac:picMkLst>
            <pc:docMk/>
            <pc:sldMk cId="2232331225" sldId="280"/>
            <ac:picMk id="3" creationId="{357C7B3F-BD2E-AB7E-10EB-BAD6DD50E7A7}"/>
          </ac:picMkLst>
        </pc:picChg>
        <pc:picChg chg="add mod">
          <ac:chgData name="Neemias Informatica Lima" userId="b77af7bd85500281" providerId="LiveId" clId="{67D08E85-DA52-4500-9366-709A01A58869}" dt="2023-02-12T23:39:26.188" v="8" actId="1076"/>
          <ac:picMkLst>
            <pc:docMk/>
            <pc:sldMk cId="2232331225" sldId="280"/>
            <ac:picMk id="4" creationId="{C6F3A0BC-C3CC-4334-B492-5E2DD50216FF}"/>
          </ac:picMkLst>
        </pc:picChg>
        <pc:picChg chg="del">
          <ac:chgData name="Neemias Informatica Lima" userId="b77af7bd85500281" providerId="LiveId" clId="{67D08E85-DA52-4500-9366-709A01A58869}" dt="2023-02-12T23:39:59.493" v="9" actId="478"/>
          <ac:picMkLst>
            <pc:docMk/>
            <pc:sldMk cId="2232331225" sldId="280"/>
            <ac:picMk id="13" creationId="{4CAB6FDA-3BA3-11A9-92E7-82DBFC7035BD}"/>
          </ac:picMkLst>
        </pc:picChg>
        <pc:picChg chg="add mod">
          <ac:chgData name="Neemias Informatica Lima" userId="b77af7bd85500281" providerId="LiveId" clId="{67D08E85-DA52-4500-9366-709A01A58869}" dt="2023-02-12T23:43:26.039" v="34" actId="1440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67D08E85-DA52-4500-9366-709A01A58869}" dt="2023-02-12T23:56:13.404" v="255" actId="6549"/>
        <pc:sldMkLst>
          <pc:docMk/>
          <pc:sldMk cId="2103443556" sldId="281"/>
        </pc:sldMkLst>
        <pc:spChg chg="mod">
          <ac:chgData name="Neemias Informatica Lima" userId="b77af7bd85500281" providerId="LiveId" clId="{67D08E85-DA52-4500-9366-709A01A58869}" dt="2023-02-12T23:56:13.404" v="255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3:53.682" v="38" actId="20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4:28.809" v="43" actId="478"/>
          <ac:picMkLst>
            <pc:docMk/>
            <pc:sldMk cId="2103443556" sldId="281"/>
            <ac:picMk id="2" creationId="{83F58DA6-0CBC-3FB8-DA88-B72D7392B9AE}"/>
          </ac:picMkLst>
        </pc:picChg>
        <pc:picChg chg="del">
          <ac:chgData name="Neemias Informatica Lima" userId="b77af7bd85500281" providerId="LiveId" clId="{67D08E85-DA52-4500-9366-709A01A58869}" dt="2023-02-12T23:44:02.304" v="39" actId="478"/>
          <ac:picMkLst>
            <pc:docMk/>
            <pc:sldMk cId="2103443556" sldId="281"/>
            <ac:picMk id="3" creationId="{F49570C7-A113-A678-6305-5DD2D0DCB942}"/>
          </ac:picMkLst>
        </pc:picChg>
        <pc:picChg chg="add mod">
          <ac:chgData name="Neemias Informatica Lima" userId="b77af7bd85500281" providerId="LiveId" clId="{67D08E85-DA52-4500-9366-709A01A58869}" dt="2023-02-12T23:44:08.770" v="42" actId="14100"/>
          <ac:picMkLst>
            <pc:docMk/>
            <pc:sldMk cId="2103443556" sldId="281"/>
            <ac:picMk id="4" creationId="{854ADA26-F7B5-E851-A19C-B33C3766DE7B}"/>
          </ac:picMkLst>
        </pc:picChg>
        <pc:picChg chg="add mod">
          <ac:chgData name="Neemias Informatica Lima" userId="b77af7bd85500281" providerId="LiveId" clId="{67D08E85-DA52-4500-9366-709A01A58869}" dt="2023-02-12T23:44:43.828" v="50" actId="1037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67D08E85-DA52-4500-9366-709A01A58869}" dt="2023-02-12T23:48:25.792" v="115"/>
        <pc:sldMkLst>
          <pc:docMk/>
          <pc:sldMk cId="3683219421" sldId="282"/>
        </pc:sldMkLst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2" creationId="{1C9C029D-9F7E-59EB-7D97-AE3C4DEF7A1F}"/>
          </ac:spMkLst>
        </pc:spChg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4" creationId="{0ACD4FE8-0FB3-DEF9-E952-6F2B2FE7E622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7" creationId="{C2E85F08-0CB1-61E0-16E5-105FD77AC54C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67D08E85-DA52-4500-9366-709A01A58869}" dt="2023-02-12T23:48:25.792" v="11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30.146" v="91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5" creationId="{2751C383-E816-AE2A-6374-722941101A36}"/>
          </ac:picMkLst>
        </pc:pic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6" creationId="{F5890864-04D7-A6F0-DE98-98C6033A4E54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9" creationId="{23C4DCDC-7522-A0DF-E1C2-2ADF7565FCB9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67D08E85-DA52-4500-9366-709A01A58869}" dt="2023-02-12T23:49:36.374" v="144" actId="207"/>
        <pc:sldMkLst>
          <pc:docMk/>
          <pc:sldMk cId="3902406419" sldId="283"/>
        </pc:sldMkLst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2" creationId="{D88BD668-7F1F-2AE3-3C00-7DBC4EF53153}"/>
          </ac:spMkLst>
        </pc:spChg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3" creationId="{747716D4-7329-CA80-1DE2-16B7F1FF2047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6" creationId="{31C842B8-AC36-71E9-A516-F73D5CA0B538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67D08E85-DA52-4500-9366-709A01A58869}" dt="2023-02-12T23:48:36.741" v="12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9:36.374" v="144" actId="20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4" creationId="{EC420E64-DCEA-8F1E-2BF3-37A69DAD7F77}"/>
          </ac:picMkLst>
        </pc:pic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5" creationId="{89FC7583-ED25-F725-DD3D-7E2647D6D873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8" creationId="{625EFE89-F78B-EBB1-9CB0-1CBF1C2F67A9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07.672" v="177"/>
        <pc:sldMkLst>
          <pc:docMk/>
          <pc:sldMk cId="2424059023" sldId="284"/>
        </pc:sldMkLst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2" creationId="{C686CA8A-D3C0-C1D6-6E9C-77F482E7261F}"/>
          </ac:spMkLst>
        </pc:spChg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3" creationId="{058CE0CD-27AC-DDCA-6726-05BFB8F59F92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6" creationId="{5CEC55D4-D87E-D6C2-9F70-538D42029517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67D08E85-DA52-4500-9366-709A01A58869}" dt="2023-02-12T23:50:40.498" v="16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1:07.672" v="1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4" creationId="{8F80192C-BF49-A4D8-1B4F-6EE99DAF555A}"/>
          </ac:picMkLst>
        </pc:pic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5" creationId="{555945AA-4EBD-BE25-AABC-B2C38DC6ECE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8" creationId="{8702EECD-51D1-C70A-D2BD-B45C94B0A28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28.920" v="205" actId="20577"/>
        <pc:sldMkLst>
          <pc:docMk/>
          <pc:sldMk cId="2241968852" sldId="285"/>
        </pc:sldMkLst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2" creationId="{E1206968-400B-5C94-D865-88123E5ED0EA}"/>
          </ac:spMkLst>
        </pc:spChg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3" creationId="{8B4B812B-5D20-AF2D-E03D-583E2267FE2F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6" creationId="{A9C6F8CF-246A-570A-03D6-8187EFBEDB89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67D08E85-DA52-4500-9366-709A01A58869}" dt="2023-02-12T23:51:51.167" v="18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2:28.920" v="205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4" creationId="{41CB568F-2909-5705-C551-BC8C33B27D95}"/>
          </ac:picMkLst>
        </pc:pic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5" creationId="{1BA36714-53AD-66B4-1CEE-08B210D334AF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8" creationId="{628B461B-6DC0-A68F-1777-A9F031191FB2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08.072" v="230"/>
        <pc:sldMkLst>
          <pc:docMk/>
          <pc:sldMk cId="1959249856" sldId="286"/>
        </pc:sldMkLst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2" creationId="{DEA700FC-83C8-2605-485E-50D061C7B75F}"/>
          </ac:spMkLst>
        </pc:spChg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3" creationId="{5720F88F-7EE6-42C3-FCB3-16C133F24E65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6" creationId="{8B442EF4-B652-BE37-EDAF-703F58551CC9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67D08E85-DA52-4500-9366-709A01A58869}" dt="2023-02-12T23:53:30.663" v="219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4:08.072" v="23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4" creationId="{CC597FA2-FD4F-2277-BD7A-7F51C4F50101}"/>
          </ac:picMkLst>
        </pc:pic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5" creationId="{6F49CCFF-4D1D-A065-D837-CD26D5929E49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8" creationId="{7406FDB4-0976-5055-EF78-8A993A889BC4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17.976" v="251" actId="20577"/>
        <pc:sldMkLst>
          <pc:docMk/>
          <pc:sldMk cId="2857006406" sldId="287"/>
        </pc:sldMkLst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2" creationId="{30190CB2-F69F-6A96-48AF-4667AADE9D62}"/>
          </ac:spMkLst>
        </pc:spChg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3" creationId="{DB376BF7-6AD9-7423-F7BA-554C13BDD0C2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6" creationId="{F56EA440-74E2-8F79-3D05-31E9A0F64533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67D08E85-DA52-4500-9366-709A01A58869}" dt="2023-02-12T23:55:17.976" v="251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4" creationId="{3589F04D-E640-DC07-2FFB-FB64F4DF31B0}"/>
          </ac:picMkLst>
        </pc:pic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5" creationId="{2587AF40-2D6F-F693-2FFD-260922B5024A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8" creationId="{8799D3B6-F708-8339-7DAE-3EF83B8223A7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67D08E85-DA52-4500-9366-709A01A58869}" dt="2023-02-12T23:47:58.689" v="106" actId="20577"/>
        <pc:sldMkLst>
          <pc:docMk/>
          <pc:sldMk cId="2630436816" sldId="288"/>
        </pc:sldMkLst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2" creationId="{ED5E2C5E-D515-C7A1-0E45-9ED32A00A4FC}"/>
          </ac:spMkLst>
        </pc:spChg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3" creationId="{6234C521-A3F7-7431-ECA2-D12BA10AB993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6" creationId="{5D71EAA3-7893-4D45-9E3A-97E239802F34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67D08E85-DA52-4500-9366-709A01A58869}" dt="2023-02-12T23:47:58.689" v="10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23.288" v="88" actId="20577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4" creationId="{F7A120D6-E2B2-9229-C1C5-98AA3F15143C}"/>
          </ac:picMkLst>
        </pc:pic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5" creationId="{877110B8-FABC-C765-1A77-564F6074D66E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8" creationId="{E000AF40-C1C2-04BD-4D53-043502258A45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54.821" v="252" actId="313"/>
        <pc:sldMkLst>
          <pc:docMk/>
          <pc:sldMk cId="3032827026" sldId="289"/>
        </pc:sldMkLst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2" creationId="{5BD05C22-0AE5-584D-5454-3A9A3B1A78EA}"/>
          </ac:spMkLst>
        </pc:spChg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3" creationId="{3BA32948-7EBA-098A-D46A-16D38A909AF5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6" creationId="{C0E9B510-CD9B-0467-06A1-BA5BD27B8EDF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67D08E85-DA52-4500-9366-709A01A58869}" dt="2023-02-12T23:55:54.821" v="252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67D08E85-DA52-4500-9366-709A01A58869}" dt="2023-02-12T23:48:41.865" v="12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4" creationId="{69ED12D6-D1B0-D573-D85D-53CEC6274ABD}"/>
          </ac:picMkLst>
        </pc:pic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5" creationId="{9E8A4BE6-F927-AFCA-007B-E0DE1A0AE467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8" creationId="{68E5EA0E-2BAA-3576-FEFB-129C7962811C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32.364" v="184"/>
        <pc:sldMkLst>
          <pc:docMk/>
          <pc:sldMk cId="3772032319" sldId="290"/>
        </pc:sldMkLst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2" creationId="{4328107A-83C1-222D-E707-4EF785F7F12A}"/>
          </ac:spMkLst>
        </pc:spChg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3" creationId="{F1287257-8226-823D-6201-774C9847F783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6" creationId="{258F165C-FFE4-7265-61FA-76E816404C85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67D08E85-DA52-4500-9366-709A01A58869}" dt="2023-02-12T23:51:32.364" v="18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67D08E85-DA52-4500-9366-709A01A58869}" dt="2023-02-12T23:50:49.132" v="16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4" creationId="{94A5ABA2-6C2E-5E01-3244-89849BA1D3E3}"/>
          </ac:picMkLst>
        </pc:pic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5" creationId="{0E223C39-F311-EEFE-8EC1-C1DE87B13AE9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8" creationId="{90BA5F3F-4950-8D41-DDF5-375F2C88ED93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54.859" v="215" actId="20577"/>
        <pc:sldMkLst>
          <pc:docMk/>
          <pc:sldMk cId="1768216317" sldId="291"/>
        </pc:sldMkLst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2" creationId="{7A4E58ED-0553-F336-1435-795FF50FB452}"/>
          </ac:spMkLst>
        </pc:spChg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3" creationId="{A418F0A0-C4B5-FCA5-5EB3-B7A1B7918546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6" creationId="{7FF482E2-B248-B3C5-CFE6-8E5A6D7EA78B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67D08E85-DA52-4500-9366-709A01A58869}" dt="2023-02-12T23:52:54.859" v="215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67D08E85-DA52-4500-9366-709A01A58869}" dt="2023-02-12T23:51:56.932" v="19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4" creationId="{E78C97A7-55BB-2839-06AD-64E13B539707}"/>
          </ac:picMkLst>
        </pc:pic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5" creationId="{599BA734-ABEA-8744-9F6B-93F9113EE17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8" creationId="{890E538E-07EC-A376-4929-1D0B7D103AA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46.444" v="241"/>
        <pc:sldMkLst>
          <pc:docMk/>
          <pc:sldMk cId="3757265641" sldId="292"/>
        </pc:sldMkLst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2" creationId="{A0DB44E6-F58E-D2CB-9196-3FBA999267F4}"/>
          </ac:spMkLst>
        </pc:spChg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3" creationId="{965A8417-251A-448F-1059-583FAAEEEF93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6" creationId="{BD2981D2-B240-9160-03D8-C6391CE84956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67D08E85-DA52-4500-9366-709A01A58869}" dt="2023-02-12T23:54:46.444" v="24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67D08E85-DA52-4500-9366-709A01A58869}" dt="2023-02-12T23:53:37.289" v="22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4" creationId="{D3796CFA-A66B-827B-7FF8-0C436647E422}"/>
          </ac:picMkLst>
        </pc:pic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5" creationId="{C4AB9179-3C2D-A2FE-F400-58AE681347C6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8" creationId="{58AC132A-C8EC-76E6-23C4-A3185DFF610B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59.736" v="246"/>
        <pc:sldMkLst>
          <pc:docMk/>
          <pc:sldMk cId="3114938747" sldId="293"/>
        </pc:sldMkLst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2" creationId="{707BD544-9DC0-219B-192F-4926D39E14D5}"/>
          </ac:spMkLst>
        </pc:spChg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3" creationId="{C4BFDC45-8EB1-3FFB-B91A-8B48C0DEF2C5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6" creationId="{AE3566F7-D159-9510-BDE7-73790CC5C2D3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67D08E85-DA52-4500-9366-709A01A58869}" dt="2023-02-12T23:54:59.736" v="246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4" creationId="{D82CB1C8-C947-B595-410B-F44E50AFAF1A}"/>
          </ac:picMkLst>
        </pc:pic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5" creationId="{72B65B44-EA53-AAB5-4183-55BDD5BE2BB5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8" creationId="{DB07F899-5E02-C3D0-31DF-0D33300DD741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171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905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Bendito o que vem em nome do Senhor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09</a:t>
            </a: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69790"/>
            <a:ext cx="7644148" cy="646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"A pedra que os construtores rejeitaram, essa veio a ser a pedra angular. Isto procede do Senhor e é maravilhoso aos nossos olhos” (S1118:22, 23).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09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517314" y="4400870"/>
            <a:ext cx="7644148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SI 23; Jo 10:11-15; SI 22; 89:27-32; Cl 1:16; SI 2; Hb 7:20-28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8459030A-0354-25B2-74E5-139FB0FFB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99818" cy="2361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EE0E2C4-477B-4FE7-C1EB-59DC9BE7499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2957" y="1005738"/>
            <a:ext cx="2286526" cy="1901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Rei eterno de poder inigualável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26247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No fim, Cristo terá vitória absoluta sobre Seus inimigos. Fazer deles um “estrado dos Seus pés” é uma imagem que reflete o costume dos antigos reis do Oriente Próximo de colocar os pés no pescoço de seus inimigos derrotados para demonstrar total domínio sobre eles. No entanto, a vara de Cristo não é uma ferramenta de terror (SI 2:9; 110:2).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 vara (“cajado”) era originalmente usada por líderes tribais como símbolo da tribo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Nm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17:2-10). A vara de Cristo vem de Sião porque Ele representa o povo de Sião. Sua vara é um símbolo do juízo divino, que encerra o governo do mal e retrata o reinado inigualável de Cristo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2:27; 12:5). Até mesmo os reis ímpios têm a chance de se arrepender e de se submeter ao Messias (SI 2:10-12). Uma ilustração da vitória final de Cristo encontra-se na cena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pré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-advento em Daniel 7, a qual mostra que, depois do juízo feito em favor dos “santos do Altíssimo”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7:22), Seu “reino eterno” é estabelecido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7:27). 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94DDE6D8-2E75-151F-6C11-B49D7151D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0D3A493-8427-0F61-1FA6-E1D8E6409E74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6BD64A1-93CC-912D-61E1-198F7DA68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 23; Jo 10:11-15; SI 22; 89:27-32; Cl 1:16; SI 2; Hb 7:20-28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2486FA6-8897-E0D3-5CE2-6BF3EF4D075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441" y="0"/>
            <a:ext cx="1508102" cy="881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Sacerdote eterno segundo a ordem de Melquisedeque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148873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6. Leia Salmo 110:4-7. Em que aspecto o sacerdócio de Cristo é único e que grande esperança encontramos no Seu sacerdócio celestial?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7. Quais são as implicações do sacerdócio superior de Cristo?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7:20-28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A0FF73A8-8BF9-F527-9C72-0F5C3D6D1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841783C-5760-7489-946C-D31782A99E42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1695854-A4AB-C7B3-B677-5B34385DB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 23; Jo 10:11-15; SI 22; 89:27-32; Cl 1:16; SI 2; Hb 7:20-28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13934F1-55A9-EFF2-90E5-2EE81EC1C73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441" y="0"/>
            <a:ext cx="1508102" cy="881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Sacerdote eterno segundo a ordem de Melquisedeque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95570"/>
            <a:ext cx="826247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juramento divino introduz um elemento novo à aliança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davídica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ao declarar que o Rei-Messias também é Sacerdote (SI 110:4). Os reis não atuavam como sacerdotes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Nm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8:19; 2Cr 26:16-21). Reis e pessoas traziam sacrifícios aos sacerdotes, os quais os ofereciam. O Salmo 110 diferencia o Rei-Messias de outros reis e sacerdotes. O sacerdócio de Cristo deriva de Melquisedeque, que era ao mesmo tempo rei de Salém (Jerusalém) e sacerdote de Deus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14:18-20). O AT não fala de Davi ou de outro rei exercendo o sacerdócio na ordem de Melquisedeque, exceto no Salmo 110, que fala sobre um Rei-Sacerdote distinto na história de Israel. Cristo, Rei e Sacerdote, é superior aos sacerdotes e reis humanos. Ele defende uma aliança superior com base no juramento divino, não em promessas humanas. Ele serve no Santuário celestial. Seu sacerdócio não é afetado pelo pecado ou pela morte. Assim, Ele pode interceder e salvar Seu povo para sempre. 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9E481C7A-67B6-24D5-C0BD-942A94F94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48768E0-BDDC-3810-1DA0-5D45899D82F6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CE70727-B1CD-1388-9040-D33AFAC6D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 23; Jo 10:11-15; SI 22; 89:27-32; Cl 1:16; SI 2; Hb 7:20-28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D52ACFE-79D6-51B5-0DFF-1C8F0BAF03C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441" y="0"/>
            <a:ext cx="1508102" cy="881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99202"/>
            <a:ext cx="825360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Ellen G. White descreve a unidade de Cristo com a humanidade: “Por meio de Sua humanidade, Cristo esteve em contato com os seres humanos; por Sua divindade, Ele Se firma no trono de Deus. Como Filho do Homem, deu-nos exemplo de obediência; como Filho de Deus, dá-nos poder para obedecer. Foi Cristo que, da sarça no monte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Horebe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, falou a Moisés [...]: ‘Eu Sou o que Sou. [...] Assim dirás aos filhos de Israel: Eu Sou me enviou a vós outros’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3:14). Foi essa a garantia da libertação de Israel. Assim, quando Ele veio em semelhança de homens’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2:7), declarou ser o Eu Sou. A Criança de Belém, o manso e humilde Salvador, é Deus ‘manifestado na carne’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lTm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3:16). A nós, Ele diz: ‘Eu Sou o Bom Pastor’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10:11); ‘Eu Sou o Pão vivo’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6:51); ‘Eu Sou o Caminho, e a Verdade, e a Vida’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14:6). ‘É-Me dado todo o poder no Céu e na Terra’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28:18, ARC). Eu Sou a certeza da promessa. Eu Sou, não tenham medo” (O Desejado de Todas as Nações [CPB, 2021], p. 13).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C16293BF-81B1-6FAC-8601-192B4ED05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E24957F-3492-E263-3FEF-B6C5D243428A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2097B59-CB8C-682C-1FB8-497E87645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 23; Jo 10:11-15; SI 22; 89:27-32; Cl 1:16; SI 2; Hb 7:20-28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B1ABFAE-AB8C-6C3F-0FFA-DD876D01D4A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441" y="0"/>
            <a:ext cx="1508102" cy="881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A fidelidade de Deus à aliança, apesar da infidelidade do povo, nos traz segurança?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O sacerdócio único e superior de Cristo dá certeza de salvação ao povo de Deus?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As promessas messiânicas cumpridas em Cristo demonstram a veracidade da Palavra de Deus? É importante continuar confiando na Palavra de Deus?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 Que conforto obtemos do texto de Mateus 28:18? Como aplicá-lo em nossa vida?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4C5B123F-8E84-8FC0-8679-089C7A6C4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5181363-B0E0-6542-C905-EEBBEEABDCC4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5288A12-14F9-FB0F-B42D-D605073AF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 23; Jo 10:11-15; SI 22; 89:27-32; Cl 1:16; SI 2; Hb 7:20-28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D746C57-83D8-CC81-B303-7F5C4C81EDB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441" y="0"/>
            <a:ext cx="1508102" cy="881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45777" y="1080957"/>
            <a:ext cx="817594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- Os salmos testificam da Pessoa e do ministério de Cristo. Quase todos os aspectos de Sua obra de salvação são vistos no Livro dos Salmos. De diferentes maneiras, a vida e a obra de Cristo são prefiguradas e preditas nele, muitas vezes com notável precisão.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Os tópicos revelados em Salmos incluem a divindade de Cristo, Sua filiação, Sua obediência, Seu zelo pelo templo de Deus, Sua identidade como o Bom Pastor, Sua traição, Seu sofrimento, a profecia de que Seus ossos não seriam quebrados, Sua morte, ressurreição, ascensão, sacerdócio e realeza. Está tudo ali, como predito muitos séculos antes que Jesus viesse em carne. Não é de admirar que, no caminho para Emaús, Cristo tenha apontado para Salmos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Lc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24:44) ao falar sobre as profecias a respeito de Seu ministério. Ele queria que os discípulos encontrassem em Salmos evidências de quem Ele era.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 23; Jo 10:11-15; SI 22; 89:27-32; Cl 1:16; SI 2; Hb 7:20-28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75BC1A2E-8AA2-A139-0337-F7BC8D8E4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DB5C1A4-E75F-4A1B-B4FE-3A117A9FA61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441" y="0"/>
            <a:ext cx="1508102" cy="881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Divino Pastor abnegado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33430" y="126818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Leia os Salmos 23; 28:9; 80:1; 78:52, 53; 79:13; 100:3. Como o relacionamento entre o Senhor e Seu povo é retratado nesses textos?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O que Jesus diz sobre Si mesmo como o Bom Pastor?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10:11-15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Na prática, de que forma você pode se beneficiar de Jesus, o nosso Bom Pastor?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A652FF02-6A2B-140C-34ED-C43A6FC43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40685A2-B4F0-8212-2290-77D7C91DA326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2C3626D-EED8-7D6E-F33C-04642103E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 23; Jo 10:11-15; SI 22; 89:27-32; Cl 1:16; SI 2; Hb 7:20-28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A01EF4C-D69E-3C24-7082-7292BC0264D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441" y="0"/>
            <a:ext cx="1508102" cy="881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Divino Pastor abnegado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53304"/>
            <a:ext cx="825360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O estreito vínculo entre o Pastor e Seu rebanho é visto no fato de a voz do Pastor ser inconfundível para Suas ovelhas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10:4, 27). Até o presente, os pastores do Oriente Médio conseguem dividir seus rebanhos que se misturam simplesmente chamando suas ovelhas, que reconhecem e seguem a sua voz. As vezes, as aflições do rebanho são entendidas como o sinal do descontentamento e do abandono divinos. No entanto, o Bom Pastor não abandona Suas ovelhas perdidas, mas procura salvá-las. Essa é uma imagem do relacionamento de Deus com o povo. Ele Se dispôs a morrer pelas ovelhas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10:11, 15) e, paradoxalmente, tornar-se um cordeiro sacrifical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1:29). Além disso, Jesus disse que chamaria Suas ovelhas de outros apriscos e as uniria em um só rebanho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10:16). 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4" name="Imagem 3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5F5FFF93-B293-80B2-CC1C-DF16E54FC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C98F7CF-8E7D-B0D6-AA4D-A35F99F82D8E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116AFFE-9B45-9B35-3D22-D2B72CE2C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 23; Jo 10:11-15; SI 22; 89:27-32; Cl 1:16; SI 2; Hb 7:20-28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48C5A8F-C3B2-9DAC-0C05-CBCE5C9AF70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441" y="0"/>
            <a:ext cx="1508102" cy="881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Messias sofredor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40991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Leia os Salmos 22; 118:22. Como o Messias foi tratado por aqueles a quem veio salvar?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Na cruz, Jesus pagou a penalidade dos pecados que cometemos. Ele sofreu em nosso favor. Isso afeta sua maneira de viver? Você deve considerar o pecado abominável?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FB4C629C-3540-A7BF-6C30-A0187F230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B86D411-9A22-87DE-2DDF-B67908860A5B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725FDC9-D16D-ECCE-9345-3A502148B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 23; Jo 10:11-15; SI 22; 89:27-32; Cl 1:16; SI 2; Hb 7:20-28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C5A6D6A-CA99-9425-2295-B185177201F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441" y="0"/>
            <a:ext cx="1508102" cy="881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Messias sofredor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32745"/>
            <a:ext cx="813428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“A iniquidade de todos nós foi posta sobre Cristo como nosso substituto e fiador. Ele foi contado como transgressor para nos livrar da condenação da lei. A culpa de todo descendente de Adão pesava sobre Ele. A ira de Deus contra o pecado [...] [encheu] de profunda tristeza o coração de Seu Filho” (Ellen G. White, O Desejado de Todas as Nações [CPB, 2021], p. 605).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 imagem de touros, leões rugindo e cães destaca a crueldade e a animosidade do povo que Cristo, comparado a um verme indefeso, encontrou nas horas finais. Com incrível precisão, o Salmo 22 narra os comentários venenosos dos que zombavam de Jesus com as próprias palavras Dele (SI 22:1, 8;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27:43) e os soldados dividindo Suas vestes (SI 22:18;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27:35). Mal entendia o povo que o “verme” que procuravam esmagar Se tornaria a “pedra angular” do templo e garantiria sua fundação (SI 118:22).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7E2D46BE-ED57-AE72-A5F9-EB1CBDB47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E9A0557-11EA-B356-2DBD-07C79E35AFA1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484E6F8-0448-EE77-2289-67CAF9C1B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 23; Jo 10:11-15; SI 22; 89:27-32; Cl 1:16; SI 2; Hb 7:20-28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911B11A-26AE-3306-1AD8-650B757132C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441" y="0"/>
            <a:ext cx="1508102" cy="881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Para sempre fiel à Sua aliança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Leia os Salmos 89:27-32,38-46; 132:10-12.0 que está incluído na aliança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davídica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? O que parece tê-la colocado em perigo?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Quem é Jesus e o que Ele fez por nós? Que promessa temos Nele? (Cl 1:16,20-22)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FC008282-3793-D012-6EED-5AA1DA61D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74F8771-9448-219D-DB24-842E705173C9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A5F7B6B-CB8B-14C7-1BB2-AC04C3735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 23; Jo 10:11-15; SI 22; 89:27-32; Cl 1:16; SI 2; Hb 7:20-28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43C3FF7-1C4E-B0E2-2CFC-BFFB5394741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441" y="0"/>
            <a:ext cx="1508102" cy="881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Para sempre fiel à Sua aliança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61246"/>
            <a:ext cx="823326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A ira de Deus é uma expressão do juízo divino (SI 38:1; 74:1). No entanto, não dura para sempre, pois o amor divino perdoa os pecados das pessoas quando elas se arrependem. Porém, enquanto dura, o descontentamento de Deus com Seu povo errante é sério. As pessoas sentem as consequências da desobediência e percebem a gravidade de seus pecados (SI 89:38-46). Contudo, perguntam: “Até quando?”, apelando para o caráter passageiro da ira divina (SI 89:46). A esperança renovada vem da convicção da fidelidade de Deus para “lembrar-Se” de Sua graça (SI 89:47, 50).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Embora o componente humano da aliança tenha falhado, o povo poderia descansar na promessa dos propósitos divinos imutáveis por meio do Messias, que encarna a justiça e a salvação de Israel e do mundo. No fim, Deus prevalecerá, e Seu reino será estabelecido - mas apenas por causa de Jesus, não por méritos do povo.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5A0CE7BE-E0FF-4CA7-3035-C66C8C102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FDF0E16-621E-829B-A919-A9E89D513299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455D941-1655-A01F-9BAE-47E7B0148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 23; Jo 10:11-15; SI 22; 89:27-32; Cl 1:16; SI 2; Hb 7:20-28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49406D3-72BF-1521-6DB5-E5184406698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441" y="0"/>
            <a:ext cx="1508102" cy="881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Rei eterno de poder inigualável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22459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O que os salmos ensinam sobre Cristo como Rei? SI 2; 110:1-3; 89:4,13-17; 110:1, 2, 5, 6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É bom saber que no fim o bem triunfará sobre o mal, a justiça será feita e a dor e o sofrimento serão vencidos. Essa verdade nos consola quando o mal parece prosperar?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0E3B97D4-6691-EEB0-410C-C2693A744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0812DBF-4BAF-7CA0-8CCC-3302237848BE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94A0495-2CAF-5580-E734-B83330201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 23; Jo 10:11-15; SI 22; 89:27-32; Cl 1:16; SI 2; Hb 7:20-28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B6EA807-04AE-F844-99BC-B62FABBC246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441" y="0"/>
            <a:ext cx="1508102" cy="881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3780</TotalTime>
  <Words>2152</Words>
  <Application>Microsoft Office PowerPoint</Application>
  <PresentationFormat>Personalizar</PresentationFormat>
  <Paragraphs>154</Paragraphs>
  <Slides>14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Calibri</vt:lpstr>
      <vt:lpstr>Arial</vt:lpstr>
      <vt:lpstr>Arial Black</vt:lpstr>
      <vt:lpstr>Calibri Light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2023-11-10T17:52:09Z</dcterms:modified>
</cp:coreProperties>
</file>