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C8C4C-337C-46D5-A43F-D9C1419DEE35}" v="14" dt="2023-11-10T00:08:12.504"/>
    <p1510:client id="{A5FFC722-50E9-45E6-A6D0-6DB67F02EC53}" v="17" dt="2023-11-10T00:00:24.773"/>
    <p1510:client id="{B05E63F0-508E-4C10-8A7A-BB1D79888D18}" v="14" dt="2023-11-10T13:36:2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7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4E1C8C4C-337C-46D5-A43F-D9C1419DEE35}"/>
    <pc:docChg chg="undo redo custSel modSld">
      <pc:chgData name="Neemias Informatica Lima" userId="b77af7bd85500281" providerId="LiveId" clId="{4E1C8C4C-337C-46D5-A43F-D9C1419DEE35}" dt="2023-11-10T00:20:17.504" v="327" actId="6549"/>
      <pc:docMkLst>
        <pc:docMk/>
      </pc:docMkLst>
      <pc:sldChg chg="addSp delSp modSp mod">
        <pc:chgData name="Neemias Informatica Lima" userId="b77af7bd85500281" providerId="LiveId" clId="{4E1C8C4C-337C-46D5-A43F-D9C1419DEE35}" dt="2023-11-10T00:05:05.266" v="35" actId="6549"/>
        <pc:sldMkLst>
          <pc:docMk/>
          <pc:sldMk cId="2232331225" sldId="280"/>
        </pc:sldMkLst>
        <pc:spChg chg="mod">
          <ac:chgData name="Neemias Informatica Lima" userId="b77af7bd85500281" providerId="LiveId" clId="{4E1C8C4C-337C-46D5-A43F-D9C1419DEE35}" dt="2023-11-10T00:03:15.84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34.1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4:48" v="28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23.0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05.266" v="35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3:17.394" v="5" actId="478"/>
          <ac:picMkLst>
            <pc:docMk/>
            <pc:sldMk cId="2232331225" sldId="280"/>
            <ac:picMk id="4" creationId="{F41EBD0C-8E45-F108-6776-65B12DC4DD41}"/>
          </ac:picMkLst>
        </pc:picChg>
        <pc:picChg chg="add mod">
          <ac:chgData name="Neemias Informatica Lima" userId="b77af7bd85500281" providerId="LiveId" clId="{4E1C8C4C-337C-46D5-A43F-D9C1419DEE35}" dt="2023-11-10T00:04:20.798" v="18" actId="14100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4E1C8C4C-337C-46D5-A43F-D9C1419DEE35}" dt="2023-11-10T00:09:21.377" v="109" actId="6549"/>
        <pc:sldMkLst>
          <pc:docMk/>
          <pc:sldMk cId="2103443556" sldId="281"/>
        </pc:sldMkLst>
        <pc:spChg chg="mod">
          <ac:chgData name="Neemias Informatica Lima" userId="b77af7bd85500281" providerId="LiveId" clId="{4E1C8C4C-337C-46D5-A43F-D9C1419DEE35}" dt="2023-11-10T00:09:21.377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54.953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39.280" v="4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5:49.860" v="46" actId="478"/>
          <ac:picMkLst>
            <pc:docMk/>
            <pc:sldMk cId="2103443556" sldId="281"/>
            <ac:picMk id="4" creationId="{FFB479FC-1345-9FD7-7F2C-F5033E03E098}"/>
          </ac:picMkLst>
        </pc:picChg>
        <pc:picChg chg="add del">
          <ac:chgData name="Neemias Informatica Lima" userId="b77af7bd85500281" providerId="LiveId" clId="{4E1C8C4C-337C-46D5-A43F-D9C1419DEE35}" dt="2023-11-10T00:08:22.125" v="79" actId="478"/>
          <ac:picMkLst>
            <pc:docMk/>
            <pc:sldMk cId="2103443556" sldId="281"/>
            <ac:picMk id="5" creationId="{AA13A9E0-3D98-C482-39A0-833DA57A1BEB}"/>
          </ac:picMkLst>
        </pc:picChg>
        <pc:picChg chg="add mod">
          <ac:chgData name="Neemias Informatica Lima" userId="b77af7bd85500281" providerId="LiveId" clId="{4E1C8C4C-337C-46D5-A43F-D9C1419DEE35}" dt="2023-11-10T00:06:11.191" v="53" actId="14100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1:00.414" v="142" actId="20577"/>
        <pc:sldMkLst>
          <pc:docMk/>
          <pc:sldMk cId="3683219421" sldId="282"/>
        </pc:sldMkLst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2" creationId="{9F71B5F4-8166-BC97-B917-08394CDA7BE6}"/>
          </ac:spMkLst>
        </pc:spChg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5" creationId="{29A19294-3F21-8384-5C53-17683F66A313}"/>
          </ac:spMkLst>
        </pc:spChg>
        <pc:spChg chg="del">
          <ac:chgData name="Neemias Informatica Lima" userId="b77af7bd85500281" providerId="LiveId" clId="{4E1C8C4C-337C-46D5-A43F-D9C1419DEE35}" dt="2023-11-10T00:06:45.141" v="56" actId="478"/>
          <ac:spMkLst>
            <pc:docMk/>
            <pc:sldMk cId="3683219421" sldId="282"/>
            <ac:spMk id="6" creationId="{1E348E7B-BBE0-3A5D-AFE9-899E11BCBBD6}"/>
          </ac:spMkLst>
        </pc:spChg>
        <pc:spChg chg="del">
          <ac:chgData name="Neemias Informatica Lima" userId="b77af7bd85500281" providerId="LiveId" clId="{4E1C8C4C-337C-46D5-A43F-D9C1419DEE35}" dt="2023-11-10T00:06:50.244" v="57" actId="478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4E1C8C4C-337C-46D5-A43F-D9C1419DEE35}" dt="2023-11-10T00:11:00.414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40.529" v="11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51.817" v="58"/>
          <ac:picMkLst>
            <pc:docMk/>
            <pc:sldMk cId="3683219421" sldId="282"/>
            <ac:picMk id="7" creationId="{D208BB54-C52B-F037-D94C-12857DAB2E08}"/>
          </ac:picMkLst>
        </pc:picChg>
        <pc:picChg chg="del">
          <ac:chgData name="Neemias Informatica Lima" userId="b77af7bd85500281" providerId="LiveId" clId="{4E1C8C4C-337C-46D5-A43F-D9C1419DEE35}" dt="2023-11-10T00:06:45.141" v="56" actId="478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2:14.963" v="164" actId="20577"/>
        <pc:sldMkLst>
          <pc:docMk/>
          <pc:sldMk cId="3902406419" sldId="283"/>
        </pc:sldMkLst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2" creationId="{DC73D24F-94EB-94B7-1D81-91F048765CC3}"/>
          </ac:spMkLst>
        </pc:spChg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4" creationId="{DCC9939B-1392-48AD-30E8-208E7BECFC4D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5" creationId="{09C201A3-0575-B48B-8304-EEDC244560B5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4E1C8C4C-337C-46D5-A43F-D9C1419DEE35}" dt="2023-11-10T00:11:35.664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2:14.963" v="16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E1C8C4C-337C-46D5-A43F-D9C1419DEE35}" dt="2023-11-10T00:06:59.541" v="60"/>
          <ac:picMkLst>
            <pc:docMk/>
            <pc:sldMk cId="3902406419" sldId="283"/>
            <ac:picMk id="6" creationId="{EBBF359E-2BA6-DABC-BD55-383EDA7B6175}"/>
          </ac:picMkLst>
        </pc:picChg>
        <pc:picChg chg="del">
          <ac:chgData name="Neemias Informatica Lima" userId="b77af7bd85500281" providerId="LiveId" clId="{4E1C8C4C-337C-46D5-A43F-D9C1419DEE35}" dt="2023-11-10T00:06:59.024" v="59" actId="478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4E1C8C4C-337C-46D5-A43F-D9C1419DEE35}" dt="2023-11-10T00:14:34.222" v="198" actId="6549"/>
        <pc:sldMkLst>
          <pc:docMk/>
          <pc:sldMk cId="2424059023" sldId="284"/>
        </pc:sldMkLst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2" creationId="{FE318D04-C3FD-22BF-C399-4ACAA15FEF1D}"/>
          </ac:spMkLst>
        </pc:spChg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4" creationId="{FB3725F9-1F69-8334-B964-4866E820E357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5" creationId="{C0F399F5-E754-16A6-3659-0DE597719086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4E1C8C4C-337C-46D5-A43F-D9C1419DEE35}" dt="2023-11-10T00:13:43.471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4:34.222" v="198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E1C8C4C-337C-46D5-A43F-D9C1419DEE35}" dt="2023-11-10T00:07:15.541" v="64"/>
          <ac:picMkLst>
            <pc:docMk/>
            <pc:sldMk cId="2424059023" sldId="284"/>
            <ac:picMk id="6" creationId="{281B036F-BBCF-7D34-3DE4-F016A1235977}"/>
          </ac:picMkLst>
        </pc:picChg>
        <pc:picChg chg="del">
          <ac:chgData name="Neemias Informatica Lima" userId="b77af7bd85500281" providerId="LiveId" clId="{4E1C8C4C-337C-46D5-A43F-D9C1419DEE35}" dt="2023-11-10T00:07:15.068" v="63" actId="478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4E1C8C4C-337C-46D5-A43F-D9C1419DEE35}" dt="2023-11-10T00:16:38.605" v="241" actId="20577"/>
        <pc:sldMkLst>
          <pc:docMk/>
          <pc:sldMk cId="2241968852" sldId="285"/>
        </pc:sldMkLst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2" creationId="{7321AD16-22DF-9043-AD8A-D85DEE3B1FE6}"/>
          </ac:spMkLst>
        </pc:spChg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4" creationId="{5F40508A-2898-7AEB-C067-C6D3C4A269AE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5" creationId="{6FC5854A-468F-1BFC-A815-338D79212C87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4E1C8C4C-337C-46D5-A43F-D9C1419DEE35}" dt="2023-11-10T00:15:35.090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6:38.605" v="241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E1C8C4C-337C-46D5-A43F-D9C1419DEE35}" dt="2023-11-10T00:07:33.029" v="68"/>
          <ac:picMkLst>
            <pc:docMk/>
            <pc:sldMk cId="2241968852" sldId="285"/>
            <ac:picMk id="6" creationId="{5AD530DE-5CCC-2E15-BAC3-73D005BE7D3E}"/>
          </ac:picMkLst>
        </pc:picChg>
        <pc:picChg chg="del">
          <ac:chgData name="Neemias Informatica Lima" userId="b77af7bd85500281" providerId="LiveId" clId="{4E1C8C4C-337C-46D5-A43F-D9C1419DEE35}" dt="2023-11-10T00:07:32.460" v="67" actId="478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4E1C8C4C-337C-46D5-A43F-D9C1419DEE35}" dt="2023-11-10T00:18:51.994" v="302" actId="20577"/>
        <pc:sldMkLst>
          <pc:docMk/>
          <pc:sldMk cId="1959249856" sldId="286"/>
        </pc:sldMkLst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2" creationId="{1257415A-5C3B-183B-FE89-4368110B7580}"/>
          </ac:spMkLst>
        </pc:spChg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4" creationId="{77104416-506E-512A-5407-4B782E7ACEB6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5" creationId="{6FCEAA4B-4541-1140-9E59-A50D96E62A51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4E1C8C4C-337C-46D5-A43F-D9C1419DEE35}" dt="2023-11-10T00:17:50.902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8:51.994" v="30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E1C8C4C-337C-46D5-A43F-D9C1419DEE35}" dt="2023-11-10T00:07:47.392" v="72"/>
          <ac:picMkLst>
            <pc:docMk/>
            <pc:sldMk cId="1959249856" sldId="286"/>
            <ac:picMk id="6" creationId="{DAA2F9EA-2B95-CAC1-0966-937C9AF511B1}"/>
          </ac:picMkLst>
        </pc:picChg>
        <pc:picChg chg="del">
          <ac:chgData name="Neemias Informatica Lima" userId="b77af7bd85500281" providerId="LiveId" clId="{4E1C8C4C-337C-46D5-A43F-D9C1419DEE35}" dt="2023-11-10T00:07:46.948" v="71" actId="478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4E1C8C4C-337C-46D5-A43F-D9C1419DEE35}" dt="2023-11-10T00:20:17.504" v="327" actId="6549"/>
        <pc:sldMkLst>
          <pc:docMk/>
          <pc:sldMk cId="2857006406" sldId="287"/>
        </pc:sldMkLst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2" creationId="{E160B41A-47E6-F2CE-EDAB-CB1BBD4D4E3A}"/>
          </ac:spMkLst>
        </pc:spChg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4" creationId="{C9F37BA4-3D46-FB80-9EB4-BE389B549B1E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5" creationId="{8217F3EA-FBAA-79DE-8737-1384F75C7DDD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4E1C8C4C-337C-46D5-A43F-D9C1419DEE35}" dt="2023-11-10T00:20:17.504" v="32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E1C8C4C-337C-46D5-A43F-D9C1419DEE35}" dt="2023-11-10T00:08:12.504" v="78"/>
          <ac:picMkLst>
            <pc:docMk/>
            <pc:sldMk cId="2857006406" sldId="287"/>
            <ac:picMk id="6" creationId="{057A0C10-C599-9257-80C2-48CAD0B192E1}"/>
          </ac:picMkLst>
        </pc:picChg>
        <pc:picChg chg="del">
          <ac:chgData name="Neemias Informatica Lima" userId="b77af7bd85500281" providerId="LiveId" clId="{4E1C8C4C-337C-46D5-A43F-D9C1419DEE35}" dt="2023-11-10T00:08:12.132" v="77" actId="478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4E1C8C4C-337C-46D5-A43F-D9C1419DEE35}" dt="2023-11-10T00:10:23.640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2" creationId="{F41C0DDD-B644-CECE-2651-79958344FA4D}"/>
          </ac:spMkLst>
        </pc:spChg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4" creationId="{426C4C4C-C478-CBE7-BDE6-0C85285F55BE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5" creationId="{5F29D246-1431-0DE6-7420-38DFCB073C15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4E1C8C4C-337C-46D5-A43F-D9C1419DEE35}" dt="2023-11-10T00:10:23.640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35.354" v="11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32.622" v="55"/>
          <ac:picMkLst>
            <pc:docMk/>
            <pc:sldMk cId="2630436816" sldId="288"/>
            <ac:picMk id="6" creationId="{5BD4D143-721E-586A-75D3-F68069DCCE33}"/>
          </ac:picMkLst>
        </pc:picChg>
        <pc:picChg chg="del">
          <ac:chgData name="Neemias Informatica Lima" userId="b77af7bd85500281" providerId="LiveId" clId="{4E1C8C4C-337C-46D5-A43F-D9C1419DEE35}" dt="2023-11-10T00:06:32.272" v="54" actId="478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4E1C8C4C-337C-46D5-A43F-D9C1419DEE35}" dt="2023-11-10T00:13:09.129" v="171" actId="6549"/>
        <pc:sldMkLst>
          <pc:docMk/>
          <pc:sldMk cId="3032827026" sldId="289"/>
        </pc:sldMkLst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2" creationId="{B4D81F1D-3AA9-3AD0-98A4-A2FAD02B1E1E}"/>
          </ac:spMkLst>
        </pc:spChg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4" creationId="{E869D319-B784-11B1-DC2A-73E7045E77FD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5" creationId="{4564CE88-CC83-1F62-35D7-2047BC5D5595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4E1C8C4C-337C-46D5-A43F-D9C1419DEE35}" dt="2023-11-10T00:13:09.129" v="17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E1C8C4C-337C-46D5-A43F-D9C1419DEE35}" dt="2023-11-10T00:11:39.772" v="15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07.872" v="62"/>
          <ac:picMkLst>
            <pc:docMk/>
            <pc:sldMk cId="3032827026" sldId="289"/>
            <ac:picMk id="6" creationId="{3CC464EC-EF35-AD04-CE97-B81251D763FA}"/>
          </ac:picMkLst>
        </pc:picChg>
        <pc:picChg chg="del">
          <ac:chgData name="Neemias Informatica Lima" userId="b77af7bd85500281" providerId="LiveId" clId="{4E1C8C4C-337C-46D5-A43F-D9C1419DEE35}" dt="2023-11-10T00:07:07.165" v="61" actId="478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4E1C8C4C-337C-46D5-A43F-D9C1419DEE35}" dt="2023-11-10T00:15:14.983" v="206" actId="6549"/>
        <pc:sldMkLst>
          <pc:docMk/>
          <pc:sldMk cId="3772032319" sldId="290"/>
        </pc:sldMkLst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2" creationId="{51F6DACC-F251-1AF1-C450-BD82DC8056A2}"/>
          </ac:spMkLst>
        </pc:spChg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4" creationId="{4D5AAEC5-D36B-AB38-4A72-3A2D9C904995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5" creationId="{BA079931-9F80-A8B5-3ADC-82A70EA6CD1C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4E1C8C4C-337C-46D5-A43F-D9C1419DEE35}" dt="2023-11-10T00:15:14.983" v="20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E1C8C4C-337C-46D5-A43F-D9C1419DEE35}" dt="2023-11-10T00:13:49.287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22.497" v="66"/>
          <ac:picMkLst>
            <pc:docMk/>
            <pc:sldMk cId="3772032319" sldId="290"/>
            <ac:picMk id="6" creationId="{59E3138C-DC85-2A43-E937-AACECF05F49F}"/>
          </ac:picMkLst>
        </pc:picChg>
        <pc:picChg chg="del">
          <ac:chgData name="Neemias Informatica Lima" userId="b77af7bd85500281" providerId="LiveId" clId="{4E1C8C4C-337C-46D5-A43F-D9C1419DEE35}" dt="2023-11-10T00:07:22.081" v="65" actId="478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4E1C8C4C-337C-46D5-A43F-D9C1419DEE35}" dt="2023-11-10T00:17:20.166" v="266" actId="20577"/>
        <pc:sldMkLst>
          <pc:docMk/>
          <pc:sldMk cId="1768216317" sldId="291"/>
        </pc:sldMkLst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2" creationId="{B1A2DDA4-6F2F-A8D8-CEB4-307A1CCC94B1}"/>
          </ac:spMkLst>
        </pc:spChg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4" creationId="{2E7E9DDE-1FB0-562E-E6D5-00F02A3B36F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5" creationId="{410077CF-5BD3-38FD-E988-126F10E7772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4E1C8C4C-337C-46D5-A43F-D9C1419DEE35}" dt="2023-11-10T00:17:20.166" v="26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E1C8C4C-337C-46D5-A43F-D9C1419DEE35}" dt="2023-11-10T00:15:39.554" v="21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40.572" v="70"/>
          <ac:picMkLst>
            <pc:docMk/>
            <pc:sldMk cId="1768216317" sldId="291"/>
            <ac:picMk id="6" creationId="{43EDB5B2-68F7-8A6E-70D9-42AAB845B72D}"/>
          </ac:picMkLst>
        </pc:picChg>
        <pc:picChg chg="del">
          <ac:chgData name="Neemias Informatica Lima" userId="b77af7bd85500281" providerId="LiveId" clId="{4E1C8C4C-337C-46D5-A43F-D9C1419DEE35}" dt="2023-11-10T00:07:40.177" v="69" actId="478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27.230" v="313" actId="20577"/>
        <pc:sldMkLst>
          <pc:docMk/>
          <pc:sldMk cId="3757265641" sldId="292"/>
        </pc:sldMkLst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2" creationId="{8AB0DACC-9816-0E47-A4B1-2857BCE99ABA}"/>
          </ac:spMkLst>
        </pc:spChg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4" creationId="{FCAADCC0-9B14-BE13-E8CE-5F773B50F777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5" creationId="{64655730-BE0B-2374-5F6E-4CCA615CEB90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4E1C8C4C-337C-46D5-A43F-D9C1419DEE35}" dt="2023-11-10T00:19:27.230" v="31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E1C8C4C-337C-46D5-A43F-D9C1419DEE35}" dt="2023-11-10T00:17:55.957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55.241" v="74"/>
          <ac:picMkLst>
            <pc:docMk/>
            <pc:sldMk cId="3757265641" sldId="292"/>
            <ac:picMk id="6" creationId="{7E28B24B-47FE-81C4-5A83-3FFB9E2110E8}"/>
          </ac:picMkLst>
        </pc:picChg>
        <pc:picChg chg="del">
          <ac:chgData name="Neemias Informatica Lima" userId="b77af7bd85500281" providerId="LiveId" clId="{4E1C8C4C-337C-46D5-A43F-D9C1419DEE35}" dt="2023-11-10T00:07:54.820" v="73" actId="478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50.447" v="316"/>
        <pc:sldMkLst>
          <pc:docMk/>
          <pc:sldMk cId="3114938747" sldId="293"/>
        </pc:sldMkLst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2" creationId="{DB5DE5DD-09D9-535E-2F34-12979525328A}"/>
          </ac:spMkLst>
        </pc:spChg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4" creationId="{477A2F28-092F-EDB8-9A9D-B8ABB967CF0F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5" creationId="{F422C5C0-A385-4A6E-23FF-D8D6062FCFC3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4E1C8C4C-337C-46D5-A43F-D9C1419DEE35}" dt="2023-11-10T00:19:50.447" v="31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E1C8C4C-337C-46D5-A43F-D9C1419DEE35}" dt="2023-11-10T00:08:05.259" v="76"/>
          <ac:picMkLst>
            <pc:docMk/>
            <pc:sldMk cId="3114938747" sldId="293"/>
            <ac:picMk id="6" creationId="{5F99CD27-8BAF-3A17-C8B3-F142D02CA6A8}"/>
          </ac:picMkLst>
        </pc:picChg>
        <pc:picChg chg="del">
          <ac:chgData name="Neemias Informatica Lima" userId="b77af7bd85500281" providerId="LiveId" clId="{4E1C8C4C-337C-46D5-A43F-D9C1419DEE35}" dt="2023-11-10T00:08:04.844" v="75" actId="478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B05E63F0-508E-4C10-8A7A-BB1D79888D18}"/>
    <pc:docChg chg="undo redo custSel modSld">
      <pc:chgData name="Neemias Informatica Lima" userId="b77af7bd85500281" providerId="LiveId" clId="{B05E63F0-508E-4C10-8A7A-BB1D79888D18}" dt="2023-11-10T14:44:06.357" v="314" actId="20577"/>
      <pc:docMkLst>
        <pc:docMk/>
      </pc:docMkLst>
      <pc:sldChg chg="addSp delSp modSp mod">
        <pc:chgData name="Neemias Informatica Lima" userId="b77af7bd85500281" providerId="LiveId" clId="{B05E63F0-508E-4C10-8A7A-BB1D79888D18}" dt="2023-11-10T13:29:41.805" v="44"/>
        <pc:sldMkLst>
          <pc:docMk/>
          <pc:sldMk cId="2232331225" sldId="280"/>
        </pc:sldMkLst>
        <pc:spChg chg="mod">
          <ac:chgData name="Neemias Informatica Lima" userId="b77af7bd85500281" providerId="LiveId" clId="{B05E63F0-508E-4C10-8A7A-BB1D79888D18}" dt="2023-11-10T13:27:22.830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35.626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10.363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28.180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36.763" v="34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29:41.805" v="44"/>
          <ac:picMkLst>
            <pc:docMk/>
            <pc:sldMk cId="2232331225" sldId="280"/>
            <ac:picMk id="4" creationId="{63DE9414-D75E-A99A-0DAE-0A054EB3B5DB}"/>
          </ac:picMkLst>
        </pc:picChg>
        <pc:picChg chg="del">
          <ac:chgData name="Neemias Informatica Lima" userId="b77af7bd85500281" providerId="LiveId" clId="{B05E63F0-508E-4C10-8A7A-BB1D79888D18}" dt="2023-11-10T13:28:57.619" v="35" actId="478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B05E63F0-508E-4C10-8A7A-BB1D79888D18}" dt="2023-11-10T13:37:55.599" v="114" actId="313"/>
        <pc:sldMkLst>
          <pc:docMk/>
          <pc:sldMk cId="2103443556" sldId="281"/>
        </pc:sldMkLst>
        <pc:spChg chg="mod">
          <ac:chgData name="Neemias Informatica Lima" userId="b77af7bd85500281" providerId="LiveId" clId="{B05E63F0-508E-4C10-8A7A-BB1D79888D18}" dt="2023-11-10T13:37:55.599" v="11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9:48.92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0:20.2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30:06.860" v="52" actId="1076"/>
          <ac:picMkLst>
            <pc:docMk/>
            <pc:sldMk cId="2103443556" sldId="281"/>
            <ac:picMk id="3" creationId="{313CB30D-0A96-3C02-6EE0-204B6CC5B4D9}"/>
          </ac:picMkLst>
        </pc:picChg>
        <pc:picChg chg="del">
          <ac:chgData name="Neemias Informatica Lima" userId="b77af7bd85500281" providerId="LiveId" clId="{B05E63F0-508E-4C10-8A7A-BB1D79888D18}" dt="2023-11-10T13:29:54.147" v="47" actId="478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B05E63F0-508E-4C10-8A7A-BB1D79888D18}" dt="2023-11-10T13:40:07.332" v="139" actId="6549"/>
        <pc:sldMkLst>
          <pc:docMk/>
          <pc:sldMk cId="3683219421" sldId="282"/>
        </pc:sldMkLst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2" creationId="{9F71B5F4-8166-BC97-B917-08394CDA7BE6}"/>
          </ac:spMkLst>
        </pc:spChg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5" creationId="{29A19294-3F21-8384-5C53-17683F66A313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6" creationId="{8835200D-7C06-D17F-CA17-A028D7B57BC6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B05E63F0-508E-4C10-8A7A-BB1D79888D18}" dt="2023-11-10T13:40:07.332" v="13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5.493" v="12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16.418" v="58" actId="478"/>
          <ac:picMkLst>
            <pc:docMk/>
            <pc:sldMk cId="3683219421" sldId="282"/>
            <ac:picMk id="7" creationId="{D208BB54-C52B-F037-D94C-12857DAB2E08}"/>
          </ac:picMkLst>
        </pc:picChg>
        <pc:picChg chg="add mod">
          <ac:chgData name="Neemias Informatica Lima" userId="b77af7bd85500281" providerId="LiveId" clId="{B05E63F0-508E-4C10-8A7A-BB1D79888D18}" dt="2023-11-10T13:31:17.022" v="59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B05E63F0-508E-4C10-8A7A-BB1D79888D18}" dt="2023-11-10T13:42:17.204" v="163" actId="20577"/>
        <pc:sldMkLst>
          <pc:docMk/>
          <pc:sldMk cId="3902406419" sldId="283"/>
        </pc:sldMkLst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2" creationId="{DC73D24F-94EB-94B7-1D81-91F048765CC3}"/>
          </ac:spMkLst>
        </pc:spChg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4" creationId="{DCC9939B-1392-48AD-30E8-208E7BECFC4D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5" creationId="{498E596A-8669-410C-D6C2-C64BA599FAFF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B05E63F0-508E-4C10-8A7A-BB1D79888D18}" dt="2023-11-10T13:40:27.953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42:17.204" v="16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05E63F0-508E-4C10-8A7A-BB1D79888D18}" dt="2023-11-10T13:31:23.674" v="60" actId="478"/>
          <ac:picMkLst>
            <pc:docMk/>
            <pc:sldMk cId="3902406419" sldId="283"/>
            <ac:picMk id="6" creationId="{EBBF359E-2BA6-DABC-BD55-383EDA7B6175}"/>
          </ac:picMkLst>
        </pc:picChg>
        <pc:picChg chg="add mod">
          <ac:chgData name="Neemias Informatica Lima" userId="b77af7bd85500281" providerId="LiveId" clId="{B05E63F0-508E-4C10-8A7A-BB1D79888D18}" dt="2023-11-10T13:31:24.054" v="61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B05E63F0-508E-4C10-8A7A-BB1D79888D18}" dt="2023-11-10T14:32:16.385" v="201" actId="20577"/>
        <pc:sldMkLst>
          <pc:docMk/>
          <pc:sldMk cId="2424059023" sldId="284"/>
        </pc:sldMkLst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2" creationId="{FE318D04-C3FD-22BF-C399-4ACAA15FEF1D}"/>
          </ac:spMkLst>
        </pc:spChg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4" creationId="{FB3725F9-1F69-8334-B964-4866E820E357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5" creationId="{28AC9AAE-EE1F-4E48-B9DA-B11B4E341851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B05E63F0-508E-4C10-8A7A-BB1D79888D18}" dt="2023-11-10T14:30:22.817" v="18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2:16.385" v="20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05E63F0-508E-4C10-8A7A-BB1D79888D18}" dt="2023-11-10T13:31:41.042" v="64" actId="478"/>
          <ac:picMkLst>
            <pc:docMk/>
            <pc:sldMk cId="2424059023" sldId="284"/>
            <ac:picMk id="6" creationId="{281B036F-BBCF-7D34-3DE4-F016A1235977}"/>
          </ac:picMkLst>
        </pc:picChg>
        <pc:picChg chg="add mod">
          <ac:chgData name="Neemias Informatica Lima" userId="b77af7bd85500281" providerId="LiveId" clId="{B05E63F0-508E-4C10-8A7A-BB1D79888D18}" dt="2023-11-10T13:31:41.473" v="65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59.135" v="250"/>
        <pc:sldMkLst>
          <pc:docMk/>
          <pc:sldMk cId="2241968852" sldId="285"/>
        </pc:sldMkLst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2" creationId="{7321AD16-22DF-9043-AD8A-D85DEE3B1FE6}"/>
          </ac:spMkLst>
        </pc:spChg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4" creationId="{5F40508A-2898-7AEB-C067-C6D3C4A269AE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5" creationId="{3E6FA5BA-701D-8A76-DF3E-7B9A8533703A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B05E63F0-508E-4C10-8A7A-BB1D79888D18}" dt="2023-11-10T14:33:23.097" v="23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3:59.135" v="250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05E63F0-508E-4C10-8A7A-BB1D79888D18}" dt="2023-11-10T13:31:56.922" v="68" actId="478"/>
          <ac:picMkLst>
            <pc:docMk/>
            <pc:sldMk cId="2241968852" sldId="285"/>
            <ac:picMk id="6" creationId="{5AD530DE-5CCC-2E15-BAC3-73D005BE7D3E}"/>
          </ac:picMkLst>
        </pc:picChg>
        <pc:picChg chg="add mod">
          <ac:chgData name="Neemias Informatica Lima" userId="b77af7bd85500281" providerId="LiveId" clId="{B05E63F0-508E-4C10-8A7A-BB1D79888D18}" dt="2023-11-10T13:31:57.325" v="69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28.665" v="276" actId="20577"/>
        <pc:sldMkLst>
          <pc:docMk/>
          <pc:sldMk cId="1959249856" sldId="286"/>
        </pc:sldMkLst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2" creationId="{1257415A-5C3B-183B-FE89-4368110B7580}"/>
          </ac:spMkLst>
        </pc:spChg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4" creationId="{77104416-506E-512A-5407-4B782E7ACEB6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5" creationId="{376A57BB-0189-9F96-FEA1-400F7A44713B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B05E63F0-508E-4C10-8A7A-BB1D79888D18}" dt="2023-11-10T14:34:35.254" v="2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5:28.665" v="27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05E63F0-508E-4C10-8A7A-BB1D79888D18}" dt="2023-11-10T13:32:23.690" v="72" actId="478"/>
          <ac:picMkLst>
            <pc:docMk/>
            <pc:sldMk cId="1959249856" sldId="286"/>
            <ac:picMk id="6" creationId="{DAA2F9EA-2B95-CAC1-0966-937C9AF511B1}"/>
          </ac:picMkLst>
        </pc:picChg>
        <pc:picChg chg="add mod">
          <ac:chgData name="Neemias Informatica Lima" userId="b77af7bd85500281" providerId="LiveId" clId="{B05E63F0-508E-4C10-8A7A-BB1D79888D18}" dt="2023-11-10T13:32:24.089" v="73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B05E63F0-508E-4C10-8A7A-BB1D79888D18}" dt="2023-11-10T14:37:45.633" v="309" actId="20577"/>
        <pc:sldMkLst>
          <pc:docMk/>
          <pc:sldMk cId="2857006406" sldId="287"/>
        </pc:sldMkLst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2" creationId="{E160B41A-47E6-F2CE-EDAB-CB1BBD4D4E3A}"/>
          </ac:spMkLst>
        </pc:spChg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4" creationId="{C9F37BA4-3D46-FB80-9EB4-BE389B549B1E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5" creationId="{189C9F6F-4482-FDFA-D1D0-7133A4177609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B05E63F0-508E-4C10-8A7A-BB1D79888D18}" dt="2023-11-10T14:37:45.633" v="309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05E63F0-508E-4C10-8A7A-BB1D79888D18}" dt="2023-11-10T13:36:22.897" v="78" actId="478"/>
          <ac:picMkLst>
            <pc:docMk/>
            <pc:sldMk cId="2857006406" sldId="287"/>
            <ac:picMk id="6" creationId="{057A0C10-C599-9257-80C2-48CAD0B192E1}"/>
          </ac:picMkLst>
        </pc:picChg>
        <pc:picChg chg="add mod">
          <ac:chgData name="Neemias Informatica Lima" userId="b77af7bd85500281" providerId="LiveId" clId="{B05E63F0-508E-4C10-8A7A-BB1D79888D18}" dt="2023-11-10T13:36:23.476" v="79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B05E63F0-508E-4C10-8A7A-BB1D79888D18}" dt="2023-11-10T13:39:04.173" v="132"/>
        <pc:sldMkLst>
          <pc:docMk/>
          <pc:sldMk cId="2630436816" sldId="288"/>
        </pc:sldMkLst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2" creationId="{F41C0DDD-B644-CECE-2651-79958344FA4D}"/>
          </ac:spMkLst>
        </pc:spChg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4" creationId="{426C4C4C-C478-CBE7-BDE6-0C85285F55BE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5" creationId="{3545B382-B00F-0C4C-FFE8-3CA9D15BE9DD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B05E63F0-508E-4C10-8A7A-BB1D79888D18}" dt="2023-11-10T13:39:04.173" v="132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0.382" v="11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08.466" v="56" actId="478"/>
          <ac:picMkLst>
            <pc:docMk/>
            <pc:sldMk cId="2630436816" sldId="288"/>
            <ac:picMk id="6" creationId="{5BD4D143-721E-586A-75D3-F68069DCCE33}"/>
          </ac:picMkLst>
        </pc:picChg>
        <pc:picChg chg="add mod">
          <ac:chgData name="Neemias Informatica Lima" userId="b77af7bd85500281" providerId="LiveId" clId="{B05E63F0-508E-4C10-8A7A-BB1D79888D18}" dt="2023-11-10T13:31:10.374" v="57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B05E63F0-508E-4C10-8A7A-BB1D79888D18}" dt="2023-11-10T14:44:06.357" v="314" actId="20577"/>
        <pc:sldMkLst>
          <pc:docMk/>
          <pc:sldMk cId="3032827026" sldId="289"/>
        </pc:sldMkLst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2" creationId="{B4D81F1D-3AA9-3AD0-98A4-A2FAD02B1E1E}"/>
          </ac:spMkLst>
        </pc:spChg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4" creationId="{E869D319-B784-11B1-DC2A-73E7045E77FD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5" creationId="{641234CF-A72F-B534-79CB-B2A689D71969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B05E63F0-508E-4C10-8A7A-BB1D79888D18}" dt="2023-11-10T14:44:06.357" v="314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05E63F0-508E-4C10-8A7A-BB1D79888D18}" dt="2023-11-10T14:29:42.722" v="17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33.182" v="62" actId="478"/>
          <ac:picMkLst>
            <pc:docMk/>
            <pc:sldMk cId="3032827026" sldId="289"/>
            <ac:picMk id="6" creationId="{3CC464EC-EF35-AD04-CE97-B81251D763FA}"/>
          </ac:picMkLst>
        </pc:picChg>
        <pc:picChg chg="add mod">
          <ac:chgData name="Neemias Informatica Lima" userId="b77af7bd85500281" providerId="LiveId" clId="{B05E63F0-508E-4C10-8A7A-BB1D79888D18}" dt="2023-11-10T13:31:33.586" v="63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07.318" v="230" actId="313"/>
        <pc:sldMkLst>
          <pc:docMk/>
          <pc:sldMk cId="3772032319" sldId="290"/>
        </pc:sldMkLst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2" creationId="{51F6DACC-F251-1AF1-C450-BD82DC8056A2}"/>
          </ac:spMkLst>
        </pc:spChg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4" creationId="{4D5AAEC5-D36B-AB38-4A72-3A2D9C904995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5" creationId="{BC9F54CC-3561-92EC-41E8-60570CD77F07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B05E63F0-508E-4C10-8A7A-BB1D79888D18}" dt="2023-11-10T14:33:07.318" v="230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05E63F0-508E-4C10-8A7A-BB1D79888D18}" dt="2023-11-10T14:30:40.838" v="18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48.622" v="66" actId="478"/>
          <ac:picMkLst>
            <pc:docMk/>
            <pc:sldMk cId="3772032319" sldId="290"/>
            <ac:picMk id="6" creationId="{59E3138C-DC85-2A43-E937-AACECF05F49F}"/>
          </ac:picMkLst>
        </pc:picChg>
        <pc:picChg chg="add mod">
          <ac:chgData name="Neemias Informatica Lima" userId="b77af7bd85500281" providerId="LiveId" clId="{B05E63F0-508E-4C10-8A7A-BB1D79888D18}" dt="2023-11-10T13:31:49.238" v="67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B05E63F0-508E-4C10-8A7A-BB1D79888D18}" dt="2023-11-10T14:34:16.989" v="255"/>
        <pc:sldMkLst>
          <pc:docMk/>
          <pc:sldMk cId="1768216317" sldId="291"/>
        </pc:sldMkLst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2" creationId="{B1A2DDA4-6F2F-A8D8-CEB4-307A1CCC94B1}"/>
          </ac:spMkLst>
        </pc:spChg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4" creationId="{2E7E9DDE-1FB0-562E-E6D5-00F02A3B36F0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5" creationId="{A381BB16-0E9F-16C7-178D-94FD385E92D6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B05E63F0-508E-4C10-8A7A-BB1D79888D18}" dt="2023-11-10T14:34:16.989" v="25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05E63F0-508E-4C10-8A7A-BB1D79888D18}" dt="2023-11-10T14:33:30.026" v="23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13.146" v="70" actId="478"/>
          <ac:picMkLst>
            <pc:docMk/>
            <pc:sldMk cId="1768216317" sldId="291"/>
            <ac:picMk id="6" creationId="{43EDB5B2-68F7-8A6E-70D9-42AAB845B72D}"/>
          </ac:picMkLst>
        </pc:picChg>
        <pc:picChg chg="add mod">
          <ac:chgData name="Neemias Informatica Lima" userId="b77af7bd85500281" providerId="LiveId" clId="{B05E63F0-508E-4C10-8A7A-BB1D79888D18}" dt="2023-11-10T13:32:13.550" v="71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57.502" v="280" actId="20577"/>
        <pc:sldMkLst>
          <pc:docMk/>
          <pc:sldMk cId="3757265641" sldId="292"/>
        </pc:sldMkLst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2" creationId="{8AB0DACC-9816-0E47-A4B1-2857BCE99ABA}"/>
          </ac:spMkLst>
        </pc:spChg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4" creationId="{FCAADCC0-9B14-BE13-E8CE-5F773B50F777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5" creationId="{8072D41A-3886-49D4-6865-6C0780AA5BB4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B05E63F0-508E-4C10-8A7A-BB1D79888D18}" dt="2023-11-10T14:35:57.502" v="2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05E63F0-508E-4C10-8A7A-BB1D79888D18}" dt="2023-11-10T14:34:41.829" v="2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31.550" v="74" actId="478"/>
          <ac:picMkLst>
            <pc:docMk/>
            <pc:sldMk cId="3757265641" sldId="292"/>
            <ac:picMk id="6" creationId="{7E28B24B-47FE-81C4-5A83-3FFB9E2110E8}"/>
          </ac:picMkLst>
        </pc:picChg>
        <pc:picChg chg="add mod">
          <ac:chgData name="Neemias Informatica Lima" userId="b77af7bd85500281" providerId="LiveId" clId="{B05E63F0-508E-4C10-8A7A-BB1D79888D18}" dt="2023-11-10T13:32:31.921" v="75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6:36.578" v="293" actId="6549"/>
        <pc:sldMkLst>
          <pc:docMk/>
          <pc:sldMk cId="3114938747" sldId="293"/>
        </pc:sldMkLst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2" creationId="{DB5DE5DD-09D9-535E-2F34-12979525328A}"/>
          </ac:spMkLst>
        </pc:spChg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4" creationId="{477A2F28-092F-EDB8-9A9D-B8ABB967CF0F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5" creationId="{0E6B86FF-0729-DEB6-15AF-34F087C4210B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B05E63F0-508E-4C10-8A7A-BB1D79888D18}" dt="2023-11-10T14:36:36.578" v="29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05E63F0-508E-4C10-8A7A-BB1D79888D18}" dt="2023-11-10T13:32:38.170" v="76" actId="478"/>
          <ac:picMkLst>
            <pc:docMk/>
            <pc:sldMk cId="3114938747" sldId="293"/>
            <ac:picMk id="6" creationId="{5F99CD27-8BAF-3A17-C8B3-F142D02CA6A8}"/>
          </ac:picMkLst>
        </pc:picChg>
        <pc:picChg chg="add mod">
          <ac:chgData name="Neemias Informatica Lima" userId="b77af7bd85500281" providerId="LiveId" clId="{B05E63F0-508E-4C10-8A7A-BB1D79888D18}" dt="2023-11-10T13:32:38.741" v="77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A5FFC722-50E9-45E6-A6D0-6DB67F02EC53}"/>
    <pc:docChg chg="undo redo custSel modSld">
      <pc:chgData name="Neemias Informatica Lima" userId="b77af7bd85500281" providerId="LiveId" clId="{A5FFC722-50E9-45E6-A6D0-6DB67F02EC53}" dt="2023-11-10T00:01:41.732" v="314" actId="313"/>
      <pc:docMkLst>
        <pc:docMk/>
      </pc:docMkLst>
      <pc:sldChg chg="addSp delSp modSp mod">
        <pc:chgData name="Neemias Informatica Lima" userId="b77af7bd85500281" providerId="LiveId" clId="{A5FFC722-50E9-45E6-A6D0-6DB67F02EC53}" dt="2023-11-09T23:45:37.234" v="40" actId="6549"/>
        <pc:sldMkLst>
          <pc:docMk/>
          <pc:sldMk cId="2232331225" sldId="280"/>
        </pc:sldMkLst>
        <pc:spChg chg="mod">
          <ac:chgData name="Neemias Informatica Lima" userId="b77af7bd85500281" providerId="LiveId" clId="{A5FFC722-50E9-45E6-A6D0-6DB67F02EC53}" dt="2023-11-09T23:43:42.490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15.76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21.601" v="3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06.668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37.234" v="40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FFC722-50E9-45E6-A6D0-6DB67F02EC53}" dt="2023-11-09T23:45:01.709" v="23" actId="14100"/>
          <ac:picMkLst>
            <pc:docMk/>
            <pc:sldMk cId="2232331225" sldId="280"/>
            <ac:picMk id="4" creationId="{F41EBD0C-8E45-F108-6776-65B12DC4DD41}"/>
          </ac:picMkLst>
        </pc:picChg>
        <pc:picChg chg="del">
          <ac:chgData name="Neemias Informatica Lima" userId="b77af7bd85500281" providerId="LiveId" clId="{A5FFC722-50E9-45E6-A6D0-6DB67F02EC53}" dt="2023-11-09T23:44:01.450" v="7" actId="478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0:41.482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A5FFC722-50E9-45E6-A6D0-6DB67F02EC53}" dt="2023-11-09T23:50:41.482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51.953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6:04.976" v="4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5:49.852" v="41" actId="478"/>
          <ac:picMkLst>
            <pc:docMk/>
            <pc:sldMk cId="2103443556" sldId="281"/>
            <ac:picMk id="3" creationId="{40BA6383-30A9-5BE2-CC2F-910AA722A3F6}"/>
          </ac:picMkLst>
        </pc:picChg>
        <pc:picChg chg="add mod">
          <ac:chgData name="Neemias Informatica Lima" userId="b77af7bd85500281" providerId="LiveId" clId="{A5FFC722-50E9-45E6-A6D0-6DB67F02EC53}" dt="2023-11-09T23:46:24.497" v="53" actId="14100"/>
          <ac:picMkLst>
            <pc:docMk/>
            <pc:sldMk cId="2103443556" sldId="281"/>
            <ac:picMk id="4" creationId="{FFB479FC-1345-9FD7-7F2C-F5033E03E098}"/>
          </ac:picMkLst>
        </pc:picChg>
      </pc:sldChg>
      <pc:sldChg chg="addSp delSp modSp mod">
        <pc:chgData name="Neemias Informatica Lima" userId="b77af7bd85500281" providerId="LiveId" clId="{A5FFC722-50E9-45E6-A6D0-6DB67F02EC53}" dt="2023-11-09T23:52:15.219" v="132" actId="6549"/>
        <pc:sldMkLst>
          <pc:docMk/>
          <pc:sldMk cId="3683219421" sldId="282"/>
        </pc:sldMkLst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2" creationId="{A2EDF709-A80D-C542-494F-1D687A60A95B}"/>
          </ac:spMkLst>
        </pc:spChg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5" creationId="{5AAC87F9-ABB7-FDCD-A797-29B755D4EB21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6" creationId="{1E348E7B-BBE0-3A5D-AFE9-899E11BCBBD6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A5FFC722-50E9-45E6-A6D0-6DB67F02EC53}" dt="2023-11-09T23:52:15.219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8.35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00.861" v="56" actId="478"/>
          <ac:picMkLst>
            <pc:docMk/>
            <pc:sldMk cId="3683219421" sldId="282"/>
            <ac:picMk id="7" creationId="{07F63EC8-32F7-E461-033C-A11663D6C239}"/>
          </ac:picMkLst>
        </pc:picChg>
        <pc:picChg chg="add mod">
          <ac:chgData name="Neemias Informatica Lima" userId="b77af7bd85500281" providerId="LiveId" clId="{A5FFC722-50E9-45E6-A6D0-6DB67F02EC53}" dt="2023-11-09T23:48:01.256" v="57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A5FFC722-50E9-45E6-A6D0-6DB67F02EC53}" dt="2023-11-09T23:53:11.348" v="154" actId="20577"/>
        <pc:sldMkLst>
          <pc:docMk/>
          <pc:sldMk cId="3902406419" sldId="283"/>
        </pc:sldMkLst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2" creationId="{E1F049EA-6239-4857-DD12-1C99C9E89C5B}"/>
          </ac:spMkLst>
        </pc:spChg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4" creationId="{9A652215-A6F6-10F8-F8F9-CECEB9518A2A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5" creationId="{09C201A3-0575-B48B-8304-EEDC244560B5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A5FFC722-50E9-45E6-A6D0-6DB67F02EC53}" dt="2023-11-09T23:52:30.847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3:11.348" v="15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5FFC722-50E9-45E6-A6D0-6DB67F02EC53}" dt="2023-11-09T23:48:10.020" v="58" actId="478"/>
          <ac:picMkLst>
            <pc:docMk/>
            <pc:sldMk cId="3902406419" sldId="283"/>
            <ac:picMk id="6" creationId="{1F39AB75-F429-2D5C-DF9C-17C4246A44E1}"/>
          </ac:picMkLst>
        </pc:picChg>
        <pc:picChg chg="add mod">
          <ac:chgData name="Neemias Informatica Lima" userId="b77af7bd85500281" providerId="LiveId" clId="{A5FFC722-50E9-45E6-A6D0-6DB67F02EC53}" dt="2023-11-09T23:48:10.343" v="59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20.759" v="217" actId="6549"/>
        <pc:sldMkLst>
          <pc:docMk/>
          <pc:sldMk cId="2424059023" sldId="284"/>
        </pc:sldMkLst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2" creationId="{26EF4B2A-7EB0-A8F8-5EAA-313191C48A3F}"/>
          </ac:spMkLst>
        </pc:spChg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4" creationId="{9E7EE009-7590-02EA-AB7C-DDB3689B4B7E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5" creationId="{C0F399F5-E754-16A6-3659-0DE597719086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A5FFC722-50E9-45E6-A6D0-6DB67F02EC53}" dt="2023-11-09T23:55:00.568" v="19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6:20.759" v="217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5FFC722-50E9-45E6-A6D0-6DB67F02EC53}" dt="2023-11-09T23:48:28.544" v="62" actId="478"/>
          <ac:picMkLst>
            <pc:docMk/>
            <pc:sldMk cId="2424059023" sldId="284"/>
            <ac:picMk id="6" creationId="{2AAD047A-FF23-82F8-7097-D75F9B106335}"/>
          </ac:picMkLst>
        </pc:picChg>
        <pc:picChg chg="add mod">
          <ac:chgData name="Neemias Informatica Lima" userId="b77af7bd85500281" providerId="LiveId" clId="{A5FFC722-50E9-45E6-A6D0-6DB67F02EC53}" dt="2023-11-09T23:48:28.909" v="63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A5FFC722-50E9-45E6-A6D0-6DB67F02EC53}" dt="2023-11-09T23:58:07.338" v="253" actId="20577"/>
        <pc:sldMkLst>
          <pc:docMk/>
          <pc:sldMk cId="2241968852" sldId="285"/>
        </pc:sldMkLst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2" creationId="{E7A4C6F3-7B6F-D90D-DF27-891E6A872615}"/>
          </ac:spMkLst>
        </pc:spChg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4" creationId="{C6897E51-F73A-27E2-72D7-0659DA5BCCDF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5" creationId="{6FC5854A-468F-1BFC-A815-338D79212C87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A5FFC722-50E9-45E6-A6D0-6DB67F02EC53}" dt="2023-11-09T23:57:08.173" v="22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8:07.338" v="25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5FFC722-50E9-45E6-A6D0-6DB67F02EC53}" dt="2023-11-09T23:48:44.412" v="66" actId="478"/>
          <ac:picMkLst>
            <pc:docMk/>
            <pc:sldMk cId="2241968852" sldId="285"/>
            <ac:picMk id="6" creationId="{48A55988-F5A5-CEBB-21BF-291AB9DAC436}"/>
          </ac:picMkLst>
        </pc:picChg>
        <pc:picChg chg="add mod">
          <ac:chgData name="Neemias Informatica Lima" userId="b77af7bd85500281" providerId="LiveId" clId="{A5FFC722-50E9-45E6-A6D0-6DB67F02EC53}" dt="2023-11-09T23:48:44.883" v="67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09.481" v="286" actId="6549"/>
        <pc:sldMkLst>
          <pc:docMk/>
          <pc:sldMk cId="1959249856" sldId="286"/>
        </pc:sldMkLst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2" creationId="{21B7A0EB-F123-E02D-B215-E17C43FF9878}"/>
          </ac:spMkLst>
        </pc:spChg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4" creationId="{7C6DA452-EB49-A0DD-7B38-0D605630F209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5" creationId="{6FCEAA4B-4541-1140-9E59-A50D96E62A51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A5FFC722-50E9-45E6-A6D0-6DB67F02EC53}" dt="2023-11-09T23:59:17.196" v="26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10T00:00:09.481" v="28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5FFC722-50E9-45E6-A6D0-6DB67F02EC53}" dt="2023-11-09T23:48:58.484" v="70" actId="478"/>
          <ac:picMkLst>
            <pc:docMk/>
            <pc:sldMk cId="1959249856" sldId="286"/>
            <ac:picMk id="6" creationId="{F4D89A17-5C4A-7F1C-7122-D2CC30DC440B}"/>
          </ac:picMkLst>
        </pc:picChg>
        <pc:picChg chg="add mod">
          <ac:chgData name="Neemias Informatica Lima" userId="b77af7bd85500281" providerId="LiveId" clId="{A5FFC722-50E9-45E6-A6D0-6DB67F02EC53}" dt="2023-11-09T23:48:58.839" v="71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41.732" v="314" actId="313"/>
        <pc:sldMkLst>
          <pc:docMk/>
          <pc:sldMk cId="2857006406" sldId="287"/>
        </pc:sldMkLst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2" creationId="{F184F3A3-5A24-9267-52E2-1309EEAC98CF}"/>
          </ac:spMkLst>
        </pc:spChg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4" creationId="{BEA498DA-97EA-5E68-FAD0-78806F597C43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5" creationId="{8217F3EA-FBAA-79DE-8737-1384F75C7DDD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A5FFC722-50E9-45E6-A6D0-6DB67F02EC53}" dt="2023-11-10T00:01:41.732" v="314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5FFC722-50E9-45E6-A6D0-6DB67F02EC53}" dt="2023-11-09T23:49:33.175" v="76" actId="478"/>
          <ac:picMkLst>
            <pc:docMk/>
            <pc:sldMk cId="2857006406" sldId="287"/>
            <ac:picMk id="6" creationId="{FA32B28C-2D68-FC31-E3CE-5E71AF84CB59}"/>
          </ac:picMkLst>
        </pc:picChg>
        <pc:picChg chg="add mod">
          <ac:chgData name="Neemias Informatica Lima" userId="b77af7bd85500281" providerId="LiveId" clId="{A5FFC722-50E9-45E6-A6D0-6DB67F02EC53}" dt="2023-11-09T23:49:33.698" v="77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A5FFC722-50E9-45E6-A6D0-6DB67F02EC53}" dt="2023-11-09T23:51:49.087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2" creationId="{FB355DDC-717A-3FF1-0819-7E9D470C7DDC}"/>
          </ac:spMkLst>
        </pc:spChg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4" creationId="{16880676-7290-3F39-C2F7-1F4881CD9C4F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5" creationId="{5F29D246-1431-0DE6-7420-38DFCB073C15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A5FFC722-50E9-45E6-A6D0-6DB67F02EC53}" dt="2023-11-09T23:51:49.087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2.33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7:50.516" v="54" actId="478"/>
          <ac:picMkLst>
            <pc:docMk/>
            <pc:sldMk cId="2630436816" sldId="288"/>
            <ac:picMk id="6" creationId="{FF6D838B-157F-9951-18DF-B842DC429620}"/>
          </ac:picMkLst>
        </pc:picChg>
        <pc:picChg chg="add mod">
          <ac:chgData name="Neemias Informatica Lima" userId="b77af7bd85500281" providerId="LiveId" clId="{A5FFC722-50E9-45E6-A6D0-6DB67F02EC53}" dt="2023-11-09T23:47:50.912" v="55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4:46.445" v="190" actId="6549"/>
        <pc:sldMkLst>
          <pc:docMk/>
          <pc:sldMk cId="3032827026" sldId="289"/>
        </pc:sldMkLst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2" creationId="{0B55D683-E9E5-C83B-BA23-F2A67DBE061F}"/>
          </ac:spMkLst>
        </pc:spChg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4" creationId="{F6FB91E4-9231-CB3B-D71F-2C1C2774793E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5" creationId="{4564CE88-CC83-1F62-35D7-2047BC5D5595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A5FFC722-50E9-45E6-A6D0-6DB67F02EC53}" dt="2023-11-09T23:54:46.445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FFC722-50E9-45E6-A6D0-6DB67F02EC53}" dt="2023-11-09T23:52:36.733" v="14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22.395" v="60" actId="478"/>
          <ac:picMkLst>
            <pc:docMk/>
            <pc:sldMk cId="3032827026" sldId="289"/>
            <ac:picMk id="6" creationId="{AD410966-87AD-A11B-83FE-33027B00131C}"/>
          </ac:picMkLst>
        </pc:picChg>
        <pc:picChg chg="add mod">
          <ac:chgData name="Neemias Informatica Lima" userId="b77af7bd85500281" providerId="LiveId" clId="{A5FFC722-50E9-45E6-A6D0-6DB67F02EC53}" dt="2023-11-09T23:48:22.760" v="61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43.392" v="222"/>
        <pc:sldMkLst>
          <pc:docMk/>
          <pc:sldMk cId="3772032319" sldId="290"/>
        </pc:sldMkLst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2" creationId="{1A8A79E5-3088-1B26-657A-0E64C6438B65}"/>
          </ac:spMkLst>
        </pc:spChg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4" creationId="{607D71B3-EDEA-5852-765C-F7542C36949B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5" creationId="{BA079931-9F80-A8B5-3ADC-82A70EA6CD1C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A5FFC722-50E9-45E6-A6D0-6DB67F02EC53}" dt="2023-11-09T23:56:43.392" v="22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FFC722-50E9-45E6-A6D0-6DB67F02EC53}" dt="2023-11-09T23:55:06.380" v="19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35.055" v="64" actId="478"/>
          <ac:picMkLst>
            <pc:docMk/>
            <pc:sldMk cId="3772032319" sldId="290"/>
            <ac:picMk id="6" creationId="{1E103ABB-F0E2-5904-428F-6247717BE9D4}"/>
          </ac:picMkLst>
        </pc:picChg>
        <pc:picChg chg="add mod">
          <ac:chgData name="Neemias Informatica Lima" userId="b77af7bd85500281" providerId="LiveId" clId="{A5FFC722-50E9-45E6-A6D0-6DB67F02EC53}" dt="2023-11-09T23:48:35.340" v="65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A5FFC722-50E9-45E6-A6D0-6DB67F02EC53}" dt="2023-11-09T23:59:01.895" v="265" actId="20577"/>
        <pc:sldMkLst>
          <pc:docMk/>
          <pc:sldMk cId="1768216317" sldId="291"/>
        </pc:sldMkLst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2" creationId="{12A27B5B-903A-8BB6-FFF1-26D83EA9FDC6}"/>
          </ac:spMkLst>
        </pc:spChg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4" creationId="{76CD09A0-534E-954B-43EF-C5B916E5EE8F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5" creationId="{410077CF-5BD3-38FD-E988-126F10E77720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A5FFC722-50E9-45E6-A6D0-6DB67F02EC53}" dt="2023-11-09T23:59:01.895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FFC722-50E9-45E6-A6D0-6DB67F02EC53}" dt="2023-11-09T23:57:15.323" v="23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51.795" v="68" actId="478"/>
          <ac:picMkLst>
            <pc:docMk/>
            <pc:sldMk cId="1768216317" sldId="291"/>
            <ac:picMk id="6" creationId="{2D071933-24F7-BB23-9639-AC4B6F81477F}"/>
          </ac:picMkLst>
        </pc:picChg>
        <pc:picChg chg="add mod">
          <ac:chgData name="Neemias Informatica Lima" userId="b77af7bd85500281" providerId="LiveId" clId="{A5FFC722-50E9-45E6-A6D0-6DB67F02EC53}" dt="2023-11-09T23:48:52.171" v="69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39.845" v="297"/>
        <pc:sldMkLst>
          <pc:docMk/>
          <pc:sldMk cId="3757265641" sldId="292"/>
        </pc:sldMkLst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2" creationId="{81B60F96-7E88-5198-A22B-9EBD0CC2D7E2}"/>
          </ac:spMkLst>
        </pc:spChg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4" creationId="{7A536E30-4116-18E0-94BA-DB05D85F339C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5" creationId="{64655730-BE0B-2374-5F6E-4CCA615CEB90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A5FFC722-50E9-45E6-A6D0-6DB67F02EC53}" dt="2023-11-10T00:00:39.845" v="29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FFC722-50E9-45E6-A6D0-6DB67F02EC53}" dt="2023-11-09T23:59:22.278" v="27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9:12.643" v="72" actId="478"/>
          <ac:picMkLst>
            <pc:docMk/>
            <pc:sldMk cId="3757265641" sldId="292"/>
            <ac:picMk id="6" creationId="{6917CA22-2CCA-F720-0B68-768300A5974B}"/>
          </ac:picMkLst>
        </pc:picChg>
        <pc:picChg chg="add mod">
          <ac:chgData name="Neemias Informatica Lima" userId="b77af7bd85500281" providerId="LiveId" clId="{A5FFC722-50E9-45E6-A6D0-6DB67F02EC53}" dt="2023-11-09T23:49:13.127" v="73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00.115" v="302"/>
        <pc:sldMkLst>
          <pc:docMk/>
          <pc:sldMk cId="3114938747" sldId="293"/>
        </pc:sldMkLst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2" creationId="{52DBB1DE-19C9-41C9-DFFB-84D1C9EBC834}"/>
          </ac:spMkLst>
        </pc:spChg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4" creationId="{6F1DDF95-1EC6-8953-D456-8F056571FFFA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5" creationId="{F422C5C0-A385-4A6E-23FF-D8D6062FCFC3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A5FFC722-50E9-45E6-A6D0-6DB67F02EC53}" dt="2023-11-10T00:01:00.115" v="30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5FFC722-50E9-45E6-A6D0-6DB67F02EC53}" dt="2023-11-09T23:49:23.791" v="74" actId="478"/>
          <ac:picMkLst>
            <pc:docMk/>
            <pc:sldMk cId="3114938747" sldId="293"/>
            <ac:picMk id="6" creationId="{E930E4D8-2BA4-A75D-9208-2ACD3323150E}"/>
          </ac:picMkLst>
        </pc:picChg>
        <pc:picChg chg="add mod">
          <ac:chgData name="Neemias Informatica Lima" userId="b77af7bd85500281" providerId="LiveId" clId="{A5FFC722-50E9-45E6-A6D0-6DB67F02EC53}" dt="2023-11-09T23:49:24.343" v="75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Eu Me levantarei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06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"Por causa da opressão dos pobres e do gemido dos necessitados, Eu Me levantarei agora, diz o Senhor, e porei a salvo aquele que anseia por isso"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12:5).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06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3DE9414-D75E-A99A-0DAE-0A054EB3B5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5951" y="480621"/>
            <a:ext cx="2505307" cy="236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Derrame Sua indignação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Alguns salmos suplicam a Deus que Se vingue de indivíduos e nações que pretendem prejudicar, ou que já prejudicaram, os salmistas ou seu povo. Esses salmos podem soar desconcertantes devido à sua linguagem dura e aparente discordância com o princípio bíblico de amar os inimigos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5:44).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a indignação do salmista diante da opressão é grande. Isso significa que ele considerava o certo e o errado bem mais a sério do que muitas pessoas. Ele se importa, ainda que demasiadamente, com o mal que é feito a si mesmo e aos outros.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em lugar algum o salmista sugeriu ser o agente da vingança. Em vez disso, deixou a retribuição nas mãos de Deus. Os salmos evocam as maldições da aliança divina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27:9-16) e imploram a Deus que aja conforme prometeu.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81BB16-0E9F-16C7-178D-94FD385E92D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5D3AAF-4D04-174A-3B1D-9D03A64C5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4BDC9F-E845-EB57-A6E6-75D6EFFB68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juízo do Senhor e o santuário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os Salmos 96:6-10; 99:1-4; 132:7-9,13-18. Onde acontece o juízo divino e quais são as implicações disso para nós? Como o santuário nos ajuda a entender como Deus lidará com o mal?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Cristo está fazendo no santuário celestial é boa notícia para nós?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8:34)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76A57BB-0189-9F96-FEA1-400F7A44713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62A654-F8C7-F6ED-D476-32387E2E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147871-C468-8D50-C63E-99B6D3F227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juízo do Senhor e o santuário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santuário é o lugar do perdão dos pecados e da restauração da justiça, conforme indica o propiciatório do trono de Deus e os “sacrifícios de justiça”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33:19; SI 4:5).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o “Deus perdoador” Se vinga das ações perversas dos impenitentes (SI 99:8). O santuário é o lugar do juízo divino. As implicações práticas disso se veem na constante consciência da santidade de Deus e nas exigências de uma vida justa de acordo com os requisitos da aliança divina.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juízo do Senhor a partir de Sião resulta no bem-estar dos justos e na derrota dos iníquos (SI 132:13-18). O santuário, nutria as expectativas jubilosas da vinda do Senhor como Juiz, especialmente durante o Dia da Expiação. Da mesma forma, os salmos fortalecem a certeza da chegada iminente do Juiz divino (SI 96:13; 98:9), a saber, Jesus Cristo no santuário celestial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11:15-19).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072D41A-3886-49D4-6865-6C0780AA5BB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7A30680-4B38-F8FE-F674-5A8546A4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3A01E2-B42A-6E9B-4D3B-14EC423465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salmos compelem as pessoas a erguer a voz contra o mal e a buscar a vinda do reino de Deus em sua plenitude. Nos salmos, recebemos a certeza do conforto e libertação divinos. O Senhor Se levantará!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‘“Quando, por Minha causa, os insultarem e os perseguirem’, [...] alegrem-se e exultem’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5:11,12). E apontou aos Seus ouvintes, ‘como exemplo de sofrimento e de paciência’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5:10), os profetas que falaram em nome do Senhor. Abel, o primeiro cristão dos filhos de Adão, morreu como mártir. Enoque andou com Deus, e o mundo não o conheceu. Noé foi escarnecido como fanático e alarmista. ‘Outros, por sua vez, passaram pela prova de zombarias e açoites, [e] até de algemas e prisões’. E ‘alguns foram torturados, não aceitando seu resgate, para obterem superior ressurreição”’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11:36,35; Ellen G. White, O Maior Discurso de Cristo [CPB, 2022], p. 27).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E6B86FF-0729-DEB6-15AF-34F087C4210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4818229-667A-52CE-35B8-B8210E12B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A77F2CE-91CA-D8BF-FF29-4E9D3F3A59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 existência do mal leva alguns a perguntar se o Senhor realmente reina. Como cultivar a fé que resiste sob a tentação? Em que devemos nos concentrar para manter a fé no amor e no poder de Deus? O que a cruz nos diz sobre o caráter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Por que é importante não confiar nos meios humanos (líderes, instituições e movimentos sociais) como a sabedoria e a solução definitivas para a justiça no mundo, mas confiar unicamente na Palavra e no juízo divinos?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Quais são as implicações práticas da verdade de que o santuário é o lugar do juízo?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Como entender a linguagem dura de alguns salmos? Essa linguagem nos ajuda a nos relacionarmos com a humanidade daqueles que os escreveram?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89C9F6F-4482-FDFA-D1D0-7133A417760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ED4107-8119-1BF0-74DD-F9670D6E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7A9F23-2724-CA0A-6639-F5B6B501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Em todas as épocas, incluindo a nossa, o mal, a injustiça e a opressão têm assolado a Terra. Os salmistas também viveram tempos assim. Dessa forma, entre outras coisas, os salmos são também protestos de Deus e dos salmistas contra a violência e a opressão no mundo. Sim, o Senhor é longânime e retém Sua ira em Sua grande tolerância, não querendo que ninguém pereça, mas que todos se arrependam e mudem seus caminhos (2Pe 3:9-15). E embora o tempo apropriado de Deus para Sua intervenção nem sempre coincida com as expectativas humanas, o dia do juízo está próximo (SI 96:13; 98:9). Só precisamos confiar Nele e em Suas promessas, até que esse dia chegue. Somente o Criador, cujo trono é fundado na retidão e na justiça (SI 89:14; 97:2), pode oferecer, com Seu juízo soberano, estabilidade e prosperidade ao mundo. O aspecto duplo do juízo divino inclui a libertação dos oprimidos e a destruição dos ímpios (SI 7:6-17).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3CB30D-0A96-3C02-6EE0-204B6CC5B4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Guerreiro majestoso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os Salmos 18:3-18; 76:3-9,12; 144:5-7. Como o Senhor é retratado nesses textos? O que essas imagens transmitem sobre a prontidão de Deus para libertar Seu povo?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Sejam quais forem os dons, habilidades e êxito que você tem tido, por que deve sempre se lembrar da fonte de todos eles? Que perigo há em se esquecer dessa fonte?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45B382-B00F-0C4C-FFE8-3CA9D15BE9D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6F90D3-843F-0101-77DA-A1480374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0A78FC-9CCE-83BB-D96D-68344A7703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Guerreiro majestoso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Esses hinos louvam ao Senhor por Seu incrível poder sobre as forças malignas que ameaçam Seu povo. Eles retratam Deus em Sua majestade como Guerreiro e Juiz. A imagem de Deus como Guerreiro é frequente nos salmos e destaca a severidade e a urgência da resposta divina aos clamores e sofrimentos de Seu povo.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 Altíssimo levantou a Sua voz, e houve granizo e brasas de fogo. Atirou as Suas flechas e espalhou os meus inimigos; multiplicou os Seus raios e os dispersou. Então se viu o leito das águas, e se descobriram os fundamentos do mundo, pela Tua repreensão, Senhor, pelo sopro impetuoso das Tuas narinas” (SI 18:13-15).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determinação absoluta e a magnitude da ação divina deve dispersar qualquer dúvida sobre o grande cuidado e a compaixão de Deus pelos sofredores ou sobre Sua capacidade de derrotar o mal. Só precisamos esperar que Ele faça isso.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835200D-7C06-D17F-CA17-A028D7B57BC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AC5EF5-21B1-6381-6348-482F2BA0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20906E-1751-58A0-596E-0268FC1E2C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Justiça para os oprimidos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os Salmos 9:18; 12:5; 40:17; 41:1-3; 113:7; 146:6-10. Qual é a mensagem para nós, mesmo no presente?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Quanto pensamos nos "pobres e necessitados" entre nós, e quanto fazemos por eles?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98E596A-8669-410C-D6C2-C64BA599FAF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FE62DC2-2C20-14FA-7823-4904DAC0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3F28D8-496C-74CC-559D-70AA94BD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Justiça para os oprimidos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Cuidar dos desfavorecidos (SI 41:1-3) demonstra a fidelidade do povo a Deus. Prejudicar os vulneráveis era pecado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particumente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abominável na cultura bíblica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15:7-11). Os salmos inspiram pessoas fiéis a levantar a voz contra toda opressão.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salmos também destacam a futilidade de fundamentar a confiança nos meios humanos perecíveis como fonte máxima de sabedoria e segurança. O povo de Deus deve resistir à tentação de depositar fé suprema para salvação em líderes e instituições humanas, especialmente quando diferem dos caminhos de Deus.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Sua graça, nosso Senhor Se identificou com os pobres tornando-se Ele mesmo pobre, para que, por meio da Sua pobreza, muitos se tornassem ricos (2Co 8:9). As riquezas de Cristo incluem a libertação de toda opressão trazida pelo pecado, e Ele nos promete a vida eterna no reino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41234CF-A72F-B534-79CB-B2A689D7196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6FE1CC-ECBE-BD0B-8007-29A804B4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4D00E5A-1D72-8A31-C029-01D694073C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Até quando julgarão injustamente?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 Salmo 82.0 que acontece quando os líderes pervertem a justiça 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oprimem aqueles aos quais são encarregados de proteger?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tem autoridade sobre os outros? Está exercendo essa autoridade com justiça?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8AC9AAE-EE1F-4E48-B9DA-B11B4E34185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D0408A-8A10-1F94-05A0-4B49C157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808748-F608-253C-2498-869E09331C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Até quando julgarão injustamente?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Salmo 82, Deus declara Seus juízos sobre os juízes corruptos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Israel. Os “deuses” (SI 82:1, 6) não são deuses pagãos nem anjos, pois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esses nunca foram encarregados de fazer justiça ao povo de Deus e, portanto, não poderiam ser julgados por não cumprir isso. As acusações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listadas no Salmo 82:2-4 ecoam as leis da Torá, identificando os “deuses” como os líderes de Israel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1:16-18; 16:18-20;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10:33-35). Deus questiona os “filhos dos homens”, se eles julgam com justiça, e anuncia sua punição, pois foram considerados injustos. Os líderes vagueiam nas trevas sem conhecimento (SI 82:5), porque abandonaram a lei de Deus, a luz (SI 119:105). As Escrituras sustentam firmemente a visão de que o Senhor é o único Deus. Ele compartilha Seu governo no mundo com líderes humanos designados como Seus representantes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13:1). Quantas vezes, no entanto, esses representantes, no passado e no presente, perverteram a responsabilidade que lhes foi dada?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C9F54CC-3561-92EC-41E8-60570CD77F0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B612AD-21E5-DC9E-9A8C-DEA04641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EABB89-2818-F601-6442-82391F881D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Derrame Sua indignação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os Salmos 58:6-8; 69:22-28; 83:9-17; 94:1,2; 137:7-9. Que sentimentos esses textos transmitem? Quem é o agente de juízo nesses salmos?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teve pensamentos de vingança contra os que fizeram mala você ou a seus queridos? Esses salmos ajudam a colocar esses sentimentos na perspectiva adequada?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E6FA5BA-701D-8A76-DF3E-7B9A8533703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356314F-B877-F4C9-8235-23AB6B6C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 18:3-18; 41:1-3; Dt 15:7-11; SI 82; 96:6-10; 99:1-4; Rm 8:34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EA8580-A122-78EF-6BCE-B7ED1C5388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-25281"/>
            <a:ext cx="1364476" cy="8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3692</TotalTime>
  <Words>2086</Words>
  <Application>Microsoft Office PowerPoint</Application>
  <PresentationFormat>Personalizar</PresentationFormat>
  <Paragraphs>166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2023-11-10T14:44:14Z</dcterms:modified>
</cp:coreProperties>
</file>