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8A0B3-A19D-4738-B179-94F6195D1F02}" v="17" dt="2023-11-08T23:44:16.670"/>
    <p1510:client id="{8309966C-91D6-4CA3-AEA1-1198A96CB52D}" v="16" dt="2023-11-09T00:10:23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100" d="100"/>
          <a:sy n="100" d="100"/>
        </p:scale>
        <p:origin x="1147" y="5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4A48A0B3-A19D-4738-B179-94F6195D1F02}"/>
    <pc:docChg chg="undo redo custSel modSld">
      <pc:chgData name="Neemias Informatica Lima" userId="b77af7bd85500281" providerId="LiveId" clId="{4A48A0B3-A19D-4738-B179-94F6195D1F02}" dt="2023-11-08T23:46:18.595" v="305" actId="20577"/>
      <pc:docMkLst>
        <pc:docMk/>
      </pc:docMkLst>
      <pc:sldChg chg="addSp delSp modSp mod">
        <pc:chgData name="Neemias Informatica Lima" userId="b77af7bd85500281" providerId="LiveId" clId="{4A48A0B3-A19D-4738-B179-94F6195D1F02}" dt="2023-11-08T23:30:49.816" v="37" actId="20577"/>
        <pc:sldMkLst>
          <pc:docMk/>
          <pc:sldMk cId="2232331225" sldId="280"/>
        </pc:sldMkLst>
        <pc:spChg chg="mod">
          <ac:chgData name="Neemias Informatica Lima" userId="b77af7bd85500281" providerId="LiveId" clId="{4A48A0B3-A19D-4738-B179-94F6195D1F02}" dt="2023-11-08T23:28:07.665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9.092" v="1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26.853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3.612" v="1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0:49.816" v="37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A48A0B3-A19D-4738-B179-94F6195D1F02}" dt="2023-11-08T23:30:11.226" v="28"/>
          <ac:picMkLst>
            <pc:docMk/>
            <pc:sldMk cId="2232331225" sldId="280"/>
            <ac:picMk id="4" creationId="{65983391-380B-4513-52B2-5FDDBEBFCBDF}"/>
          </ac:picMkLst>
        </pc:picChg>
        <pc:picChg chg="del">
          <ac:chgData name="Neemias Informatica Lima" userId="b77af7bd85500281" providerId="LiveId" clId="{4A48A0B3-A19D-4738-B179-94F6195D1F02}" dt="2023-11-08T23:29:23.925" v="20" actId="478"/>
          <ac:picMkLst>
            <pc:docMk/>
            <pc:sldMk cId="2232331225" sldId="280"/>
            <ac:picMk id="13" creationId="{90782C93-E4CD-857C-516D-47799A5B8721}"/>
          </ac:picMkLst>
        </pc:picChg>
      </pc:sldChg>
      <pc:sldChg chg="addSp delSp modSp mod">
        <pc:chgData name="Neemias Informatica Lima" userId="b77af7bd85500281" providerId="LiveId" clId="{4A48A0B3-A19D-4738-B179-94F6195D1F02}" dt="2023-11-08T23:35:05.153" v="106" actId="6549"/>
        <pc:sldMkLst>
          <pc:docMk/>
          <pc:sldMk cId="2103443556" sldId="281"/>
        </pc:sldMkLst>
        <pc:spChg chg="mod">
          <ac:chgData name="Neemias Informatica Lima" userId="b77af7bd85500281" providerId="LiveId" clId="{4A48A0B3-A19D-4738-B179-94F6195D1F02}" dt="2023-11-08T23:35:05.153" v="10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11.008" v="4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59.051" v="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1:08.751" v="3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4A48A0B3-A19D-4738-B179-94F6195D1F02}" dt="2023-11-08T23:31:29.873" v="46" actId="14100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41.695" v="136"/>
        <pc:sldMkLst>
          <pc:docMk/>
          <pc:sldMk cId="3683219421" sldId="282"/>
        </pc:sldMkLst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4A48A0B3-A19D-4738-B179-94F6195D1F02}" dt="2023-11-08T23:36:41.695" v="1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6.324" v="11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52.626" v="52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4A48A0B3-A19D-4738-B179-94F6195D1F02}" dt="2023-11-08T23:32:52.940" v="53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4A48A0B3-A19D-4738-B179-94F6195D1F02}" dt="2023-11-08T23:46:18.595" v="305" actId="20577"/>
        <pc:sldMkLst>
          <pc:docMk/>
          <pc:sldMk cId="3902406419" sldId="283"/>
        </pc:sldMkLst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4A48A0B3-A19D-4738-B179-94F6195D1F02}" dt="2023-11-08T23:36:52.919" v="14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6:18.595" v="30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A48A0B3-A19D-4738-B179-94F6195D1F02}" dt="2023-11-08T23:32:59.479" v="54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4A48A0B3-A19D-4738-B179-94F6195D1F02}" dt="2023-11-08T23:32:59.827" v="55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26.967" v="214" actId="207"/>
        <pc:sldMkLst>
          <pc:docMk/>
          <pc:sldMk cId="2424059023" sldId="284"/>
        </pc:sldMkLst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4A48A0B3-A19D-4738-B179-94F6195D1F02}" dt="2023-11-08T23:39:23.434" v="19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0:26.967" v="214" actId="20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A48A0B3-A19D-4738-B179-94F6195D1F02}" dt="2023-11-08T23:33:11.967" v="58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4A48A0B3-A19D-4738-B179-94F6195D1F02}" dt="2023-11-08T23:33:12.371" v="59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4A48A0B3-A19D-4738-B179-94F6195D1F02}" dt="2023-11-08T23:42:03.421" v="240" actId="20577"/>
        <pc:sldMkLst>
          <pc:docMk/>
          <pc:sldMk cId="2241968852" sldId="285"/>
        </pc:sldMkLst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4A48A0B3-A19D-4738-B179-94F6195D1F02}" dt="2023-11-08T23:41:22.326" v="22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2:03.421" v="24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A48A0B3-A19D-4738-B179-94F6195D1F02}" dt="2023-11-08T23:33:25.155" v="62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4A48A0B3-A19D-4738-B179-94F6195D1F02}" dt="2023-11-08T23:33:25.599" v="63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3:41.261" v="267" actId="20577"/>
        <pc:sldMkLst>
          <pc:docMk/>
          <pc:sldMk cId="1959249856" sldId="286"/>
        </pc:sldMkLst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4A48A0B3-A19D-4738-B179-94F6195D1F02}" dt="2023-11-08T23:42:50.798" v="25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3:41.261" v="26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A48A0B3-A19D-4738-B179-94F6195D1F02}" dt="2023-11-08T23:33:39.570" v="66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4A48A0B3-A19D-4738-B179-94F6195D1F02}" dt="2023-11-08T23:33:39.902" v="67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33.291" v="303" actId="20577"/>
        <pc:sldMkLst>
          <pc:docMk/>
          <pc:sldMk cId="2857006406" sldId="287"/>
        </pc:sldMkLst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4A48A0B3-A19D-4738-B179-94F6195D1F02}" dt="2023-11-08T23:45:33.291" v="303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A48A0B3-A19D-4738-B179-94F6195D1F02}" dt="2023-11-08T23:34:03.499" v="72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4A48A0B3-A19D-4738-B179-94F6195D1F02}" dt="2023-11-08T23:34:03.839" v="73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00.536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4A48A0B3-A19D-4738-B179-94F6195D1F02}" dt="2023-11-08T23:36:00.536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0.286" v="10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41.611" v="50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4A48A0B3-A19D-4738-B179-94F6195D1F02}" dt="2023-11-08T23:32:41.983" v="51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4A48A0B3-A19D-4738-B179-94F6195D1F02}" dt="2023-11-08T23:39:07.214" v="191" actId="313"/>
        <pc:sldMkLst>
          <pc:docMk/>
          <pc:sldMk cId="3032827026" sldId="289"/>
        </pc:sldMkLst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4A48A0B3-A19D-4738-B179-94F6195D1F02}" dt="2023-11-08T23:39:07.214" v="191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A48A0B3-A19D-4738-B179-94F6195D1F02}" dt="2023-11-08T23:36:58.073" v="14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06.019" v="56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4A48A0B3-A19D-4738-B179-94F6195D1F02}" dt="2023-11-08T23:33:06.371" v="57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55.856" v="217"/>
        <pc:sldMkLst>
          <pc:docMk/>
          <pc:sldMk cId="3772032319" sldId="290"/>
        </pc:sldMkLst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4A48A0B3-A19D-4738-B179-94F6195D1F02}" dt="2023-11-08T23:40:55.856" v="21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A48A0B3-A19D-4738-B179-94F6195D1F02}" dt="2023-11-08T23:39:29.085" v="19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18.902" v="60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4A48A0B3-A19D-4738-B179-94F6195D1F02}" dt="2023-11-08T23:33:19.258" v="61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55.717" v="304" actId="313"/>
        <pc:sldMkLst>
          <pc:docMk/>
          <pc:sldMk cId="1768216317" sldId="291"/>
        </pc:sldMkLst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4A48A0B3-A19D-4738-B179-94F6195D1F02}" dt="2023-11-08T23:45:55.717" v="304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A48A0B3-A19D-4738-B179-94F6195D1F02}" dt="2023-11-08T23:41:27.857" v="227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31.878" v="64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4A48A0B3-A19D-4738-B179-94F6195D1F02}" dt="2023-11-08T23:33:32.259" v="65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16.669" v="281" actId="1035"/>
        <pc:sldMkLst>
          <pc:docMk/>
          <pc:sldMk cId="3757265641" sldId="292"/>
        </pc:sldMkLst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4A48A0B3-A19D-4738-B179-94F6195D1F02}" dt="2023-11-08T23:44:16.669" v="281" actId="103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A48A0B3-A19D-4738-B179-94F6195D1F02}" dt="2023-11-08T23:42:56.626" v="25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47.598" v="68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4A48A0B3-A19D-4738-B179-94F6195D1F02}" dt="2023-11-08T23:33:47.956" v="69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56.929" v="288" actId="6549"/>
        <pc:sldMkLst>
          <pc:docMk/>
          <pc:sldMk cId="3114938747" sldId="293"/>
        </pc:sldMkLst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4A48A0B3-A19D-4738-B179-94F6195D1F02}" dt="2023-11-08T23:44:56.929" v="288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4A48A0B3-A19D-4738-B179-94F6195D1F02}" dt="2023-11-08T23:33:56.043" v="70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4A48A0B3-A19D-4738-B179-94F6195D1F02}" dt="2023-11-08T23:33:56.391" v="71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8309966C-91D6-4CA3-AEA1-1198A96CB52D}"/>
    <pc:docChg chg="undo redo custSel modSld">
      <pc:chgData name="Neemias Informatica Lima" userId="b77af7bd85500281" providerId="LiveId" clId="{8309966C-91D6-4CA3-AEA1-1198A96CB52D}" dt="2023-11-09T00:17:03.184" v="376" actId="20577"/>
      <pc:docMkLst>
        <pc:docMk/>
      </pc:docMkLst>
      <pc:sldChg chg="addSp delSp modSp mod">
        <pc:chgData name="Neemias Informatica Lima" userId="b77af7bd85500281" providerId="LiveId" clId="{8309966C-91D6-4CA3-AEA1-1198A96CB52D}" dt="2023-11-08T23:50:28.569" v="35"/>
        <pc:sldMkLst>
          <pc:docMk/>
          <pc:sldMk cId="2232331225" sldId="280"/>
        </pc:sldMkLst>
        <pc:spChg chg="mod">
          <ac:chgData name="Neemias Informatica Lima" userId="b77af7bd85500281" providerId="LiveId" clId="{8309966C-91D6-4CA3-AEA1-1198A96CB52D}" dt="2023-11-08T23:48:13.066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6.206" v="2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28.986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1.600" v="2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44.725" v="20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309966C-91D6-4CA3-AEA1-1198A96CB52D}" dt="2023-11-08T23:49:39.205" v="27" actId="478"/>
          <ac:picMkLst>
            <pc:docMk/>
            <pc:sldMk cId="2232331225" sldId="280"/>
            <ac:picMk id="4" creationId="{65983391-380B-4513-52B2-5FDDBEBFCBDF}"/>
          </ac:picMkLst>
        </pc:picChg>
        <pc:picChg chg="add mod">
          <ac:chgData name="Neemias Informatica Lima" userId="b77af7bd85500281" providerId="LiveId" clId="{8309966C-91D6-4CA3-AEA1-1198A96CB52D}" dt="2023-11-08T23:50:28.569" v="35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8309966C-91D6-4CA3-AEA1-1198A96CB52D}" dt="2023-11-09T00:04:53.604" v="98" actId="20577"/>
        <pc:sldMkLst>
          <pc:docMk/>
          <pc:sldMk cId="2103443556" sldId="281"/>
        </pc:sldMkLst>
        <pc:spChg chg="mod">
          <ac:chgData name="Neemias Informatica Lima" userId="b77af7bd85500281" providerId="LiveId" clId="{8309966C-91D6-4CA3-AEA1-1198A96CB52D}" dt="2023-11-09T00:04:53.604" v="98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0:39.601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2:02.409" v="50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0:57.542" v="45" actId="14100"/>
          <ac:picMkLst>
            <pc:docMk/>
            <pc:sldMk cId="2103443556" sldId="281"/>
            <ac:picMk id="3" creationId="{40BA6383-30A9-5BE2-CC2F-910AA722A3F6}"/>
          </ac:picMkLst>
        </pc:picChg>
        <pc:picChg chg="del">
          <ac:chgData name="Neemias Informatica Lima" userId="b77af7bd85500281" providerId="LiveId" clId="{8309966C-91D6-4CA3-AEA1-1198A96CB52D}" dt="2023-11-08T23:50:41.748" v="38" actId="478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42.046" v="152" actId="6549"/>
        <pc:sldMkLst>
          <pc:docMk/>
          <pc:sldMk cId="3683219421" sldId="282"/>
        </pc:sldMkLst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2" creationId="{A2EDF709-A80D-C542-494F-1D687A60A95B}"/>
          </ac:spMkLst>
        </pc:spChg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5" creationId="{5AAC87F9-ABB7-FDCD-A797-29B755D4EB21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8309966C-91D6-4CA3-AEA1-1198A96CB52D}" dt="2023-11-09T00:06:42.046" v="15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33.34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6.799" v="54"/>
          <ac:picMkLst>
            <pc:docMk/>
            <pc:sldMk cId="3683219421" sldId="282"/>
            <ac:picMk id="7" creationId="{07F63EC8-32F7-E461-033C-A11663D6C239}"/>
          </ac:picMkLst>
        </pc:picChg>
        <pc:picChg chg="del">
          <ac:chgData name="Neemias Informatica Lima" userId="b77af7bd85500281" providerId="LiveId" clId="{8309966C-91D6-4CA3-AEA1-1198A96CB52D}" dt="2023-11-08T23:52:16.444" v="53" actId="478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8309966C-91D6-4CA3-AEA1-1198A96CB52D}" dt="2023-11-09T00:07:36.478" v="170" actId="6549"/>
        <pc:sldMkLst>
          <pc:docMk/>
          <pc:sldMk cId="3902406419" sldId="283"/>
        </pc:sldMkLst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2" creationId="{E1F049EA-6239-4857-DD12-1C99C9E89C5B}"/>
          </ac:spMkLst>
        </pc:spChg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4" creationId="{9A652215-A6F6-10F8-F8F9-CECEB9518A2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8309966C-91D6-4CA3-AEA1-1198A96CB52D}" dt="2023-11-09T00:07:05.237" v="15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7:36.478" v="17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309966C-91D6-4CA3-AEA1-1198A96CB52D}" dt="2023-11-08T23:52:22.160" v="56"/>
          <ac:picMkLst>
            <pc:docMk/>
            <pc:sldMk cId="3902406419" sldId="283"/>
            <ac:picMk id="6" creationId="{1F39AB75-F429-2D5C-DF9C-17C4246A44E1}"/>
          </ac:picMkLst>
        </pc:picChg>
        <pc:picChg chg="del">
          <ac:chgData name="Neemias Informatica Lima" userId="b77af7bd85500281" providerId="LiveId" clId="{8309966C-91D6-4CA3-AEA1-1198A96CB52D}" dt="2023-11-08T23:52:21.779" v="55" actId="478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06.012" v="219" actId="20577"/>
        <pc:sldMkLst>
          <pc:docMk/>
          <pc:sldMk cId="2424059023" sldId="284"/>
        </pc:sldMkLst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2" creationId="{26EF4B2A-7EB0-A8F8-5EAA-313191C48A3F}"/>
          </ac:spMkLst>
        </pc:spChg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4" creationId="{9E7EE009-7590-02EA-AB7C-DDB3689B4B7E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8309966C-91D6-4CA3-AEA1-1198A96CB52D}" dt="2023-11-09T00:08:29.586" v="19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9:06.012" v="21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309966C-91D6-4CA3-AEA1-1198A96CB52D}" dt="2023-11-08T23:52:37.263" v="60"/>
          <ac:picMkLst>
            <pc:docMk/>
            <pc:sldMk cId="2424059023" sldId="284"/>
            <ac:picMk id="6" creationId="{2AAD047A-FF23-82F8-7097-D75F9B106335}"/>
          </ac:picMkLst>
        </pc:picChg>
        <pc:picChg chg="del">
          <ac:chgData name="Neemias Informatica Lima" userId="b77af7bd85500281" providerId="LiveId" clId="{8309966C-91D6-4CA3-AEA1-1198A96CB52D}" dt="2023-11-08T23:52:36.924" v="59" actId="478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8309966C-91D6-4CA3-AEA1-1198A96CB52D}" dt="2023-11-09T00:10:35.409" v="272" actId="20577"/>
        <pc:sldMkLst>
          <pc:docMk/>
          <pc:sldMk cId="2241968852" sldId="285"/>
        </pc:sldMkLst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2" creationId="{E7A4C6F3-7B6F-D90D-DF27-891E6A872615}"/>
          </ac:spMkLst>
        </pc:spChg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4" creationId="{C6897E51-F73A-27E2-72D7-0659DA5BCCDF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8309966C-91D6-4CA3-AEA1-1198A96CB52D}" dt="2023-11-09T00:09:47.415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0:35.409" v="27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309966C-91D6-4CA3-AEA1-1198A96CB52D}" dt="2023-11-08T23:52:49.023" v="64"/>
          <ac:picMkLst>
            <pc:docMk/>
            <pc:sldMk cId="2241968852" sldId="285"/>
            <ac:picMk id="6" creationId="{48A55988-F5A5-CEBB-21BF-291AB9DAC436}"/>
          </ac:picMkLst>
        </pc:picChg>
        <pc:picChg chg="del">
          <ac:chgData name="Neemias Informatica Lima" userId="b77af7bd85500281" providerId="LiveId" clId="{8309966C-91D6-4CA3-AEA1-1198A96CB52D}" dt="2023-11-08T23:52:48.667" v="63" actId="478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4:48.292" v="321" actId="20577"/>
        <pc:sldMkLst>
          <pc:docMk/>
          <pc:sldMk cId="1959249856" sldId="286"/>
        </pc:sldMkLst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2" creationId="{21B7A0EB-F123-E02D-B215-E17C43FF9878}"/>
          </ac:spMkLst>
        </pc:spChg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4" creationId="{7C6DA452-EB49-A0DD-7B38-0D605630F209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8309966C-91D6-4CA3-AEA1-1198A96CB52D}" dt="2023-11-09T00:14:07.571" v="30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4:48.292" v="32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309966C-91D6-4CA3-AEA1-1198A96CB52D}" dt="2023-11-08T23:53:08.428" v="68"/>
          <ac:picMkLst>
            <pc:docMk/>
            <pc:sldMk cId="1959249856" sldId="286"/>
            <ac:picMk id="6" creationId="{F4D89A17-5C4A-7F1C-7122-D2CC30DC440B}"/>
          </ac:picMkLst>
        </pc:picChg>
        <pc:picChg chg="del">
          <ac:chgData name="Neemias Informatica Lima" userId="b77af7bd85500281" providerId="LiveId" clId="{8309966C-91D6-4CA3-AEA1-1198A96CB52D}" dt="2023-11-08T23:53:08.016" v="67" actId="478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7:03.184" v="376" actId="20577"/>
        <pc:sldMkLst>
          <pc:docMk/>
          <pc:sldMk cId="2857006406" sldId="287"/>
        </pc:sldMkLst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2" creationId="{F184F3A3-5A24-9267-52E2-1309EEAC98CF}"/>
          </ac:spMkLst>
        </pc:spChg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4" creationId="{BEA498DA-97EA-5E68-FAD0-78806F597C4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8309966C-91D6-4CA3-AEA1-1198A96CB52D}" dt="2023-11-09T00:17:03.184" v="376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309966C-91D6-4CA3-AEA1-1198A96CB52D}" dt="2023-11-08T23:53:23.796" v="74"/>
          <ac:picMkLst>
            <pc:docMk/>
            <pc:sldMk cId="2857006406" sldId="287"/>
            <ac:picMk id="6" creationId="{FA32B28C-2D68-FC31-E3CE-5E71AF84CB59}"/>
          </ac:picMkLst>
        </pc:picChg>
        <pc:picChg chg="del">
          <ac:chgData name="Neemias Informatica Lima" userId="b77af7bd85500281" providerId="LiveId" clId="{8309966C-91D6-4CA3-AEA1-1198A96CB52D}" dt="2023-11-08T23:53:23.535" v="73" actId="478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04.329" v="121" actId="6549"/>
        <pc:sldMkLst>
          <pc:docMk/>
          <pc:sldMk cId="2630436816" sldId="288"/>
        </pc:sldMkLst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2" creationId="{FB355DDC-717A-3FF1-0819-7E9D470C7DDC}"/>
          </ac:spMkLst>
        </pc:spChg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4" creationId="{16880676-7290-3F39-C2F7-1F4881CD9C4F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8309966C-91D6-4CA3-AEA1-1198A96CB52D}" dt="2023-11-09T00:06:04.329" v="121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26.907" v="105" actId="2057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1.737" v="52"/>
          <ac:picMkLst>
            <pc:docMk/>
            <pc:sldMk cId="2630436816" sldId="288"/>
            <ac:picMk id="6" creationId="{FF6D838B-157F-9951-18DF-B842DC429620}"/>
          </ac:picMkLst>
        </pc:picChg>
        <pc:picChg chg="del">
          <ac:chgData name="Neemias Informatica Lima" userId="b77af7bd85500281" providerId="LiveId" clId="{8309966C-91D6-4CA3-AEA1-1198A96CB52D}" dt="2023-11-08T23:52:11.428" v="51" actId="478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8309966C-91D6-4CA3-AEA1-1198A96CB52D}" dt="2023-11-09T00:08:17.967" v="195" actId="6549"/>
        <pc:sldMkLst>
          <pc:docMk/>
          <pc:sldMk cId="3032827026" sldId="289"/>
        </pc:sldMkLst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2" creationId="{0B55D683-E9E5-C83B-BA23-F2A67DBE061F}"/>
          </ac:spMkLst>
        </pc:spChg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4" creationId="{F6FB91E4-9231-CB3B-D71F-2C1C2774793E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8309966C-91D6-4CA3-AEA1-1198A96CB52D}" dt="2023-11-09T00:08:17.967" v="19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309966C-91D6-4CA3-AEA1-1198A96CB52D}" dt="2023-11-09T00:07:11.079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32.024" v="58"/>
          <ac:picMkLst>
            <pc:docMk/>
            <pc:sldMk cId="3032827026" sldId="289"/>
            <ac:picMk id="6" creationId="{AD410966-87AD-A11B-83FE-33027B00131C}"/>
          </ac:picMkLst>
        </pc:picChg>
        <pc:picChg chg="del">
          <ac:chgData name="Neemias Informatica Lima" userId="b77af7bd85500281" providerId="LiveId" clId="{8309966C-91D6-4CA3-AEA1-1198A96CB52D}" dt="2023-11-08T23:52:31.699" v="57" actId="478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36.169" v="245" actId="6549"/>
        <pc:sldMkLst>
          <pc:docMk/>
          <pc:sldMk cId="3772032319" sldId="290"/>
        </pc:sldMkLst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2" creationId="{1A8A79E5-3088-1B26-657A-0E64C6438B65}"/>
          </ac:spMkLst>
        </pc:spChg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4" creationId="{607D71B3-EDEA-5852-765C-F7542C36949B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8309966C-91D6-4CA3-AEA1-1198A96CB52D}" dt="2023-11-09T00:09:36.169" v="24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309966C-91D6-4CA3-AEA1-1198A96CB52D}" dt="2023-11-09T00:08:33.869" v="20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43.128" v="62"/>
          <ac:picMkLst>
            <pc:docMk/>
            <pc:sldMk cId="3772032319" sldId="290"/>
            <ac:picMk id="6" creationId="{1E103ABB-F0E2-5904-428F-6247717BE9D4}"/>
          </ac:picMkLst>
        </pc:picChg>
        <pc:picChg chg="del">
          <ac:chgData name="Neemias Informatica Lima" userId="b77af7bd85500281" providerId="LiveId" clId="{8309966C-91D6-4CA3-AEA1-1198A96CB52D}" dt="2023-11-08T23:52:42.788" v="61" actId="478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8309966C-91D6-4CA3-AEA1-1198A96CB52D}" dt="2023-11-09T00:11:24.179" v="301" actId="6549"/>
        <pc:sldMkLst>
          <pc:docMk/>
          <pc:sldMk cId="1768216317" sldId="291"/>
        </pc:sldMkLst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2" creationId="{12A27B5B-903A-8BB6-FFF1-26D83EA9FDC6}"/>
          </ac:spMkLst>
        </pc:spChg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4" creationId="{76CD09A0-534E-954B-43EF-C5B916E5EE8F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8309966C-91D6-4CA3-AEA1-1198A96CB52D}" dt="2023-11-09T00:11:24.179" v="301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309966C-91D6-4CA3-AEA1-1198A96CB52D}" dt="2023-11-09T00:09:51.949" v="25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53.897" v="66"/>
          <ac:picMkLst>
            <pc:docMk/>
            <pc:sldMk cId="1768216317" sldId="291"/>
            <ac:picMk id="6" creationId="{2D071933-24F7-BB23-9639-AC4B6F81477F}"/>
          </ac:picMkLst>
        </pc:picChg>
        <pc:picChg chg="del">
          <ac:chgData name="Neemias Informatica Lima" userId="b77af7bd85500281" providerId="LiveId" clId="{8309966C-91D6-4CA3-AEA1-1198A96CB52D}" dt="2023-11-08T23:52:53.587" v="65" actId="478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15:40.465" v="351" actId="6549"/>
        <pc:sldMkLst>
          <pc:docMk/>
          <pc:sldMk cId="3757265641" sldId="292"/>
        </pc:sldMkLst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2" creationId="{81B60F96-7E88-5198-A22B-9EBD0CC2D7E2}"/>
          </ac:spMkLst>
        </pc:spChg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4" creationId="{7A536E30-4116-18E0-94BA-DB05D85F339C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8309966C-91D6-4CA3-AEA1-1198A96CB52D}" dt="2023-11-09T00:15:40.465" v="351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309966C-91D6-4CA3-AEA1-1198A96CB52D}" dt="2023-11-09T00:14:12.794" v="30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3:13.963" v="70"/>
          <ac:picMkLst>
            <pc:docMk/>
            <pc:sldMk cId="3757265641" sldId="292"/>
            <ac:picMk id="6" creationId="{6917CA22-2CCA-F720-0B68-768300A5974B}"/>
          </ac:picMkLst>
        </pc:picChg>
        <pc:picChg chg="del">
          <ac:chgData name="Neemias Informatica Lima" userId="b77af7bd85500281" providerId="LiveId" clId="{8309966C-91D6-4CA3-AEA1-1198A96CB52D}" dt="2023-11-08T23:53:13.479" v="69" actId="478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8309966C-91D6-4CA3-AEA1-1198A96CB52D}" dt="2023-11-09T00:16:23.148" v="364" actId="6549"/>
        <pc:sldMkLst>
          <pc:docMk/>
          <pc:sldMk cId="3114938747" sldId="293"/>
        </pc:sldMkLst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2" creationId="{52DBB1DE-19C9-41C9-DFFB-84D1C9EBC834}"/>
          </ac:spMkLst>
        </pc:spChg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4" creationId="{6F1DDF95-1EC6-8953-D456-8F056571FFFA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8309966C-91D6-4CA3-AEA1-1198A96CB52D}" dt="2023-11-09T00:16:23.148" v="36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309966C-91D6-4CA3-AEA1-1198A96CB52D}" dt="2023-11-08T23:53:19.092" v="72"/>
          <ac:picMkLst>
            <pc:docMk/>
            <pc:sldMk cId="3114938747" sldId="293"/>
            <ac:picMk id="6" creationId="{E930E4D8-2BA4-A75D-9208-2ACD3323150E}"/>
          </ac:picMkLst>
        </pc:picChg>
        <pc:picChg chg="del">
          <ac:chgData name="Neemias Informatica Lima" userId="b77af7bd85500281" providerId="LiveId" clId="{8309966C-91D6-4CA3-AEA1-1198A96CB52D}" dt="2023-11-08T23:53:18.808" v="71" actId="478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Senhor reina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03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"O Senhor reina! Vestiu-se de majestade; de majestade vestiu-se o Senhor e armou-Se de poder! O mundo está firme e não se abalará" (SI 93:1, NVI).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03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8459030A-0354-25B2-74E5-139FB0FFB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99818" cy="236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D966311-681D-3476-93ED-E125FA321D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2172" y="475157"/>
            <a:ext cx="2391916" cy="235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Sempre atentos à Sua aliança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povo de Deus está seguro, pois o Senhor estabeleceu Sua morada em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Sião (SI 76:1, 2) e Sua aliança eterna com eles como Sua posse preciosa (SI 94:14; 105:8-10). Deus promete não rejeitar o povo da aliança; e mais: Ele trabalha ativamente para manter Seus filhos seguros Nele. Ele perdoa seus pecados (SI 103:3); instrui, abençoa e fortalece Seu povo (SI 25:8-11; 29:11; 105:24). Os juízos divinos acontecem para levar o povo à justiça e demonstrar que Deus cuida deles (SI 94:8-15). O Salmo 105 mostra a fidelidade do Senhor à Sua aliança na história de Israel. Em todos os acontecimentos, bons e ruins, Deus estava lá. Em Sua providência, levou José ao Egito e, por meio dele, salvou Seu povo e as nações naquela região durante a fome severa (SI 105:16-24). O Senhor suscitou Moisés para libertar Seu povo da escravidão egípcia, com sinais e maravilhas em favor deles (SI 105:25-38).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4DDE6D8-2E75-151F-6C11-B49D7151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2A27B5B-903A-8BB6-FFF1-26D83EA9FDC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CD09A0-534E-954B-43EF-C5B916E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D071933-24F7-BB23-9639-AC4B6F8147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Seus testemunhos são fiéis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os Salmos 19:7; 93:5; 119:165; 1:2, 6; 18:30; 25:10. Que fio condutor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comum atravessa todos eles?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Guardar as leis, as regras e os testemunhos de Deus o ajudam de forma prática? De que maneira isso ocorre? Por outro lado, o que você tem sofrido ao violá-los?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0FF73A8-8BF9-F527-9C72-0F5C3D6D1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1B7A0EB-F123-E02D-B215-E17C43FF987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6DA452-EB49-A0DD-7B38-0D605630F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4D89A17-5C4A-7F1C-7122-D2CC30DC44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Seus testemunhos são fiéis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5570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assegura a integridade de Suas promessas e Seus mandamentos.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fidelidade divina garante plenamente o caráter imutável de Seu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governo, como também exige que Seu povo confie Nele e Lhe obedeça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totalmente. Ao mesmo tempo, a falta de justiça no mundo é poeticamente descrita como um abalo do fundamento da Terra (SI 18:7;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24:18-21). A lei divina instrui o povo no caminho do reto viver, que resiste ao juízo divino. Os justos, portanto, não serão abalados, pois estão firmemente enraizados na lei de Deus, que dá estabilidade e segurança, e o coração deles está firme (o hebraico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kun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também significa “estar firme”, “estar seguro”) no Senhor (SI 112:1,6,7). Nada faz tropeçar os que guardam a lei de Deus (SI 119:165), o que significa a proteção e a orientação divina na vida (SI 1:2, 3, 6). A Palavra de Deus é descrita como lâmpada para os pés do salmista, e por isso o protege das armadilhas ocultas dos inimigos (SI 119:105, 110).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E481C7A-67B6-24D5-C0BD-942A94F9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1B60F96-7E88-5198-A22B-9EBD0CC2D7E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A536E30-4116-18E0-94BA-DB05D85F3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17CA22-2CCA-F720-0B68-768300A597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salmistas apelam a Deus, que é o Criador, Rei, Juiz, Salvador da. aliança e Legislador. Os papéis que Deus ocupa são refletidos em outros títulos de Deus, incluindo Pastor, Rocha da Salvação e Pai. No mundo, podemos estar seguros e protegidos, mesmo em meio à turbulência do grande conflito, pois Deus é soberano e fiel em tudo o que faz e diz. Embora esses temas teológicos não sejam de modo algum exaustivos, eles são sugestivos das várias maneiras pelas quais Deus Se revela em Salmos. A medida que estudamos os salmos, é importante lembrar-nos de ler os textos à luz do caráter amoroso de Deus e de Seu plano para salvar o mundo. “Quanto mais estudamos o caráter divino à luz da cruz, mais vemos misericórdia, bondade e perdão combinados com igualdade e justiça, e mais claramente discernimos as inumeráveis evidências de um amor que é infinito e de uma compaixão capaz de superar a afeição de uma mãe pelo filho rebelde” (Ellen G. White, Caminho a Cristo, p. 15).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C16293BF-81B1-6FAC-8601-192B4ED0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2DBB1DE-19C9-41C9-DFFB-84D1C9EBC83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F1DDF95-1EC6-8953-D456-8F056571F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930E4D8-2BA4-A75D-9208-2ACD332315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O tema do grande conflito indica que, apesar do governo divino, ainda existe muita turbulência e sofrimento no mundo. É importante entender essa realidade?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A crença em Deus deve moldar nossa compreensão de nós mesmos e nossa ligação com a criação? O que ocorre se nos desviamos dessa verdade (SI 106:35-42)?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O que havia de errado com os ídolos das nações nos tempos bíblicos (SI 115:4-8)? E com os ídolos modernos? Por que ameaçam nossa caminhada com o Senhor?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Como viver sabendo que o juízo começa com os fiéis? Como e por que Deus julga?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4C5B123F-8E84-8FC0-8679-089C7A6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184F3A3-5A24-9267-52E2-1309EEAC98C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EA498DA-97EA-5E68-FAD0-78806F597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32B28C-2D68-FC31-E3CE-5E71AF84CB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O Livro dos Salmos sustenta firmemente a crença fundamental no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reino divino soberano. O Senhor criou e sustenta tudo o que criou.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Ele é o Rei soberano sobre o mundo inteiro e governa o mundo com justiça e retidão. Suas leis e Seus estatutos são bons e trazem vida àqueles que os guardam. O Senhor é um Juiz justo que assegura que o mundo permaneça bem ordenado e faz isso recompensando os justos e punindo os ímpios, mas no tempo Dele, não no nosso. A aliança de Deus com Israel desempenha papel especial na proteção do mundo, pois anuncia a salvação do Senhor. Ele adotou Israel como Sua posse preciosa, fazendo dele, dentre todas as nações, Seu povo. O Senhor é fiel à Sua aliança e continua a cuidar de Seu rebanho, apesar das manifestações de infidelidade e rebelião dele.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5BC1A2E-8AA2-A139-0337-F7BC8D8E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0BA6383-30A9-5BE2-CC2F-910AA722A3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Senhor nos fez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os Salmos 8 e 100. Como Deus e as pessoas são retratados nesses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salmos? O que eles revelam sobre o caráter divino?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"Que é o homem, para que dele Te lembres? E o filho do homem, para que o visites?“ (SI 8:4). Deus é seu criador. Como você reage a essa verdade? Deus chama até as estrelas pelo nome (S1147:4). Imagine o quanto Ele Se importa com você!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652FF02-6A2B-140C-34ED-C43A6FC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B355DDC-717A-3FF1-0819-7E9D470C7DD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6880676-7290-3F39-C2F7-1F4881CD9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6D838B-157F-9951-18DF-B842DC42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Senhor nos fez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criação desempenha papel crucial em Salmos, defendendo a soberania de Deus. Os céus, que são “as obras das Suas mãos”, proclamam Sua glória e poder (SI 19:1-4; 97:6). O nome de Deus é majestoso em toda a Terra (SI 8:1, 9). O Senhor criou tudo; Ele não tem começo (SI 93:2) nem fim (SI 102:25-27). Ele é eterno e superior aos deuses das nações, que são apenas “obra de mãos humanas” (SI 115:4). Os ídolos “têm mãos e não apalpam” (SI 115:7); ao passo que, quanto ao Senhor, “nas Suas mãos estão as profundezas da Terra, e as alturas dos montes lhe pertencem. Dele é o mar, pois Ele o fez; obra de Suas mãos, os continentes” (SI 95:4,5). Vários salmos retratam o poder de Deus sobre as forças da natureza, as quais outras nações criam que fossem divinas (por exemplo, SI 29; 93; 104). Esses salmos reafirmam que o Senhor reina sobre toda a criação e é supremo em poder e dignidade. O Salmo 100:3 ataca uma forma sutil de idolatria - a autoconfiança, enfatizando que Deus nos fez, “e Dele somos”.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F5FFF93-B293-80B2-CC1C-DF16E54FC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2EDF709-A80D-C542-494F-1D687A60A95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AAC87F9-ABB7-FDCD-A797-29B755D4E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7F63EC8-32F7-E461-033C-A11663D6C2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Senhor reina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o Salmo 97.0 que caracteriza o reinado do Senhor? (SI 97:2,10). Qual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é o domínio de Seu reinado? (SI 97:1,5,9)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"Vocês que amam o Senhor, odeiem o mal!" (SI 97:10). Por que nosso amor por Deus deveria nos levar a odiar o mal? Como esses dois conceitos estão relacionados?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B4C629C-3540-A7BF-6C30-A0187F230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1F049EA-6239-4857-DD12-1C99C9E89C5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A652215-A6F6-10F8-F8F9-CECEB9518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F39AB75-F429-2D5C-DF9C-17C4246A44E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Senhor reina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3428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governo do Senhor é demonstrado em Suas obras de criação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(SI 96:5), salvação (SI 98:2) e juízo (SI 96:10). O Senhor estabelece Sua realeza sobre o mundo inteiro (SI 47:6-9). O reino de Deus é eterno, inigualável em poder e majestade (SI 45:6; 93:1, 2; 103:19). O reino do Senhor é estabelecido na misericórdia, justiça e retidão e traz ordem e estabilidade ao mundo criado (SI 98:3; 99:4). O reinado divino une tanto adoradores celestiais quanto terrenos no louvor a Deus (SI 103:20-22; 148). Muitos salmos preveem toda a humanidade reconhecendo o governo soberano de Deus (SI 96:10; 97:1; 99:1; 145:11-13). Mas nem todos, nem mesmo governantes terrenos, o fazem, pelo menos por enquanto. O reinado do Senhor é constantemente desafiado pelos ímpios, que O negam, zombam Dele e oprimem o Seu povo (SI 14:1; 74:3-22).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E2D46BE-ED57-AE72-A5F9-EB1CBDB47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B55D683-E9E5-C83B-BA23-F2A67DBE061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FB91E4-9231-CB3B-D71F-2C1C27747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D410966-87AD-A11B-83FE-33027B0013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é o Juiz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o Salmo 75. Por que a jactância dos ímpios é em vão?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Os salmos nos chamam a ter alegria em antecipação aos juízos divinos (SI 67:4; 96:10-13; 98:4-9). Como o juízo de Deus pode ser uma boa notícia para pessoas cobertas pelo sangue de Cristo?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C008282-3793-D012-6EED-5AA1DA61D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6EF4B2A-7EB0-A8F8-5EAA-313191C48A3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E7EE009-7590-02EA-AB7C-DDB3689B4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AD047A-FF23-82F8-7097-D75F9B1063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é o Juiz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1246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No Salmo 75, várias imagens retratam a destruição irrevogável dos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ímpios. A imagem de um cálice com vinho (SI 75:8) transmite a intensidade da fúria de Deus (Jr 25:15;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14:10). Abater as forças dos ímpios retrata o fim de seu poder e domínio, enquanto a força dos justos será exaltada (SI 75:10). Deus escolhe um “tempo determinado” (SI 75:2) para julgar. Esse juízo executivo claramente ocorrerá no fim dos tempos (SI 96:13;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15:23-26). O Senhor sonda o coração das pessoas como parte de Seu juízo. Leia Salmo 14:2. É uma referência a Gênesis 6:5, 8. Ambos os textos mostram que, antes da execução do juízo divino sobre o mundo, Deus examina a vida de todos buscando pessoas a quem salvar. Esse juízo às vezes é chamado de “juízo investigativo”, quando Deus defende os justos e decide o destino dos ímpios.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A0CE7BE-E0FF-4CA7-3035-C66C8C10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A8A79E5-3088-1B26-657A-0E64C6438B6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07D71B3-EDEA-5852-765C-F7542C369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103ABB-F0E2-5904-428F-6247717BE9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Sempre atentos à Sua aliança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O tema do juízo divino suscita uma pergunta significativa: Como o povo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Deus pode ter paz com Ele e certeza da salvação no momento do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juízo? SI 94:14; 105:7-10;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7:22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 bênçãos temos em Jesus? Isso nos mostra que as promessas feitas ao antigo Israel podem aplicar-se a nós? (Ver Cl 3:26-29).</a:t>
            </a: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0E3B97D4-6691-EEB0-410C-C2693A74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7A4C6F3-7B6F-D90D-DF27-891E6A87261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6897E51-F73A-27E2-72D7-0659DA5BC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8; 100; 97; 75; 105:7-10; Gl 3:26-29; SI 25:10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A55988-F5A5-CEBB-21BF-291AB9DA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138" y="1"/>
            <a:ext cx="1364475" cy="9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3583</TotalTime>
  <Words>2199</Words>
  <Application>Microsoft Office PowerPoint</Application>
  <PresentationFormat>Personalizar</PresentationFormat>
  <Paragraphs>163</Paragraphs>
  <Slides>14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Arial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2023-11-09T00:17:07Z</dcterms:modified>
</cp:coreProperties>
</file>