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9C5A6-AD3D-4455-AC40-72FFCDCFFFA4}" v="1" dt="2023-12-17T23:12:40.380"/>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12/17/2023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12/17/2023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17/12/2023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17/12/2023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17/12/2023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JANEIRO DE 2024 ::</a:t>
            </a:r>
          </a:p>
        </p:txBody>
      </p:sp>
      <p:sp>
        <p:nvSpPr>
          <p:cNvPr id="17" name="Retângulo 16"/>
          <p:cNvSpPr/>
          <p:nvPr/>
        </p:nvSpPr>
        <p:spPr>
          <a:xfrm>
            <a:off x="8831" y="1090479"/>
            <a:ext cx="9877919" cy="1938992"/>
          </a:xfrm>
          <a:prstGeom prst="rect">
            <a:avLst/>
          </a:prstGeom>
        </p:spPr>
        <p:txBody>
          <a:bodyPr wrap="square">
            <a:spAutoFit/>
          </a:bodyPr>
          <a:lstStyle/>
          <a:p>
            <a:r>
              <a:rPr lang="pt-BR" sz="2000" dirty="0">
                <a:solidFill>
                  <a:srgbClr val="FF0000"/>
                </a:solidFill>
                <a:latin typeface="Arial Black" panose="020B0A04020102020204" pitchFamily="34" charset="0"/>
              </a:rPr>
              <a:t>01/01 – </a:t>
            </a:r>
            <a:r>
              <a:rPr lang="pt-BR" sz="2000" dirty="0">
                <a:solidFill>
                  <a:schemeClr val="tx2"/>
                </a:solidFill>
                <a:latin typeface="Arial Black" panose="020B0A04020102020204" pitchFamily="34" charset="0"/>
              </a:rPr>
              <a:t>FERIADO DE ANO NOVO</a:t>
            </a:r>
          </a:p>
          <a:p>
            <a:r>
              <a:rPr lang="pt-BR" sz="2000" dirty="0">
                <a:solidFill>
                  <a:srgbClr val="FF0000"/>
                </a:solidFill>
                <a:latin typeface="Arial Black" panose="020B0A04020102020204" pitchFamily="34" charset="0"/>
              </a:rPr>
              <a:t>01/01 – </a:t>
            </a:r>
            <a:r>
              <a:rPr lang="pt-BR" sz="2000" dirty="0">
                <a:solidFill>
                  <a:schemeClr val="tx2"/>
                </a:solidFill>
                <a:latin typeface="Arial Black" panose="020B0A04020102020204" pitchFamily="34" charset="0"/>
              </a:rPr>
              <a:t>INICIO DO ANO BÍBLICO</a:t>
            </a:r>
          </a:p>
          <a:p>
            <a:r>
              <a:rPr lang="pt-BR" sz="2000" dirty="0">
                <a:solidFill>
                  <a:srgbClr val="FF0000"/>
                </a:solidFill>
                <a:latin typeface="Arial Black" panose="020B0A04020102020204" pitchFamily="34" charset="0"/>
              </a:rPr>
              <a:t>06/01 – </a:t>
            </a:r>
            <a:r>
              <a:rPr lang="pt-BR" sz="2000" dirty="0">
                <a:solidFill>
                  <a:schemeClr val="tx2"/>
                </a:solidFill>
                <a:latin typeface="Arial Black" panose="020B0A04020102020204" pitchFamily="34" charset="0"/>
              </a:rPr>
              <a:t>DIA DO COMPROMISSO DA LIÇÃO ESCOLA SABATINA</a:t>
            </a:r>
          </a:p>
          <a:p>
            <a:r>
              <a:rPr lang="pt-BR" sz="2000" dirty="0">
                <a:solidFill>
                  <a:srgbClr val="FF0000"/>
                </a:solidFill>
                <a:latin typeface="Arial Black" panose="020B0A04020102020204" pitchFamily="34" charset="0"/>
              </a:rPr>
              <a:t>13-27 – </a:t>
            </a:r>
            <a:r>
              <a:rPr lang="pt-BR" sz="2000" dirty="0">
                <a:solidFill>
                  <a:schemeClr val="tx2"/>
                </a:solidFill>
                <a:latin typeface="Arial Black" panose="020B0A04020102020204" pitchFamily="34" charset="0"/>
              </a:rPr>
              <a:t>MISSÃO CALEBE</a:t>
            </a:r>
          </a:p>
          <a:p>
            <a:r>
              <a:rPr lang="pt-BR" sz="2000" dirty="0">
                <a:solidFill>
                  <a:srgbClr val="FF0000"/>
                </a:solidFill>
                <a:latin typeface="Arial Black" panose="020B0A04020102020204" pitchFamily="34" charset="0"/>
              </a:rPr>
              <a:t>27/01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31/01</a:t>
            </a:r>
            <a:r>
              <a:rPr lang="pt-BR" sz="2000" dirty="0">
                <a:solidFill>
                  <a:schemeClr val="tx2"/>
                </a:solidFill>
                <a:latin typeface="Arial Black" panose="020B0A04020102020204" pitchFamily="34" charset="0"/>
              </a:rPr>
              <a:t> – QUARTAS DE PODER – MINISTÉRIO DA MULHER</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JANEIRO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 Rosangela Faria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 Eder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Contaiffer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das Neves</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Samir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2497</Words>
  <Application>Microsoft Office PowerPoint</Application>
  <PresentationFormat>Papel A4 (210 x 297 mm)</PresentationFormat>
  <Paragraphs>262</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2023-12-17T23:12:48Z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