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13AEF-5566-48D8-AF15-94866D1F301A}" v="28" dt="2023-11-07T20:36:2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67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Como ler Salmos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"A seguir, Jesus lhes disse: - São estas as palavras que Eu lhes falei, estando ainda com vocês: era necessário que se cumprisse tudo o que está escrito a respeito de Mim na Lei de Moisés, nos Profetas e nos Salmos. Então lhes abriu o entendimento para compreenderem as Escrituras”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24: 44, 45).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1Cr 16:7; Ne 12:8;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25:1-5; 33:1-3;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8:26, 27; SI 82:8; 121:7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0782C93-E4CD-857C-516D-47799A5B87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5366" y="477132"/>
            <a:ext cx="2344411" cy="24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Orações inspiradas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salmos são orações inspiradas e louvores de Israel. Assim, neles a voz de Deus é misturada com a voz de Seu povo. Os salmos assumem a dinâmica de vividas interações com Deus. Os salmistas se dirigem a Deus pessoalmente como “Deus meu”, “ó Senhor” e “Rei meu” (SI 5:2; 84:3). Eles muitas vezes imploram: “Dá ouvidos” (SI 5:1), “ouve, Senhor, a minha oração” (SI 39:12), “considera” (SI 25:18), “responde-me” (SI 102:2) e “salva-me” (SI 6:4). Essas são expressões de alguém que está orando a Deus. A beleza e o apelo dos salmos como orações e louvores residem no fato de que eles são a Palavra de Deus na forma de orações piedosas e de louvores dos crentes. Assim, os salmos oferecem aos filhos de Deus momentos de proximidade, como descrito em Romanos 8:26, 27: “O Espírito nos ajuda em nossa fraqueza. Porque não sabemos orar como convém, mas o próprio Espírito intercede por nós com gemidos inexprimíveis.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C9F7F9-F2DD-5368-7E5A-9007BC64C5E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3DC347-6AB4-7195-1FA9-D8D623314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A514DAF-3365-682E-9A59-7277893FF9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mundo dos Salmos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os Salmos 16:8; 44:8; 46:1; 47:1,7; 57:2; 62:8; 82:8 e 121:7. Que lugar Deus ocupa na vida do salmista?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os salmos podem nos ajudar a entender que não podemos limitar Deus apenas a certos aspectos de nossa existência? De que partes de sua vida você pode estar buscando distanciar o Senhor?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14C760-7EAB-140C-C5D6-A56918D0528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7C0574-91E0-6E82-A717-0337D564B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C68804-1FCA-101D-7E47-C7BC7A4689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mundo dos Salmos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salmista está ciente de que a morada de Deus é no Céu, mas, ao mesmo tempo, ressalta que Deus habita em Sião, no santuário entre o Seu povo. Ele está ao mesmo tempo longe e perto, em toda parte e em Seu templo (SI 11:4), oculto (SI 10:1) e revelado (SI 41:12). Em Salmos, essas características aparentemente mutuamente exclusivas de Deus se reúnem. Os salmistas entendiam que a proximidade e o distanciamento eram inseparáveis no próprio ser de Deus (SI 24:7-10). E entendiam também a dinâmica dessa tensão espiritual. Sua consciência da bondade e presença de Deus, em meio a tudo que experimentassem, era o que fortalecia a esperança deles enquanto esperavam que Deus interviesse, no Seu tempo e da Sua maneira. O mundo de Salmos é centrado em Deus. O salmista submete, em oração e louvor, as experiências da vida a Deus. O Senhor é o Criador soberano, o Rei e Juiz da Terra.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4A209C-466E-14D3-2D79-A114F0E136B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3278CB-8CF9-0474-AACF-E6E3D504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1A129E5-57FB-6351-5D40-6B9DDDFC1C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Livro dos Salmos incluem 150 salmos, agrupados em cinco livros: I (1 a 41), II (42 a 72), III (73 a 89), IV (90 a 106) e V (107 a 150). A divisão de cinco livros do Saltério é uma tradição judaica semelhante à divisão dos cinco livros do Pentateuco.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Livro dos Salmos apresenta evidências de algumas coleções já existentes de salmos: as coleções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coraítas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(SI 42 a 49; 84; 85; 87; 88), a coleção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asafita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(SI 73 a 83), os cânticos de ascensão (SI 120 a 134) e os salmos de aleluia (SI 111 a 118; 146 a 150). O Salmo 72:20 dá testemunho de uma coleção menor dos salmos de Davi.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Embora a maioria dos salmos esteja associada à época de Davi e ao início da monarquia (décimo século a.C.), a coleção de salmos cresceu ao longo dos séculos seguintes: monarquia dividida, exílio e período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pós-exílico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7CD55C-BFCE-4975-A678-D5FBEE83571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62C39BB-4B1F-802F-03D1-DA4598E9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50500D-1A11-EB03-51D9-DF9E94EA05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Os salmos são orações e hinos divino-humanos? Essa ideia ajuda a ver a proximidade que Deus quer ter com o Seu povo? Deus está perto de nós?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Algum salmo já falou ao seu coração? O texto trouxe esperança a você?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C1ADE2-2244-599B-566C-3CC288D6A21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05C4D7-00FF-4884-7B97-7513E22E1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3EC3FF-ECCC-AA66-9A45-5EAD03D04F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Livro dos Salmos tem sido livro de oração e hinário tanto para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judeus quanto para cristãos ao longo das eras. Embora os salmos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sejam predominantemente as próprias palavras dos salmistas dirigidas a Deus, eles não se originaram dos mortais, mas de Deus, que inspirou o pensamento deles. De fato, o Senhor os inspirou a escrever o que escreveram, e é por isso que, como em toda a Escritura (2Pe 1:21), em Salmos Deus nos fala por meio de Seus servos e de Seu Espírito. Jesus, os apóstolos e os escritores do NT citaram os salmos e se referiram a eles como Escritura (Mc 12:10;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10:34, 35; 13:18). Eles são tão certamente a Palavra de Deus quanto o são os livros de Gênesis e Romanos. Os salmos foram escritos em poesia hebraico por diferentes autores do antigo Israel e, portanto, refletem seu mundo particular, por mais universais que sejam suas mensagens.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782C93-E4CD-857C-516D-47799A5B87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Salmos na adoração do antigo Israel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1 Crônicas 16:7; Neemias 12:8; Salmos 18:1; 30:1; 92:1; 95:2; 105:2; Colossenses 3:16 e Tiago 5:13. Quais foram as ocasiões que motivaram a escrita de alguns salmos? Quando o povo de Deus usava os salmos?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Embora nós não adoremos a Deus em um santuário terreno como o templo, como podemos usar os salmos ao adorarmos, seja em um ambiente privado ou público?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8BF13D1-6BB1-7F51-09F2-9C96D7BB94D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DB6DD9-8755-485F-41C7-00DFF1907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C4F974-1AC4-E691-E4E6-D12C5C772E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Salmos na adoração do antigo Israel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“Os Cânticos de Ascensão” (SI 120 a 134), conhecidos também como cânticos de peregrinação, eram tradicionalmente cantados durante a peregrinação a Jerusalém nas três principais festas anuais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23:14-17). O “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Hallel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Egípcio” (SI 111 a 118) e o “Grande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Hallel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” (SI 136) eram cantados nas três principais festas anuais, bem como nas festas da lua nova e a dedicação do templo. O “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Hallel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Egípcio” recebia um lugar importante na cerimônia da Páscoa. Os Salmos 113 e 114 eram cantados no início da refeição da Páscoa, e os Salmos 115 a 118 no fim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26:30). O “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Hallel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Diário” (SI 145 a 150) foi incorporado às orações diárias nos cultos matinais da sinagoga.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salmos não apenas acompanhavam a adoração do povo, mas também o instruía sobre como deveria adorar a Deus no santuário. Jesus orou com palavras do Salmo 22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27:46). Os salmos também tiveram lugar significativo na vida da igreja primitiva (Cl 3:16;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5:19).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9A9ECA-D30A-D6C9-81C6-EA9DE94C92E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F75C951-ADFA-52C3-753A-BA1315CC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71F9B90-F8C4-7AEA-9499-544B231D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Conheça os salmistas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os Salmos 25:1-5; 42:1; 75:1; 77:1; 84:1,2; 88:1-3 e 89:1.0 que eles revelam sobre as experiências pelas quais seus autores estavam passando?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podemos obter esperança e consolo dos salmos sabendo que até mesmo pessoas fiéis, como os salmistas, lutavam com algumas das mesmas dificuldades que nós?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ABDE56D-3F03-0165-FE61-AF4DC3BC7A2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1EBDFC8-9AEF-72C4-EB99-9B155C91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FB662F-1135-74C3-9C30-330249087D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Conheça os salmistas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Orei Davi, cujo nome aparece nos títulos da maioria dos salmos, foi ativo na organização da liturgia da adoração de Israel. Ele é chamado de “suave salmista de Israel” (2Sm 23:1). O NT atesta a autoria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davídica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de vários salmos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22:43-45; At 2:25-29, 34, 35; 4:25;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4:6-8). Numerosos salmos foram compostos pelos músicos levitas do templo: por exemplo, Salmo 50 e Salmos 73 a 83,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Asafe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; Salmo 42, Salmos 44 a 49, Salmo 84 e 85, e Salmos 87 e 88, dos filhos de Corá; Salmo 88, também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Hemã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ezraíta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; Salmo 89,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Etã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ezraíta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Além deles, Salomão (SI 72 e 127) e Moisés (SI 90) foram os autores de alguns salmos. Alguns salmos mencionam dificuldades; alguns se concentram em alegrias. Os salmistas clamaram para que Deus os salvasse e experimentaram Seu favor imerecido. Glorificaram a Deus por Sua fidelidade e amor e prometeram incansável devoção a Ele. Os salmos são, portanto, testemunhos da redenção e sinais da graça e da esperança divinas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F95B22-0B17-9481-526D-40ED6F40ADA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DDFBFA1-9350-7E4D-9A66-59B2A927A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33F971-8654-BA45-DFD6-608C83A1D9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cântico para cada estação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os Salmos 3; 33:1-3; 109:6-15. Que diferentes facetas da experiência humana esses salmos mostram?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AE90E3-AC57-DD86-AC9B-E74D0C2B036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C3503AD-07BF-6CFD-A7A8-EC518DD7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5B4919-EA9A-3309-E993-0C056E514E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cântico para cada estação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- 1. O paralelismo combina palavras, frases ou pensamentos de modo simétrico e ajuda a entender o significado das partes. Por exemplo: “Bendiga, minha alma, o Senhor, e tudo o que há em mim bendiga o Seu santo nome!” (SI 103:1). Nesse paralelismo, “minha alma” é “tudo o que há em mim”, ou seja, todo o ser. 2. As imagens usam linguagem figurativa para atrair os sentidos dos leitores (refugiar-se em Deus é  descrito como estar “à sombra das [Suas] asas”; SI 17:8). 3. Merisma expressa totalidade por meio de um par de partes contrastantes. “Dia e noite clamo diante de Ti” indica orar sem cessar (SI 88:1, grifo nosso). 4. Os jogos de palavras empregam o som das palavras para fazer um trocadilho e destacar uma mensagem espiritual. No Salmo 96:4, 5, os termos hebraicos ‘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elohim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“deuses”, e '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elilim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“ídolos”, criam um jogo de palavras para expressar que os deuses das nações apenas parecem ser '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elohim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“deuses”, mas são meramente ‘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elilim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“ídolos”.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F33FAF-AC31-9F25-C5DE-618FFB28596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68624B-C12E-69A9-1B5A-C98BEBBD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9CAC71-BAF5-C81A-4BD0-5BE80D4A2E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Orações inspiradas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2 Samuel 23:1, 2 e Romanos 8:26, 27. O que esses textos nos ensinam sobre oração?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Jesus citou os Salmos. O que esse fato nos diz sobre a importância que eles têm em nossa própria experiência de fé?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E8CB69D-73BB-0BDB-51A4-F4EE1B6D1C0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DA1407-863C-0C7B-1019-50A1E75E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1Cr 16:7; Ne 12:8; Sl 25:1-5; 33:1-3; Rm 8:26, 27; SI 82:8; 121:7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7EEAF4A-24D0-7264-F287-75DE6283AA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879" y="-8126"/>
            <a:ext cx="1400663" cy="88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3536</TotalTime>
  <Words>2214</Words>
  <Application>Microsoft Office PowerPoint</Application>
  <PresentationFormat>Personalizar</PresentationFormat>
  <Paragraphs>141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2023-11-07T20:36:34Z</dcterms:modified>
</cp:coreProperties>
</file>