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979D8-4069-4477-A900-F7D52E1FE0A9}" v="16" dt="2023-08-07T23:14:2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>
        <p:scale>
          <a:sx n="100" d="100"/>
          <a:sy n="100" d="100"/>
        </p:scale>
        <p:origin x="1080" y="19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3F83E36-136B-499A-946C-958C6B1CC4FB}"/>
    <pc:docChg chg="undo redo custSel modSld">
      <pc:chgData name="Neemias Informatica Lima" userId="b77af7bd85500281" providerId="LiveId" clId="{63F83E36-136B-499A-946C-958C6B1CC4FB}" dt="2023-07-26T16:52:42.720" v="398" actId="20577"/>
      <pc:docMkLst>
        <pc:docMk/>
      </pc:docMkLst>
      <pc:sldChg chg="addSp delSp modSp mod">
        <pc:chgData name="Neemias Informatica Lima" userId="b77af7bd85500281" providerId="LiveId" clId="{63F83E36-136B-499A-946C-958C6B1CC4FB}" dt="2023-07-26T16:27:45.711" v="59" actId="20577"/>
        <pc:sldMkLst>
          <pc:docMk/>
          <pc:sldMk cId="2232331225" sldId="280"/>
        </pc:sldMkLst>
        <pc:spChg chg="mod">
          <ac:chgData name="Neemias Informatica Lima" userId="b77af7bd85500281" providerId="LiveId" clId="{63F83E36-136B-499A-946C-958C6B1CC4FB}" dt="2023-07-26T16:20:25.153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1:01.82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7:45.711" v="59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0:29.90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24:15.651" v="34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20:55.696" v="6" actId="478"/>
          <ac:picMkLst>
            <pc:docMk/>
            <pc:sldMk cId="2232331225" sldId="280"/>
            <ac:picMk id="3" creationId="{E00D0E42-8B9F-DE00-C4BC-3718F2B63673}"/>
          </ac:picMkLst>
        </pc:picChg>
        <pc:picChg chg="add mod">
          <ac:chgData name="Neemias Informatica Lima" userId="b77af7bd85500281" providerId="LiveId" clId="{63F83E36-136B-499A-946C-958C6B1CC4FB}" dt="2023-07-26T16:25:41.043" v="40" actId="1440"/>
          <ac:picMkLst>
            <pc:docMk/>
            <pc:sldMk cId="2232331225" sldId="280"/>
            <ac:picMk id="8" creationId="{57DE69A7-2848-6740-B1F6-DF4B01C7D6ED}"/>
          </ac:picMkLst>
        </pc:picChg>
      </pc:sldChg>
      <pc:sldChg chg="addSp delSp modSp mod">
        <pc:chgData name="Neemias Informatica Lima" userId="b77af7bd85500281" providerId="LiveId" clId="{63F83E36-136B-499A-946C-958C6B1CC4FB}" dt="2023-07-26T16:31:05.658" v="67"/>
        <pc:sldMkLst>
          <pc:docMk/>
          <pc:sldMk cId="2103443556" sldId="281"/>
        </pc:sldMkLst>
        <pc:spChg chg="mod">
          <ac:chgData name="Neemias Informatica Lima" userId="b77af7bd85500281" providerId="LiveId" clId="{63F83E36-136B-499A-946C-958C6B1CC4FB}" dt="2023-07-26T16:31:05.658" v="67"/>
          <ac:spMkLst>
            <pc:docMk/>
            <pc:sldMk cId="2103443556" sldId="281"/>
            <ac:spMk id="8" creationId="{00000000-0000-0000-0000-000000000000}"/>
          </ac:spMkLst>
        </pc:spChg>
        <pc:spChg chg="add del mod">
          <ac:chgData name="Neemias Informatica Lima" userId="b77af7bd85500281" providerId="LiveId" clId="{63F83E36-136B-499A-946C-958C6B1CC4FB}" dt="2023-07-26T16:25:56.981" v="46" actId="478"/>
          <ac:spMkLst>
            <pc:docMk/>
            <pc:sldMk cId="2103443556" sldId="281"/>
            <ac:spMk id="11" creationId="{00000000-0000-0000-0000-000000000000}"/>
          </ac:spMkLst>
        </pc:spChg>
        <pc:spChg chg="add del mod">
          <ac:chgData name="Neemias Informatica Lima" userId="b77af7bd85500281" providerId="LiveId" clId="{63F83E36-136B-499A-946C-958C6B1CC4FB}" dt="2023-07-26T16:27:29.343" v="58" actId="6549"/>
          <ac:spMkLst>
            <pc:docMk/>
            <pc:sldMk cId="2103443556" sldId="281"/>
            <ac:spMk id="18" creationId="{00000000-0000-0000-0000-000000000000}"/>
          </ac:spMkLst>
        </pc:spChg>
        <pc:picChg chg="add del">
          <ac:chgData name="Neemias Informatica Lima" userId="b77af7bd85500281" providerId="LiveId" clId="{63F83E36-136B-499A-946C-958C6B1CC4FB}" dt="2023-07-26T16:26:05.478" v="47" actId="478"/>
          <ac:picMkLst>
            <pc:docMk/>
            <pc:sldMk cId="2103443556" sldId="281"/>
            <ac:picMk id="2" creationId="{E00D0E42-8B9F-DE00-C4BC-3718F2B63673}"/>
          </ac:picMkLst>
        </pc:picChg>
        <pc:picChg chg="add del mod">
          <ac:chgData name="Neemias Informatica Lima" userId="b77af7bd85500281" providerId="LiveId" clId="{63F83E36-136B-499A-946C-958C6B1CC4FB}" dt="2023-07-26T16:25:56.346" v="45"/>
          <ac:picMkLst>
            <pc:docMk/>
            <pc:sldMk cId="2103443556" sldId="281"/>
            <ac:picMk id="3" creationId="{896BE285-1DBF-080C-593F-F9D3192C16D6}"/>
          </ac:picMkLst>
        </pc:picChg>
        <pc:picChg chg="add mod">
          <ac:chgData name="Neemias Informatica Lima" userId="b77af7bd85500281" providerId="LiveId" clId="{63F83E36-136B-499A-946C-958C6B1CC4FB}" dt="2023-07-26T16:27:16.921" v="55" actId="14100"/>
          <ac:picMkLst>
            <pc:docMk/>
            <pc:sldMk cId="2103443556" sldId="281"/>
            <ac:picMk id="4" creationId="{9E8A1311-58E1-9748-3416-D9948ACEA626}"/>
          </ac:picMkLst>
        </pc:picChg>
      </pc:sldChg>
      <pc:sldChg chg="addSp delSp modSp mod">
        <pc:chgData name="Neemias Informatica Lima" userId="b77af7bd85500281" providerId="LiveId" clId="{63F83E36-136B-499A-946C-958C6B1CC4FB}" dt="2023-07-26T16:42:52.457" v="180"/>
        <pc:sldMkLst>
          <pc:docMk/>
          <pc:sldMk cId="3683219421" sldId="282"/>
        </pc:sldMkLst>
        <pc:spChg chg="del">
          <ac:chgData name="Neemias Informatica Lima" userId="b77af7bd85500281" providerId="LiveId" clId="{63F83E36-136B-499A-946C-958C6B1CC4FB}" dt="2023-07-26T16:42:52.076" v="179" actId="478"/>
          <ac:spMkLst>
            <pc:docMk/>
            <pc:sldMk cId="3683219421" sldId="282"/>
            <ac:spMk id="2" creationId="{A90904FE-64F9-B872-4CDB-ED4D4BD652EE}"/>
          </ac:spMkLst>
        </pc:spChg>
        <pc:spChg chg="del">
          <ac:chgData name="Neemias Informatica Lima" userId="b77af7bd85500281" providerId="LiveId" clId="{63F83E36-136B-499A-946C-958C6B1CC4FB}" dt="2023-07-26T16:42:52.076" v="179" actId="478"/>
          <ac:spMkLst>
            <pc:docMk/>
            <pc:sldMk cId="3683219421" sldId="282"/>
            <ac:spMk id="4" creationId="{8542AA9C-1131-5803-BCEA-23110E7F780F}"/>
          </ac:spMkLst>
        </pc:spChg>
        <pc:spChg chg="add mod">
          <ac:chgData name="Neemias Informatica Lima" userId="b77af7bd85500281" providerId="LiveId" clId="{63F83E36-136B-499A-946C-958C6B1CC4FB}" dt="2023-07-26T16:42:52.457" v="180"/>
          <ac:spMkLst>
            <pc:docMk/>
            <pc:sldMk cId="3683219421" sldId="282"/>
            <ac:spMk id="6" creationId="{410F2504-247C-0A7D-4F81-193327E647BA}"/>
          </ac:spMkLst>
        </pc:spChg>
        <pc:spChg chg="add mod">
          <ac:chgData name="Neemias Informatica Lima" userId="b77af7bd85500281" providerId="LiveId" clId="{63F83E36-136B-499A-946C-958C6B1CC4FB}" dt="2023-07-26T16:42:52.457" v="180"/>
          <ac:spMkLst>
            <pc:docMk/>
            <pc:sldMk cId="3683219421" sldId="282"/>
            <ac:spMk id="7" creationId="{FB295B0A-2A35-857D-2E6B-956D339C76B4}"/>
          </ac:spMkLst>
        </pc:spChg>
        <pc:spChg chg="mod">
          <ac:chgData name="Neemias Informatica Lima" userId="b77af7bd85500281" providerId="LiveId" clId="{63F83E36-136B-499A-946C-958C6B1CC4FB}" dt="2023-07-26T16:39:00.098" v="121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31:32.040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2:52.076" v="179" actId="478"/>
          <ac:picMkLst>
            <pc:docMk/>
            <pc:sldMk cId="3683219421" sldId="282"/>
            <ac:picMk id="5" creationId="{3F7F33FA-5B05-CF39-D9F1-41B227523931}"/>
          </ac:picMkLst>
        </pc:picChg>
        <pc:picChg chg="add mod">
          <ac:chgData name="Neemias Informatica Lima" userId="b77af7bd85500281" providerId="LiveId" clId="{63F83E36-136B-499A-946C-958C6B1CC4FB}" dt="2023-07-26T16:42:52.457" v="180"/>
          <ac:picMkLst>
            <pc:docMk/>
            <pc:sldMk cId="3683219421" sldId="282"/>
            <ac:picMk id="8" creationId="{682C66E8-F259-4FBE-1742-9F4AB1054108}"/>
          </ac:picMkLst>
        </pc:picChg>
      </pc:sldChg>
      <pc:sldChg chg="addSp delSp modSp mod">
        <pc:chgData name="Neemias Informatica Lima" userId="b77af7bd85500281" providerId="LiveId" clId="{63F83E36-136B-499A-946C-958C6B1CC4FB}" dt="2023-07-26T16:42:57.994" v="182"/>
        <pc:sldMkLst>
          <pc:docMk/>
          <pc:sldMk cId="3902406419" sldId="283"/>
        </pc:sldMkLst>
        <pc:spChg chg="del">
          <ac:chgData name="Neemias Informatica Lima" userId="b77af7bd85500281" providerId="LiveId" clId="{63F83E36-136B-499A-946C-958C6B1CC4FB}" dt="2023-07-26T16:42:57.619" v="181" actId="478"/>
          <ac:spMkLst>
            <pc:docMk/>
            <pc:sldMk cId="3902406419" sldId="283"/>
            <ac:spMk id="2" creationId="{9000F719-5A01-C1F1-8A31-75A016E720FC}"/>
          </ac:spMkLst>
        </pc:spChg>
        <pc:spChg chg="del">
          <ac:chgData name="Neemias Informatica Lima" userId="b77af7bd85500281" providerId="LiveId" clId="{63F83E36-136B-499A-946C-958C6B1CC4FB}" dt="2023-07-26T16:42:57.619" v="181" actId="478"/>
          <ac:spMkLst>
            <pc:docMk/>
            <pc:sldMk cId="3902406419" sldId="283"/>
            <ac:spMk id="3" creationId="{BFE1BFEA-44C3-8535-3902-97D5C49361EE}"/>
          </ac:spMkLst>
        </pc:spChg>
        <pc:spChg chg="add mod">
          <ac:chgData name="Neemias Informatica Lima" userId="b77af7bd85500281" providerId="LiveId" clId="{63F83E36-136B-499A-946C-958C6B1CC4FB}" dt="2023-07-26T16:42:57.994" v="182"/>
          <ac:spMkLst>
            <pc:docMk/>
            <pc:sldMk cId="3902406419" sldId="283"/>
            <ac:spMk id="5" creationId="{BD074D8D-8F88-786D-A20D-F0750219EA72}"/>
          </ac:spMkLst>
        </pc:spChg>
        <pc:spChg chg="add mod">
          <ac:chgData name="Neemias Informatica Lima" userId="b77af7bd85500281" providerId="LiveId" clId="{63F83E36-136B-499A-946C-958C6B1CC4FB}" dt="2023-07-26T16:42:57.994" v="182"/>
          <ac:spMkLst>
            <pc:docMk/>
            <pc:sldMk cId="3902406419" sldId="283"/>
            <ac:spMk id="6" creationId="{5D306F2F-89D9-75CC-F460-B128D8F015B1}"/>
          </ac:spMkLst>
        </pc:spChg>
        <pc:spChg chg="mod">
          <ac:chgData name="Neemias Informatica Lima" userId="b77af7bd85500281" providerId="LiveId" clId="{63F83E36-136B-499A-946C-958C6B1CC4FB}" dt="2023-07-26T16:40:06.537" v="12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1:51.080" v="15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3F83E36-136B-499A-946C-958C6B1CC4FB}" dt="2023-07-26T16:42:57.619" v="181" actId="478"/>
          <ac:picMkLst>
            <pc:docMk/>
            <pc:sldMk cId="3902406419" sldId="283"/>
            <ac:picMk id="4" creationId="{71CBA3A8-3D9E-3A41-BF7F-61A19DE8EBAE}"/>
          </ac:picMkLst>
        </pc:picChg>
        <pc:picChg chg="add mod">
          <ac:chgData name="Neemias Informatica Lima" userId="b77af7bd85500281" providerId="LiveId" clId="{63F83E36-136B-499A-946C-958C6B1CC4FB}" dt="2023-07-26T16:42:57.994" v="182"/>
          <ac:picMkLst>
            <pc:docMk/>
            <pc:sldMk cId="3902406419" sldId="283"/>
            <ac:picMk id="7" creationId="{18FDED7E-1C40-1E0B-5A57-D72DAD2508C9}"/>
          </ac:picMkLst>
        </pc:picChg>
      </pc:sldChg>
      <pc:sldChg chg="addSp delSp modSp mod">
        <pc:chgData name="Neemias Informatica Lima" userId="b77af7bd85500281" providerId="LiveId" clId="{63F83E36-136B-499A-946C-958C6B1CC4FB}" dt="2023-07-26T16:46:22.789" v="222" actId="20577"/>
        <pc:sldMkLst>
          <pc:docMk/>
          <pc:sldMk cId="2424059023" sldId="284"/>
        </pc:sldMkLst>
        <pc:spChg chg="del">
          <ac:chgData name="Neemias Informatica Lima" userId="b77af7bd85500281" providerId="LiveId" clId="{63F83E36-136B-499A-946C-958C6B1CC4FB}" dt="2023-07-26T16:43:09.152" v="185" actId="478"/>
          <ac:spMkLst>
            <pc:docMk/>
            <pc:sldMk cId="2424059023" sldId="284"/>
            <ac:spMk id="2" creationId="{A09EB40D-E5D9-8587-4DC2-51DA5713F043}"/>
          </ac:spMkLst>
        </pc:spChg>
        <pc:spChg chg="del">
          <ac:chgData name="Neemias Informatica Lima" userId="b77af7bd85500281" providerId="LiveId" clId="{63F83E36-136B-499A-946C-958C6B1CC4FB}" dt="2023-07-26T16:43:09.152" v="185" actId="478"/>
          <ac:spMkLst>
            <pc:docMk/>
            <pc:sldMk cId="2424059023" sldId="284"/>
            <ac:spMk id="3" creationId="{B91444C1-9307-220B-A3B7-93E8F9D20071}"/>
          </ac:spMkLst>
        </pc:spChg>
        <pc:spChg chg="add del mod">
          <ac:chgData name="Neemias Informatica Lima" userId="b77af7bd85500281" providerId="LiveId" clId="{63F83E36-136B-499A-946C-958C6B1CC4FB}" dt="2023-07-26T16:43:20.136" v="187" actId="478"/>
          <ac:spMkLst>
            <pc:docMk/>
            <pc:sldMk cId="2424059023" sldId="284"/>
            <ac:spMk id="5" creationId="{7252E518-4407-B744-02DC-4C5F72C855A6}"/>
          </ac:spMkLst>
        </pc:spChg>
        <pc:spChg chg="add del mod">
          <ac:chgData name="Neemias Informatica Lima" userId="b77af7bd85500281" providerId="LiveId" clId="{63F83E36-136B-499A-946C-958C6B1CC4FB}" dt="2023-07-26T16:43:20.136" v="187" actId="478"/>
          <ac:spMkLst>
            <pc:docMk/>
            <pc:sldMk cId="2424059023" sldId="284"/>
            <ac:spMk id="6" creationId="{46D809AC-DB17-39B8-CDD1-E2AE28C8040C}"/>
          </ac:spMkLst>
        </pc:spChg>
        <pc:spChg chg="add mod">
          <ac:chgData name="Neemias Informatica Lima" userId="b77af7bd85500281" providerId="LiveId" clId="{63F83E36-136B-499A-946C-958C6B1CC4FB}" dt="2023-07-26T16:43:20.517" v="188"/>
          <ac:spMkLst>
            <pc:docMk/>
            <pc:sldMk cId="2424059023" sldId="284"/>
            <ac:spMk id="8" creationId="{F32C15B0-9060-BF2B-3695-9D8A135CC476}"/>
          </ac:spMkLst>
        </pc:spChg>
        <pc:spChg chg="add mod">
          <ac:chgData name="Neemias Informatica Lima" userId="b77af7bd85500281" providerId="LiveId" clId="{63F83E36-136B-499A-946C-958C6B1CC4FB}" dt="2023-07-26T16:43:20.517" v="188"/>
          <ac:spMkLst>
            <pc:docMk/>
            <pc:sldMk cId="2424059023" sldId="284"/>
            <ac:spMk id="11" creationId="{9C44D6C6-B9E7-855F-BFAF-88A3CBC07029}"/>
          </ac:spMkLst>
        </pc:spChg>
        <pc:spChg chg="mod">
          <ac:chgData name="Neemias Informatica Lima" userId="b77af7bd85500281" providerId="LiveId" clId="{63F83E36-136B-499A-946C-958C6B1CC4FB}" dt="2023-07-26T16:45:04.504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6:22.789" v="22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3F83E36-136B-499A-946C-958C6B1CC4FB}" dt="2023-07-26T16:43:09.152" v="185" actId="478"/>
          <ac:picMkLst>
            <pc:docMk/>
            <pc:sldMk cId="2424059023" sldId="284"/>
            <ac:picMk id="4" creationId="{0B196D9E-6304-0A06-18AF-4E0719A9E1D0}"/>
          </ac:picMkLst>
        </pc:picChg>
        <pc:picChg chg="add del mod">
          <ac:chgData name="Neemias Informatica Lima" userId="b77af7bd85500281" providerId="LiveId" clId="{63F83E36-136B-499A-946C-958C6B1CC4FB}" dt="2023-07-26T16:43:20.136" v="187" actId="478"/>
          <ac:picMkLst>
            <pc:docMk/>
            <pc:sldMk cId="2424059023" sldId="284"/>
            <ac:picMk id="7" creationId="{F5BFB387-D3CB-30B2-C5AF-793FA6F72C8A}"/>
          </ac:picMkLst>
        </pc:picChg>
        <pc:picChg chg="add mod">
          <ac:chgData name="Neemias Informatica Lima" userId="b77af7bd85500281" providerId="LiveId" clId="{63F83E36-136B-499A-946C-958C6B1CC4FB}" dt="2023-07-26T16:43:20.517" v="188"/>
          <ac:picMkLst>
            <pc:docMk/>
            <pc:sldMk cId="2424059023" sldId="284"/>
            <ac:picMk id="12" creationId="{572A1B1A-8469-A3A9-8BEB-A63CA1F920D0}"/>
          </ac:picMkLst>
        </pc:picChg>
      </pc:sldChg>
      <pc:sldChg chg="addSp delSp modSp mod">
        <pc:chgData name="Neemias Informatica Lima" userId="b77af7bd85500281" providerId="LiveId" clId="{63F83E36-136B-499A-946C-958C6B1CC4FB}" dt="2023-07-26T16:48:23.838" v="273"/>
        <pc:sldMkLst>
          <pc:docMk/>
          <pc:sldMk cId="2241968852" sldId="285"/>
        </pc:sldMkLst>
        <pc:spChg chg="del">
          <ac:chgData name="Neemias Informatica Lima" userId="b77af7bd85500281" providerId="LiveId" clId="{63F83E36-136B-499A-946C-958C6B1CC4FB}" dt="2023-07-26T16:43:30.868" v="191" actId="478"/>
          <ac:spMkLst>
            <pc:docMk/>
            <pc:sldMk cId="2241968852" sldId="285"/>
            <ac:spMk id="2" creationId="{88E970B0-ED68-8B2C-C104-98EDE2807692}"/>
          </ac:spMkLst>
        </pc:spChg>
        <pc:spChg chg="del">
          <ac:chgData name="Neemias Informatica Lima" userId="b77af7bd85500281" providerId="LiveId" clId="{63F83E36-136B-499A-946C-958C6B1CC4FB}" dt="2023-07-26T16:43:30.868" v="191" actId="478"/>
          <ac:spMkLst>
            <pc:docMk/>
            <pc:sldMk cId="2241968852" sldId="285"/>
            <ac:spMk id="3" creationId="{6E0A5BD3-105F-825F-EF1B-72B36E9CCC07}"/>
          </ac:spMkLst>
        </pc:spChg>
        <pc:spChg chg="add mod">
          <ac:chgData name="Neemias Informatica Lima" userId="b77af7bd85500281" providerId="LiveId" clId="{63F83E36-136B-499A-946C-958C6B1CC4FB}" dt="2023-07-26T16:43:31.169" v="192"/>
          <ac:spMkLst>
            <pc:docMk/>
            <pc:sldMk cId="2241968852" sldId="285"/>
            <ac:spMk id="5" creationId="{2CAFBAB3-494C-BBFC-5DEA-60CC80227B44}"/>
          </ac:spMkLst>
        </pc:spChg>
        <pc:spChg chg="add mod">
          <ac:chgData name="Neemias Informatica Lima" userId="b77af7bd85500281" providerId="LiveId" clId="{63F83E36-136B-499A-946C-958C6B1CC4FB}" dt="2023-07-26T16:43:31.169" v="192"/>
          <ac:spMkLst>
            <pc:docMk/>
            <pc:sldMk cId="2241968852" sldId="285"/>
            <ac:spMk id="6" creationId="{33822783-E1F2-CA79-823B-640910977B59}"/>
          </ac:spMkLst>
        </pc:spChg>
        <pc:spChg chg="mod">
          <ac:chgData name="Neemias Informatica Lima" userId="b77af7bd85500281" providerId="LiveId" clId="{63F83E36-136B-499A-946C-958C6B1CC4FB}" dt="2023-07-26T16:47:52.901" v="25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48:23.838" v="27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3F83E36-136B-499A-946C-958C6B1CC4FB}" dt="2023-07-26T16:43:30.868" v="191" actId="478"/>
          <ac:picMkLst>
            <pc:docMk/>
            <pc:sldMk cId="2241968852" sldId="285"/>
            <ac:picMk id="4" creationId="{42107291-FE26-4497-4ED0-094813ED78FD}"/>
          </ac:picMkLst>
        </pc:picChg>
        <pc:picChg chg="add mod">
          <ac:chgData name="Neemias Informatica Lima" userId="b77af7bd85500281" providerId="LiveId" clId="{63F83E36-136B-499A-946C-958C6B1CC4FB}" dt="2023-07-26T16:43:31.169" v="192"/>
          <ac:picMkLst>
            <pc:docMk/>
            <pc:sldMk cId="2241968852" sldId="285"/>
            <ac:picMk id="7" creationId="{3FFD0A76-13CF-39F0-3D82-962DC68DEC6D}"/>
          </ac:picMkLst>
        </pc:picChg>
      </pc:sldChg>
      <pc:sldChg chg="addSp delSp modSp mod">
        <pc:chgData name="Neemias Informatica Lima" userId="b77af7bd85500281" providerId="LiveId" clId="{63F83E36-136B-499A-946C-958C6B1CC4FB}" dt="2023-07-26T16:50:17.999" v="330" actId="20577"/>
        <pc:sldMkLst>
          <pc:docMk/>
          <pc:sldMk cId="1959249856" sldId="286"/>
        </pc:sldMkLst>
        <pc:spChg chg="del">
          <ac:chgData name="Neemias Informatica Lima" userId="b77af7bd85500281" providerId="LiveId" clId="{63F83E36-136B-499A-946C-958C6B1CC4FB}" dt="2023-07-26T16:44:00.484" v="201" actId="478"/>
          <ac:spMkLst>
            <pc:docMk/>
            <pc:sldMk cId="1959249856" sldId="286"/>
            <ac:spMk id="2" creationId="{0A402F21-6E5C-4BEF-FA0E-5EF7D4C042ED}"/>
          </ac:spMkLst>
        </pc:spChg>
        <pc:spChg chg="del">
          <ac:chgData name="Neemias Informatica Lima" userId="b77af7bd85500281" providerId="LiveId" clId="{63F83E36-136B-499A-946C-958C6B1CC4FB}" dt="2023-07-26T16:44:00.484" v="201" actId="478"/>
          <ac:spMkLst>
            <pc:docMk/>
            <pc:sldMk cId="1959249856" sldId="286"/>
            <ac:spMk id="3" creationId="{E0F018E2-EC4F-FE1C-834A-F755E5450A5B}"/>
          </ac:spMkLst>
        </pc:spChg>
        <pc:spChg chg="add mod">
          <ac:chgData name="Neemias Informatica Lima" userId="b77af7bd85500281" providerId="LiveId" clId="{63F83E36-136B-499A-946C-958C6B1CC4FB}" dt="2023-07-26T16:44:00.929" v="202"/>
          <ac:spMkLst>
            <pc:docMk/>
            <pc:sldMk cId="1959249856" sldId="286"/>
            <ac:spMk id="5" creationId="{7922F46D-1A6F-DEB3-DBD5-1820A02BD03F}"/>
          </ac:spMkLst>
        </pc:spChg>
        <pc:spChg chg="add mod">
          <ac:chgData name="Neemias Informatica Lima" userId="b77af7bd85500281" providerId="LiveId" clId="{63F83E36-136B-499A-946C-958C6B1CC4FB}" dt="2023-07-26T16:44:00.929" v="202"/>
          <ac:spMkLst>
            <pc:docMk/>
            <pc:sldMk cId="1959249856" sldId="286"/>
            <ac:spMk id="6" creationId="{5B25098C-41AF-756E-C072-D4CED628464D}"/>
          </ac:spMkLst>
        </pc:spChg>
        <pc:spChg chg="mod">
          <ac:chgData name="Neemias Informatica Lima" userId="b77af7bd85500281" providerId="LiveId" clId="{63F83E36-136B-499A-946C-958C6B1CC4FB}" dt="2023-07-26T16:49:34.685" v="30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50:17.999" v="33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3F83E36-136B-499A-946C-958C6B1CC4FB}" dt="2023-07-26T16:44:00.484" v="201" actId="478"/>
          <ac:picMkLst>
            <pc:docMk/>
            <pc:sldMk cId="1959249856" sldId="286"/>
            <ac:picMk id="4" creationId="{0AED80C8-C641-7FBC-D944-934D1567DADE}"/>
          </ac:picMkLst>
        </pc:picChg>
        <pc:picChg chg="add mod">
          <ac:chgData name="Neemias Informatica Lima" userId="b77af7bd85500281" providerId="LiveId" clId="{63F83E36-136B-499A-946C-958C6B1CC4FB}" dt="2023-07-26T16:44:00.929" v="202"/>
          <ac:picMkLst>
            <pc:docMk/>
            <pc:sldMk cId="1959249856" sldId="286"/>
            <ac:picMk id="7" creationId="{B4760752-CAF5-03AE-12EC-AFE9B0E88357}"/>
          </ac:picMkLst>
        </pc:picChg>
      </pc:sldChg>
      <pc:sldChg chg="addSp delSp modSp mod">
        <pc:chgData name="Neemias Informatica Lima" userId="b77af7bd85500281" providerId="LiveId" clId="{63F83E36-136B-499A-946C-958C6B1CC4FB}" dt="2023-07-26T16:52:42.720" v="398" actId="20577"/>
        <pc:sldMkLst>
          <pc:docMk/>
          <pc:sldMk cId="2857006406" sldId="287"/>
        </pc:sldMkLst>
        <pc:spChg chg="del">
          <ac:chgData name="Neemias Informatica Lima" userId="b77af7bd85500281" providerId="LiveId" clId="{63F83E36-136B-499A-946C-958C6B1CC4FB}" dt="2023-07-26T16:43:43.644" v="195" actId="478"/>
          <ac:spMkLst>
            <pc:docMk/>
            <pc:sldMk cId="2857006406" sldId="287"/>
            <ac:spMk id="2" creationId="{1E8DE22B-389A-220F-54B3-3FAF4A8AA4FA}"/>
          </ac:spMkLst>
        </pc:spChg>
        <pc:spChg chg="del">
          <ac:chgData name="Neemias Informatica Lima" userId="b77af7bd85500281" providerId="LiveId" clId="{63F83E36-136B-499A-946C-958C6B1CC4FB}" dt="2023-07-26T16:43:43.644" v="195" actId="478"/>
          <ac:spMkLst>
            <pc:docMk/>
            <pc:sldMk cId="2857006406" sldId="287"/>
            <ac:spMk id="3" creationId="{2E8B2BA2-4434-21D9-901A-1F93A9E261BE}"/>
          </ac:spMkLst>
        </pc:spChg>
        <pc:spChg chg="add mod">
          <ac:chgData name="Neemias Informatica Lima" userId="b77af7bd85500281" providerId="LiveId" clId="{63F83E36-136B-499A-946C-958C6B1CC4FB}" dt="2023-07-26T16:43:44.009" v="196"/>
          <ac:spMkLst>
            <pc:docMk/>
            <pc:sldMk cId="2857006406" sldId="287"/>
            <ac:spMk id="5" creationId="{DA0C34AA-9891-BE5C-D710-E947EF673265}"/>
          </ac:spMkLst>
        </pc:spChg>
        <pc:spChg chg="add mod">
          <ac:chgData name="Neemias Informatica Lima" userId="b77af7bd85500281" providerId="LiveId" clId="{63F83E36-136B-499A-946C-958C6B1CC4FB}" dt="2023-07-26T16:43:44.009" v="196"/>
          <ac:spMkLst>
            <pc:docMk/>
            <pc:sldMk cId="2857006406" sldId="287"/>
            <ac:spMk id="6" creationId="{CB4B54B1-3AF8-2E0A-3966-4845D91DB5F5}"/>
          </ac:spMkLst>
        </pc:spChg>
        <pc:spChg chg="mod">
          <ac:chgData name="Neemias Informatica Lima" userId="b77af7bd85500281" providerId="LiveId" clId="{63F83E36-136B-499A-946C-958C6B1CC4FB}" dt="2023-07-26T16:52:42.720" v="39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3F83E36-136B-499A-946C-958C6B1CC4FB}" dt="2023-07-26T16:43:43.644" v="195" actId="478"/>
          <ac:picMkLst>
            <pc:docMk/>
            <pc:sldMk cId="2857006406" sldId="287"/>
            <ac:picMk id="4" creationId="{EFF1346D-B7E7-A8F5-BFB4-C6858576D12E}"/>
          </ac:picMkLst>
        </pc:picChg>
        <pc:picChg chg="add mod">
          <ac:chgData name="Neemias Informatica Lima" userId="b77af7bd85500281" providerId="LiveId" clId="{63F83E36-136B-499A-946C-958C6B1CC4FB}" dt="2023-07-26T16:43:44.009" v="196"/>
          <ac:picMkLst>
            <pc:docMk/>
            <pc:sldMk cId="2857006406" sldId="287"/>
            <ac:picMk id="7" creationId="{A86564CC-2062-5BC8-E3CF-543B80053680}"/>
          </ac:picMkLst>
        </pc:picChg>
      </pc:sldChg>
      <pc:sldChg chg="modSp mod">
        <pc:chgData name="Neemias Informatica Lima" userId="b77af7bd85500281" providerId="LiveId" clId="{63F83E36-136B-499A-946C-958C6B1CC4FB}" dt="2023-07-26T16:36:03.324" v="84" actId="6549"/>
        <pc:sldMkLst>
          <pc:docMk/>
          <pc:sldMk cId="2630436816" sldId="288"/>
        </pc:sldMkLst>
        <pc:spChg chg="mod">
          <ac:chgData name="Neemias Informatica Lima" userId="b77af7bd85500281" providerId="LiveId" clId="{63F83E36-136B-499A-946C-958C6B1CC4FB}" dt="2023-07-26T16:29:05.863" v="61" actId="20577"/>
          <ac:spMkLst>
            <pc:docMk/>
            <pc:sldMk cId="2630436816" sldId="288"/>
            <ac:spMk id="2" creationId="{B2DBFDF4-96AF-72E1-6077-DC65A403A28C}"/>
          </ac:spMkLst>
        </pc:spChg>
        <pc:spChg chg="mod">
          <ac:chgData name="Neemias Informatica Lima" userId="b77af7bd85500281" providerId="LiveId" clId="{63F83E36-136B-499A-946C-958C6B1CC4FB}" dt="2023-07-26T16:29:23.872" v="62"/>
          <ac:spMkLst>
            <pc:docMk/>
            <pc:sldMk cId="2630436816" sldId="288"/>
            <ac:spMk id="3" creationId="{DD8BC2E5-6B5E-7D62-C6BD-C6B9C7CC2C93}"/>
          </ac:spMkLst>
        </pc:spChg>
        <pc:spChg chg="mod">
          <ac:chgData name="Neemias Informatica Lima" userId="b77af7bd85500281" providerId="LiveId" clId="{63F83E36-136B-499A-946C-958C6B1CC4FB}" dt="2023-07-26T16:36:03.324" v="84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3F83E36-136B-499A-946C-958C6B1CC4FB}" dt="2023-07-26T16:31:25.548" v="74"/>
          <ac:spMkLst>
            <pc:docMk/>
            <pc:sldMk cId="2630436816" sldId="288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63F83E36-136B-499A-946C-958C6B1CC4FB}" dt="2023-07-26T16:43:03.766" v="184"/>
        <pc:sldMkLst>
          <pc:docMk/>
          <pc:sldMk cId="3032827026" sldId="289"/>
        </pc:sldMkLst>
        <pc:spChg chg="del">
          <ac:chgData name="Neemias Informatica Lima" userId="b77af7bd85500281" providerId="LiveId" clId="{63F83E36-136B-499A-946C-958C6B1CC4FB}" dt="2023-07-26T16:43:03.232" v="183" actId="478"/>
          <ac:spMkLst>
            <pc:docMk/>
            <pc:sldMk cId="3032827026" sldId="289"/>
            <ac:spMk id="2" creationId="{FE4E2BDF-F109-10E4-6236-96A0A9AC2885}"/>
          </ac:spMkLst>
        </pc:spChg>
        <pc:spChg chg="del">
          <ac:chgData name="Neemias Informatica Lima" userId="b77af7bd85500281" providerId="LiveId" clId="{63F83E36-136B-499A-946C-958C6B1CC4FB}" dt="2023-07-26T16:43:03.232" v="183" actId="478"/>
          <ac:spMkLst>
            <pc:docMk/>
            <pc:sldMk cId="3032827026" sldId="289"/>
            <ac:spMk id="3" creationId="{0BAF4130-9F84-D237-EBBA-D979D8AB1936}"/>
          </ac:spMkLst>
        </pc:spChg>
        <pc:spChg chg="add mod">
          <ac:chgData name="Neemias Informatica Lima" userId="b77af7bd85500281" providerId="LiveId" clId="{63F83E36-136B-499A-946C-958C6B1CC4FB}" dt="2023-07-26T16:43:03.766" v="184"/>
          <ac:spMkLst>
            <pc:docMk/>
            <pc:sldMk cId="3032827026" sldId="289"/>
            <ac:spMk id="5" creationId="{5261C79E-15C2-5F75-C375-B7C7889A38EA}"/>
          </ac:spMkLst>
        </pc:spChg>
        <pc:spChg chg="add mod">
          <ac:chgData name="Neemias Informatica Lima" userId="b77af7bd85500281" providerId="LiveId" clId="{63F83E36-136B-499A-946C-958C6B1CC4FB}" dt="2023-07-26T16:43:03.766" v="184"/>
          <ac:spMkLst>
            <pc:docMk/>
            <pc:sldMk cId="3032827026" sldId="289"/>
            <ac:spMk id="6" creationId="{DA4E34B3-D1D8-0E8D-8360-38F781A459F3}"/>
          </ac:spMkLst>
        </pc:spChg>
        <pc:spChg chg="mod">
          <ac:chgData name="Neemias Informatica Lima" userId="b77af7bd85500281" providerId="LiveId" clId="{63F83E36-136B-499A-946C-958C6B1CC4FB}" dt="2023-07-26T16:42:36.098" v="178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3F83E36-136B-499A-946C-958C6B1CC4FB}" dt="2023-07-26T16:40:10.492" v="12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03.232" v="183" actId="478"/>
          <ac:picMkLst>
            <pc:docMk/>
            <pc:sldMk cId="3032827026" sldId="289"/>
            <ac:picMk id="4" creationId="{AFF6627B-9755-5EB9-6118-EFE8F3E435A0}"/>
          </ac:picMkLst>
        </pc:picChg>
        <pc:picChg chg="add mod">
          <ac:chgData name="Neemias Informatica Lima" userId="b77af7bd85500281" providerId="LiveId" clId="{63F83E36-136B-499A-946C-958C6B1CC4FB}" dt="2023-07-26T16:43:03.766" v="184"/>
          <ac:picMkLst>
            <pc:docMk/>
            <pc:sldMk cId="3032827026" sldId="289"/>
            <ac:picMk id="7" creationId="{483E0E3C-63CE-9138-A01C-1EDC34E7F42E}"/>
          </ac:picMkLst>
        </pc:picChg>
      </pc:sldChg>
      <pc:sldChg chg="addSp delSp modSp mod">
        <pc:chgData name="Neemias Informatica Lima" userId="b77af7bd85500281" providerId="LiveId" clId="{63F83E36-136B-499A-946C-958C6B1CC4FB}" dt="2023-07-26T16:47:37.567" v="255" actId="6549"/>
        <pc:sldMkLst>
          <pc:docMk/>
          <pc:sldMk cId="3772032319" sldId="290"/>
        </pc:sldMkLst>
        <pc:spChg chg="del">
          <ac:chgData name="Neemias Informatica Lima" userId="b77af7bd85500281" providerId="LiveId" clId="{63F83E36-136B-499A-946C-958C6B1CC4FB}" dt="2023-07-26T16:43:25.144" v="189" actId="478"/>
          <ac:spMkLst>
            <pc:docMk/>
            <pc:sldMk cId="3772032319" sldId="290"/>
            <ac:spMk id="2" creationId="{FDB7FD21-8963-299F-FD0E-CCDCD0712058}"/>
          </ac:spMkLst>
        </pc:spChg>
        <pc:spChg chg="del">
          <ac:chgData name="Neemias Informatica Lima" userId="b77af7bd85500281" providerId="LiveId" clId="{63F83E36-136B-499A-946C-958C6B1CC4FB}" dt="2023-07-26T16:43:25.144" v="189" actId="478"/>
          <ac:spMkLst>
            <pc:docMk/>
            <pc:sldMk cId="3772032319" sldId="290"/>
            <ac:spMk id="3" creationId="{078A768A-0E8C-C2C1-3A91-C3B4E44E7D73}"/>
          </ac:spMkLst>
        </pc:spChg>
        <pc:spChg chg="add mod">
          <ac:chgData name="Neemias Informatica Lima" userId="b77af7bd85500281" providerId="LiveId" clId="{63F83E36-136B-499A-946C-958C6B1CC4FB}" dt="2023-07-26T16:43:25.461" v="190"/>
          <ac:spMkLst>
            <pc:docMk/>
            <pc:sldMk cId="3772032319" sldId="290"/>
            <ac:spMk id="5" creationId="{A0A33FB6-329C-7632-2B30-C7A0633BEC96}"/>
          </ac:spMkLst>
        </pc:spChg>
        <pc:spChg chg="add mod">
          <ac:chgData name="Neemias Informatica Lima" userId="b77af7bd85500281" providerId="LiveId" clId="{63F83E36-136B-499A-946C-958C6B1CC4FB}" dt="2023-07-26T16:43:25.461" v="190"/>
          <ac:spMkLst>
            <pc:docMk/>
            <pc:sldMk cId="3772032319" sldId="290"/>
            <ac:spMk id="6" creationId="{F2C45AFB-432F-22AE-9ECF-ADC3B32EFB13}"/>
          </ac:spMkLst>
        </pc:spChg>
        <pc:spChg chg="mod">
          <ac:chgData name="Neemias Informatica Lima" userId="b77af7bd85500281" providerId="LiveId" clId="{63F83E36-136B-499A-946C-958C6B1CC4FB}" dt="2023-07-26T16:47:37.567" v="25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3F83E36-136B-499A-946C-958C6B1CC4FB}" dt="2023-07-26T16:45:23.801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25.144" v="189" actId="478"/>
          <ac:picMkLst>
            <pc:docMk/>
            <pc:sldMk cId="3772032319" sldId="290"/>
            <ac:picMk id="4" creationId="{06496379-D23E-2947-80DE-B630756F9DB5}"/>
          </ac:picMkLst>
        </pc:picChg>
        <pc:picChg chg="add mod">
          <ac:chgData name="Neemias Informatica Lima" userId="b77af7bd85500281" providerId="LiveId" clId="{63F83E36-136B-499A-946C-958C6B1CC4FB}" dt="2023-07-26T16:43:25.461" v="190"/>
          <ac:picMkLst>
            <pc:docMk/>
            <pc:sldMk cId="3772032319" sldId="290"/>
            <ac:picMk id="7" creationId="{8E075B9D-7067-A8F1-DD2C-515A59057E8D}"/>
          </ac:picMkLst>
        </pc:picChg>
      </pc:sldChg>
      <pc:sldChg chg="addSp delSp modSp mod">
        <pc:chgData name="Neemias Informatica Lima" userId="b77af7bd85500281" providerId="LiveId" clId="{63F83E36-136B-499A-946C-958C6B1CC4FB}" dt="2023-07-26T16:49:13.452" v="303" actId="6549"/>
        <pc:sldMkLst>
          <pc:docMk/>
          <pc:sldMk cId="1768216317" sldId="291"/>
        </pc:sldMkLst>
        <pc:spChg chg="del">
          <ac:chgData name="Neemias Informatica Lima" userId="b77af7bd85500281" providerId="LiveId" clId="{63F83E36-136B-499A-946C-958C6B1CC4FB}" dt="2023-07-26T16:43:35.599" v="193" actId="478"/>
          <ac:spMkLst>
            <pc:docMk/>
            <pc:sldMk cId="1768216317" sldId="291"/>
            <ac:spMk id="2" creationId="{44DA53E3-00AA-72D8-EE4F-211A1C9E98BB}"/>
          </ac:spMkLst>
        </pc:spChg>
        <pc:spChg chg="del">
          <ac:chgData name="Neemias Informatica Lima" userId="b77af7bd85500281" providerId="LiveId" clId="{63F83E36-136B-499A-946C-958C6B1CC4FB}" dt="2023-07-26T16:43:35.599" v="193" actId="478"/>
          <ac:spMkLst>
            <pc:docMk/>
            <pc:sldMk cId="1768216317" sldId="291"/>
            <ac:spMk id="3" creationId="{A0848657-A8BC-25DD-34AB-A9409B934631}"/>
          </ac:spMkLst>
        </pc:spChg>
        <pc:spChg chg="add mod">
          <ac:chgData name="Neemias Informatica Lima" userId="b77af7bd85500281" providerId="LiveId" clId="{63F83E36-136B-499A-946C-958C6B1CC4FB}" dt="2023-07-26T16:43:36.373" v="194"/>
          <ac:spMkLst>
            <pc:docMk/>
            <pc:sldMk cId="1768216317" sldId="291"/>
            <ac:spMk id="5" creationId="{F22479E3-CE25-C54B-6B52-C3CA71BEFD6B}"/>
          </ac:spMkLst>
        </pc:spChg>
        <pc:spChg chg="add mod">
          <ac:chgData name="Neemias Informatica Lima" userId="b77af7bd85500281" providerId="LiveId" clId="{63F83E36-136B-499A-946C-958C6B1CC4FB}" dt="2023-07-26T16:43:36.373" v="194"/>
          <ac:spMkLst>
            <pc:docMk/>
            <pc:sldMk cId="1768216317" sldId="291"/>
            <ac:spMk id="6" creationId="{77750F1F-96B7-EF35-BE10-0224D385B1AE}"/>
          </ac:spMkLst>
        </pc:spChg>
        <pc:spChg chg="mod">
          <ac:chgData name="Neemias Informatica Lima" userId="b77af7bd85500281" providerId="LiveId" clId="{63F83E36-136B-499A-946C-958C6B1CC4FB}" dt="2023-07-26T16:49:13.452" v="303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3F83E36-136B-499A-946C-958C6B1CC4FB}" dt="2023-07-26T16:47:57.977" v="26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35.599" v="193" actId="478"/>
          <ac:picMkLst>
            <pc:docMk/>
            <pc:sldMk cId="1768216317" sldId="291"/>
            <ac:picMk id="4" creationId="{0C1806C6-45FA-8AA1-8F30-BCE493B916DE}"/>
          </ac:picMkLst>
        </pc:picChg>
        <pc:picChg chg="add mod">
          <ac:chgData name="Neemias Informatica Lima" userId="b77af7bd85500281" providerId="LiveId" clId="{63F83E36-136B-499A-946C-958C6B1CC4FB}" dt="2023-07-26T16:43:36.373" v="194"/>
          <ac:picMkLst>
            <pc:docMk/>
            <pc:sldMk cId="1768216317" sldId="291"/>
            <ac:picMk id="7" creationId="{83F2E7C0-D8A1-45CC-2D1F-20B7B3996BBD}"/>
          </ac:picMkLst>
        </pc:picChg>
      </pc:sldChg>
      <pc:sldChg chg="addSp delSp modSp mod">
        <pc:chgData name="Neemias Informatica Lima" userId="b77af7bd85500281" providerId="LiveId" clId="{63F83E36-136B-499A-946C-958C6B1CC4FB}" dt="2023-07-26T16:51:20.833" v="360" actId="6549"/>
        <pc:sldMkLst>
          <pc:docMk/>
          <pc:sldMk cId="3757265641" sldId="292"/>
        </pc:sldMkLst>
        <pc:spChg chg="del">
          <ac:chgData name="Neemias Informatica Lima" userId="b77af7bd85500281" providerId="LiveId" clId="{63F83E36-136B-499A-946C-958C6B1CC4FB}" dt="2023-07-26T16:43:55.227" v="199" actId="478"/>
          <ac:spMkLst>
            <pc:docMk/>
            <pc:sldMk cId="3757265641" sldId="292"/>
            <ac:spMk id="2" creationId="{CFB58F06-C958-042D-7DBC-7CFF09DE3D73}"/>
          </ac:spMkLst>
        </pc:spChg>
        <pc:spChg chg="del">
          <ac:chgData name="Neemias Informatica Lima" userId="b77af7bd85500281" providerId="LiveId" clId="{63F83E36-136B-499A-946C-958C6B1CC4FB}" dt="2023-07-26T16:43:55.227" v="199" actId="478"/>
          <ac:spMkLst>
            <pc:docMk/>
            <pc:sldMk cId="3757265641" sldId="292"/>
            <ac:spMk id="3" creationId="{0610BAC7-5F28-2AA9-2BA2-49C4BA97122F}"/>
          </ac:spMkLst>
        </pc:spChg>
        <pc:spChg chg="add mod">
          <ac:chgData name="Neemias Informatica Lima" userId="b77af7bd85500281" providerId="LiveId" clId="{63F83E36-136B-499A-946C-958C6B1CC4FB}" dt="2023-07-26T16:43:55.609" v="200"/>
          <ac:spMkLst>
            <pc:docMk/>
            <pc:sldMk cId="3757265641" sldId="292"/>
            <ac:spMk id="5" creationId="{6F9FF058-E979-DDD1-47AF-7160FB6670B1}"/>
          </ac:spMkLst>
        </pc:spChg>
        <pc:spChg chg="add mod">
          <ac:chgData name="Neemias Informatica Lima" userId="b77af7bd85500281" providerId="LiveId" clId="{63F83E36-136B-499A-946C-958C6B1CC4FB}" dt="2023-07-26T16:43:55.609" v="200"/>
          <ac:spMkLst>
            <pc:docMk/>
            <pc:sldMk cId="3757265641" sldId="292"/>
            <ac:spMk id="6" creationId="{12FB2A76-82AF-B7BB-8D53-F142EC8D81A2}"/>
          </ac:spMkLst>
        </pc:spChg>
        <pc:spChg chg="mod">
          <ac:chgData name="Neemias Informatica Lima" userId="b77af7bd85500281" providerId="LiveId" clId="{63F83E36-136B-499A-946C-958C6B1CC4FB}" dt="2023-07-26T16:51:20.833" v="36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3F83E36-136B-499A-946C-958C6B1CC4FB}" dt="2023-07-26T16:49:44.909" v="31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3F83E36-136B-499A-946C-958C6B1CC4FB}" dt="2023-07-26T16:43:55.227" v="199" actId="478"/>
          <ac:picMkLst>
            <pc:docMk/>
            <pc:sldMk cId="3757265641" sldId="292"/>
            <ac:picMk id="4" creationId="{D88E035A-5A86-8F27-A52F-B26B2E7464FD}"/>
          </ac:picMkLst>
        </pc:picChg>
        <pc:picChg chg="add mod">
          <ac:chgData name="Neemias Informatica Lima" userId="b77af7bd85500281" providerId="LiveId" clId="{63F83E36-136B-499A-946C-958C6B1CC4FB}" dt="2023-07-26T16:43:55.609" v="200"/>
          <ac:picMkLst>
            <pc:docMk/>
            <pc:sldMk cId="3757265641" sldId="292"/>
            <ac:picMk id="7" creationId="{46E1C0F7-2DD9-A110-568C-1AA51E479361}"/>
          </ac:picMkLst>
        </pc:picChg>
      </pc:sldChg>
      <pc:sldChg chg="addSp delSp modSp mod">
        <pc:chgData name="Neemias Informatica Lima" userId="b77af7bd85500281" providerId="LiveId" clId="{63F83E36-136B-499A-946C-958C6B1CC4FB}" dt="2023-07-26T16:52:21.851" v="391" actId="6549"/>
        <pc:sldMkLst>
          <pc:docMk/>
          <pc:sldMk cId="3114938747" sldId="293"/>
        </pc:sldMkLst>
        <pc:spChg chg="del">
          <ac:chgData name="Neemias Informatica Lima" userId="b77af7bd85500281" providerId="LiveId" clId="{63F83E36-136B-499A-946C-958C6B1CC4FB}" dt="2023-07-26T16:43:49.460" v="197" actId="478"/>
          <ac:spMkLst>
            <pc:docMk/>
            <pc:sldMk cId="3114938747" sldId="293"/>
            <ac:spMk id="2" creationId="{A43BBF43-EAAC-F4C6-AC04-B886DD5D3640}"/>
          </ac:spMkLst>
        </pc:spChg>
        <pc:spChg chg="del">
          <ac:chgData name="Neemias Informatica Lima" userId="b77af7bd85500281" providerId="LiveId" clId="{63F83E36-136B-499A-946C-958C6B1CC4FB}" dt="2023-07-26T16:43:49.460" v="197" actId="478"/>
          <ac:spMkLst>
            <pc:docMk/>
            <pc:sldMk cId="3114938747" sldId="293"/>
            <ac:spMk id="3" creationId="{A1FBD531-C6E6-0117-6ECE-55FEAD375656}"/>
          </ac:spMkLst>
        </pc:spChg>
        <pc:spChg chg="add mod">
          <ac:chgData name="Neemias Informatica Lima" userId="b77af7bd85500281" providerId="LiveId" clId="{63F83E36-136B-499A-946C-958C6B1CC4FB}" dt="2023-07-26T16:43:49.745" v="198"/>
          <ac:spMkLst>
            <pc:docMk/>
            <pc:sldMk cId="3114938747" sldId="293"/>
            <ac:spMk id="5" creationId="{7DD4C4FB-2A7D-395D-836D-293DC40A987D}"/>
          </ac:spMkLst>
        </pc:spChg>
        <pc:spChg chg="add mod">
          <ac:chgData name="Neemias Informatica Lima" userId="b77af7bd85500281" providerId="LiveId" clId="{63F83E36-136B-499A-946C-958C6B1CC4FB}" dt="2023-07-26T16:43:49.745" v="198"/>
          <ac:spMkLst>
            <pc:docMk/>
            <pc:sldMk cId="3114938747" sldId="293"/>
            <ac:spMk id="6" creationId="{FDED5079-90E2-F40B-C762-E46C20B157AA}"/>
          </ac:spMkLst>
        </pc:spChg>
        <pc:spChg chg="mod">
          <ac:chgData name="Neemias Informatica Lima" userId="b77af7bd85500281" providerId="LiveId" clId="{63F83E36-136B-499A-946C-958C6B1CC4FB}" dt="2023-07-26T16:52:21.851" v="39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3F83E36-136B-499A-946C-958C6B1CC4FB}" dt="2023-07-26T16:43:49.460" v="197" actId="478"/>
          <ac:picMkLst>
            <pc:docMk/>
            <pc:sldMk cId="3114938747" sldId="293"/>
            <ac:picMk id="4" creationId="{899329AA-07E2-ADBD-96E1-ABA0D2463E23}"/>
          </ac:picMkLst>
        </pc:picChg>
        <pc:picChg chg="add mod">
          <ac:chgData name="Neemias Informatica Lima" userId="b77af7bd85500281" providerId="LiveId" clId="{63F83E36-136B-499A-946C-958C6B1CC4FB}" dt="2023-07-26T16:43:49.745" v="198"/>
          <ac:picMkLst>
            <pc:docMk/>
            <pc:sldMk cId="3114938747" sldId="293"/>
            <ac:picMk id="7" creationId="{057E3C6B-3476-45F1-B423-D014A13FE200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016094A8-932D-4BF8-9589-AF4238DE768E}"/>
    <pc:docChg chg="undo redo custSel modSld">
      <pc:chgData name="Neemias Informatica Lima" userId="b77af7bd85500281" providerId="LiveId" clId="{016094A8-932D-4BF8-9589-AF4238DE768E}" dt="2023-07-26T16:17:41.601" v="443" actId="6549"/>
      <pc:docMkLst>
        <pc:docMk/>
      </pc:docMkLst>
      <pc:sldChg chg="addSp delSp modSp mod">
        <pc:chgData name="Neemias Informatica Lima" userId="b77af7bd85500281" providerId="LiveId" clId="{016094A8-932D-4BF8-9589-AF4238DE768E}" dt="2023-07-26T15:55:53.932" v="31" actId="14100"/>
        <pc:sldMkLst>
          <pc:docMk/>
          <pc:sldMk cId="2232331225" sldId="280"/>
        </pc:sldMkLst>
        <pc:spChg chg="mod">
          <ac:chgData name="Neemias Informatica Lima" userId="b77af7bd85500281" providerId="LiveId" clId="{016094A8-932D-4BF8-9589-AF4238DE768E}" dt="2023-07-26T15:53:56.00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10.057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31.546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04.086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50.470" v="2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5:55:53.932" v="31" actId="14100"/>
          <ac:picMkLst>
            <pc:docMk/>
            <pc:sldMk cId="2232331225" sldId="280"/>
            <ac:picMk id="3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5:54:00.631" v="3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016094A8-932D-4BF8-9589-AF4238DE768E}" dt="2023-07-26T16:05:23.401" v="74" actId="20577"/>
        <pc:sldMkLst>
          <pc:docMk/>
          <pc:sldMk cId="2103443556" sldId="281"/>
        </pc:sldMkLst>
        <pc:spChg chg="mod">
          <ac:chgData name="Neemias Informatica Lima" userId="b77af7bd85500281" providerId="LiveId" clId="{016094A8-932D-4BF8-9589-AF4238DE768E}" dt="2023-07-26T16:05:23.401" v="7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37.369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03.623" v="3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27.124" v="41" actId="14100"/>
          <ac:picMkLst>
            <pc:docMk/>
            <pc:sldMk cId="2103443556" sldId="281"/>
            <ac:picMk id="2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6:02:11.100" v="35" actId="478"/>
          <ac:picMkLst>
            <pc:docMk/>
            <pc:sldMk cId="2103443556" sldId="281"/>
            <ac:picMk id="4" creationId="{0401683E-6619-33FD-E0CA-0A94716BB2D0}"/>
          </ac:picMkLst>
        </pc:picChg>
      </pc:sldChg>
      <pc:sldChg chg="addSp delSp modSp mod">
        <pc:chgData name="Neemias Informatica Lima" userId="b77af7bd85500281" providerId="LiveId" clId="{016094A8-932D-4BF8-9589-AF4238DE768E}" dt="2023-07-26T16:07:24.656" v="132" actId="6549"/>
        <pc:sldMkLst>
          <pc:docMk/>
          <pc:sldMk cId="3683219421" sldId="282"/>
        </pc:sldMkLst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2" creationId="{A90904FE-64F9-B872-4CDB-ED4D4BD652EE}"/>
          </ac:spMkLst>
        </pc:spChg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4" creationId="{8542AA9C-1131-5803-BCEA-23110E7F780F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7" creationId="{819A9ECA-D30A-D6C9-81C6-EA9DE94C92E9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016094A8-932D-4BF8-9589-AF4238DE768E}" dt="2023-07-26T16:07:24.656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42.612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7.639" v="46"/>
          <ac:picMkLst>
            <pc:docMk/>
            <pc:sldMk cId="3683219421" sldId="282"/>
            <ac:picMk id="5" creationId="{3F7F33FA-5B05-CF39-D9F1-41B227523931}"/>
          </ac:picMkLst>
        </pc:picChg>
        <pc:picChg chg="del">
          <ac:chgData name="Neemias Informatica Lima" userId="b77af7bd85500281" providerId="LiveId" clId="{016094A8-932D-4BF8-9589-AF4238DE768E}" dt="2023-07-26T16:02:57.196" v="45" actId="478"/>
          <ac:picMkLst>
            <pc:docMk/>
            <pc:sldMk cId="3683219421" sldId="282"/>
            <ac:picMk id="9" creationId="{E4E7D18B-2663-8020-BA36-B88543827227}"/>
          </ac:picMkLst>
        </pc:picChg>
      </pc:sldChg>
      <pc:sldChg chg="addSp delSp modSp mod">
        <pc:chgData name="Neemias Informatica Lima" userId="b77af7bd85500281" providerId="LiveId" clId="{016094A8-932D-4BF8-9589-AF4238DE768E}" dt="2023-07-26T16:09:49.163" v="216" actId="20577"/>
        <pc:sldMkLst>
          <pc:docMk/>
          <pc:sldMk cId="3902406419" sldId="283"/>
        </pc:sldMkLst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2" creationId="{9000F719-5A01-C1F1-8A31-75A016E720FC}"/>
          </ac:spMkLst>
        </pc:spChg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3" creationId="{BFE1BFEA-44C3-8535-3902-97D5C49361EE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6" creationId="{FABDE56D-3F03-0165-FE61-AF4DC3BC7A2F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016094A8-932D-4BF8-9589-AF4238DE768E}" dt="2023-07-26T16:07:37.599" v="13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9:49.163" v="21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16094A8-932D-4BF8-9589-AF4238DE768E}" dt="2023-07-26T16:03:58.240" v="48"/>
          <ac:picMkLst>
            <pc:docMk/>
            <pc:sldMk cId="3902406419" sldId="283"/>
            <ac:picMk id="4" creationId="{71CBA3A8-3D9E-3A41-BF7F-61A19DE8EBAE}"/>
          </ac:picMkLst>
        </pc:picChg>
        <pc:picChg chg="del">
          <ac:chgData name="Neemias Informatica Lima" userId="b77af7bd85500281" providerId="LiveId" clId="{016094A8-932D-4BF8-9589-AF4238DE768E}" dt="2023-07-26T16:03:57.932" v="47" actId="478"/>
          <ac:picMkLst>
            <pc:docMk/>
            <pc:sldMk cId="3902406419" sldId="283"/>
            <ac:picMk id="8" creationId="{5ED0E2B3-CD61-4068-16B9-2A663EE7B7D9}"/>
          </ac:picMkLst>
        </pc:picChg>
      </pc:sldChg>
      <pc:sldChg chg="addSp delSp modSp mod">
        <pc:chgData name="Neemias Informatica Lima" userId="b77af7bd85500281" providerId="LiveId" clId="{016094A8-932D-4BF8-9589-AF4238DE768E}" dt="2023-07-26T16:11:50.796" v="278" actId="20577"/>
        <pc:sldMkLst>
          <pc:docMk/>
          <pc:sldMk cId="2424059023" sldId="284"/>
        </pc:sldMkLst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2" creationId="{A09EB40D-E5D9-8587-4DC2-51DA5713F043}"/>
          </ac:spMkLst>
        </pc:spChg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3" creationId="{B91444C1-9307-220B-A3B7-93E8F9D20071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6" creationId="{66AE90E3-AC57-DD86-AC9B-E74D0C2B036E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016094A8-932D-4BF8-9589-AF4238DE768E}" dt="2023-07-26T16:11:12.408" v="2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1:50.796" v="27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16094A8-932D-4BF8-9589-AF4238DE768E}" dt="2023-07-26T16:04:07.776" v="52"/>
          <ac:picMkLst>
            <pc:docMk/>
            <pc:sldMk cId="2424059023" sldId="284"/>
            <ac:picMk id="4" creationId="{0B196D9E-6304-0A06-18AF-4E0719A9E1D0}"/>
          </ac:picMkLst>
        </pc:picChg>
        <pc:picChg chg="del">
          <ac:chgData name="Neemias Informatica Lima" userId="b77af7bd85500281" providerId="LiveId" clId="{016094A8-932D-4BF8-9589-AF4238DE768E}" dt="2023-07-26T16:04:07.480" v="51" actId="478"/>
          <ac:picMkLst>
            <pc:docMk/>
            <pc:sldMk cId="2424059023" sldId="284"/>
            <ac:picMk id="8" creationId="{46375442-6DC0-7CDE-49C5-8B0C451DE421}"/>
          </ac:picMkLst>
        </pc:picChg>
      </pc:sldChg>
      <pc:sldChg chg="addSp delSp modSp mod">
        <pc:chgData name="Neemias Informatica Lima" userId="b77af7bd85500281" providerId="LiveId" clId="{016094A8-932D-4BF8-9589-AF4238DE768E}" dt="2023-07-26T16:13:38.475" v="334" actId="6549"/>
        <pc:sldMkLst>
          <pc:docMk/>
          <pc:sldMk cId="2241968852" sldId="285"/>
        </pc:sldMkLst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2" creationId="{88E970B0-ED68-8B2C-C104-98EDE2807692}"/>
          </ac:spMkLst>
        </pc:spChg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3" creationId="{6E0A5BD3-105F-825F-EF1B-72B36E9CCC07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6" creationId="{5E8CB69D-73BB-0BDB-51A4-F4EE1B6D1C04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016094A8-932D-4BF8-9589-AF4238DE768E}" dt="2023-07-26T16:12:48.907" v="31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3:38.475" v="334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16094A8-932D-4BF8-9589-AF4238DE768E}" dt="2023-07-26T16:04:17.187" v="56"/>
          <ac:picMkLst>
            <pc:docMk/>
            <pc:sldMk cId="2241968852" sldId="285"/>
            <ac:picMk id="4" creationId="{42107291-FE26-4497-4ED0-094813ED78FD}"/>
          </ac:picMkLst>
        </pc:picChg>
        <pc:picChg chg="del">
          <ac:chgData name="Neemias Informatica Lima" userId="b77af7bd85500281" providerId="LiveId" clId="{016094A8-932D-4BF8-9589-AF4238DE768E}" dt="2023-07-26T16:04:16.876" v="55" actId="478"/>
          <ac:picMkLst>
            <pc:docMk/>
            <pc:sldMk cId="2241968852" sldId="285"/>
            <ac:picMk id="8" creationId="{7E4811F5-9FDC-8318-34E6-BDE5CC260426}"/>
          </ac:picMkLst>
        </pc:picChg>
      </pc:sldChg>
      <pc:sldChg chg="addSp delSp modSp mod">
        <pc:chgData name="Neemias Informatica Lima" userId="b77af7bd85500281" providerId="LiveId" clId="{016094A8-932D-4BF8-9589-AF4238DE768E}" dt="2023-07-26T16:15:40.458" v="383" actId="6549"/>
        <pc:sldMkLst>
          <pc:docMk/>
          <pc:sldMk cId="1959249856" sldId="286"/>
        </pc:sldMkLst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2" creationId="{0A402F21-6E5C-4BEF-FA0E-5EF7D4C042ED}"/>
          </ac:spMkLst>
        </pc:spChg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3" creationId="{E0F018E2-EC4F-FE1C-834A-F755E5450A5B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6" creationId="{6D14C760-7EAB-140C-C5D6-A56918D05283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016094A8-932D-4BF8-9589-AF4238DE768E}" dt="2023-07-26T16:14:51.355" v="36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5:40.458" v="38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16094A8-932D-4BF8-9589-AF4238DE768E}" dt="2023-07-26T16:04:31.903" v="60"/>
          <ac:picMkLst>
            <pc:docMk/>
            <pc:sldMk cId="1959249856" sldId="286"/>
            <ac:picMk id="4" creationId="{0AED80C8-C641-7FBC-D944-934D1567DADE}"/>
          </ac:picMkLst>
        </pc:picChg>
        <pc:picChg chg="del">
          <ac:chgData name="Neemias Informatica Lima" userId="b77af7bd85500281" providerId="LiveId" clId="{016094A8-932D-4BF8-9589-AF4238DE768E}" dt="2023-07-26T16:04:31.575" v="59" actId="478"/>
          <ac:picMkLst>
            <pc:docMk/>
            <pc:sldMk cId="1959249856" sldId="286"/>
            <ac:picMk id="8" creationId="{8041C163-EC9F-F965-C4C2-5E44D220DFDD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41.601" v="443" actId="6549"/>
        <pc:sldMkLst>
          <pc:docMk/>
          <pc:sldMk cId="2857006406" sldId="287"/>
        </pc:sldMkLst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2" creationId="{1E8DE22B-389A-220F-54B3-3FAF4A8AA4FA}"/>
          </ac:spMkLst>
        </pc:spChg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3" creationId="{2E8B2BA2-4434-21D9-901A-1F93A9E261BE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6" creationId="{BDC1ADE2-2244-599B-566C-3CC288D6A210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016094A8-932D-4BF8-9589-AF4238DE768E}" dt="2023-07-26T16:17:41.601" v="443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16094A8-932D-4BF8-9589-AF4238DE768E}" dt="2023-07-26T16:04:50.451" v="66"/>
          <ac:picMkLst>
            <pc:docMk/>
            <pc:sldMk cId="2857006406" sldId="287"/>
            <ac:picMk id="4" creationId="{EFF1346D-B7E7-A8F5-BFB4-C6858576D12E}"/>
          </ac:picMkLst>
        </pc:picChg>
        <pc:picChg chg="del">
          <ac:chgData name="Neemias Informatica Lima" userId="b77af7bd85500281" providerId="LiveId" clId="{016094A8-932D-4BF8-9589-AF4238DE768E}" dt="2023-07-26T16:04:50.104" v="65" actId="478"/>
          <ac:picMkLst>
            <pc:docMk/>
            <pc:sldMk cId="2857006406" sldId="287"/>
            <ac:picMk id="8" creationId="{009787A1-6377-2DF2-D88A-51EE249831F1}"/>
          </ac:picMkLst>
        </pc:picChg>
      </pc:sldChg>
      <pc:sldChg chg="addSp delSp modSp mod">
        <pc:chgData name="Neemias Informatica Lima" userId="b77af7bd85500281" providerId="LiveId" clId="{016094A8-932D-4BF8-9589-AF4238DE768E}" dt="2023-07-26T16:06:18.886" v="95" actId="20577"/>
        <pc:sldMkLst>
          <pc:docMk/>
          <pc:sldMk cId="2630436816" sldId="288"/>
        </pc:sldMkLst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2" creationId="{B2DBFDF4-96AF-72E1-6077-DC65A403A28C}"/>
          </ac:spMkLst>
        </pc:spChg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3" creationId="{DD8BC2E5-6B5E-7D62-C6BD-C6B9C7CC2C93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6" creationId="{98BF13D1-6BB1-7F51-09F2-9C96D7BB94D5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016094A8-932D-4BF8-9589-AF4238DE768E}" dt="2023-07-26T16:06:18.886" v="9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36.965" v="7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0.157" v="44"/>
          <ac:picMkLst>
            <pc:docMk/>
            <pc:sldMk cId="2630436816" sldId="288"/>
            <ac:picMk id="4" creationId="{BE51B6F9-9134-4D19-1915-988CD38C0C97}"/>
          </ac:picMkLst>
        </pc:picChg>
        <pc:picChg chg="del">
          <ac:chgData name="Neemias Informatica Lima" userId="b77af7bd85500281" providerId="LiveId" clId="{016094A8-932D-4BF8-9589-AF4238DE768E}" dt="2023-07-26T16:02:49.752" v="43" actId="478"/>
          <ac:picMkLst>
            <pc:docMk/>
            <pc:sldMk cId="2630436816" sldId="288"/>
            <ac:picMk id="8" creationId="{D6392301-8EFC-A362-99BF-276F9FBA7460}"/>
          </ac:picMkLst>
        </pc:picChg>
      </pc:sldChg>
      <pc:sldChg chg="addSp delSp modSp mod">
        <pc:chgData name="Neemias Informatica Lima" userId="b77af7bd85500281" providerId="LiveId" clId="{016094A8-932D-4BF8-9589-AF4238DE768E}" dt="2023-07-26T16:10:53.897" v="257" actId="1035"/>
        <pc:sldMkLst>
          <pc:docMk/>
          <pc:sldMk cId="3032827026" sldId="289"/>
        </pc:sldMkLst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2" creationId="{FE4E2BDF-F109-10E4-6236-96A0A9AC2885}"/>
          </ac:spMkLst>
        </pc:spChg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3" creationId="{0BAF4130-9F84-D237-EBBA-D979D8AB1936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6" creationId="{88F95B22-0B17-9481-526D-40ED6F40ADA5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016094A8-932D-4BF8-9589-AF4238DE768E}" dt="2023-07-26T16:10:53.897" v="257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16094A8-932D-4BF8-9589-AF4238DE768E}" dt="2023-07-26T16:07:42.620" v="14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03.095" v="50"/>
          <ac:picMkLst>
            <pc:docMk/>
            <pc:sldMk cId="3032827026" sldId="289"/>
            <ac:picMk id="4" creationId="{AFF6627B-9755-5EB9-6118-EFE8F3E435A0}"/>
          </ac:picMkLst>
        </pc:picChg>
        <pc:picChg chg="del">
          <ac:chgData name="Neemias Informatica Lima" userId="b77af7bd85500281" providerId="LiveId" clId="{016094A8-932D-4BF8-9589-AF4238DE768E}" dt="2023-07-26T16:04:02.780" v="49" actId="478"/>
          <ac:picMkLst>
            <pc:docMk/>
            <pc:sldMk cId="3032827026" sldId="289"/>
            <ac:picMk id="8" creationId="{522D4808-B459-4DD8-9C36-9D4282D7B9E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2:27.580" v="304" actId="6549"/>
        <pc:sldMkLst>
          <pc:docMk/>
          <pc:sldMk cId="3772032319" sldId="290"/>
        </pc:sldMkLst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2" creationId="{FDB7FD21-8963-299F-FD0E-CCDCD0712058}"/>
          </ac:spMkLst>
        </pc:spChg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3" creationId="{078A768A-0E8C-C2C1-3A91-C3B4E44E7D73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6" creationId="{21F33FAF-AC31-9F25-C5DE-618FFB28596F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016094A8-932D-4BF8-9589-AF4238DE768E}" dt="2023-07-26T16:12:27.580" v="304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16094A8-932D-4BF8-9589-AF4238DE768E}" dt="2023-07-26T16:11:19.046" v="26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12.492" v="54"/>
          <ac:picMkLst>
            <pc:docMk/>
            <pc:sldMk cId="3772032319" sldId="290"/>
            <ac:picMk id="4" creationId="{06496379-D23E-2947-80DE-B630756F9DB5}"/>
          </ac:picMkLst>
        </pc:picChg>
        <pc:picChg chg="del">
          <ac:chgData name="Neemias Informatica Lima" userId="b77af7bd85500281" providerId="LiveId" clId="{016094A8-932D-4BF8-9589-AF4238DE768E}" dt="2023-07-26T16:04:12.187" v="53" actId="478"/>
          <ac:picMkLst>
            <pc:docMk/>
            <pc:sldMk cId="3772032319" sldId="290"/>
            <ac:picMk id="8" creationId="{82106B95-983B-BBA5-75C9-7C2056B4BD0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4:37.146" v="357" actId="20577"/>
        <pc:sldMkLst>
          <pc:docMk/>
          <pc:sldMk cId="1768216317" sldId="291"/>
        </pc:sldMkLst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2" creationId="{44DA53E3-00AA-72D8-EE4F-211A1C9E98BB}"/>
          </ac:spMkLst>
        </pc:spChg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3" creationId="{A0848657-A8BC-25DD-34AB-A9409B934631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6" creationId="{55C9F7F9-F2DD-5368-7E5A-9007BC64C5E7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016094A8-932D-4BF8-9589-AF4238DE768E}" dt="2023-07-26T16:14:37.146" v="357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16094A8-932D-4BF8-9589-AF4238DE768E}" dt="2023-07-26T16:12:55.134" v="31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25.364" v="58"/>
          <ac:picMkLst>
            <pc:docMk/>
            <pc:sldMk cId="1768216317" sldId="291"/>
            <ac:picMk id="4" creationId="{0C1806C6-45FA-8AA1-8F30-BCE493B916DE}"/>
          </ac:picMkLst>
        </pc:picChg>
        <pc:picChg chg="del">
          <ac:chgData name="Neemias Informatica Lima" userId="b77af7bd85500281" providerId="LiveId" clId="{016094A8-932D-4BF8-9589-AF4238DE768E}" dt="2023-07-26T16:04:24.984" v="57" actId="478"/>
          <ac:picMkLst>
            <pc:docMk/>
            <pc:sldMk cId="1768216317" sldId="291"/>
            <ac:picMk id="8" creationId="{887E7B1E-7072-9D1D-F43C-B064E7B9031F}"/>
          </ac:picMkLst>
        </pc:picChg>
      </pc:sldChg>
      <pc:sldChg chg="addSp delSp modSp mod">
        <pc:chgData name="Neemias Informatica Lima" userId="b77af7bd85500281" providerId="LiveId" clId="{016094A8-932D-4BF8-9589-AF4238DE768E}" dt="2023-07-26T16:16:22.347" v="396" actId="6549"/>
        <pc:sldMkLst>
          <pc:docMk/>
          <pc:sldMk cId="3757265641" sldId="292"/>
        </pc:sldMkLst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2" creationId="{CFB58F06-C958-042D-7DBC-7CFF09DE3D73}"/>
          </ac:spMkLst>
        </pc:spChg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3" creationId="{0610BAC7-5F28-2AA9-2BA2-49C4BA97122F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6" creationId="{5F4A209C-466E-14D3-2D79-A114F0E136BB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016094A8-932D-4BF8-9589-AF4238DE768E}" dt="2023-07-26T16:16:22.347" v="39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16094A8-932D-4BF8-9589-AF4238DE768E}" dt="2023-07-26T16:14:56.523" v="36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38.187" v="62"/>
          <ac:picMkLst>
            <pc:docMk/>
            <pc:sldMk cId="3757265641" sldId="292"/>
            <ac:picMk id="4" creationId="{D88E035A-5A86-8F27-A52F-B26B2E7464FD}"/>
          </ac:picMkLst>
        </pc:picChg>
        <pc:picChg chg="del">
          <ac:chgData name="Neemias Informatica Lima" userId="b77af7bd85500281" providerId="LiveId" clId="{016094A8-932D-4BF8-9589-AF4238DE768E}" dt="2023-07-26T16:04:37.888" v="61" actId="478"/>
          <ac:picMkLst>
            <pc:docMk/>
            <pc:sldMk cId="3757265641" sldId="292"/>
            <ac:picMk id="8" creationId="{7CE7BCB5-5FB6-AFB3-F1A5-9BC74B812D5C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09.810" v="428" actId="6549"/>
        <pc:sldMkLst>
          <pc:docMk/>
          <pc:sldMk cId="3114938747" sldId="293"/>
        </pc:sldMkLst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2" creationId="{A43BBF43-EAAC-F4C6-AC04-B886DD5D3640}"/>
          </ac:spMkLst>
        </pc:spChg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3" creationId="{A1FBD531-C6E6-0117-6ECE-55FEAD375656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6" creationId="{ED7CD55C-BFCE-4975-A678-D5FBEE835717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016094A8-932D-4BF8-9589-AF4238DE768E}" dt="2023-07-26T16:17:09.810" v="428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16094A8-932D-4BF8-9589-AF4238DE768E}" dt="2023-07-26T16:04:43.339" v="64"/>
          <ac:picMkLst>
            <pc:docMk/>
            <pc:sldMk cId="3114938747" sldId="293"/>
            <ac:picMk id="4" creationId="{899329AA-07E2-ADBD-96E1-ABA0D2463E23}"/>
          </ac:picMkLst>
        </pc:picChg>
        <pc:picChg chg="del">
          <ac:chgData name="Neemias Informatica Lima" userId="b77af7bd85500281" providerId="LiveId" clId="{016094A8-932D-4BF8-9589-AF4238DE768E}" dt="2023-07-26T16:04:43.008" v="63" actId="478"/>
          <ac:picMkLst>
            <pc:docMk/>
            <pc:sldMk cId="3114938747" sldId="293"/>
            <ac:picMk id="8" creationId="{677298EA-ADB1-978C-E4B2-FA55276E596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CB115E4E-18C6-4B57-8BA0-4D5E7F807386}"/>
    <pc:docChg chg="undo redo custSel modSld">
      <pc:chgData name="Neemias Informatica Lima" userId="b77af7bd85500281" providerId="LiveId" clId="{CB115E4E-18C6-4B57-8BA0-4D5E7F807386}" dt="2023-08-05T23:41:15.501" v="231" actId="20577"/>
      <pc:docMkLst>
        <pc:docMk/>
      </pc:docMkLst>
      <pc:sldChg chg="addSp delSp modSp mod">
        <pc:chgData name="Neemias Informatica Lima" userId="b77af7bd85500281" providerId="LiveId" clId="{CB115E4E-18C6-4B57-8BA0-4D5E7F807386}" dt="2023-08-05T23:28:46.904" v="33"/>
        <pc:sldMkLst>
          <pc:docMk/>
          <pc:sldMk cId="2232331225" sldId="280"/>
        </pc:sldMkLst>
        <pc:spChg chg="mod">
          <ac:chgData name="Neemias Informatica Lima" userId="b77af7bd85500281" providerId="LiveId" clId="{CB115E4E-18C6-4B57-8BA0-4D5E7F807386}" dt="2023-08-05T23:25:27.650" v="1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5:37.033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8:02.216" v="25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5:30.545" v="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7:47.236" v="22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27:24.837" v="11" actId="478"/>
          <ac:picMkLst>
            <pc:docMk/>
            <pc:sldMk cId="2232331225" sldId="280"/>
            <ac:picMk id="3" creationId="{5D04DD95-4C19-FECA-0F5C-304A7D6A3977}"/>
          </ac:picMkLst>
        </pc:picChg>
        <pc:picChg chg="add mod">
          <ac:chgData name="Neemias Informatica Lima" userId="b77af7bd85500281" providerId="LiveId" clId="{CB115E4E-18C6-4B57-8BA0-4D5E7F807386}" dt="2023-08-05T23:28:46.904" v="33"/>
          <ac:picMkLst>
            <pc:docMk/>
            <pc:sldMk cId="2232331225" sldId="280"/>
            <ac:picMk id="8" creationId="{216468FE-4593-80BB-BB91-CF6DD638C8BF}"/>
          </ac:picMkLst>
        </pc:picChg>
      </pc:sldChg>
      <pc:sldChg chg="addSp delSp modSp mod">
        <pc:chgData name="Neemias Informatica Lima" userId="b77af7bd85500281" providerId="LiveId" clId="{CB115E4E-18C6-4B57-8BA0-4D5E7F807386}" dt="2023-08-05T23:32:11.662" v="79" actId="20577"/>
        <pc:sldMkLst>
          <pc:docMk/>
          <pc:sldMk cId="2103443556" sldId="281"/>
        </pc:sldMkLst>
        <pc:spChg chg="mod">
          <ac:chgData name="Neemias Informatica Lima" userId="b77af7bd85500281" providerId="LiveId" clId="{CB115E4E-18C6-4B57-8BA0-4D5E7F807386}" dt="2023-08-05T23:32:11.662" v="7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9:16.769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29:07.959" v="3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29:13.793" v="39" actId="478"/>
          <ac:picMkLst>
            <pc:docMk/>
            <pc:sldMk cId="2103443556" sldId="281"/>
            <ac:picMk id="2" creationId="{7838D885-C9BB-0CE7-38C9-ABD22114359C}"/>
          </ac:picMkLst>
        </pc:picChg>
        <pc:picChg chg="add mod">
          <ac:chgData name="Neemias Informatica Lima" userId="b77af7bd85500281" providerId="LiveId" clId="{CB115E4E-18C6-4B57-8BA0-4D5E7F807386}" dt="2023-08-05T23:29:30.313" v="46" actId="14100"/>
          <ac:picMkLst>
            <pc:docMk/>
            <pc:sldMk cId="2103443556" sldId="281"/>
            <ac:picMk id="3" creationId="{5A7BEC7C-0DFB-E1B7-FE04-377E60E77C4B}"/>
          </ac:picMkLst>
        </pc:picChg>
      </pc:sldChg>
      <pc:sldChg chg="addSp delSp modSp mod">
        <pc:chgData name="Neemias Informatica Lima" userId="b77af7bd85500281" providerId="LiveId" clId="{CB115E4E-18C6-4B57-8BA0-4D5E7F807386}" dt="2023-08-05T23:33:47.208" v="108" actId="20577"/>
        <pc:sldMkLst>
          <pc:docMk/>
          <pc:sldMk cId="3683219421" sldId="282"/>
        </pc:sldMkLst>
        <pc:spChg chg="del">
          <ac:chgData name="Neemias Informatica Lima" userId="b77af7bd85500281" providerId="LiveId" clId="{CB115E4E-18C6-4B57-8BA0-4D5E7F807386}" dt="2023-08-05T23:30:01.500" v="49" actId="478"/>
          <ac:spMkLst>
            <pc:docMk/>
            <pc:sldMk cId="3683219421" sldId="282"/>
            <ac:spMk id="2" creationId="{2F2080E4-8A29-DF99-3F54-55E8AB71A4F8}"/>
          </ac:spMkLst>
        </pc:spChg>
        <pc:spChg chg="del">
          <ac:chgData name="Neemias Informatica Lima" userId="b77af7bd85500281" providerId="LiveId" clId="{CB115E4E-18C6-4B57-8BA0-4D5E7F807386}" dt="2023-08-05T23:30:01.500" v="49" actId="478"/>
          <ac:spMkLst>
            <pc:docMk/>
            <pc:sldMk cId="3683219421" sldId="282"/>
            <ac:spMk id="4" creationId="{F784CB07-7687-B4EA-0047-1F0A91A51A2D}"/>
          </ac:spMkLst>
        </pc:spChg>
        <pc:spChg chg="add mod">
          <ac:chgData name="Neemias Informatica Lima" userId="b77af7bd85500281" providerId="LiveId" clId="{CB115E4E-18C6-4B57-8BA0-4D5E7F807386}" dt="2023-08-05T23:30:01.842" v="50"/>
          <ac:spMkLst>
            <pc:docMk/>
            <pc:sldMk cId="3683219421" sldId="282"/>
            <ac:spMk id="6" creationId="{4C61B5A9-EC30-7583-44B1-923BBA1A9209}"/>
          </ac:spMkLst>
        </pc:spChg>
        <pc:spChg chg="add mod">
          <ac:chgData name="Neemias Informatica Lima" userId="b77af7bd85500281" providerId="LiveId" clId="{CB115E4E-18C6-4B57-8BA0-4D5E7F807386}" dt="2023-08-05T23:30:01.842" v="50"/>
          <ac:spMkLst>
            <pc:docMk/>
            <pc:sldMk cId="3683219421" sldId="282"/>
            <ac:spMk id="7" creationId="{565850AC-1C8E-E90C-F39A-4A3C000A706D}"/>
          </ac:spMkLst>
        </pc:spChg>
        <pc:spChg chg="mod">
          <ac:chgData name="Neemias Informatica Lima" userId="b77af7bd85500281" providerId="LiveId" clId="{CB115E4E-18C6-4B57-8BA0-4D5E7F807386}" dt="2023-08-05T23:33:47.208" v="108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2:36.999" v="8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30:01.500" v="49" actId="478"/>
          <ac:picMkLst>
            <pc:docMk/>
            <pc:sldMk cId="3683219421" sldId="282"/>
            <ac:picMk id="5" creationId="{55275F9A-DC0E-8528-3F59-F225FFD8D68E}"/>
          </ac:picMkLst>
        </pc:picChg>
        <pc:picChg chg="add mod">
          <ac:chgData name="Neemias Informatica Lima" userId="b77af7bd85500281" providerId="LiveId" clId="{CB115E4E-18C6-4B57-8BA0-4D5E7F807386}" dt="2023-08-05T23:30:01.842" v="50"/>
          <ac:picMkLst>
            <pc:docMk/>
            <pc:sldMk cId="3683219421" sldId="282"/>
            <ac:picMk id="8" creationId="{918DB4CD-1ED8-65F3-DBD2-5190C0C08AEA}"/>
          </ac:picMkLst>
        </pc:picChg>
      </pc:sldChg>
      <pc:sldChg chg="addSp delSp modSp mod">
        <pc:chgData name="Neemias Informatica Lima" userId="b77af7bd85500281" providerId="LiveId" clId="{CB115E4E-18C6-4B57-8BA0-4D5E7F807386}" dt="2023-08-05T23:35:11.504" v="134" actId="20577"/>
        <pc:sldMkLst>
          <pc:docMk/>
          <pc:sldMk cId="3902406419" sldId="283"/>
        </pc:sldMkLst>
        <pc:spChg chg="del">
          <ac:chgData name="Neemias Informatica Lima" userId="b77af7bd85500281" providerId="LiveId" clId="{CB115E4E-18C6-4B57-8BA0-4D5E7F807386}" dt="2023-08-05T23:30:10.763" v="51" actId="478"/>
          <ac:spMkLst>
            <pc:docMk/>
            <pc:sldMk cId="3902406419" sldId="283"/>
            <ac:spMk id="2" creationId="{C4E685F6-629E-311D-7A91-0CAE72D4DD01}"/>
          </ac:spMkLst>
        </pc:spChg>
        <pc:spChg chg="del">
          <ac:chgData name="Neemias Informatica Lima" userId="b77af7bd85500281" providerId="LiveId" clId="{CB115E4E-18C6-4B57-8BA0-4D5E7F807386}" dt="2023-08-05T23:30:10.763" v="51" actId="478"/>
          <ac:spMkLst>
            <pc:docMk/>
            <pc:sldMk cId="3902406419" sldId="283"/>
            <ac:spMk id="3" creationId="{B0EE6AE6-0CBB-C409-2DA2-DDFAB4176F34}"/>
          </ac:spMkLst>
        </pc:spChg>
        <pc:spChg chg="add mod">
          <ac:chgData name="Neemias Informatica Lima" userId="b77af7bd85500281" providerId="LiveId" clId="{CB115E4E-18C6-4B57-8BA0-4D5E7F807386}" dt="2023-08-05T23:30:11.193" v="52"/>
          <ac:spMkLst>
            <pc:docMk/>
            <pc:sldMk cId="3902406419" sldId="283"/>
            <ac:spMk id="5" creationId="{D6D65F3C-0D1D-5155-C090-D662F63EE2D8}"/>
          </ac:spMkLst>
        </pc:spChg>
        <pc:spChg chg="add mod">
          <ac:chgData name="Neemias Informatica Lima" userId="b77af7bd85500281" providerId="LiveId" clId="{CB115E4E-18C6-4B57-8BA0-4D5E7F807386}" dt="2023-08-05T23:30:11.193" v="52"/>
          <ac:spMkLst>
            <pc:docMk/>
            <pc:sldMk cId="3902406419" sldId="283"/>
            <ac:spMk id="6" creationId="{10C0C0A9-1BB3-492E-2517-DC47E3CF8BE9}"/>
          </ac:spMkLst>
        </pc:spChg>
        <pc:spChg chg="mod">
          <ac:chgData name="Neemias Informatica Lima" userId="b77af7bd85500281" providerId="LiveId" clId="{CB115E4E-18C6-4B57-8BA0-4D5E7F807386}" dt="2023-08-05T23:34:14.903" v="11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5:11.504" v="13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CB115E4E-18C6-4B57-8BA0-4D5E7F807386}" dt="2023-08-05T23:30:10.763" v="51" actId="478"/>
          <ac:picMkLst>
            <pc:docMk/>
            <pc:sldMk cId="3902406419" sldId="283"/>
            <ac:picMk id="4" creationId="{B9FA89C4-DE94-6622-1D19-BBEE8435179F}"/>
          </ac:picMkLst>
        </pc:picChg>
        <pc:picChg chg="add mod">
          <ac:chgData name="Neemias Informatica Lima" userId="b77af7bd85500281" providerId="LiveId" clId="{CB115E4E-18C6-4B57-8BA0-4D5E7F807386}" dt="2023-08-05T23:30:11.193" v="52"/>
          <ac:picMkLst>
            <pc:docMk/>
            <pc:sldMk cId="3902406419" sldId="283"/>
            <ac:picMk id="7" creationId="{4EFFD255-3E5B-3E80-EA37-0A33C150CB9C}"/>
          </ac:picMkLst>
        </pc:picChg>
      </pc:sldChg>
      <pc:sldChg chg="addSp delSp modSp mod">
        <pc:chgData name="Neemias Informatica Lima" userId="b77af7bd85500281" providerId="LiveId" clId="{CB115E4E-18C6-4B57-8BA0-4D5E7F807386}" dt="2023-08-05T23:36:37.744" v="160" actId="20577"/>
        <pc:sldMkLst>
          <pc:docMk/>
          <pc:sldMk cId="2424059023" sldId="284"/>
        </pc:sldMkLst>
        <pc:spChg chg="del">
          <ac:chgData name="Neemias Informatica Lima" userId="b77af7bd85500281" providerId="LiveId" clId="{CB115E4E-18C6-4B57-8BA0-4D5E7F807386}" dt="2023-08-05T23:30:26.612" v="55" actId="478"/>
          <ac:spMkLst>
            <pc:docMk/>
            <pc:sldMk cId="2424059023" sldId="284"/>
            <ac:spMk id="2" creationId="{0C861626-F98D-6B2D-ACBE-7FDC79B100A6}"/>
          </ac:spMkLst>
        </pc:spChg>
        <pc:spChg chg="del">
          <ac:chgData name="Neemias Informatica Lima" userId="b77af7bd85500281" providerId="LiveId" clId="{CB115E4E-18C6-4B57-8BA0-4D5E7F807386}" dt="2023-08-05T23:30:26.612" v="55" actId="478"/>
          <ac:spMkLst>
            <pc:docMk/>
            <pc:sldMk cId="2424059023" sldId="284"/>
            <ac:spMk id="3" creationId="{D68F0DC1-7B4D-705D-C233-3E411E08FB95}"/>
          </ac:spMkLst>
        </pc:spChg>
        <pc:spChg chg="add mod">
          <ac:chgData name="Neemias Informatica Lima" userId="b77af7bd85500281" providerId="LiveId" clId="{CB115E4E-18C6-4B57-8BA0-4D5E7F807386}" dt="2023-08-05T23:30:26.937" v="56"/>
          <ac:spMkLst>
            <pc:docMk/>
            <pc:sldMk cId="2424059023" sldId="284"/>
            <ac:spMk id="5" creationId="{7F7D6192-F47F-70A2-2500-3BB114D816B3}"/>
          </ac:spMkLst>
        </pc:spChg>
        <pc:spChg chg="add mod">
          <ac:chgData name="Neemias Informatica Lima" userId="b77af7bd85500281" providerId="LiveId" clId="{CB115E4E-18C6-4B57-8BA0-4D5E7F807386}" dt="2023-08-05T23:30:26.937" v="56"/>
          <ac:spMkLst>
            <pc:docMk/>
            <pc:sldMk cId="2424059023" sldId="284"/>
            <ac:spMk id="6" creationId="{ADAB4BF9-2D4E-6EBC-212D-8C4CD5F8EBD6}"/>
          </ac:spMkLst>
        </pc:spChg>
        <pc:spChg chg="mod">
          <ac:chgData name="Neemias Informatica Lima" userId="b77af7bd85500281" providerId="LiveId" clId="{CB115E4E-18C6-4B57-8BA0-4D5E7F807386}" dt="2023-08-05T23:36:00.454" v="14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6:37.744" v="16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CB115E4E-18C6-4B57-8BA0-4D5E7F807386}" dt="2023-08-05T23:30:26.612" v="55" actId="478"/>
          <ac:picMkLst>
            <pc:docMk/>
            <pc:sldMk cId="2424059023" sldId="284"/>
            <ac:picMk id="4" creationId="{C86B84FD-D194-A430-20DC-00CB1C187AFB}"/>
          </ac:picMkLst>
        </pc:picChg>
        <pc:picChg chg="add mod">
          <ac:chgData name="Neemias Informatica Lima" userId="b77af7bd85500281" providerId="LiveId" clId="{CB115E4E-18C6-4B57-8BA0-4D5E7F807386}" dt="2023-08-05T23:30:26.937" v="56"/>
          <ac:picMkLst>
            <pc:docMk/>
            <pc:sldMk cId="2424059023" sldId="284"/>
            <ac:picMk id="7" creationId="{090D79E7-2CE8-DD99-A464-54F7532ABE56}"/>
          </ac:picMkLst>
        </pc:picChg>
      </pc:sldChg>
      <pc:sldChg chg="addSp delSp modSp mod">
        <pc:chgData name="Neemias Informatica Lima" userId="b77af7bd85500281" providerId="LiveId" clId="{CB115E4E-18C6-4B57-8BA0-4D5E7F807386}" dt="2023-08-05T23:38:00.907" v="182" actId="313"/>
        <pc:sldMkLst>
          <pc:docMk/>
          <pc:sldMk cId="2241968852" sldId="285"/>
        </pc:sldMkLst>
        <pc:spChg chg="del">
          <ac:chgData name="Neemias Informatica Lima" userId="b77af7bd85500281" providerId="LiveId" clId="{CB115E4E-18C6-4B57-8BA0-4D5E7F807386}" dt="2023-08-05T23:30:40.208" v="59" actId="478"/>
          <ac:spMkLst>
            <pc:docMk/>
            <pc:sldMk cId="2241968852" sldId="285"/>
            <ac:spMk id="2" creationId="{84DABD53-AB42-B26D-7467-876BC4B74139}"/>
          </ac:spMkLst>
        </pc:spChg>
        <pc:spChg chg="del">
          <ac:chgData name="Neemias Informatica Lima" userId="b77af7bd85500281" providerId="LiveId" clId="{CB115E4E-18C6-4B57-8BA0-4D5E7F807386}" dt="2023-08-05T23:30:40.208" v="59" actId="478"/>
          <ac:spMkLst>
            <pc:docMk/>
            <pc:sldMk cId="2241968852" sldId="285"/>
            <ac:spMk id="3" creationId="{E0F13BA1-0E7D-E26F-C800-5EAA0C6D9F28}"/>
          </ac:spMkLst>
        </pc:spChg>
        <pc:spChg chg="add mod">
          <ac:chgData name="Neemias Informatica Lima" userId="b77af7bd85500281" providerId="LiveId" clId="{CB115E4E-18C6-4B57-8BA0-4D5E7F807386}" dt="2023-08-05T23:30:40.637" v="60"/>
          <ac:spMkLst>
            <pc:docMk/>
            <pc:sldMk cId="2241968852" sldId="285"/>
            <ac:spMk id="5" creationId="{884EC22D-C71E-1417-AFB1-AAA832470974}"/>
          </ac:spMkLst>
        </pc:spChg>
        <pc:spChg chg="add mod">
          <ac:chgData name="Neemias Informatica Lima" userId="b77af7bd85500281" providerId="LiveId" clId="{CB115E4E-18C6-4B57-8BA0-4D5E7F807386}" dt="2023-08-05T23:30:40.637" v="60"/>
          <ac:spMkLst>
            <pc:docMk/>
            <pc:sldMk cId="2241968852" sldId="285"/>
            <ac:spMk id="6" creationId="{6E11D403-11CB-3CC3-C7EE-DE790594B106}"/>
          </ac:spMkLst>
        </pc:spChg>
        <pc:spChg chg="mod">
          <ac:chgData name="Neemias Informatica Lima" userId="b77af7bd85500281" providerId="LiveId" clId="{CB115E4E-18C6-4B57-8BA0-4D5E7F807386}" dt="2023-08-05T23:37:22.396" v="16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8:00.907" v="182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CB115E4E-18C6-4B57-8BA0-4D5E7F807386}" dt="2023-08-05T23:30:40.208" v="59" actId="478"/>
          <ac:picMkLst>
            <pc:docMk/>
            <pc:sldMk cId="2241968852" sldId="285"/>
            <ac:picMk id="4" creationId="{C0BC65F0-2E27-BC98-8FFA-86F24E504E94}"/>
          </ac:picMkLst>
        </pc:picChg>
        <pc:picChg chg="add mod">
          <ac:chgData name="Neemias Informatica Lima" userId="b77af7bd85500281" providerId="LiveId" clId="{CB115E4E-18C6-4B57-8BA0-4D5E7F807386}" dt="2023-08-05T23:30:40.637" v="60"/>
          <ac:picMkLst>
            <pc:docMk/>
            <pc:sldMk cId="2241968852" sldId="285"/>
            <ac:picMk id="7" creationId="{D6C192D3-7ECF-233A-51ED-DF9B5CA4CA53}"/>
          </ac:picMkLst>
        </pc:picChg>
      </pc:sldChg>
      <pc:sldChg chg="addSp delSp modSp mod">
        <pc:chgData name="Neemias Informatica Lima" userId="b77af7bd85500281" providerId="LiveId" clId="{CB115E4E-18C6-4B57-8BA0-4D5E7F807386}" dt="2023-08-05T23:39:37.244" v="208" actId="20577"/>
        <pc:sldMkLst>
          <pc:docMk/>
          <pc:sldMk cId="1959249856" sldId="286"/>
        </pc:sldMkLst>
        <pc:spChg chg="del">
          <ac:chgData name="Neemias Informatica Lima" userId="b77af7bd85500281" providerId="LiveId" clId="{CB115E4E-18C6-4B57-8BA0-4D5E7F807386}" dt="2023-08-05T23:31:03.756" v="63" actId="478"/>
          <ac:spMkLst>
            <pc:docMk/>
            <pc:sldMk cId="1959249856" sldId="286"/>
            <ac:spMk id="2" creationId="{6E55B1DF-A372-53F9-7A56-40C2A7D7E78D}"/>
          </ac:spMkLst>
        </pc:spChg>
        <pc:spChg chg="del">
          <ac:chgData name="Neemias Informatica Lima" userId="b77af7bd85500281" providerId="LiveId" clId="{CB115E4E-18C6-4B57-8BA0-4D5E7F807386}" dt="2023-08-05T23:31:03.756" v="63" actId="478"/>
          <ac:spMkLst>
            <pc:docMk/>
            <pc:sldMk cId="1959249856" sldId="286"/>
            <ac:spMk id="3" creationId="{C6165564-16DD-A4FF-E891-3983CC59E51F}"/>
          </ac:spMkLst>
        </pc:spChg>
        <pc:spChg chg="add mod">
          <ac:chgData name="Neemias Informatica Lima" userId="b77af7bd85500281" providerId="LiveId" clId="{CB115E4E-18C6-4B57-8BA0-4D5E7F807386}" dt="2023-08-05T23:31:04.129" v="64"/>
          <ac:spMkLst>
            <pc:docMk/>
            <pc:sldMk cId="1959249856" sldId="286"/>
            <ac:spMk id="5" creationId="{FBAF4502-01FE-E4F7-BC5C-D831FF1D1F38}"/>
          </ac:spMkLst>
        </pc:spChg>
        <pc:spChg chg="add mod">
          <ac:chgData name="Neemias Informatica Lima" userId="b77af7bd85500281" providerId="LiveId" clId="{CB115E4E-18C6-4B57-8BA0-4D5E7F807386}" dt="2023-08-05T23:31:04.129" v="64"/>
          <ac:spMkLst>
            <pc:docMk/>
            <pc:sldMk cId="1959249856" sldId="286"/>
            <ac:spMk id="6" creationId="{02129564-60C4-FA0E-3B5F-4E19657BF4C7}"/>
          </ac:spMkLst>
        </pc:spChg>
        <pc:spChg chg="mod">
          <ac:chgData name="Neemias Informatica Lima" userId="b77af7bd85500281" providerId="LiveId" clId="{CB115E4E-18C6-4B57-8BA0-4D5E7F807386}" dt="2023-08-05T23:38:53.545" v="1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9:37.244" v="20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CB115E4E-18C6-4B57-8BA0-4D5E7F807386}" dt="2023-08-05T23:31:03.756" v="63" actId="478"/>
          <ac:picMkLst>
            <pc:docMk/>
            <pc:sldMk cId="1959249856" sldId="286"/>
            <ac:picMk id="4" creationId="{C0465829-5B3E-A76F-FEAE-4CAB91794282}"/>
          </ac:picMkLst>
        </pc:picChg>
        <pc:picChg chg="add mod">
          <ac:chgData name="Neemias Informatica Lima" userId="b77af7bd85500281" providerId="LiveId" clId="{CB115E4E-18C6-4B57-8BA0-4D5E7F807386}" dt="2023-08-05T23:31:04.129" v="64"/>
          <ac:picMkLst>
            <pc:docMk/>
            <pc:sldMk cId="1959249856" sldId="286"/>
            <ac:picMk id="7" creationId="{D138A6C3-C9A6-757E-9B6C-7FE7A3895280}"/>
          </ac:picMkLst>
        </pc:picChg>
      </pc:sldChg>
      <pc:sldChg chg="addSp delSp modSp mod">
        <pc:chgData name="Neemias Informatica Lima" userId="b77af7bd85500281" providerId="LiveId" clId="{CB115E4E-18C6-4B57-8BA0-4D5E7F807386}" dt="2023-08-05T23:40:56.325" v="229" actId="313"/>
        <pc:sldMkLst>
          <pc:docMk/>
          <pc:sldMk cId="2857006406" sldId="287"/>
        </pc:sldMkLst>
        <pc:spChg chg="del">
          <ac:chgData name="Neemias Informatica Lima" userId="b77af7bd85500281" providerId="LiveId" clId="{CB115E4E-18C6-4B57-8BA0-4D5E7F807386}" dt="2023-08-05T23:31:23.272" v="69" actId="478"/>
          <ac:spMkLst>
            <pc:docMk/>
            <pc:sldMk cId="2857006406" sldId="287"/>
            <ac:spMk id="2" creationId="{80952C80-C3FF-D1B2-E2A6-B81E33819355}"/>
          </ac:spMkLst>
        </pc:spChg>
        <pc:spChg chg="del">
          <ac:chgData name="Neemias Informatica Lima" userId="b77af7bd85500281" providerId="LiveId" clId="{CB115E4E-18C6-4B57-8BA0-4D5E7F807386}" dt="2023-08-05T23:31:23.272" v="69" actId="478"/>
          <ac:spMkLst>
            <pc:docMk/>
            <pc:sldMk cId="2857006406" sldId="287"/>
            <ac:spMk id="3" creationId="{47D74ABF-18EA-B947-14C1-EC026A6D660F}"/>
          </ac:spMkLst>
        </pc:spChg>
        <pc:spChg chg="add mod">
          <ac:chgData name="Neemias Informatica Lima" userId="b77af7bd85500281" providerId="LiveId" clId="{CB115E4E-18C6-4B57-8BA0-4D5E7F807386}" dt="2023-08-05T23:31:23.757" v="70"/>
          <ac:spMkLst>
            <pc:docMk/>
            <pc:sldMk cId="2857006406" sldId="287"/>
            <ac:spMk id="5" creationId="{D9EAAED1-A35A-F949-2D54-032BE043E334}"/>
          </ac:spMkLst>
        </pc:spChg>
        <pc:spChg chg="add mod">
          <ac:chgData name="Neemias Informatica Lima" userId="b77af7bd85500281" providerId="LiveId" clId="{CB115E4E-18C6-4B57-8BA0-4D5E7F807386}" dt="2023-08-05T23:31:23.757" v="70"/>
          <ac:spMkLst>
            <pc:docMk/>
            <pc:sldMk cId="2857006406" sldId="287"/>
            <ac:spMk id="6" creationId="{2B7A1E53-0F10-3B06-97D9-24A49B930BD8}"/>
          </ac:spMkLst>
        </pc:spChg>
        <pc:spChg chg="mod">
          <ac:chgData name="Neemias Informatica Lima" userId="b77af7bd85500281" providerId="LiveId" clId="{CB115E4E-18C6-4B57-8BA0-4D5E7F807386}" dt="2023-08-05T23:40:56.325" v="229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CB115E4E-18C6-4B57-8BA0-4D5E7F807386}" dt="2023-08-05T23:31:23.272" v="69" actId="478"/>
          <ac:picMkLst>
            <pc:docMk/>
            <pc:sldMk cId="2857006406" sldId="287"/>
            <ac:picMk id="4" creationId="{CA3DA8A3-04CB-B695-302D-C838E85CE858}"/>
          </ac:picMkLst>
        </pc:picChg>
        <pc:picChg chg="add mod">
          <ac:chgData name="Neemias Informatica Lima" userId="b77af7bd85500281" providerId="LiveId" clId="{CB115E4E-18C6-4B57-8BA0-4D5E7F807386}" dt="2023-08-05T23:31:23.757" v="70"/>
          <ac:picMkLst>
            <pc:docMk/>
            <pc:sldMk cId="2857006406" sldId="287"/>
            <ac:picMk id="7" creationId="{2F3F3CEF-FC3B-7DA1-28FE-BC226D287ED7}"/>
          </ac:picMkLst>
        </pc:picChg>
      </pc:sldChg>
      <pc:sldChg chg="addSp delSp modSp mod">
        <pc:chgData name="Neemias Informatica Lima" userId="b77af7bd85500281" providerId="LiveId" clId="{CB115E4E-18C6-4B57-8BA0-4D5E7F807386}" dt="2023-08-05T23:33:06.121" v="101" actId="313"/>
        <pc:sldMkLst>
          <pc:docMk/>
          <pc:sldMk cId="2630436816" sldId="288"/>
        </pc:sldMkLst>
        <pc:spChg chg="add mod">
          <ac:chgData name="Neemias Informatica Lima" userId="b77af7bd85500281" providerId="LiveId" clId="{CB115E4E-18C6-4B57-8BA0-4D5E7F807386}" dt="2023-08-05T23:29:55.538" v="48"/>
          <ac:spMkLst>
            <pc:docMk/>
            <pc:sldMk cId="2630436816" sldId="288"/>
            <ac:spMk id="2" creationId="{FE593205-59EA-AD38-8D1A-203EEBFF3BB1}"/>
          </ac:spMkLst>
        </pc:spChg>
        <pc:spChg chg="add mod">
          <ac:chgData name="Neemias Informatica Lima" userId="b77af7bd85500281" providerId="LiveId" clId="{CB115E4E-18C6-4B57-8BA0-4D5E7F807386}" dt="2023-08-05T23:29:55.538" v="48"/>
          <ac:spMkLst>
            <pc:docMk/>
            <pc:sldMk cId="2630436816" sldId="288"/>
            <ac:spMk id="3" creationId="{8DE0967F-1397-4D7D-5B34-527D1602C8E1}"/>
          </ac:spMkLst>
        </pc:spChg>
        <pc:spChg chg="del">
          <ac:chgData name="Neemias Informatica Lima" userId="b77af7bd85500281" providerId="LiveId" clId="{CB115E4E-18C6-4B57-8BA0-4D5E7F807386}" dt="2023-08-05T23:29:55.141" v="47" actId="478"/>
          <ac:spMkLst>
            <pc:docMk/>
            <pc:sldMk cId="2630436816" sldId="288"/>
            <ac:spMk id="5" creationId="{C2E3639A-5D62-917F-BFAB-E8C05469760E}"/>
          </ac:spMkLst>
        </pc:spChg>
        <pc:spChg chg="del">
          <ac:chgData name="Neemias Informatica Lima" userId="b77af7bd85500281" providerId="LiveId" clId="{CB115E4E-18C6-4B57-8BA0-4D5E7F807386}" dt="2023-08-05T23:29:55.141" v="47" actId="478"/>
          <ac:spMkLst>
            <pc:docMk/>
            <pc:sldMk cId="2630436816" sldId="288"/>
            <ac:spMk id="6" creationId="{11F306CC-4AA6-3F53-C110-6C45B07DD9C3}"/>
          </ac:spMkLst>
        </pc:spChg>
        <pc:spChg chg="mod">
          <ac:chgData name="Neemias Informatica Lima" userId="b77af7bd85500281" providerId="LiveId" clId="{CB115E4E-18C6-4B57-8BA0-4D5E7F807386}" dt="2023-08-05T23:33:06.121" v="101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B115E4E-18C6-4B57-8BA0-4D5E7F807386}" dt="2023-08-05T23:32:31.870" v="8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CB115E4E-18C6-4B57-8BA0-4D5E7F807386}" dt="2023-08-05T23:29:55.538" v="48"/>
          <ac:picMkLst>
            <pc:docMk/>
            <pc:sldMk cId="2630436816" sldId="288"/>
            <ac:picMk id="4" creationId="{C0D56859-A958-CB9E-4FA1-A341D7CBAB78}"/>
          </ac:picMkLst>
        </pc:picChg>
        <pc:picChg chg="del">
          <ac:chgData name="Neemias Informatica Lima" userId="b77af7bd85500281" providerId="LiveId" clId="{CB115E4E-18C6-4B57-8BA0-4D5E7F807386}" dt="2023-08-05T23:29:55.141" v="47" actId="478"/>
          <ac:picMkLst>
            <pc:docMk/>
            <pc:sldMk cId="2630436816" sldId="288"/>
            <ac:picMk id="7" creationId="{A56055D3-A98B-2039-7199-358D0E478A99}"/>
          </ac:picMkLst>
        </pc:picChg>
      </pc:sldChg>
      <pc:sldChg chg="addSp delSp modSp mod">
        <pc:chgData name="Neemias Informatica Lima" userId="b77af7bd85500281" providerId="LiveId" clId="{CB115E4E-18C6-4B57-8BA0-4D5E7F807386}" dt="2023-08-05T23:35:44.335" v="144" actId="20577"/>
        <pc:sldMkLst>
          <pc:docMk/>
          <pc:sldMk cId="3032827026" sldId="289"/>
        </pc:sldMkLst>
        <pc:spChg chg="del">
          <ac:chgData name="Neemias Informatica Lima" userId="b77af7bd85500281" providerId="LiveId" clId="{CB115E4E-18C6-4B57-8BA0-4D5E7F807386}" dt="2023-08-05T23:30:16.869" v="53" actId="478"/>
          <ac:spMkLst>
            <pc:docMk/>
            <pc:sldMk cId="3032827026" sldId="289"/>
            <ac:spMk id="2" creationId="{C3237981-9516-4992-D56B-2A4C01779E45}"/>
          </ac:spMkLst>
        </pc:spChg>
        <pc:spChg chg="del">
          <ac:chgData name="Neemias Informatica Lima" userId="b77af7bd85500281" providerId="LiveId" clId="{CB115E4E-18C6-4B57-8BA0-4D5E7F807386}" dt="2023-08-05T23:30:16.869" v="53" actId="478"/>
          <ac:spMkLst>
            <pc:docMk/>
            <pc:sldMk cId="3032827026" sldId="289"/>
            <ac:spMk id="3" creationId="{81E8A7B5-1575-09D8-3E4C-87FBFEE9D424}"/>
          </ac:spMkLst>
        </pc:spChg>
        <pc:spChg chg="add mod">
          <ac:chgData name="Neemias Informatica Lima" userId="b77af7bd85500281" providerId="LiveId" clId="{CB115E4E-18C6-4B57-8BA0-4D5E7F807386}" dt="2023-08-05T23:30:17.209" v="54"/>
          <ac:spMkLst>
            <pc:docMk/>
            <pc:sldMk cId="3032827026" sldId="289"/>
            <ac:spMk id="5" creationId="{27D20081-977E-4A65-EF4B-89C7B759CB3E}"/>
          </ac:spMkLst>
        </pc:spChg>
        <pc:spChg chg="add mod">
          <ac:chgData name="Neemias Informatica Lima" userId="b77af7bd85500281" providerId="LiveId" clId="{CB115E4E-18C6-4B57-8BA0-4D5E7F807386}" dt="2023-08-05T23:30:17.209" v="54"/>
          <ac:spMkLst>
            <pc:docMk/>
            <pc:sldMk cId="3032827026" sldId="289"/>
            <ac:spMk id="6" creationId="{12AE75F4-60F9-032B-D171-57AC87E2B3FD}"/>
          </ac:spMkLst>
        </pc:spChg>
        <pc:spChg chg="mod">
          <ac:chgData name="Neemias Informatica Lima" userId="b77af7bd85500281" providerId="LiveId" clId="{CB115E4E-18C6-4B57-8BA0-4D5E7F807386}" dt="2023-08-05T23:35:44.335" v="14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B115E4E-18C6-4B57-8BA0-4D5E7F807386}" dt="2023-08-05T23:34:20.167" v="11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30:16.869" v="53" actId="478"/>
          <ac:picMkLst>
            <pc:docMk/>
            <pc:sldMk cId="3032827026" sldId="289"/>
            <ac:picMk id="4" creationId="{E265986D-342B-E594-5072-7E6D83DB5563}"/>
          </ac:picMkLst>
        </pc:picChg>
        <pc:picChg chg="add mod">
          <ac:chgData name="Neemias Informatica Lima" userId="b77af7bd85500281" providerId="LiveId" clId="{CB115E4E-18C6-4B57-8BA0-4D5E7F807386}" dt="2023-08-05T23:30:17.209" v="54"/>
          <ac:picMkLst>
            <pc:docMk/>
            <pc:sldMk cId="3032827026" sldId="289"/>
            <ac:picMk id="7" creationId="{B5641DB6-B6DE-DEBA-FE8B-845A23428D6F}"/>
          </ac:picMkLst>
        </pc:picChg>
      </pc:sldChg>
      <pc:sldChg chg="addSp delSp modSp mod">
        <pc:chgData name="Neemias Informatica Lima" userId="b77af7bd85500281" providerId="LiveId" clId="{CB115E4E-18C6-4B57-8BA0-4D5E7F807386}" dt="2023-08-05T23:41:15.501" v="231" actId="20577"/>
        <pc:sldMkLst>
          <pc:docMk/>
          <pc:sldMk cId="3772032319" sldId="290"/>
        </pc:sldMkLst>
        <pc:spChg chg="del">
          <ac:chgData name="Neemias Informatica Lima" userId="b77af7bd85500281" providerId="LiveId" clId="{CB115E4E-18C6-4B57-8BA0-4D5E7F807386}" dt="2023-08-05T23:30:33.476" v="57" actId="478"/>
          <ac:spMkLst>
            <pc:docMk/>
            <pc:sldMk cId="3772032319" sldId="290"/>
            <ac:spMk id="2" creationId="{5288D44D-052F-05EF-CDB5-ED4BD7E314DB}"/>
          </ac:spMkLst>
        </pc:spChg>
        <pc:spChg chg="del">
          <ac:chgData name="Neemias Informatica Lima" userId="b77af7bd85500281" providerId="LiveId" clId="{CB115E4E-18C6-4B57-8BA0-4D5E7F807386}" dt="2023-08-05T23:30:33.476" v="57" actId="478"/>
          <ac:spMkLst>
            <pc:docMk/>
            <pc:sldMk cId="3772032319" sldId="290"/>
            <ac:spMk id="3" creationId="{333EA73F-24EC-C418-D021-4F56B54A83BB}"/>
          </ac:spMkLst>
        </pc:spChg>
        <pc:spChg chg="add mod">
          <ac:chgData name="Neemias Informatica Lima" userId="b77af7bd85500281" providerId="LiveId" clId="{CB115E4E-18C6-4B57-8BA0-4D5E7F807386}" dt="2023-08-05T23:30:33.857" v="58"/>
          <ac:spMkLst>
            <pc:docMk/>
            <pc:sldMk cId="3772032319" sldId="290"/>
            <ac:spMk id="5" creationId="{0C321B6D-2E4E-491E-195A-16740991F807}"/>
          </ac:spMkLst>
        </pc:spChg>
        <pc:spChg chg="add mod">
          <ac:chgData name="Neemias Informatica Lima" userId="b77af7bd85500281" providerId="LiveId" clId="{CB115E4E-18C6-4B57-8BA0-4D5E7F807386}" dt="2023-08-05T23:30:33.857" v="58"/>
          <ac:spMkLst>
            <pc:docMk/>
            <pc:sldMk cId="3772032319" sldId="290"/>
            <ac:spMk id="6" creationId="{723BF77A-628E-B529-F831-A875B1DBEF58}"/>
          </ac:spMkLst>
        </pc:spChg>
        <pc:spChg chg="mod">
          <ac:chgData name="Neemias Informatica Lima" userId="b77af7bd85500281" providerId="LiveId" clId="{CB115E4E-18C6-4B57-8BA0-4D5E7F807386}" dt="2023-08-05T23:41:15.501" v="23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B115E4E-18C6-4B57-8BA0-4D5E7F807386}" dt="2023-08-05T23:36:05.817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30:33.476" v="57" actId="478"/>
          <ac:picMkLst>
            <pc:docMk/>
            <pc:sldMk cId="3772032319" sldId="290"/>
            <ac:picMk id="4" creationId="{925A11A2-E530-2AC2-5912-CF908DC82893}"/>
          </ac:picMkLst>
        </pc:picChg>
        <pc:picChg chg="add mod">
          <ac:chgData name="Neemias Informatica Lima" userId="b77af7bd85500281" providerId="LiveId" clId="{CB115E4E-18C6-4B57-8BA0-4D5E7F807386}" dt="2023-08-05T23:30:33.857" v="58"/>
          <ac:picMkLst>
            <pc:docMk/>
            <pc:sldMk cId="3772032319" sldId="290"/>
            <ac:picMk id="7" creationId="{AE6D3FF0-23C7-1DDA-5FF6-B7BC5470D8D8}"/>
          </ac:picMkLst>
        </pc:picChg>
      </pc:sldChg>
      <pc:sldChg chg="addSp delSp modSp mod">
        <pc:chgData name="Neemias Informatica Lima" userId="b77af7bd85500281" providerId="LiveId" clId="{CB115E4E-18C6-4B57-8BA0-4D5E7F807386}" dt="2023-08-05T23:38:30.727" v="188" actId="6549"/>
        <pc:sldMkLst>
          <pc:docMk/>
          <pc:sldMk cId="1768216317" sldId="291"/>
        </pc:sldMkLst>
        <pc:spChg chg="del">
          <ac:chgData name="Neemias Informatica Lima" userId="b77af7bd85500281" providerId="LiveId" clId="{CB115E4E-18C6-4B57-8BA0-4D5E7F807386}" dt="2023-08-05T23:30:49.280" v="61" actId="478"/>
          <ac:spMkLst>
            <pc:docMk/>
            <pc:sldMk cId="1768216317" sldId="291"/>
            <ac:spMk id="2" creationId="{C0A5F4FB-3D7D-E78E-5C83-0272D80A269F}"/>
          </ac:spMkLst>
        </pc:spChg>
        <pc:spChg chg="del">
          <ac:chgData name="Neemias Informatica Lima" userId="b77af7bd85500281" providerId="LiveId" clId="{CB115E4E-18C6-4B57-8BA0-4D5E7F807386}" dt="2023-08-05T23:30:49.280" v="61" actId="478"/>
          <ac:spMkLst>
            <pc:docMk/>
            <pc:sldMk cId="1768216317" sldId="291"/>
            <ac:spMk id="3" creationId="{578B221E-DA7C-D614-C03A-3BD900B91A4D}"/>
          </ac:spMkLst>
        </pc:spChg>
        <pc:spChg chg="add mod">
          <ac:chgData name="Neemias Informatica Lima" userId="b77af7bd85500281" providerId="LiveId" clId="{CB115E4E-18C6-4B57-8BA0-4D5E7F807386}" dt="2023-08-05T23:30:49.701" v="62"/>
          <ac:spMkLst>
            <pc:docMk/>
            <pc:sldMk cId="1768216317" sldId="291"/>
            <ac:spMk id="5" creationId="{D7138427-E175-7C9E-F266-980E27F1DC69}"/>
          </ac:spMkLst>
        </pc:spChg>
        <pc:spChg chg="add mod">
          <ac:chgData name="Neemias Informatica Lima" userId="b77af7bd85500281" providerId="LiveId" clId="{CB115E4E-18C6-4B57-8BA0-4D5E7F807386}" dt="2023-08-05T23:30:49.701" v="62"/>
          <ac:spMkLst>
            <pc:docMk/>
            <pc:sldMk cId="1768216317" sldId="291"/>
            <ac:spMk id="6" creationId="{021BD90F-9F5A-92B3-26DC-6CEEB90D9319}"/>
          </ac:spMkLst>
        </pc:spChg>
        <pc:spChg chg="mod">
          <ac:chgData name="Neemias Informatica Lima" userId="b77af7bd85500281" providerId="LiveId" clId="{CB115E4E-18C6-4B57-8BA0-4D5E7F807386}" dt="2023-08-05T23:38:30.727" v="18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B115E4E-18C6-4B57-8BA0-4D5E7F807386}" dt="2023-08-05T23:37:28.069" v="17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30:49.280" v="61" actId="478"/>
          <ac:picMkLst>
            <pc:docMk/>
            <pc:sldMk cId="1768216317" sldId="291"/>
            <ac:picMk id="4" creationId="{EBAAC05D-0564-CF58-0CB8-14DFA38C27C8}"/>
          </ac:picMkLst>
        </pc:picChg>
        <pc:picChg chg="add mod">
          <ac:chgData name="Neemias Informatica Lima" userId="b77af7bd85500281" providerId="LiveId" clId="{CB115E4E-18C6-4B57-8BA0-4D5E7F807386}" dt="2023-08-05T23:30:49.701" v="62"/>
          <ac:picMkLst>
            <pc:docMk/>
            <pc:sldMk cId="1768216317" sldId="291"/>
            <ac:picMk id="7" creationId="{16FA6949-8C6E-1A24-1795-39287685F991}"/>
          </ac:picMkLst>
        </pc:picChg>
      </pc:sldChg>
      <pc:sldChg chg="addSp delSp modSp mod">
        <pc:chgData name="Neemias Informatica Lima" userId="b77af7bd85500281" providerId="LiveId" clId="{CB115E4E-18C6-4B57-8BA0-4D5E7F807386}" dt="2023-08-05T23:40:03.109" v="213"/>
        <pc:sldMkLst>
          <pc:docMk/>
          <pc:sldMk cId="3757265641" sldId="292"/>
        </pc:sldMkLst>
        <pc:spChg chg="del">
          <ac:chgData name="Neemias Informatica Lima" userId="b77af7bd85500281" providerId="LiveId" clId="{CB115E4E-18C6-4B57-8BA0-4D5E7F807386}" dt="2023-08-05T23:31:09.839" v="65" actId="478"/>
          <ac:spMkLst>
            <pc:docMk/>
            <pc:sldMk cId="3757265641" sldId="292"/>
            <ac:spMk id="2" creationId="{3E673D43-D693-E52B-9BFF-C472B12561E8}"/>
          </ac:spMkLst>
        </pc:spChg>
        <pc:spChg chg="del">
          <ac:chgData name="Neemias Informatica Lima" userId="b77af7bd85500281" providerId="LiveId" clId="{CB115E4E-18C6-4B57-8BA0-4D5E7F807386}" dt="2023-08-05T23:31:09.839" v="65" actId="478"/>
          <ac:spMkLst>
            <pc:docMk/>
            <pc:sldMk cId="3757265641" sldId="292"/>
            <ac:spMk id="3" creationId="{0499C18E-73CB-6B46-5C3E-32CA7DA78150}"/>
          </ac:spMkLst>
        </pc:spChg>
        <pc:spChg chg="add mod">
          <ac:chgData name="Neemias Informatica Lima" userId="b77af7bd85500281" providerId="LiveId" clId="{CB115E4E-18C6-4B57-8BA0-4D5E7F807386}" dt="2023-08-05T23:31:10.332" v="66"/>
          <ac:spMkLst>
            <pc:docMk/>
            <pc:sldMk cId="3757265641" sldId="292"/>
            <ac:spMk id="5" creationId="{679D7EEA-7864-BCFF-BBAE-2FBBC4409B50}"/>
          </ac:spMkLst>
        </pc:spChg>
        <pc:spChg chg="add mod">
          <ac:chgData name="Neemias Informatica Lima" userId="b77af7bd85500281" providerId="LiveId" clId="{CB115E4E-18C6-4B57-8BA0-4D5E7F807386}" dt="2023-08-05T23:31:10.332" v="66"/>
          <ac:spMkLst>
            <pc:docMk/>
            <pc:sldMk cId="3757265641" sldId="292"/>
            <ac:spMk id="6" creationId="{6AA9F30C-3103-93AA-37C5-393B49353B43}"/>
          </ac:spMkLst>
        </pc:spChg>
        <pc:spChg chg="mod">
          <ac:chgData name="Neemias Informatica Lima" userId="b77af7bd85500281" providerId="LiveId" clId="{CB115E4E-18C6-4B57-8BA0-4D5E7F807386}" dt="2023-08-05T23:40:03.109" v="2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B115E4E-18C6-4B57-8BA0-4D5E7F807386}" dt="2023-08-05T23:38:59.959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CB115E4E-18C6-4B57-8BA0-4D5E7F807386}" dt="2023-08-05T23:31:09.839" v="65" actId="478"/>
          <ac:picMkLst>
            <pc:docMk/>
            <pc:sldMk cId="3757265641" sldId="292"/>
            <ac:picMk id="4" creationId="{E62BA1A1-7300-D4EB-DFB9-A2E5736AC043}"/>
          </ac:picMkLst>
        </pc:picChg>
        <pc:picChg chg="add mod">
          <ac:chgData name="Neemias Informatica Lima" userId="b77af7bd85500281" providerId="LiveId" clId="{CB115E4E-18C6-4B57-8BA0-4D5E7F807386}" dt="2023-08-05T23:31:10.332" v="66"/>
          <ac:picMkLst>
            <pc:docMk/>
            <pc:sldMk cId="3757265641" sldId="292"/>
            <ac:picMk id="7" creationId="{D6D64918-B895-BC5C-A7A5-5DDBC6A919D9}"/>
          </ac:picMkLst>
        </pc:picChg>
      </pc:sldChg>
      <pc:sldChg chg="addSp delSp modSp mod">
        <pc:chgData name="Neemias Informatica Lima" userId="b77af7bd85500281" providerId="LiveId" clId="{CB115E4E-18C6-4B57-8BA0-4D5E7F807386}" dt="2023-08-05T23:40:26.599" v="219" actId="6549"/>
        <pc:sldMkLst>
          <pc:docMk/>
          <pc:sldMk cId="3114938747" sldId="293"/>
        </pc:sldMkLst>
        <pc:spChg chg="del">
          <ac:chgData name="Neemias Informatica Lima" userId="b77af7bd85500281" providerId="LiveId" clId="{CB115E4E-18C6-4B57-8BA0-4D5E7F807386}" dt="2023-08-05T23:31:16.927" v="67" actId="478"/>
          <ac:spMkLst>
            <pc:docMk/>
            <pc:sldMk cId="3114938747" sldId="293"/>
            <ac:spMk id="2" creationId="{4476BEC9-D778-0CB3-50CB-08BAD02DA445}"/>
          </ac:spMkLst>
        </pc:spChg>
        <pc:spChg chg="del">
          <ac:chgData name="Neemias Informatica Lima" userId="b77af7bd85500281" providerId="LiveId" clId="{CB115E4E-18C6-4B57-8BA0-4D5E7F807386}" dt="2023-08-05T23:31:16.927" v="67" actId="478"/>
          <ac:spMkLst>
            <pc:docMk/>
            <pc:sldMk cId="3114938747" sldId="293"/>
            <ac:spMk id="3" creationId="{18FEB62E-5362-BDD8-E0B2-12C646E5B7C8}"/>
          </ac:spMkLst>
        </pc:spChg>
        <pc:spChg chg="add mod">
          <ac:chgData name="Neemias Informatica Lima" userId="b77af7bd85500281" providerId="LiveId" clId="{CB115E4E-18C6-4B57-8BA0-4D5E7F807386}" dt="2023-08-05T23:31:17.377" v="68"/>
          <ac:spMkLst>
            <pc:docMk/>
            <pc:sldMk cId="3114938747" sldId="293"/>
            <ac:spMk id="5" creationId="{C174447F-372E-0679-CE72-1F2E90DF4A0B}"/>
          </ac:spMkLst>
        </pc:spChg>
        <pc:spChg chg="add mod">
          <ac:chgData name="Neemias Informatica Lima" userId="b77af7bd85500281" providerId="LiveId" clId="{CB115E4E-18C6-4B57-8BA0-4D5E7F807386}" dt="2023-08-05T23:31:17.377" v="68"/>
          <ac:spMkLst>
            <pc:docMk/>
            <pc:sldMk cId="3114938747" sldId="293"/>
            <ac:spMk id="6" creationId="{67D2B837-1145-2BEF-70C5-4FC42730A937}"/>
          </ac:spMkLst>
        </pc:spChg>
        <pc:spChg chg="mod">
          <ac:chgData name="Neemias Informatica Lima" userId="b77af7bd85500281" providerId="LiveId" clId="{CB115E4E-18C6-4B57-8BA0-4D5E7F807386}" dt="2023-08-05T23:40:26.599" v="219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CB115E4E-18C6-4B57-8BA0-4D5E7F807386}" dt="2023-08-05T23:31:16.927" v="67" actId="478"/>
          <ac:picMkLst>
            <pc:docMk/>
            <pc:sldMk cId="3114938747" sldId="293"/>
            <ac:picMk id="4" creationId="{C6F1C594-26F5-C0B0-8D96-05B8C1FBC687}"/>
          </ac:picMkLst>
        </pc:picChg>
        <pc:picChg chg="add mod">
          <ac:chgData name="Neemias Informatica Lima" userId="b77af7bd85500281" providerId="LiveId" clId="{CB115E4E-18C6-4B57-8BA0-4D5E7F807386}" dt="2023-08-05T23:31:17.377" v="68"/>
          <ac:picMkLst>
            <pc:docMk/>
            <pc:sldMk cId="3114938747" sldId="293"/>
            <ac:picMk id="7" creationId="{306BFDD6-36CC-7BF4-94FD-BD1812861717}"/>
          </ac:picMkLst>
        </pc:picChg>
      </pc:sldChg>
    </pc:docChg>
  </pc:docChgLst>
  <pc:docChgLst>
    <pc:chgData name="Neemias Informatica Lima" userId="b77af7bd85500281" providerId="LiveId" clId="{0BBB4293-D780-4ECB-B512-5C8038FE2340}"/>
    <pc:docChg chg="undo redo custSel modSld">
      <pc:chgData name="Neemias Informatica Lima" userId="b77af7bd85500281" providerId="LiveId" clId="{0BBB4293-D780-4ECB-B512-5C8038FE2340}" dt="2023-07-26T19:40:56.041" v="262" actId="6549"/>
      <pc:docMkLst>
        <pc:docMk/>
      </pc:docMkLst>
      <pc:sldChg chg="addSp delSp modSp mod">
        <pc:chgData name="Neemias Informatica Lima" userId="b77af7bd85500281" providerId="LiveId" clId="{0BBB4293-D780-4ECB-B512-5C8038FE2340}" dt="2023-07-26T19:28:02.994" v="35"/>
        <pc:sldMkLst>
          <pc:docMk/>
          <pc:sldMk cId="2232331225" sldId="280"/>
        </pc:sldMkLst>
        <pc:spChg chg="mod">
          <ac:chgData name="Neemias Informatica Lima" userId="b77af7bd85500281" providerId="LiveId" clId="{0BBB4293-D780-4ECB-B512-5C8038FE2340}" dt="2023-07-26T19:26:42.900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26:30.969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26:58.948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26:26.810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27:12.057" v="2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28:02.994" v="35"/>
          <ac:picMkLst>
            <pc:docMk/>
            <pc:sldMk cId="2232331225" sldId="280"/>
            <ac:picMk id="3" creationId="{F48D297F-CEB6-6CD9-18DB-8ECABDD02809}"/>
          </ac:picMkLst>
        </pc:picChg>
        <pc:picChg chg="del">
          <ac:chgData name="Neemias Informatica Lima" userId="b77af7bd85500281" providerId="LiveId" clId="{0BBB4293-D780-4ECB-B512-5C8038FE2340}" dt="2023-07-26T19:26:34.074" v="6" actId="478"/>
          <ac:picMkLst>
            <pc:docMk/>
            <pc:sldMk cId="2232331225" sldId="280"/>
            <ac:picMk id="8" creationId="{CDA3339C-5B91-F8F5-8796-52401D6551E1}"/>
          </ac:picMkLst>
        </pc:picChg>
      </pc:sldChg>
      <pc:sldChg chg="addSp delSp modSp mod">
        <pc:chgData name="Neemias Informatica Lima" userId="b77af7bd85500281" providerId="LiveId" clId="{0BBB4293-D780-4ECB-B512-5C8038FE2340}" dt="2023-07-26T19:30:06.891" v="58"/>
        <pc:sldMkLst>
          <pc:docMk/>
          <pc:sldMk cId="2103443556" sldId="281"/>
        </pc:sldMkLst>
        <pc:spChg chg="mod">
          <ac:chgData name="Neemias Informatica Lima" userId="b77af7bd85500281" providerId="LiveId" clId="{0BBB4293-D780-4ECB-B512-5C8038FE2340}" dt="2023-07-26T19:29:47.900" v="53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28:41.517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0:06.891" v="58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28:57.225" v="44" actId="14100"/>
          <ac:picMkLst>
            <pc:docMk/>
            <pc:sldMk cId="2103443556" sldId="281"/>
            <ac:picMk id="2" creationId="{27E815D5-E64C-8315-EF81-946AFAD772CB}"/>
          </ac:picMkLst>
        </pc:picChg>
        <pc:picChg chg="del">
          <ac:chgData name="Neemias Informatica Lima" userId="b77af7bd85500281" providerId="LiveId" clId="{0BBB4293-D780-4ECB-B512-5C8038FE2340}" dt="2023-07-26T19:28:37.061" v="36" actId="478"/>
          <ac:picMkLst>
            <pc:docMk/>
            <pc:sldMk cId="2103443556" sldId="281"/>
            <ac:picMk id="3" creationId="{FD6F425B-50D8-98AB-E2D9-C8BBDA7C936F}"/>
          </ac:picMkLst>
        </pc:picChg>
      </pc:sldChg>
      <pc:sldChg chg="addSp delSp modSp mod">
        <pc:chgData name="Neemias Informatica Lima" userId="b77af7bd85500281" providerId="LiveId" clId="{0BBB4293-D780-4ECB-B512-5C8038FE2340}" dt="2023-07-26T19:33:08.331" v="116"/>
        <pc:sldMkLst>
          <pc:docMk/>
          <pc:sldMk cId="3683219421" sldId="282"/>
        </pc:sldMkLst>
        <pc:spChg chg="add mod">
          <ac:chgData name="Neemias Informatica Lima" userId="b77af7bd85500281" providerId="LiveId" clId="{0BBB4293-D780-4ECB-B512-5C8038FE2340}" dt="2023-07-26T19:30:31.774" v="62"/>
          <ac:spMkLst>
            <pc:docMk/>
            <pc:sldMk cId="3683219421" sldId="282"/>
            <ac:spMk id="2" creationId="{DBE9BF46-8FEE-4F3E-BCA7-8751CFE044EF}"/>
          </ac:spMkLst>
        </pc:spChg>
        <pc:spChg chg="add mod">
          <ac:chgData name="Neemias Informatica Lima" userId="b77af7bd85500281" providerId="LiveId" clId="{0BBB4293-D780-4ECB-B512-5C8038FE2340}" dt="2023-07-26T19:30:31.774" v="62"/>
          <ac:spMkLst>
            <pc:docMk/>
            <pc:sldMk cId="3683219421" sldId="282"/>
            <ac:spMk id="4" creationId="{70364B96-B03A-DF30-25DE-C1E94667437A}"/>
          </ac:spMkLst>
        </pc:spChg>
        <pc:spChg chg="del">
          <ac:chgData name="Neemias Informatica Lima" userId="b77af7bd85500281" providerId="LiveId" clId="{0BBB4293-D780-4ECB-B512-5C8038FE2340}" dt="2023-07-26T19:30:31.417" v="61" actId="478"/>
          <ac:spMkLst>
            <pc:docMk/>
            <pc:sldMk cId="3683219421" sldId="282"/>
            <ac:spMk id="6" creationId="{D2BC5DA6-6F8A-FF5B-56C9-89D364900544}"/>
          </ac:spMkLst>
        </pc:spChg>
        <pc:spChg chg="del">
          <ac:chgData name="Neemias Informatica Lima" userId="b77af7bd85500281" providerId="LiveId" clId="{0BBB4293-D780-4ECB-B512-5C8038FE2340}" dt="2023-07-26T19:30:31.417" v="61" actId="478"/>
          <ac:spMkLst>
            <pc:docMk/>
            <pc:sldMk cId="3683219421" sldId="282"/>
            <ac:spMk id="7" creationId="{42F8352F-E770-126A-D7E1-0E1DCB7C6ACE}"/>
          </ac:spMkLst>
        </pc:spChg>
        <pc:spChg chg="mod">
          <ac:chgData name="Neemias Informatica Lima" userId="b77af7bd85500281" providerId="LiveId" clId="{0BBB4293-D780-4ECB-B512-5C8038FE2340}" dt="2023-07-26T19:33:08.331" v="11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2:03.807" v="9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30:31.774" v="62"/>
          <ac:picMkLst>
            <pc:docMk/>
            <pc:sldMk cId="3683219421" sldId="282"/>
            <ac:picMk id="5" creationId="{734D7823-5B15-17B9-ABFC-A3EA67CEB8F4}"/>
          </ac:picMkLst>
        </pc:picChg>
        <pc:picChg chg="del">
          <ac:chgData name="Neemias Informatica Lima" userId="b77af7bd85500281" providerId="LiveId" clId="{0BBB4293-D780-4ECB-B512-5C8038FE2340}" dt="2023-07-26T19:30:31.417" v="61" actId="478"/>
          <ac:picMkLst>
            <pc:docMk/>
            <pc:sldMk cId="3683219421" sldId="282"/>
            <ac:picMk id="8" creationId="{85A3335C-C79C-B970-39D0-5D41ABDE1B82}"/>
          </ac:picMkLst>
        </pc:picChg>
      </pc:sldChg>
      <pc:sldChg chg="addSp delSp modSp mod">
        <pc:chgData name="Neemias Informatica Lima" userId="b77af7bd85500281" providerId="LiveId" clId="{0BBB4293-D780-4ECB-B512-5C8038FE2340}" dt="2023-07-26T19:33:51.243" v="135" actId="6549"/>
        <pc:sldMkLst>
          <pc:docMk/>
          <pc:sldMk cId="3902406419" sldId="283"/>
        </pc:sldMkLst>
        <pc:spChg chg="add mod">
          <ac:chgData name="Neemias Informatica Lima" userId="b77af7bd85500281" providerId="LiveId" clId="{0BBB4293-D780-4ECB-B512-5C8038FE2340}" dt="2023-07-26T19:30:37.566" v="64"/>
          <ac:spMkLst>
            <pc:docMk/>
            <pc:sldMk cId="3902406419" sldId="283"/>
            <ac:spMk id="2" creationId="{63F40315-49E0-FBE8-FF04-66B233952EA0}"/>
          </ac:spMkLst>
        </pc:spChg>
        <pc:spChg chg="add mod">
          <ac:chgData name="Neemias Informatica Lima" userId="b77af7bd85500281" providerId="LiveId" clId="{0BBB4293-D780-4ECB-B512-5C8038FE2340}" dt="2023-07-26T19:30:37.566" v="64"/>
          <ac:spMkLst>
            <pc:docMk/>
            <pc:sldMk cId="3902406419" sldId="283"/>
            <ac:spMk id="3" creationId="{DD6236BA-9CCA-BE04-DA99-C3F6A88EA3DA}"/>
          </ac:spMkLst>
        </pc:spChg>
        <pc:spChg chg="del">
          <ac:chgData name="Neemias Informatica Lima" userId="b77af7bd85500281" providerId="LiveId" clId="{0BBB4293-D780-4ECB-B512-5C8038FE2340}" dt="2023-07-26T19:30:37.280" v="63" actId="478"/>
          <ac:spMkLst>
            <pc:docMk/>
            <pc:sldMk cId="3902406419" sldId="283"/>
            <ac:spMk id="5" creationId="{ECB77879-C43C-891E-CF67-1557F47AE1A1}"/>
          </ac:spMkLst>
        </pc:spChg>
        <pc:spChg chg="del">
          <ac:chgData name="Neemias Informatica Lima" userId="b77af7bd85500281" providerId="LiveId" clId="{0BBB4293-D780-4ECB-B512-5C8038FE2340}" dt="2023-07-26T19:30:37.280" v="63" actId="478"/>
          <ac:spMkLst>
            <pc:docMk/>
            <pc:sldMk cId="3902406419" sldId="283"/>
            <ac:spMk id="6" creationId="{39A27D8D-A632-6820-E005-D0DB2B08B5C8}"/>
          </ac:spMkLst>
        </pc:spChg>
        <pc:spChg chg="mod">
          <ac:chgData name="Neemias Informatica Lima" userId="b77af7bd85500281" providerId="LiveId" clId="{0BBB4293-D780-4ECB-B512-5C8038FE2340}" dt="2023-07-26T19:33:20.249" v="12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3:51.243" v="135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BBB4293-D780-4ECB-B512-5C8038FE2340}" dt="2023-07-26T19:30:37.566" v="64"/>
          <ac:picMkLst>
            <pc:docMk/>
            <pc:sldMk cId="3902406419" sldId="283"/>
            <ac:picMk id="4" creationId="{CBAE57E6-D5CC-5DE3-9664-79E9C0284150}"/>
          </ac:picMkLst>
        </pc:picChg>
        <pc:picChg chg="del">
          <ac:chgData name="Neemias Informatica Lima" userId="b77af7bd85500281" providerId="LiveId" clId="{0BBB4293-D780-4ECB-B512-5C8038FE2340}" dt="2023-07-26T19:30:37.280" v="63" actId="478"/>
          <ac:picMkLst>
            <pc:docMk/>
            <pc:sldMk cId="3902406419" sldId="283"/>
            <ac:picMk id="7" creationId="{0A22E55C-D086-6D39-FFD5-B51D295ADEFB}"/>
          </ac:picMkLst>
        </pc:picChg>
      </pc:sldChg>
      <pc:sldChg chg="addSp delSp modSp mod">
        <pc:chgData name="Neemias Informatica Lima" userId="b77af7bd85500281" providerId="LiveId" clId="{0BBB4293-D780-4ECB-B512-5C8038FE2340}" dt="2023-07-26T19:35:27.510" v="167" actId="20577"/>
        <pc:sldMkLst>
          <pc:docMk/>
          <pc:sldMk cId="2424059023" sldId="284"/>
        </pc:sldMkLst>
        <pc:spChg chg="add mod">
          <ac:chgData name="Neemias Informatica Lima" userId="b77af7bd85500281" providerId="LiveId" clId="{0BBB4293-D780-4ECB-B512-5C8038FE2340}" dt="2023-07-26T19:30:51.764" v="68"/>
          <ac:spMkLst>
            <pc:docMk/>
            <pc:sldMk cId="2424059023" sldId="284"/>
            <ac:spMk id="2" creationId="{08F55CA9-969F-6A54-41C0-F68805D9F7BC}"/>
          </ac:spMkLst>
        </pc:spChg>
        <pc:spChg chg="add mod">
          <ac:chgData name="Neemias Informatica Lima" userId="b77af7bd85500281" providerId="LiveId" clId="{0BBB4293-D780-4ECB-B512-5C8038FE2340}" dt="2023-07-26T19:30:51.764" v="68"/>
          <ac:spMkLst>
            <pc:docMk/>
            <pc:sldMk cId="2424059023" sldId="284"/>
            <ac:spMk id="3" creationId="{CA41F515-162A-BEA1-D8F0-8472B659C9D3}"/>
          </ac:spMkLst>
        </pc:spChg>
        <pc:spChg chg="del">
          <ac:chgData name="Neemias Informatica Lima" userId="b77af7bd85500281" providerId="LiveId" clId="{0BBB4293-D780-4ECB-B512-5C8038FE2340}" dt="2023-07-26T19:30:51.401" v="67" actId="478"/>
          <ac:spMkLst>
            <pc:docMk/>
            <pc:sldMk cId="2424059023" sldId="284"/>
            <ac:spMk id="5" creationId="{66EBB807-0F11-AE29-E42C-4223714961B4}"/>
          </ac:spMkLst>
        </pc:spChg>
        <pc:spChg chg="del">
          <ac:chgData name="Neemias Informatica Lima" userId="b77af7bd85500281" providerId="LiveId" clId="{0BBB4293-D780-4ECB-B512-5C8038FE2340}" dt="2023-07-26T19:30:51.401" v="67" actId="478"/>
          <ac:spMkLst>
            <pc:docMk/>
            <pc:sldMk cId="2424059023" sldId="284"/>
            <ac:spMk id="6" creationId="{1F620243-944F-14C1-61CB-7281E60F6798}"/>
          </ac:spMkLst>
        </pc:spChg>
        <pc:spChg chg="mod">
          <ac:chgData name="Neemias Informatica Lima" userId="b77af7bd85500281" providerId="LiveId" clId="{0BBB4293-D780-4ECB-B512-5C8038FE2340}" dt="2023-07-26T19:34:56.476" v="15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5:27.510" v="16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BBB4293-D780-4ECB-B512-5C8038FE2340}" dt="2023-07-26T19:30:51.764" v="68"/>
          <ac:picMkLst>
            <pc:docMk/>
            <pc:sldMk cId="2424059023" sldId="284"/>
            <ac:picMk id="4" creationId="{67579AE9-FBA7-0066-5703-0404A06FF8CB}"/>
          </ac:picMkLst>
        </pc:picChg>
        <pc:picChg chg="del">
          <ac:chgData name="Neemias Informatica Lima" userId="b77af7bd85500281" providerId="LiveId" clId="{0BBB4293-D780-4ECB-B512-5C8038FE2340}" dt="2023-07-26T19:30:51.401" v="67" actId="478"/>
          <ac:picMkLst>
            <pc:docMk/>
            <pc:sldMk cId="2424059023" sldId="284"/>
            <ac:picMk id="7" creationId="{122FEB0F-291E-0726-25DF-A5CF9F3B449D}"/>
          </ac:picMkLst>
        </pc:picChg>
      </pc:sldChg>
      <pc:sldChg chg="addSp delSp modSp mod">
        <pc:chgData name="Neemias Informatica Lima" userId="b77af7bd85500281" providerId="LiveId" clId="{0BBB4293-D780-4ECB-B512-5C8038FE2340}" dt="2023-07-26T19:37:47.710" v="195"/>
        <pc:sldMkLst>
          <pc:docMk/>
          <pc:sldMk cId="2241968852" sldId="285"/>
        </pc:sldMkLst>
        <pc:spChg chg="add mod">
          <ac:chgData name="Neemias Informatica Lima" userId="b77af7bd85500281" providerId="LiveId" clId="{0BBB4293-D780-4ECB-B512-5C8038FE2340}" dt="2023-07-26T19:31:02.762" v="72"/>
          <ac:spMkLst>
            <pc:docMk/>
            <pc:sldMk cId="2241968852" sldId="285"/>
            <ac:spMk id="2" creationId="{77BE3405-AFC1-6236-034A-002347AF1F90}"/>
          </ac:spMkLst>
        </pc:spChg>
        <pc:spChg chg="add mod">
          <ac:chgData name="Neemias Informatica Lima" userId="b77af7bd85500281" providerId="LiveId" clId="{0BBB4293-D780-4ECB-B512-5C8038FE2340}" dt="2023-07-26T19:31:02.762" v="72"/>
          <ac:spMkLst>
            <pc:docMk/>
            <pc:sldMk cId="2241968852" sldId="285"/>
            <ac:spMk id="3" creationId="{55B4BA82-2610-2218-4CC7-076B3CDD808E}"/>
          </ac:spMkLst>
        </pc:spChg>
        <pc:spChg chg="del">
          <ac:chgData name="Neemias Informatica Lima" userId="b77af7bd85500281" providerId="LiveId" clId="{0BBB4293-D780-4ECB-B512-5C8038FE2340}" dt="2023-07-26T19:31:02.453" v="71" actId="478"/>
          <ac:spMkLst>
            <pc:docMk/>
            <pc:sldMk cId="2241968852" sldId="285"/>
            <ac:spMk id="5" creationId="{9F77C4B3-7568-4803-F7F7-92136A4BA93E}"/>
          </ac:spMkLst>
        </pc:spChg>
        <pc:spChg chg="del">
          <ac:chgData name="Neemias Informatica Lima" userId="b77af7bd85500281" providerId="LiveId" clId="{0BBB4293-D780-4ECB-B512-5C8038FE2340}" dt="2023-07-26T19:31:02.453" v="71" actId="478"/>
          <ac:spMkLst>
            <pc:docMk/>
            <pc:sldMk cId="2241968852" sldId="285"/>
            <ac:spMk id="6" creationId="{4380E9B8-AA18-689B-6824-839229B014C6}"/>
          </ac:spMkLst>
        </pc:spChg>
        <pc:spChg chg="mod">
          <ac:chgData name="Neemias Informatica Lima" userId="b77af7bd85500281" providerId="LiveId" clId="{0BBB4293-D780-4ECB-B512-5C8038FE2340}" dt="2023-07-26T19:36:09.987" v="17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7:47.710" v="195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BBB4293-D780-4ECB-B512-5C8038FE2340}" dt="2023-07-26T19:31:02.762" v="72"/>
          <ac:picMkLst>
            <pc:docMk/>
            <pc:sldMk cId="2241968852" sldId="285"/>
            <ac:picMk id="4" creationId="{B4CE9507-F823-CBC4-F26D-A3935D89446E}"/>
          </ac:picMkLst>
        </pc:picChg>
        <pc:picChg chg="del">
          <ac:chgData name="Neemias Informatica Lima" userId="b77af7bd85500281" providerId="LiveId" clId="{0BBB4293-D780-4ECB-B512-5C8038FE2340}" dt="2023-07-26T19:31:02.453" v="71" actId="478"/>
          <ac:picMkLst>
            <pc:docMk/>
            <pc:sldMk cId="2241968852" sldId="285"/>
            <ac:picMk id="7" creationId="{5A125952-6950-77F4-ACE5-15541E026E5D}"/>
          </ac:picMkLst>
        </pc:picChg>
      </pc:sldChg>
      <pc:sldChg chg="addSp delSp modSp mod">
        <pc:chgData name="Neemias Informatica Lima" userId="b77af7bd85500281" providerId="LiveId" clId="{0BBB4293-D780-4ECB-B512-5C8038FE2340}" dt="2023-07-26T19:39:16.844" v="228" actId="20577"/>
        <pc:sldMkLst>
          <pc:docMk/>
          <pc:sldMk cId="1959249856" sldId="286"/>
        </pc:sldMkLst>
        <pc:spChg chg="add mod">
          <ac:chgData name="Neemias Informatica Lima" userId="b77af7bd85500281" providerId="LiveId" clId="{0BBB4293-D780-4ECB-B512-5C8038FE2340}" dt="2023-07-26T19:31:16.366" v="76"/>
          <ac:spMkLst>
            <pc:docMk/>
            <pc:sldMk cId="1959249856" sldId="286"/>
            <ac:spMk id="2" creationId="{503DD84D-4070-0893-083B-FC0EF83452F3}"/>
          </ac:spMkLst>
        </pc:spChg>
        <pc:spChg chg="add mod">
          <ac:chgData name="Neemias Informatica Lima" userId="b77af7bd85500281" providerId="LiveId" clId="{0BBB4293-D780-4ECB-B512-5C8038FE2340}" dt="2023-07-26T19:31:16.366" v="76"/>
          <ac:spMkLst>
            <pc:docMk/>
            <pc:sldMk cId="1959249856" sldId="286"/>
            <ac:spMk id="3" creationId="{8B7828A7-6873-6A3A-EE79-A46C79B8607C}"/>
          </ac:spMkLst>
        </pc:spChg>
        <pc:spChg chg="del">
          <ac:chgData name="Neemias Informatica Lima" userId="b77af7bd85500281" providerId="LiveId" clId="{0BBB4293-D780-4ECB-B512-5C8038FE2340}" dt="2023-07-26T19:31:16.041" v="75" actId="478"/>
          <ac:spMkLst>
            <pc:docMk/>
            <pc:sldMk cId="1959249856" sldId="286"/>
            <ac:spMk id="5" creationId="{8CA1CB43-3D40-E575-3887-453706EE83AB}"/>
          </ac:spMkLst>
        </pc:spChg>
        <pc:spChg chg="del">
          <ac:chgData name="Neemias Informatica Lima" userId="b77af7bd85500281" providerId="LiveId" clId="{0BBB4293-D780-4ECB-B512-5C8038FE2340}" dt="2023-07-26T19:31:16.041" v="75" actId="478"/>
          <ac:spMkLst>
            <pc:docMk/>
            <pc:sldMk cId="1959249856" sldId="286"/>
            <ac:spMk id="6" creationId="{A4725626-2986-45F0-56F0-84D683D6F150}"/>
          </ac:spMkLst>
        </pc:spChg>
        <pc:spChg chg="mod">
          <ac:chgData name="Neemias Informatica Lima" userId="b77af7bd85500281" providerId="LiveId" clId="{0BBB4293-D780-4ECB-B512-5C8038FE2340}" dt="2023-07-26T19:38:32.129" v="20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9:16.844" v="22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BBB4293-D780-4ECB-B512-5C8038FE2340}" dt="2023-07-26T19:31:16.366" v="76"/>
          <ac:picMkLst>
            <pc:docMk/>
            <pc:sldMk cId="1959249856" sldId="286"/>
            <ac:picMk id="4" creationId="{55A5759D-1E10-D8C5-217A-891B5717B021}"/>
          </ac:picMkLst>
        </pc:picChg>
        <pc:picChg chg="del">
          <ac:chgData name="Neemias Informatica Lima" userId="b77af7bd85500281" providerId="LiveId" clId="{0BBB4293-D780-4ECB-B512-5C8038FE2340}" dt="2023-07-26T19:31:16.041" v="75" actId="478"/>
          <ac:picMkLst>
            <pc:docMk/>
            <pc:sldMk cId="1959249856" sldId="286"/>
            <ac:picMk id="7" creationId="{21B87F62-A758-C926-3DD2-6503D070E50D}"/>
          </ac:picMkLst>
        </pc:picChg>
      </pc:sldChg>
      <pc:sldChg chg="addSp delSp modSp mod">
        <pc:chgData name="Neemias Informatica Lima" userId="b77af7bd85500281" providerId="LiveId" clId="{0BBB4293-D780-4ECB-B512-5C8038FE2340}" dt="2023-07-26T19:40:46.036" v="260" actId="20577"/>
        <pc:sldMkLst>
          <pc:docMk/>
          <pc:sldMk cId="2857006406" sldId="287"/>
        </pc:sldMkLst>
        <pc:spChg chg="add mod">
          <ac:chgData name="Neemias Informatica Lima" userId="b77af7bd85500281" providerId="LiveId" clId="{0BBB4293-D780-4ECB-B512-5C8038FE2340}" dt="2023-07-26T19:31:36.634" v="82"/>
          <ac:spMkLst>
            <pc:docMk/>
            <pc:sldMk cId="2857006406" sldId="287"/>
            <ac:spMk id="2" creationId="{A165ABAD-7F46-6C86-EC42-F3009D9BE955}"/>
          </ac:spMkLst>
        </pc:spChg>
        <pc:spChg chg="add mod">
          <ac:chgData name="Neemias Informatica Lima" userId="b77af7bd85500281" providerId="LiveId" clId="{0BBB4293-D780-4ECB-B512-5C8038FE2340}" dt="2023-07-26T19:31:36.634" v="82"/>
          <ac:spMkLst>
            <pc:docMk/>
            <pc:sldMk cId="2857006406" sldId="287"/>
            <ac:spMk id="3" creationId="{40C59AFC-0E83-AB18-F59C-436F4A960E79}"/>
          </ac:spMkLst>
        </pc:spChg>
        <pc:spChg chg="del">
          <ac:chgData name="Neemias Informatica Lima" userId="b77af7bd85500281" providerId="LiveId" clId="{0BBB4293-D780-4ECB-B512-5C8038FE2340}" dt="2023-07-26T19:31:36.405" v="81" actId="478"/>
          <ac:spMkLst>
            <pc:docMk/>
            <pc:sldMk cId="2857006406" sldId="287"/>
            <ac:spMk id="5" creationId="{0EAE2608-F28E-BE55-D434-2CA6D91762F3}"/>
          </ac:spMkLst>
        </pc:spChg>
        <pc:spChg chg="del">
          <ac:chgData name="Neemias Informatica Lima" userId="b77af7bd85500281" providerId="LiveId" clId="{0BBB4293-D780-4ECB-B512-5C8038FE2340}" dt="2023-07-26T19:31:36.405" v="81" actId="478"/>
          <ac:spMkLst>
            <pc:docMk/>
            <pc:sldMk cId="2857006406" sldId="287"/>
            <ac:spMk id="6" creationId="{B178CFCA-8CB3-3F95-85F1-27AD7C517DA9}"/>
          </ac:spMkLst>
        </pc:spChg>
        <pc:spChg chg="mod">
          <ac:chgData name="Neemias Informatica Lima" userId="b77af7bd85500281" providerId="LiveId" clId="{0BBB4293-D780-4ECB-B512-5C8038FE2340}" dt="2023-07-26T19:40:46.036" v="260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BBB4293-D780-4ECB-B512-5C8038FE2340}" dt="2023-07-26T19:31:36.634" v="82"/>
          <ac:picMkLst>
            <pc:docMk/>
            <pc:sldMk cId="2857006406" sldId="287"/>
            <ac:picMk id="4" creationId="{00CFAF1A-EDC7-0983-D309-A78409C18343}"/>
          </ac:picMkLst>
        </pc:picChg>
        <pc:picChg chg="del">
          <ac:chgData name="Neemias Informatica Lima" userId="b77af7bd85500281" providerId="LiveId" clId="{0BBB4293-D780-4ECB-B512-5C8038FE2340}" dt="2023-07-26T19:31:36.405" v="81" actId="478"/>
          <ac:picMkLst>
            <pc:docMk/>
            <pc:sldMk cId="2857006406" sldId="287"/>
            <ac:picMk id="7" creationId="{0AD8117E-11A1-521B-BEB3-A1F22E26BD90}"/>
          </ac:picMkLst>
        </pc:picChg>
      </pc:sldChg>
      <pc:sldChg chg="addSp delSp modSp mod">
        <pc:chgData name="Neemias Informatica Lima" userId="b77af7bd85500281" providerId="LiveId" clId="{0BBB4293-D780-4ECB-B512-5C8038FE2340}" dt="2023-07-26T19:32:32.846" v="103" actId="20577"/>
        <pc:sldMkLst>
          <pc:docMk/>
          <pc:sldMk cId="2630436816" sldId="288"/>
        </pc:sldMkLst>
        <pc:spChg chg="del">
          <ac:chgData name="Neemias Informatica Lima" userId="b77af7bd85500281" providerId="LiveId" clId="{0BBB4293-D780-4ECB-B512-5C8038FE2340}" dt="2023-07-26T19:30:19.725" v="59" actId="478"/>
          <ac:spMkLst>
            <pc:docMk/>
            <pc:sldMk cId="2630436816" sldId="288"/>
            <ac:spMk id="2" creationId="{EDE3A360-E140-5269-E5AA-AD34448EA89E}"/>
          </ac:spMkLst>
        </pc:spChg>
        <pc:spChg chg="del">
          <ac:chgData name="Neemias Informatica Lima" userId="b77af7bd85500281" providerId="LiveId" clId="{0BBB4293-D780-4ECB-B512-5C8038FE2340}" dt="2023-07-26T19:30:19.725" v="59" actId="478"/>
          <ac:spMkLst>
            <pc:docMk/>
            <pc:sldMk cId="2630436816" sldId="288"/>
            <ac:spMk id="3" creationId="{67B01D8F-1EFC-F4BE-8382-CD2C491DD65E}"/>
          </ac:spMkLst>
        </pc:spChg>
        <pc:spChg chg="add mod">
          <ac:chgData name="Neemias Informatica Lima" userId="b77af7bd85500281" providerId="LiveId" clId="{0BBB4293-D780-4ECB-B512-5C8038FE2340}" dt="2023-07-26T19:30:20.046" v="60"/>
          <ac:spMkLst>
            <pc:docMk/>
            <pc:sldMk cId="2630436816" sldId="288"/>
            <ac:spMk id="5" creationId="{5135D578-24BF-631E-8673-1552445A074B}"/>
          </ac:spMkLst>
        </pc:spChg>
        <pc:spChg chg="add mod">
          <ac:chgData name="Neemias Informatica Lima" userId="b77af7bd85500281" providerId="LiveId" clId="{0BBB4293-D780-4ECB-B512-5C8038FE2340}" dt="2023-07-26T19:30:20.046" v="60"/>
          <ac:spMkLst>
            <pc:docMk/>
            <pc:sldMk cId="2630436816" sldId="288"/>
            <ac:spMk id="6" creationId="{8FBBE243-5809-E357-7EC2-C5953FC4F06F}"/>
          </ac:spMkLst>
        </pc:spChg>
        <pc:spChg chg="mod">
          <ac:chgData name="Neemias Informatica Lima" userId="b77af7bd85500281" providerId="LiveId" clId="{0BBB4293-D780-4ECB-B512-5C8038FE2340}" dt="2023-07-26T19:32:32.846" v="10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BBB4293-D780-4ECB-B512-5C8038FE2340}" dt="2023-07-26T19:31:58.155" v="8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0BBB4293-D780-4ECB-B512-5C8038FE2340}" dt="2023-07-26T19:30:19.725" v="59" actId="478"/>
          <ac:picMkLst>
            <pc:docMk/>
            <pc:sldMk cId="2630436816" sldId="288"/>
            <ac:picMk id="4" creationId="{AFBF8774-066B-413D-14FE-F04F3C52FCEE}"/>
          </ac:picMkLst>
        </pc:picChg>
        <pc:picChg chg="add mod">
          <ac:chgData name="Neemias Informatica Lima" userId="b77af7bd85500281" providerId="LiveId" clId="{0BBB4293-D780-4ECB-B512-5C8038FE2340}" dt="2023-07-26T19:30:20.046" v="60"/>
          <ac:picMkLst>
            <pc:docMk/>
            <pc:sldMk cId="2630436816" sldId="288"/>
            <ac:picMk id="7" creationId="{4020ACCA-B4F9-0B5F-A3DD-775D4D779720}"/>
          </ac:picMkLst>
        </pc:picChg>
      </pc:sldChg>
      <pc:sldChg chg="addSp delSp modSp mod">
        <pc:chgData name="Neemias Informatica Lima" userId="b77af7bd85500281" providerId="LiveId" clId="{0BBB4293-D780-4ECB-B512-5C8038FE2340}" dt="2023-07-26T19:34:38.587" v="149" actId="1035"/>
        <pc:sldMkLst>
          <pc:docMk/>
          <pc:sldMk cId="3032827026" sldId="289"/>
        </pc:sldMkLst>
        <pc:spChg chg="add mod">
          <ac:chgData name="Neemias Informatica Lima" userId="b77af7bd85500281" providerId="LiveId" clId="{0BBB4293-D780-4ECB-B512-5C8038FE2340}" dt="2023-07-26T19:30:46.370" v="66"/>
          <ac:spMkLst>
            <pc:docMk/>
            <pc:sldMk cId="3032827026" sldId="289"/>
            <ac:spMk id="2" creationId="{C42F00F6-99B6-4D79-BFCB-F26878212351}"/>
          </ac:spMkLst>
        </pc:spChg>
        <pc:spChg chg="add mod">
          <ac:chgData name="Neemias Informatica Lima" userId="b77af7bd85500281" providerId="LiveId" clId="{0BBB4293-D780-4ECB-B512-5C8038FE2340}" dt="2023-07-26T19:30:46.370" v="66"/>
          <ac:spMkLst>
            <pc:docMk/>
            <pc:sldMk cId="3032827026" sldId="289"/>
            <ac:spMk id="3" creationId="{1AE33462-EDA8-FDCF-5C3B-A1BBCC2A8D98}"/>
          </ac:spMkLst>
        </pc:spChg>
        <pc:spChg chg="del">
          <ac:chgData name="Neemias Informatica Lima" userId="b77af7bd85500281" providerId="LiveId" clId="{0BBB4293-D780-4ECB-B512-5C8038FE2340}" dt="2023-07-26T19:30:46.069" v="65" actId="478"/>
          <ac:spMkLst>
            <pc:docMk/>
            <pc:sldMk cId="3032827026" sldId="289"/>
            <ac:spMk id="5" creationId="{AF10454C-BEBC-5157-290F-69B7F14A2DDD}"/>
          </ac:spMkLst>
        </pc:spChg>
        <pc:spChg chg="del">
          <ac:chgData name="Neemias Informatica Lima" userId="b77af7bd85500281" providerId="LiveId" clId="{0BBB4293-D780-4ECB-B512-5C8038FE2340}" dt="2023-07-26T19:30:46.069" v="65" actId="478"/>
          <ac:spMkLst>
            <pc:docMk/>
            <pc:sldMk cId="3032827026" sldId="289"/>
            <ac:spMk id="6" creationId="{26BA5A58-736E-9EA9-3A27-82B5735A0C94}"/>
          </ac:spMkLst>
        </pc:spChg>
        <pc:spChg chg="mod">
          <ac:chgData name="Neemias Informatica Lima" userId="b77af7bd85500281" providerId="LiveId" clId="{0BBB4293-D780-4ECB-B512-5C8038FE2340}" dt="2023-07-26T19:34:38.587" v="149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BBB4293-D780-4ECB-B512-5C8038FE2340}" dt="2023-07-26T19:33:24.876" v="12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30:46.370" v="66"/>
          <ac:picMkLst>
            <pc:docMk/>
            <pc:sldMk cId="3032827026" sldId="289"/>
            <ac:picMk id="4" creationId="{054F30F6-321E-AAFC-A03F-DE1996434290}"/>
          </ac:picMkLst>
        </pc:picChg>
        <pc:picChg chg="del">
          <ac:chgData name="Neemias Informatica Lima" userId="b77af7bd85500281" providerId="LiveId" clId="{0BBB4293-D780-4ECB-B512-5C8038FE2340}" dt="2023-07-26T19:30:46.069" v="65" actId="478"/>
          <ac:picMkLst>
            <pc:docMk/>
            <pc:sldMk cId="3032827026" sldId="289"/>
            <ac:picMk id="7" creationId="{06CF505A-CEC9-554B-F1F0-02ED50598215}"/>
          </ac:picMkLst>
        </pc:picChg>
      </pc:sldChg>
      <pc:sldChg chg="addSp delSp modSp mod">
        <pc:chgData name="Neemias Informatica Lima" userId="b77af7bd85500281" providerId="LiveId" clId="{0BBB4293-D780-4ECB-B512-5C8038FE2340}" dt="2023-07-26T19:35:51.116" v="175" actId="313"/>
        <pc:sldMkLst>
          <pc:docMk/>
          <pc:sldMk cId="3772032319" sldId="290"/>
        </pc:sldMkLst>
        <pc:spChg chg="add mod">
          <ac:chgData name="Neemias Informatica Lima" userId="b77af7bd85500281" providerId="LiveId" clId="{0BBB4293-D780-4ECB-B512-5C8038FE2340}" dt="2023-07-26T19:30:57.187" v="70"/>
          <ac:spMkLst>
            <pc:docMk/>
            <pc:sldMk cId="3772032319" sldId="290"/>
            <ac:spMk id="2" creationId="{E35D338B-8ACA-A9B0-AE53-6F42490FD628}"/>
          </ac:spMkLst>
        </pc:spChg>
        <pc:spChg chg="add mod">
          <ac:chgData name="Neemias Informatica Lima" userId="b77af7bd85500281" providerId="LiveId" clId="{0BBB4293-D780-4ECB-B512-5C8038FE2340}" dt="2023-07-26T19:30:57.187" v="70"/>
          <ac:spMkLst>
            <pc:docMk/>
            <pc:sldMk cId="3772032319" sldId="290"/>
            <ac:spMk id="3" creationId="{9A17E62B-017A-FEDA-786A-AF6D4F033272}"/>
          </ac:spMkLst>
        </pc:spChg>
        <pc:spChg chg="del">
          <ac:chgData name="Neemias Informatica Lima" userId="b77af7bd85500281" providerId="LiveId" clId="{0BBB4293-D780-4ECB-B512-5C8038FE2340}" dt="2023-07-26T19:30:56.813" v="69" actId="478"/>
          <ac:spMkLst>
            <pc:docMk/>
            <pc:sldMk cId="3772032319" sldId="290"/>
            <ac:spMk id="5" creationId="{B934D420-B261-029B-18A9-96385192B54D}"/>
          </ac:spMkLst>
        </pc:spChg>
        <pc:spChg chg="del">
          <ac:chgData name="Neemias Informatica Lima" userId="b77af7bd85500281" providerId="LiveId" clId="{0BBB4293-D780-4ECB-B512-5C8038FE2340}" dt="2023-07-26T19:30:56.813" v="69" actId="478"/>
          <ac:spMkLst>
            <pc:docMk/>
            <pc:sldMk cId="3772032319" sldId="290"/>
            <ac:spMk id="6" creationId="{73C6012C-2CEC-33E5-EB32-D6DA07E26BA1}"/>
          </ac:spMkLst>
        </pc:spChg>
        <pc:spChg chg="mod">
          <ac:chgData name="Neemias Informatica Lima" userId="b77af7bd85500281" providerId="LiveId" clId="{0BBB4293-D780-4ECB-B512-5C8038FE2340}" dt="2023-07-26T19:35:51.116" v="175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BBB4293-D780-4ECB-B512-5C8038FE2340}" dt="2023-07-26T19:35:01.143" v="15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30:57.187" v="70"/>
          <ac:picMkLst>
            <pc:docMk/>
            <pc:sldMk cId="3772032319" sldId="290"/>
            <ac:picMk id="4" creationId="{ECF9440F-FEA9-E0A5-9ADB-1655E46A5EA3}"/>
          </ac:picMkLst>
        </pc:picChg>
        <pc:picChg chg="del">
          <ac:chgData name="Neemias Informatica Lima" userId="b77af7bd85500281" providerId="LiveId" clId="{0BBB4293-D780-4ECB-B512-5C8038FE2340}" dt="2023-07-26T19:30:56.813" v="69" actId="478"/>
          <ac:picMkLst>
            <pc:docMk/>
            <pc:sldMk cId="3772032319" sldId="290"/>
            <ac:picMk id="7" creationId="{02C0782F-51B2-58F1-977F-5DE2864B78AA}"/>
          </ac:picMkLst>
        </pc:picChg>
      </pc:sldChg>
      <pc:sldChg chg="addSp delSp modSp mod">
        <pc:chgData name="Neemias Informatica Lima" userId="b77af7bd85500281" providerId="LiveId" clId="{0BBB4293-D780-4ECB-B512-5C8038FE2340}" dt="2023-07-26T19:38:14.231" v="202" actId="313"/>
        <pc:sldMkLst>
          <pc:docMk/>
          <pc:sldMk cId="1768216317" sldId="291"/>
        </pc:sldMkLst>
        <pc:spChg chg="add mod">
          <ac:chgData name="Neemias Informatica Lima" userId="b77af7bd85500281" providerId="LiveId" clId="{0BBB4293-D780-4ECB-B512-5C8038FE2340}" dt="2023-07-26T19:31:09.370" v="74"/>
          <ac:spMkLst>
            <pc:docMk/>
            <pc:sldMk cId="1768216317" sldId="291"/>
            <ac:spMk id="2" creationId="{D66C8A15-F7C3-5E30-37EB-54F469B78B18}"/>
          </ac:spMkLst>
        </pc:spChg>
        <pc:spChg chg="add mod">
          <ac:chgData name="Neemias Informatica Lima" userId="b77af7bd85500281" providerId="LiveId" clId="{0BBB4293-D780-4ECB-B512-5C8038FE2340}" dt="2023-07-26T19:31:09.370" v="74"/>
          <ac:spMkLst>
            <pc:docMk/>
            <pc:sldMk cId="1768216317" sldId="291"/>
            <ac:spMk id="3" creationId="{B973D4E1-60F3-086E-34DC-9C7643C15735}"/>
          </ac:spMkLst>
        </pc:spChg>
        <pc:spChg chg="del">
          <ac:chgData name="Neemias Informatica Lima" userId="b77af7bd85500281" providerId="LiveId" clId="{0BBB4293-D780-4ECB-B512-5C8038FE2340}" dt="2023-07-26T19:31:08.990" v="73" actId="478"/>
          <ac:spMkLst>
            <pc:docMk/>
            <pc:sldMk cId="1768216317" sldId="291"/>
            <ac:spMk id="5" creationId="{8F32393E-86DD-8503-B2D4-FFE7849FA883}"/>
          </ac:spMkLst>
        </pc:spChg>
        <pc:spChg chg="del">
          <ac:chgData name="Neemias Informatica Lima" userId="b77af7bd85500281" providerId="LiveId" clId="{0BBB4293-D780-4ECB-B512-5C8038FE2340}" dt="2023-07-26T19:31:08.990" v="73" actId="478"/>
          <ac:spMkLst>
            <pc:docMk/>
            <pc:sldMk cId="1768216317" sldId="291"/>
            <ac:spMk id="6" creationId="{FBA433C8-00D5-188D-120B-F276D47255D7}"/>
          </ac:spMkLst>
        </pc:spChg>
        <pc:spChg chg="mod">
          <ac:chgData name="Neemias Informatica Lima" userId="b77af7bd85500281" providerId="LiveId" clId="{0BBB4293-D780-4ECB-B512-5C8038FE2340}" dt="2023-07-26T19:38:14.231" v="202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BBB4293-D780-4ECB-B512-5C8038FE2340}" dt="2023-07-26T19:36:15.866" v="18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31:09.370" v="74"/>
          <ac:picMkLst>
            <pc:docMk/>
            <pc:sldMk cId="1768216317" sldId="291"/>
            <ac:picMk id="4" creationId="{FC049BCC-D020-C893-94F0-9EED7AB1ABA7}"/>
          </ac:picMkLst>
        </pc:picChg>
        <pc:picChg chg="del">
          <ac:chgData name="Neemias Informatica Lima" userId="b77af7bd85500281" providerId="LiveId" clId="{0BBB4293-D780-4ECB-B512-5C8038FE2340}" dt="2023-07-26T19:31:08.990" v="73" actId="478"/>
          <ac:picMkLst>
            <pc:docMk/>
            <pc:sldMk cId="1768216317" sldId="291"/>
            <ac:picMk id="7" creationId="{E3B47802-6D08-AF34-09D0-71A3D045A78D}"/>
          </ac:picMkLst>
        </pc:picChg>
      </pc:sldChg>
      <pc:sldChg chg="addSp delSp modSp mod">
        <pc:chgData name="Neemias Informatica Lima" userId="b77af7bd85500281" providerId="LiveId" clId="{0BBB4293-D780-4ECB-B512-5C8038FE2340}" dt="2023-07-26T19:39:58.188" v="239" actId="6549"/>
        <pc:sldMkLst>
          <pc:docMk/>
          <pc:sldMk cId="3757265641" sldId="292"/>
        </pc:sldMkLst>
        <pc:spChg chg="add mod">
          <ac:chgData name="Neemias Informatica Lima" userId="b77af7bd85500281" providerId="LiveId" clId="{0BBB4293-D780-4ECB-B512-5C8038FE2340}" dt="2023-07-26T19:31:23.878" v="78"/>
          <ac:spMkLst>
            <pc:docMk/>
            <pc:sldMk cId="3757265641" sldId="292"/>
            <ac:spMk id="2" creationId="{4C0155EC-ED84-B07A-9F87-610841E5110D}"/>
          </ac:spMkLst>
        </pc:spChg>
        <pc:spChg chg="add mod">
          <ac:chgData name="Neemias Informatica Lima" userId="b77af7bd85500281" providerId="LiveId" clId="{0BBB4293-D780-4ECB-B512-5C8038FE2340}" dt="2023-07-26T19:31:23.878" v="78"/>
          <ac:spMkLst>
            <pc:docMk/>
            <pc:sldMk cId="3757265641" sldId="292"/>
            <ac:spMk id="3" creationId="{614EC50D-B4F6-AE3F-5EE0-A7C731F98DDB}"/>
          </ac:spMkLst>
        </pc:spChg>
        <pc:spChg chg="del">
          <ac:chgData name="Neemias Informatica Lima" userId="b77af7bd85500281" providerId="LiveId" clId="{0BBB4293-D780-4ECB-B512-5C8038FE2340}" dt="2023-07-26T19:31:23.569" v="77" actId="478"/>
          <ac:spMkLst>
            <pc:docMk/>
            <pc:sldMk cId="3757265641" sldId="292"/>
            <ac:spMk id="5" creationId="{A3384F14-3827-1BD2-E6DD-3C8C601A2B58}"/>
          </ac:spMkLst>
        </pc:spChg>
        <pc:spChg chg="del">
          <ac:chgData name="Neemias Informatica Lima" userId="b77af7bd85500281" providerId="LiveId" clId="{0BBB4293-D780-4ECB-B512-5C8038FE2340}" dt="2023-07-26T19:31:23.569" v="77" actId="478"/>
          <ac:spMkLst>
            <pc:docMk/>
            <pc:sldMk cId="3757265641" sldId="292"/>
            <ac:spMk id="6" creationId="{793C5755-674D-BE69-AA25-363972630FE1}"/>
          </ac:spMkLst>
        </pc:spChg>
        <pc:spChg chg="mod">
          <ac:chgData name="Neemias Informatica Lima" userId="b77af7bd85500281" providerId="LiveId" clId="{0BBB4293-D780-4ECB-B512-5C8038FE2340}" dt="2023-07-26T19:39:58.188" v="239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BBB4293-D780-4ECB-B512-5C8038FE2340}" dt="2023-07-26T19:38:38.651" v="21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BBB4293-D780-4ECB-B512-5C8038FE2340}" dt="2023-07-26T19:31:23.878" v="78"/>
          <ac:picMkLst>
            <pc:docMk/>
            <pc:sldMk cId="3757265641" sldId="292"/>
            <ac:picMk id="4" creationId="{55142867-A4F5-06F0-0D05-4C71881D552D}"/>
          </ac:picMkLst>
        </pc:picChg>
        <pc:picChg chg="del">
          <ac:chgData name="Neemias Informatica Lima" userId="b77af7bd85500281" providerId="LiveId" clId="{0BBB4293-D780-4ECB-B512-5C8038FE2340}" dt="2023-07-26T19:31:23.569" v="77" actId="478"/>
          <ac:picMkLst>
            <pc:docMk/>
            <pc:sldMk cId="3757265641" sldId="292"/>
            <ac:picMk id="7" creationId="{D0747B5C-CB0D-7218-C804-C44785992934}"/>
          </ac:picMkLst>
        </pc:picChg>
      </pc:sldChg>
      <pc:sldChg chg="addSp delSp modSp mod">
        <pc:chgData name="Neemias Informatica Lima" userId="b77af7bd85500281" providerId="LiveId" clId="{0BBB4293-D780-4ECB-B512-5C8038FE2340}" dt="2023-07-26T19:40:56.041" v="262" actId="6549"/>
        <pc:sldMkLst>
          <pc:docMk/>
          <pc:sldMk cId="3114938747" sldId="293"/>
        </pc:sldMkLst>
        <pc:spChg chg="add mod">
          <ac:chgData name="Neemias Informatica Lima" userId="b77af7bd85500281" providerId="LiveId" clId="{0BBB4293-D780-4ECB-B512-5C8038FE2340}" dt="2023-07-26T19:31:31.559" v="80"/>
          <ac:spMkLst>
            <pc:docMk/>
            <pc:sldMk cId="3114938747" sldId="293"/>
            <ac:spMk id="2" creationId="{CB9C148B-9CCC-0251-C6C3-D3A591243BB5}"/>
          </ac:spMkLst>
        </pc:spChg>
        <pc:spChg chg="add mod">
          <ac:chgData name="Neemias Informatica Lima" userId="b77af7bd85500281" providerId="LiveId" clId="{0BBB4293-D780-4ECB-B512-5C8038FE2340}" dt="2023-07-26T19:31:31.559" v="80"/>
          <ac:spMkLst>
            <pc:docMk/>
            <pc:sldMk cId="3114938747" sldId="293"/>
            <ac:spMk id="3" creationId="{55533CBC-24A8-D6EA-A2FA-D4C0459158C7}"/>
          </ac:spMkLst>
        </pc:spChg>
        <pc:spChg chg="del">
          <ac:chgData name="Neemias Informatica Lima" userId="b77af7bd85500281" providerId="LiveId" clId="{0BBB4293-D780-4ECB-B512-5C8038FE2340}" dt="2023-07-26T19:31:31.253" v="79" actId="478"/>
          <ac:spMkLst>
            <pc:docMk/>
            <pc:sldMk cId="3114938747" sldId="293"/>
            <ac:spMk id="5" creationId="{92AD7323-ED71-B072-827C-C71EBBD577C1}"/>
          </ac:spMkLst>
        </pc:spChg>
        <pc:spChg chg="del">
          <ac:chgData name="Neemias Informatica Lima" userId="b77af7bd85500281" providerId="LiveId" clId="{0BBB4293-D780-4ECB-B512-5C8038FE2340}" dt="2023-07-26T19:31:31.253" v="79" actId="478"/>
          <ac:spMkLst>
            <pc:docMk/>
            <pc:sldMk cId="3114938747" sldId="293"/>
            <ac:spMk id="6" creationId="{FD9318BC-083E-2710-161C-CA561821064B}"/>
          </ac:spMkLst>
        </pc:spChg>
        <pc:spChg chg="mod">
          <ac:chgData name="Neemias Informatica Lima" userId="b77af7bd85500281" providerId="LiveId" clId="{0BBB4293-D780-4ECB-B512-5C8038FE2340}" dt="2023-07-26T19:40:56.041" v="262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BBB4293-D780-4ECB-B512-5C8038FE2340}" dt="2023-07-26T19:31:31.559" v="80"/>
          <ac:picMkLst>
            <pc:docMk/>
            <pc:sldMk cId="3114938747" sldId="293"/>
            <ac:picMk id="4" creationId="{5D54A4AE-6148-6677-9DAB-B6644BF75056}"/>
          </ac:picMkLst>
        </pc:picChg>
        <pc:picChg chg="del">
          <ac:chgData name="Neemias Informatica Lima" userId="b77af7bd85500281" providerId="LiveId" clId="{0BBB4293-D780-4ECB-B512-5C8038FE2340}" dt="2023-07-26T19:31:31.253" v="79" actId="478"/>
          <ac:picMkLst>
            <pc:docMk/>
            <pc:sldMk cId="3114938747" sldId="293"/>
            <ac:picMk id="7" creationId="{9703BEB7-E708-CC6F-791E-A11C6C0EAAE0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0CAA4B7C-03AF-4B67-B06A-27DE419C1A84}"/>
    <pc:docChg chg="undo redo custSel modSld">
      <pc:chgData name="Neemias Informatica Lima" userId="b77af7bd85500281" providerId="LiveId" clId="{0CAA4B7C-03AF-4B67-B06A-27DE419C1A84}" dt="2023-07-26T18:20:11.245" v="362" actId="20577"/>
      <pc:docMkLst>
        <pc:docMk/>
      </pc:docMkLst>
      <pc:sldChg chg="addSp delSp modSp mod">
        <pc:chgData name="Neemias Informatica Lima" userId="b77af7bd85500281" providerId="LiveId" clId="{0CAA4B7C-03AF-4B67-B06A-27DE419C1A84}" dt="2023-07-26T18:06:40.335" v="24"/>
        <pc:sldMkLst>
          <pc:docMk/>
          <pc:sldMk cId="2232331225" sldId="280"/>
        </pc:sldMkLst>
        <pc:spChg chg="mod">
          <ac:chgData name="Neemias Informatica Lima" userId="b77af7bd85500281" providerId="LiveId" clId="{0CAA4B7C-03AF-4B67-B06A-27DE419C1A84}" dt="2023-07-26T18:05:14.998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6:13.319" v="1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6:31.304" v="21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5:19.54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6:40.335" v="24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5:43.524" v="6" actId="478"/>
          <ac:picMkLst>
            <pc:docMk/>
            <pc:sldMk cId="2232331225" sldId="280"/>
            <ac:picMk id="3" creationId="{76EDAD29-699B-6EF1-D25D-35EE748C36E3}"/>
          </ac:picMkLst>
        </pc:picChg>
        <pc:picChg chg="add mod">
          <ac:chgData name="Neemias Informatica Lima" userId="b77af7bd85500281" providerId="LiveId" clId="{0CAA4B7C-03AF-4B67-B06A-27DE419C1A84}" dt="2023-07-26T18:06:02.799" v="13" actId="1440"/>
          <ac:picMkLst>
            <pc:docMk/>
            <pc:sldMk cId="2232331225" sldId="280"/>
            <ac:picMk id="8" creationId="{CDA3339C-5B91-F8F5-8796-52401D6551E1}"/>
          </ac:picMkLst>
        </pc:picChg>
      </pc:sldChg>
      <pc:sldChg chg="addSp delSp modSp mod">
        <pc:chgData name="Neemias Informatica Lima" userId="b77af7bd85500281" providerId="LiveId" clId="{0CAA4B7C-03AF-4B67-B06A-27DE419C1A84}" dt="2023-07-26T18:09:38.648" v="71" actId="6549"/>
        <pc:sldMkLst>
          <pc:docMk/>
          <pc:sldMk cId="2103443556" sldId="281"/>
        </pc:sldMkLst>
        <pc:spChg chg="mod">
          <ac:chgData name="Neemias Informatica Lima" userId="b77af7bd85500281" providerId="LiveId" clId="{0CAA4B7C-03AF-4B67-B06A-27DE419C1A84}" dt="2023-07-26T18:09:38.648" v="7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6:59.911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6:52.271" v="2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7:02.206" v="30" actId="478"/>
          <ac:picMkLst>
            <pc:docMk/>
            <pc:sldMk cId="2103443556" sldId="281"/>
            <ac:picMk id="2" creationId="{22BE3A3B-4DC5-9F1B-3A0F-E8BA39976511}"/>
          </ac:picMkLst>
        </pc:picChg>
        <pc:picChg chg="add mod">
          <ac:chgData name="Neemias Informatica Lima" userId="b77af7bd85500281" providerId="LiveId" clId="{0CAA4B7C-03AF-4B67-B06A-27DE419C1A84}" dt="2023-07-26T18:07:20.379" v="38" actId="1036"/>
          <ac:picMkLst>
            <pc:docMk/>
            <pc:sldMk cId="2103443556" sldId="281"/>
            <ac:picMk id="3" creationId="{FD6F425B-50D8-98AB-E2D9-C8BBDA7C936F}"/>
          </ac:picMkLst>
        </pc:picChg>
      </pc:sldChg>
      <pc:sldChg chg="addSp delSp modSp mod">
        <pc:chgData name="Neemias Informatica Lima" userId="b77af7bd85500281" providerId="LiveId" clId="{0CAA4B7C-03AF-4B67-B06A-27DE419C1A84}" dt="2023-07-26T18:11:07.877" v="114" actId="20577"/>
        <pc:sldMkLst>
          <pc:docMk/>
          <pc:sldMk cId="3683219421" sldId="282"/>
        </pc:sldMkLst>
        <pc:spChg chg="del">
          <ac:chgData name="Neemias Informatica Lima" userId="b77af7bd85500281" providerId="LiveId" clId="{0CAA4B7C-03AF-4B67-B06A-27DE419C1A84}" dt="2023-07-26T18:07:35.487" v="41" actId="478"/>
          <ac:spMkLst>
            <pc:docMk/>
            <pc:sldMk cId="3683219421" sldId="282"/>
            <ac:spMk id="2" creationId="{50E9C79B-1899-AA2B-EB8E-BFA3C9406545}"/>
          </ac:spMkLst>
        </pc:spChg>
        <pc:spChg chg="del">
          <ac:chgData name="Neemias Informatica Lima" userId="b77af7bd85500281" providerId="LiveId" clId="{0CAA4B7C-03AF-4B67-B06A-27DE419C1A84}" dt="2023-07-26T18:07:35.487" v="41" actId="478"/>
          <ac:spMkLst>
            <pc:docMk/>
            <pc:sldMk cId="3683219421" sldId="282"/>
            <ac:spMk id="4" creationId="{7179FC74-E591-85DC-0825-E0192A48393D}"/>
          </ac:spMkLst>
        </pc:spChg>
        <pc:spChg chg="add mod">
          <ac:chgData name="Neemias Informatica Lima" userId="b77af7bd85500281" providerId="LiveId" clId="{0CAA4B7C-03AF-4B67-B06A-27DE419C1A84}" dt="2023-07-26T18:07:35.812" v="42"/>
          <ac:spMkLst>
            <pc:docMk/>
            <pc:sldMk cId="3683219421" sldId="282"/>
            <ac:spMk id="6" creationId="{D2BC5DA6-6F8A-FF5B-56C9-89D364900544}"/>
          </ac:spMkLst>
        </pc:spChg>
        <pc:spChg chg="add mod">
          <ac:chgData name="Neemias Informatica Lima" userId="b77af7bd85500281" providerId="LiveId" clId="{0CAA4B7C-03AF-4B67-B06A-27DE419C1A84}" dt="2023-07-26T18:07:35.812" v="42"/>
          <ac:spMkLst>
            <pc:docMk/>
            <pc:sldMk cId="3683219421" sldId="282"/>
            <ac:spMk id="7" creationId="{42F8352F-E770-126A-D7E1-0E1DCB7C6ACE}"/>
          </ac:spMkLst>
        </pc:spChg>
        <pc:spChg chg="mod">
          <ac:chgData name="Neemias Informatica Lima" userId="b77af7bd85500281" providerId="LiveId" clId="{0CAA4B7C-03AF-4B67-B06A-27DE419C1A84}" dt="2023-07-26T18:11:07.877" v="11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9:59.861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7:35.487" v="41" actId="478"/>
          <ac:picMkLst>
            <pc:docMk/>
            <pc:sldMk cId="3683219421" sldId="282"/>
            <ac:picMk id="5" creationId="{9929A71F-60E3-1F9C-490D-079A3C088436}"/>
          </ac:picMkLst>
        </pc:picChg>
        <pc:picChg chg="add mod">
          <ac:chgData name="Neemias Informatica Lima" userId="b77af7bd85500281" providerId="LiveId" clId="{0CAA4B7C-03AF-4B67-B06A-27DE419C1A84}" dt="2023-07-26T18:07:35.812" v="42"/>
          <ac:picMkLst>
            <pc:docMk/>
            <pc:sldMk cId="3683219421" sldId="282"/>
            <ac:picMk id="8" creationId="{85A3335C-C79C-B970-39D0-5D41ABDE1B82}"/>
          </ac:picMkLst>
        </pc:picChg>
      </pc:sldChg>
      <pc:sldChg chg="addSp delSp modSp mod">
        <pc:chgData name="Neemias Informatica Lima" userId="b77af7bd85500281" providerId="LiveId" clId="{0CAA4B7C-03AF-4B67-B06A-27DE419C1A84}" dt="2023-07-26T18:12:06.874" v="138" actId="20577"/>
        <pc:sldMkLst>
          <pc:docMk/>
          <pc:sldMk cId="3902406419" sldId="283"/>
        </pc:sldMkLst>
        <pc:spChg chg="del">
          <ac:chgData name="Neemias Informatica Lima" userId="b77af7bd85500281" providerId="LiveId" clId="{0CAA4B7C-03AF-4B67-B06A-27DE419C1A84}" dt="2023-07-26T18:07:43.384" v="43" actId="478"/>
          <ac:spMkLst>
            <pc:docMk/>
            <pc:sldMk cId="3902406419" sldId="283"/>
            <ac:spMk id="2" creationId="{CF01C81F-CAF9-3A16-2060-FB3FEDB8ECDD}"/>
          </ac:spMkLst>
        </pc:spChg>
        <pc:spChg chg="del">
          <ac:chgData name="Neemias Informatica Lima" userId="b77af7bd85500281" providerId="LiveId" clId="{0CAA4B7C-03AF-4B67-B06A-27DE419C1A84}" dt="2023-07-26T18:07:43.384" v="43" actId="478"/>
          <ac:spMkLst>
            <pc:docMk/>
            <pc:sldMk cId="3902406419" sldId="283"/>
            <ac:spMk id="3" creationId="{BAEE7B68-D238-25F6-546B-8CE7D56E1779}"/>
          </ac:spMkLst>
        </pc:spChg>
        <pc:spChg chg="add mod">
          <ac:chgData name="Neemias Informatica Lima" userId="b77af7bd85500281" providerId="LiveId" clId="{0CAA4B7C-03AF-4B67-B06A-27DE419C1A84}" dt="2023-07-26T18:07:43.653" v="44"/>
          <ac:spMkLst>
            <pc:docMk/>
            <pc:sldMk cId="3902406419" sldId="283"/>
            <ac:spMk id="5" creationId="{ECB77879-C43C-891E-CF67-1557F47AE1A1}"/>
          </ac:spMkLst>
        </pc:spChg>
        <pc:spChg chg="add mod">
          <ac:chgData name="Neemias Informatica Lima" userId="b77af7bd85500281" providerId="LiveId" clId="{0CAA4B7C-03AF-4B67-B06A-27DE419C1A84}" dt="2023-07-26T18:07:43.653" v="44"/>
          <ac:spMkLst>
            <pc:docMk/>
            <pc:sldMk cId="3902406419" sldId="283"/>
            <ac:spMk id="6" creationId="{39A27D8D-A632-6820-E005-D0DB2B08B5C8}"/>
          </ac:spMkLst>
        </pc:spChg>
        <pc:spChg chg="mod">
          <ac:chgData name="Neemias Informatica Lima" userId="b77af7bd85500281" providerId="LiveId" clId="{0CAA4B7C-03AF-4B67-B06A-27DE419C1A84}" dt="2023-07-26T18:11:19.621" v="11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12:06.874" v="13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0CAA4B7C-03AF-4B67-B06A-27DE419C1A84}" dt="2023-07-26T18:07:43.384" v="43" actId="478"/>
          <ac:picMkLst>
            <pc:docMk/>
            <pc:sldMk cId="3902406419" sldId="283"/>
            <ac:picMk id="4" creationId="{913D4C99-31F8-ABE4-5DE2-0F77EFF4D3B3}"/>
          </ac:picMkLst>
        </pc:picChg>
        <pc:picChg chg="add mod">
          <ac:chgData name="Neemias Informatica Lima" userId="b77af7bd85500281" providerId="LiveId" clId="{0CAA4B7C-03AF-4B67-B06A-27DE419C1A84}" dt="2023-07-26T18:07:43.653" v="44"/>
          <ac:picMkLst>
            <pc:docMk/>
            <pc:sldMk cId="3902406419" sldId="283"/>
            <ac:picMk id="7" creationId="{0A22E55C-D086-6D39-FFD5-B51D295ADEFB}"/>
          </ac:picMkLst>
        </pc:picChg>
      </pc:sldChg>
      <pc:sldChg chg="addSp delSp modSp mod">
        <pc:chgData name="Neemias Informatica Lima" userId="b77af7bd85500281" providerId="LiveId" clId="{0CAA4B7C-03AF-4B67-B06A-27DE419C1A84}" dt="2023-07-26T18:13:30.917" v="180" actId="6549"/>
        <pc:sldMkLst>
          <pc:docMk/>
          <pc:sldMk cId="2424059023" sldId="284"/>
        </pc:sldMkLst>
        <pc:spChg chg="del">
          <ac:chgData name="Neemias Informatica Lima" userId="b77af7bd85500281" providerId="LiveId" clId="{0CAA4B7C-03AF-4B67-B06A-27DE419C1A84}" dt="2023-07-26T18:07:56.410" v="47" actId="478"/>
          <ac:spMkLst>
            <pc:docMk/>
            <pc:sldMk cId="2424059023" sldId="284"/>
            <ac:spMk id="2" creationId="{78EFE7C1-494D-661A-ABE9-EC93500F3A24}"/>
          </ac:spMkLst>
        </pc:spChg>
        <pc:spChg chg="del">
          <ac:chgData name="Neemias Informatica Lima" userId="b77af7bd85500281" providerId="LiveId" clId="{0CAA4B7C-03AF-4B67-B06A-27DE419C1A84}" dt="2023-07-26T18:07:56.410" v="47" actId="478"/>
          <ac:spMkLst>
            <pc:docMk/>
            <pc:sldMk cId="2424059023" sldId="284"/>
            <ac:spMk id="3" creationId="{8497219F-A494-5441-1FBE-E2C50795B6F7}"/>
          </ac:spMkLst>
        </pc:spChg>
        <pc:spChg chg="add mod">
          <ac:chgData name="Neemias Informatica Lima" userId="b77af7bd85500281" providerId="LiveId" clId="{0CAA4B7C-03AF-4B67-B06A-27DE419C1A84}" dt="2023-07-26T18:07:56.737" v="48"/>
          <ac:spMkLst>
            <pc:docMk/>
            <pc:sldMk cId="2424059023" sldId="284"/>
            <ac:spMk id="5" creationId="{66EBB807-0F11-AE29-E42C-4223714961B4}"/>
          </ac:spMkLst>
        </pc:spChg>
        <pc:spChg chg="add mod">
          <ac:chgData name="Neemias Informatica Lima" userId="b77af7bd85500281" providerId="LiveId" clId="{0CAA4B7C-03AF-4B67-B06A-27DE419C1A84}" dt="2023-07-26T18:07:56.737" v="48"/>
          <ac:spMkLst>
            <pc:docMk/>
            <pc:sldMk cId="2424059023" sldId="284"/>
            <ac:spMk id="6" creationId="{1F620243-944F-14C1-61CB-7281E60F6798}"/>
          </ac:spMkLst>
        </pc:spChg>
        <pc:spChg chg="mod">
          <ac:chgData name="Neemias Informatica Lima" userId="b77af7bd85500281" providerId="LiveId" clId="{0CAA4B7C-03AF-4B67-B06A-27DE419C1A84}" dt="2023-07-26T18:12:57.660" v="16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13:30.917" v="180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0CAA4B7C-03AF-4B67-B06A-27DE419C1A84}" dt="2023-07-26T18:07:56.410" v="47" actId="478"/>
          <ac:picMkLst>
            <pc:docMk/>
            <pc:sldMk cId="2424059023" sldId="284"/>
            <ac:picMk id="4" creationId="{14361C65-068A-3170-E930-8CBCDFC43DC4}"/>
          </ac:picMkLst>
        </pc:picChg>
        <pc:picChg chg="add mod">
          <ac:chgData name="Neemias Informatica Lima" userId="b77af7bd85500281" providerId="LiveId" clId="{0CAA4B7C-03AF-4B67-B06A-27DE419C1A84}" dt="2023-07-26T18:07:56.737" v="48"/>
          <ac:picMkLst>
            <pc:docMk/>
            <pc:sldMk cId="2424059023" sldId="284"/>
            <ac:picMk id="7" creationId="{122FEB0F-291E-0726-25DF-A5CF9F3B449D}"/>
          </ac:picMkLst>
        </pc:picChg>
      </pc:sldChg>
      <pc:sldChg chg="addSp delSp modSp mod">
        <pc:chgData name="Neemias Informatica Lima" userId="b77af7bd85500281" providerId="LiveId" clId="{0CAA4B7C-03AF-4B67-B06A-27DE419C1A84}" dt="2023-07-26T18:15:18.020" v="225" actId="20577"/>
        <pc:sldMkLst>
          <pc:docMk/>
          <pc:sldMk cId="2241968852" sldId="285"/>
        </pc:sldMkLst>
        <pc:spChg chg="del">
          <ac:chgData name="Neemias Informatica Lima" userId="b77af7bd85500281" providerId="LiveId" clId="{0CAA4B7C-03AF-4B67-B06A-27DE419C1A84}" dt="2023-07-26T18:08:07.919" v="51" actId="478"/>
          <ac:spMkLst>
            <pc:docMk/>
            <pc:sldMk cId="2241968852" sldId="285"/>
            <ac:spMk id="2" creationId="{A9D1A134-E9BA-D1D5-5BC7-0B7A29BFAC97}"/>
          </ac:spMkLst>
        </pc:spChg>
        <pc:spChg chg="del">
          <ac:chgData name="Neemias Informatica Lima" userId="b77af7bd85500281" providerId="LiveId" clId="{0CAA4B7C-03AF-4B67-B06A-27DE419C1A84}" dt="2023-07-26T18:08:07.919" v="51" actId="478"/>
          <ac:spMkLst>
            <pc:docMk/>
            <pc:sldMk cId="2241968852" sldId="285"/>
            <ac:spMk id="3" creationId="{0B863317-6846-5CC4-15F3-D3C102DCC4AF}"/>
          </ac:spMkLst>
        </pc:spChg>
        <pc:spChg chg="add mod">
          <ac:chgData name="Neemias Informatica Lima" userId="b77af7bd85500281" providerId="LiveId" clId="{0CAA4B7C-03AF-4B67-B06A-27DE419C1A84}" dt="2023-07-26T18:08:08.259" v="52"/>
          <ac:spMkLst>
            <pc:docMk/>
            <pc:sldMk cId="2241968852" sldId="285"/>
            <ac:spMk id="5" creationId="{9F77C4B3-7568-4803-F7F7-92136A4BA93E}"/>
          </ac:spMkLst>
        </pc:spChg>
        <pc:spChg chg="add mod">
          <ac:chgData name="Neemias Informatica Lima" userId="b77af7bd85500281" providerId="LiveId" clId="{0CAA4B7C-03AF-4B67-B06A-27DE419C1A84}" dt="2023-07-26T18:08:08.259" v="52"/>
          <ac:spMkLst>
            <pc:docMk/>
            <pc:sldMk cId="2241968852" sldId="285"/>
            <ac:spMk id="6" creationId="{4380E9B8-AA18-689B-6824-839229B014C6}"/>
          </ac:spMkLst>
        </pc:spChg>
        <pc:spChg chg="mod">
          <ac:chgData name="Neemias Informatica Lima" userId="b77af7bd85500281" providerId="LiveId" clId="{0CAA4B7C-03AF-4B67-B06A-27DE419C1A84}" dt="2023-07-26T18:14:37.639" v="20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15:18.020" v="22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0CAA4B7C-03AF-4B67-B06A-27DE419C1A84}" dt="2023-07-26T18:08:07.919" v="51" actId="478"/>
          <ac:picMkLst>
            <pc:docMk/>
            <pc:sldMk cId="2241968852" sldId="285"/>
            <ac:picMk id="4" creationId="{89D40398-0EEE-0F34-356A-62A12E3C51DE}"/>
          </ac:picMkLst>
        </pc:picChg>
        <pc:picChg chg="add mod">
          <ac:chgData name="Neemias Informatica Lima" userId="b77af7bd85500281" providerId="LiveId" clId="{0CAA4B7C-03AF-4B67-B06A-27DE419C1A84}" dt="2023-07-26T18:08:08.259" v="52"/>
          <ac:picMkLst>
            <pc:docMk/>
            <pc:sldMk cId="2241968852" sldId="285"/>
            <ac:picMk id="7" creationId="{5A125952-6950-77F4-ACE5-15541E026E5D}"/>
          </ac:picMkLst>
        </pc:picChg>
      </pc:sldChg>
      <pc:sldChg chg="addSp delSp modSp mod">
        <pc:chgData name="Neemias Informatica Lima" userId="b77af7bd85500281" providerId="LiveId" clId="{0CAA4B7C-03AF-4B67-B06A-27DE419C1A84}" dt="2023-07-26T18:19:04.933" v="322" actId="6549"/>
        <pc:sldMkLst>
          <pc:docMk/>
          <pc:sldMk cId="1959249856" sldId="286"/>
        </pc:sldMkLst>
        <pc:spChg chg="del">
          <ac:chgData name="Neemias Informatica Lima" userId="b77af7bd85500281" providerId="LiveId" clId="{0CAA4B7C-03AF-4B67-B06A-27DE419C1A84}" dt="2023-07-26T18:08:19.891" v="55" actId="478"/>
          <ac:spMkLst>
            <pc:docMk/>
            <pc:sldMk cId="1959249856" sldId="286"/>
            <ac:spMk id="2" creationId="{0648F49D-DFB0-6490-ADB2-DF7FE35E9AC4}"/>
          </ac:spMkLst>
        </pc:spChg>
        <pc:spChg chg="del">
          <ac:chgData name="Neemias Informatica Lima" userId="b77af7bd85500281" providerId="LiveId" clId="{0CAA4B7C-03AF-4B67-B06A-27DE419C1A84}" dt="2023-07-26T18:08:19.891" v="55" actId="478"/>
          <ac:spMkLst>
            <pc:docMk/>
            <pc:sldMk cId="1959249856" sldId="286"/>
            <ac:spMk id="3" creationId="{5D7E1E0D-E415-5D5A-AFC8-12D3815E504F}"/>
          </ac:spMkLst>
        </pc:spChg>
        <pc:spChg chg="add mod">
          <ac:chgData name="Neemias Informatica Lima" userId="b77af7bd85500281" providerId="LiveId" clId="{0CAA4B7C-03AF-4B67-B06A-27DE419C1A84}" dt="2023-07-26T18:08:20.204" v="56"/>
          <ac:spMkLst>
            <pc:docMk/>
            <pc:sldMk cId="1959249856" sldId="286"/>
            <ac:spMk id="5" creationId="{8CA1CB43-3D40-E575-3887-453706EE83AB}"/>
          </ac:spMkLst>
        </pc:spChg>
        <pc:spChg chg="add mod">
          <ac:chgData name="Neemias Informatica Lima" userId="b77af7bd85500281" providerId="LiveId" clId="{0CAA4B7C-03AF-4B67-B06A-27DE419C1A84}" dt="2023-07-26T18:08:20.204" v="56"/>
          <ac:spMkLst>
            <pc:docMk/>
            <pc:sldMk cId="1959249856" sldId="286"/>
            <ac:spMk id="6" creationId="{A4725626-2986-45F0-56F0-84D683D6F150}"/>
          </ac:spMkLst>
        </pc:spChg>
        <pc:spChg chg="mod">
          <ac:chgData name="Neemias Informatica Lima" userId="b77af7bd85500281" providerId="LiveId" clId="{0CAA4B7C-03AF-4B67-B06A-27DE419C1A84}" dt="2023-07-26T18:19:04.933" v="322" actId="654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18:11.700" v="303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0CAA4B7C-03AF-4B67-B06A-27DE419C1A84}" dt="2023-07-26T18:08:19.891" v="55" actId="478"/>
          <ac:picMkLst>
            <pc:docMk/>
            <pc:sldMk cId="1959249856" sldId="286"/>
            <ac:picMk id="4" creationId="{2B25B7E8-081E-2501-EA27-2A506C0DB0FC}"/>
          </ac:picMkLst>
        </pc:picChg>
        <pc:picChg chg="add mod">
          <ac:chgData name="Neemias Informatica Lima" userId="b77af7bd85500281" providerId="LiveId" clId="{0CAA4B7C-03AF-4B67-B06A-27DE419C1A84}" dt="2023-07-26T18:08:20.204" v="56"/>
          <ac:picMkLst>
            <pc:docMk/>
            <pc:sldMk cId="1959249856" sldId="286"/>
            <ac:picMk id="7" creationId="{21B87F62-A758-C926-3DD2-6503D070E50D}"/>
          </ac:picMkLst>
        </pc:picChg>
      </pc:sldChg>
      <pc:sldChg chg="addSp delSp modSp mod">
        <pc:chgData name="Neemias Informatica Lima" userId="b77af7bd85500281" providerId="LiveId" clId="{0CAA4B7C-03AF-4B67-B06A-27DE419C1A84}" dt="2023-07-26T18:20:11.245" v="362" actId="20577"/>
        <pc:sldMkLst>
          <pc:docMk/>
          <pc:sldMk cId="2857006406" sldId="287"/>
        </pc:sldMkLst>
        <pc:spChg chg="del">
          <ac:chgData name="Neemias Informatica Lima" userId="b77af7bd85500281" providerId="LiveId" clId="{0CAA4B7C-03AF-4B67-B06A-27DE419C1A84}" dt="2023-07-26T18:08:43.167" v="61" actId="478"/>
          <ac:spMkLst>
            <pc:docMk/>
            <pc:sldMk cId="2857006406" sldId="287"/>
            <ac:spMk id="2" creationId="{FCE21417-65DB-56A9-86EC-CBBAF8C3AAE5}"/>
          </ac:spMkLst>
        </pc:spChg>
        <pc:spChg chg="del">
          <ac:chgData name="Neemias Informatica Lima" userId="b77af7bd85500281" providerId="LiveId" clId="{0CAA4B7C-03AF-4B67-B06A-27DE419C1A84}" dt="2023-07-26T18:08:43.167" v="61" actId="478"/>
          <ac:spMkLst>
            <pc:docMk/>
            <pc:sldMk cId="2857006406" sldId="287"/>
            <ac:spMk id="3" creationId="{5D56DF2F-EC81-C908-73E5-DBCD0D04F4B3}"/>
          </ac:spMkLst>
        </pc:spChg>
        <pc:spChg chg="add mod">
          <ac:chgData name="Neemias Informatica Lima" userId="b77af7bd85500281" providerId="LiveId" clId="{0CAA4B7C-03AF-4B67-B06A-27DE419C1A84}" dt="2023-07-26T18:08:43.412" v="62"/>
          <ac:spMkLst>
            <pc:docMk/>
            <pc:sldMk cId="2857006406" sldId="287"/>
            <ac:spMk id="5" creationId="{0EAE2608-F28E-BE55-D434-2CA6D91762F3}"/>
          </ac:spMkLst>
        </pc:spChg>
        <pc:spChg chg="add mod">
          <ac:chgData name="Neemias Informatica Lima" userId="b77af7bd85500281" providerId="LiveId" clId="{0CAA4B7C-03AF-4B67-B06A-27DE419C1A84}" dt="2023-07-26T18:08:43.412" v="62"/>
          <ac:spMkLst>
            <pc:docMk/>
            <pc:sldMk cId="2857006406" sldId="287"/>
            <ac:spMk id="6" creationId="{B178CFCA-8CB3-3F95-85F1-27AD7C517DA9}"/>
          </ac:spMkLst>
        </pc:spChg>
        <pc:spChg chg="mod">
          <ac:chgData name="Neemias Informatica Lima" userId="b77af7bd85500281" providerId="LiveId" clId="{0CAA4B7C-03AF-4B67-B06A-27DE419C1A84}" dt="2023-07-26T18:20:11.245" v="36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0CAA4B7C-03AF-4B67-B06A-27DE419C1A84}" dt="2023-07-26T18:08:43.167" v="61" actId="478"/>
          <ac:picMkLst>
            <pc:docMk/>
            <pc:sldMk cId="2857006406" sldId="287"/>
            <ac:picMk id="4" creationId="{AC11866F-1BE9-6FB9-FA77-9A8F66939B65}"/>
          </ac:picMkLst>
        </pc:picChg>
        <pc:picChg chg="add mod">
          <ac:chgData name="Neemias Informatica Lima" userId="b77af7bd85500281" providerId="LiveId" clId="{0CAA4B7C-03AF-4B67-B06A-27DE419C1A84}" dt="2023-07-26T18:08:43.412" v="62"/>
          <ac:picMkLst>
            <pc:docMk/>
            <pc:sldMk cId="2857006406" sldId="287"/>
            <ac:picMk id="7" creationId="{0AD8117E-11A1-521B-BEB3-A1F22E26BD90}"/>
          </ac:picMkLst>
        </pc:picChg>
      </pc:sldChg>
      <pc:sldChg chg="addSp delSp modSp mod">
        <pc:chgData name="Neemias Informatica Lima" userId="b77af7bd85500281" providerId="LiveId" clId="{0CAA4B7C-03AF-4B67-B06A-27DE419C1A84}" dt="2023-07-26T18:10:30.713" v="91" actId="6549"/>
        <pc:sldMkLst>
          <pc:docMk/>
          <pc:sldMk cId="2630436816" sldId="288"/>
        </pc:sldMkLst>
        <pc:spChg chg="add mod">
          <ac:chgData name="Neemias Informatica Lima" userId="b77af7bd85500281" providerId="LiveId" clId="{0CAA4B7C-03AF-4B67-B06A-27DE419C1A84}" dt="2023-07-26T18:07:28.625" v="40"/>
          <ac:spMkLst>
            <pc:docMk/>
            <pc:sldMk cId="2630436816" sldId="288"/>
            <ac:spMk id="2" creationId="{EDE3A360-E140-5269-E5AA-AD34448EA89E}"/>
          </ac:spMkLst>
        </pc:spChg>
        <pc:spChg chg="add mod">
          <ac:chgData name="Neemias Informatica Lima" userId="b77af7bd85500281" providerId="LiveId" clId="{0CAA4B7C-03AF-4B67-B06A-27DE419C1A84}" dt="2023-07-26T18:07:28.625" v="40"/>
          <ac:spMkLst>
            <pc:docMk/>
            <pc:sldMk cId="2630436816" sldId="288"/>
            <ac:spMk id="3" creationId="{67B01D8F-1EFC-F4BE-8382-CD2C491DD65E}"/>
          </ac:spMkLst>
        </pc:spChg>
        <pc:spChg chg="del">
          <ac:chgData name="Neemias Informatica Lima" userId="b77af7bd85500281" providerId="LiveId" clId="{0CAA4B7C-03AF-4B67-B06A-27DE419C1A84}" dt="2023-07-26T18:07:28.343" v="39" actId="478"/>
          <ac:spMkLst>
            <pc:docMk/>
            <pc:sldMk cId="2630436816" sldId="288"/>
            <ac:spMk id="5" creationId="{1C09E4BE-DA0C-1512-68A7-0CCA3A64A1D0}"/>
          </ac:spMkLst>
        </pc:spChg>
        <pc:spChg chg="del">
          <ac:chgData name="Neemias Informatica Lima" userId="b77af7bd85500281" providerId="LiveId" clId="{0CAA4B7C-03AF-4B67-B06A-27DE419C1A84}" dt="2023-07-26T18:07:28.343" v="39" actId="478"/>
          <ac:spMkLst>
            <pc:docMk/>
            <pc:sldMk cId="2630436816" sldId="288"/>
            <ac:spMk id="6" creationId="{9B5AB383-275B-0A0C-AB32-999FA2346553}"/>
          </ac:spMkLst>
        </pc:spChg>
        <pc:spChg chg="mod">
          <ac:chgData name="Neemias Informatica Lima" userId="b77af7bd85500281" providerId="LiveId" clId="{0CAA4B7C-03AF-4B67-B06A-27DE419C1A84}" dt="2023-07-26T18:10:30.713" v="9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CAA4B7C-03AF-4B67-B06A-27DE419C1A84}" dt="2023-07-26T18:09:55.688" v="7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CAA4B7C-03AF-4B67-B06A-27DE419C1A84}" dt="2023-07-26T18:07:28.625" v="40"/>
          <ac:picMkLst>
            <pc:docMk/>
            <pc:sldMk cId="2630436816" sldId="288"/>
            <ac:picMk id="4" creationId="{AFBF8774-066B-413D-14FE-F04F3C52FCEE}"/>
          </ac:picMkLst>
        </pc:picChg>
        <pc:picChg chg="del">
          <ac:chgData name="Neemias Informatica Lima" userId="b77af7bd85500281" providerId="LiveId" clId="{0CAA4B7C-03AF-4B67-B06A-27DE419C1A84}" dt="2023-07-26T18:07:28.343" v="39" actId="478"/>
          <ac:picMkLst>
            <pc:docMk/>
            <pc:sldMk cId="2630436816" sldId="288"/>
            <ac:picMk id="7" creationId="{C33B4C6D-B6AF-DB32-3094-5AED1A775059}"/>
          </ac:picMkLst>
        </pc:picChg>
      </pc:sldChg>
      <pc:sldChg chg="addSp delSp modSp mod">
        <pc:chgData name="Neemias Informatica Lima" userId="b77af7bd85500281" providerId="LiveId" clId="{0CAA4B7C-03AF-4B67-B06A-27DE419C1A84}" dt="2023-07-26T18:12:42.262" v="164" actId="6549"/>
        <pc:sldMkLst>
          <pc:docMk/>
          <pc:sldMk cId="3032827026" sldId="289"/>
        </pc:sldMkLst>
        <pc:spChg chg="del">
          <ac:chgData name="Neemias Informatica Lima" userId="b77af7bd85500281" providerId="LiveId" clId="{0CAA4B7C-03AF-4B67-B06A-27DE419C1A84}" dt="2023-07-26T18:07:50.947" v="45" actId="478"/>
          <ac:spMkLst>
            <pc:docMk/>
            <pc:sldMk cId="3032827026" sldId="289"/>
            <ac:spMk id="2" creationId="{C5276C5A-AA8D-B082-3AF7-1A048C0BA0DF}"/>
          </ac:spMkLst>
        </pc:spChg>
        <pc:spChg chg="del">
          <ac:chgData name="Neemias Informatica Lima" userId="b77af7bd85500281" providerId="LiveId" clId="{0CAA4B7C-03AF-4B67-B06A-27DE419C1A84}" dt="2023-07-26T18:07:50.947" v="45" actId="478"/>
          <ac:spMkLst>
            <pc:docMk/>
            <pc:sldMk cId="3032827026" sldId="289"/>
            <ac:spMk id="3" creationId="{26053D61-E39F-2C4E-954D-904A098B6886}"/>
          </ac:spMkLst>
        </pc:spChg>
        <pc:spChg chg="add mod">
          <ac:chgData name="Neemias Informatica Lima" userId="b77af7bd85500281" providerId="LiveId" clId="{0CAA4B7C-03AF-4B67-B06A-27DE419C1A84}" dt="2023-07-26T18:07:51.248" v="46"/>
          <ac:spMkLst>
            <pc:docMk/>
            <pc:sldMk cId="3032827026" sldId="289"/>
            <ac:spMk id="5" creationId="{AF10454C-BEBC-5157-290F-69B7F14A2DDD}"/>
          </ac:spMkLst>
        </pc:spChg>
        <pc:spChg chg="add mod">
          <ac:chgData name="Neemias Informatica Lima" userId="b77af7bd85500281" providerId="LiveId" clId="{0CAA4B7C-03AF-4B67-B06A-27DE419C1A84}" dt="2023-07-26T18:07:51.248" v="46"/>
          <ac:spMkLst>
            <pc:docMk/>
            <pc:sldMk cId="3032827026" sldId="289"/>
            <ac:spMk id="6" creationId="{26BA5A58-736E-9EA9-3A27-82B5735A0C94}"/>
          </ac:spMkLst>
        </pc:spChg>
        <pc:spChg chg="mod">
          <ac:chgData name="Neemias Informatica Lima" userId="b77af7bd85500281" providerId="LiveId" clId="{0CAA4B7C-03AF-4B67-B06A-27DE419C1A84}" dt="2023-07-26T18:12:42.262" v="16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CAA4B7C-03AF-4B67-B06A-27DE419C1A84}" dt="2023-07-26T18:11:24.680" v="12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7:50.947" v="45" actId="478"/>
          <ac:picMkLst>
            <pc:docMk/>
            <pc:sldMk cId="3032827026" sldId="289"/>
            <ac:picMk id="4" creationId="{007FECD2-2FAC-BC85-EC22-1FEC44EE5D2C}"/>
          </ac:picMkLst>
        </pc:picChg>
        <pc:picChg chg="add mod">
          <ac:chgData name="Neemias Informatica Lima" userId="b77af7bd85500281" providerId="LiveId" clId="{0CAA4B7C-03AF-4B67-B06A-27DE419C1A84}" dt="2023-07-26T18:07:51.248" v="46"/>
          <ac:picMkLst>
            <pc:docMk/>
            <pc:sldMk cId="3032827026" sldId="289"/>
            <ac:picMk id="7" creationId="{06CF505A-CEC9-554B-F1F0-02ED50598215}"/>
          </ac:picMkLst>
        </pc:picChg>
      </pc:sldChg>
      <pc:sldChg chg="addSp delSp modSp mod">
        <pc:chgData name="Neemias Informatica Lima" userId="b77af7bd85500281" providerId="LiveId" clId="{0CAA4B7C-03AF-4B67-B06A-27DE419C1A84}" dt="2023-07-26T18:14:26.346" v="202" actId="6549"/>
        <pc:sldMkLst>
          <pc:docMk/>
          <pc:sldMk cId="3772032319" sldId="290"/>
        </pc:sldMkLst>
        <pc:spChg chg="del">
          <ac:chgData name="Neemias Informatica Lima" userId="b77af7bd85500281" providerId="LiveId" clId="{0CAA4B7C-03AF-4B67-B06A-27DE419C1A84}" dt="2023-07-26T18:08:01.635" v="49" actId="478"/>
          <ac:spMkLst>
            <pc:docMk/>
            <pc:sldMk cId="3772032319" sldId="290"/>
            <ac:spMk id="2" creationId="{52096D52-FE5A-BA15-A299-369B40D667A3}"/>
          </ac:spMkLst>
        </pc:spChg>
        <pc:spChg chg="del">
          <ac:chgData name="Neemias Informatica Lima" userId="b77af7bd85500281" providerId="LiveId" clId="{0CAA4B7C-03AF-4B67-B06A-27DE419C1A84}" dt="2023-07-26T18:08:01.635" v="49" actId="478"/>
          <ac:spMkLst>
            <pc:docMk/>
            <pc:sldMk cId="3772032319" sldId="290"/>
            <ac:spMk id="3" creationId="{CE540B53-3DB6-9175-0D27-7BF8EEFCD092}"/>
          </ac:spMkLst>
        </pc:spChg>
        <pc:spChg chg="add mod">
          <ac:chgData name="Neemias Informatica Lima" userId="b77af7bd85500281" providerId="LiveId" clId="{0CAA4B7C-03AF-4B67-B06A-27DE419C1A84}" dt="2023-07-26T18:08:02.032" v="50"/>
          <ac:spMkLst>
            <pc:docMk/>
            <pc:sldMk cId="3772032319" sldId="290"/>
            <ac:spMk id="5" creationId="{B934D420-B261-029B-18A9-96385192B54D}"/>
          </ac:spMkLst>
        </pc:spChg>
        <pc:spChg chg="add mod">
          <ac:chgData name="Neemias Informatica Lima" userId="b77af7bd85500281" providerId="LiveId" clId="{0CAA4B7C-03AF-4B67-B06A-27DE419C1A84}" dt="2023-07-26T18:08:02.032" v="50"/>
          <ac:spMkLst>
            <pc:docMk/>
            <pc:sldMk cId="3772032319" sldId="290"/>
            <ac:spMk id="6" creationId="{73C6012C-2CEC-33E5-EB32-D6DA07E26BA1}"/>
          </ac:spMkLst>
        </pc:spChg>
        <pc:spChg chg="mod">
          <ac:chgData name="Neemias Informatica Lima" userId="b77af7bd85500281" providerId="LiveId" clId="{0CAA4B7C-03AF-4B67-B06A-27DE419C1A84}" dt="2023-07-26T18:14:26.346" v="20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CAA4B7C-03AF-4B67-B06A-27DE419C1A84}" dt="2023-07-26T18:13:03.670" v="17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8:01.635" v="49" actId="478"/>
          <ac:picMkLst>
            <pc:docMk/>
            <pc:sldMk cId="3772032319" sldId="290"/>
            <ac:picMk id="4" creationId="{6A8EC0C1-39B6-DD4D-568C-352FF8616EFF}"/>
          </ac:picMkLst>
        </pc:picChg>
        <pc:picChg chg="add mod">
          <ac:chgData name="Neemias Informatica Lima" userId="b77af7bd85500281" providerId="LiveId" clId="{0CAA4B7C-03AF-4B67-B06A-27DE419C1A84}" dt="2023-07-26T18:08:02.032" v="50"/>
          <ac:picMkLst>
            <pc:docMk/>
            <pc:sldMk cId="3772032319" sldId="290"/>
            <ac:picMk id="7" creationId="{02C0782F-51B2-58F1-977F-5DE2864B78AA}"/>
          </ac:picMkLst>
        </pc:picChg>
      </pc:sldChg>
      <pc:sldChg chg="addSp delSp modSp mod">
        <pc:chgData name="Neemias Informatica Lima" userId="b77af7bd85500281" providerId="LiveId" clId="{0CAA4B7C-03AF-4B67-B06A-27DE419C1A84}" dt="2023-07-26T18:16:04.731" v="254" actId="6549"/>
        <pc:sldMkLst>
          <pc:docMk/>
          <pc:sldMk cId="1768216317" sldId="291"/>
        </pc:sldMkLst>
        <pc:spChg chg="del">
          <ac:chgData name="Neemias Informatica Lima" userId="b77af7bd85500281" providerId="LiveId" clId="{0CAA4B7C-03AF-4B67-B06A-27DE419C1A84}" dt="2023-07-26T18:08:14.601" v="53" actId="478"/>
          <ac:spMkLst>
            <pc:docMk/>
            <pc:sldMk cId="1768216317" sldId="291"/>
            <ac:spMk id="2" creationId="{2C1E28B1-3732-8135-56C5-E4891AC050F5}"/>
          </ac:spMkLst>
        </pc:spChg>
        <pc:spChg chg="del">
          <ac:chgData name="Neemias Informatica Lima" userId="b77af7bd85500281" providerId="LiveId" clId="{0CAA4B7C-03AF-4B67-B06A-27DE419C1A84}" dt="2023-07-26T18:08:14.601" v="53" actId="478"/>
          <ac:spMkLst>
            <pc:docMk/>
            <pc:sldMk cId="1768216317" sldId="291"/>
            <ac:spMk id="3" creationId="{B8E24841-E111-ABCF-C582-C17A20E87252}"/>
          </ac:spMkLst>
        </pc:spChg>
        <pc:spChg chg="add mod">
          <ac:chgData name="Neemias Informatica Lima" userId="b77af7bd85500281" providerId="LiveId" clId="{0CAA4B7C-03AF-4B67-B06A-27DE419C1A84}" dt="2023-07-26T18:08:14.884" v="54"/>
          <ac:spMkLst>
            <pc:docMk/>
            <pc:sldMk cId="1768216317" sldId="291"/>
            <ac:spMk id="5" creationId="{8F32393E-86DD-8503-B2D4-FFE7849FA883}"/>
          </ac:spMkLst>
        </pc:spChg>
        <pc:spChg chg="add mod">
          <ac:chgData name="Neemias Informatica Lima" userId="b77af7bd85500281" providerId="LiveId" clId="{0CAA4B7C-03AF-4B67-B06A-27DE419C1A84}" dt="2023-07-26T18:08:14.884" v="54"/>
          <ac:spMkLst>
            <pc:docMk/>
            <pc:sldMk cId="1768216317" sldId="291"/>
            <ac:spMk id="6" creationId="{FBA433C8-00D5-188D-120B-F276D47255D7}"/>
          </ac:spMkLst>
        </pc:spChg>
        <pc:spChg chg="mod">
          <ac:chgData name="Neemias Informatica Lima" userId="b77af7bd85500281" providerId="LiveId" clId="{0CAA4B7C-03AF-4B67-B06A-27DE419C1A84}" dt="2023-07-26T18:16:04.731" v="25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CAA4B7C-03AF-4B67-B06A-27DE419C1A84}" dt="2023-07-26T18:14:45.396" v="21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8:14.601" v="53" actId="478"/>
          <ac:picMkLst>
            <pc:docMk/>
            <pc:sldMk cId="1768216317" sldId="291"/>
            <ac:picMk id="4" creationId="{B92A8D7B-0F42-EE72-8EE5-F8F1E660A012}"/>
          </ac:picMkLst>
        </pc:picChg>
        <pc:picChg chg="add mod">
          <ac:chgData name="Neemias Informatica Lima" userId="b77af7bd85500281" providerId="LiveId" clId="{0CAA4B7C-03AF-4B67-B06A-27DE419C1A84}" dt="2023-07-26T18:08:14.884" v="54"/>
          <ac:picMkLst>
            <pc:docMk/>
            <pc:sldMk cId="1768216317" sldId="291"/>
            <ac:picMk id="7" creationId="{E3B47802-6D08-AF34-09D0-71A3D045A78D}"/>
          </ac:picMkLst>
        </pc:picChg>
      </pc:sldChg>
      <pc:sldChg chg="addSp delSp modSp mod">
        <pc:chgData name="Neemias Informatica Lima" userId="b77af7bd85500281" providerId="LiveId" clId="{0CAA4B7C-03AF-4B67-B06A-27DE419C1A84}" dt="2023-07-26T18:18:58.570" v="320" actId="6549"/>
        <pc:sldMkLst>
          <pc:docMk/>
          <pc:sldMk cId="3757265641" sldId="292"/>
        </pc:sldMkLst>
        <pc:spChg chg="del">
          <ac:chgData name="Neemias Informatica Lima" userId="b77af7bd85500281" providerId="LiveId" clId="{0CAA4B7C-03AF-4B67-B06A-27DE419C1A84}" dt="2023-07-26T18:08:25.762" v="57" actId="478"/>
          <ac:spMkLst>
            <pc:docMk/>
            <pc:sldMk cId="3757265641" sldId="292"/>
            <ac:spMk id="2" creationId="{9994B5C3-446C-7FEF-A1D0-6F2AEBB79A5F}"/>
          </ac:spMkLst>
        </pc:spChg>
        <pc:spChg chg="del">
          <ac:chgData name="Neemias Informatica Lima" userId="b77af7bd85500281" providerId="LiveId" clId="{0CAA4B7C-03AF-4B67-B06A-27DE419C1A84}" dt="2023-07-26T18:08:25.762" v="57" actId="478"/>
          <ac:spMkLst>
            <pc:docMk/>
            <pc:sldMk cId="3757265641" sldId="292"/>
            <ac:spMk id="3" creationId="{5313157C-2966-5275-601D-5B36B6A626C5}"/>
          </ac:spMkLst>
        </pc:spChg>
        <pc:spChg chg="add mod">
          <ac:chgData name="Neemias Informatica Lima" userId="b77af7bd85500281" providerId="LiveId" clId="{0CAA4B7C-03AF-4B67-B06A-27DE419C1A84}" dt="2023-07-26T18:08:26.432" v="58"/>
          <ac:spMkLst>
            <pc:docMk/>
            <pc:sldMk cId="3757265641" sldId="292"/>
            <ac:spMk id="5" creationId="{A3384F14-3827-1BD2-E6DD-3C8C601A2B58}"/>
          </ac:spMkLst>
        </pc:spChg>
        <pc:spChg chg="add mod">
          <ac:chgData name="Neemias Informatica Lima" userId="b77af7bd85500281" providerId="LiveId" clId="{0CAA4B7C-03AF-4B67-B06A-27DE419C1A84}" dt="2023-07-26T18:08:26.432" v="58"/>
          <ac:spMkLst>
            <pc:docMk/>
            <pc:sldMk cId="3757265641" sldId="292"/>
            <ac:spMk id="6" creationId="{793C5755-674D-BE69-AA25-363972630FE1}"/>
          </ac:spMkLst>
        </pc:spChg>
        <pc:spChg chg="mod">
          <ac:chgData name="Neemias Informatica Lima" userId="b77af7bd85500281" providerId="LiveId" clId="{0CAA4B7C-03AF-4B67-B06A-27DE419C1A84}" dt="2023-07-26T18:18:44.957" v="318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CAA4B7C-03AF-4B67-B06A-27DE419C1A84}" dt="2023-07-26T18:18:58.570" v="320" actId="6549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0CAA4B7C-03AF-4B67-B06A-27DE419C1A84}" dt="2023-07-26T18:08:25.762" v="57" actId="478"/>
          <ac:picMkLst>
            <pc:docMk/>
            <pc:sldMk cId="3757265641" sldId="292"/>
            <ac:picMk id="4" creationId="{18101A27-5215-1AD7-23D3-2AC39E1D33E4}"/>
          </ac:picMkLst>
        </pc:picChg>
        <pc:picChg chg="add mod">
          <ac:chgData name="Neemias Informatica Lima" userId="b77af7bd85500281" providerId="LiveId" clId="{0CAA4B7C-03AF-4B67-B06A-27DE419C1A84}" dt="2023-07-26T18:08:26.432" v="58"/>
          <ac:picMkLst>
            <pc:docMk/>
            <pc:sldMk cId="3757265641" sldId="292"/>
            <ac:picMk id="7" creationId="{D0747B5C-CB0D-7218-C804-C44785992934}"/>
          </ac:picMkLst>
        </pc:picChg>
      </pc:sldChg>
      <pc:sldChg chg="addSp delSp modSp mod">
        <pc:chgData name="Neemias Informatica Lima" userId="b77af7bd85500281" providerId="LiveId" clId="{0CAA4B7C-03AF-4B67-B06A-27DE419C1A84}" dt="2023-07-26T18:19:50.154" v="355" actId="6549"/>
        <pc:sldMkLst>
          <pc:docMk/>
          <pc:sldMk cId="3114938747" sldId="293"/>
        </pc:sldMkLst>
        <pc:spChg chg="del">
          <ac:chgData name="Neemias Informatica Lima" userId="b77af7bd85500281" providerId="LiveId" clId="{0CAA4B7C-03AF-4B67-B06A-27DE419C1A84}" dt="2023-07-26T18:08:37.328" v="59" actId="478"/>
          <ac:spMkLst>
            <pc:docMk/>
            <pc:sldMk cId="3114938747" sldId="293"/>
            <ac:spMk id="2" creationId="{A01FF848-484B-428C-ED25-99D731123C8A}"/>
          </ac:spMkLst>
        </pc:spChg>
        <pc:spChg chg="del">
          <ac:chgData name="Neemias Informatica Lima" userId="b77af7bd85500281" providerId="LiveId" clId="{0CAA4B7C-03AF-4B67-B06A-27DE419C1A84}" dt="2023-07-26T18:08:37.328" v="59" actId="478"/>
          <ac:spMkLst>
            <pc:docMk/>
            <pc:sldMk cId="3114938747" sldId="293"/>
            <ac:spMk id="3" creationId="{1E5AD6DA-D2E5-241A-30E7-31E2FDD54B3D}"/>
          </ac:spMkLst>
        </pc:spChg>
        <pc:spChg chg="add mod">
          <ac:chgData name="Neemias Informatica Lima" userId="b77af7bd85500281" providerId="LiveId" clId="{0CAA4B7C-03AF-4B67-B06A-27DE419C1A84}" dt="2023-07-26T18:08:37.652" v="60"/>
          <ac:spMkLst>
            <pc:docMk/>
            <pc:sldMk cId="3114938747" sldId="293"/>
            <ac:spMk id="5" creationId="{92AD7323-ED71-B072-827C-C71EBBD577C1}"/>
          </ac:spMkLst>
        </pc:spChg>
        <pc:spChg chg="add mod">
          <ac:chgData name="Neemias Informatica Lima" userId="b77af7bd85500281" providerId="LiveId" clId="{0CAA4B7C-03AF-4B67-B06A-27DE419C1A84}" dt="2023-07-26T18:08:37.652" v="60"/>
          <ac:spMkLst>
            <pc:docMk/>
            <pc:sldMk cId="3114938747" sldId="293"/>
            <ac:spMk id="6" creationId="{FD9318BC-083E-2710-161C-CA561821064B}"/>
          </ac:spMkLst>
        </pc:spChg>
        <pc:spChg chg="mod">
          <ac:chgData name="Neemias Informatica Lima" userId="b77af7bd85500281" providerId="LiveId" clId="{0CAA4B7C-03AF-4B67-B06A-27DE419C1A84}" dt="2023-07-26T18:19:50.154" v="35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0CAA4B7C-03AF-4B67-B06A-27DE419C1A84}" dt="2023-07-26T18:08:37.328" v="59" actId="478"/>
          <ac:picMkLst>
            <pc:docMk/>
            <pc:sldMk cId="3114938747" sldId="293"/>
            <ac:picMk id="4" creationId="{CB7E3565-B6B4-F4B6-6C34-6F248480E373}"/>
          </ac:picMkLst>
        </pc:picChg>
        <pc:picChg chg="add mod">
          <ac:chgData name="Neemias Informatica Lima" userId="b77af7bd85500281" providerId="LiveId" clId="{0CAA4B7C-03AF-4B67-B06A-27DE419C1A84}" dt="2023-07-26T18:08:37.652" v="60"/>
          <ac:picMkLst>
            <pc:docMk/>
            <pc:sldMk cId="3114938747" sldId="293"/>
            <ac:picMk id="7" creationId="{9703BEB7-E708-CC6F-791E-A11C6C0EAAE0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F4AB2238-DDB0-4FFD-94DF-AB51FB9D311E}"/>
    <pc:docChg chg="undo redo custSel modSld">
      <pc:chgData name="Neemias Informatica Lima" userId="b77af7bd85500281" providerId="LiveId" clId="{F4AB2238-DDB0-4FFD-94DF-AB51FB9D311E}" dt="2023-07-26T18:04:05.108" v="328" actId="20577"/>
      <pc:docMkLst>
        <pc:docMk/>
      </pc:docMkLst>
      <pc:sldChg chg="addSp delSp modSp mod">
        <pc:chgData name="Neemias Informatica Lima" userId="b77af7bd85500281" providerId="LiveId" clId="{F4AB2238-DDB0-4FFD-94DF-AB51FB9D311E}" dt="2023-07-26T17:43:43.075" v="27"/>
        <pc:sldMkLst>
          <pc:docMk/>
          <pc:sldMk cId="2232331225" sldId="280"/>
        </pc:sldMkLst>
        <pc:spChg chg="mod">
          <ac:chgData name="Neemias Informatica Lima" userId="b77af7bd85500281" providerId="LiveId" clId="{F4AB2238-DDB0-4FFD-94DF-AB51FB9D311E}" dt="2023-07-26T17:42:09.507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1:58.36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2:33.020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1:52.599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2:44.132" v="1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3:43.075" v="27"/>
          <ac:picMkLst>
            <pc:docMk/>
            <pc:sldMk cId="2232331225" sldId="280"/>
            <ac:picMk id="3" creationId="{76EDAD29-699B-6EF1-D25D-35EE748C36E3}"/>
          </ac:picMkLst>
        </pc:picChg>
        <pc:picChg chg="del">
          <ac:chgData name="Neemias Informatica Lima" userId="b77af7bd85500281" providerId="LiveId" clId="{F4AB2238-DDB0-4FFD-94DF-AB51FB9D311E}" dt="2023-07-26T17:43:21.892" v="20" actId="478"/>
          <ac:picMkLst>
            <pc:docMk/>
            <pc:sldMk cId="2232331225" sldId="280"/>
            <ac:picMk id="8" creationId="{57DE69A7-2848-6740-B1F6-DF4B01C7D6ED}"/>
          </ac:picMkLst>
        </pc:picChg>
      </pc:sldChg>
      <pc:sldChg chg="addSp delSp modSp mod">
        <pc:chgData name="Neemias Informatica Lima" userId="b77af7bd85500281" providerId="LiveId" clId="{F4AB2238-DDB0-4FFD-94DF-AB51FB9D311E}" dt="2023-07-26T17:44:54.248" v="46"/>
        <pc:sldMkLst>
          <pc:docMk/>
          <pc:sldMk cId="2103443556" sldId="281"/>
        </pc:sldMkLst>
        <pc:spChg chg="mod">
          <ac:chgData name="Neemias Informatica Lima" userId="b77af7bd85500281" providerId="LiveId" clId="{F4AB2238-DDB0-4FFD-94DF-AB51FB9D311E}" dt="2023-07-26T17:44:17.234" v="3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4:31.073" v="3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44:54.248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4:40.449" v="43" actId="1076"/>
          <ac:picMkLst>
            <pc:docMk/>
            <pc:sldMk cId="2103443556" sldId="281"/>
            <ac:picMk id="2" creationId="{22BE3A3B-4DC5-9F1B-3A0F-E8BA39976511}"/>
          </ac:picMkLst>
        </pc:picChg>
        <pc:picChg chg="del">
          <ac:chgData name="Neemias Informatica Lima" userId="b77af7bd85500281" providerId="LiveId" clId="{F4AB2238-DDB0-4FFD-94DF-AB51FB9D311E}" dt="2023-07-26T17:44:26.492" v="37" actId="478"/>
          <ac:picMkLst>
            <pc:docMk/>
            <pc:sldMk cId="2103443556" sldId="281"/>
            <ac:picMk id="4" creationId="{9E8A1311-58E1-9748-3416-D9948ACEA626}"/>
          </ac:picMkLst>
        </pc:picChg>
      </pc:sldChg>
      <pc:sldChg chg="addSp delSp modSp mod">
        <pc:chgData name="Neemias Informatica Lima" userId="b77af7bd85500281" providerId="LiveId" clId="{F4AB2238-DDB0-4FFD-94DF-AB51FB9D311E}" dt="2023-07-26T17:55:38.583" v="116" actId="6549"/>
        <pc:sldMkLst>
          <pc:docMk/>
          <pc:sldMk cId="3683219421" sldId="282"/>
        </pc:sldMkLst>
        <pc:spChg chg="add mod">
          <ac:chgData name="Neemias Informatica Lima" userId="b77af7bd85500281" providerId="LiveId" clId="{F4AB2238-DDB0-4FFD-94DF-AB51FB9D311E}" dt="2023-07-26T17:45:10.482" v="50"/>
          <ac:spMkLst>
            <pc:docMk/>
            <pc:sldMk cId="3683219421" sldId="282"/>
            <ac:spMk id="2" creationId="{50E9C79B-1899-AA2B-EB8E-BFA3C9406545}"/>
          </ac:spMkLst>
        </pc:spChg>
        <pc:spChg chg="add mod">
          <ac:chgData name="Neemias Informatica Lima" userId="b77af7bd85500281" providerId="LiveId" clId="{F4AB2238-DDB0-4FFD-94DF-AB51FB9D311E}" dt="2023-07-26T17:45:10.482" v="50"/>
          <ac:spMkLst>
            <pc:docMk/>
            <pc:sldMk cId="3683219421" sldId="282"/>
            <ac:spMk id="4" creationId="{7179FC74-E591-85DC-0825-E0192A48393D}"/>
          </ac:spMkLst>
        </pc:spChg>
        <pc:spChg chg="del">
          <ac:chgData name="Neemias Informatica Lima" userId="b77af7bd85500281" providerId="LiveId" clId="{F4AB2238-DDB0-4FFD-94DF-AB51FB9D311E}" dt="2023-07-26T17:45:10.124" v="49" actId="478"/>
          <ac:spMkLst>
            <pc:docMk/>
            <pc:sldMk cId="3683219421" sldId="282"/>
            <ac:spMk id="6" creationId="{410F2504-247C-0A7D-4F81-193327E647BA}"/>
          </ac:spMkLst>
        </pc:spChg>
        <pc:spChg chg="del">
          <ac:chgData name="Neemias Informatica Lima" userId="b77af7bd85500281" providerId="LiveId" clId="{F4AB2238-DDB0-4FFD-94DF-AB51FB9D311E}" dt="2023-07-26T17:45:10.124" v="49" actId="478"/>
          <ac:spMkLst>
            <pc:docMk/>
            <pc:sldMk cId="3683219421" sldId="282"/>
            <ac:spMk id="7" creationId="{FB295B0A-2A35-857D-2E6B-956D339C76B4}"/>
          </ac:spMkLst>
        </pc:spChg>
        <pc:spChg chg="mod">
          <ac:chgData name="Neemias Informatica Lima" userId="b77af7bd85500281" providerId="LiveId" clId="{F4AB2238-DDB0-4FFD-94DF-AB51FB9D311E}" dt="2023-07-26T17:55:38.583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4:28.891" v="8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5:10.482" v="50"/>
          <ac:picMkLst>
            <pc:docMk/>
            <pc:sldMk cId="3683219421" sldId="282"/>
            <ac:picMk id="5" creationId="{9929A71F-60E3-1F9C-490D-079A3C088436}"/>
          </ac:picMkLst>
        </pc:picChg>
        <pc:picChg chg="del">
          <ac:chgData name="Neemias Informatica Lima" userId="b77af7bd85500281" providerId="LiveId" clId="{F4AB2238-DDB0-4FFD-94DF-AB51FB9D311E}" dt="2023-07-26T17:45:10.124" v="49" actId="478"/>
          <ac:picMkLst>
            <pc:docMk/>
            <pc:sldMk cId="3683219421" sldId="282"/>
            <ac:picMk id="8" creationId="{682C66E8-F259-4FBE-1742-9F4AB1054108}"/>
          </ac:picMkLst>
        </pc:picChg>
      </pc:sldChg>
      <pc:sldChg chg="addSp delSp modSp mod">
        <pc:chgData name="Neemias Informatica Lima" userId="b77af7bd85500281" providerId="LiveId" clId="{F4AB2238-DDB0-4FFD-94DF-AB51FB9D311E}" dt="2023-07-26T17:56:47.244" v="147" actId="20577"/>
        <pc:sldMkLst>
          <pc:docMk/>
          <pc:sldMk cId="3902406419" sldId="283"/>
        </pc:sldMkLst>
        <pc:spChg chg="add mod">
          <ac:chgData name="Neemias Informatica Lima" userId="b77af7bd85500281" providerId="LiveId" clId="{F4AB2238-DDB0-4FFD-94DF-AB51FB9D311E}" dt="2023-07-26T17:45:16.346" v="52"/>
          <ac:spMkLst>
            <pc:docMk/>
            <pc:sldMk cId="3902406419" sldId="283"/>
            <ac:spMk id="2" creationId="{CF01C81F-CAF9-3A16-2060-FB3FEDB8ECDD}"/>
          </ac:spMkLst>
        </pc:spChg>
        <pc:spChg chg="add mod">
          <ac:chgData name="Neemias Informatica Lima" userId="b77af7bd85500281" providerId="LiveId" clId="{F4AB2238-DDB0-4FFD-94DF-AB51FB9D311E}" dt="2023-07-26T17:45:16.346" v="52"/>
          <ac:spMkLst>
            <pc:docMk/>
            <pc:sldMk cId="3902406419" sldId="283"/>
            <ac:spMk id="3" creationId="{BAEE7B68-D238-25F6-546B-8CE7D56E1779}"/>
          </ac:spMkLst>
        </pc:spChg>
        <pc:spChg chg="del">
          <ac:chgData name="Neemias Informatica Lima" userId="b77af7bd85500281" providerId="LiveId" clId="{F4AB2238-DDB0-4FFD-94DF-AB51FB9D311E}" dt="2023-07-26T17:45:16.020" v="51" actId="478"/>
          <ac:spMkLst>
            <pc:docMk/>
            <pc:sldMk cId="3902406419" sldId="283"/>
            <ac:spMk id="5" creationId="{BD074D8D-8F88-786D-A20D-F0750219EA72}"/>
          </ac:spMkLst>
        </pc:spChg>
        <pc:spChg chg="del">
          <ac:chgData name="Neemias Informatica Lima" userId="b77af7bd85500281" providerId="LiveId" clId="{F4AB2238-DDB0-4FFD-94DF-AB51FB9D311E}" dt="2023-07-26T17:45:16.020" v="51" actId="478"/>
          <ac:spMkLst>
            <pc:docMk/>
            <pc:sldMk cId="3902406419" sldId="283"/>
            <ac:spMk id="6" creationId="{5D306F2F-89D9-75CC-F460-B128D8F015B1}"/>
          </ac:spMkLst>
        </pc:spChg>
        <pc:spChg chg="mod">
          <ac:chgData name="Neemias Informatica Lima" userId="b77af7bd85500281" providerId="LiveId" clId="{F4AB2238-DDB0-4FFD-94DF-AB51FB9D311E}" dt="2023-07-26T17:56:09.364" v="11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6:47.244" v="14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4AB2238-DDB0-4FFD-94DF-AB51FB9D311E}" dt="2023-07-26T17:45:16.346" v="52"/>
          <ac:picMkLst>
            <pc:docMk/>
            <pc:sldMk cId="3902406419" sldId="283"/>
            <ac:picMk id="4" creationId="{913D4C99-31F8-ABE4-5DE2-0F77EFF4D3B3}"/>
          </ac:picMkLst>
        </pc:picChg>
        <pc:picChg chg="del">
          <ac:chgData name="Neemias Informatica Lima" userId="b77af7bd85500281" providerId="LiveId" clId="{F4AB2238-DDB0-4FFD-94DF-AB51FB9D311E}" dt="2023-07-26T17:45:16.020" v="51" actId="478"/>
          <ac:picMkLst>
            <pc:docMk/>
            <pc:sldMk cId="3902406419" sldId="283"/>
            <ac:picMk id="7" creationId="{18FDED7E-1C40-1E0B-5A57-D72DAD2508C9}"/>
          </ac:picMkLst>
        </pc:picChg>
      </pc:sldChg>
      <pc:sldChg chg="addSp delSp modSp mod">
        <pc:chgData name="Neemias Informatica Lima" userId="b77af7bd85500281" providerId="LiveId" clId="{F4AB2238-DDB0-4FFD-94DF-AB51FB9D311E}" dt="2023-07-26T17:58:47.906" v="206" actId="20577"/>
        <pc:sldMkLst>
          <pc:docMk/>
          <pc:sldMk cId="2424059023" sldId="284"/>
        </pc:sldMkLst>
        <pc:spChg chg="add mod">
          <ac:chgData name="Neemias Informatica Lima" userId="b77af7bd85500281" providerId="LiveId" clId="{F4AB2238-DDB0-4FFD-94DF-AB51FB9D311E}" dt="2023-07-26T17:46:00.221" v="56"/>
          <ac:spMkLst>
            <pc:docMk/>
            <pc:sldMk cId="2424059023" sldId="284"/>
            <ac:spMk id="2" creationId="{78EFE7C1-494D-661A-ABE9-EC93500F3A24}"/>
          </ac:spMkLst>
        </pc:spChg>
        <pc:spChg chg="add mod">
          <ac:chgData name="Neemias Informatica Lima" userId="b77af7bd85500281" providerId="LiveId" clId="{F4AB2238-DDB0-4FFD-94DF-AB51FB9D311E}" dt="2023-07-26T17:46:00.221" v="56"/>
          <ac:spMkLst>
            <pc:docMk/>
            <pc:sldMk cId="2424059023" sldId="284"/>
            <ac:spMk id="3" creationId="{8497219F-A494-5441-1FBE-E2C50795B6F7}"/>
          </ac:spMkLst>
        </pc:spChg>
        <pc:spChg chg="del">
          <ac:chgData name="Neemias Informatica Lima" userId="b77af7bd85500281" providerId="LiveId" clId="{F4AB2238-DDB0-4FFD-94DF-AB51FB9D311E}" dt="2023-07-26T17:45:59.867" v="55" actId="478"/>
          <ac:spMkLst>
            <pc:docMk/>
            <pc:sldMk cId="2424059023" sldId="284"/>
            <ac:spMk id="8" creationId="{F32C15B0-9060-BF2B-3695-9D8A135CC476}"/>
          </ac:spMkLst>
        </pc:spChg>
        <pc:spChg chg="del">
          <ac:chgData name="Neemias Informatica Lima" userId="b77af7bd85500281" providerId="LiveId" clId="{F4AB2238-DDB0-4FFD-94DF-AB51FB9D311E}" dt="2023-07-26T17:45:59.867" v="55" actId="478"/>
          <ac:spMkLst>
            <pc:docMk/>
            <pc:sldMk cId="2424059023" sldId="284"/>
            <ac:spMk id="11" creationId="{9C44D6C6-B9E7-855F-BFAF-88A3CBC07029}"/>
          </ac:spMkLst>
        </pc:spChg>
        <pc:spChg chg="mod">
          <ac:chgData name="Neemias Informatica Lima" userId="b77af7bd85500281" providerId="LiveId" clId="{F4AB2238-DDB0-4FFD-94DF-AB51FB9D311E}" dt="2023-07-26T17:58:02.168" v="18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8:47.906" v="20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4AB2238-DDB0-4FFD-94DF-AB51FB9D311E}" dt="2023-07-26T17:46:00.221" v="56"/>
          <ac:picMkLst>
            <pc:docMk/>
            <pc:sldMk cId="2424059023" sldId="284"/>
            <ac:picMk id="4" creationId="{14361C65-068A-3170-E930-8CBCDFC43DC4}"/>
          </ac:picMkLst>
        </pc:picChg>
        <pc:picChg chg="del">
          <ac:chgData name="Neemias Informatica Lima" userId="b77af7bd85500281" providerId="LiveId" clId="{F4AB2238-DDB0-4FFD-94DF-AB51FB9D311E}" dt="2023-07-26T17:45:59.867" v="55" actId="478"/>
          <ac:picMkLst>
            <pc:docMk/>
            <pc:sldMk cId="2424059023" sldId="284"/>
            <ac:picMk id="12" creationId="{572A1B1A-8469-A3A9-8BEB-A63CA1F920D0}"/>
          </ac:picMkLst>
        </pc:picChg>
      </pc:sldChg>
      <pc:sldChg chg="addSp delSp modSp mod">
        <pc:chgData name="Neemias Informatica Lima" userId="b77af7bd85500281" providerId="LiveId" clId="{F4AB2238-DDB0-4FFD-94DF-AB51FB9D311E}" dt="2023-07-26T18:00:39.531" v="238" actId="20577"/>
        <pc:sldMkLst>
          <pc:docMk/>
          <pc:sldMk cId="2241968852" sldId="285"/>
        </pc:sldMkLst>
        <pc:spChg chg="add mod">
          <ac:chgData name="Neemias Informatica Lima" userId="b77af7bd85500281" providerId="LiveId" clId="{F4AB2238-DDB0-4FFD-94DF-AB51FB9D311E}" dt="2023-07-26T17:46:10.477" v="60"/>
          <ac:spMkLst>
            <pc:docMk/>
            <pc:sldMk cId="2241968852" sldId="285"/>
            <ac:spMk id="2" creationId="{A9D1A134-E9BA-D1D5-5BC7-0B7A29BFAC97}"/>
          </ac:spMkLst>
        </pc:spChg>
        <pc:spChg chg="add mod">
          <ac:chgData name="Neemias Informatica Lima" userId="b77af7bd85500281" providerId="LiveId" clId="{F4AB2238-DDB0-4FFD-94DF-AB51FB9D311E}" dt="2023-07-26T17:46:10.477" v="60"/>
          <ac:spMkLst>
            <pc:docMk/>
            <pc:sldMk cId="2241968852" sldId="285"/>
            <ac:spMk id="3" creationId="{0B863317-6846-5CC4-15F3-D3C102DCC4AF}"/>
          </ac:spMkLst>
        </pc:spChg>
        <pc:spChg chg="del">
          <ac:chgData name="Neemias Informatica Lima" userId="b77af7bd85500281" providerId="LiveId" clId="{F4AB2238-DDB0-4FFD-94DF-AB51FB9D311E}" dt="2023-07-26T17:46:10.167" v="59" actId="478"/>
          <ac:spMkLst>
            <pc:docMk/>
            <pc:sldMk cId="2241968852" sldId="285"/>
            <ac:spMk id="5" creationId="{2CAFBAB3-494C-BBFC-5DEA-60CC80227B44}"/>
          </ac:spMkLst>
        </pc:spChg>
        <pc:spChg chg="del">
          <ac:chgData name="Neemias Informatica Lima" userId="b77af7bd85500281" providerId="LiveId" clId="{F4AB2238-DDB0-4FFD-94DF-AB51FB9D311E}" dt="2023-07-26T17:46:10.167" v="59" actId="478"/>
          <ac:spMkLst>
            <pc:docMk/>
            <pc:sldMk cId="2241968852" sldId="285"/>
            <ac:spMk id="6" creationId="{33822783-E1F2-CA79-823B-640910977B59}"/>
          </ac:spMkLst>
        </pc:spChg>
        <pc:spChg chg="mod">
          <ac:chgData name="Neemias Informatica Lima" userId="b77af7bd85500281" providerId="LiveId" clId="{F4AB2238-DDB0-4FFD-94DF-AB51FB9D311E}" dt="2023-07-26T17:59:55.936" v="21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8:00:39.531" v="23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4AB2238-DDB0-4FFD-94DF-AB51FB9D311E}" dt="2023-07-26T17:46:10.477" v="60"/>
          <ac:picMkLst>
            <pc:docMk/>
            <pc:sldMk cId="2241968852" sldId="285"/>
            <ac:picMk id="4" creationId="{89D40398-0EEE-0F34-356A-62A12E3C51DE}"/>
          </ac:picMkLst>
        </pc:picChg>
        <pc:picChg chg="del">
          <ac:chgData name="Neemias Informatica Lima" userId="b77af7bd85500281" providerId="LiveId" clId="{F4AB2238-DDB0-4FFD-94DF-AB51FB9D311E}" dt="2023-07-26T17:46:10.167" v="59" actId="478"/>
          <ac:picMkLst>
            <pc:docMk/>
            <pc:sldMk cId="2241968852" sldId="285"/>
            <ac:picMk id="7" creationId="{3FFD0A76-13CF-39F0-3D82-962DC68DEC6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2:52.531" v="297" actId="6549"/>
        <pc:sldMkLst>
          <pc:docMk/>
          <pc:sldMk cId="1959249856" sldId="286"/>
        </pc:sldMkLst>
        <pc:spChg chg="add mod">
          <ac:chgData name="Neemias Informatica Lima" userId="b77af7bd85500281" providerId="LiveId" clId="{F4AB2238-DDB0-4FFD-94DF-AB51FB9D311E}" dt="2023-07-26T17:52:49.744" v="64"/>
          <ac:spMkLst>
            <pc:docMk/>
            <pc:sldMk cId="1959249856" sldId="286"/>
            <ac:spMk id="2" creationId="{0648F49D-DFB0-6490-ADB2-DF7FE35E9AC4}"/>
          </ac:spMkLst>
        </pc:spChg>
        <pc:spChg chg="add mod">
          <ac:chgData name="Neemias Informatica Lima" userId="b77af7bd85500281" providerId="LiveId" clId="{F4AB2238-DDB0-4FFD-94DF-AB51FB9D311E}" dt="2023-07-26T17:52:49.744" v="64"/>
          <ac:spMkLst>
            <pc:docMk/>
            <pc:sldMk cId="1959249856" sldId="286"/>
            <ac:spMk id="3" creationId="{5D7E1E0D-E415-5D5A-AFC8-12D3815E504F}"/>
          </ac:spMkLst>
        </pc:spChg>
        <pc:spChg chg="del">
          <ac:chgData name="Neemias Informatica Lima" userId="b77af7bd85500281" providerId="LiveId" clId="{F4AB2238-DDB0-4FFD-94DF-AB51FB9D311E}" dt="2023-07-26T17:52:49.418" v="63" actId="478"/>
          <ac:spMkLst>
            <pc:docMk/>
            <pc:sldMk cId="1959249856" sldId="286"/>
            <ac:spMk id="5" creationId="{7922F46D-1A6F-DEB3-DBD5-1820A02BD03F}"/>
          </ac:spMkLst>
        </pc:spChg>
        <pc:spChg chg="del">
          <ac:chgData name="Neemias Informatica Lima" userId="b77af7bd85500281" providerId="LiveId" clId="{F4AB2238-DDB0-4FFD-94DF-AB51FB9D311E}" dt="2023-07-26T17:52:49.418" v="63" actId="478"/>
          <ac:spMkLst>
            <pc:docMk/>
            <pc:sldMk cId="1959249856" sldId="286"/>
            <ac:spMk id="6" creationId="{5B25098C-41AF-756E-C072-D4CED628464D}"/>
          </ac:spMkLst>
        </pc:spChg>
        <pc:spChg chg="mod">
          <ac:chgData name="Neemias Informatica Lima" userId="b77af7bd85500281" providerId="LiveId" clId="{F4AB2238-DDB0-4FFD-94DF-AB51FB9D311E}" dt="2023-07-26T18:01:28.728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8:02:52.531" v="297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4AB2238-DDB0-4FFD-94DF-AB51FB9D311E}" dt="2023-07-26T17:52:49.744" v="64"/>
          <ac:picMkLst>
            <pc:docMk/>
            <pc:sldMk cId="1959249856" sldId="286"/>
            <ac:picMk id="4" creationId="{2B25B7E8-081E-2501-EA27-2A506C0DB0FC}"/>
          </ac:picMkLst>
        </pc:picChg>
        <pc:picChg chg="del">
          <ac:chgData name="Neemias Informatica Lima" userId="b77af7bd85500281" providerId="LiveId" clId="{F4AB2238-DDB0-4FFD-94DF-AB51FB9D311E}" dt="2023-07-26T17:52:49.418" v="63" actId="478"/>
          <ac:picMkLst>
            <pc:docMk/>
            <pc:sldMk cId="1959249856" sldId="286"/>
            <ac:picMk id="7" creationId="{B4760752-CAF5-03AE-12EC-AFE9B0E88357}"/>
          </ac:picMkLst>
        </pc:picChg>
      </pc:sldChg>
      <pc:sldChg chg="addSp delSp modSp mod">
        <pc:chgData name="Neemias Informatica Lima" userId="b77af7bd85500281" providerId="LiveId" clId="{F4AB2238-DDB0-4FFD-94DF-AB51FB9D311E}" dt="2023-07-26T18:04:05.108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F4AB2238-DDB0-4FFD-94DF-AB51FB9D311E}" dt="2023-07-26T17:53:13.476" v="70"/>
          <ac:spMkLst>
            <pc:docMk/>
            <pc:sldMk cId="2857006406" sldId="287"/>
            <ac:spMk id="2" creationId="{FCE21417-65DB-56A9-86EC-CBBAF8C3AAE5}"/>
          </ac:spMkLst>
        </pc:spChg>
        <pc:spChg chg="add mod">
          <ac:chgData name="Neemias Informatica Lima" userId="b77af7bd85500281" providerId="LiveId" clId="{F4AB2238-DDB0-4FFD-94DF-AB51FB9D311E}" dt="2023-07-26T17:53:13.476" v="70"/>
          <ac:spMkLst>
            <pc:docMk/>
            <pc:sldMk cId="2857006406" sldId="287"/>
            <ac:spMk id="3" creationId="{5D56DF2F-EC81-C908-73E5-DBCD0D04F4B3}"/>
          </ac:spMkLst>
        </pc:spChg>
        <pc:spChg chg="del">
          <ac:chgData name="Neemias Informatica Lima" userId="b77af7bd85500281" providerId="LiveId" clId="{F4AB2238-DDB0-4FFD-94DF-AB51FB9D311E}" dt="2023-07-26T17:53:13.151" v="69" actId="478"/>
          <ac:spMkLst>
            <pc:docMk/>
            <pc:sldMk cId="2857006406" sldId="287"/>
            <ac:spMk id="5" creationId="{DA0C34AA-9891-BE5C-D710-E947EF673265}"/>
          </ac:spMkLst>
        </pc:spChg>
        <pc:spChg chg="del">
          <ac:chgData name="Neemias Informatica Lima" userId="b77af7bd85500281" providerId="LiveId" clId="{F4AB2238-DDB0-4FFD-94DF-AB51FB9D311E}" dt="2023-07-26T17:53:13.151" v="69" actId="478"/>
          <ac:spMkLst>
            <pc:docMk/>
            <pc:sldMk cId="2857006406" sldId="287"/>
            <ac:spMk id="6" creationId="{CB4B54B1-3AF8-2E0A-3966-4845D91DB5F5}"/>
          </ac:spMkLst>
        </pc:spChg>
        <pc:spChg chg="mod">
          <ac:chgData name="Neemias Informatica Lima" userId="b77af7bd85500281" providerId="LiveId" clId="{F4AB2238-DDB0-4FFD-94DF-AB51FB9D311E}" dt="2023-07-26T18:04:05.108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4AB2238-DDB0-4FFD-94DF-AB51FB9D311E}" dt="2023-07-26T17:53:13.476" v="70"/>
          <ac:picMkLst>
            <pc:docMk/>
            <pc:sldMk cId="2857006406" sldId="287"/>
            <ac:picMk id="4" creationId="{AC11866F-1BE9-6FB9-FA77-9A8F66939B65}"/>
          </ac:picMkLst>
        </pc:picChg>
        <pc:picChg chg="del">
          <ac:chgData name="Neemias Informatica Lima" userId="b77af7bd85500281" providerId="LiveId" clId="{F4AB2238-DDB0-4FFD-94DF-AB51FB9D311E}" dt="2023-07-26T17:53:13.151" v="69" actId="478"/>
          <ac:picMkLst>
            <pc:docMk/>
            <pc:sldMk cId="2857006406" sldId="287"/>
            <ac:picMk id="7" creationId="{A86564CC-2062-5BC8-E3CF-543B80053680}"/>
          </ac:picMkLst>
        </pc:picChg>
      </pc:sldChg>
      <pc:sldChg chg="addSp delSp modSp mod">
        <pc:chgData name="Neemias Informatica Lima" userId="b77af7bd85500281" providerId="LiveId" clId="{F4AB2238-DDB0-4FFD-94DF-AB51FB9D311E}" dt="2023-07-26T17:54:59.387" v="91" actId="20577"/>
        <pc:sldMkLst>
          <pc:docMk/>
          <pc:sldMk cId="2630436816" sldId="288"/>
        </pc:sldMkLst>
        <pc:spChg chg="del">
          <ac:chgData name="Neemias Informatica Lima" userId="b77af7bd85500281" providerId="LiveId" clId="{F4AB2238-DDB0-4FFD-94DF-AB51FB9D311E}" dt="2023-07-26T17:45:02.612" v="47" actId="478"/>
          <ac:spMkLst>
            <pc:docMk/>
            <pc:sldMk cId="2630436816" sldId="288"/>
            <ac:spMk id="2" creationId="{B2DBFDF4-96AF-72E1-6077-DC65A403A28C}"/>
          </ac:spMkLst>
        </pc:spChg>
        <pc:spChg chg="del">
          <ac:chgData name="Neemias Informatica Lima" userId="b77af7bd85500281" providerId="LiveId" clId="{F4AB2238-DDB0-4FFD-94DF-AB51FB9D311E}" dt="2023-07-26T17:45:02.612" v="47" actId="478"/>
          <ac:spMkLst>
            <pc:docMk/>
            <pc:sldMk cId="2630436816" sldId="288"/>
            <ac:spMk id="3" creationId="{DD8BC2E5-6B5E-7D62-C6BD-C6B9C7CC2C93}"/>
          </ac:spMkLst>
        </pc:spChg>
        <pc:spChg chg="add mod">
          <ac:chgData name="Neemias Informatica Lima" userId="b77af7bd85500281" providerId="LiveId" clId="{F4AB2238-DDB0-4FFD-94DF-AB51FB9D311E}" dt="2023-07-26T17:45:02.931" v="48"/>
          <ac:spMkLst>
            <pc:docMk/>
            <pc:sldMk cId="2630436816" sldId="288"/>
            <ac:spMk id="5" creationId="{1C09E4BE-DA0C-1512-68A7-0CCA3A64A1D0}"/>
          </ac:spMkLst>
        </pc:spChg>
        <pc:spChg chg="add mod">
          <ac:chgData name="Neemias Informatica Lima" userId="b77af7bd85500281" providerId="LiveId" clId="{F4AB2238-DDB0-4FFD-94DF-AB51FB9D311E}" dt="2023-07-26T17:45:02.931" v="48"/>
          <ac:spMkLst>
            <pc:docMk/>
            <pc:sldMk cId="2630436816" sldId="288"/>
            <ac:spMk id="6" creationId="{9B5AB383-275B-0A0C-AB32-999FA2346553}"/>
          </ac:spMkLst>
        </pc:spChg>
        <pc:spChg chg="mod">
          <ac:chgData name="Neemias Informatica Lima" userId="b77af7bd85500281" providerId="LiveId" clId="{F4AB2238-DDB0-4FFD-94DF-AB51FB9D311E}" dt="2023-07-26T17:54:59.387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4AB2238-DDB0-4FFD-94DF-AB51FB9D311E}" dt="2023-07-26T17:53:37.851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4AB2238-DDB0-4FFD-94DF-AB51FB9D311E}" dt="2023-07-26T17:45:02.612" v="47" actId="478"/>
          <ac:picMkLst>
            <pc:docMk/>
            <pc:sldMk cId="2630436816" sldId="288"/>
            <ac:picMk id="4" creationId="{BE51B6F9-9134-4D19-1915-988CD38C0C97}"/>
          </ac:picMkLst>
        </pc:picChg>
        <pc:picChg chg="add mod">
          <ac:chgData name="Neemias Informatica Lima" userId="b77af7bd85500281" providerId="LiveId" clId="{F4AB2238-DDB0-4FFD-94DF-AB51FB9D311E}" dt="2023-07-26T17:45:02.931" v="48"/>
          <ac:picMkLst>
            <pc:docMk/>
            <pc:sldMk cId="2630436816" sldId="288"/>
            <ac:picMk id="7" creationId="{C33B4C6D-B6AF-DB32-3094-5AED1A775059}"/>
          </ac:picMkLst>
        </pc:picChg>
      </pc:sldChg>
      <pc:sldChg chg="addSp delSp modSp mod">
        <pc:chgData name="Neemias Informatica Lima" userId="b77af7bd85500281" providerId="LiveId" clId="{F4AB2238-DDB0-4FFD-94DF-AB51FB9D311E}" dt="2023-07-26T17:57:40.866" v="186"/>
        <pc:sldMkLst>
          <pc:docMk/>
          <pc:sldMk cId="3032827026" sldId="289"/>
        </pc:sldMkLst>
        <pc:spChg chg="add mod">
          <ac:chgData name="Neemias Informatica Lima" userId="b77af7bd85500281" providerId="LiveId" clId="{F4AB2238-DDB0-4FFD-94DF-AB51FB9D311E}" dt="2023-07-26T17:45:21.686" v="54"/>
          <ac:spMkLst>
            <pc:docMk/>
            <pc:sldMk cId="3032827026" sldId="289"/>
            <ac:spMk id="2" creationId="{C5276C5A-AA8D-B082-3AF7-1A048C0BA0DF}"/>
          </ac:spMkLst>
        </pc:spChg>
        <pc:spChg chg="add mod">
          <ac:chgData name="Neemias Informatica Lima" userId="b77af7bd85500281" providerId="LiveId" clId="{F4AB2238-DDB0-4FFD-94DF-AB51FB9D311E}" dt="2023-07-26T17:45:21.686" v="54"/>
          <ac:spMkLst>
            <pc:docMk/>
            <pc:sldMk cId="3032827026" sldId="289"/>
            <ac:spMk id="3" creationId="{26053D61-E39F-2C4E-954D-904A098B6886}"/>
          </ac:spMkLst>
        </pc:spChg>
        <pc:spChg chg="del">
          <ac:chgData name="Neemias Informatica Lima" userId="b77af7bd85500281" providerId="LiveId" clId="{F4AB2238-DDB0-4FFD-94DF-AB51FB9D311E}" dt="2023-07-26T17:45:21.356" v="53" actId="478"/>
          <ac:spMkLst>
            <pc:docMk/>
            <pc:sldMk cId="3032827026" sldId="289"/>
            <ac:spMk id="5" creationId="{5261C79E-15C2-5F75-C375-B7C7889A38EA}"/>
          </ac:spMkLst>
        </pc:spChg>
        <pc:spChg chg="del">
          <ac:chgData name="Neemias Informatica Lima" userId="b77af7bd85500281" providerId="LiveId" clId="{F4AB2238-DDB0-4FFD-94DF-AB51FB9D311E}" dt="2023-07-26T17:45:21.356" v="53" actId="478"/>
          <ac:spMkLst>
            <pc:docMk/>
            <pc:sldMk cId="3032827026" sldId="289"/>
            <ac:spMk id="6" creationId="{DA4E34B3-D1D8-0E8D-8360-38F781A459F3}"/>
          </ac:spMkLst>
        </pc:spChg>
        <pc:spChg chg="mod">
          <ac:chgData name="Neemias Informatica Lima" userId="b77af7bd85500281" providerId="LiveId" clId="{F4AB2238-DDB0-4FFD-94DF-AB51FB9D311E}" dt="2023-07-26T17:57:40.866" v="18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4AB2238-DDB0-4FFD-94DF-AB51FB9D311E}" dt="2023-07-26T17:56:13.568" v="12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5:21.686" v="54"/>
          <ac:picMkLst>
            <pc:docMk/>
            <pc:sldMk cId="3032827026" sldId="289"/>
            <ac:picMk id="4" creationId="{007FECD2-2FAC-BC85-EC22-1FEC44EE5D2C}"/>
          </ac:picMkLst>
        </pc:picChg>
        <pc:picChg chg="del">
          <ac:chgData name="Neemias Informatica Lima" userId="b77af7bd85500281" providerId="LiveId" clId="{F4AB2238-DDB0-4FFD-94DF-AB51FB9D311E}" dt="2023-07-26T17:45:21.356" v="53" actId="478"/>
          <ac:picMkLst>
            <pc:docMk/>
            <pc:sldMk cId="3032827026" sldId="289"/>
            <ac:picMk id="7" creationId="{483E0E3C-63CE-9138-A01C-1EDC34E7F42E}"/>
          </ac:picMkLst>
        </pc:picChg>
      </pc:sldChg>
      <pc:sldChg chg="addSp delSp modSp mod">
        <pc:chgData name="Neemias Informatica Lima" userId="b77af7bd85500281" providerId="LiveId" clId="{F4AB2238-DDB0-4FFD-94DF-AB51FB9D311E}" dt="2023-07-26T17:59:42.447" v="211"/>
        <pc:sldMkLst>
          <pc:docMk/>
          <pc:sldMk cId="3772032319" sldId="290"/>
        </pc:sldMkLst>
        <pc:spChg chg="add mod">
          <ac:chgData name="Neemias Informatica Lima" userId="b77af7bd85500281" providerId="LiveId" clId="{F4AB2238-DDB0-4FFD-94DF-AB51FB9D311E}" dt="2023-07-26T17:46:05.297" v="58"/>
          <ac:spMkLst>
            <pc:docMk/>
            <pc:sldMk cId="3772032319" sldId="290"/>
            <ac:spMk id="2" creationId="{52096D52-FE5A-BA15-A299-369B40D667A3}"/>
          </ac:spMkLst>
        </pc:spChg>
        <pc:spChg chg="add mod">
          <ac:chgData name="Neemias Informatica Lima" userId="b77af7bd85500281" providerId="LiveId" clId="{F4AB2238-DDB0-4FFD-94DF-AB51FB9D311E}" dt="2023-07-26T17:46:05.297" v="58"/>
          <ac:spMkLst>
            <pc:docMk/>
            <pc:sldMk cId="3772032319" sldId="290"/>
            <ac:spMk id="3" creationId="{CE540B53-3DB6-9175-0D27-7BF8EEFCD092}"/>
          </ac:spMkLst>
        </pc:spChg>
        <pc:spChg chg="del">
          <ac:chgData name="Neemias Informatica Lima" userId="b77af7bd85500281" providerId="LiveId" clId="{F4AB2238-DDB0-4FFD-94DF-AB51FB9D311E}" dt="2023-07-26T17:46:04.968" v="57" actId="478"/>
          <ac:spMkLst>
            <pc:docMk/>
            <pc:sldMk cId="3772032319" sldId="290"/>
            <ac:spMk id="5" creationId="{A0A33FB6-329C-7632-2B30-C7A0633BEC96}"/>
          </ac:spMkLst>
        </pc:spChg>
        <pc:spChg chg="del">
          <ac:chgData name="Neemias Informatica Lima" userId="b77af7bd85500281" providerId="LiveId" clId="{F4AB2238-DDB0-4FFD-94DF-AB51FB9D311E}" dt="2023-07-26T17:46:04.968" v="57" actId="478"/>
          <ac:spMkLst>
            <pc:docMk/>
            <pc:sldMk cId="3772032319" sldId="290"/>
            <ac:spMk id="6" creationId="{F2C45AFB-432F-22AE-9ECF-ADC3B32EFB13}"/>
          </ac:spMkLst>
        </pc:spChg>
        <pc:spChg chg="mod">
          <ac:chgData name="Neemias Informatica Lima" userId="b77af7bd85500281" providerId="LiveId" clId="{F4AB2238-DDB0-4FFD-94DF-AB51FB9D311E}" dt="2023-07-26T17:59:42.447" v="21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4AB2238-DDB0-4FFD-94DF-AB51FB9D311E}" dt="2023-07-26T17:58:06.879" v="19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46:05.297" v="58"/>
          <ac:picMkLst>
            <pc:docMk/>
            <pc:sldMk cId="3772032319" sldId="290"/>
            <ac:picMk id="4" creationId="{6A8EC0C1-39B6-DD4D-568C-352FF8616EFF}"/>
          </ac:picMkLst>
        </pc:picChg>
        <pc:picChg chg="del">
          <ac:chgData name="Neemias Informatica Lima" userId="b77af7bd85500281" providerId="LiveId" clId="{F4AB2238-DDB0-4FFD-94DF-AB51FB9D311E}" dt="2023-07-26T17:46:04.968" v="57" actId="478"/>
          <ac:picMkLst>
            <pc:docMk/>
            <pc:sldMk cId="3772032319" sldId="290"/>
            <ac:picMk id="7" creationId="{8E075B9D-7067-A8F1-DD2C-515A59057E8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1:14.639" v="266" actId="6549"/>
        <pc:sldMkLst>
          <pc:docMk/>
          <pc:sldMk cId="1768216317" sldId="291"/>
        </pc:sldMkLst>
        <pc:spChg chg="add mod">
          <ac:chgData name="Neemias Informatica Lima" userId="b77af7bd85500281" providerId="LiveId" clId="{F4AB2238-DDB0-4FFD-94DF-AB51FB9D311E}" dt="2023-07-26T17:52:44.432" v="62"/>
          <ac:spMkLst>
            <pc:docMk/>
            <pc:sldMk cId="1768216317" sldId="291"/>
            <ac:spMk id="2" creationId="{2C1E28B1-3732-8135-56C5-E4891AC050F5}"/>
          </ac:spMkLst>
        </pc:spChg>
        <pc:spChg chg="add mod">
          <ac:chgData name="Neemias Informatica Lima" userId="b77af7bd85500281" providerId="LiveId" clId="{F4AB2238-DDB0-4FFD-94DF-AB51FB9D311E}" dt="2023-07-26T17:52:44.432" v="62"/>
          <ac:spMkLst>
            <pc:docMk/>
            <pc:sldMk cId="1768216317" sldId="291"/>
            <ac:spMk id="3" creationId="{B8E24841-E111-ABCF-C582-C17A20E87252}"/>
          </ac:spMkLst>
        </pc:spChg>
        <pc:spChg chg="del">
          <ac:chgData name="Neemias Informatica Lima" userId="b77af7bd85500281" providerId="LiveId" clId="{F4AB2238-DDB0-4FFD-94DF-AB51FB9D311E}" dt="2023-07-26T17:52:44.090" v="61" actId="478"/>
          <ac:spMkLst>
            <pc:docMk/>
            <pc:sldMk cId="1768216317" sldId="291"/>
            <ac:spMk id="5" creationId="{F22479E3-CE25-C54B-6B52-C3CA71BEFD6B}"/>
          </ac:spMkLst>
        </pc:spChg>
        <pc:spChg chg="del">
          <ac:chgData name="Neemias Informatica Lima" userId="b77af7bd85500281" providerId="LiveId" clId="{F4AB2238-DDB0-4FFD-94DF-AB51FB9D311E}" dt="2023-07-26T17:52:44.090" v="61" actId="478"/>
          <ac:spMkLst>
            <pc:docMk/>
            <pc:sldMk cId="1768216317" sldId="291"/>
            <ac:spMk id="6" creationId="{77750F1F-96B7-EF35-BE10-0224D385B1AE}"/>
          </ac:spMkLst>
        </pc:spChg>
        <pc:spChg chg="mod">
          <ac:chgData name="Neemias Informatica Lima" userId="b77af7bd85500281" providerId="LiveId" clId="{F4AB2238-DDB0-4FFD-94DF-AB51FB9D311E}" dt="2023-07-26T18:01:14.639" v="26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4AB2238-DDB0-4FFD-94DF-AB51FB9D311E}" dt="2023-07-26T18:00:00.285" v="219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52:44.432" v="62"/>
          <ac:picMkLst>
            <pc:docMk/>
            <pc:sldMk cId="1768216317" sldId="291"/>
            <ac:picMk id="4" creationId="{B92A8D7B-0F42-EE72-8EE5-F8F1E660A012}"/>
          </ac:picMkLst>
        </pc:picChg>
        <pc:picChg chg="del">
          <ac:chgData name="Neemias Informatica Lima" userId="b77af7bd85500281" providerId="LiveId" clId="{F4AB2238-DDB0-4FFD-94DF-AB51FB9D311E}" dt="2023-07-26T17:52:44.090" v="61" actId="478"/>
          <ac:picMkLst>
            <pc:docMk/>
            <pc:sldMk cId="1768216317" sldId="291"/>
            <ac:picMk id="7" creationId="{83F2E7C0-D8A1-45CC-2D1F-20B7B3996BBD}"/>
          </ac:picMkLst>
        </pc:picChg>
      </pc:sldChg>
      <pc:sldChg chg="addSp delSp modSp mod">
        <pc:chgData name="Neemias Informatica Lima" userId="b77af7bd85500281" providerId="LiveId" clId="{F4AB2238-DDB0-4FFD-94DF-AB51FB9D311E}" dt="2023-07-26T18:03:28.546" v="315" actId="6549"/>
        <pc:sldMkLst>
          <pc:docMk/>
          <pc:sldMk cId="3757265641" sldId="292"/>
        </pc:sldMkLst>
        <pc:spChg chg="add mod">
          <ac:chgData name="Neemias Informatica Lima" userId="b77af7bd85500281" providerId="LiveId" clId="{F4AB2238-DDB0-4FFD-94DF-AB51FB9D311E}" dt="2023-07-26T17:52:57.247" v="66"/>
          <ac:spMkLst>
            <pc:docMk/>
            <pc:sldMk cId="3757265641" sldId="292"/>
            <ac:spMk id="2" creationId="{9994B5C3-446C-7FEF-A1D0-6F2AEBB79A5F}"/>
          </ac:spMkLst>
        </pc:spChg>
        <pc:spChg chg="add mod">
          <ac:chgData name="Neemias Informatica Lima" userId="b77af7bd85500281" providerId="LiveId" clId="{F4AB2238-DDB0-4FFD-94DF-AB51FB9D311E}" dt="2023-07-26T17:52:57.247" v="66"/>
          <ac:spMkLst>
            <pc:docMk/>
            <pc:sldMk cId="3757265641" sldId="292"/>
            <ac:spMk id="3" creationId="{5313157C-2966-5275-601D-5B36B6A626C5}"/>
          </ac:spMkLst>
        </pc:spChg>
        <pc:spChg chg="del">
          <ac:chgData name="Neemias Informatica Lima" userId="b77af7bd85500281" providerId="LiveId" clId="{F4AB2238-DDB0-4FFD-94DF-AB51FB9D311E}" dt="2023-07-26T17:52:56.818" v="65" actId="478"/>
          <ac:spMkLst>
            <pc:docMk/>
            <pc:sldMk cId="3757265641" sldId="292"/>
            <ac:spMk id="5" creationId="{6F9FF058-E979-DDD1-47AF-7160FB6670B1}"/>
          </ac:spMkLst>
        </pc:spChg>
        <pc:spChg chg="del">
          <ac:chgData name="Neemias Informatica Lima" userId="b77af7bd85500281" providerId="LiveId" clId="{F4AB2238-DDB0-4FFD-94DF-AB51FB9D311E}" dt="2023-07-26T17:52:56.818" v="65" actId="478"/>
          <ac:spMkLst>
            <pc:docMk/>
            <pc:sldMk cId="3757265641" sldId="292"/>
            <ac:spMk id="6" creationId="{12FB2A76-82AF-B7BB-8D53-F142EC8D81A2}"/>
          </ac:spMkLst>
        </pc:spChg>
        <pc:spChg chg="mod">
          <ac:chgData name="Neemias Informatica Lima" userId="b77af7bd85500281" providerId="LiveId" clId="{F4AB2238-DDB0-4FFD-94DF-AB51FB9D311E}" dt="2023-07-26T18:03:28.546" v="31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4AB2238-DDB0-4FFD-94DF-AB51FB9D311E}" dt="2023-07-26T18:01:37.356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4AB2238-DDB0-4FFD-94DF-AB51FB9D311E}" dt="2023-07-26T17:52:57.247" v="66"/>
          <ac:picMkLst>
            <pc:docMk/>
            <pc:sldMk cId="3757265641" sldId="292"/>
            <ac:picMk id="4" creationId="{18101A27-5215-1AD7-23D3-2AC39E1D33E4}"/>
          </ac:picMkLst>
        </pc:picChg>
        <pc:picChg chg="del">
          <ac:chgData name="Neemias Informatica Lima" userId="b77af7bd85500281" providerId="LiveId" clId="{F4AB2238-DDB0-4FFD-94DF-AB51FB9D311E}" dt="2023-07-26T17:52:56.818" v="65" actId="478"/>
          <ac:picMkLst>
            <pc:docMk/>
            <pc:sldMk cId="3757265641" sldId="292"/>
            <ac:picMk id="7" creationId="{46E1C0F7-2DD9-A110-568C-1AA51E479361}"/>
          </ac:picMkLst>
        </pc:picChg>
      </pc:sldChg>
      <pc:sldChg chg="addSp delSp modSp mod">
        <pc:chgData name="Neemias Informatica Lima" userId="b77af7bd85500281" providerId="LiveId" clId="{F4AB2238-DDB0-4FFD-94DF-AB51FB9D311E}" dt="2023-07-26T18:03:49.435" v="320"/>
        <pc:sldMkLst>
          <pc:docMk/>
          <pc:sldMk cId="3114938747" sldId="293"/>
        </pc:sldMkLst>
        <pc:spChg chg="add mod">
          <ac:chgData name="Neemias Informatica Lima" userId="b77af7bd85500281" providerId="LiveId" clId="{F4AB2238-DDB0-4FFD-94DF-AB51FB9D311E}" dt="2023-07-26T17:53:05.807" v="68"/>
          <ac:spMkLst>
            <pc:docMk/>
            <pc:sldMk cId="3114938747" sldId="293"/>
            <ac:spMk id="2" creationId="{A01FF848-484B-428C-ED25-99D731123C8A}"/>
          </ac:spMkLst>
        </pc:spChg>
        <pc:spChg chg="add mod">
          <ac:chgData name="Neemias Informatica Lima" userId="b77af7bd85500281" providerId="LiveId" clId="{F4AB2238-DDB0-4FFD-94DF-AB51FB9D311E}" dt="2023-07-26T17:53:05.807" v="68"/>
          <ac:spMkLst>
            <pc:docMk/>
            <pc:sldMk cId="3114938747" sldId="293"/>
            <ac:spMk id="3" creationId="{1E5AD6DA-D2E5-241A-30E7-31E2FDD54B3D}"/>
          </ac:spMkLst>
        </pc:spChg>
        <pc:spChg chg="del">
          <ac:chgData name="Neemias Informatica Lima" userId="b77af7bd85500281" providerId="LiveId" clId="{F4AB2238-DDB0-4FFD-94DF-AB51FB9D311E}" dt="2023-07-26T17:53:05.470" v="67" actId="478"/>
          <ac:spMkLst>
            <pc:docMk/>
            <pc:sldMk cId="3114938747" sldId="293"/>
            <ac:spMk id="5" creationId="{7DD4C4FB-2A7D-395D-836D-293DC40A987D}"/>
          </ac:spMkLst>
        </pc:spChg>
        <pc:spChg chg="del">
          <ac:chgData name="Neemias Informatica Lima" userId="b77af7bd85500281" providerId="LiveId" clId="{F4AB2238-DDB0-4FFD-94DF-AB51FB9D311E}" dt="2023-07-26T17:53:05.470" v="67" actId="478"/>
          <ac:spMkLst>
            <pc:docMk/>
            <pc:sldMk cId="3114938747" sldId="293"/>
            <ac:spMk id="6" creationId="{FDED5079-90E2-F40B-C762-E46C20B157AA}"/>
          </ac:spMkLst>
        </pc:spChg>
        <pc:spChg chg="mod">
          <ac:chgData name="Neemias Informatica Lima" userId="b77af7bd85500281" providerId="LiveId" clId="{F4AB2238-DDB0-4FFD-94DF-AB51FB9D311E}" dt="2023-07-26T18:03:49.435" v="32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4AB2238-DDB0-4FFD-94DF-AB51FB9D311E}" dt="2023-07-26T17:53:05.807" v="68"/>
          <ac:picMkLst>
            <pc:docMk/>
            <pc:sldMk cId="3114938747" sldId="293"/>
            <ac:picMk id="4" creationId="{CB7E3565-B6B4-F4B6-6C34-6F248480E373}"/>
          </ac:picMkLst>
        </pc:picChg>
        <pc:picChg chg="del">
          <ac:chgData name="Neemias Informatica Lima" userId="b77af7bd85500281" providerId="LiveId" clId="{F4AB2238-DDB0-4FFD-94DF-AB51FB9D311E}" dt="2023-07-26T17:53:05.470" v="67" actId="478"/>
          <ac:picMkLst>
            <pc:docMk/>
            <pc:sldMk cId="3114938747" sldId="293"/>
            <ac:picMk id="7" creationId="{057E3C6B-3476-45F1-B423-D014A13FE200}"/>
          </ac:picMkLst>
        </pc:picChg>
      </pc:sldChg>
    </pc:docChg>
  </pc:docChgLst>
  <pc:docChgLst>
    <pc:chgData name="Neemias Informatica Lima" userId="b77af7bd85500281" providerId="LiveId" clId="{437C615A-EF0F-4AAB-96D3-9DB6931712EB}"/>
    <pc:docChg chg="undo redo custSel modSld">
      <pc:chgData name="Neemias Informatica Lima" userId="b77af7bd85500281" providerId="LiveId" clId="{437C615A-EF0F-4AAB-96D3-9DB6931712EB}" dt="2023-07-28T20:13:59.109" v="278" actId="20577"/>
      <pc:docMkLst>
        <pc:docMk/>
      </pc:docMkLst>
      <pc:sldChg chg="addSp delSp modSp mod">
        <pc:chgData name="Neemias Informatica Lima" userId="b77af7bd85500281" providerId="LiveId" clId="{437C615A-EF0F-4AAB-96D3-9DB6931712EB}" dt="2023-07-28T19:41:55.626" v="33"/>
        <pc:sldMkLst>
          <pc:docMk/>
          <pc:sldMk cId="2232331225" sldId="280"/>
        </pc:sldMkLst>
        <pc:spChg chg="mod">
          <ac:chgData name="Neemias Informatica Lima" userId="b77af7bd85500281" providerId="LiveId" clId="{437C615A-EF0F-4AAB-96D3-9DB6931712EB}" dt="2023-07-28T19:39:42.728" v="8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40:03.414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40:48.844" v="1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39:49.333" v="1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41:11.068" v="2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41:55.626" v="33"/>
          <ac:picMkLst>
            <pc:docMk/>
            <pc:sldMk cId="2232331225" sldId="280"/>
            <ac:picMk id="3" creationId="{0315EFD2-7648-A3A3-D16F-2082942FCC09}"/>
          </ac:picMkLst>
        </pc:picChg>
        <pc:picChg chg="del">
          <ac:chgData name="Neemias Informatica Lima" userId="b77af7bd85500281" providerId="LiveId" clId="{437C615A-EF0F-4AAB-96D3-9DB6931712EB}" dt="2023-07-28T19:39:45.207" v="9" actId="478"/>
          <ac:picMkLst>
            <pc:docMk/>
            <pc:sldMk cId="2232331225" sldId="280"/>
            <ac:picMk id="8" creationId="{1F87AF3D-1728-FBCF-6046-DD5BA74001F9}"/>
          </ac:picMkLst>
        </pc:picChg>
      </pc:sldChg>
      <pc:sldChg chg="addSp delSp modSp mod">
        <pc:chgData name="Neemias Informatica Lima" userId="b77af7bd85500281" providerId="LiveId" clId="{437C615A-EF0F-4AAB-96D3-9DB6931712EB}" dt="2023-07-28T20:00:59.648" v="74"/>
        <pc:sldMkLst>
          <pc:docMk/>
          <pc:sldMk cId="2103443556" sldId="281"/>
        </pc:sldMkLst>
        <pc:spChg chg="mod">
          <ac:chgData name="Neemias Informatica Lima" userId="b77af7bd85500281" providerId="LiveId" clId="{437C615A-EF0F-4AAB-96D3-9DB6931712EB}" dt="2023-07-28T20:00:59.648" v="74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56:07.418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19:58:01.127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6:17.267" v="40" actId="14100"/>
          <ac:picMkLst>
            <pc:docMk/>
            <pc:sldMk cId="2103443556" sldId="281"/>
            <ac:picMk id="2" creationId="{DE71F184-394A-118A-ACA4-F9793A0B2731}"/>
          </ac:picMkLst>
        </pc:picChg>
        <pc:picChg chg="del">
          <ac:chgData name="Neemias Informatica Lima" userId="b77af7bd85500281" providerId="LiveId" clId="{437C615A-EF0F-4AAB-96D3-9DB6931712EB}" dt="2023-07-28T19:56:09.488" v="36" actId="478"/>
          <ac:picMkLst>
            <pc:docMk/>
            <pc:sldMk cId="2103443556" sldId="281"/>
            <ac:picMk id="3" creationId="{31A6E6D9-04B7-4733-2320-C73F0EFDDAE3}"/>
          </ac:picMkLst>
        </pc:picChg>
      </pc:sldChg>
      <pc:sldChg chg="addSp delSp modSp mod">
        <pc:chgData name="Neemias Informatica Lima" userId="b77af7bd85500281" providerId="LiveId" clId="{437C615A-EF0F-4AAB-96D3-9DB6931712EB}" dt="2023-07-28T20:03:04.897" v="107" actId="6549"/>
        <pc:sldMkLst>
          <pc:docMk/>
          <pc:sldMk cId="3683219421" sldId="282"/>
        </pc:sldMkLst>
        <pc:spChg chg="add mod">
          <ac:chgData name="Neemias Informatica Lima" userId="b77af7bd85500281" providerId="LiveId" clId="{437C615A-EF0F-4AAB-96D3-9DB6931712EB}" dt="2023-07-28T19:58:43.748" v="49"/>
          <ac:spMkLst>
            <pc:docMk/>
            <pc:sldMk cId="3683219421" sldId="282"/>
            <ac:spMk id="2" creationId="{D6B35AF7-DD6C-8E1F-CD47-62D0F404B79E}"/>
          </ac:spMkLst>
        </pc:spChg>
        <pc:spChg chg="add mod">
          <ac:chgData name="Neemias Informatica Lima" userId="b77af7bd85500281" providerId="LiveId" clId="{437C615A-EF0F-4AAB-96D3-9DB6931712EB}" dt="2023-07-28T19:58:43.748" v="49"/>
          <ac:spMkLst>
            <pc:docMk/>
            <pc:sldMk cId="3683219421" sldId="282"/>
            <ac:spMk id="4" creationId="{D2AEC37F-0F07-CEB4-C4FD-FB65D34A74FD}"/>
          </ac:spMkLst>
        </pc:spChg>
        <pc:spChg chg="del">
          <ac:chgData name="Neemias Informatica Lima" userId="b77af7bd85500281" providerId="LiveId" clId="{437C615A-EF0F-4AAB-96D3-9DB6931712EB}" dt="2023-07-28T19:58:43.497" v="48" actId="478"/>
          <ac:spMkLst>
            <pc:docMk/>
            <pc:sldMk cId="3683219421" sldId="282"/>
            <ac:spMk id="6" creationId="{89B1E613-7636-F5F8-0E24-7069E3B3602B}"/>
          </ac:spMkLst>
        </pc:spChg>
        <pc:spChg chg="del">
          <ac:chgData name="Neemias Informatica Lima" userId="b77af7bd85500281" providerId="LiveId" clId="{437C615A-EF0F-4AAB-96D3-9DB6931712EB}" dt="2023-07-28T19:58:43.497" v="48" actId="478"/>
          <ac:spMkLst>
            <pc:docMk/>
            <pc:sldMk cId="3683219421" sldId="282"/>
            <ac:spMk id="7" creationId="{33DA31E3-50A6-1650-A598-E0147E091B68}"/>
          </ac:spMkLst>
        </pc:spChg>
        <pc:spChg chg="mod">
          <ac:chgData name="Neemias Informatica Lima" userId="b77af7bd85500281" providerId="LiveId" clId="{437C615A-EF0F-4AAB-96D3-9DB6931712EB}" dt="2023-07-28T20:03:04.897" v="107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01:39.959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8:43.748" v="49"/>
          <ac:picMkLst>
            <pc:docMk/>
            <pc:sldMk cId="3683219421" sldId="282"/>
            <ac:picMk id="5" creationId="{79418705-3E69-D9E1-D75E-FDFB6D48E134}"/>
          </ac:picMkLst>
        </pc:picChg>
        <pc:picChg chg="del">
          <ac:chgData name="Neemias Informatica Lima" userId="b77af7bd85500281" providerId="LiveId" clId="{437C615A-EF0F-4AAB-96D3-9DB6931712EB}" dt="2023-07-28T19:58:43.497" v="48" actId="478"/>
          <ac:picMkLst>
            <pc:docMk/>
            <pc:sldMk cId="3683219421" sldId="282"/>
            <ac:picMk id="8" creationId="{1659F423-3D58-E699-D100-2351E2F9DBAA}"/>
          </ac:picMkLst>
        </pc:picChg>
      </pc:sldChg>
      <pc:sldChg chg="addSp delSp modSp mod">
        <pc:chgData name="Neemias Informatica Lima" userId="b77af7bd85500281" providerId="LiveId" clId="{437C615A-EF0F-4AAB-96D3-9DB6931712EB}" dt="2023-07-28T20:04:38.003" v="138" actId="20577"/>
        <pc:sldMkLst>
          <pc:docMk/>
          <pc:sldMk cId="3902406419" sldId="283"/>
        </pc:sldMkLst>
        <pc:spChg chg="add mod">
          <ac:chgData name="Neemias Informatica Lima" userId="b77af7bd85500281" providerId="LiveId" clId="{437C615A-EF0F-4AAB-96D3-9DB6931712EB}" dt="2023-07-28T19:58:48.798" v="51"/>
          <ac:spMkLst>
            <pc:docMk/>
            <pc:sldMk cId="3902406419" sldId="283"/>
            <ac:spMk id="2" creationId="{B7BE01E2-26C5-5000-6D9C-1110B89834BF}"/>
          </ac:spMkLst>
        </pc:spChg>
        <pc:spChg chg="add mod">
          <ac:chgData name="Neemias Informatica Lima" userId="b77af7bd85500281" providerId="LiveId" clId="{437C615A-EF0F-4AAB-96D3-9DB6931712EB}" dt="2023-07-28T19:58:48.798" v="51"/>
          <ac:spMkLst>
            <pc:docMk/>
            <pc:sldMk cId="3902406419" sldId="283"/>
            <ac:spMk id="3" creationId="{02A52EF7-F1BB-1283-BB8E-04927604861B}"/>
          </ac:spMkLst>
        </pc:spChg>
        <pc:spChg chg="del">
          <ac:chgData name="Neemias Informatica Lima" userId="b77af7bd85500281" providerId="LiveId" clId="{437C615A-EF0F-4AAB-96D3-9DB6931712EB}" dt="2023-07-28T19:58:48.532" v="50" actId="478"/>
          <ac:spMkLst>
            <pc:docMk/>
            <pc:sldMk cId="3902406419" sldId="283"/>
            <ac:spMk id="5" creationId="{60BAB76C-F7B9-3628-4619-6FFF69196CBE}"/>
          </ac:spMkLst>
        </pc:spChg>
        <pc:spChg chg="del">
          <ac:chgData name="Neemias Informatica Lima" userId="b77af7bd85500281" providerId="LiveId" clId="{437C615A-EF0F-4AAB-96D3-9DB6931712EB}" dt="2023-07-28T19:58:48.532" v="50" actId="478"/>
          <ac:spMkLst>
            <pc:docMk/>
            <pc:sldMk cId="3902406419" sldId="283"/>
            <ac:spMk id="6" creationId="{0F2CE2A3-9647-4751-0E89-81800A4A5CEA}"/>
          </ac:spMkLst>
        </pc:spChg>
        <pc:spChg chg="mod">
          <ac:chgData name="Neemias Informatica Lima" userId="b77af7bd85500281" providerId="LiveId" clId="{437C615A-EF0F-4AAB-96D3-9DB6931712EB}" dt="2023-07-28T20:03:30.824" v="11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04:38.003" v="138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37C615A-EF0F-4AAB-96D3-9DB6931712EB}" dt="2023-07-28T19:58:48.798" v="51"/>
          <ac:picMkLst>
            <pc:docMk/>
            <pc:sldMk cId="3902406419" sldId="283"/>
            <ac:picMk id="4" creationId="{FBF4B188-F82D-770F-BF41-F8B3CFF71A93}"/>
          </ac:picMkLst>
        </pc:picChg>
        <pc:picChg chg="del">
          <ac:chgData name="Neemias Informatica Lima" userId="b77af7bd85500281" providerId="LiveId" clId="{437C615A-EF0F-4AAB-96D3-9DB6931712EB}" dt="2023-07-28T19:58:48.532" v="50" actId="478"/>
          <ac:picMkLst>
            <pc:docMk/>
            <pc:sldMk cId="3902406419" sldId="283"/>
            <ac:picMk id="7" creationId="{71912CBB-2644-DFFA-711F-48BA7E837D14}"/>
          </ac:picMkLst>
        </pc:picChg>
      </pc:sldChg>
      <pc:sldChg chg="addSp delSp modSp mod">
        <pc:chgData name="Neemias Informatica Lima" userId="b77af7bd85500281" providerId="LiveId" clId="{437C615A-EF0F-4AAB-96D3-9DB6931712EB}" dt="2023-07-28T20:07:41.853" v="178" actId="20577"/>
        <pc:sldMkLst>
          <pc:docMk/>
          <pc:sldMk cId="2424059023" sldId="284"/>
        </pc:sldMkLst>
        <pc:spChg chg="add mod">
          <ac:chgData name="Neemias Informatica Lima" userId="b77af7bd85500281" providerId="LiveId" clId="{437C615A-EF0F-4AAB-96D3-9DB6931712EB}" dt="2023-07-28T19:58:58.648" v="55"/>
          <ac:spMkLst>
            <pc:docMk/>
            <pc:sldMk cId="2424059023" sldId="284"/>
            <ac:spMk id="2" creationId="{F1B0A9EB-D5B8-2483-8E3E-0A29A68869C6}"/>
          </ac:spMkLst>
        </pc:spChg>
        <pc:spChg chg="add mod">
          <ac:chgData name="Neemias Informatica Lima" userId="b77af7bd85500281" providerId="LiveId" clId="{437C615A-EF0F-4AAB-96D3-9DB6931712EB}" dt="2023-07-28T19:58:58.648" v="55"/>
          <ac:spMkLst>
            <pc:docMk/>
            <pc:sldMk cId="2424059023" sldId="284"/>
            <ac:spMk id="3" creationId="{A89F574F-33A9-A5AB-50BB-86D1732F0B68}"/>
          </ac:spMkLst>
        </pc:spChg>
        <pc:spChg chg="del">
          <ac:chgData name="Neemias Informatica Lima" userId="b77af7bd85500281" providerId="LiveId" clId="{437C615A-EF0F-4AAB-96D3-9DB6931712EB}" dt="2023-07-28T19:58:58.366" v="54" actId="478"/>
          <ac:spMkLst>
            <pc:docMk/>
            <pc:sldMk cId="2424059023" sldId="284"/>
            <ac:spMk id="5" creationId="{FFFA27E3-19E4-0B0A-0CE8-8590B23347CC}"/>
          </ac:spMkLst>
        </pc:spChg>
        <pc:spChg chg="del">
          <ac:chgData name="Neemias Informatica Lima" userId="b77af7bd85500281" providerId="LiveId" clId="{437C615A-EF0F-4AAB-96D3-9DB6931712EB}" dt="2023-07-28T19:58:58.366" v="54" actId="478"/>
          <ac:spMkLst>
            <pc:docMk/>
            <pc:sldMk cId="2424059023" sldId="284"/>
            <ac:spMk id="6" creationId="{515913BF-067B-CB6C-79DA-961A3286BCEE}"/>
          </ac:spMkLst>
        </pc:spChg>
        <pc:spChg chg="mod">
          <ac:chgData name="Neemias Informatica Lima" userId="b77af7bd85500281" providerId="LiveId" clId="{437C615A-EF0F-4AAB-96D3-9DB6931712EB}" dt="2023-07-28T20:05:50.216" v="15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07:41.853" v="17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37C615A-EF0F-4AAB-96D3-9DB6931712EB}" dt="2023-07-28T19:58:58.648" v="55"/>
          <ac:picMkLst>
            <pc:docMk/>
            <pc:sldMk cId="2424059023" sldId="284"/>
            <ac:picMk id="4" creationId="{0F695E1B-3AC0-8108-8E91-FC4145B5F442}"/>
          </ac:picMkLst>
        </pc:picChg>
        <pc:picChg chg="del">
          <ac:chgData name="Neemias Informatica Lima" userId="b77af7bd85500281" providerId="LiveId" clId="{437C615A-EF0F-4AAB-96D3-9DB6931712EB}" dt="2023-07-28T19:58:58.366" v="54" actId="478"/>
          <ac:picMkLst>
            <pc:docMk/>
            <pc:sldMk cId="2424059023" sldId="284"/>
            <ac:picMk id="7" creationId="{6AC660EE-799D-89A6-E0DD-73E65BBB3375}"/>
          </ac:picMkLst>
        </pc:picChg>
      </pc:sldChg>
      <pc:sldChg chg="addSp delSp modSp mod">
        <pc:chgData name="Neemias Informatica Lima" userId="b77af7bd85500281" providerId="LiveId" clId="{437C615A-EF0F-4AAB-96D3-9DB6931712EB}" dt="2023-07-28T20:09:21.128" v="224" actId="6549"/>
        <pc:sldMkLst>
          <pc:docMk/>
          <pc:sldMk cId="2241968852" sldId="285"/>
        </pc:sldMkLst>
        <pc:spChg chg="add mod">
          <ac:chgData name="Neemias Informatica Lima" userId="b77af7bd85500281" providerId="LiveId" clId="{437C615A-EF0F-4AAB-96D3-9DB6931712EB}" dt="2023-07-28T19:59:17.423" v="59"/>
          <ac:spMkLst>
            <pc:docMk/>
            <pc:sldMk cId="2241968852" sldId="285"/>
            <ac:spMk id="2" creationId="{F660B7EF-2B2B-7FB9-2E88-A16492AFEA80}"/>
          </ac:spMkLst>
        </pc:spChg>
        <pc:spChg chg="add mod">
          <ac:chgData name="Neemias Informatica Lima" userId="b77af7bd85500281" providerId="LiveId" clId="{437C615A-EF0F-4AAB-96D3-9DB6931712EB}" dt="2023-07-28T19:59:17.423" v="59"/>
          <ac:spMkLst>
            <pc:docMk/>
            <pc:sldMk cId="2241968852" sldId="285"/>
            <ac:spMk id="3" creationId="{515D6D17-90A1-C7E9-D03C-A460E42A1FC5}"/>
          </ac:spMkLst>
        </pc:spChg>
        <pc:spChg chg="del">
          <ac:chgData name="Neemias Informatica Lima" userId="b77af7bd85500281" providerId="LiveId" clId="{437C615A-EF0F-4AAB-96D3-9DB6931712EB}" dt="2023-07-28T19:59:17.140" v="58" actId="478"/>
          <ac:spMkLst>
            <pc:docMk/>
            <pc:sldMk cId="2241968852" sldId="285"/>
            <ac:spMk id="5" creationId="{5B475938-F2BA-7DAE-6114-5750CA3D7C0C}"/>
          </ac:spMkLst>
        </pc:spChg>
        <pc:spChg chg="del">
          <ac:chgData name="Neemias Informatica Lima" userId="b77af7bd85500281" providerId="LiveId" clId="{437C615A-EF0F-4AAB-96D3-9DB6931712EB}" dt="2023-07-28T19:59:17.140" v="58" actId="478"/>
          <ac:spMkLst>
            <pc:docMk/>
            <pc:sldMk cId="2241968852" sldId="285"/>
            <ac:spMk id="6" creationId="{F34ED1C0-F35B-61C9-425A-27ADC580BB54}"/>
          </ac:spMkLst>
        </pc:spChg>
        <pc:spChg chg="mod">
          <ac:chgData name="Neemias Informatica Lima" userId="b77af7bd85500281" providerId="LiveId" clId="{437C615A-EF0F-4AAB-96D3-9DB6931712EB}" dt="2023-07-28T20:08:34.180" v="19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09:21.128" v="224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37C615A-EF0F-4AAB-96D3-9DB6931712EB}" dt="2023-07-28T19:59:17.423" v="59"/>
          <ac:picMkLst>
            <pc:docMk/>
            <pc:sldMk cId="2241968852" sldId="285"/>
            <ac:picMk id="4" creationId="{1A606D51-60CF-0BB4-DC73-20EEDD0DBF6A}"/>
          </ac:picMkLst>
        </pc:picChg>
        <pc:picChg chg="del">
          <ac:chgData name="Neemias Informatica Lima" userId="b77af7bd85500281" providerId="LiveId" clId="{437C615A-EF0F-4AAB-96D3-9DB6931712EB}" dt="2023-07-28T19:59:17.140" v="58" actId="478"/>
          <ac:picMkLst>
            <pc:docMk/>
            <pc:sldMk cId="2241968852" sldId="285"/>
            <ac:picMk id="7" creationId="{15B93436-15A4-3B6D-ADA5-4C0001DB155E}"/>
          </ac:picMkLst>
        </pc:picChg>
      </pc:sldChg>
      <pc:sldChg chg="addSp delSp modSp mod">
        <pc:chgData name="Neemias Informatica Lima" userId="b77af7bd85500281" providerId="LiveId" clId="{437C615A-EF0F-4AAB-96D3-9DB6931712EB}" dt="2023-07-28T20:11:28.940" v="250" actId="20577"/>
        <pc:sldMkLst>
          <pc:docMk/>
          <pc:sldMk cId="1959249856" sldId="286"/>
        </pc:sldMkLst>
        <pc:spChg chg="add mod">
          <ac:chgData name="Neemias Informatica Lima" userId="b77af7bd85500281" providerId="LiveId" clId="{437C615A-EF0F-4AAB-96D3-9DB6931712EB}" dt="2023-07-28T19:59:27.932" v="63"/>
          <ac:spMkLst>
            <pc:docMk/>
            <pc:sldMk cId="1959249856" sldId="286"/>
            <ac:spMk id="2" creationId="{2E729AF7-69C8-D664-0A50-D9AD7B508297}"/>
          </ac:spMkLst>
        </pc:spChg>
        <pc:spChg chg="add mod">
          <ac:chgData name="Neemias Informatica Lima" userId="b77af7bd85500281" providerId="LiveId" clId="{437C615A-EF0F-4AAB-96D3-9DB6931712EB}" dt="2023-07-28T19:59:27.932" v="63"/>
          <ac:spMkLst>
            <pc:docMk/>
            <pc:sldMk cId="1959249856" sldId="286"/>
            <ac:spMk id="3" creationId="{5C2CE13E-4D63-6E8E-0C60-240908F63784}"/>
          </ac:spMkLst>
        </pc:spChg>
        <pc:spChg chg="del">
          <ac:chgData name="Neemias Informatica Lima" userId="b77af7bd85500281" providerId="LiveId" clId="{437C615A-EF0F-4AAB-96D3-9DB6931712EB}" dt="2023-07-28T19:59:27.713" v="62" actId="478"/>
          <ac:spMkLst>
            <pc:docMk/>
            <pc:sldMk cId="1959249856" sldId="286"/>
            <ac:spMk id="5" creationId="{93E70098-0A41-E99F-0266-844FC9951FEF}"/>
          </ac:spMkLst>
        </pc:spChg>
        <pc:spChg chg="del">
          <ac:chgData name="Neemias Informatica Lima" userId="b77af7bd85500281" providerId="LiveId" clId="{437C615A-EF0F-4AAB-96D3-9DB6931712EB}" dt="2023-07-28T19:59:27.713" v="62" actId="478"/>
          <ac:spMkLst>
            <pc:docMk/>
            <pc:sldMk cId="1959249856" sldId="286"/>
            <ac:spMk id="6" creationId="{8E3E4EF1-2FB3-FF1A-1859-B300DE6021DA}"/>
          </ac:spMkLst>
        </pc:spChg>
        <pc:spChg chg="mod">
          <ac:chgData name="Neemias Informatica Lima" userId="b77af7bd85500281" providerId="LiveId" clId="{437C615A-EF0F-4AAB-96D3-9DB6931712EB}" dt="2023-07-28T20:10:34.300" v="23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11:28.940" v="250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37C615A-EF0F-4AAB-96D3-9DB6931712EB}" dt="2023-07-28T19:59:27.932" v="63"/>
          <ac:picMkLst>
            <pc:docMk/>
            <pc:sldMk cId="1959249856" sldId="286"/>
            <ac:picMk id="4" creationId="{B03F7A23-EA42-9B11-D17B-BD4395765459}"/>
          </ac:picMkLst>
        </pc:picChg>
        <pc:picChg chg="del">
          <ac:chgData name="Neemias Informatica Lima" userId="b77af7bd85500281" providerId="LiveId" clId="{437C615A-EF0F-4AAB-96D3-9DB6931712EB}" dt="2023-07-28T19:59:27.713" v="62" actId="478"/>
          <ac:picMkLst>
            <pc:docMk/>
            <pc:sldMk cId="1959249856" sldId="286"/>
            <ac:picMk id="7" creationId="{69191861-A335-93A6-205F-AE8E7D6DE84B}"/>
          </ac:picMkLst>
        </pc:picChg>
      </pc:sldChg>
      <pc:sldChg chg="addSp delSp modSp mod">
        <pc:chgData name="Neemias Informatica Lima" userId="b77af7bd85500281" providerId="LiveId" clId="{437C615A-EF0F-4AAB-96D3-9DB6931712EB}" dt="2023-07-28T20:13:59.109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437C615A-EF0F-4AAB-96D3-9DB6931712EB}" dt="2023-07-28T19:59:47.036" v="69"/>
          <ac:spMkLst>
            <pc:docMk/>
            <pc:sldMk cId="2857006406" sldId="287"/>
            <ac:spMk id="2" creationId="{A5FBD2C8-2BBF-DC5F-0A5B-F36738B33763}"/>
          </ac:spMkLst>
        </pc:spChg>
        <pc:spChg chg="add mod">
          <ac:chgData name="Neemias Informatica Lima" userId="b77af7bd85500281" providerId="LiveId" clId="{437C615A-EF0F-4AAB-96D3-9DB6931712EB}" dt="2023-07-28T19:59:47.036" v="69"/>
          <ac:spMkLst>
            <pc:docMk/>
            <pc:sldMk cId="2857006406" sldId="287"/>
            <ac:spMk id="3" creationId="{0D748630-7D67-F3D4-0C8B-29834641EBC6}"/>
          </ac:spMkLst>
        </pc:spChg>
        <pc:spChg chg="del">
          <ac:chgData name="Neemias Informatica Lima" userId="b77af7bd85500281" providerId="LiveId" clId="{437C615A-EF0F-4AAB-96D3-9DB6931712EB}" dt="2023-07-28T19:59:46.675" v="68" actId="478"/>
          <ac:spMkLst>
            <pc:docMk/>
            <pc:sldMk cId="2857006406" sldId="287"/>
            <ac:spMk id="5" creationId="{2B00F267-066F-7535-7109-09A69C2D3597}"/>
          </ac:spMkLst>
        </pc:spChg>
        <pc:spChg chg="del">
          <ac:chgData name="Neemias Informatica Lima" userId="b77af7bd85500281" providerId="LiveId" clId="{437C615A-EF0F-4AAB-96D3-9DB6931712EB}" dt="2023-07-28T19:59:46.675" v="68" actId="478"/>
          <ac:spMkLst>
            <pc:docMk/>
            <pc:sldMk cId="2857006406" sldId="287"/>
            <ac:spMk id="6" creationId="{1F56FEFA-164F-586D-5152-FD4593B10281}"/>
          </ac:spMkLst>
        </pc:spChg>
        <pc:spChg chg="mod">
          <ac:chgData name="Neemias Informatica Lima" userId="b77af7bd85500281" providerId="LiveId" clId="{437C615A-EF0F-4AAB-96D3-9DB6931712EB}" dt="2023-07-28T20:13:59.109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37C615A-EF0F-4AAB-96D3-9DB6931712EB}" dt="2023-07-28T19:59:47.036" v="69"/>
          <ac:picMkLst>
            <pc:docMk/>
            <pc:sldMk cId="2857006406" sldId="287"/>
            <ac:picMk id="4" creationId="{424B56DA-CEAE-90CE-BBDF-30D052F94476}"/>
          </ac:picMkLst>
        </pc:picChg>
        <pc:picChg chg="del">
          <ac:chgData name="Neemias Informatica Lima" userId="b77af7bd85500281" providerId="LiveId" clId="{437C615A-EF0F-4AAB-96D3-9DB6931712EB}" dt="2023-07-28T19:59:46.675" v="68" actId="478"/>
          <ac:picMkLst>
            <pc:docMk/>
            <pc:sldMk cId="2857006406" sldId="287"/>
            <ac:picMk id="7" creationId="{9E344268-14F8-CCA9-1590-C99BBA8493C0}"/>
          </ac:picMkLst>
        </pc:picChg>
      </pc:sldChg>
      <pc:sldChg chg="addSp delSp modSp mod">
        <pc:chgData name="Neemias Informatica Lima" userId="b77af7bd85500281" providerId="LiveId" clId="{437C615A-EF0F-4AAB-96D3-9DB6931712EB}" dt="2023-07-28T20:02:40.476" v="101" actId="20577"/>
        <pc:sldMkLst>
          <pc:docMk/>
          <pc:sldMk cId="2630436816" sldId="288"/>
        </pc:sldMkLst>
        <pc:spChg chg="del">
          <ac:chgData name="Neemias Informatica Lima" userId="b77af7bd85500281" providerId="LiveId" clId="{437C615A-EF0F-4AAB-96D3-9DB6931712EB}" dt="2023-07-28T19:58:36.549" v="46" actId="478"/>
          <ac:spMkLst>
            <pc:docMk/>
            <pc:sldMk cId="2630436816" sldId="288"/>
            <ac:spMk id="2" creationId="{78760F34-E494-664A-EBF3-64BC10CA7014}"/>
          </ac:spMkLst>
        </pc:spChg>
        <pc:spChg chg="del">
          <ac:chgData name="Neemias Informatica Lima" userId="b77af7bd85500281" providerId="LiveId" clId="{437C615A-EF0F-4AAB-96D3-9DB6931712EB}" dt="2023-07-28T19:58:36.549" v="46" actId="478"/>
          <ac:spMkLst>
            <pc:docMk/>
            <pc:sldMk cId="2630436816" sldId="288"/>
            <ac:spMk id="3" creationId="{CC4230B2-2F5C-140E-36C2-E25BBA5D8B65}"/>
          </ac:spMkLst>
        </pc:spChg>
        <pc:spChg chg="add mod">
          <ac:chgData name="Neemias Informatica Lima" userId="b77af7bd85500281" providerId="LiveId" clId="{437C615A-EF0F-4AAB-96D3-9DB6931712EB}" dt="2023-07-28T19:58:39.105" v="47"/>
          <ac:spMkLst>
            <pc:docMk/>
            <pc:sldMk cId="2630436816" sldId="288"/>
            <ac:spMk id="5" creationId="{C973977F-081B-2C57-285F-854D7CAC8D2B}"/>
          </ac:spMkLst>
        </pc:spChg>
        <pc:spChg chg="add mod">
          <ac:chgData name="Neemias Informatica Lima" userId="b77af7bd85500281" providerId="LiveId" clId="{437C615A-EF0F-4AAB-96D3-9DB6931712EB}" dt="2023-07-28T19:58:39.105" v="47"/>
          <ac:spMkLst>
            <pc:docMk/>
            <pc:sldMk cId="2630436816" sldId="288"/>
            <ac:spMk id="6" creationId="{EFA4AA18-6C06-5D29-1D6B-F16056BFD4B8}"/>
          </ac:spMkLst>
        </pc:spChg>
        <pc:spChg chg="mod">
          <ac:chgData name="Neemias Informatica Lima" userId="b77af7bd85500281" providerId="LiveId" clId="{437C615A-EF0F-4AAB-96D3-9DB6931712EB}" dt="2023-07-28T20:02:40.476" v="10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37C615A-EF0F-4AAB-96D3-9DB6931712EB}" dt="2023-07-28T20:01:34.625" v="7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37C615A-EF0F-4AAB-96D3-9DB6931712EB}" dt="2023-07-28T19:58:36.549" v="46" actId="478"/>
          <ac:picMkLst>
            <pc:docMk/>
            <pc:sldMk cId="2630436816" sldId="288"/>
            <ac:picMk id="4" creationId="{FD9A5D40-E3A2-B87D-29B7-EB13B11FD077}"/>
          </ac:picMkLst>
        </pc:picChg>
        <pc:picChg chg="add mod">
          <ac:chgData name="Neemias Informatica Lima" userId="b77af7bd85500281" providerId="LiveId" clId="{437C615A-EF0F-4AAB-96D3-9DB6931712EB}" dt="2023-07-28T19:58:39.105" v="47"/>
          <ac:picMkLst>
            <pc:docMk/>
            <pc:sldMk cId="2630436816" sldId="288"/>
            <ac:picMk id="7" creationId="{99559B0F-7AB6-2458-F0C3-6AD2AD7B4873}"/>
          </ac:picMkLst>
        </pc:picChg>
      </pc:sldChg>
      <pc:sldChg chg="addSp delSp modSp mod">
        <pc:chgData name="Neemias Informatica Lima" userId="b77af7bd85500281" providerId="LiveId" clId="{437C615A-EF0F-4AAB-96D3-9DB6931712EB}" dt="2023-07-28T20:05:34.060" v="146"/>
        <pc:sldMkLst>
          <pc:docMk/>
          <pc:sldMk cId="3032827026" sldId="289"/>
        </pc:sldMkLst>
        <pc:spChg chg="add mod">
          <ac:chgData name="Neemias Informatica Lima" userId="b77af7bd85500281" providerId="LiveId" clId="{437C615A-EF0F-4AAB-96D3-9DB6931712EB}" dt="2023-07-28T19:58:53.990" v="53"/>
          <ac:spMkLst>
            <pc:docMk/>
            <pc:sldMk cId="3032827026" sldId="289"/>
            <ac:spMk id="2" creationId="{282DF902-3ED6-97FD-B922-A21AA8181993}"/>
          </ac:spMkLst>
        </pc:spChg>
        <pc:spChg chg="add mod">
          <ac:chgData name="Neemias Informatica Lima" userId="b77af7bd85500281" providerId="LiveId" clId="{437C615A-EF0F-4AAB-96D3-9DB6931712EB}" dt="2023-07-28T19:58:53.990" v="53"/>
          <ac:spMkLst>
            <pc:docMk/>
            <pc:sldMk cId="3032827026" sldId="289"/>
            <ac:spMk id="3" creationId="{F6FBBC30-150A-D3B3-CB61-1DA5C020623E}"/>
          </ac:spMkLst>
        </pc:spChg>
        <pc:spChg chg="del">
          <ac:chgData name="Neemias Informatica Lima" userId="b77af7bd85500281" providerId="LiveId" clId="{437C615A-EF0F-4AAB-96D3-9DB6931712EB}" dt="2023-07-28T19:58:53.708" v="52" actId="478"/>
          <ac:spMkLst>
            <pc:docMk/>
            <pc:sldMk cId="3032827026" sldId="289"/>
            <ac:spMk id="5" creationId="{FF1E7AB3-50F3-2E5C-0BA3-BE7788BE9A23}"/>
          </ac:spMkLst>
        </pc:spChg>
        <pc:spChg chg="del">
          <ac:chgData name="Neemias Informatica Lima" userId="b77af7bd85500281" providerId="LiveId" clId="{437C615A-EF0F-4AAB-96D3-9DB6931712EB}" dt="2023-07-28T19:58:53.708" v="52" actId="478"/>
          <ac:spMkLst>
            <pc:docMk/>
            <pc:sldMk cId="3032827026" sldId="289"/>
            <ac:spMk id="6" creationId="{3994DCF2-2D5A-E570-44CC-73FE4C572A72}"/>
          </ac:spMkLst>
        </pc:spChg>
        <pc:spChg chg="mod">
          <ac:chgData name="Neemias Informatica Lima" userId="b77af7bd85500281" providerId="LiveId" clId="{437C615A-EF0F-4AAB-96D3-9DB6931712EB}" dt="2023-07-28T20:05:34.060" v="14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37C615A-EF0F-4AAB-96D3-9DB6931712EB}" dt="2023-07-28T20:03:35.890" v="11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8:53.990" v="53"/>
          <ac:picMkLst>
            <pc:docMk/>
            <pc:sldMk cId="3032827026" sldId="289"/>
            <ac:picMk id="4" creationId="{1AE2EC4B-C494-D883-18F9-49A5A6D983D1}"/>
          </ac:picMkLst>
        </pc:picChg>
        <pc:picChg chg="del">
          <ac:chgData name="Neemias Informatica Lima" userId="b77af7bd85500281" providerId="LiveId" clId="{437C615A-EF0F-4AAB-96D3-9DB6931712EB}" dt="2023-07-28T19:58:53.708" v="52" actId="478"/>
          <ac:picMkLst>
            <pc:docMk/>
            <pc:sldMk cId="3032827026" sldId="289"/>
            <ac:picMk id="7" creationId="{6818DBDA-723B-C874-995A-A75CA2EBB608}"/>
          </ac:picMkLst>
        </pc:picChg>
      </pc:sldChg>
      <pc:sldChg chg="addSp delSp modSp mod">
        <pc:chgData name="Neemias Informatica Lima" userId="b77af7bd85500281" providerId="LiveId" clId="{437C615A-EF0F-4AAB-96D3-9DB6931712EB}" dt="2023-07-28T20:08:11.750" v="190" actId="313"/>
        <pc:sldMkLst>
          <pc:docMk/>
          <pc:sldMk cId="3772032319" sldId="290"/>
        </pc:sldMkLst>
        <pc:spChg chg="add mod">
          <ac:chgData name="Neemias Informatica Lima" userId="b77af7bd85500281" providerId="LiveId" clId="{437C615A-EF0F-4AAB-96D3-9DB6931712EB}" dt="2023-07-28T19:59:04.044" v="57"/>
          <ac:spMkLst>
            <pc:docMk/>
            <pc:sldMk cId="3772032319" sldId="290"/>
            <ac:spMk id="2" creationId="{FC9A8792-BEE8-4C9B-0578-E1565BB2A262}"/>
          </ac:spMkLst>
        </pc:spChg>
        <pc:spChg chg="add mod">
          <ac:chgData name="Neemias Informatica Lima" userId="b77af7bd85500281" providerId="LiveId" clId="{437C615A-EF0F-4AAB-96D3-9DB6931712EB}" dt="2023-07-28T19:59:04.044" v="57"/>
          <ac:spMkLst>
            <pc:docMk/>
            <pc:sldMk cId="3772032319" sldId="290"/>
            <ac:spMk id="3" creationId="{CB43F149-6F5F-14EF-7D50-1078250EFC64}"/>
          </ac:spMkLst>
        </pc:spChg>
        <pc:spChg chg="del">
          <ac:chgData name="Neemias Informatica Lima" userId="b77af7bd85500281" providerId="LiveId" clId="{437C615A-EF0F-4AAB-96D3-9DB6931712EB}" dt="2023-07-28T19:59:03.450" v="56" actId="478"/>
          <ac:spMkLst>
            <pc:docMk/>
            <pc:sldMk cId="3772032319" sldId="290"/>
            <ac:spMk id="5" creationId="{8E4C660B-B0D4-E018-7078-A04F25F613B2}"/>
          </ac:spMkLst>
        </pc:spChg>
        <pc:spChg chg="del">
          <ac:chgData name="Neemias Informatica Lima" userId="b77af7bd85500281" providerId="LiveId" clId="{437C615A-EF0F-4AAB-96D3-9DB6931712EB}" dt="2023-07-28T19:59:03.450" v="56" actId="478"/>
          <ac:spMkLst>
            <pc:docMk/>
            <pc:sldMk cId="3772032319" sldId="290"/>
            <ac:spMk id="6" creationId="{90ED951B-5005-6C89-C8C5-550EF28F58A9}"/>
          </ac:spMkLst>
        </pc:spChg>
        <pc:spChg chg="mod">
          <ac:chgData name="Neemias Informatica Lima" userId="b77af7bd85500281" providerId="LiveId" clId="{437C615A-EF0F-4AAB-96D3-9DB6931712EB}" dt="2023-07-28T20:08:11.750" v="19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37C615A-EF0F-4AAB-96D3-9DB6931712EB}" dt="2023-07-28T20:05:54.608" v="16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9:04.044" v="57"/>
          <ac:picMkLst>
            <pc:docMk/>
            <pc:sldMk cId="3772032319" sldId="290"/>
            <ac:picMk id="4" creationId="{C41CD065-1B3B-7204-B8C9-3CDD5EAAEA20}"/>
          </ac:picMkLst>
        </pc:picChg>
        <pc:picChg chg="del">
          <ac:chgData name="Neemias Informatica Lima" userId="b77af7bd85500281" providerId="LiveId" clId="{437C615A-EF0F-4AAB-96D3-9DB6931712EB}" dt="2023-07-28T19:59:03.450" v="56" actId="478"/>
          <ac:picMkLst>
            <pc:docMk/>
            <pc:sldMk cId="3772032319" sldId="290"/>
            <ac:picMk id="7" creationId="{891343D5-FAD4-5225-69BC-732009CFB8FD}"/>
          </ac:picMkLst>
        </pc:picChg>
      </pc:sldChg>
      <pc:sldChg chg="addSp delSp modSp mod">
        <pc:chgData name="Neemias Informatica Lima" userId="b77af7bd85500281" providerId="LiveId" clId="{437C615A-EF0F-4AAB-96D3-9DB6931712EB}" dt="2023-07-28T20:09:48.999" v="229"/>
        <pc:sldMkLst>
          <pc:docMk/>
          <pc:sldMk cId="1768216317" sldId="291"/>
        </pc:sldMkLst>
        <pc:spChg chg="add mod">
          <ac:chgData name="Neemias Informatica Lima" userId="b77af7bd85500281" providerId="LiveId" clId="{437C615A-EF0F-4AAB-96D3-9DB6931712EB}" dt="2023-07-28T19:59:22.521" v="61"/>
          <ac:spMkLst>
            <pc:docMk/>
            <pc:sldMk cId="1768216317" sldId="291"/>
            <ac:spMk id="2" creationId="{E5DF0B47-3BA2-0078-4B58-3CB15A757A7A}"/>
          </ac:spMkLst>
        </pc:spChg>
        <pc:spChg chg="add mod">
          <ac:chgData name="Neemias Informatica Lima" userId="b77af7bd85500281" providerId="LiveId" clId="{437C615A-EF0F-4AAB-96D3-9DB6931712EB}" dt="2023-07-28T19:59:22.521" v="61"/>
          <ac:spMkLst>
            <pc:docMk/>
            <pc:sldMk cId="1768216317" sldId="291"/>
            <ac:spMk id="3" creationId="{07FAA890-AA37-4445-300A-89BD35B04302}"/>
          </ac:spMkLst>
        </pc:spChg>
        <pc:spChg chg="del">
          <ac:chgData name="Neemias Informatica Lima" userId="b77af7bd85500281" providerId="LiveId" clId="{437C615A-EF0F-4AAB-96D3-9DB6931712EB}" dt="2023-07-28T19:59:22.191" v="60" actId="478"/>
          <ac:spMkLst>
            <pc:docMk/>
            <pc:sldMk cId="1768216317" sldId="291"/>
            <ac:spMk id="5" creationId="{B4E9971A-D609-3CCF-96BC-7DDCF660604B}"/>
          </ac:spMkLst>
        </pc:spChg>
        <pc:spChg chg="del">
          <ac:chgData name="Neemias Informatica Lima" userId="b77af7bd85500281" providerId="LiveId" clId="{437C615A-EF0F-4AAB-96D3-9DB6931712EB}" dt="2023-07-28T19:59:22.191" v="60" actId="478"/>
          <ac:spMkLst>
            <pc:docMk/>
            <pc:sldMk cId="1768216317" sldId="291"/>
            <ac:spMk id="6" creationId="{D315DC1D-5D04-6D29-107A-3F72C6AF4496}"/>
          </ac:spMkLst>
        </pc:spChg>
        <pc:spChg chg="mod">
          <ac:chgData name="Neemias Informatica Lima" userId="b77af7bd85500281" providerId="LiveId" clId="{437C615A-EF0F-4AAB-96D3-9DB6931712EB}" dt="2023-07-28T20:09:48.999" v="22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37C615A-EF0F-4AAB-96D3-9DB6931712EB}" dt="2023-07-28T20:08:38.994" v="20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9:22.521" v="61"/>
          <ac:picMkLst>
            <pc:docMk/>
            <pc:sldMk cId="1768216317" sldId="291"/>
            <ac:picMk id="4" creationId="{E3871B53-2798-2A37-8DDC-A23702D06E88}"/>
          </ac:picMkLst>
        </pc:picChg>
        <pc:picChg chg="del">
          <ac:chgData name="Neemias Informatica Lima" userId="b77af7bd85500281" providerId="LiveId" clId="{437C615A-EF0F-4AAB-96D3-9DB6931712EB}" dt="2023-07-28T19:59:22.191" v="60" actId="478"/>
          <ac:picMkLst>
            <pc:docMk/>
            <pc:sldMk cId="1768216317" sldId="291"/>
            <ac:picMk id="7" creationId="{5008A26C-7020-BF19-A88D-EE1E61578F90}"/>
          </ac:picMkLst>
        </pc:picChg>
      </pc:sldChg>
      <pc:sldChg chg="addSp delSp modSp mod">
        <pc:chgData name="Neemias Informatica Lima" userId="b77af7bd85500281" providerId="LiveId" clId="{437C615A-EF0F-4AAB-96D3-9DB6931712EB}" dt="2023-07-28T20:13:03.739" v="265"/>
        <pc:sldMkLst>
          <pc:docMk/>
          <pc:sldMk cId="3757265641" sldId="292"/>
        </pc:sldMkLst>
        <pc:spChg chg="add mod">
          <ac:chgData name="Neemias Informatica Lima" userId="b77af7bd85500281" providerId="LiveId" clId="{437C615A-EF0F-4AAB-96D3-9DB6931712EB}" dt="2023-07-28T19:59:32.748" v="65"/>
          <ac:spMkLst>
            <pc:docMk/>
            <pc:sldMk cId="3757265641" sldId="292"/>
            <ac:spMk id="2" creationId="{F78353CF-707A-9102-8705-3A075287E00D}"/>
          </ac:spMkLst>
        </pc:spChg>
        <pc:spChg chg="add mod">
          <ac:chgData name="Neemias Informatica Lima" userId="b77af7bd85500281" providerId="LiveId" clId="{437C615A-EF0F-4AAB-96D3-9DB6931712EB}" dt="2023-07-28T19:59:32.748" v="65"/>
          <ac:spMkLst>
            <pc:docMk/>
            <pc:sldMk cId="3757265641" sldId="292"/>
            <ac:spMk id="3" creationId="{AF218A58-7EDC-D5EF-837E-72BC4A91CAFE}"/>
          </ac:spMkLst>
        </pc:spChg>
        <pc:spChg chg="del">
          <ac:chgData name="Neemias Informatica Lima" userId="b77af7bd85500281" providerId="LiveId" clId="{437C615A-EF0F-4AAB-96D3-9DB6931712EB}" dt="2023-07-28T19:59:32.434" v="64" actId="478"/>
          <ac:spMkLst>
            <pc:docMk/>
            <pc:sldMk cId="3757265641" sldId="292"/>
            <ac:spMk id="5" creationId="{42FBE97D-09D0-B110-5CE8-D57D8CD02936}"/>
          </ac:spMkLst>
        </pc:spChg>
        <pc:spChg chg="del">
          <ac:chgData name="Neemias Informatica Lima" userId="b77af7bd85500281" providerId="LiveId" clId="{437C615A-EF0F-4AAB-96D3-9DB6931712EB}" dt="2023-07-28T19:59:32.434" v="64" actId="478"/>
          <ac:spMkLst>
            <pc:docMk/>
            <pc:sldMk cId="3757265641" sldId="292"/>
            <ac:spMk id="6" creationId="{59056CBD-6E5F-9412-C648-F9F4985EFE97}"/>
          </ac:spMkLst>
        </pc:spChg>
        <pc:spChg chg="mod">
          <ac:chgData name="Neemias Informatica Lima" userId="b77af7bd85500281" providerId="LiveId" clId="{437C615A-EF0F-4AAB-96D3-9DB6931712EB}" dt="2023-07-28T20:13:03.739" v="26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37C615A-EF0F-4AAB-96D3-9DB6931712EB}" dt="2023-07-28T20:10:39.109" v="23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37C615A-EF0F-4AAB-96D3-9DB6931712EB}" dt="2023-07-28T19:59:32.748" v="65"/>
          <ac:picMkLst>
            <pc:docMk/>
            <pc:sldMk cId="3757265641" sldId="292"/>
            <ac:picMk id="4" creationId="{C8586060-6EF0-F254-21B7-F38C7A3CCBC6}"/>
          </ac:picMkLst>
        </pc:picChg>
        <pc:picChg chg="del">
          <ac:chgData name="Neemias Informatica Lima" userId="b77af7bd85500281" providerId="LiveId" clId="{437C615A-EF0F-4AAB-96D3-9DB6931712EB}" dt="2023-07-28T19:59:32.434" v="64" actId="478"/>
          <ac:picMkLst>
            <pc:docMk/>
            <pc:sldMk cId="3757265641" sldId="292"/>
            <ac:picMk id="7" creationId="{1A23671B-548C-5966-FC52-A167C3EA3EB5}"/>
          </ac:picMkLst>
        </pc:picChg>
      </pc:sldChg>
      <pc:sldChg chg="addSp delSp modSp mod">
        <pc:chgData name="Neemias Informatica Lima" userId="b77af7bd85500281" providerId="LiveId" clId="{437C615A-EF0F-4AAB-96D3-9DB6931712EB}" dt="2023-07-28T20:13:29.292" v="271" actId="313"/>
        <pc:sldMkLst>
          <pc:docMk/>
          <pc:sldMk cId="3114938747" sldId="293"/>
        </pc:sldMkLst>
        <pc:spChg chg="add mod">
          <ac:chgData name="Neemias Informatica Lima" userId="b77af7bd85500281" providerId="LiveId" clId="{437C615A-EF0F-4AAB-96D3-9DB6931712EB}" dt="2023-07-28T19:59:41.217" v="67"/>
          <ac:spMkLst>
            <pc:docMk/>
            <pc:sldMk cId="3114938747" sldId="293"/>
            <ac:spMk id="2" creationId="{AF4AD779-D7A3-98B1-5153-17F553181562}"/>
          </ac:spMkLst>
        </pc:spChg>
        <pc:spChg chg="add mod">
          <ac:chgData name="Neemias Informatica Lima" userId="b77af7bd85500281" providerId="LiveId" clId="{437C615A-EF0F-4AAB-96D3-9DB6931712EB}" dt="2023-07-28T19:59:41.217" v="67"/>
          <ac:spMkLst>
            <pc:docMk/>
            <pc:sldMk cId="3114938747" sldId="293"/>
            <ac:spMk id="3" creationId="{60166397-6BC5-F41D-E8EE-643624EED15B}"/>
          </ac:spMkLst>
        </pc:spChg>
        <pc:spChg chg="del">
          <ac:chgData name="Neemias Informatica Lima" userId="b77af7bd85500281" providerId="LiveId" clId="{437C615A-EF0F-4AAB-96D3-9DB6931712EB}" dt="2023-07-28T19:59:40.924" v="66" actId="478"/>
          <ac:spMkLst>
            <pc:docMk/>
            <pc:sldMk cId="3114938747" sldId="293"/>
            <ac:spMk id="5" creationId="{A78A5001-52ED-6376-F8AB-8E5A9FE6B7DF}"/>
          </ac:spMkLst>
        </pc:spChg>
        <pc:spChg chg="del">
          <ac:chgData name="Neemias Informatica Lima" userId="b77af7bd85500281" providerId="LiveId" clId="{437C615A-EF0F-4AAB-96D3-9DB6931712EB}" dt="2023-07-28T19:59:40.924" v="66" actId="478"/>
          <ac:spMkLst>
            <pc:docMk/>
            <pc:sldMk cId="3114938747" sldId="293"/>
            <ac:spMk id="6" creationId="{EA0AF631-EEA4-9CD8-6716-0848E1F96E27}"/>
          </ac:spMkLst>
        </pc:spChg>
        <pc:spChg chg="mod">
          <ac:chgData name="Neemias Informatica Lima" userId="b77af7bd85500281" providerId="LiveId" clId="{437C615A-EF0F-4AAB-96D3-9DB6931712EB}" dt="2023-07-28T20:13:29.292" v="271" actId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37C615A-EF0F-4AAB-96D3-9DB6931712EB}" dt="2023-07-28T19:59:41.217" v="67"/>
          <ac:picMkLst>
            <pc:docMk/>
            <pc:sldMk cId="3114938747" sldId="293"/>
            <ac:picMk id="4" creationId="{4F55D130-F452-9BF8-27C3-372F07942C2D}"/>
          </ac:picMkLst>
        </pc:picChg>
        <pc:picChg chg="del">
          <ac:chgData name="Neemias Informatica Lima" userId="b77af7bd85500281" providerId="LiveId" clId="{437C615A-EF0F-4AAB-96D3-9DB6931712EB}" dt="2023-07-28T19:59:40.924" v="66" actId="478"/>
          <ac:picMkLst>
            <pc:docMk/>
            <pc:sldMk cId="3114938747" sldId="293"/>
            <ac:picMk id="7" creationId="{77F524FD-950E-2603-23EC-374FAF160FE7}"/>
          </ac:picMkLst>
        </pc:picChg>
      </pc:sldChg>
    </pc:docChg>
  </pc:docChgLst>
  <pc:docChgLst>
    <pc:chgData name="Neemias Informatica Lima" userId="b77af7bd85500281" providerId="LiveId" clId="{35A047DD-0E38-4909-8234-0287E571B524}"/>
    <pc:docChg chg="undo redo custSel modSld">
      <pc:chgData name="Neemias Informatica Lima" userId="b77af7bd85500281" providerId="LiveId" clId="{35A047DD-0E38-4909-8234-0287E571B524}" dt="2023-08-02T00:18:45.192" v="247" actId="20577"/>
      <pc:docMkLst>
        <pc:docMk/>
      </pc:docMkLst>
      <pc:sldChg chg="addSp delSp modSp mod">
        <pc:chgData name="Neemias Informatica Lima" userId="b77af7bd85500281" providerId="LiveId" clId="{35A047DD-0E38-4909-8234-0287E571B524}" dt="2023-08-02T00:07:45.179" v="28"/>
        <pc:sldMkLst>
          <pc:docMk/>
          <pc:sldMk cId="2232331225" sldId="280"/>
        </pc:sldMkLst>
        <pc:spChg chg="mod">
          <ac:chgData name="Neemias Informatica Lima" userId="b77af7bd85500281" providerId="LiveId" clId="{35A047DD-0E38-4909-8234-0287E571B524}" dt="2023-08-02T00:06:29.38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6:39.7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6:56.518" v="1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6:34.253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7:12.406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6:32.397" v="5" actId="478"/>
          <ac:picMkLst>
            <pc:docMk/>
            <pc:sldMk cId="2232331225" sldId="280"/>
            <ac:picMk id="3" creationId="{0315EFD2-7648-A3A3-D16F-2082942FCC09}"/>
          </ac:picMkLst>
        </pc:picChg>
        <pc:picChg chg="add mod">
          <ac:chgData name="Neemias Informatica Lima" userId="b77af7bd85500281" providerId="LiveId" clId="{35A047DD-0E38-4909-8234-0287E571B524}" dt="2023-08-02T00:07:45.179" v="28"/>
          <ac:picMkLst>
            <pc:docMk/>
            <pc:sldMk cId="2232331225" sldId="280"/>
            <ac:picMk id="8" creationId="{C455B4A1-2E53-F8A2-1497-7CAB4F6B705D}"/>
          </ac:picMkLst>
        </pc:picChg>
      </pc:sldChg>
      <pc:sldChg chg="addSp delSp modSp mod">
        <pc:chgData name="Neemias Informatica Lima" userId="b77af7bd85500281" providerId="LiveId" clId="{35A047DD-0E38-4909-8234-0287E571B524}" dt="2023-08-02T00:10:06.367" v="73" actId="20577"/>
        <pc:sldMkLst>
          <pc:docMk/>
          <pc:sldMk cId="2103443556" sldId="281"/>
        </pc:sldMkLst>
        <pc:spChg chg="mod">
          <ac:chgData name="Neemias Informatica Lima" userId="b77af7bd85500281" providerId="LiveId" clId="{35A047DD-0E38-4909-8234-0287E571B524}" dt="2023-08-02T00:10:06.367" v="73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7:54.337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08:19.302" v="4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7:51.089" v="29" actId="478"/>
          <ac:picMkLst>
            <pc:docMk/>
            <pc:sldMk cId="2103443556" sldId="281"/>
            <ac:picMk id="2" creationId="{DE71F184-394A-118A-ACA4-F9793A0B2731}"/>
          </ac:picMkLst>
        </pc:picChg>
        <pc:picChg chg="add mod">
          <ac:chgData name="Neemias Informatica Lima" userId="b77af7bd85500281" providerId="LiveId" clId="{35A047DD-0E38-4909-8234-0287E571B524}" dt="2023-08-02T00:08:09.735" v="36" actId="1076"/>
          <ac:picMkLst>
            <pc:docMk/>
            <pc:sldMk cId="2103443556" sldId="281"/>
            <ac:picMk id="3" creationId="{0A31CBFD-723A-75C1-3515-D1778BE7F89E}"/>
          </ac:picMkLst>
        </pc:picChg>
      </pc:sldChg>
      <pc:sldChg chg="addSp delSp modSp mod">
        <pc:chgData name="Neemias Informatica Lima" userId="b77af7bd85500281" providerId="LiveId" clId="{35A047DD-0E38-4909-8234-0287E571B524}" dt="2023-08-02T00:18:45.192" v="247" actId="20577"/>
        <pc:sldMkLst>
          <pc:docMk/>
          <pc:sldMk cId="3683219421" sldId="282"/>
        </pc:sldMkLst>
        <pc:spChg chg="del">
          <ac:chgData name="Neemias Informatica Lima" userId="b77af7bd85500281" providerId="LiveId" clId="{35A047DD-0E38-4909-8234-0287E571B524}" dt="2023-08-02T00:08:37.189" v="44" actId="478"/>
          <ac:spMkLst>
            <pc:docMk/>
            <pc:sldMk cId="3683219421" sldId="282"/>
            <ac:spMk id="2" creationId="{D6B35AF7-DD6C-8E1F-CD47-62D0F404B79E}"/>
          </ac:spMkLst>
        </pc:spChg>
        <pc:spChg chg="del">
          <ac:chgData name="Neemias Informatica Lima" userId="b77af7bd85500281" providerId="LiveId" clId="{35A047DD-0E38-4909-8234-0287E571B524}" dt="2023-08-02T00:08:37.189" v="44" actId="478"/>
          <ac:spMkLst>
            <pc:docMk/>
            <pc:sldMk cId="3683219421" sldId="282"/>
            <ac:spMk id="4" creationId="{D2AEC37F-0F07-CEB4-C4FD-FB65D34A74FD}"/>
          </ac:spMkLst>
        </pc:spChg>
        <pc:spChg chg="add mod">
          <ac:chgData name="Neemias Informatica Lima" userId="b77af7bd85500281" providerId="LiveId" clId="{35A047DD-0E38-4909-8234-0287E571B524}" dt="2023-08-02T00:08:37.515" v="45"/>
          <ac:spMkLst>
            <pc:docMk/>
            <pc:sldMk cId="3683219421" sldId="282"/>
            <ac:spMk id="6" creationId="{D4B6780B-B030-DFDB-8BD9-56FFFC75EC80}"/>
          </ac:spMkLst>
        </pc:spChg>
        <pc:spChg chg="add mod">
          <ac:chgData name="Neemias Informatica Lima" userId="b77af7bd85500281" providerId="LiveId" clId="{35A047DD-0E38-4909-8234-0287E571B524}" dt="2023-08-02T00:08:37.515" v="45"/>
          <ac:spMkLst>
            <pc:docMk/>
            <pc:sldMk cId="3683219421" sldId="282"/>
            <ac:spMk id="7" creationId="{9CE39255-B611-B0C7-A79A-030DFB9E172E}"/>
          </ac:spMkLst>
        </pc:spChg>
        <pc:spChg chg="mod">
          <ac:chgData name="Neemias Informatica Lima" userId="b77af7bd85500281" providerId="LiveId" clId="{35A047DD-0E38-4909-8234-0287E571B524}" dt="2023-08-02T00:18:45.192" v="24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0:20.978" v="8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8:37.189" v="44" actId="478"/>
          <ac:picMkLst>
            <pc:docMk/>
            <pc:sldMk cId="3683219421" sldId="282"/>
            <ac:picMk id="5" creationId="{79418705-3E69-D9E1-D75E-FDFB6D48E134}"/>
          </ac:picMkLst>
        </pc:picChg>
        <pc:picChg chg="add mod">
          <ac:chgData name="Neemias Informatica Lima" userId="b77af7bd85500281" providerId="LiveId" clId="{35A047DD-0E38-4909-8234-0287E571B524}" dt="2023-08-02T00:08:37.515" v="45"/>
          <ac:picMkLst>
            <pc:docMk/>
            <pc:sldMk cId="3683219421" sldId="282"/>
            <ac:picMk id="8" creationId="{C1B1E8AA-53C1-6DCA-F144-069752B27B6E}"/>
          </ac:picMkLst>
        </pc:picChg>
      </pc:sldChg>
      <pc:sldChg chg="addSp delSp modSp mod">
        <pc:chgData name="Neemias Informatica Lima" userId="b77af7bd85500281" providerId="LiveId" clId="{35A047DD-0E38-4909-8234-0287E571B524}" dt="2023-08-02T00:12:00.250" v="118" actId="20577"/>
        <pc:sldMkLst>
          <pc:docMk/>
          <pc:sldMk cId="3902406419" sldId="283"/>
        </pc:sldMkLst>
        <pc:spChg chg="del">
          <ac:chgData name="Neemias Informatica Lima" userId="b77af7bd85500281" providerId="LiveId" clId="{35A047DD-0E38-4909-8234-0287E571B524}" dt="2023-08-02T00:08:42.233" v="46" actId="478"/>
          <ac:spMkLst>
            <pc:docMk/>
            <pc:sldMk cId="3902406419" sldId="283"/>
            <ac:spMk id="2" creationId="{B7BE01E2-26C5-5000-6D9C-1110B89834BF}"/>
          </ac:spMkLst>
        </pc:spChg>
        <pc:spChg chg="del">
          <ac:chgData name="Neemias Informatica Lima" userId="b77af7bd85500281" providerId="LiveId" clId="{35A047DD-0E38-4909-8234-0287E571B524}" dt="2023-08-02T00:08:42.233" v="46" actId="478"/>
          <ac:spMkLst>
            <pc:docMk/>
            <pc:sldMk cId="3902406419" sldId="283"/>
            <ac:spMk id="3" creationId="{02A52EF7-F1BB-1283-BB8E-04927604861B}"/>
          </ac:spMkLst>
        </pc:spChg>
        <pc:spChg chg="add mod">
          <ac:chgData name="Neemias Informatica Lima" userId="b77af7bd85500281" providerId="LiveId" clId="{35A047DD-0E38-4909-8234-0287E571B524}" dt="2023-08-02T00:08:42.518" v="47"/>
          <ac:spMkLst>
            <pc:docMk/>
            <pc:sldMk cId="3902406419" sldId="283"/>
            <ac:spMk id="5" creationId="{7D9A0F16-0C64-D608-6F55-ABF47EBDDFE7}"/>
          </ac:spMkLst>
        </pc:spChg>
        <pc:spChg chg="add mod">
          <ac:chgData name="Neemias Informatica Lima" userId="b77af7bd85500281" providerId="LiveId" clId="{35A047DD-0E38-4909-8234-0287E571B524}" dt="2023-08-02T00:08:42.518" v="47"/>
          <ac:spMkLst>
            <pc:docMk/>
            <pc:sldMk cId="3902406419" sldId="283"/>
            <ac:spMk id="6" creationId="{F73A549D-582C-5609-DAA3-630442C863D1}"/>
          </ac:spMkLst>
        </pc:spChg>
        <pc:spChg chg="mod">
          <ac:chgData name="Neemias Informatica Lima" userId="b77af7bd85500281" providerId="LiveId" clId="{35A047DD-0E38-4909-8234-0287E571B524}" dt="2023-08-02T00:11:25.078" v="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2:00.250" v="11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5A047DD-0E38-4909-8234-0287E571B524}" dt="2023-08-02T00:08:42.233" v="46" actId="478"/>
          <ac:picMkLst>
            <pc:docMk/>
            <pc:sldMk cId="3902406419" sldId="283"/>
            <ac:picMk id="4" creationId="{FBF4B188-F82D-770F-BF41-F8B3CFF71A93}"/>
          </ac:picMkLst>
        </pc:picChg>
        <pc:picChg chg="add mod">
          <ac:chgData name="Neemias Informatica Lima" userId="b77af7bd85500281" providerId="LiveId" clId="{35A047DD-0E38-4909-8234-0287E571B524}" dt="2023-08-02T00:08:42.518" v="47"/>
          <ac:picMkLst>
            <pc:docMk/>
            <pc:sldMk cId="3902406419" sldId="283"/>
            <ac:picMk id="7" creationId="{77898E21-CD6D-115F-448F-3A905F74D1D3}"/>
          </ac:picMkLst>
        </pc:picChg>
      </pc:sldChg>
      <pc:sldChg chg="addSp delSp modSp mod">
        <pc:chgData name="Neemias Informatica Lima" userId="b77af7bd85500281" providerId="LiveId" clId="{35A047DD-0E38-4909-8234-0287E571B524}" dt="2023-08-02T00:18:13.399" v="245" actId="20577"/>
        <pc:sldMkLst>
          <pc:docMk/>
          <pc:sldMk cId="2424059023" sldId="284"/>
        </pc:sldMkLst>
        <pc:spChg chg="del">
          <ac:chgData name="Neemias Informatica Lima" userId="b77af7bd85500281" providerId="LiveId" clId="{35A047DD-0E38-4909-8234-0287E571B524}" dt="2023-08-02T00:08:55.370" v="50" actId="478"/>
          <ac:spMkLst>
            <pc:docMk/>
            <pc:sldMk cId="2424059023" sldId="284"/>
            <ac:spMk id="2" creationId="{F1B0A9EB-D5B8-2483-8E3E-0A29A68869C6}"/>
          </ac:spMkLst>
        </pc:spChg>
        <pc:spChg chg="del">
          <ac:chgData name="Neemias Informatica Lima" userId="b77af7bd85500281" providerId="LiveId" clId="{35A047DD-0E38-4909-8234-0287E571B524}" dt="2023-08-02T00:08:55.370" v="50" actId="478"/>
          <ac:spMkLst>
            <pc:docMk/>
            <pc:sldMk cId="2424059023" sldId="284"/>
            <ac:spMk id="3" creationId="{A89F574F-33A9-A5AB-50BB-86D1732F0B68}"/>
          </ac:spMkLst>
        </pc:spChg>
        <pc:spChg chg="add mod">
          <ac:chgData name="Neemias Informatica Lima" userId="b77af7bd85500281" providerId="LiveId" clId="{35A047DD-0E38-4909-8234-0287E571B524}" dt="2023-08-02T00:08:55.677" v="51"/>
          <ac:spMkLst>
            <pc:docMk/>
            <pc:sldMk cId="2424059023" sldId="284"/>
            <ac:spMk id="5" creationId="{DAC52BCD-B0C7-43A5-66D3-5093B88F8EF2}"/>
          </ac:spMkLst>
        </pc:spChg>
        <pc:spChg chg="add mod">
          <ac:chgData name="Neemias Informatica Lima" userId="b77af7bd85500281" providerId="LiveId" clId="{35A047DD-0E38-4909-8234-0287E571B524}" dt="2023-08-02T00:08:55.677" v="51"/>
          <ac:spMkLst>
            <pc:docMk/>
            <pc:sldMk cId="2424059023" sldId="284"/>
            <ac:spMk id="6" creationId="{75CD4748-F9FD-C586-830E-E50263187450}"/>
          </ac:spMkLst>
        </pc:spChg>
        <pc:spChg chg="mod">
          <ac:chgData name="Neemias Informatica Lima" userId="b77af7bd85500281" providerId="LiveId" clId="{35A047DD-0E38-4909-8234-0287E571B524}" dt="2023-08-02T00:12:57.477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8:13.399" v="24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5A047DD-0E38-4909-8234-0287E571B524}" dt="2023-08-02T00:08:55.370" v="50" actId="478"/>
          <ac:picMkLst>
            <pc:docMk/>
            <pc:sldMk cId="2424059023" sldId="284"/>
            <ac:picMk id="4" creationId="{0F695E1B-3AC0-8108-8E91-FC4145B5F442}"/>
          </ac:picMkLst>
        </pc:picChg>
        <pc:picChg chg="add mod">
          <ac:chgData name="Neemias Informatica Lima" userId="b77af7bd85500281" providerId="LiveId" clId="{35A047DD-0E38-4909-8234-0287E571B524}" dt="2023-08-02T00:08:55.677" v="51"/>
          <ac:picMkLst>
            <pc:docMk/>
            <pc:sldMk cId="2424059023" sldId="284"/>
            <ac:picMk id="7" creationId="{EC15A27F-A3CD-52B6-9F5F-8FC00A4497F3}"/>
          </ac:picMkLst>
        </pc:picChg>
      </pc:sldChg>
      <pc:sldChg chg="delSp modSp mod">
        <pc:chgData name="Neemias Informatica Lima" userId="b77af7bd85500281" providerId="LiveId" clId="{35A047DD-0E38-4909-8234-0287E571B524}" dt="2023-08-02T00:15:19.450" v="190" actId="20577"/>
        <pc:sldMkLst>
          <pc:docMk/>
          <pc:sldMk cId="2241968852" sldId="285"/>
        </pc:sldMkLst>
        <pc:spChg chg="del">
          <ac:chgData name="Neemias Informatica Lima" userId="b77af7bd85500281" providerId="LiveId" clId="{35A047DD-0E38-4909-8234-0287E571B524}" dt="2023-08-02T00:09:07.784" v="54" actId="478"/>
          <ac:spMkLst>
            <pc:docMk/>
            <pc:sldMk cId="2241968852" sldId="285"/>
            <ac:spMk id="2" creationId="{F660B7EF-2B2B-7FB9-2E88-A16492AFEA80}"/>
          </ac:spMkLst>
        </pc:spChg>
        <pc:spChg chg="del">
          <ac:chgData name="Neemias Informatica Lima" userId="b77af7bd85500281" providerId="LiveId" clId="{35A047DD-0E38-4909-8234-0287E571B524}" dt="2023-08-02T00:09:07.784" v="54" actId="478"/>
          <ac:spMkLst>
            <pc:docMk/>
            <pc:sldMk cId="2241968852" sldId="285"/>
            <ac:spMk id="3" creationId="{515D6D17-90A1-C7E9-D03C-A460E42A1FC5}"/>
          </ac:spMkLst>
        </pc:spChg>
        <pc:spChg chg="mod">
          <ac:chgData name="Neemias Informatica Lima" userId="b77af7bd85500281" providerId="LiveId" clId="{35A047DD-0E38-4909-8234-0287E571B524}" dt="2023-08-02T00:14:07.795" v="16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5:19.450" v="19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5A047DD-0E38-4909-8234-0287E571B524}" dt="2023-08-02T00:09:07.784" v="54" actId="478"/>
          <ac:picMkLst>
            <pc:docMk/>
            <pc:sldMk cId="2241968852" sldId="285"/>
            <ac:picMk id="4" creationId="{1A606D51-60CF-0BB4-DC73-20EEDD0DBF6A}"/>
          </ac:picMkLst>
        </pc:picChg>
      </pc:sldChg>
      <pc:sldChg chg="addSp delSp modSp mod">
        <pc:chgData name="Neemias Informatica Lima" userId="b77af7bd85500281" providerId="LiveId" clId="{35A047DD-0E38-4909-8234-0287E571B524}" dt="2023-08-02T00:16:47.721" v="229" actId="6549"/>
        <pc:sldMkLst>
          <pc:docMk/>
          <pc:sldMk cId="1959249856" sldId="286"/>
        </pc:sldMkLst>
        <pc:spChg chg="del">
          <ac:chgData name="Neemias Informatica Lima" userId="b77af7bd85500281" providerId="LiveId" clId="{35A047DD-0E38-4909-8234-0287E571B524}" dt="2023-08-02T00:09:23.728" v="57" actId="478"/>
          <ac:spMkLst>
            <pc:docMk/>
            <pc:sldMk cId="1959249856" sldId="286"/>
            <ac:spMk id="2" creationId="{2E729AF7-69C8-D664-0A50-D9AD7B508297}"/>
          </ac:spMkLst>
        </pc:spChg>
        <pc:spChg chg="del">
          <ac:chgData name="Neemias Informatica Lima" userId="b77af7bd85500281" providerId="LiveId" clId="{35A047DD-0E38-4909-8234-0287E571B524}" dt="2023-08-02T00:09:23.728" v="57" actId="478"/>
          <ac:spMkLst>
            <pc:docMk/>
            <pc:sldMk cId="1959249856" sldId="286"/>
            <ac:spMk id="3" creationId="{5C2CE13E-4D63-6E8E-0C60-240908F63784}"/>
          </ac:spMkLst>
        </pc:spChg>
        <pc:spChg chg="add mod">
          <ac:chgData name="Neemias Informatica Lima" userId="b77af7bd85500281" providerId="LiveId" clId="{35A047DD-0E38-4909-8234-0287E571B524}" dt="2023-08-02T00:09:24.031" v="58"/>
          <ac:spMkLst>
            <pc:docMk/>
            <pc:sldMk cId="1959249856" sldId="286"/>
            <ac:spMk id="5" creationId="{DF500325-D2D2-1D0D-29C7-12E4717133BD}"/>
          </ac:spMkLst>
        </pc:spChg>
        <pc:spChg chg="add mod">
          <ac:chgData name="Neemias Informatica Lima" userId="b77af7bd85500281" providerId="LiveId" clId="{35A047DD-0E38-4909-8234-0287E571B524}" dt="2023-08-02T00:09:24.031" v="58"/>
          <ac:spMkLst>
            <pc:docMk/>
            <pc:sldMk cId="1959249856" sldId="286"/>
            <ac:spMk id="6" creationId="{CC640F99-4B57-BD97-77DE-331775C4411B}"/>
          </ac:spMkLst>
        </pc:spChg>
        <pc:spChg chg="mod">
          <ac:chgData name="Neemias Informatica Lima" userId="b77af7bd85500281" providerId="LiveId" clId="{35A047DD-0E38-4909-8234-0287E571B524}" dt="2023-08-02T00:16:04.630" v="20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6:47.721" v="229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5A047DD-0E38-4909-8234-0287E571B524}" dt="2023-08-02T00:09:23.728" v="57" actId="478"/>
          <ac:picMkLst>
            <pc:docMk/>
            <pc:sldMk cId="1959249856" sldId="286"/>
            <ac:picMk id="4" creationId="{B03F7A23-EA42-9B11-D17B-BD4395765459}"/>
          </ac:picMkLst>
        </pc:picChg>
        <pc:picChg chg="add mod">
          <ac:chgData name="Neemias Informatica Lima" userId="b77af7bd85500281" providerId="LiveId" clId="{35A047DD-0E38-4909-8234-0287E571B524}" dt="2023-08-02T00:09:24.031" v="58"/>
          <ac:picMkLst>
            <pc:docMk/>
            <pc:sldMk cId="1959249856" sldId="286"/>
            <ac:picMk id="7" creationId="{5AF43BA2-C243-6E43-ABA2-60B872FC8C3B}"/>
          </ac:picMkLst>
        </pc:picChg>
      </pc:sldChg>
      <pc:sldChg chg="addSp delSp modSp mod">
        <pc:chgData name="Neemias Informatica Lima" userId="b77af7bd85500281" providerId="LiveId" clId="{35A047DD-0E38-4909-8234-0287E571B524}" dt="2023-08-02T00:17:47.524" v="242"/>
        <pc:sldMkLst>
          <pc:docMk/>
          <pc:sldMk cId="2857006406" sldId="287"/>
        </pc:sldMkLst>
        <pc:spChg chg="del">
          <ac:chgData name="Neemias Informatica Lima" userId="b77af7bd85500281" providerId="LiveId" clId="{35A047DD-0E38-4909-8234-0287E571B524}" dt="2023-08-02T00:09:41.817" v="63" actId="478"/>
          <ac:spMkLst>
            <pc:docMk/>
            <pc:sldMk cId="2857006406" sldId="287"/>
            <ac:spMk id="2" creationId="{A5FBD2C8-2BBF-DC5F-0A5B-F36738B33763}"/>
          </ac:spMkLst>
        </pc:spChg>
        <pc:spChg chg="del">
          <ac:chgData name="Neemias Informatica Lima" userId="b77af7bd85500281" providerId="LiveId" clId="{35A047DD-0E38-4909-8234-0287E571B524}" dt="2023-08-02T00:09:41.817" v="63" actId="478"/>
          <ac:spMkLst>
            <pc:docMk/>
            <pc:sldMk cId="2857006406" sldId="287"/>
            <ac:spMk id="3" creationId="{0D748630-7D67-F3D4-0C8B-29834641EBC6}"/>
          </ac:spMkLst>
        </pc:spChg>
        <pc:spChg chg="add mod">
          <ac:chgData name="Neemias Informatica Lima" userId="b77af7bd85500281" providerId="LiveId" clId="{35A047DD-0E38-4909-8234-0287E571B524}" dt="2023-08-02T00:09:42.231" v="64"/>
          <ac:spMkLst>
            <pc:docMk/>
            <pc:sldMk cId="2857006406" sldId="287"/>
            <ac:spMk id="5" creationId="{881A5E59-C6D3-A2AB-169D-16C56DB6CAFF}"/>
          </ac:spMkLst>
        </pc:spChg>
        <pc:spChg chg="add mod">
          <ac:chgData name="Neemias Informatica Lima" userId="b77af7bd85500281" providerId="LiveId" clId="{35A047DD-0E38-4909-8234-0287E571B524}" dt="2023-08-02T00:09:42.231" v="64"/>
          <ac:spMkLst>
            <pc:docMk/>
            <pc:sldMk cId="2857006406" sldId="287"/>
            <ac:spMk id="6" creationId="{3E51474E-273B-347C-509C-9FAECBA53801}"/>
          </ac:spMkLst>
        </pc:spChg>
        <pc:spChg chg="mod">
          <ac:chgData name="Neemias Informatica Lima" userId="b77af7bd85500281" providerId="LiveId" clId="{35A047DD-0E38-4909-8234-0287E571B524}" dt="2023-08-02T00:17:47.524" v="242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5A047DD-0E38-4909-8234-0287E571B524}" dt="2023-08-02T00:09:41.817" v="63" actId="478"/>
          <ac:picMkLst>
            <pc:docMk/>
            <pc:sldMk cId="2857006406" sldId="287"/>
            <ac:picMk id="4" creationId="{424B56DA-CEAE-90CE-BBDF-30D052F94476}"/>
          </ac:picMkLst>
        </pc:picChg>
        <pc:picChg chg="add mod">
          <ac:chgData name="Neemias Informatica Lima" userId="b77af7bd85500281" providerId="LiveId" clId="{35A047DD-0E38-4909-8234-0287E571B524}" dt="2023-08-02T00:09:42.231" v="64"/>
          <ac:picMkLst>
            <pc:docMk/>
            <pc:sldMk cId="2857006406" sldId="287"/>
            <ac:picMk id="7" creationId="{270940E7-D0A8-05A9-D8E6-D67423B8D6B3}"/>
          </ac:picMkLst>
        </pc:picChg>
      </pc:sldChg>
      <pc:sldChg chg="addSp delSp modSp mod">
        <pc:chgData name="Neemias Informatica Lima" userId="b77af7bd85500281" providerId="LiveId" clId="{35A047DD-0E38-4909-8234-0287E571B524}" dt="2023-08-02T00:10:56.875" v="91"/>
        <pc:sldMkLst>
          <pc:docMk/>
          <pc:sldMk cId="2630436816" sldId="288"/>
        </pc:sldMkLst>
        <pc:spChg chg="add mod">
          <ac:chgData name="Neemias Informatica Lima" userId="b77af7bd85500281" providerId="LiveId" clId="{35A047DD-0E38-4909-8234-0287E571B524}" dt="2023-08-02T00:08:28.913" v="43"/>
          <ac:spMkLst>
            <pc:docMk/>
            <pc:sldMk cId="2630436816" sldId="288"/>
            <ac:spMk id="2" creationId="{04153EB6-52D9-2802-79D1-22D0FE1866C7}"/>
          </ac:spMkLst>
        </pc:spChg>
        <pc:spChg chg="add mod">
          <ac:chgData name="Neemias Informatica Lima" userId="b77af7bd85500281" providerId="LiveId" clId="{35A047DD-0E38-4909-8234-0287E571B524}" dt="2023-08-02T00:08:28.913" v="43"/>
          <ac:spMkLst>
            <pc:docMk/>
            <pc:sldMk cId="2630436816" sldId="288"/>
            <ac:spMk id="3" creationId="{A949B758-FB31-2F64-1902-7B5370B8E398}"/>
          </ac:spMkLst>
        </pc:spChg>
        <pc:spChg chg="del">
          <ac:chgData name="Neemias Informatica Lima" userId="b77af7bd85500281" providerId="LiveId" clId="{35A047DD-0E38-4909-8234-0287E571B524}" dt="2023-08-02T00:08:28.621" v="42" actId="478"/>
          <ac:spMkLst>
            <pc:docMk/>
            <pc:sldMk cId="2630436816" sldId="288"/>
            <ac:spMk id="5" creationId="{C973977F-081B-2C57-285F-854D7CAC8D2B}"/>
          </ac:spMkLst>
        </pc:spChg>
        <pc:spChg chg="del">
          <ac:chgData name="Neemias Informatica Lima" userId="b77af7bd85500281" providerId="LiveId" clId="{35A047DD-0E38-4909-8234-0287E571B524}" dt="2023-08-02T00:08:28.621" v="42" actId="478"/>
          <ac:spMkLst>
            <pc:docMk/>
            <pc:sldMk cId="2630436816" sldId="288"/>
            <ac:spMk id="6" creationId="{EFA4AA18-6C06-5D29-1D6B-F16056BFD4B8}"/>
          </ac:spMkLst>
        </pc:spChg>
        <pc:spChg chg="mod">
          <ac:chgData name="Neemias Informatica Lima" userId="b77af7bd85500281" providerId="LiveId" clId="{35A047DD-0E38-4909-8234-0287E571B524}" dt="2023-08-02T00:10:56.875" v="9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5A047DD-0E38-4909-8234-0287E571B524}" dt="2023-08-02T00:10:16.670" v="7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5A047DD-0E38-4909-8234-0287E571B524}" dt="2023-08-02T00:08:28.913" v="43"/>
          <ac:picMkLst>
            <pc:docMk/>
            <pc:sldMk cId="2630436816" sldId="288"/>
            <ac:picMk id="4" creationId="{A33F8DF3-62C0-673A-EC29-3040F5CAAD5C}"/>
          </ac:picMkLst>
        </pc:picChg>
        <pc:picChg chg="del">
          <ac:chgData name="Neemias Informatica Lima" userId="b77af7bd85500281" providerId="LiveId" clId="{35A047DD-0E38-4909-8234-0287E571B524}" dt="2023-08-02T00:08:28.621" v="42" actId="478"/>
          <ac:picMkLst>
            <pc:docMk/>
            <pc:sldMk cId="2630436816" sldId="288"/>
            <ac:picMk id="7" creationId="{99559B0F-7AB6-2458-F0C3-6AD2AD7B4873}"/>
          </ac:picMkLst>
        </pc:picChg>
      </pc:sldChg>
      <pc:sldChg chg="addSp delSp modSp mod">
        <pc:chgData name="Neemias Informatica Lima" userId="b77af7bd85500281" providerId="LiveId" clId="{35A047DD-0E38-4909-8234-0287E571B524}" dt="2023-08-02T00:12:38.391" v="127" actId="6549"/>
        <pc:sldMkLst>
          <pc:docMk/>
          <pc:sldMk cId="3032827026" sldId="289"/>
        </pc:sldMkLst>
        <pc:spChg chg="del">
          <ac:chgData name="Neemias Informatica Lima" userId="b77af7bd85500281" providerId="LiveId" clId="{35A047DD-0E38-4909-8234-0287E571B524}" dt="2023-08-02T00:08:49.873" v="48" actId="478"/>
          <ac:spMkLst>
            <pc:docMk/>
            <pc:sldMk cId="3032827026" sldId="289"/>
            <ac:spMk id="2" creationId="{282DF902-3ED6-97FD-B922-A21AA8181993}"/>
          </ac:spMkLst>
        </pc:spChg>
        <pc:spChg chg="del">
          <ac:chgData name="Neemias Informatica Lima" userId="b77af7bd85500281" providerId="LiveId" clId="{35A047DD-0E38-4909-8234-0287E571B524}" dt="2023-08-02T00:08:49.873" v="48" actId="478"/>
          <ac:spMkLst>
            <pc:docMk/>
            <pc:sldMk cId="3032827026" sldId="289"/>
            <ac:spMk id="3" creationId="{F6FBBC30-150A-D3B3-CB61-1DA5C020623E}"/>
          </ac:spMkLst>
        </pc:spChg>
        <pc:spChg chg="add mod">
          <ac:chgData name="Neemias Informatica Lima" userId="b77af7bd85500281" providerId="LiveId" clId="{35A047DD-0E38-4909-8234-0287E571B524}" dt="2023-08-02T00:08:50.206" v="49"/>
          <ac:spMkLst>
            <pc:docMk/>
            <pc:sldMk cId="3032827026" sldId="289"/>
            <ac:spMk id="5" creationId="{7FE8D702-8188-280D-67C5-4A8C90E380E4}"/>
          </ac:spMkLst>
        </pc:spChg>
        <pc:spChg chg="add mod">
          <ac:chgData name="Neemias Informatica Lima" userId="b77af7bd85500281" providerId="LiveId" clId="{35A047DD-0E38-4909-8234-0287E571B524}" dt="2023-08-02T00:08:50.206" v="49"/>
          <ac:spMkLst>
            <pc:docMk/>
            <pc:sldMk cId="3032827026" sldId="289"/>
            <ac:spMk id="6" creationId="{62381A7B-D046-A3CD-C413-E3A9455E464B}"/>
          </ac:spMkLst>
        </pc:spChg>
        <pc:spChg chg="mod">
          <ac:chgData name="Neemias Informatica Lima" userId="b77af7bd85500281" providerId="LiveId" clId="{35A047DD-0E38-4909-8234-0287E571B524}" dt="2023-08-02T00:12:38.391" v="12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5A047DD-0E38-4909-8234-0287E571B524}" dt="2023-08-02T00:11:29.489" v="1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8:49.873" v="48" actId="478"/>
          <ac:picMkLst>
            <pc:docMk/>
            <pc:sldMk cId="3032827026" sldId="289"/>
            <ac:picMk id="4" creationId="{1AE2EC4B-C494-D883-18F9-49A5A6D983D1}"/>
          </ac:picMkLst>
        </pc:picChg>
        <pc:picChg chg="add mod">
          <ac:chgData name="Neemias Informatica Lima" userId="b77af7bd85500281" providerId="LiveId" clId="{35A047DD-0E38-4909-8234-0287E571B524}" dt="2023-08-02T00:08:50.206" v="49"/>
          <ac:picMkLst>
            <pc:docMk/>
            <pc:sldMk cId="3032827026" sldId="289"/>
            <ac:picMk id="7" creationId="{9CF0A9A2-EBC0-DC66-4241-91F516505FDE}"/>
          </ac:picMkLst>
        </pc:picChg>
      </pc:sldChg>
      <pc:sldChg chg="addSp delSp modSp mod">
        <pc:chgData name="Neemias Informatica Lima" userId="b77af7bd85500281" providerId="LiveId" clId="{35A047DD-0E38-4909-8234-0287E571B524}" dt="2023-08-02T00:13:56.342" v="161" actId="20577"/>
        <pc:sldMkLst>
          <pc:docMk/>
          <pc:sldMk cId="3772032319" sldId="290"/>
        </pc:sldMkLst>
        <pc:spChg chg="del">
          <ac:chgData name="Neemias Informatica Lima" userId="b77af7bd85500281" providerId="LiveId" clId="{35A047DD-0E38-4909-8234-0287E571B524}" dt="2023-08-02T00:09:01.232" v="52" actId="478"/>
          <ac:spMkLst>
            <pc:docMk/>
            <pc:sldMk cId="3772032319" sldId="290"/>
            <ac:spMk id="2" creationId="{FC9A8792-BEE8-4C9B-0578-E1565BB2A262}"/>
          </ac:spMkLst>
        </pc:spChg>
        <pc:spChg chg="del">
          <ac:chgData name="Neemias Informatica Lima" userId="b77af7bd85500281" providerId="LiveId" clId="{35A047DD-0E38-4909-8234-0287E571B524}" dt="2023-08-02T00:09:01.232" v="52" actId="478"/>
          <ac:spMkLst>
            <pc:docMk/>
            <pc:sldMk cId="3772032319" sldId="290"/>
            <ac:spMk id="3" creationId="{CB43F149-6F5F-14EF-7D50-1078250EFC64}"/>
          </ac:spMkLst>
        </pc:spChg>
        <pc:spChg chg="add mod">
          <ac:chgData name="Neemias Informatica Lima" userId="b77af7bd85500281" providerId="LiveId" clId="{35A047DD-0E38-4909-8234-0287E571B524}" dt="2023-08-02T00:09:01.526" v="53"/>
          <ac:spMkLst>
            <pc:docMk/>
            <pc:sldMk cId="3772032319" sldId="290"/>
            <ac:spMk id="5" creationId="{F726D650-D1CB-AB5E-E28D-88749166AD92}"/>
          </ac:spMkLst>
        </pc:spChg>
        <pc:spChg chg="add mod">
          <ac:chgData name="Neemias Informatica Lima" userId="b77af7bd85500281" providerId="LiveId" clId="{35A047DD-0E38-4909-8234-0287E571B524}" dt="2023-08-02T00:09:01.526" v="53"/>
          <ac:spMkLst>
            <pc:docMk/>
            <pc:sldMk cId="3772032319" sldId="290"/>
            <ac:spMk id="6" creationId="{8A0088D3-65EF-F407-37AA-A74825AD5364}"/>
          </ac:spMkLst>
        </pc:spChg>
        <pc:spChg chg="mod">
          <ac:chgData name="Neemias Informatica Lima" userId="b77af7bd85500281" providerId="LiveId" clId="{35A047DD-0E38-4909-8234-0287E571B524}" dt="2023-08-02T00:13:56.342" v="16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5A047DD-0E38-4909-8234-0287E571B524}" dt="2023-08-02T00:13:02.393" v="13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9:01.232" v="52" actId="478"/>
          <ac:picMkLst>
            <pc:docMk/>
            <pc:sldMk cId="3772032319" sldId="290"/>
            <ac:picMk id="4" creationId="{C41CD065-1B3B-7204-B8C9-3CDD5EAAEA20}"/>
          </ac:picMkLst>
        </pc:picChg>
        <pc:picChg chg="add mod">
          <ac:chgData name="Neemias Informatica Lima" userId="b77af7bd85500281" providerId="LiveId" clId="{35A047DD-0E38-4909-8234-0287E571B524}" dt="2023-08-02T00:09:01.526" v="53"/>
          <ac:picMkLst>
            <pc:docMk/>
            <pc:sldMk cId="3772032319" sldId="290"/>
            <ac:picMk id="7" creationId="{10577693-53B1-8154-5F64-F754F02ED186}"/>
          </ac:picMkLst>
        </pc:picChg>
      </pc:sldChg>
      <pc:sldChg chg="addSp delSp modSp mod">
        <pc:chgData name="Neemias Informatica Lima" userId="b77af7bd85500281" providerId="LiveId" clId="{35A047DD-0E38-4909-8234-0287E571B524}" dt="2023-08-02T00:15:52.911" v="204" actId="20577"/>
        <pc:sldMkLst>
          <pc:docMk/>
          <pc:sldMk cId="1768216317" sldId="291"/>
        </pc:sldMkLst>
        <pc:spChg chg="del">
          <ac:chgData name="Neemias Informatica Lima" userId="b77af7bd85500281" providerId="LiveId" clId="{35A047DD-0E38-4909-8234-0287E571B524}" dt="2023-08-02T00:09:12.964" v="55" actId="478"/>
          <ac:spMkLst>
            <pc:docMk/>
            <pc:sldMk cId="1768216317" sldId="291"/>
            <ac:spMk id="2" creationId="{E5DF0B47-3BA2-0078-4B58-3CB15A757A7A}"/>
          </ac:spMkLst>
        </pc:spChg>
        <pc:spChg chg="del">
          <ac:chgData name="Neemias Informatica Lima" userId="b77af7bd85500281" providerId="LiveId" clId="{35A047DD-0E38-4909-8234-0287E571B524}" dt="2023-08-02T00:09:12.964" v="55" actId="478"/>
          <ac:spMkLst>
            <pc:docMk/>
            <pc:sldMk cId="1768216317" sldId="291"/>
            <ac:spMk id="3" creationId="{07FAA890-AA37-4445-300A-89BD35B04302}"/>
          </ac:spMkLst>
        </pc:spChg>
        <pc:spChg chg="add mod">
          <ac:chgData name="Neemias Informatica Lima" userId="b77af7bd85500281" providerId="LiveId" clId="{35A047DD-0E38-4909-8234-0287E571B524}" dt="2023-08-02T00:09:13.290" v="56"/>
          <ac:spMkLst>
            <pc:docMk/>
            <pc:sldMk cId="1768216317" sldId="291"/>
            <ac:spMk id="5" creationId="{0D9D5AA6-B8CE-8CE3-9BBD-EF358B4A10ED}"/>
          </ac:spMkLst>
        </pc:spChg>
        <pc:spChg chg="add mod">
          <ac:chgData name="Neemias Informatica Lima" userId="b77af7bd85500281" providerId="LiveId" clId="{35A047DD-0E38-4909-8234-0287E571B524}" dt="2023-08-02T00:09:13.290" v="56"/>
          <ac:spMkLst>
            <pc:docMk/>
            <pc:sldMk cId="1768216317" sldId="291"/>
            <ac:spMk id="6" creationId="{50F0375E-6631-98BA-2EFB-65E49847A194}"/>
          </ac:spMkLst>
        </pc:spChg>
        <pc:spChg chg="mod">
          <ac:chgData name="Neemias Informatica Lima" userId="b77af7bd85500281" providerId="LiveId" clId="{35A047DD-0E38-4909-8234-0287E571B524}" dt="2023-08-02T00:15:52.911" v="20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5A047DD-0E38-4909-8234-0287E571B524}" dt="2023-08-02T00:14:14.990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9:12.964" v="55" actId="478"/>
          <ac:picMkLst>
            <pc:docMk/>
            <pc:sldMk cId="1768216317" sldId="291"/>
            <ac:picMk id="4" creationId="{E3871B53-2798-2A37-8DDC-A23702D06E88}"/>
          </ac:picMkLst>
        </pc:picChg>
        <pc:picChg chg="add mod">
          <ac:chgData name="Neemias Informatica Lima" userId="b77af7bd85500281" providerId="LiveId" clId="{35A047DD-0E38-4909-8234-0287E571B524}" dt="2023-08-02T00:09:13.290" v="56"/>
          <ac:picMkLst>
            <pc:docMk/>
            <pc:sldMk cId="1768216317" sldId="291"/>
            <ac:picMk id="7" creationId="{1F24E885-A254-B9BB-ECEA-C99C47EABAF9}"/>
          </ac:picMkLst>
        </pc:picChg>
      </pc:sldChg>
      <pc:sldChg chg="addSp delSp modSp mod">
        <pc:chgData name="Neemias Informatica Lima" userId="b77af7bd85500281" providerId="LiveId" clId="{35A047DD-0E38-4909-8234-0287E571B524}" dt="2023-08-02T00:17:07.240" v="232"/>
        <pc:sldMkLst>
          <pc:docMk/>
          <pc:sldMk cId="3757265641" sldId="292"/>
        </pc:sldMkLst>
        <pc:spChg chg="del">
          <ac:chgData name="Neemias Informatica Lima" userId="b77af7bd85500281" providerId="LiveId" clId="{35A047DD-0E38-4909-8234-0287E571B524}" dt="2023-08-02T00:09:29.509" v="59" actId="478"/>
          <ac:spMkLst>
            <pc:docMk/>
            <pc:sldMk cId="3757265641" sldId="292"/>
            <ac:spMk id="2" creationId="{F78353CF-707A-9102-8705-3A075287E00D}"/>
          </ac:spMkLst>
        </pc:spChg>
        <pc:spChg chg="del">
          <ac:chgData name="Neemias Informatica Lima" userId="b77af7bd85500281" providerId="LiveId" clId="{35A047DD-0E38-4909-8234-0287E571B524}" dt="2023-08-02T00:09:29.509" v="59" actId="478"/>
          <ac:spMkLst>
            <pc:docMk/>
            <pc:sldMk cId="3757265641" sldId="292"/>
            <ac:spMk id="3" creationId="{AF218A58-7EDC-D5EF-837E-72BC4A91CAFE}"/>
          </ac:spMkLst>
        </pc:spChg>
        <pc:spChg chg="add mod">
          <ac:chgData name="Neemias Informatica Lima" userId="b77af7bd85500281" providerId="LiveId" clId="{35A047DD-0E38-4909-8234-0287E571B524}" dt="2023-08-02T00:09:29.802" v="60"/>
          <ac:spMkLst>
            <pc:docMk/>
            <pc:sldMk cId="3757265641" sldId="292"/>
            <ac:spMk id="5" creationId="{BF03FA89-2A2C-967B-2AFF-BFEF3447140D}"/>
          </ac:spMkLst>
        </pc:spChg>
        <pc:spChg chg="add mod">
          <ac:chgData name="Neemias Informatica Lima" userId="b77af7bd85500281" providerId="LiveId" clId="{35A047DD-0E38-4909-8234-0287E571B524}" dt="2023-08-02T00:09:29.802" v="60"/>
          <ac:spMkLst>
            <pc:docMk/>
            <pc:sldMk cId="3757265641" sldId="292"/>
            <ac:spMk id="6" creationId="{70409244-CEB1-E3F5-EF07-C8D402E0080F}"/>
          </ac:spMkLst>
        </pc:spChg>
        <pc:spChg chg="mod">
          <ac:chgData name="Neemias Informatica Lima" userId="b77af7bd85500281" providerId="LiveId" clId="{35A047DD-0E38-4909-8234-0287E571B524}" dt="2023-08-02T00:17:07.240" v="2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5A047DD-0E38-4909-8234-0287E571B524}" dt="2023-08-02T00:16:09.661" v="214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5A047DD-0E38-4909-8234-0287E571B524}" dt="2023-08-02T00:09:29.509" v="59" actId="478"/>
          <ac:picMkLst>
            <pc:docMk/>
            <pc:sldMk cId="3757265641" sldId="292"/>
            <ac:picMk id="4" creationId="{C8586060-6EF0-F254-21B7-F38C7A3CCBC6}"/>
          </ac:picMkLst>
        </pc:picChg>
        <pc:picChg chg="add mod">
          <ac:chgData name="Neemias Informatica Lima" userId="b77af7bd85500281" providerId="LiveId" clId="{35A047DD-0E38-4909-8234-0287E571B524}" dt="2023-08-02T00:09:29.802" v="60"/>
          <ac:picMkLst>
            <pc:docMk/>
            <pc:sldMk cId="3757265641" sldId="292"/>
            <ac:picMk id="7" creationId="{314090CD-6D83-6499-1A59-464947F1B251}"/>
          </ac:picMkLst>
        </pc:picChg>
      </pc:sldChg>
      <pc:sldChg chg="addSp delSp modSp mod">
        <pc:chgData name="Neemias Informatica Lima" userId="b77af7bd85500281" providerId="LiveId" clId="{35A047DD-0E38-4909-8234-0287E571B524}" dt="2023-08-02T00:17:28.042" v="237"/>
        <pc:sldMkLst>
          <pc:docMk/>
          <pc:sldMk cId="3114938747" sldId="293"/>
        </pc:sldMkLst>
        <pc:spChg chg="del">
          <ac:chgData name="Neemias Informatica Lima" userId="b77af7bd85500281" providerId="LiveId" clId="{35A047DD-0E38-4909-8234-0287E571B524}" dt="2023-08-02T00:09:36.937" v="61" actId="478"/>
          <ac:spMkLst>
            <pc:docMk/>
            <pc:sldMk cId="3114938747" sldId="293"/>
            <ac:spMk id="2" creationId="{AF4AD779-D7A3-98B1-5153-17F553181562}"/>
          </ac:spMkLst>
        </pc:spChg>
        <pc:spChg chg="del">
          <ac:chgData name="Neemias Informatica Lima" userId="b77af7bd85500281" providerId="LiveId" clId="{35A047DD-0E38-4909-8234-0287E571B524}" dt="2023-08-02T00:09:36.937" v="61" actId="478"/>
          <ac:spMkLst>
            <pc:docMk/>
            <pc:sldMk cId="3114938747" sldId="293"/>
            <ac:spMk id="3" creationId="{60166397-6BC5-F41D-E8EE-643624EED15B}"/>
          </ac:spMkLst>
        </pc:spChg>
        <pc:spChg chg="add mod">
          <ac:chgData name="Neemias Informatica Lima" userId="b77af7bd85500281" providerId="LiveId" clId="{35A047DD-0E38-4909-8234-0287E571B524}" dt="2023-08-02T00:09:37.262" v="62"/>
          <ac:spMkLst>
            <pc:docMk/>
            <pc:sldMk cId="3114938747" sldId="293"/>
            <ac:spMk id="5" creationId="{4CAFD78E-DC98-3826-150A-80E2872E75AF}"/>
          </ac:spMkLst>
        </pc:spChg>
        <pc:spChg chg="add mod">
          <ac:chgData name="Neemias Informatica Lima" userId="b77af7bd85500281" providerId="LiveId" clId="{35A047DD-0E38-4909-8234-0287E571B524}" dt="2023-08-02T00:09:37.262" v="62"/>
          <ac:spMkLst>
            <pc:docMk/>
            <pc:sldMk cId="3114938747" sldId="293"/>
            <ac:spMk id="6" creationId="{BBF811F8-C15D-ACA2-8DE0-D9171B6693A3}"/>
          </ac:spMkLst>
        </pc:spChg>
        <pc:spChg chg="mod">
          <ac:chgData name="Neemias Informatica Lima" userId="b77af7bd85500281" providerId="LiveId" clId="{35A047DD-0E38-4909-8234-0287E571B524}" dt="2023-08-02T00:17:28.042" v="23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5A047DD-0E38-4909-8234-0287E571B524}" dt="2023-08-02T00:09:36.937" v="61" actId="478"/>
          <ac:picMkLst>
            <pc:docMk/>
            <pc:sldMk cId="3114938747" sldId="293"/>
            <ac:picMk id="4" creationId="{4F55D130-F452-9BF8-27C3-372F07942C2D}"/>
          </ac:picMkLst>
        </pc:picChg>
        <pc:picChg chg="add mod">
          <ac:chgData name="Neemias Informatica Lima" userId="b77af7bd85500281" providerId="LiveId" clId="{35A047DD-0E38-4909-8234-0287E571B524}" dt="2023-08-02T00:09:37.262" v="62"/>
          <ac:picMkLst>
            <pc:docMk/>
            <pc:sldMk cId="3114938747" sldId="293"/>
            <ac:picMk id="7" creationId="{FEA75F3B-0AEB-F95B-AF3B-628B94D0B28F}"/>
          </ac:picMkLst>
        </pc:picChg>
      </pc:sldChg>
    </pc:docChg>
  </pc:docChgLst>
  <pc:docChgLst>
    <pc:chgData name="Neemias Informatica Lima" userId="b77af7bd85500281" providerId="LiveId" clId="{29ECFE88-E34C-4F74-88B0-EDCE49AA828F}"/>
    <pc:docChg chg="undo redo custSel modSld">
      <pc:chgData name="Neemias Informatica Lima" userId="b77af7bd85500281" providerId="LiveId" clId="{29ECFE88-E34C-4F74-88B0-EDCE49AA828F}" dt="2023-08-05T23:22:57.823" v="246" actId="313"/>
      <pc:docMkLst>
        <pc:docMk/>
      </pc:docMkLst>
      <pc:sldChg chg="addSp delSp modSp mod">
        <pc:chgData name="Neemias Informatica Lima" userId="b77af7bd85500281" providerId="LiveId" clId="{29ECFE88-E34C-4F74-88B0-EDCE49AA828F}" dt="2023-08-05T23:09:00.351" v="28"/>
        <pc:sldMkLst>
          <pc:docMk/>
          <pc:sldMk cId="2232331225" sldId="280"/>
        </pc:sldMkLst>
        <pc:spChg chg="mod">
          <ac:chgData name="Neemias Informatica Lima" userId="b77af7bd85500281" providerId="LiveId" clId="{29ECFE88-E34C-4F74-88B0-EDCE49AA828F}" dt="2023-08-05T23:07:26.242" v="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07:34.518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07:51.670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07:29.410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08:09.742" v="2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09:00.351" v="28"/>
          <ac:picMkLst>
            <pc:docMk/>
            <pc:sldMk cId="2232331225" sldId="280"/>
            <ac:picMk id="3" creationId="{5D04DD95-4C19-FECA-0F5C-304A7D6A3977}"/>
          </ac:picMkLst>
        </pc:picChg>
        <pc:picChg chg="del">
          <ac:chgData name="Neemias Informatica Lima" userId="b77af7bd85500281" providerId="LiveId" clId="{29ECFE88-E34C-4F74-88B0-EDCE49AA828F}" dt="2023-08-05T23:06:57.276" v="0" actId="478"/>
          <ac:picMkLst>
            <pc:docMk/>
            <pc:sldMk cId="2232331225" sldId="280"/>
            <ac:picMk id="8" creationId="{C455B4A1-2E53-F8A2-1497-7CAB4F6B705D}"/>
          </ac:picMkLst>
        </pc:picChg>
      </pc:sldChg>
      <pc:sldChg chg="addSp delSp modSp mod">
        <pc:chgData name="Neemias Informatica Lima" userId="b77af7bd85500281" providerId="LiveId" clId="{29ECFE88-E34C-4F74-88B0-EDCE49AA828F}" dt="2023-08-05T23:13:17.096" v="81" actId="1035"/>
        <pc:sldMkLst>
          <pc:docMk/>
          <pc:sldMk cId="2103443556" sldId="281"/>
        </pc:sldMkLst>
        <pc:spChg chg="mod">
          <ac:chgData name="Neemias Informatica Lima" userId="b77af7bd85500281" providerId="LiveId" clId="{29ECFE88-E34C-4F74-88B0-EDCE49AA828F}" dt="2023-08-05T23:13:17.096" v="81" actId="1035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09:33.582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0:01.615" v="3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09:44.847" v="36" actId="14100"/>
          <ac:picMkLst>
            <pc:docMk/>
            <pc:sldMk cId="2103443556" sldId="281"/>
            <ac:picMk id="2" creationId="{7838D885-C9BB-0CE7-38C9-ABD22114359C}"/>
          </ac:picMkLst>
        </pc:picChg>
        <pc:picChg chg="del">
          <ac:chgData name="Neemias Informatica Lima" userId="b77af7bd85500281" providerId="LiveId" clId="{29ECFE88-E34C-4F74-88B0-EDCE49AA828F}" dt="2023-08-05T23:09:29.997" v="29" actId="478"/>
          <ac:picMkLst>
            <pc:docMk/>
            <pc:sldMk cId="2103443556" sldId="281"/>
            <ac:picMk id="3" creationId="{0A31CBFD-723A-75C1-3515-D1778BE7F89E}"/>
          </ac:picMkLst>
        </pc:picChg>
      </pc:sldChg>
      <pc:sldChg chg="addSp delSp modSp mod">
        <pc:chgData name="Neemias Informatica Lima" userId="b77af7bd85500281" providerId="LiveId" clId="{29ECFE88-E34C-4F74-88B0-EDCE49AA828F}" dt="2023-08-05T23:15:01.527" v="109" actId="6549"/>
        <pc:sldMkLst>
          <pc:docMk/>
          <pc:sldMk cId="3683219421" sldId="282"/>
        </pc:sldMkLst>
        <pc:spChg chg="add mod">
          <ac:chgData name="Neemias Informatica Lima" userId="b77af7bd85500281" providerId="LiveId" clId="{29ECFE88-E34C-4F74-88B0-EDCE49AA828F}" dt="2023-08-05T23:10:37.730" v="43"/>
          <ac:spMkLst>
            <pc:docMk/>
            <pc:sldMk cId="3683219421" sldId="282"/>
            <ac:spMk id="2" creationId="{2F2080E4-8A29-DF99-3F54-55E8AB71A4F8}"/>
          </ac:spMkLst>
        </pc:spChg>
        <pc:spChg chg="add mod">
          <ac:chgData name="Neemias Informatica Lima" userId="b77af7bd85500281" providerId="LiveId" clId="{29ECFE88-E34C-4F74-88B0-EDCE49AA828F}" dt="2023-08-05T23:10:37.730" v="43"/>
          <ac:spMkLst>
            <pc:docMk/>
            <pc:sldMk cId="3683219421" sldId="282"/>
            <ac:spMk id="4" creationId="{F784CB07-7687-B4EA-0047-1F0A91A51A2D}"/>
          </ac:spMkLst>
        </pc:spChg>
        <pc:spChg chg="del">
          <ac:chgData name="Neemias Informatica Lima" userId="b77af7bd85500281" providerId="LiveId" clId="{29ECFE88-E34C-4F74-88B0-EDCE49AA828F}" dt="2023-08-05T23:10:37.277" v="42" actId="478"/>
          <ac:spMkLst>
            <pc:docMk/>
            <pc:sldMk cId="3683219421" sldId="282"/>
            <ac:spMk id="6" creationId="{D4B6780B-B030-DFDB-8BD9-56FFFC75EC80}"/>
          </ac:spMkLst>
        </pc:spChg>
        <pc:spChg chg="del">
          <ac:chgData name="Neemias Informatica Lima" userId="b77af7bd85500281" providerId="LiveId" clId="{29ECFE88-E34C-4F74-88B0-EDCE49AA828F}" dt="2023-08-05T23:10:37.277" v="42" actId="478"/>
          <ac:spMkLst>
            <pc:docMk/>
            <pc:sldMk cId="3683219421" sldId="282"/>
            <ac:spMk id="7" creationId="{9CE39255-B611-B0C7-A79A-030DFB9E172E}"/>
          </ac:spMkLst>
        </pc:spChg>
        <pc:spChg chg="mod">
          <ac:chgData name="Neemias Informatica Lima" userId="b77af7bd85500281" providerId="LiveId" clId="{29ECFE88-E34C-4F74-88B0-EDCE49AA828F}" dt="2023-08-05T23:15:01.527" v="10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3:37.919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10:37.730" v="43"/>
          <ac:picMkLst>
            <pc:docMk/>
            <pc:sldMk cId="3683219421" sldId="282"/>
            <ac:picMk id="5" creationId="{55275F9A-DC0E-8528-3F59-F225FFD8D68E}"/>
          </ac:picMkLst>
        </pc:picChg>
        <pc:picChg chg="del">
          <ac:chgData name="Neemias Informatica Lima" userId="b77af7bd85500281" providerId="LiveId" clId="{29ECFE88-E34C-4F74-88B0-EDCE49AA828F}" dt="2023-08-05T23:10:37.277" v="42" actId="478"/>
          <ac:picMkLst>
            <pc:docMk/>
            <pc:sldMk cId="3683219421" sldId="282"/>
            <ac:picMk id="8" creationId="{C1B1E8AA-53C1-6DCA-F144-069752B27B6E}"/>
          </ac:picMkLst>
        </pc:picChg>
      </pc:sldChg>
      <pc:sldChg chg="addSp delSp modSp mod">
        <pc:chgData name="Neemias Informatica Lima" userId="b77af7bd85500281" providerId="LiveId" clId="{29ECFE88-E34C-4F74-88B0-EDCE49AA828F}" dt="2023-08-05T23:16:00.020" v="131" actId="6549"/>
        <pc:sldMkLst>
          <pc:docMk/>
          <pc:sldMk cId="3902406419" sldId="283"/>
        </pc:sldMkLst>
        <pc:spChg chg="add mod">
          <ac:chgData name="Neemias Informatica Lima" userId="b77af7bd85500281" providerId="LiveId" clId="{29ECFE88-E34C-4F74-88B0-EDCE49AA828F}" dt="2023-08-05T23:10:44.479" v="45"/>
          <ac:spMkLst>
            <pc:docMk/>
            <pc:sldMk cId="3902406419" sldId="283"/>
            <ac:spMk id="2" creationId="{C4E685F6-629E-311D-7A91-0CAE72D4DD01}"/>
          </ac:spMkLst>
        </pc:spChg>
        <pc:spChg chg="add mod">
          <ac:chgData name="Neemias Informatica Lima" userId="b77af7bd85500281" providerId="LiveId" clId="{29ECFE88-E34C-4F74-88B0-EDCE49AA828F}" dt="2023-08-05T23:10:44.479" v="45"/>
          <ac:spMkLst>
            <pc:docMk/>
            <pc:sldMk cId="3902406419" sldId="283"/>
            <ac:spMk id="3" creationId="{B0EE6AE6-0CBB-C409-2DA2-DDFAB4176F34}"/>
          </ac:spMkLst>
        </pc:spChg>
        <pc:spChg chg="del">
          <ac:chgData name="Neemias Informatica Lima" userId="b77af7bd85500281" providerId="LiveId" clId="{29ECFE88-E34C-4F74-88B0-EDCE49AA828F}" dt="2023-08-05T23:10:43.933" v="44" actId="478"/>
          <ac:spMkLst>
            <pc:docMk/>
            <pc:sldMk cId="3902406419" sldId="283"/>
            <ac:spMk id="5" creationId="{7D9A0F16-0C64-D608-6F55-ABF47EBDDFE7}"/>
          </ac:spMkLst>
        </pc:spChg>
        <pc:spChg chg="del">
          <ac:chgData name="Neemias Informatica Lima" userId="b77af7bd85500281" providerId="LiveId" clId="{29ECFE88-E34C-4F74-88B0-EDCE49AA828F}" dt="2023-08-05T23:10:43.933" v="44" actId="478"/>
          <ac:spMkLst>
            <pc:docMk/>
            <pc:sldMk cId="3902406419" sldId="283"/>
            <ac:spMk id="6" creationId="{F73A549D-582C-5609-DAA3-630442C863D1}"/>
          </ac:spMkLst>
        </pc:spChg>
        <pc:spChg chg="mod">
          <ac:chgData name="Neemias Informatica Lima" userId="b77af7bd85500281" providerId="LiveId" clId="{29ECFE88-E34C-4F74-88B0-EDCE49AA828F}" dt="2023-08-05T23:15:22.124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6:00.020" v="131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9ECFE88-E34C-4F74-88B0-EDCE49AA828F}" dt="2023-08-05T23:10:44.479" v="45"/>
          <ac:picMkLst>
            <pc:docMk/>
            <pc:sldMk cId="3902406419" sldId="283"/>
            <ac:picMk id="4" creationId="{B9FA89C4-DE94-6622-1D19-BBEE8435179F}"/>
          </ac:picMkLst>
        </pc:picChg>
        <pc:picChg chg="del">
          <ac:chgData name="Neemias Informatica Lima" userId="b77af7bd85500281" providerId="LiveId" clId="{29ECFE88-E34C-4F74-88B0-EDCE49AA828F}" dt="2023-08-05T23:10:43.933" v="44" actId="478"/>
          <ac:picMkLst>
            <pc:docMk/>
            <pc:sldMk cId="3902406419" sldId="283"/>
            <ac:picMk id="7" creationId="{77898E21-CD6D-115F-448F-3A905F74D1D3}"/>
          </ac:picMkLst>
        </pc:picChg>
      </pc:sldChg>
      <pc:sldChg chg="addSp delSp modSp mod">
        <pc:chgData name="Neemias Informatica Lima" userId="b77af7bd85500281" providerId="LiveId" clId="{29ECFE88-E34C-4F74-88B0-EDCE49AA828F}" dt="2023-08-05T23:18:02.221" v="166" actId="313"/>
        <pc:sldMkLst>
          <pc:docMk/>
          <pc:sldMk cId="2424059023" sldId="284"/>
        </pc:sldMkLst>
        <pc:spChg chg="add mod">
          <ac:chgData name="Neemias Informatica Lima" userId="b77af7bd85500281" providerId="LiveId" clId="{29ECFE88-E34C-4F74-88B0-EDCE49AA828F}" dt="2023-08-05T23:11:04.454" v="49"/>
          <ac:spMkLst>
            <pc:docMk/>
            <pc:sldMk cId="2424059023" sldId="284"/>
            <ac:spMk id="2" creationId="{0C861626-F98D-6B2D-ACBE-7FDC79B100A6}"/>
          </ac:spMkLst>
        </pc:spChg>
        <pc:spChg chg="add mod">
          <ac:chgData name="Neemias Informatica Lima" userId="b77af7bd85500281" providerId="LiveId" clId="{29ECFE88-E34C-4F74-88B0-EDCE49AA828F}" dt="2023-08-05T23:11:04.454" v="49"/>
          <ac:spMkLst>
            <pc:docMk/>
            <pc:sldMk cId="2424059023" sldId="284"/>
            <ac:spMk id="3" creationId="{D68F0DC1-7B4D-705D-C233-3E411E08FB95}"/>
          </ac:spMkLst>
        </pc:spChg>
        <pc:spChg chg="del">
          <ac:chgData name="Neemias Informatica Lima" userId="b77af7bd85500281" providerId="LiveId" clId="{29ECFE88-E34C-4F74-88B0-EDCE49AA828F}" dt="2023-08-05T23:11:04.073" v="48" actId="478"/>
          <ac:spMkLst>
            <pc:docMk/>
            <pc:sldMk cId="2424059023" sldId="284"/>
            <ac:spMk id="5" creationId="{DAC52BCD-B0C7-43A5-66D3-5093B88F8EF2}"/>
          </ac:spMkLst>
        </pc:spChg>
        <pc:spChg chg="del">
          <ac:chgData name="Neemias Informatica Lima" userId="b77af7bd85500281" providerId="LiveId" clId="{29ECFE88-E34C-4F74-88B0-EDCE49AA828F}" dt="2023-08-05T23:11:04.073" v="48" actId="478"/>
          <ac:spMkLst>
            <pc:docMk/>
            <pc:sldMk cId="2424059023" sldId="284"/>
            <ac:spMk id="6" creationId="{75CD4748-F9FD-C586-830E-E50263187450}"/>
          </ac:spMkLst>
        </pc:spChg>
        <pc:spChg chg="mod">
          <ac:chgData name="Neemias Informatica Lima" userId="b77af7bd85500281" providerId="LiveId" clId="{29ECFE88-E34C-4F74-88B0-EDCE49AA828F}" dt="2023-08-05T23:17:23.627" v="14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8:02.221" v="166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9ECFE88-E34C-4F74-88B0-EDCE49AA828F}" dt="2023-08-05T23:11:04.454" v="49"/>
          <ac:picMkLst>
            <pc:docMk/>
            <pc:sldMk cId="2424059023" sldId="284"/>
            <ac:picMk id="4" creationId="{C86B84FD-D194-A430-20DC-00CB1C187AFB}"/>
          </ac:picMkLst>
        </pc:picChg>
        <pc:picChg chg="del">
          <ac:chgData name="Neemias Informatica Lima" userId="b77af7bd85500281" providerId="LiveId" clId="{29ECFE88-E34C-4F74-88B0-EDCE49AA828F}" dt="2023-08-05T23:11:04.073" v="48" actId="478"/>
          <ac:picMkLst>
            <pc:docMk/>
            <pc:sldMk cId="2424059023" sldId="284"/>
            <ac:picMk id="7" creationId="{EC15A27F-A3CD-52B6-9F5F-8FC00A4497F3}"/>
          </ac:picMkLst>
        </pc:picChg>
      </pc:sldChg>
      <pc:sldChg chg="addSp modSp mod">
        <pc:chgData name="Neemias Informatica Lima" userId="b77af7bd85500281" providerId="LiveId" clId="{29ECFE88-E34C-4F74-88B0-EDCE49AA828F}" dt="2023-08-05T23:19:52.804" v="202" actId="20577"/>
        <pc:sldMkLst>
          <pc:docMk/>
          <pc:sldMk cId="2241968852" sldId="285"/>
        </pc:sldMkLst>
        <pc:spChg chg="add mod">
          <ac:chgData name="Neemias Informatica Lima" userId="b77af7bd85500281" providerId="LiveId" clId="{29ECFE88-E34C-4F74-88B0-EDCE49AA828F}" dt="2023-08-05T23:11:18.034" v="52"/>
          <ac:spMkLst>
            <pc:docMk/>
            <pc:sldMk cId="2241968852" sldId="285"/>
            <ac:spMk id="2" creationId="{84DABD53-AB42-B26D-7467-876BC4B74139}"/>
          </ac:spMkLst>
        </pc:spChg>
        <pc:spChg chg="add mod">
          <ac:chgData name="Neemias Informatica Lima" userId="b77af7bd85500281" providerId="LiveId" clId="{29ECFE88-E34C-4F74-88B0-EDCE49AA828F}" dt="2023-08-05T23:11:18.034" v="52"/>
          <ac:spMkLst>
            <pc:docMk/>
            <pc:sldMk cId="2241968852" sldId="285"/>
            <ac:spMk id="3" creationId="{E0F13BA1-0E7D-E26F-C800-5EAA0C6D9F28}"/>
          </ac:spMkLst>
        </pc:spChg>
        <pc:spChg chg="mod">
          <ac:chgData name="Neemias Informatica Lima" userId="b77af7bd85500281" providerId="LiveId" clId="{29ECFE88-E34C-4F74-88B0-EDCE49AA828F}" dt="2023-08-05T23:19:11.420" v="18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9:52.804" v="20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9ECFE88-E34C-4F74-88B0-EDCE49AA828F}" dt="2023-08-05T23:11:18.034" v="52"/>
          <ac:picMkLst>
            <pc:docMk/>
            <pc:sldMk cId="2241968852" sldId="285"/>
            <ac:picMk id="4" creationId="{C0BC65F0-2E27-BC98-8FFA-86F24E504E94}"/>
          </ac:picMkLst>
        </pc:picChg>
      </pc:sldChg>
      <pc:sldChg chg="addSp delSp modSp mod">
        <pc:chgData name="Neemias Informatica Lima" userId="b77af7bd85500281" providerId="LiveId" clId="{29ECFE88-E34C-4F74-88B0-EDCE49AA828F}" dt="2023-08-05T23:21:21.817" v="227" actId="20577"/>
        <pc:sldMkLst>
          <pc:docMk/>
          <pc:sldMk cId="1959249856" sldId="286"/>
        </pc:sldMkLst>
        <pc:spChg chg="add mod">
          <ac:chgData name="Neemias Informatica Lima" userId="b77af7bd85500281" providerId="LiveId" clId="{29ECFE88-E34C-4F74-88B0-EDCE49AA828F}" dt="2023-08-05T23:11:47.490" v="56"/>
          <ac:spMkLst>
            <pc:docMk/>
            <pc:sldMk cId="1959249856" sldId="286"/>
            <ac:spMk id="2" creationId="{6E55B1DF-A372-53F9-7A56-40C2A7D7E78D}"/>
          </ac:spMkLst>
        </pc:spChg>
        <pc:spChg chg="add mod">
          <ac:chgData name="Neemias Informatica Lima" userId="b77af7bd85500281" providerId="LiveId" clId="{29ECFE88-E34C-4F74-88B0-EDCE49AA828F}" dt="2023-08-05T23:11:47.490" v="56"/>
          <ac:spMkLst>
            <pc:docMk/>
            <pc:sldMk cId="1959249856" sldId="286"/>
            <ac:spMk id="3" creationId="{C6165564-16DD-A4FF-E891-3983CC59E51F}"/>
          </ac:spMkLst>
        </pc:spChg>
        <pc:spChg chg="del">
          <ac:chgData name="Neemias Informatica Lima" userId="b77af7bd85500281" providerId="LiveId" clId="{29ECFE88-E34C-4F74-88B0-EDCE49AA828F}" dt="2023-08-05T23:11:47.069" v="55" actId="478"/>
          <ac:spMkLst>
            <pc:docMk/>
            <pc:sldMk cId="1959249856" sldId="286"/>
            <ac:spMk id="5" creationId="{DF500325-D2D2-1D0D-29C7-12E4717133BD}"/>
          </ac:spMkLst>
        </pc:spChg>
        <pc:spChg chg="del">
          <ac:chgData name="Neemias Informatica Lima" userId="b77af7bd85500281" providerId="LiveId" clId="{29ECFE88-E34C-4F74-88B0-EDCE49AA828F}" dt="2023-08-05T23:11:47.069" v="55" actId="478"/>
          <ac:spMkLst>
            <pc:docMk/>
            <pc:sldMk cId="1959249856" sldId="286"/>
            <ac:spMk id="6" creationId="{CC640F99-4B57-BD97-77DE-331775C4411B}"/>
          </ac:spMkLst>
        </pc:spChg>
        <pc:spChg chg="mod">
          <ac:chgData name="Neemias Informatica Lima" userId="b77af7bd85500281" providerId="LiveId" clId="{29ECFE88-E34C-4F74-88B0-EDCE49AA828F}" dt="2023-08-05T23:20:47.843" v="21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21:21.817" v="227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9ECFE88-E34C-4F74-88B0-EDCE49AA828F}" dt="2023-08-05T23:11:47.490" v="56"/>
          <ac:picMkLst>
            <pc:docMk/>
            <pc:sldMk cId="1959249856" sldId="286"/>
            <ac:picMk id="4" creationId="{C0465829-5B3E-A76F-FEAE-4CAB91794282}"/>
          </ac:picMkLst>
        </pc:picChg>
        <pc:picChg chg="del">
          <ac:chgData name="Neemias Informatica Lima" userId="b77af7bd85500281" providerId="LiveId" clId="{29ECFE88-E34C-4F74-88B0-EDCE49AA828F}" dt="2023-08-05T23:11:47.069" v="55" actId="478"/>
          <ac:picMkLst>
            <pc:docMk/>
            <pc:sldMk cId="1959249856" sldId="286"/>
            <ac:picMk id="7" creationId="{5AF43BA2-C243-6E43-ABA2-60B872FC8C3B}"/>
          </ac:picMkLst>
        </pc:picChg>
      </pc:sldChg>
      <pc:sldChg chg="addSp delSp modSp mod">
        <pc:chgData name="Neemias Informatica Lima" userId="b77af7bd85500281" providerId="LiveId" clId="{29ECFE88-E34C-4F74-88B0-EDCE49AA828F}" dt="2023-08-05T23:22:57.823" v="246" actId="313"/>
        <pc:sldMkLst>
          <pc:docMk/>
          <pc:sldMk cId="2857006406" sldId="287"/>
        </pc:sldMkLst>
        <pc:spChg chg="add mod">
          <ac:chgData name="Neemias Informatica Lima" userId="b77af7bd85500281" providerId="LiveId" clId="{29ECFE88-E34C-4F74-88B0-EDCE49AA828F}" dt="2023-08-05T23:12:08.134" v="62"/>
          <ac:spMkLst>
            <pc:docMk/>
            <pc:sldMk cId="2857006406" sldId="287"/>
            <ac:spMk id="2" creationId="{80952C80-C3FF-D1B2-E2A6-B81E33819355}"/>
          </ac:spMkLst>
        </pc:spChg>
        <pc:spChg chg="add mod">
          <ac:chgData name="Neemias Informatica Lima" userId="b77af7bd85500281" providerId="LiveId" clId="{29ECFE88-E34C-4F74-88B0-EDCE49AA828F}" dt="2023-08-05T23:12:08.134" v="62"/>
          <ac:spMkLst>
            <pc:docMk/>
            <pc:sldMk cId="2857006406" sldId="287"/>
            <ac:spMk id="3" creationId="{47D74ABF-18EA-B947-14C1-EC026A6D660F}"/>
          </ac:spMkLst>
        </pc:spChg>
        <pc:spChg chg="del">
          <ac:chgData name="Neemias Informatica Lima" userId="b77af7bd85500281" providerId="LiveId" clId="{29ECFE88-E34C-4F74-88B0-EDCE49AA828F}" dt="2023-08-05T23:12:07.825" v="61" actId="478"/>
          <ac:spMkLst>
            <pc:docMk/>
            <pc:sldMk cId="2857006406" sldId="287"/>
            <ac:spMk id="5" creationId="{881A5E59-C6D3-A2AB-169D-16C56DB6CAFF}"/>
          </ac:spMkLst>
        </pc:spChg>
        <pc:spChg chg="del">
          <ac:chgData name="Neemias Informatica Lima" userId="b77af7bd85500281" providerId="LiveId" clId="{29ECFE88-E34C-4F74-88B0-EDCE49AA828F}" dt="2023-08-05T23:12:07.825" v="61" actId="478"/>
          <ac:spMkLst>
            <pc:docMk/>
            <pc:sldMk cId="2857006406" sldId="287"/>
            <ac:spMk id="6" creationId="{3E51474E-273B-347C-509C-9FAECBA53801}"/>
          </ac:spMkLst>
        </pc:spChg>
        <pc:spChg chg="mod">
          <ac:chgData name="Neemias Informatica Lima" userId="b77af7bd85500281" providerId="LiveId" clId="{29ECFE88-E34C-4F74-88B0-EDCE49AA828F}" dt="2023-08-05T23:22:57.823" v="246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9ECFE88-E34C-4F74-88B0-EDCE49AA828F}" dt="2023-08-05T23:12:08.134" v="62"/>
          <ac:picMkLst>
            <pc:docMk/>
            <pc:sldMk cId="2857006406" sldId="287"/>
            <ac:picMk id="4" creationId="{CA3DA8A3-04CB-B695-302D-C838E85CE858}"/>
          </ac:picMkLst>
        </pc:picChg>
        <pc:picChg chg="del">
          <ac:chgData name="Neemias Informatica Lima" userId="b77af7bd85500281" providerId="LiveId" clId="{29ECFE88-E34C-4F74-88B0-EDCE49AA828F}" dt="2023-08-05T23:12:07.825" v="61" actId="478"/>
          <ac:picMkLst>
            <pc:docMk/>
            <pc:sldMk cId="2857006406" sldId="287"/>
            <ac:picMk id="7" creationId="{270940E7-D0A8-05A9-D8E6-D67423B8D6B3}"/>
          </ac:picMkLst>
        </pc:picChg>
      </pc:sldChg>
      <pc:sldChg chg="addSp delSp modSp mod">
        <pc:chgData name="Neemias Informatica Lima" userId="b77af7bd85500281" providerId="LiveId" clId="{29ECFE88-E34C-4F74-88B0-EDCE49AA828F}" dt="2023-08-05T23:14:22.321" v="102" actId="20577"/>
        <pc:sldMkLst>
          <pc:docMk/>
          <pc:sldMk cId="2630436816" sldId="288"/>
        </pc:sldMkLst>
        <pc:spChg chg="del">
          <ac:chgData name="Neemias Informatica Lima" userId="b77af7bd85500281" providerId="LiveId" clId="{29ECFE88-E34C-4F74-88B0-EDCE49AA828F}" dt="2023-08-05T23:10:28.821" v="40" actId="478"/>
          <ac:spMkLst>
            <pc:docMk/>
            <pc:sldMk cId="2630436816" sldId="288"/>
            <ac:spMk id="2" creationId="{04153EB6-52D9-2802-79D1-22D0FE1866C7}"/>
          </ac:spMkLst>
        </pc:spChg>
        <pc:spChg chg="del">
          <ac:chgData name="Neemias Informatica Lima" userId="b77af7bd85500281" providerId="LiveId" clId="{29ECFE88-E34C-4F74-88B0-EDCE49AA828F}" dt="2023-08-05T23:10:28.821" v="40" actId="478"/>
          <ac:spMkLst>
            <pc:docMk/>
            <pc:sldMk cId="2630436816" sldId="288"/>
            <ac:spMk id="3" creationId="{A949B758-FB31-2F64-1902-7B5370B8E398}"/>
          </ac:spMkLst>
        </pc:spChg>
        <pc:spChg chg="add mod">
          <ac:chgData name="Neemias Informatica Lima" userId="b77af7bd85500281" providerId="LiveId" clId="{29ECFE88-E34C-4F74-88B0-EDCE49AA828F}" dt="2023-08-05T23:10:29.394" v="41"/>
          <ac:spMkLst>
            <pc:docMk/>
            <pc:sldMk cId="2630436816" sldId="288"/>
            <ac:spMk id="5" creationId="{C2E3639A-5D62-917F-BFAB-E8C05469760E}"/>
          </ac:spMkLst>
        </pc:spChg>
        <pc:spChg chg="add mod">
          <ac:chgData name="Neemias Informatica Lima" userId="b77af7bd85500281" providerId="LiveId" clId="{29ECFE88-E34C-4F74-88B0-EDCE49AA828F}" dt="2023-08-05T23:10:29.394" v="41"/>
          <ac:spMkLst>
            <pc:docMk/>
            <pc:sldMk cId="2630436816" sldId="288"/>
            <ac:spMk id="6" creationId="{11F306CC-4AA6-3F53-C110-6C45B07DD9C3}"/>
          </ac:spMkLst>
        </pc:spChg>
        <pc:spChg chg="mod">
          <ac:chgData name="Neemias Informatica Lima" userId="b77af7bd85500281" providerId="LiveId" clId="{29ECFE88-E34C-4F74-88B0-EDCE49AA828F}" dt="2023-08-05T23:14:22.321" v="10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9ECFE88-E34C-4F74-88B0-EDCE49AA828F}" dt="2023-08-05T23:13:33.171" v="8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9ECFE88-E34C-4F74-88B0-EDCE49AA828F}" dt="2023-08-05T23:10:28.821" v="40" actId="478"/>
          <ac:picMkLst>
            <pc:docMk/>
            <pc:sldMk cId="2630436816" sldId="288"/>
            <ac:picMk id="4" creationId="{A33F8DF3-62C0-673A-EC29-3040F5CAAD5C}"/>
          </ac:picMkLst>
        </pc:picChg>
        <pc:picChg chg="add mod">
          <ac:chgData name="Neemias Informatica Lima" userId="b77af7bd85500281" providerId="LiveId" clId="{29ECFE88-E34C-4F74-88B0-EDCE49AA828F}" dt="2023-08-05T23:10:29.394" v="41"/>
          <ac:picMkLst>
            <pc:docMk/>
            <pc:sldMk cId="2630436816" sldId="288"/>
            <ac:picMk id="7" creationId="{A56055D3-A98B-2039-7199-358D0E478A99}"/>
          </ac:picMkLst>
        </pc:picChg>
      </pc:sldChg>
      <pc:sldChg chg="addSp delSp modSp mod">
        <pc:chgData name="Neemias Informatica Lima" userId="b77af7bd85500281" providerId="LiveId" clId="{29ECFE88-E34C-4F74-88B0-EDCE49AA828F}" dt="2023-08-05T23:16:58.389" v="141" actId="20577"/>
        <pc:sldMkLst>
          <pc:docMk/>
          <pc:sldMk cId="3032827026" sldId="289"/>
        </pc:sldMkLst>
        <pc:spChg chg="add mod">
          <ac:chgData name="Neemias Informatica Lima" userId="b77af7bd85500281" providerId="LiveId" clId="{29ECFE88-E34C-4F74-88B0-EDCE49AA828F}" dt="2023-08-05T23:10:57.719" v="47"/>
          <ac:spMkLst>
            <pc:docMk/>
            <pc:sldMk cId="3032827026" sldId="289"/>
            <ac:spMk id="2" creationId="{C3237981-9516-4992-D56B-2A4C01779E45}"/>
          </ac:spMkLst>
        </pc:spChg>
        <pc:spChg chg="add mod">
          <ac:chgData name="Neemias Informatica Lima" userId="b77af7bd85500281" providerId="LiveId" clId="{29ECFE88-E34C-4F74-88B0-EDCE49AA828F}" dt="2023-08-05T23:10:57.719" v="47"/>
          <ac:spMkLst>
            <pc:docMk/>
            <pc:sldMk cId="3032827026" sldId="289"/>
            <ac:spMk id="3" creationId="{81E8A7B5-1575-09D8-3E4C-87FBFEE9D424}"/>
          </ac:spMkLst>
        </pc:spChg>
        <pc:spChg chg="del">
          <ac:chgData name="Neemias Informatica Lima" userId="b77af7bd85500281" providerId="LiveId" clId="{29ECFE88-E34C-4F74-88B0-EDCE49AA828F}" dt="2023-08-05T23:10:57.201" v="46" actId="478"/>
          <ac:spMkLst>
            <pc:docMk/>
            <pc:sldMk cId="3032827026" sldId="289"/>
            <ac:spMk id="5" creationId="{7FE8D702-8188-280D-67C5-4A8C90E380E4}"/>
          </ac:spMkLst>
        </pc:spChg>
        <pc:spChg chg="del">
          <ac:chgData name="Neemias Informatica Lima" userId="b77af7bd85500281" providerId="LiveId" clId="{29ECFE88-E34C-4F74-88B0-EDCE49AA828F}" dt="2023-08-05T23:10:57.201" v="46" actId="478"/>
          <ac:spMkLst>
            <pc:docMk/>
            <pc:sldMk cId="3032827026" sldId="289"/>
            <ac:spMk id="6" creationId="{62381A7B-D046-A3CD-C413-E3A9455E464B}"/>
          </ac:spMkLst>
        </pc:spChg>
        <pc:spChg chg="mod">
          <ac:chgData name="Neemias Informatica Lima" userId="b77af7bd85500281" providerId="LiveId" clId="{29ECFE88-E34C-4F74-88B0-EDCE49AA828F}" dt="2023-08-05T23:16:58.389" v="1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9ECFE88-E34C-4F74-88B0-EDCE49AA828F}" dt="2023-08-05T23:15:28.219" v="11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10:57.719" v="47"/>
          <ac:picMkLst>
            <pc:docMk/>
            <pc:sldMk cId="3032827026" sldId="289"/>
            <ac:picMk id="4" creationId="{E265986D-342B-E594-5072-7E6D83DB5563}"/>
          </ac:picMkLst>
        </pc:picChg>
        <pc:picChg chg="del">
          <ac:chgData name="Neemias Informatica Lima" userId="b77af7bd85500281" providerId="LiveId" clId="{29ECFE88-E34C-4F74-88B0-EDCE49AA828F}" dt="2023-08-05T23:10:57.201" v="46" actId="478"/>
          <ac:picMkLst>
            <pc:docMk/>
            <pc:sldMk cId="3032827026" sldId="289"/>
            <ac:picMk id="7" creationId="{9CF0A9A2-EBC0-DC66-4241-91F516505FDE}"/>
          </ac:picMkLst>
        </pc:picChg>
      </pc:sldChg>
      <pc:sldChg chg="addSp delSp modSp mod">
        <pc:chgData name="Neemias Informatica Lima" userId="b77af7bd85500281" providerId="LiveId" clId="{29ECFE88-E34C-4F74-88B0-EDCE49AA828F}" dt="2023-08-05T23:18:54.342" v="181" actId="20577"/>
        <pc:sldMkLst>
          <pc:docMk/>
          <pc:sldMk cId="3772032319" sldId="290"/>
        </pc:sldMkLst>
        <pc:spChg chg="add mod">
          <ac:chgData name="Neemias Informatica Lima" userId="b77af7bd85500281" providerId="LiveId" clId="{29ECFE88-E34C-4F74-88B0-EDCE49AA828F}" dt="2023-08-05T23:11:11.131" v="51"/>
          <ac:spMkLst>
            <pc:docMk/>
            <pc:sldMk cId="3772032319" sldId="290"/>
            <ac:spMk id="2" creationId="{5288D44D-052F-05EF-CDB5-ED4BD7E314DB}"/>
          </ac:spMkLst>
        </pc:spChg>
        <pc:spChg chg="add mod">
          <ac:chgData name="Neemias Informatica Lima" userId="b77af7bd85500281" providerId="LiveId" clId="{29ECFE88-E34C-4F74-88B0-EDCE49AA828F}" dt="2023-08-05T23:11:11.131" v="51"/>
          <ac:spMkLst>
            <pc:docMk/>
            <pc:sldMk cId="3772032319" sldId="290"/>
            <ac:spMk id="3" creationId="{333EA73F-24EC-C418-D021-4F56B54A83BB}"/>
          </ac:spMkLst>
        </pc:spChg>
        <pc:spChg chg="del">
          <ac:chgData name="Neemias Informatica Lima" userId="b77af7bd85500281" providerId="LiveId" clId="{29ECFE88-E34C-4F74-88B0-EDCE49AA828F}" dt="2023-08-05T23:11:10.778" v="50" actId="478"/>
          <ac:spMkLst>
            <pc:docMk/>
            <pc:sldMk cId="3772032319" sldId="290"/>
            <ac:spMk id="5" creationId="{F726D650-D1CB-AB5E-E28D-88749166AD92}"/>
          </ac:spMkLst>
        </pc:spChg>
        <pc:spChg chg="del">
          <ac:chgData name="Neemias Informatica Lima" userId="b77af7bd85500281" providerId="LiveId" clId="{29ECFE88-E34C-4F74-88B0-EDCE49AA828F}" dt="2023-08-05T23:11:10.778" v="50" actId="478"/>
          <ac:spMkLst>
            <pc:docMk/>
            <pc:sldMk cId="3772032319" sldId="290"/>
            <ac:spMk id="6" creationId="{8A0088D3-65EF-F407-37AA-A74825AD5364}"/>
          </ac:spMkLst>
        </pc:spChg>
        <pc:spChg chg="mod">
          <ac:chgData name="Neemias Informatica Lima" userId="b77af7bd85500281" providerId="LiveId" clId="{29ECFE88-E34C-4F74-88B0-EDCE49AA828F}" dt="2023-08-05T23:18:54.342" v="18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9ECFE88-E34C-4F74-88B0-EDCE49AA828F}" dt="2023-08-05T23:17:30.187" v="15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11:11.131" v="51"/>
          <ac:picMkLst>
            <pc:docMk/>
            <pc:sldMk cId="3772032319" sldId="290"/>
            <ac:picMk id="4" creationId="{925A11A2-E530-2AC2-5912-CF908DC82893}"/>
          </ac:picMkLst>
        </pc:picChg>
        <pc:picChg chg="del">
          <ac:chgData name="Neemias Informatica Lima" userId="b77af7bd85500281" providerId="LiveId" clId="{29ECFE88-E34C-4F74-88B0-EDCE49AA828F}" dt="2023-08-05T23:11:10.778" v="50" actId="478"/>
          <ac:picMkLst>
            <pc:docMk/>
            <pc:sldMk cId="3772032319" sldId="290"/>
            <ac:picMk id="7" creationId="{10577693-53B1-8154-5F64-F754F02ED186}"/>
          </ac:picMkLst>
        </pc:picChg>
      </pc:sldChg>
      <pc:sldChg chg="addSp delSp modSp mod">
        <pc:chgData name="Neemias Informatica Lima" userId="b77af7bd85500281" providerId="LiveId" clId="{29ECFE88-E34C-4F74-88B0-EDCE49AA828F}" dt="2023-08-05T23:20:30.756" v="207"/>
        <pc:sldMkLst>
          <pc:docMk/>
          <pc:sldMk cId="1768216317" sldId="291"/>
        </pc:sldMkLst>
        <pc:spChg chg="add mod">
          <ac:chgData name="Neemias Informatica Lima" userId="b77af7bd85500281" providerId="LiveId" clId="{29ECFE88-E34C-4F74-88B0-EDCE49AA828F}" dt="2023-08-05T23:11:28.682" v="54"/>
          <ac:spMkLst>
            <pc:docMk/>
            <pc:sldMk cId="1768216317" sldId="291"/>
            <ac:spMk id="2" creationId="{C0A5F4FB-3D7D-E78E-5C83-0272D80A269F}"/>
          </ac:spMkLst>
        </pc:spChg>
        <pc:spChg chg="add mod">
          <ac:chgData name="Neemias Informatica Lima" userId="b77af7bd85500281" providerId="LiveId" clId="{29ECFE88-E34C-4F74-88B0-EDCE49AA828F}" dt="2023-08-05T23:11:28.682" v="54"/>
          <ac:spMkLst>
            <pc:docMk/>
            <pc:sldMk cId="1768216317" sldId="291"/>
            <ac:spMk id="3" creationId="{578B221E-DA7C-D614-C03A-3BD900B91A4D}"/>
          </ac:spMkLst>
        </pc:spChg>
        <pc:spChg chg="del">
          <ac:chgData name="Neemias Informatica Lima" userId="b77af7bd85500281" providerId="LiveId" clId="{29ECFE88-E34C-4F74-88B0-EDCE49AA828F}" dt="2023-08-05T23:11:27.473" v="53" actId="478"/>
          <ac:spMkLst>
            <pc:docMk/>
            <pc:sldMk cId="1768216317" sldId="291"/>
            <ac:spMk id="5" creationId="{0D9D5AA6-B8CE-8CE3-9BBD-EF358B4A10ED}"/>
          </ac:spMkLst>
        </pc:spChg>
        <pc:spChg chg="del">
          <ac:chgData name="Neemias Informatica Lima" userId="b77af7bd85500281" providerId="LiveId" clId="{29ECFE88-E34C-4F74-88B0-EDCE49AA828F}" dt="2023-08-05T23:11:27.473" v="53" actId="478"/>
          <ac:spMkLst>
            <pc:docMk/>
            <pc:sldMk cId="1768216317" sldId="291"/>
            <ac:spMk id="6" creationId="{50F0375E-6631-98BA-2EFB-65E49847A194}"/>
          </ac:spMkLst>
        </pc:spChg>
        <pc:spChg chg="mod">
          <ac:chgData name="Neemias Informatica Lima" userId="b77af7bd85500281" providerId="LiveId" clId="{29ECFE88-E34C-4F74-88B0-EDCE49AA828F}" dt="2023-08-05T23:20:30.756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9ECFE88-E34C-4F74-88B0-EDCE49AA828F}" dt="2023-08-05T23:19:17.585" v="189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11:28.682" v="54"/>
          <ac:picMkLst>
            <pc:docMk/>
            <pc:sldMk cId="1768216317" sldId="291"/>
            <ac:picMk id="4" creationId="{EBAAC05D-0564-CF58-0CB8-14DFA38C27C8}"/>
          </ac:picMkLst>
        </pc:picChg>
        <pc:picChg chg="del">
          <ac:chgData name="Neemias Informatica Lima" userId="b77af7bd85500281" providerId="LiveId" clId="{29ECFE88-E34C-4F74-88B0-EDCE49AA828F}" dt="2023-08-05T23:11:27.473" v="53" actId="478"/>
          <ac:picMkLst>
            <pc:docMk/>
            <pc:sldMk cId="1768216317" sldId="291"/>
            <ac:picMk id="7" creationId="{1F24E885-A254-B9BB-ECEA-C99C47EABAF9}"/>
          </ac:picMkLst>
        </pc:picChg>
      </pc:sldChg>
      <pc:sldChg chg="addSp delSp modSp mod">
        <pc:chgData name="Neemias Informatica Lima" userId="b77af7bd85500281" providerId="LiveId" clId="{29ECFE88-E34C-4F74-88B0-EDCE49AA828F}" dt="2023-08-05T23:21:56.207" v="232"/>
        <pc:sldMkLst>
          <pc:docMk/>
          <pc:sldMk cId="3757265641" sldId="292"/>
        </pc:sldMkLst>
        <pc:spChg chg="add mod">
          <ac:chgData name="Neemias Informatica Lima" userId="b77af7bd85500281" providerId="LiveId" clId="{29ECFE88-E34C-4F74-88B0-EDCE49AA828F}" dt="2023-08-05T23:11:54.266" v="58"/>
          <ac:spMkLst>
            <pc:docMk/>
            <pc:sldMk cId="3757265641" sldId="292"/>
            <ac:spMk id="2" creationId="{3E673D43-D693-E52B-9BFF-C472B12561E8}"/>
          </ac:spMkLst>
        </pc:spChg>
        <pc:spChg chg="add mod">
          <ac:chgData name="Neemias Informatica Lima" userId="b77af7bd85500281" providerId="LiveId" clId="{29ECFE88-E34C-4F74-88B0-EDCE49AA828F}" dt="2023-08-05T23:11:54.266" v="58"/>
          <ac:spMkLst>
            <pc:docMk/>
            <pc:sldMk cId="3757265641" sldId="292"/>
            <ac:spMk id="3" creationId="{0499C18E-73CB-6B46-5C3E-32CA7DA78150}"/>
          </ac:spMkLst>
        </pc:spChg>
        <pc:spChg chg="del">
          <ac:chgData name="Neemias Informatica Lima" userId="b77af7bd85500281" providerId="LiveId" clId="{29ECFE88-E34C-4F74-88B0-EDCE49AA828F}" dt="2023-08-05T23:11:53.885" v="57" actId="478"/>
          <ac:spMkLst>
            <pc:docMk/>
            <pc:sldMk cId="3757265641" sldId="292"/>
            <ac:spMk id="5" creationId="{BF03FA89-2A2C-967B-2AFF-BFEF3447140D}"/>
          </ac:spMkLst>
        </pc:spChg>
        <pc:spChg chg="del">
          <ac:chgData name="Neemias Informatica Lima" userId="b77af7bd85500281" providerId="LiveId" clId="{29ECFE88-E34C-4F74-88B0-EDCE49AA828F}" dt="2023-08-05T23:11:53.885" v="57" actId="478"/>
          <ac:spMkLst>
            <pc:docMk/>
            <pc:sldMk cId="3757265641" sldId="292"/>
            <ac:spMk id="6" creationId="{70409244-CEB1-E3F5-EF07-C8D402E0080F}"/>
          </ac:spMkLst>
        </pc:spChg>
        <pc:spChg chg="mod">
          <ac:chgData name="Neemias Informatica Lima" userId="b77af7bd85500281" providerId="LiveId" clId="{29ECFE88-E34C-4F74-88B0-EDCE49AA828F}" dt="2023-08-05T23:21:56.207" v="2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9ECFE88-E34C-4F74-88B0-EDCE49AA828F}" dt="2023-08-05T23:20:53.555" v="21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9ECFE88-E34C-4F74-88B0-EDCE49AA828F}" dt="2023-08-05T23:11:54.266" v="58"/>
          <ac:picMkLst>
            <pc:docMk/>
            <pc:sldMk cId="3757265641" sldId="292"/>
            <ac:picMk id="4" creationId="{E62BA1A1-7300-D4EB-DFB9-A2E5736AC043}"/>
          </ac:picMkLst>
        </pc:picChg>
        <pc:picChg chg="del">
          <ac:chgData name="Neemias Informatica Lima" userId="b77af7bd85500281" providerId="LiveId" clId="{29ECFE88-E34C-4F74-88B0-EDCE49AA828F}" dt="2023-08-05T23:11:53.885" v="57" actId="478"/>
          <ac:picMkLst>
            <pc:docMk/>
            <pc:sldMk cId="3757265641" sldId="292"/>
            <ac:picMk id="7" creationId="{314090CD-6D83-6499-1A59-464947F1B251}"/>
          </ac:picMkLst>
        </pc:picChg>
      </pc:sldChg>
      <pc:sldChg chg="addSp delSp modSp mod">
        <pc:chgData name="Neemias Informatica Lima" userId="b77af7bd85500281" providerId="LiveId" clId="{29ECFE88-E34C-4F74-88B0-EDCE49AA828F}" dt="2023-08-05T23:22:19.464" v="235"/>
        <pc:sldMkLst>
          <pc:docMk/>
          <pc:sldMk cId="3114938747" sldId="293"/>
        </pc:sldMkLst>
        <pc:spChg chg="add mod">
          <ac:chgData name="Neemias Informatica Lima" userId="b77af7bd85500281" providerId="LiveId" clId="{29ECFE88-E34C-4F74-88B0-EDCE49AA828F}" dt="2023-08-05T23:12:00.471" v="60"/>
          <ac:spMkLst>
            <pc:docMk/>
            <pc:sldMk cId="3114938747" sldId="293"/>
            <ac:spMk id="2" creationId="{4476BEC9-D778-0CB3-50CB-08BAD02DA445}"/>
          </ac:spMkLst>
        </pc:spChg>
        <pc:spChg chg="add mod">
          <ac:chgData name="Neemias Informatica Lima" userId="b77af7bd85500281" providerId="LiveId" clId="{29ECFE88-E34C-4F74-88B0-EDCE49AA828F}" dt="2023-08-05T23:12:00.471" v="60"/>
          <ac:spMkLst>
            <pc:docMk/>
            <pc:sldMk cId="3114938747" sldId="293"/>
            <ac:spMk id="3" creationId="{18FEB62E-5362-BDD8-E0B2-12C646E5B7C8}"/>
          </ac:spMkLst>
        </pc:spChg>
        <pc:spChg chg="del">
          <ac:chgData name="Neemias Informatica Lima" userId="b77af7bd85500281" providerId="LiveId" clId="{29ECFE88-E34C-4F74-88B0-EDCE49AA828F}" dt="2023-08-05T23:12:00.185" v="59" actId="478"/>
          <ac:spMkLst>
            <pc:docMk/>
            <pc:sldMk cId="3114938747" sldId="293"/>
            <ac:spMk id="5" creationId="{4CAFD78E-DC98-3826-150A-80E2872E75AF}"/>
          </ac:spMkLst>
        </pc:spChg>
        <pc:spChg chg="del">
          <ac:chgData name="Neemias Informatica Lima" userId="b77af7bd85500281" providerId="LiveId" clId="{29ECFE88-E34C-4F74-88B0-EDCE49AA828F}" dt="2023-08-05T23:12:00.185" v="59" actId="478"/>
          <ac:spMkLst>
            <pc:docMk/>
            <pc:sldMk cId="3114938747" sldId="293"/>
            <ac:spMk id="6" creationId="{BBF811F8-C15D-ACA2-8DE0-D9171B6693A3}"/>
          </ac:spMkLst>
        </pc:spChg>
        <pc:spChg chg="mod">
          <ac:chgData name="Neemias Informatica Lima" userId="b77af7bd85500281" providerId="LiveId" clId="{29ECFE88-E34C-4F74-88B0-EDCE49AA828F}" dt="2023-08-05T23:22:19.464" v="235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9ECFE88-E34C-4F74-88B0-EDCE49AA828F}" dt="2023-08-05T23:12:00.471" v="60"/>
          <ac:picMkLst>
            <pc:docMk/>
            <pc:sldMk cId="3114938747" sldId="293"/>
            <ac:picMk id="4" creationId="{C6F1C594-26F5-C0B0-8D96-05B8C1FBC687}"/>
          </ac:picMkLst>
        </pc:picChg>
        <pc:picChg chg="del">
          <ac:chgData name="Neemias Informatica Lima" userId="b77af7bd85500281" providerId="LiveId" clId="{29ECFE88-E34C-4F74-88B0-EDCE49AA828F}" dt="2023-08-05T23:12:00.185" v="59" actId="478"/>
          <ac:picMkLst>
            <pc:docMk/>
            <pc:sldMk cId="3114938747" sldId="293"/>
            <ac:picMk id="7" creationId="{FEA75F3B-0AEB-F95B-AF3B-628B94D0B28F}"/>
          </ac:picMkLst>
        </pc:picChg>
      </pc:sldChg>
    </pc:docChg>
  </pc:docChgLst>
  <pc:docChgLst>
    <pc:chgData name="Neemias Informatica Lima" userId="b77af7bd85500281" providerId="LiveId" clId="{550BA8FA-2D61-47AD-BDF1-E5483650C35E}"/>
    <pc:docChg chg="undo redo custSel modSld">
      <pc:chgData name="Neemias Informatica Lima" userId="b77af7bd85500281" providerId="LiveId" clId="{550BA8FA-2D61-47AD-BDF1-E5483650C35E}" dt="2023-08-07T22:59:09.147" v="414" actId="20577"/>
      <pc:docMkLst>
        <pc:docMk/>
      </pc:docMkLst>
      <pc:sldChg chg="addSp delSp modSp mod">
        <pc:chgData name="Neemias Informatica Lima" userId="b77af7bd85500281" providerId="LiveId" clId="{550BA8FA-2D61-47AD-BDF1-E5483650C35E}" dt="2023-08-07T22:45:06.032" v="23"/>
        <pc:sldMkLst>
          <pc:docMk/>
          <pc:sldMk cId="2232331225" sldId="280"/>
        </pc:sldMkLst>
        <pc:spChg chg="mod">
          <ac:chgData name="Neemias Informatica Lima" userId="b77af7bd85500281" providerId="LiveId" clId="{550BA8FA-2D61-47AD-BDF1-E5483650C35E}" dt="2023-08-07T22:43:45.28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3:51.539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4:13.739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3:47.92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4:25.289" v="1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5:06.032" v="23"/>
          <ac:picMkLst>
            <pc:docMk/>
            <pc:sldMk cId="2232331225" sldId="280"/>
            <ac:picMk id="3" creationId="{810FA33A-138F-B2BE-0E5C-59EC2AD6B30F}"/>
          </ac:picMkLst>
        </pc:picChg>
        <pc:picChg chg="del">
          <ac:chgData name="Neemias Informatica Lima" userId="b77af7bd85500281" providerId="LiveId" clId="{550BA8FA-2D61-47AD-BDF1-E5483650C35E}" dt="2023-08-07T22:43:55.155" v="11" actId="478"/>
          <ac:picMkLst>
            <pc:docMk/>
            <pc:sldMk cId="2232331225" sldId="280"/>
            <ac:picMk id="8" creationId="{216468FE-4593-80BB-BB91-CF6DD638C8BF}"/>
          </ac:picMkLst>
        </pc:picChg>
      </pc:sldChg>
      <pc:sldChg chg="addSp delSp modSp mod">
        <pc:chgData name="Neemias Informatica Lima" userId="b77af7bd85500281" providerId="LiveId" clId="{550BA8FA-2D61-47AD-BDF1-E5483650C35E}" dt="2023-08-07T22:47:57.453" v="69" actId="20577"/>
        <pc:sldMkLst>
          <pc:docMk/>
          <pc:sldMk cId="2103443556" sldId="281"/>
        </pc:sldMkLst>
        <pc:spChg chg="mod">
          <ac:chgData name="Neemias Informatica Lima" userId="b77af7bd85500281" providerId="LiveId" clId="{550BA8FA-2D61-47AD-BDF1-E5483650C35E}" dt="2023-08-07T22:47:57.453" v="6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5:15.827" v="2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5:41.577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5:27.258" v="31" actId="14100"/>
          <ac:picMkLst>
            <pc:docMk/>
            <pc:sldMk cId="2103443556" sldId="281"/>
            <ac:picMk id="2" creationId="{D9EFF458-1B66-FB24-1597-14D3BBB79ECD}"/>
          </ac:picMkLst>
        </pc:picChg>
        <pc:picChg chg="del">
          <ac:chgData name="Neemias Informatica Lima" userId="b77af7bd85500281" providerId="LiveId" clId="{550BA8FA-2D61-47AD-BDF1-E5483650C35E}" dt="2023-08-07T22:45:17.055" v="26" actId="478"/>
          <ac:picMkLst>
            <pc:docMk/>
            <pc:sldMk cId="2103443556" sldId="281"/>
            <ac:picMk id="3" creationId="{5A7BEC7C-0DFB-E1B7-FE04-377E60E77C4B}"/>
          </ac:picMkLst>
        </pc:picChg>
      </pc:sldChg>
      <pc:sldChg chg="addSp delSp modSp mod">
        <pc:chgData name="Neemias Informatica Lima" userId="b77af7bd85500281" providerId="LiveId" clId="{550BA8FA-2D61-47AD-BDF1-E5483650C35E}" dt="2023-08-07T22:50:53.245" v="173" actId="20577"/>
        <pc:sldMkLst>
          <pc:docMk/>
          <pc:sldMk cId="3683219421" sldId="282"/>
        </pc:sldMkLst>
        <pc:spChg chg="add del mod">
          <ac:chgData name="Neemias Informatica Lima" userId="b77af7bd85500281" providerId="LiveId" clId="{550BA8FA-2D61-47AD-BDF1-E5483650C35E}" dt="2023-08-07T22:46:16.995" v="40" actId="478"/>
          <ac:spMkLst>
            <pc:docMk/>
            <pc:sldMk cId="3683219421" sldId="282"/>
            <ac:spMk id="2" creationId="{53A4D01A-E188-BE0D-515E-3E1BADA45726}"/>
          </ac:spMkLst>
        </pc:spChg>
        <pc:spChg chg="add del mod">
          <ac:chgData name="Neemias Informatica Lima" userId="b77af7bd85500281" providerId="LiveId" clId="{550BA8FA-2D61-47AD-BDF1-E5483650C35E}" dt="2023-08-07T22:46:16.995" v="40" actId="478"/>
          <ac:spMkLst>
            <pc:docMk/>
            <pc:sldMk cId="3683219421" sldId="282"/>
            <ac:spMk id="4" creationId="{E9E58979-F153-61A4-4117-D4875DF4F690}"/>
          </ac:spMkLst>
        </pc:spChg>
        <pc:spChg chg="del">
          <ac:chgData name="Neemias Informatica Lima" userId="b77af7bd85500281" providerId="LiveId" clId="{550BA8FA-2D61-47AD-BDF1-E5483650C35E}" dt="2023-08-07T22:46:21.422" v="41" actId="478"/>
          <ac:spMkLst>
            <pc:docMk/>
            <pc:sldMk cId="3683219421" sldId="282"/>
            <ac:spMk id="6" creationId="{4C61B5A9-EC30-7583-44B1-923BBA1A9209}"/>
          </ac:spMkLst>
        </pc:spChg>
        <pc:spChg chg="del">
          <ac:chgData name="Neemias Informatica Lima" userId="b77af7bd85500281" providerId="LiveId" clId="{550BA8FA-2D61-47AD-BDF1-E5483650C35E}" dt="2023-08-07T22:46:21.422" v="41" actId="478"/>
          <ac:spMkLst>
            <pc:docMk/>
            <pc:sldMk cId="3683219421" sldId="282"/>
            <ac:spMk id="7" creationId="{565850AC-1C8E-E90C-F39A-4A3C000A706D}"/>
          </ac:spMkLst>
        </pc:spChg>
        <pc:spChg chg="add mod">
          <ac:chgData name="Neemias Informatica Lima" userId="b77af7bd85500281" providerId="LiveId" clId="{550BA8FA-2D61-47AD-BDF1-E5483650C35E}" dt="2023-08-07T22:46:21.963" v="42"/>
          <ac:spMkLst>
            <pc:docMk/>
            <pc:sldMk cId="3683219421" sldId="282"/>
            <ac:spMk id="9" creationId="{F7B9DFAA-1246-F401-E817-620512C17BDC}"/>
          </ac:spMkLst>
        </pc:spChg>
        <pc:spChg chg="mod">
          <ac:chgData name="Neemias Informatica Lima" userId="b77af7bd85500281" providerId="LiveId" clId="{550BA8FA-2D61-47AD-BDF1-E5483650C35E}" dt="2023-08-07T22:50:53.245" v="173" actId="20577"/>
          <ac:spMkLst>
            <pc:docMk/>
            <pc:sldMk cId="3683219421" sldId="282"/>
            <ac:spMk id="12" creationId="{00000000-0000-0000-0000-000000000000}"/>
          </ac:spMkLst>
        </pc:spChg>
        <pc:spChg chg="add mod">
          <ac:chgData name="Neemias Informatica Lima" userId="b77af7bd85500281" providerId="LiveId" clId="{550BA8FA-2D61-47AD-BDF1-E5483650C35E}" dt="2023-08-07T22:46:21.963" v="42"/>
          <ac:spMkLst>
            <pc:docMk/>
            <pc:sldMk cId="3683219421" sldId="282"/>
            <ac:spMk id="13" creationId="{14BB1AE5-8015-E902-F094-5F9933CFDC53}"/>
          </ac:spMkLst>
        </pc:spChg>
        <pc:spChg chg="mod">
          <ac:chgData name="Neemias Informatica Lima" userId="b77af7bd85500281" providerId="LiveId" clId="{550BA8FA-2D61-47AD-BDF1-E5483650C35E}" dt="2023-08-07T22:48:16.131" v="79"/>
          <ac:spMkLst>
            <pc:docMk/>
            <pc:sldMk cId="3683219421" sldId="282"/>
            <ac:spMk id="14" creationId="{00000000-0000-0000-0000-000000000000}"/>
          </ac:spMkLst>
        </pc:spChg>
        <pc:picChg chg="add del mod">
          <ac:chgData name="Neemias Informatica Lima" userId="b77af7bd85500281" providerId="LiveId" clId="{550BA8FA-2D61-47AD-BDF1-E5483650C35E}" dt="2023-08-07T22:46:16.995" v="40" actId="478"/>
          <ac:picMkLst>
            <pc:docMk/>
            <pc:sldMk cId="3683219421" sldId="282"/>
            <ac:picMk id="5" creationId="{1A237DDC-684A-0896-A658-A7032FB01C18}"/>
          </ac:picMkLst>
        </pc:picChg>
        <pc:picChg chg="del">
          <ac:chgData name="Neemias Informatica Lima" userId="b77af7bd85500281" providerId="LiveId" clId="{550BA8FA-2D61-47AD-BDF1-E5483650C35E}" dt="2023-08-07T22:46:21.422" v="41" actId="478"/>
          <ac:picMkLst>
            <pc:docMk/>
            <pc:sldMk cId="3683219421" sldId="282"/>
            <ac:picMk id="8" creationId="{918DB4CD-1ED8-65F3-DBD2-5190C0C08AEA}"/>
          </ac:picMkLst>
        </pc:picChg>
        <pc:picChg chg="add mod">
          <ac:chgData name="Neemias Informatica Lima" userId="b77af7bd85500281" providerId="LiveId" clId="{550BA8FA-2D61-47AD-BDF1-E5483650C35E}" dt="2023-08-07T22:46:21.963" v="42"/>
          <ac:picMkLst>
            <pc:docMk/>
            <pc:sldMk cId="3683219421" sldId="282"/>
            <ac:picMk id="15" creationId="{ADFFF064-E698-9148-B657-5651EDA673EA}"/>
          </ac:picMkLst>
        </pc:picChg>
      </pc:sldChg>
      <pc:sldChg chg="addSp delSp modSp mod">
        <pc:chgData name="Neemias Informatica Lima" userId="b77af7bd85500281" providerId="LiveId" clId="{550BA8FA-2D61-47AD-BDF1-E5483650C35E}" dt="2023-08-07T22:52:02.957" v="205" actId="20577"/>
        <pc:sldMkLst>
          <pc:docMk/>
          <pc:sldMk cId="3902406419" sldId="283"/>
        </pc:sldMkLst>
        <pc:spChg chg="add mod">
          <ac:chgData name="Neemias Informatica Lima" userId="b77af7bd85500281" providerId="LiveId" clId="{550BA8FA-2D61-47AD-BDF1-E5483650C35E}" dt="2023-08-07T22:46:29.739" v="44"/>
          <ac:spMkLst>
            <pc:docMk/>
            <pc:sldMk cId="3902406419" sldId="283"/>
            <ac:spMk id="2" creationId="{6DA06031-0A73-957C-285E-FFBB75C9A746}"/>
          </ac:spMkLst>
        </pc:spChg>
        <pc:spChg chg="add mod">
          <ac:chgData name="Neemias Informatica Lima" userId="b77af7bd85500281" providerId="LiveId" clId="{550BA8FA-2D61-47AD-BDF1-E5483650C35E}" dt="2023-08-07T22:46:29.739" v="44"/>
          <ac:spMkLst>
            <pc:docMk/>
            <pc:sldMk cId="3902406419" sldId="283"/>
            <ac:spMk id="3" creationId="{0267B6D8-C4E3-2BFB-FF9E-B61596E3A178}"/>
          </ac:spMkLst>
        </pc:spChg>
        <pc:spChg chg="del">
          <ac:chgData name="Neemias Informatica Lima" userId="b77af7bd85500281" providerId="LiveId" clId="{550BA8FA-2D61-47AD-BDF1-E5483650C35E}" dt="2023-08-07T22:46:29.326" v="43" actId="478"/>
          <ac:spMkLst>
            <pc:docMk/>
            <pc:sldMk cId="3902406419" sldId="283"/>
            <ac:spMk id="5" creationId="{D6D65F3C-0D1D-5155-C090-D662F63EE2D8}"/>
          </ac:spMkLst>
        </pc:spChg>
        <pc:spChg chg="del">
          <ac:chgData name="Neemias Informatica Lima" userId="b77af7bd85500281" providerId="LiveId" clId="{550BA8FA-2D61-47AD-BDF1-E5483650C35E}" dt="2023-08-07T22:46:29.326" v="43" actId="478"/>
          <ac:spMkLst>
            <pc:docMk/>
            <pc:sldMk cId="3902406419" sldId="283"/>
            <ac:spMk id="6" creationId="{10C0C0A9-1BB3-492E-2517-DC47E3CF8BE9}"/>
          </ac:spMkLst>
        </pc:spChg>
        <pc:spChg chg="mod">
          <ac:chgData name="Neemias Informatica Lima" userId="b77af7bd85500281" providerId="LiveId" clId="{550BA8FA-2D61-47AD-BDF1-E5483650C35E}" dt="2023-08-07T22:51:09.295" v="17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52:02.957" v="20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50BA8FA-2D61-47AD-BDF1-E5483650C35E}" dt="2023-08-07T22:46:29.739" v="44"/>
          <ac:picMkLst>
            <pc:docMk/>
            <pc:sldMk cId="3902406419" sldId="283"/>
            <ac:picMk id="4" creationId="{64026724-A275-A106-7493-DF405064F749}"/>
          </ac:picMkLst>
        </pc:picChg>
        <pc:picChg chg="del">
          <ac:chgData name="Neemias Informatica Lima" userId="b77af7bd85500281" providerId="LiveId" clId="{550BA8FA-2D61-47AD-BDF1-E5483650C35E}" dt="2023-08-07T22:46:29.326" v="43" actId="478"/>
          <ac:picMkLst>
            <pc:docMk/>
            <pc:sldMk cId="3902406419" sldId="283"/>
            <ac:picMk id="7" creationId="{4EFFD255-3E5B-3E80-EA37-0A33C150CB9C}"/>
          </ac:picMkLst>
        </pc:picChg>
      </pc:sldChg>
      <pc:sldChg chg="addSp delSp modSp mod">
        <pc:chgData name="Neemias Informatica Lima" userId="b77af7bd85500281" providerId="LiveId" clId="{550BA8FA-2D61-47AD-BDF1-E5483650C35E}" dt="2023-08-07T22:53:59.738" v="251" actId="20577"/>
        <pc:sldMkLst>
          <pc:docMk/>
          <pc:sldMk cId="2424059023" sldId="284"/>
        </pc:sldMkLst>
        <pc:spChg chg="add mod">
          <ac:chgData name="Neemias Informatica Lima" userId="b77af7bd85500281" providerId="LiveId" clId="{550BA8FA-2D61-47AD-BDF1-E5483650C35E}" dt="2023-08-07T22:46:40.803" v="48"/>
          <ac:spMkLst>
            <pc:docMk/>
            <pc:sldMk cId="2424059023" sldId="284"/>
            <ac:spMk id="2" creationId="{88F610FD-1375-3EA6-C3B7-68CFF1D538BB}"/>
          </ac:spMkLst>
        </pc:spChg>
        <pc:spChg chg="add mod">
          <ac:chgData name="Neemias Informatica Lima" userId="b77af7bd85500281" providerId="LiveId" clId="{550BA8FA-2D61-47AD-BDF1-E5483650C35E}" dt="2023-08-07T22:46:40.803" v="48"/>
          <ac:spMkLst>
            <pc:docMk/>
            <pc:sldMk cId="2424059023" sldId="284"/>
            <ac:spMk id="3" creationId="{2A9A4CC0-35A8-3EA3-B7D6-45D86C603DB4}"/>
          </ac:spMkLst>
        </pc:spChg>
        <pc:spChg chg="del">
          <ac:chgData name="Neemias Informatica Lima" userId="b77af7bd85500281" providerId="LiveId" clId="{550BA8FA-2D61-47AD-BDF1-E5483650C35E}" dt="2023-08-07T22:46:40.351" v="47" actId="478"/>
          <ac:spMkLst>
            <pc:docMk/>
            <pc:sldMk cId="2424059023" sldId="284"/>
            <ac:spMk id="5" creationId="{7F7D6192-F47F-70A2-2500-3BB114D816B3}"/>
          </ac:spMkLst>
        </pc:spChg>
        <pc:spChg chg="del">
          <ac:chgData name="Neemias Informatica Lima" userId="b77af7bd85500281" providerId="LiveId" clId="{550BA8FA-2D61-47AD-BDF1-E5483650C35E}" dt="2023-08-07T22:46:40.351" v="47" actId="478"/>
          <ac:spMkLst>
            <pc:docMk/>
            <pc:sldMk cId="2424059023" sldId="284"/>
            <ac:spMk id="6" creationId="{ADAB4BF9-2D4E-6EBC-212D-8C4CD5F8EBD6}"/>
          </ac:spMkLst>
        </pc:spChg>
        <pc:spChg chg="mod">
          <ac:chgData name="Neemias Informatica Lima" userId="b77af7bd85500281" providerId="LiveId" clId="{550BA8FA-2D61-47AD-BDF1-E5483650C35E}" dt="2023-08-07T22:53:10.187" v="23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53:59.738" v="25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50BA8FA-2D61-47AD-BDF1-E5483650C35E}" dt="2023-08-07T22:46:40.803" v="48"/>
          <ac:picMkLst>
            <pc:docMk/>
            <pc:sldMk cId="2424059023" sldId="284"/>
            <ac:picMk id="4" creationId="{D66DDDA5-5BE9-2A5D-C297-AFEE3E6BEFDD}"/>
          </ac:picMkLst>
        </pc:picChg>
        <pc:picChg chg="del">
          <ac:chgData name="Neemias Informatica Lima" userId="b77af7bd85500281" providerId="LiveId" clId="{550BA8FA-2D61-47AD-BDF1-E5483650C35E}" dt="2023-08-07T22:46:40.351" v="47" actId="478"/>
          <ac:picMkLst>
            <pc:docMk/>
            <pc:sldMk cId="2424059023" sldId="284"/>
            <ac:picMk id="7" creationId="{090D79E7-2CE8-DD99-A464-54F7532ABE56}"/>
          </ac:picMkLst>
        </pc:picChg>
      </pc:sldChg>
      <pc:sldChg chg="addSp delSp modSp mod">
        <pc:chgData name="Neemias Informatica Lima" userId="b77af7bd85500281" providerId="LiveId" clId="{550BA8FA-2D61-47AD-BDF1-E5483650C35E}" dt="2023-08-07T22:55:31.592" v="290" actId="6549"/>
        <pc:sldMkLst>
          <pc:docMk/>
          <pc:sldMk cId="2241968852" sldId="285"/>
        </pc:sldMkLst>
        <pc:spChg chg="add mod">
          <ac:chgData name="Neemias Informatica Lima" userId="b77af7bd85500281" providerId="LiveId" clId="{550BA8FA-2D61-47AD-BDF1-E5483650C35E}" dt="2023-08-07T22:46:55.728" v="52"/>
          <ac:spMkLst>
            <pc:docMk/>
            <pc:sldMk cId="2241968852" sldId="285"/>
            <ac:spMk id="2" creationId="{A8BE217A-7E9D-95B6-B0A3-50707C30BC30}"/>
          </ac:spMkLst>
        </pc:spChg>
        <pc:spChg chg="add mod">
          <ac:chgData name="Neemias Informatica Lima" userId="b77af7bd85500281" providerId="LiveId" clId="{550BA8FA-2D61-47AD-BDF1-E5483650C35E}" dt="2023-08-07T22:46:55.728" v="52"/>
          <ac:spMkLst>
            <pc:docMk/>
            <pc:sldMk cId="2241968852" sldId="285"/>
            <ac:spMk id="3" creationId="{583B2737-64F1-E305-5AFA-469B3091B463}"/>
          </ac:spMkLst>
        </pc:spChg>
        <pc:spChg chg="del">
          <ac:chgData name="Neemias Informatica Lima" userId="b77af7bd85500281" providerId="LiveId" clId="{550BA8FA-2D61-47AD-BDF1-E5483650C35E}" dt="2023-08-07T22:46:55.315" v="51" actId="478"/>
          <ac:spMkLst>
            <pc:docMk/>
            <pc:sldMk cId="2241968852" sldId="285"/>
            <ac:spMk id="5" creationId="{884EC22D-C71E-1417-AFB1-AAA832470974}"/>
          </ac:spMkLst>
        </pc:spChg>
        <pc:spChg chg="del">
          <ac:chgData name="Neemias Informatica Lima" userId="b77af7bd85500281" providerId="LiveId" clId="{550BA8FA-2D61-47AD-BDF1-E5483650C35E}" dt="2023-08-07T22:46:55.315" v="51" actId="478"/>
          <ac:spMkLst>
            <pc:docMk/>
            <pc:sldMk cId="2241968852" sldId="285"/>
            <ac:spMk id="6" creationId="{6E11D403-11CB-3CC3-C7EE-DE790594B106}"/>
          </ac:spMkLst>
        </pc:spChg>
        <pc:spChg chg="mod">
          <ac:chgData name="Neemias Informatica Lima" userId="b77af7bd85500281" providerId="LiveId" clId="{550BA8FA-2D61-47AD-BDF1-E5483650C35E}" dt="2023-08-07T22:54:47.253" v="27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55:31.592" v="290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50BA8FA-2D61-47AD-BDF1-E5483650C35E}" dt="2023-08-07T22:46:55.728" v="52"/>
          <ac:picMkLst>
            <pc:docMk/>
            <pc:sldMk cId="2241968852" sldId="285"/>
            <ac:picMk id="4" creationId="{601B41BA-FA89-28C6-A963-A62DD687B735}"/>
          </ac:picMkLst>
        </pc:picChg>
        <pc:picChg chg="del">
          <ac:chgData name="Neemias Informatica Lima" userId="b77af7bd85500281" providerId="LiveId" clId="{550BA8FA-2D61-47AD-BDF1-E5483650C35E}" dt="2023-08-07T22:46:55.315" v="51" actId="478"/>
          <ac:picMkLst>
            <pc:docMk/>
            <pc:sldMk cId="2241968852" sldId="285"/>
            <ac:picMk id="7" creationId="{D6C192D3-7ECF-233A-51ED-DF9B5CA4CA53}"/>
          </ac:picMkLst>
        </pc:picChg>
      </pc:sldChg>
      <pc:sldChg chg="addSp delSp modSp mod">
        <pc:chgData name="Neemias Informatica Lima" userId="b77af7bd85500281" providerId="LiveId" clId="{550BA8FA-2D61-47AD-BDF1-E5483650C35E}" dt="2023-08-07T22:57:03.106" v="340" actId="313"/>
        <pc:sldMkLst>
          <pc:docMk/>
          <pc:sldMk cId="1959249856" sldId="286"/>
        </pc:sldMkLst>
        <pc:spChg chg="add mod">
          <ac:chgData name="Neemias Informatica Lima" userId="b77af7bd85500281" providerId="LiveId" clId="{550BA8FA-2D61-47AD-BDF1-E5483650C35E}" dt="2023-08-07T22:47:07.923" v="56"/>
          <ac:spMkLst>
            <pc:docMk/>
            <pc:sldMk cId="1959249856" sldId="286"/>
            <ac:spMk id="2" creationId="{A7CC4D22-48C1-5603-C2BB-960440C4F154}"/>
          </ac:spMkLst>
        </pc:spChg>
        <pc:spChg chg="add mod">
          <ac:chgData name="Neemias Informatica Lima" userId="b77af7bd85500281" providerId="LiveId" clId="{550BA8FA-2D61-47AD-BDF1-E5483650C35E}" dt="2023-08-07T22:47:07.923" v="56"/>
          <ac:spMkLst>
            <pc:docMk/>
            <pc:sldMk cId="1959249856" sldId="286"/>
            <ac:spMk id="3" creationId="{3F1122C4-9941-BC8A-3F02-AEAD2EEAEBDE}"/>
          </ac:spMkLst>
        </pc:spChg>
        <pc:spChg chg="del">
          <ac:chgData name="Neemias Informatica Lima" userId="b77af7bd85500281" providerId="LiveId" clId="{550BA8FA-2D61-47AD-BDF1-E5483650C35E}" dt="2023-08-07T22:47:07.582" v="55" actId="478"/>
          <ac:spMkLst>
            <pc:docMk/>
            <pc:sldMk cId="1959249856" sldId="286"/>
            <ac:spMk id="5" creationId="{FBAF4502-01FE-E4F7-BC5C-D831FF1D1F38}"/>
          </ac:spMkLst>
        </pc:spChg>
        <pc:spChg chg="del">
          <ac:chgData name="Neemias Informatica Lima" userId="b77af7bd85500281" providerId="LiveId" clId="{550BA8FA-2D61-47AD-BDF1-E5483650C35E}" dt="2023-08-07T22:47:07.582" v="55" actId="478"/>
          <ac:spMkLst>
            <pc:docMk/>
            <pc:sldMk cId="1959249856" sldId="286"/>
            <ac:spMk id="6" creationId="{02129564-60C4-FA0E-3B5F-4E19657BF4C7}"/>
          </ac:spMkLst>
        </pc:spChg>
        <pc:spChg chg="mod">
          <ac:chgData name="Neemias Informatica Lima" userId="b77af7bd85500281" providerId="LiveId" clId="{550BA8FA-2D61-47AD-BDF1-E5483650C35E}" dt="2023-08-07T22:56:16.906" v="31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57:03.106" v="340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50BA8FA-2D61-47AD-BDF1-E5483650C35E}" dt="2023-08-07T22:47:07.923" v="56"/>
          <ac:picMkLst>
            <pc:docMk/>
            <pc:sldMk cId="1959249856" sldId="286"/>
            <ac:picMk id="4" creationId="{A351023A-CA4F-EC5B-5396-0E489D7F1A95}"/>
          </ac:picMkLst>
        </pc:picChg>
        <pc:picChg chg="del">
          <ac:chgData name="Neemias Informatica Lima" userId="b77af7bd85500281" providerId="LiveId" clId="{550BA8FA-2D61-47AD-BDF1-E5483650C35E}" dt="2023-08-07T22:47:07.582" v="55" actId="478"/>
          <ac:picMkLst>
            <pc:docMk/>
            <pc:sldMk cId="1959249856" sldId="286"/>
            <ac:picMk id="7" creationId="{D138A6C3-C9A6-757E-9B6C-7FE7A3895280}"/>
          </ac:picMkLst>
        </pc:picChg>
      </pc:sldChg>
      <pc:sldChg chg="addSp delSp modSp mod">
        <pc:chgData name="Neemias Informatica Lima" userId="b77af7bd85500281" providerId="LiveId" clId="{550BA8FA-2D61-47AD-BDF1-E5483650C35E}" dt="2023-08-07T22:59:09.147" v="414" actId="20577"/>
        <pc:sldMkLst>
          <pc:docMk/>
          <pc:sldMk cId="2857006406" sldId="287"/>
        </pc:sldMkLst>
        <pc:spChg chg="add mod">
          <ac:chgData name="Neemias Informatica Lima" userId="b77af7bd85500281" providerId="LiveId" clId="{550BA8FA-2D61-47AD-BDF1-E5483650C35E}" dt="2023-08-07T22:47:25.095" v="62"/>
          <ac:spMkLst>
            <pc:docMk/>
            <pc:sldMk cId="2857006406" sldId="287"/>
            <ac:spMk id="2" creationId="{BF5C94AB-621C-6FCC-022E-71ED3AD07A92}"/>
          </ac:spMkLst>
        </pc:spChg>
        <pc:spChg chg="add mod">
          <ac:chgData name="Neemias Informatica Lima" userId="b77af7bd85500281" providerId="LiveId" clId="{550BA8FA-2D61-47AD-BDF1-E5483650C35E}" dt="2023-08-07T22:47:25.095" v="62"/>
          <ac:spMkLst>
            <pc:docMk/>
            <pc:sldMk cId="2857006406" sldId="287"/>
            <ac:spMk id="3" creationId="{B3D2E1CE-8444-8B3C-5AA7-A82701036AA0}"/>
          </ac:spMkLst>
        </pc:spChg>
        <pc:spChg chg="del">
          <ac:chgData name="Neemias Informatica Lima" userId="b77af7bd85500281" providerId="LiveId" clId="{550BA8FA-2D61-47AD-BDF1-E5483650C35E}" dt="2023-08-07T22:47:24.770" v="61" actId="478"/>
          <ac:spMkLst>
            <pc:docMk/>
            <pc:sldMk cId="2857006406" sldId="287"/>
            <ac:spMk id="5" creationId="{D9EAAED1-A35A-F949-2D54-032BE043E334}"/>
          </ac:spMkLst>
        </pc:spChg>
        <pc:spChg chg="del">
          <ac:chgData name="Neemias Informatica Lima" userId="b77af7bd85500281" providerId="LiveId" clId="{550BA8FA-2D61-47AD-BDF1-E5483650C35E}" dt="2023-08-07T22:47:24.770" v="61" actId="478"/>
          <ac:spMkLst>
            <pc:docMk/>
            <pc:sldMk cId="2857006406" sldId="287"/>
            <ac:spMk id="6" creationId="{2B7A1E53-0F10-3B06-97D9-24A49B930BD8}"/>
          </ac:spMkLst>
        </pc:spChg>
        <pc:spChg chg="mod">
          <ac:chgData name="Neemias Informatica Lima" userId="b77af7bd85500281" providerId="LiveId" clId="{550BA8FA-2D61-47AD-BDF1-E5483650C35E}" dt="2023-08-07T22:59:09.147" v="41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50BA8FA-2D61-47AD-BDF1-E5483650C35E}" dt="2023-08-07T22:47:25.095" v="62"/>
          <ac:picMkLst>
            <pc:docMk/>
            <pc:sldMk cId="2857006406" sldId="287"/>
            <ac:picMk id="4" creationId="{AE4F6365-DD28-1AA8-FFDE-5C827CC149C1}"/>
          </ac:picMkLst>
        </pc:picChg>
        <pc:picChg chg="del">
          <ac:chgData name="Neemias Informatica Lima" userId="b77af7bd85500281" providerId="LiveId" clId="{550BA8FA-2D61-47AD-BDF1-E5483650C35E}" dt="2023-08-07T22:47:24.770" v="61" actId="478"/>
          <ac:picMkLst>
            <pc:docMk/>
            <pc:sldMk cId="2857006406" sldId="287"/>
            <ac:picMk id="7" creationId="{2F3F3CEF-FC3B-7DA1-28FE-BC226D287ED7}"/>
          </ac:picMkLst>
        </pc:picChg>
      </pc:sldChg>
      <pc:sldChg chg="addSp delSp modSp mod">
        <pc:chgData name="Neemias Informatica Lima" userId="b77af7bd85500281" providerId="LiveId" clId="{550BA8FA-2D61-47AD-BDF1-E5483650C35E}" dt="2023-08-07T22:49:13.938" v="97" actId="20577"/>
        <pc:sldMkLst>
          <pc:docMk/>
          <pc:sldMk cId="2630436816" sldId="288"/>
        </pc:sldMkLst>
        <pc:spChg chg="del">
          <ac:chgData name="Neemias Informatica Lima" userId="b77af7bd85500281" providerId="LiveId" clId="{550BA8FA-2D61-47AD-BDF1-E5483650C35E}" dt="2023-08-07T22:46:09.514" v="37" actId="478"/>
          <ac:spMkLst>
            <pc:docMk/>
            <pc:sldMk cId="2630436816" sldId="288"/>
            <ac:spMk id="2" creationId="{FE593205-59EA-AD38-8D1A-203EEBFF3BB1}"/>
          </ac:spMkLst>
        </pc:spChg>
        <pc:spChg chg="del">
          <ac:chgData name="Neemias Informatica Lima" userId="b77af7bd85500281" providerId="LiveId" clId="{550BA8FA-2D61-47AD-BDF1-E5483650C35E}" dt="2023-08-07T22:46:09.514" v="37" actId="478"/>
          <ac:spMkLst>
            <pc:docMk/>
            <pc:sldMk cId="2630436816" sldId="288"/>
            <ac:spMk id="3" creationId="{8DE0967F-1397-4D7D-5B34-527D1602C8E1}"/>
          </ac:spMkLst>
        </pc:spChg>
        <pc:spChg chg="add mod">
          <ac:chgData name="Neemias Informatica Lima" userId="b77af7bd85500281" providerId="LiveId" clId="{550BA8FA-2D61-47AD-BDF1-E5483650C35E}" dt="2023-08-07T22:46:09.836" v="38"/>
          <ac:spMkLst>
            <pc:docMk/>
            <pc:sldMk cId="2630436816" sldId="288"/>
            <ac:spMk id="5" creationId="{4162F24F-8EC5-8319-97DF-7C206AD99FC2}"/>
          </ac:spMkLst>
        </pc:spChg>
        <pc:spChg chg="add mod">
          <ac:chgData name="Neemias Informatica Lima" userId="b77af7bd85500281" providerId="LiveId" clId="{550BA8FA-2D61-47AD-BDF1-E5483650C35E}" dt="2023-08-07T22:46:09.836" v="38"/>
          <ac:spMkLst>
            <pc:docMk/>
            <pc:sldMk cId="2630436816" sldId="288"/>
            <ac:spMk id="6" creationId="{17710CA1-E0C7-4DF7-594B-C799B4BB4743}"/>
          </ac:spMkLst>
        </pc:spChg>
        <pc:spChg chg="mod">
          <ac:chgData name="Neemias Informatica Lima" userId="b77af7bd85500281" providerId="LiveId" clId="{550BA8FA-2D61-47AD-BDF1-E5483650C35E}" dt="2023-08-07T22:49:13.938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50BA8FA-2D61-47AD-BDF1-E5483650C35E}" dt="2023-08-07T22:48:11.403" v="7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50BA8FA-2D61-47AD-BDF1-E5483650C35E}" dt="2023-08-07T22:46:09.514" v="37" actId="478"/>
          <ac:picMkLst>
            <pc:docMk/>
            <pc:sldMk cId="2630436816" sldId="288"/>
            <ac:picMk id="4" creationId="{C0D56859-A958-CB9E-4FA1-A341D7CBAB78}"/>
          </ac:picMkLst>
        </pc:picChg>
        <pc:picChg chg="add mod">
          <ac:chgData name="Neemias Informatica Lima" userId="b77af7bd85500281" providerId="LiveId" clId="{550BA8FA-2D61-47AD-BDF1-E5483650C35E}" dt="2023-08-07T22:46:09.836" v="38"/>
          <ac:picMkLst>
            <pc:docMk/>
            <pc:sldMk cId="2630436816" sldId="288"/>
            <ac:picMk id="7" creationId="{B4E6F821-6DE8-3407-E52C-F5E845FB6F14}"/>
          </ac:picMkLst>
        </pc:picChg>
      </pc:sldChg>
      <pc:sldChg chg="addSp delSp modSp mod">
        <pc:chgData name="Neemias Informatica Lima" userId="b77af7bd85500281" providerId="LiveId" clId="{550BA8FA-2D61-47AD-BDF1-E5483650C35E}" dt="2023-08-07T22:52:42.538" v="226" actId="6549"/>
        <pc:sldMkLst>
          <pc:docMk/>
          <pc:sldMk cId="3032827026" sldId="289"/>
        </pc:sldMkLst>
        <pc:spChg chg="add mod">
          <ac:chgData name="Neemias Informatica Lima" userId="b77af7bd85500281" providerId="LiveId" clId="{550BA8FA-2D61-47AD-BDF1-E5483650C35E}" dt="2023-08-07T22:46:35.092" v="46"/>
          <ac:spMkLst>
            <pc:docMk/>
            <pc:sldMk cId="3032827026" sldId="289"/>
            <ac:spMk id="2" creationId="{C46F3A61-7999-721A-104A-7E0D200C1F4C}"/>
          </ac:spMkLst>
        </pc:spChg>
        <pc:spChg chg="add mod">
          <ac:chgData name="Neemias Informatica Lima" userId="b77af7bd85500281" providerId="LiveId" clId="{550BA8FA-2D61-47AD-BDF1-E5483650C35E}" dt="2023-08-07T22:46:35.092" v="46"/>
          <ac:spMkLst>
            <pc:docMk/>
            <pc:sldMk cId="3032827026" sldId="289"/>
            <ac:spMk id="3" creationId="{494FA825-92DB-B742-EBB5-7E1721A825E0}"/>
          </ac:spMkLst>
        </pc:spChg>
        <pc:spChg chg="del">
          <ac:chgData name="Neemias Informatica Lima" userId="b77af7bd85500281" providerId="LiveId" clId="{550BA8FA-2D61-47AD-BDF1-E5483650C35E}" dt="2023-08-07T22:46:34.695" v="45" actId="478"/>
          <ac:spMkLst>
            <pc:docMk/>
            <pc:sldMk cId="3032827026" sldId="289"/>
            <ac:spMk id="5" creationId="{27D20081-977E-4A65-EF4B-89C7B759CB3E}"/>
          </ac:spMkLst>
        </pc:spChg>
        <pc:spChg chg="del">
          <ac:chgData name="Neemias Informatica Lima" userId="b77af7bd85500281" providerId="LiveId" clId="{550BA8FA-2D61-47AD-BDF1-E5483650C35E}" dt="2023-08-07T22:46:34.695" v="45" actId="478"/>
          <ac:spMkLst>
            <pc:docMk/>
            <pc:sldMk cId="3032827026" sldId="289"/>
            <ac:spMk id="6" creationId="{12AE75F4-60F9-032B-D171-57AC87E2B3FD}"/>
          </ac:spMkLst>
        </pc:spChg>
        <pc:spChg chg="mod">
          <ac:chgData name="Neemias Informatica Lima" userId="b77af7bd85500281" providerId="LiveId" clId="{550BA8FA-2D61-47AD-BDF1-E5483650C35E}" dt="2023-08-07T22:52:42.538" v="226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0BA8FA-2D61-47AD-BDF1-E5483650C35E}" dt="2023-08-07T22:51:13.673" v="181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6:35.092" v="46"/>
          <ac:picMkLst>
            <pc:docMk/>
            <pc:sldMk cId="3032827026" sldId="289"/>
            <ac:picMk id="4" creationId="{36E1EC12-ECA5-B5A0-831F-D310E82CBB53}"/>
          </ac:picMkLst>
        </pc:picChg>
        <pc:picChg chg="del">
          <ac:chgData name="Neemias Informatica Lima" userId="b77af7bd85500281" providerId="LiveId" clId="{550BA8FA-2D61-47AD-BDF1-E5483650C35E}" dt="2023-08-07T22:46:34.695" v="45" actId="478"/>
          <ac:picMkLst>
            <pc:docMk/>
            <pc:sldMk cId="3032827026" sldId="289"/>
            <ac:picMk id="7" creationId="{B5641DB6-B6DE-DEBA-FE8B-845A23428D6F}"/>
          </ac:picMkLst>
        </pc:picChg>
      </pc:sldChg>
      <pc:sldChg chg="addSp delSp modSp mod">
        <pc:chgData name="Neemias Informatica Lima" userId="b77af7bd85500281" providerId="LiveId" clId="{550BA8FA-2D61-47AD-BDF1-E5483650C35E}" dt="2023-08-07T22:54:34.587" v="268" actId="6549"/>
        <pc:sldMkLst>
          <pc:docMk/>
          <pc:sldMk cId="3772032319" sldId="290"/>
        </pc:sldMkLst>
        <pc:spChg chg="add mod">
          <ac:chgData name="Neemias Informatica Lima" userId="b77af7bd85500281" providerId="LiveId" clId="{550BA8FA-2D61-47AD-BDF1-E5483650C35E}" dt="2023-08-07T22:46:47.848" v="50"/>
          <ac:spMkLst>
            <pc:docMk/>
            <pc:sldMk cId="3772032319" sldId="290"/>
            <ac:spMk id="2" creationId="{56538884-CF9A-3152-318E-60BDADD08385}"/>
          </ac:spMkLst>
        </pc:spChg>
        <pc:spChg chg="add mod">
          <ac:chgData name="Neemias Informatica Lima" userId="b77af7bd85500281" providerId="LiveId" clId="{550BA8FA-2D61-47AD-BDF1-E5483650C35E}" dt="2023-08-07T22:46:47.848" v="50"/>
          <ac:spMkLst>
            <pc:docMk/>
            <pc:sldMk cId="3772032319" sldId="290"/>
            <ac:spMk id="3" creationId="{0AEDA0DC-1E17-21E0-91DE-869A88EBF8D4}"/>
          </ac:spMkLst>
        </pc:spChg>
        <pc:spChg chg="del">
          <ac:chgData name="Neemias Informatica Lima" userId="b77af7bd85500281" providerId="LiveId" clId="{550BA8FA-2D61-47AD-BDF1-E5483650C35E}" dt="2023-08-07T22:46:47.403" v="49" actId="478"/>
          <ac:spMkLst>
            <pc:docMk/>
            <pc:sldMk cId="3772032319" sldId="290"/>
            <ac:spMk id="5" creationId="{0C321B6D-2E4E-491E-195A-16740991F807}"/>
          </ac:spMkLst>
        </pc:spChg>
        <pc:spChg chg="del">
          <ac:chgData name="Neemias Informatica Lima" userId="b77af7bd85500281" providerId="LiveId" clId="{550BA8FA-2D61-47AD-BDF1-E5483650C35E}" dt="2023-08-07T22:46:47.403" v="49" actId="478"/>
          <ac:spMkLst>
            <pc:docMk/>
            <pc:sldMk cId="3772032319" sldId="290"/>
            <ac:spMk id="6" creationId="{723BF77A-628E-B529-F831-A875B1DBEF58}"/>
          </ac:spMkLst>
        </pc:spChg>
        <pc:spChg chg="mod">
          <ac:chgData name="Neemias Informatica Lima" userId="b77af7bd85500281" providerId="LiveId" clId="{550BA8FA-2D61-47AD-BDF1-E5483650C35E}" dt="2023-08-07T22:54:34.587" v="268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0BA8FA-2D61-47AD-BDF1-E5483650C35E}" dt="2023-08-07T22:53:15.195" v="23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6:47.848" v="50"/>
          <ac:picMkLst>
            <pc:docMk/>
            <pc:sldMk cId="3772032319" sldId="290"/>
            <ac:picMk id="4" creationId="{4BE05394-F1D8-5B26-39DD-C7071EB75141}"/>
          </ac:picMkLst>
        </pc:picChg>
        <pc:picChg chg="del">
          <ac:chgData name="Neemias Informatica Lima" userId="b77af7bd85500281" providerId="LiveId" clId="{550BA8FA-2D61-47AD-BDF1-E5483650C35E}" dt="2023-08-07T22:46:47.403" v="49" actId="478"/>
          <ac:picMkLst>
            <pc:docMk/>
            <pc:sldMk cId="3772032319" sldId="290"/>
            <ac:picMk id="7" creationId="{AE6D3FF0-23C7-1DDA-5FF6-B7BC5470D8D8}"/>
          </ac:picMkLst>
        </pc:picChg>
      </pc:sldChg>
      <pc:sldChg chg="addSp delSp modSp mod">
        <pc:chgData name="Neemias Informatica Lima" userId="b77af7bd85500281" providerId="LiveId" clId="{550BA8FA-2D61-47AD-BDF1-E5483650C35E}" dt="2023-08-07T22:56:00.533" v="313" actId="6549"/>
        <pc:sldMkLst>
          <pc:docMk/>
          <pc:sldMk cId="1768216317" sldId="291"/>
        </pc:sldMkLst>
        <pc:spChg chg="add mod">
          <ac:chgData name="Neemias Informatica Lima" userId="b77af7bd85500281" providerId="LiveId" clId="{550BA8FA-2D61-47AD-BDF1-E5483650C35E}" dt="2023-08-07T22:47:02.140" v="54"/>
          <ac:spMkLst>
            <pc:docMk/>
            <pc:sldMk cId="1768216317" sldId="291"/>
            <ac:spMk id="2" creationId="{0BB43A49-D123-ED3B-63C8-8C9AF5A2EDB7}"/>
          </ac:spMkLst>
        </pc:spChg>
        <pc:spChg chg="add mod">
          <ac:chgData name="Neemias Informatica Lima" userId="b77af7bd85500281" providerId="LiveId" clId="{550BA8FA-2D61-47AD-BDF1-E5483650C35E}" dt="2023-08-07T22:47:02.140" v="54"/>
          <ac:spMkLst>
            <pc:docMk/>
            <pc:sldMk cId="1768216317" sldId="291"/>
            <ac:spMk id="3" creationId="{5E61B7F0-8BBB-10AD-C202-9772830CE0A1}"/>
          </ac:spMkLst>
        </pc:spChg>
        <pc:spChg chg="del">
          <ac:chgData name="Neemias Informatica Lima" userId="b77af7bd85500281" providerId="LiveId" clId="{550BA8FA-2D61-47AD-BDF1-E5483650C35E}" dt="2023-08-07T22:47:01.767" v="53" actId="478"/>
          <ac:spMkLst>
            <pc:docMk/>
            <pc:sldMk cId="1768216317" sldId="291"/>
            <ac:spMk id="5" creationId="{D7138427-E175-7C9E-F266-980E27F1DC69}"/>
          </ac:spMkLst>
        </pc:spChg>
        <pc:spChg chg="del">
          <ac:chgData name="Neemias Informatica Lima" userId="b77af7bd85500281" providerId="LiveId" clId="{550BA8FA-2D61-47AD-BDF1-E5483650C35E}" dt="2023-08-07T22:47:01.767" v="53" actId="478"/>
          <ac:spMkLst>
            <pc:docMk/>
            <pc:sldMk cId="1768216317" sldId="291"/>
            <ac:spMk id="6" creationId="{021BD90F-9F5A-92B3-26DC-6CEEB90D9319}"/>
          </ac:spMkLst>
        </pc:spChg>
        <pc:spChg chg="mod">
          <ac:chgData name="Neemias Informatica Lima" userId="b77af7bd85500281" providerId="LiveId" clId="{550BA8FA-2D61-47AD-BDF1-E5483650C35E}" dt="2023-08-07T22:56:00.533" v="313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0BA8FA-2D61-47AD-BDF1-E5483650C35E}" dt="2023-08-07T22:54:57.057" v="27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7:02.140" v="54"/>
          <ac:picMkLst>
            <pc:docMk/>
            <pc:sldMk cId="1768216317" sldId="291"/>
            <ac:picMk id="4" creationId="{C6726F8B-EC84-F82F-3A64-5C1C58B902A3}"/>
          </ac:picMkLst>
        </pc:picChg>
        <pc:picChg chg="del">
          <ac:chgData name="Neemias Informatica Lima" userId="b77af7bd85500281" providerId="LiveId" clId="{550BA8FA-2D61-47AD-BDF1-E5483650C35E}" dt="2023-08-07T22:47:01.767" v="53" actId="478"/>
          <ac:picMkLst>
            <pc:docMk/>
            <pc:sldMk cId="1768216317" sldId="291"/>
            <ac:picMk id="7" creationId="{16FA6949-8C6E-1A24-1795-39287685F991}"/>
          </ac:picMkLst>
        </pc:picChg>
      </pc:sldChg>
      <pc:sldChg chg="addSp delSp modSp mod">
        <pc:chgData name="Neemias Informatica Lima" userId="b77af7bd85500281" providerId="LiveId" clId="{550BA8FA-2D61-47AD-BDF1-E5483650C35E}" dt="2023-08-07T22:57:55.573" v="371" actId="6549"/>
        <pc:sldMkLst>
          <pc:docMk/>
          <pc:sldMk cId="3757265641" sldId="292"/>
        </pc:sldMkLst>
        <pc:spChg chg="add mod">
          <ac:chgData name="Neemias Informatica Lima" userId="b77af7bd85500281" providerId="LiveId" clId="{550BA8FA-2D61-47AD-BDF1-E5483650C35E}" dt="2023-08-07T22:47:13.255" v="58"/>
          <ac:spMkLst>
            <pc:docMk/>
            <pc:sldMk cId="3757265641" sldId="292"/>
            <ac:spMk id="2" creationId="{32B11F38-0C54-C562-0643-E35F4A119FBE}"/>
          </ac:spMkLst>
        </pc:spChg>
        <pc:spChg chg="add mod">
          <ac:chgData name="Neemias Informatica Lima" userId="b77af7bd85500281" providerId="LiveId" clId="{550BA8FA-2D61-47AD-BDF1-E5483650C35E}" dt="2023-08-07T22:47:13.255" v="58"/>
          <ac:spMkLst>
            <pc:docMk/>
            <pc:sldMk cId="3757265641" sldId="292"/>
            <ac:spMk id="3" creationId="{F3BE6CE6-372F-7E72-D1B2-5789CFC90EC7}"/>
          </ac:spMkLst>
        </pc:spChg>
        <pc:spChg chg="del">
          <ac:chgData name="Neemias Informatica Lima" userId="b77af7bd85500281" providerId="LiveId" clId="{550BA8FA-2D61-47AD-BDF1-E5483650C35E}" dt="2023-08-07T22:47:12.898" v="57" actId="478"/>
          <ac:spMkLst>
            <pc:docMk/>
            <pc:sldMk cId="3757265641" sldId="292"/>
            <ac:spMk id="5" creationId="{679D7EEA-7864-BCFF-BBAE-2FBBC4409B50}"/>
          </ac:spMkLst>
        </pc:spChg>
        <pc:spChg chg="del">
          <ac:chgData name="Neemias Informatica Lima" userId="b77af7bd85500281" providerId="LiveId" clId="{550BA8FA-2D61-47AD-BDF1-E5483650C35E}" dt="2023-08-07T22:47:12.898" v="57" actId="478"/>
          <ac:spMkLst>
            <pc:docMk/>
            <pc:sldMk cId="3757265641" sldId="292"/>
            <ac:spMk id="6" creationId="{6AA9F30C-3103-93AA-37C5-393B49353B43}"/>
          </ac:spMkLst>
        </pc:spChg>
        <pc:spChg chg="mod">
          <ac:chgData name="Neemias Informatica Lima" userId="b77af7bd85500281" providerId="LiveId" clId="{550BA8FA-2D61-47AD-BDF1-E5483650C35E}" dt="2023-08-07T22:57:55.573" v="37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0BA8FA-2D61-47AD-BDF1-E5483650C35E}" dt="2023-08-07T22:56:24.044" v="321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50BA8FA-2D61-47AD-BDF1-E5483650C35E}" dt="2023-08-07T22:47:13.255" v="58"/>
          <ac:picMkLst>
            <pc:docMk/>
            <pc:sldMk cId="3757265641" sldId="292"/>
            <ac:picMk id="4" creationId="{C22008EC-DD81-5C3F-4F44-AF3F5B9541AC}"/>
          </ac:picMkLst>
        </pc:picChg>
        <pc:picChg chg="del">
          <ac:chgData name="Neemias Informatica Lima" userId="b77af7bd85500281" providerId="LiveId" clId="{550BA8FA-2D61-47AD-BDF1-E5483650C35E}" dt="2023-08-07T22:47:12.898" v="57" actId="478"/>
          <ac:picMkLst>
            <pc:docMk/>
            <pc:sldMk cId="3757265641" sldId="292"/>
            <ac:picMk id="7" creationId="{D6D64918-B895-BC5C-A7A5-5DDBC6A919D9}"/>
          </ac:picMkLst>
        </pc:picChg>
      </pc:sldChg>
      <pc:sldChg chg="addSp delSp modSp mod">
        <pc:chgData name="Neemias Informatica Lima" userId="b77af7bd85500281" providerId="LiveId" clId="{550BA8FA-2D61-47AD-BDF1-E5483650C35E}" dt="2023-08-07T22:58:36.963" v="398" actId="20577"/>
        <pc:sldMkLst>
          <pc:docMk/>
          <pc:sldMk cId="3114938747" sldId="293"/>
        </pc:sldMkLst>
        <pc:spChg chg="add mod">
          <ac:chgData name="Neemias Informatica Lima" userId="b77af7bd85500281" providerId="LiveId" clId="{550BA8FA-2D61-47AD-BDF1-E5483650C35E}" dt="2023-08-07T22:47:20.208" v="60"/>
          <ac:spMkLst>
            <pc:docMk/>
            <pc:sldMk cId="3114938747" sldId="293"/>
            <ac:spMk id="2" creationId="{60499420-DAEE-20AB-8EF2-27965C0B3291}"/>
          </ac:spMkLst>
        </pc:spChg>
        <pc:spChg chg="add mod">
          <ac:chgData name="Neemias Informatica Lima" userId="b77af7bd85500281" providerId="LiveId" clId="{550BA8FA-2D61-47AD-BDF1-E5483650C35E}" dt="2023-08-07T22:47:20.208" v="60"/>
          <ac:spMkLst>
            <pc:docMk/>
            <pc:sldMk cId="3114938747" sldId="293"/>
            <ac:spMk id="3" creationId="{390E278E-4D0E-07A1-B97F-A6D8EF56C07E}"/>
          </ac:spMkLst>
        </pc:spChg>
        <pc:spChg chg="del">
          <ac:chgData name="Neemias Informatica Lima" userId="b77af7bd85500281" providerId="LiveId" clId="{550BA8FA-2D61-47AD-BDF1-E5483650C35E}" dt="2023-08-07T22:47:19.890" v="59" actId="478"/>
          <ac:spMkLst>
            <pc:docMk/>
            <pc:sldMk cId="3114938747" sldId="293"/>
            <ac:spMk id="5" creationId="{C174447F-372E-0679-CE72-1F2E90DF4A0B}"/>
          </ac:spMkLst>
        </pc:spChg>
        <pc:spChg chg="del">
          <ac:chgData name="Neemias Informatica Lima" userId="b77af7bd85500281" providerId="LiveId" clId="{550BA8FA-2D61-47AD-BDF1-E5483650C35E}" dt="2023-08-07T22:47:19.890" v="59" actId="478"/>
          <ac:spMkLst>
            <pc:docMk/>
            <pc:sldMk cId="3114938747" sldId="293"/>
            <ac:spMk id="6" creationId="{67D2B837-1145-2BEF-70C5-4FC42730A937}"/>
          </ac:spMkLst>
        </pc:spChg>
        <pc:spChg chg="mod">
          <ac:chgData name="Neemias Informatica Lima" userId="b77af7bd85500281" providerId="LiveId" clId="{550BA8FA-2D61-47AD-BDF1-E5483650C35E}" dt="2023-08-07T22:58:36.963" v="398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50BA8FA-2D61-47AD-BDF1-E5483650C35E}" dt="2023-08-07T22:47:20.208" v="60"/>
          <ac:picMkLst>
            <pc:docMk/>
            <pc:sldMk cId="3114938747" sldId="293"/>
            <ac:picMk id="4" creationId="{8542A851-3043-02E6-D681-C3C0BEBFF8C6}"/>
          </ac:picMkLst>
        </pc:picChg>
        <pc:picChg chg="del">
          <ac:chgData name="Neemias Informatica Lima" userId="b77af7bd85500281" providerId="LiveId" clId="{550BA8FA-2D61-47AD-BDF1-E5483650C35E}" dt="2023-08-07T22:47:19.890" v="59" actId="478"/>
          <ac:picMkLst>
            <pc:docMk/>
            <pc:sldMk cId="3114938747" sldId="293"/>
            <ac:picMk id="7" creationId="{306BFDD6-36CC-7BF4-94FD-BD1812861717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E1040715-F628-41F4-9757-B26E951361B3}"/>
    <pc:docChg chg="undo redo custSel modSld">
      <pc:chgData name="Neemias Informatica Lima" userId="b77af7bd85500281" providerId="LiveId" clId="{E1040715-F628-41F4-9757-B26E951361B3}" dt="2023-07-26T19:56:02.816" v="235" actId="20577"/>
      <pc:docMkLst>
        <pc:docMk/>
      </pc:docMkLst>
      <pc:sldChg chg="addSp delSp modSp mod">
        <pc:chgData name="Neemias Informatica Lima" userId="b77af7bd85500281" providerId="LiveId" clId="{E1040715-F628-41F4-9757-B26E951361B3}" dt="2023-07-26T19:44:05.329" v="22"/>
        <pc:sldMkLst>
          <pc:docMk/>
          <pc:sldMk cId="2232331225" sldId="280"/>
        </pc:sldMkLst>
        <pc:spChg chg="mod">
          <ac:chgData name="Neemias Informatica Lima" userId="b77af7bd85500281" providerId="LiveId" clId="{E1040715-F628-41F4-9757-B26E951361B3}" dt="2023-07-26T19:42:52.86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3:11.200" v="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2:58.907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4:05.329" v="22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3:29.843" v="10" actId="478"/>
          <ac:picMkLst>
            <pc:docMk/>
            <pc:sldMk cId="2232331225" sldId="280"/>
            <ac:picMk id="3" creationId="{F48D297F-CEB6-6CD9-18DB-8ECABDD02809}"/>
          </ac:picMkLst>
        </pc:picChg>
        <pc:picChg chg="add mod">
          <ac:chgData name="Neemias Informatica Lima" userId="b77af7bd85500281" providerId="LiveId" clId="{E1040715-F628-41F4-9757-B26E951361B3}" dt="2023-07-26T19:43:46.169" v="17" actId="1440"/>
          <ac:picMkLst>
            <pc:docMk/>
            <pc:sldMk cId="2232331225" sldId="280"/>
            <ac:picMk id="8" creationId="{1F87AF3D-1728-FBCF-6046-DD5BA74001F9}"/>
          </ac:picMkLst>
        </pc:picChg>
      </pc:sldChg>
      <pc:sldChg chg="addSp delSp modSp mod">
        <pc:chgData name="Neemias Informatica Lima" userId="b77af7bd85500281" providerId="LiveId" clId="{E1040715-F628-41F4-9757-B26E951361B3}" dt="2023-07-26T19:47:01.789" v="67" actId="6549"/>
        <pc:sldMkLst>
          <pc:docMk/>
          <pc:sldMk cId="2103443556" sldId="281"/>
        </pc:sldMkLst>
        <pc:spChg chg="mod">
          <ac:chgData name="Neemias Informatica Lima" userId="b77af7bd85500281" providerId="LiveId" clId="{E1040715-F628-41F4-9757-B26E951361B3}" dt="2023-07-26T19:47:01.789" v="6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4:14.944" v="2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4:38.287" v="3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4:11.950" v="23" actId="478"/>
          <ac:picMkLst>
            <pc:docMk/>
            <pc:sldMk cId="2103443556" sldId="281"/>
            <ac:picMk id="2" creationId="{27E815D5-E64C-8315-EF81-946AFAD772CB}"/>
          </ac:picMkLst>
        </pc:picChg>
        <pc:picChg chg="add mod">
          <ac:chgData name="Neemias Informatica Lima" userId="b77af7bd85500281" providerId="LiveId" clId="{E1040715-F628-41F4-9757-B26E951361B3}" dt="2023-07-26T19:44:27.270" v="30" actId="14100"/>
          <ac:picMkLst>
            <pc:docMk/>
            <pc:sldMk cId="2103443556" sldId="281"/>
            <ac:picMk id="3" creationId="{31A6E6D9-04B7-4733-2320-C73F0EFDDAE3}"/>
          </ac:picMkLst>
        </pc:picChg>
      </pc:sldChg>
      <pc:sldChg chg="addSp delSp modSp mod">
        <pc:chgData name="Neemias Informatica Lima" userId="b77af7bd85500281" providerId="LiveId" clId="{E1040715-F628-41F4-9757-B26E951361B3}" dt="2023-07-26T19:48:50.027" v="97" actId="6549"/>
        <pc:sldMkLst>
          <pc:docMk/>
          <pc:sldMk cId="3683219421" sldId="282"/>
        </pc:sldMkLst>
        <pc:spChg chg="del">
          <ac:chgData name="Neemias Informatica Lima" userId="b77af7bd85500281" providerId="LiveId" clId="{E1040715-F628-41F4-9757-B26E951361B3}" dt="2023-07-26T19:44:59.843" v="38" actId="478"/>
          <ac:spMkLst>
            <pc:docMk/>
            <pc:sldMk cId="3683219421" sldId="282"/>
            <ac:spMk id="2" creationId="{DBE9BF46-8FEE-4F3E-BCA7-8751CFE044EF}"/>
          </ac:spMkLst>
        </pc:spChg>
        <pc:spChg chg="del">
          <ac:chgData name="Neemias Informatica Lima" userId="b77af7bd85500281" providerId="LiveId" clId="{E1040715-F628-41F4-9757-B26E951361B3}" dt="2023-07-26T19:44:59.843" v="38" actId="478"/>
          <ac:spMkLst>
            <pc:docMk/>
            <pc:sldMk cId="3683219421" sldId="282"/>
            <ac:spMk id="4" creationId="{70364B96-B03A-DF30-25DE-C1E94667437A}"/>
          </ac:spMkLst>
        </pc:spChg>
        <pc:spChg chg="add mod">
          <ac:chgData name="Neemias Informatica Lima" userId="b77af7bd85500281" providerId="LiveId" clId="{E1040715-F628-41F4-9757-B26E951361B3}" dt="2023-07-26T19:45:00.229" v="39"/>
          <ac:spMkLst>
            <pc:docMk/>
            <pc:sldMk cId="3683219421" sldId="282"/>
            <ac:spMk id="6" creationId="{89B1E613-7636-F5F8-0E24-7069E3B3602B}"/>
          </ac:spMkLst>
        </pc:spChg>
        <pc:spChg chg="add mod">
          <ac:chgData name="Neemias Informatica Lima" userId="b77af7bd85500281" providerId="LiveId" clId="{E1040715-F628-41F4-9757-B26E951361B3}" dt="2023-07-26T19:45:00.229" v="39"/>
          <ac:spMkLst>
            <pc:docMk/>
            <pc:sldMk cId="3683219421" sldId="282"/>
            <ac:spMk id="7" creationId="{33DA31E3-50A6-1650-A598-E0147E091B68}"/>
          </ac:spMkLst>
        </pc:spChg>
        <pc:spChg chg="mod">
          <ac:chgData name="Neemias Informatica Lima" userId="b77af7bd85500281" providerId="LiveId" clId="{E1040715-F628-41F4-9757-B26E951361B3}" dt="2023-07-26T19:48:50.027" v="97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7:23.780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4:59.843" v="38" actId="478"/>
          <ac:picMkLst>
            <pc:docMk/>
            <pc:sldMk cId="3683219421" sldId="282"/>
            <ac:picMk id="5" creationId="{734D7823-5B15-17B9-ABFC-A3EA67CEB8F4}"/>
          </ac:picMkLst>
        </pc:picChg>
        <pc:picChg chg="add mod">
          <ac:chgData name="Neemias Informatica Lima" userId="b77af7bd85500281" providerId="LiveId" clId="{E1040715-F628-41F4-9757-B26E951361B3}" dt="2023-07-26T19:45:00.229" v="39"/>
          <ac:picMkLst>
            <pc:docMk/>
            <pc:sldMk cId="3683219421" sldId="282"/>
            <ac:picMk id="8" creationId="{1659F423-3D58-E699-D100-2351E2F9DBAA}"/>
          </ac:picMkLst>
        </pc:picChg>
      </pc:sldChg>
      <pc:sldChg chg="addSp delSp modSp mod">
        <pc:chgData name="Neemias Informatica Lima" userId="b77af7bd85500281" providerId="LiveId" clId="{E1040715-F628-41F4-9757-B26E951361B3}" dt="2023-07-26T19:50:10.686" v="116" actId="20577"/>
        <pc:sldMkLst>
          <pc:docMk/>
          <pc:sldMk cId="3902406419" sldId="283"/>
        </pc:sldMkLst>
        <pc:spChg chg="del">
          <ac:chgData name="Neemias Informatica Lima" userId="b77af7bd85500281" providerId="LiveId" clId="{E1040715-F628-41F4-9757-B26E951361B3}" dt="2023-07-26T19:45:07.719" v="40" actId="478"/>
          <ac:spMkLst>
            <pc:docMk/>
            <pc:sldMk cId="3902406419" sldId="283"/>
            <ac:spMk id="2" creationId="{63F40315-49E0-FBE8-FF04-66B233952EA0}"/>
          </ac:spMkLst>
        </pc:spChg>
        <pc:spChg chg="del">
          <ac:chgData name="Neemias Informatica Lima" userId="b77af7bd85500281" providerId="LiveId" clId="{E1040715-F628-41F4-9757-B26E951361B3}" dt="2023-07-26T19:45:07.719" v="40" actId="478"/>
          <ac:spMkLst>
            <pc:docMk/>
            <pc:sldMk cId="3902406419" sldId="283"/>
            <ac:spMk id="3" creationId="{DD6236BA-9CCA-BE04-DA99-C3F6A88EA3DA}"/>
          </ac:spMkLst>
        </pc:spChg>
        <pc:spChg chg="add mod">
          <ac:chgData name="Neemias Informatica Lima" userId="b77af7bd85500281" providerId="LiveId" clId="{E1040715-F628-41F4-9757-B26E951361B3}" dt="2023-07-26T19:45:08.084" v="41"/>
          <ac:spMkLst>
            <pc:docMk/>
            <pc:sldMk cId="3902406419" sldId="283"/>
            <ac:spMk id="5" creationId="{60BAB76C-F7B9-3628-4619-6FFF69196CBE}"/>
          </ac:spMkLst>
        </pc:spChg>
        <pc:spChg chg="add mod">
          <ac:chgData name="Neemias Informatica Lima" userId="b77af7bd85500281" providerId="LiveId" clId="{E1040715-F628-41F4-9757-B26E951361B3}" dt="2023-07-26T19:45:08.084" v="41"/>
          <ac:spMkLst>
            <pc:docMk/>
            <pc:sldMk cId="3902406419" sldId="283"/>
            <ac:spMk id="6" creationId="{0F2CE2A3-9647-4751-0E89-81800A4A5CEA}"/>
          </ac:spMkLst>
        </pc:spChg>
        <pc:spChg chg="mod">
          <ac:chgData name="Neemias Informatica Lima" userId="b77af7bd85500281" providerId="LiveId" clId="{E1040715-F628-41F4-9757-B26E951361B3}" dt="2023-07-26T19:49:41.684" v="10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50:10.686" v="11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E1040715-F628-41F4-9757-B26E951361B3}" dt="2023-07-26T19:45:07.719" v="40" actId="478"/>
          <ac:picMkLst>
            <pc:docMk/>
            <pc:sldMk cId="3902406419" sldId="283"/>
            <ac:picMk id="4" creationId="{CBAE57E6-D5CC-5DE3-9664-79E9C0284150}"/>
          </ac:picMkLst>
        </pc:picChg>
        <pc:picChg chg="add mod">
          <ac:chgData name="Neemias Informatica Lima" userId="b77af7bd85500281" providerId="LiveId" clId="{E1040715-F628-41F4-9757-B26E951361B3}" dt="2023-07-26T19:45:08.084" v="41"/>
          <ac:picMkLst>
            <pc:docMk/>
            <pc:sldMk cId="3902406419" sldId="283"/>
            <ac:picMk id="7" creationId="{71912CBB-2644-DFFA-711F-48BA7E837D14}"/>
          </ac:picMkLst>
        </pc:picChg>
      </pc:sldChg>
      <pc:sldChg chg="addSp delSp modSp mod">
        <pc:chgData name="Neemias Informatica Lima" userId="b77af7bd85500281" providerId="LiveId" clId="{E1040715-F628-41F4-9757-B26E951361B3}" dt="2023-07-26T19:51:24.116" v="148" actId="6549"/>
        <pc:sldMkLst>
          <pc:docMk/>
          <pc:sldMk cId="2424059023" sldId="284"/>
        </pc:sldMkLst>
        <pc:spChg chg="del">
          <ac:chgData name="Neemias Informatica Lima" userId="b77af7bd85500281" providerId="LiveId" clId="{E1040715-F628-41F4-9757-B26E951361B3}" dt="2023-07-26T19:45:21.559" v="44" actId="478"/>
          <ac:spMkLst>
            <pc:docMk/>
            <pc:sldMk cId="2424059023" sldId="284"/>
            <ac:spMk id="2" creationId="{08F55CA9-969F-6A54-41C0-F68805D9F7BC}"/>
          </ac:spMkLst>
        </pc:spChg>
        <pc:spChg chg="del">
          <ac:chgData name="Neemias Informatica Lima" userId="b77af7bd85500281" providerId="LiveId" clId="{E1040715-F628-41F4-9757-B26E951361B3}" dt="2023-07-26T19:45:21.559" v="44" actId="478"/>
          <ac:spMkLst>
            <pc:docMk/>
            <pc:sldMk cId="2424059023" sldId="284"/>
            <ac:spMk id="3" creationId="{CA41F515-162A-BEA1-D8F0-8472B659C9D3}"/>
          </ac:spMkLst>
        </pc:spChg>
        <pc:spChg chg="add mod">
          <ac:chgData name="Neemias Informatica Lima" userId="b77af7bd85500281" providerId="LiveId" clId="{E1040715-F628-41F4-9757-B26E951361B3}" dt="2023-07-26T19:45:21.876" v="45"/>
          <ac:spMkLst>
            <pc:docMk/>
            <pc:sldMk cId="2424059023" sldId="284"/>
            <ac:spMk id="5" creationId="{FFFA27E3-19E4-0B0A-0CE8-8590B23347CC}"/>
          </ac:spMkLst>
        </pc:spChg>
        <pc:spChg chg="add mod">
          <ac:chgData name="Neemias Informatica Lima" userId="b77af7bd85500281" providerId="LiveId" clId="{E1040715-F628-41F4-9757-B26E951361B3}" dt="2023-07-26T19:45:21.876" v="45"/>
          <ac:spMkLst>
            <pc:docMk/>
            <pc:sldMk cId="2424059023" sldId="284"/>
            <ac:spMk id="6" creationId="{515913BF-067B-CB6C-79DA-961A3286BCEE}"/>
          </ac:spMkLst>
        </pc:spChg>
        <pc:spChg chg="mod">
          <ac:chgData name="Neemias Informatica Lima" userId="b77af7bd85500281" providerId="LiveId" clId="{E1040715-F628-41F4-9757-B26E951361B3}" dt="2023-07-26T19:50:45.816" v="1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51:24.116" v="148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E1040715-F628-41F4-9757-B26E951361B3}" dt="2023-07-26T19:45:21.559" v="44" actId="478"/>
          <ac:picMkLst>
            <pc:docMk/>
            <pc:sldMk cId="2424059023" sldId="284"/>
            <ac:picMk id="4" creationId="{67579AE9-FBA7-0066-5703-0404A06FF8CB}"/>
          </ac:picMkLst>
        </pc:picChg>
        <pc:picChg chg="add mod">
          <ac:chgData name="Neemias Informatica Lima" userId="b77af7bd85500281" providerId="LiveId" clId="{E1040715-F628-41F4-9757-B26E951361B3}" dt="2023-07-26T19:45:21.876" v="45"/>
          <ac:picMkLst>
            <pc:docMk/>
            <pc:sldMk cId="2424059023" sldId="284"/>
            <ac:picMk id="7" creationId="{6AC660EE-799D-89A6-E0DD-73E65BBB3375}"/>
          </ac:picMkLst>
        </pc:picChg>
      </pc:sldChg>
      <pc:sldChg chg="addSp delSp modSp mod">
        <pc:chgData name="Neemias Informatica Lima" userId="b77af7bd85500281" providerId="LiveId" clId="{E1040715-F628-41F4-9757-B26E951361B3}" dt="2023-07-26T19:53:07.748" v="185" actId="6549"/>
        <pc:sldMkLst>
          <pc:docMk/>
          <pc:sldMk cId="2241968852" sldId="285"/>
        </pc:sldMkLst>
        <pc:spChg chg="del">
          <ac:chgData name="Neemias Informatica Lima" userId="b77af7bd85500281" providerId="LiveId" clId="{E1040715-F628-41F4-9757-B26E951361B3}" dt="2023-07-26T19:45:33.747" v="48" actId="478"/>
          <ac:spMkLst>
            <pc:docMk/>
            <pc:sldMk cId="2241968852" sldId="285"/>
            <ac:spMk id="2" creationId="{77BE3405-AFC1-6236-034A-002347AF1F90}"/>
          </ac:spMkLst>
        </pc:spChg>
        <pc:spChg chg="del">
          <ac:chgData name="Neemias Informatica Lima" userId="b77af7bd85500281" providerId="LiveId" clId="{E1040715-F628-41F4-9757-B26E951361B3}" dt="2023-07-26T19:45:33.747" v="48" actId="478"/>
          <ac:spMkLst>
            <pc:docMk/>
            <pc:sldMk cId="2241968852" sldId="285"/>
            <ac:spMk id="3" creationId="{55B4BA82-2610-2218-4CC7-076B3CDD808E}"/>
          </ac:spMkLst>
        </pc:spChg>
        <pc:spChg chg="add mod">
          <ac:chgData name="Neemias Informatica Lima" userId="b77af7bd85500281" providerId="LiveId" clId="{E1040715-F628-41F4-9757-B26E951361B3}" dt="2023-07-26T19:45:34.076" v="49"/>
          <ac:spMkLst>
            <pc:docMk/>
            <pc:sldMk cId="2241968852" sldId="285"/>
            <ac:spMk id="5" creationId="{5B475938-F2BA-7DAE-6114-5750CA3D7C0C}"/>
          </ac:spMkLst>
        </pc:spChg>
        <pc:spChg chg="add mod">
          <ac:chgData name="Neemias Informatica Lima" userId="b77af7bd85500281" providerId="LiveId" clId="{E1040715-F628-41F4-9757-B26E951361B3}" dt="2023-07-26T19:45:34.076" v="49"/>
          <ac:spMkLst>
            <pc:docMk/>
            <pc:sldMk cId="2241968852" sldId="285"/>
            <ac:spMk id="6" creationId="{F34ED1C0-F35B-61C9-425A-27ADC580BB54}"/>
          </ac:spMkLst>
        </pc:spChg>
        <pc:spChg chg="mod">
          <ac:chgData name="Neemias Informatica Lima" userId="b77af7bd85500281" providerId="LiveId" clId="{E1040715-F628-41F4-9757-B26E951361B3}" dt="2023-07-26T19:52:27.141" v="16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53:07.748" v="185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E1040715-F628-41F4-9757-B26E951361B3}" dt="2023-07-26T19:45:33.747" v="48" actId="478"/>
          <ac:picMkLst>
            <pc:docMk/>
            <pc:sldMk cId="2241968852" sldId="285"/>
            <ac:picMk id="4" creationId="{B4CE9507-F823-CBC4-F26D-A3935D89446E}"/>
          </ac:picMkLst>
        </pc:picChg>
        <pc:picChg chg="add mod">
          <ac:chgData name="Neemias Informatica Lima" userId="b77af7bd85500281" providerId="LiveId" clId="{E1040715-F628-41F4-9757-B26E951361B3}" dt="2023-07-26T19:45:34.076" v="49"/>
          <ac:picMkLst>
            <pc:docMk/>
            <pc:sldMk cId="2241968852" sldId="285"/>
            <ac:picMk id="7" creationId="{15B93436-15A4-3B6D-ADA5-4C0001DB155E}"/>
          </ac:picMkLst>
        </pc:picChg>
      </pc:sldChg>
      <pc:sldChg chg="addSp delSp modSp mod">
        <pc:chgData name="Neemias Informatica Lima" userId="b77af7bd85500281" providerId="LiveId" clId="{E1040715-F628-41F4-9757-B26E951361B3}" dt="2023-07-26T19:54:17.765" v="215" actId="20577"/>
        <pc:sldMkLst>
          <pc:docMk/>
          <pc:sldMk cId="1959249856" sldId="286"/>
        </pc:sldMkLst>
        <pc:spChg chg="del">
          <ac:chgData name="Neemias Informatica Lima" userId="b77af7bd85500281" providerId="LiveId" clId="{E1040715-F628-41F4-9757-B26E951361B3}" dt="2023-07-26T19:45:43.791" v="52" actId="478"/>
          <ac:spMkLst>
            <pc:docMk/>
            <pc:sldMk cId="1959249856" sldId="286"/>
            <ac:spMk id="2" creationId="{503DD84D-4070-0893-083B-FC0EF83452F3}"/>
          </ac:spMkLst>
        </pc:spChg>
        <pc:spChg chg="del">
          <ac:chgData name="Neemias Informatica Lima" userId="b77af7bd85500281" providerId="LiveId" clId="{E1040715-F628-41F4-9757-B26E951361B3}" dt="2023-07-26T19:45:43.791" v="52" actId="478"/>
          <ac:spMkLst>
            <pc:docMk/>
            <pc:sldMk cId="1959249856" sldId="286"/>
            <ac:spMk id="3" creationId="{8B7828A7-6873-6A3A-EE79-A46C79B8607C}"/>
          </ac:spMkLst>
        </pc:spChg>
        <pc:spChg chg="add mod">
          <ac:chgData name="Neemias Informatica Lima" userId="b77af7bd85500281" providerId="LiveId" clId="{E1040715-F628-41F4-9757-B26E951361B3}" dt="2023-07-26T19:45:44.085" v="53"/>
          <ac:spMkLst>
            <pc:docMk/>
            <pc:sldMk cId="1959249856" sldId="286"/>
            <ac:spMk id="5" creationId="{93E70098-0A41-E99F-0266-844FC9951FEF}"/>
          </ac:spMkLst>
        </pc:spChg>
        <pc:spChg chg="add mod">
          <ac:chgData name="Neemias Informatica Lima" userId="b77af7bd85500281" providerId="LiveId" clId="{E1040715-F628-41F4-9757-B26E951361B3}" dt="2023-07-26T19:45:44.085" v="53"/>
          <ac:spMkLst>
            <pc:docMk/>
            <pc:sldMk cId="1959249856" sldId="286"/>
            <ac:spMk id="6" creationId="{8E3E4EF1-2FB3-FF1A-1859-B300DE6021DA}"/>
          </ac:spMkLst>
        </pc:spChg>
        <pc:spChg chg="mod">
          <ac:chgData name="Neemias Informatica Lima" userId="b77af7bd85500281" providerId="LiveId" clId="{E1040715-F628-41F4-9757-B26E951361B3}" dt="2023-07-26T19:53:47.758" v="19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54:17.765" v="21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E1040715-F628-41F4-9757-B26E951361B3}" dt="2023-07-26T19:45:43.791" v="52" actId="478"/>
          <ac:picMkLst>
            <pc:docMk/>
            <pc:sldMk cId="1959249856" sldId="286"/>
            <ac:picMk id="4" creationId="{55A5759D-1E10-D8C5-217A-891B5717B021}"/>
          </ac:picMkLst>
        </pc:picChg>
        <pc:picChg chg="add mod">
          <ac:chgData name="Neemias Informatica Lima" userId="b77af7bd85500281" providerId="LiveId" clId="{E1040715-F628-41F4-9757-B26E951361B3}" dt="2023-07-26T19:45:44.085" v="53"/>
          <ac:picMkLst>
            <pc:docMk/>
            <pc:sldMk cId="1959249856" sldId="286"/>
            <ac:picMk id="7" creationId="{69191861-A335-93A6-205F-AE8E7D6DE84B}"/>
          </ac:picMkLst>
        </pc:picChg>
      </pc:sldChg>
      <pc:sldChg chg="addSp delSp modSp mod">
        <pc:chgData name="Neemias Informatica Lima" userId="b77af7bd85500281" providerId="LiveId" clId="{E1040715-F628-41F4-9757-B26E951361B3}" dt="2023-07-26T19:55:21.996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E1040715-F628-41F4-9757-B26E951361B3}" dt="2023-07-26T19:46:21.876" v="58" actId="478"/>
          <ac:spMkLst>
            <pc:docMk/>
            <pc:sldMk cId="2857006406" sldId="287"/>
            <ac:spMk id="2" creationId="{A165ABAD-7F46-6C86-EC42-F3009D9BE955}"/>
          </ac:spMkLst>
        </pc:spChg>
        <pc:spChg chg="del">
          <ac:chgData name="Neemias Informatica Lima" userId="b77af7bd85500281" providerId="LiveId" clId="{E1040715-F628-41F4-9757-B26E951361B3}" dt="2023-07-26T19:46:21.876" v="58" actId="478"/>
          <ac:spMkLst>
            <pc:docMk/>
            <pc:sldMk cId="2857006406" sldId="287"/>
            <ac:spMk id="3" creationId="{40C59AFC-0E83-AB18-F59C-436F4A960E79}"/>
          </ac:spMkLst>
        </pc:spChg>
        <pc:spChg chg="add mod">
          <ac:chgData name="Neemias Informatica Lima" userId="b77af7bd85500281" providerId="LiveId" clId="{E1040715-F628-41F4-9757-B26E951361B3}" dt="2023-07-26T19:46:22.113" v="59"/>
          <ac:spMkLst>
            <pc:docMk/>
            <pc:sldMk cId="2857006406" sldId="287"/>
            <ac:spMk id="5" creationId="{2B00F267-066F-7535-7109-09A69C2D3597}"/>
          </ac:spMkLst>
        </pc:spChg>
        <pc:spChg chg="add mod">
          <ac:chgData name="Neemias Informatica Lima" userId="b77af7bd85500281" providerId="LiveId" clId="{E1040715-F628-41F4-9757-B26E951361B3}" dt="2023-07-26T19:46:22.113" v="59"/>
          <ac:spMkLst>
            <pc:docMk/>
            <pc:sldMk cId="2857006406" sldId="287"/>
            <ac:spMk id="6" creationId="{1F56FEFA-164F-586D-5152-FD4593B10281}"/>
          </ac:spMkLst>
        </pc:spChg>
        <pc:spChg chg="mod">
          <ac:chgData name="Neemias Informatica Lima" userId="b77af7bd85500281" providerId="LiveId" clId="{E1040715-F628-41F4-9757-B26E951361B3}" dt="2023-07-26T19:55:21.996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E1040715-F628-41F4-9757-B26E951361B3}" dt="2023-07-26T19:46:21.876" v="58" actId="478"/>
          <ac:picMkLst>
            <pc:docMk/>
            <pc:sldMk cId="2857006406" sldId="287"/>
            <ac:picMk id="4" creationId="{00CFAF1A-EDC7-0983-D309-A78409C18343}"/>
          </ac:picMkLst>
        </pc:picChg>
        <pc:picChg chg="add mod">
          <ac:chgData name="Neemias Informatica Lima" userId="b77af7bd85500281" providerId="LiveId" clId="{E1040715-F628-41F4-9757-B26E951361B3}" dt="2023-07-26T19:46:22.113" v="59"/>
          <ac:picMkLst>
            <pc:docMk/>
            <pc:sldMk cId="2857006406" sldId="287"/>
            <ac:picMk id="7" creationId="{9E344268-14F8-CCA9-1590-C99BBA8493C0}"/>
          </ac:picMkLst>
        </pc:picChg>
      </pc:sldChg>
      <pc:sldChg chg="addSp delSp modSp mod">
        <pc:chgData name="Neemias Informatica Lima" userId="b77af7bd85500281" providerId="LiveId" clId="{E1040715-F628-41F4-9757-B26E951361B3}" dt="2023-07-26T19:47:55.615" v="90"/>
        <pc:sldMkLst>
          <pc:docMk/>
          <pc:sldMk cId="2630436816" sldId="288"/>
        </pc:sldMkLst>
        <pc:spChg chg="add mod">
          <ac:chgData name="Neemias Informatica Lima" userId="b77af7bd85500281" providerId="LiveId" clId="{E1040715-F628-41F4-9757-B26E951361B3}" dt="2023-07-26T19:44:47.284" v="37"/>
          <ac:spMkLst>
            <pc:docMk/>
            <pc:sldMk cId="2630436816" sldId="288"/>
            <ac:spMk id="2" creationId="{78760F34-E494-664A-EBF3-64BC10CA7014}"/>
          </ac:spMkLst>
        </pc:spChg>
        <pc:spChg chg="add mod">
          <ac:chgData name="Neemias Informatica Lima" userId="b77af7bd85500281" providerId="LiveId" clId="{E1040715-F628-41F4-9757-B26E951361B3}" dt="2023-07-26T19:44:47.284" v="37"/>
          <ac:spMkLst>
            <pc:docMk/>
            <pc:sldMk cId="2630436816" sldId="288"/>
            <ac:spMk id="3" creationId="{CC4230B2-2F5C-140E-36C2-E25BBA5D8B65}"/>
          </ac:spMkLst>
        </pc:spChg>
        <pc:spChg chg="del">
          <ac:chgData name="Neemias Informatica Lima" userId="b77af7bd85500281" providerId="LiveId" clId="{E1040715-F628-41F4-9757-B26E951361B3}" dt="2023-07-26T19:44:46.867" v="36" actId="478"/>
          <ac:spMkLst>
            <pc:docMk/>
            <pc:sldMk cId="2630436816" sldId="288"/>
            <ac:spMk id="5" creationId="{5135D578-24BF-631E-8673-1552445A074B}"/>
          </ac:spMkLst>
        </pc:spChg>
        <pc:spChg chg="del">
          <ac:chgData name="Neemias Informatica Lima" userId="b77af7bd85500281" providerId="LiveId" clId="{E1040715-F628-41F4-9757-B26E951361B3}" dt="2023-07-26T19:44:46.867" v="36" actId="478"/>
          <ac:spMkLst>
            <pc:docMk/>
            <pc:sldMk cId="2630436816" sldId="288"/>
            <ac:spMk id="6" creationId="{8FBBE243-5809-E357-7EC2-C5953FC4F06F}"/>
          </ac:spMkLst>
        </pc:spChg>
        <pc:spChg chg="mod">
          <ac:chgData name="Neemias Informatica Lima" userId="b77af7bd85500281" providerId="LiveId" clId="{E1040715-F628-41F4-9757-B26E951361B3}" dt="2023-07-26T19:47:55.615" v="9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1040715-F628-41F4-9757-B26E951361B3}" dt="2023-07-26T19:47:16.583" v="7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1040715-F628-41F4-9757-B26E951361B3}" dt="2023-07-26T19:44:47.284" v="37"/>
          <ac:picMkLst>
            <pc:docMk/>
            <pc:sldMk cId="2630436816" sldId="288"/>
            <ac:picMk id="4" creationId="{FD9A5D40-E3A2-B87D-29B7-EB13B11FD077}"/>
          </ac:picMkLst>
        </pc:picChg>
        <pc:picChg chg="del">
          <ac:chgData name="Neemias Informatica Lima" userId="b77af7bd85500281" providerId="LiveId" clId="{E1040715-F628-41F4-9757-B26E951361B3}" dt="2023-07-26T19:44:46.867" v="36" actId="478"/>
          <ac:picMkLst>
            <pc:docMk/>
            <pc:sldMk cId="2630436816" sldId="288"/>
            <ac:picMk id="7" creationId="{4020ACCA-B4F9-0B5F-A3DD-775D4D779720}"/>
          </ac:picMkLst>
        </pc:picChg>
      </pc:sldChg>
      <pc:sldChg chg="addSp delSp modSp mod">
        <pc:chgData name="Neemias Informatica Lima" userId="b77af7bd85500281" providerId="LiveId" clId="{E1040715-F628-41F4-9757-B26E951361B3}" dt="2023-07-26T19:56:02.816" v="235" actId="20577"/>
        <pc:sldMkLst>
          <pc:docMk/>
          <pc:sldMk cId="3032827026" sldId="289"/>
        </pc:sldMkLst>
        <pc:spChg chg="del">
          <ac:chgData name="Neemias Informatica Lima" userId="b77af7bd85500281" providerId="LiveId" clId="{E1040715-F628-41F4-9757-B26E951361B3}" dt="2023-07-26T19:45:14.991" v="42" actId="478"/>
          <ac:spMkLst>
            <pc:docMk/>
            <pc:sldMk cId="3032827026" sldId="289"/>
            <ac:spMk id="2" creationId="{C42F00F6-99B6-4D79-BFCB-F26878212351}"/>
          </ac:spMkLst>
        </pc:spChg>
        <pc:spChg chg="del">
          <ac:chgData name="Neemias Informatica Lima" userId="b77af7bd85500281" providerId="LiveId" clId="{E1040715-F628-41F4-9757-B26E951361B3}" dt="2023-07-26T19:45:14.991" v="42" actId="478"/>
          <ac:spMkLst>
            <pc:docMk/>
            <pc:sldMk cId="3032827026" sldId="289"/>
            <ac:spMk id="3" creationId="{1AE33462-EDA8-FDCF-5C3B-A1BBCC2A8D98}"/>
          </ac:spMkLst>
        </pc:spChg>
        <pc:spChg chg="add mod">
          <ac:chgData name="Neemias Informatica Lima" userId="b77af7bd85500281" providerId="LiveId" clId="{E1040715-F628-41F4-9757-B26E951361B3}" dt="2023-07-26T19:45:15.324" v="43"/>
          <ac:spMkLst>
            <pc:docMk/>
            <pc:sldMk cId="3032827026" sldId="289"/>
            <ac:spMk id="5" creationId="{FF1E7AB3-50F3-2E5C-0BA3-BE7788BE9A23}"/>
          </ac:spMkLst>
        </pc:spChg>
        <pc:spChg chg="add mod">
          <ac:chgData name="Neemias Informatica Lima" userId="b77af7bd85500281" providerId="LiveId" clId="{E1040715-F628-41F4-9757-B26E951361B3}" dt="2023-07-26T19:45:15.324" v="43"/>
          <ac:spMkLst>
            <pc:docMk/>
            <pc:sldMk cId="3032827026" sldId="289"/>
            <ac:spMk id="6" creationId="{3994DCF2-2D5A-E570-44CC-73FE4C572A72}"/>
          </ac:spMkLst>
        </pc:spChg>
        <pc:spChg chg="mod">
          <ac:chgData name="Neemias Informatica Lima" userId="b77af7bd85500281" providerId="LiveId" clId="{E1040715-F628-41F4-9757-B26E951361B3}" dt="2023-07-26T19:56:02.816" v="23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1040715-F628-41F4-9757-B26E951361B3}" dt="2023-07-26T19:49:47.397" v="10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5:14.991" v="42" actId="478"/>
          <ac:picMkLst>
            <pc:docMk/>
            <pc:sldMk cId="3032827026" sldId="289"/>
            <ac:picMk id="4" creationId="{054F30F6-321E-AAFC-A03F-DE1996434290}"/>
          </ac:picMkLst>
        </pc:picChg>
        <pc:picChg chg="add mod">
          <ac:chgData name="Neemias Informatica Lima" userId="b77af7bd85500281" providerId="LiveId" clId="{E1040715-F628-41F4-9757-B26E951361B3}" dt="2023-07-26T19:45:15.324" v="43"/>
          <ac:picMkLst>
            <pc:docMk/>
            <pc:sldMk cId="3032827026" sldId="289"/>
            <ac:picMk id="7" creationId="{6818DBDA-723B-C874-995A-A75CA2EBB608}"/>
          </ac:picMkLst>
        </pc:picChg>
      </pc:sldChg>
      <pc:sldChg chg="addSp delSp modSp mod">
        <pc:chgData name="Neemias Informatica Lima" userId="b77af7bd85500281" providerId="LiveId" clId="{E1040715-F628-41F4-9757-B26E951361B3}" dt="2023-07-26T19:52:12.836" v="162" actId="6549"/>
        <pc:sldMkLst>
          <pc:docMk/>
          <pc:sldMk cId="3772032319" sldId="290"/>
        </pc:sldMkLst>
        <pc:spChg chg="del">
          <ac:chgData name="Neemias Informatica Lima" userId="b77af7bd85500281" providerId="LiveId" clId="{E1040715-F628-41F4-9757-B26E951361B3}" dt="2023-07-26T19:45:27.935" v="46" actId="478"/>
          <ac:spMkLst>
            <pc:docMk/>
            <pc:sldMk cId="3772032319" sldId="290"/>
            <ac:spMk id="2" creationId="{E35D338B-8ACA-A9B0-AE53-6F42490FD628}"/>
          </ac:spMkLst>
        </pc:spChg>
        <pc:spChg chg="del">
          <ac:chgData name="Neemias Informatica Lima" userId="b77af7bd85500281" providerId="LiveId" clId="{E1040715-F628-41F4-9757-B26E951361B3}" dt="2023-07-26T19:45:27.935" v="46" actId="478"/>
          <ac:spMkLst>
            <pc:docMk/>
            <pc:sldMk cId="3772032319" sldId="290"/>
            <ac:spMk id="3" creationId="{9A17E62B-017A-FEDA-786A-AF6D4F033272}"/>
          </ac:spMkLst>
        </pc:spChg>
        <pc:spChg chg="add mod">
          <ac:chgData name="Neemias Informatica Lima" userId="b77af7bd85500281" providerId="LiveId" clId="{E1040715-F628-41F4-9757-B26E951361B3}" dt="2023-07-26T19:45:28.276" v="47"/>
          <ac:spMkLst>
            <pc:docMk/>
            <pc:sldMk cId="3772032319" sldId="290"/>
            <ac:spMk id="5" creationId="{8E4C660B-B0D4-E018-7078-A04F25F613B2}"/>
          </ac:spMkLst>
        </pc:spChg>
        <pc:spChg chg="add mod">
          <ac:chgData name="Neemias Informatica Lima" userId="b77af7bd85500281" providerId="LiveId" clId="{E1040715-F628-41F4-9757-B26E951361B3}" dt="2023-07-26T19:45:28.276" v="47"/>
          <ac:spMkLst>
            <pc:docMk/>
            <pc:sldMk cId="3772032319" sldId="290"/>
            <ac:spMk id="6" creationId="{90ED951B-5005-6C89-C8C5-550EF28F58A9}"/>
          </ac:spMkLst>
        </pc:spChg>
        <pc:spChg chg="mod">
          <ac:chgData name="Neemias Informatica Lima" userId="b77af7bd85500281" providerId="LiveId" clId="{E1040715-F628-41F4-9757-B26E951361B3}" dt="2023-07-26T19:52:12.836" v="1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1040715-F628-41F4-9757-B26E951361B3}" dt="2023-07-26T19:50:50.105" v="13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5:27.935" v="46" actId="478"/>
          <ac:picMkLst>
            <pc:docMk/>
            <pc:sldMk cId="3772032319" sldId="290"/>
            <ac:picMk id="4" creationId="{ECF9440F-FEA9-E0A5-9ADB-1655E46A5EA3}"/>
          </ac:picMkLst>
        </pc:picChg>
        <pc:picChg chg="add mod">
          <ac:chgData name="Neemias Informatica Lima" userId="b77af7bd85500281" providerId="LiveId" clId="{E1040715-F628-41F4-9757-B26E951361B3}" dt="2023-07-26T19:45:28.276" v="47"/>
          <ac:picMkLst>
            <pc:docMk/>
            <pc:sldMk cId="3772032319" sldId="290"/>
            <ac:picMk id="7" creationId="{891343D5-FAD4-5225-69BC-732009CFB8FD}"/>
          </ac:picMkLst>
        </pc:picChg>
      </pc:sldChg>
      <pc:sldChg chg="addSp delSp modSp mod">
        <pc:chgData name="Neemias Informatica Lima" userId="b77af7bd85500281" providerId="LiveId" clId="{E1040715-F628-41F4-9757-B26E951361B3}" dt="2023-07-26T19:53:36.667" v="192" actId="20577"/>
        <pc:sldMkLst>
          <pc:docMk/>
          <pc:sldMk cId="1768216317" sldId="291"/>
        </pc:sldMkLst>
        <pc:spChg chg="del">
          <ac:chgData name="Neemias Informatica Lima" userId="b77af7bd85500281" providerId="LiveId" clId="{E1040715-F628-41F4-9757-B26E951361B3}" dt="2023-07-26T19:45:38.615" v="50" actId="478"/>
          <ac:spMkLst>
            <pc:docMk/>
            <pc:sldMk cId="1768216317" sldId="291"/>
            <ac:spMk id="2" creationId="{D66C8A15-F7C3-5E30-37EB-54F469B78B18}"/>
          </ac:spMkLst>
        </pc:spChg>
        <pc:spChg chg="del">
          <ac:chgData name="Neemias Informatica Lima" userId="b77af7bd85500281" providerId="LiveId" clId="{E1040715-F628-41F4-9757-B26E951361B3}" dt="2023-07-26T19:45:38.615" v="50" actId="478"/>
          <ac:spMkLst>
            <pc:docMk/>
            <pc:sldMk cId="1768216317" sldId="291"/>
            <ac:spMk id="3" creationId="{B973D4E1-60F3-086E-34DC-9C7643C15735}"/>
          </ac:spMkLst>
        </pc:spChg>
        <pc:spChg chg="add mod">
          <ac:chgData name="Neemias Informatica Lima" userId="b77af7bd85500281" providerId="LiveId" clId="{E1040715-F628-41F4-9757-B26E951361B3}" dt="2023-07-26T19:45:39.004" v="51"/>
          <ac:spMkLst>
            <pc:docMk/>
            <pc:sldMk cId="1768216317" sldId="291"/>
            <ac:spMk id="5" creationId="{B4E9971A-D609-3CCF-96BC-7DDCF660604B}"/>
          </ac:spMkLst>
        </pc:spChg>
        <pc:spChg chg="add mod">
          <ac:chgData name="Neemias Informatica Lima" userId="b77af7bd85500281" providerId="LiveId" clId="{E1040715-F628-41F4-9757-B26E951361B3}" dt="2023-07-26T19:45:39.004" v="51"/>
          <ac:spMkLst>
            <pc:docMk/>
            <pc:sldMk cId="1768216317" sldId="291"/>
            <ac:spMk id="6" creationId="{D315DC1D-5D04-6D29-107A-3F72C6AF4496}"/>
          </ac:spMkLst>
        </pc:spChg>
        <pc:spChg chg="mod">
          <ac:chgData name="Neemias Informatica Lima" userId="b77af7bd85500281" providerId="LiveId" clId="{E1040715-F628-41F4-9757-B26E951361B3}" dt="2023-07-26T19:53:36.667" v="192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1040715-F628-41F4-9757-B26E951361B3}" dt="2023-07-26T19:52:31.929" v="17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5:38.615" v="50" actId="478"/>
          <ac:picMkLst>
            <pc:docMk/>
            <pc:sldMk cId="1768216317" sldId="291"/>
            <ac:picMk id="4" creationId="{FC049BCC-D020-C893-94F0-9EED7AB1ABA7}"/>
          </ac:picMkLst>
        </pc:picChg>
        <pc:picChg chg="add mod">
          <ac:chgData name="Neemias Informatica Lima" userId="b77af7bd85500281" providerId="LiveId" clId="{E1040715-F628-41F4-9757-B26E951361B3}" dt="2023-07-26T19:45:39.004" v="51"/>
          <ac:picMkLst>
            <pc:docMk/>
            <pc:sldMk cId="1768216317" sldId="291"/>
            <ac:picMk id="7" creationId="{5008A26C-7020-BF19-A88D-EE1E61578F90}"/>
          </ac:picMkLst>
        </pc:picChg>
      </pc:sldChg>
      <pc:sldChg chg="addSp delSp modSp mod">
        <pc:chgData name="Neemias Informatica Lima" userId="b77af7bd85500281" providerId="LiveId" clId="{E1040715-F628-41F4-9757-B26E951361B3}" dt="2023-07-26T19:54:47.356" v="224" actId="6549"/>
        <pc:sldMkLst>
          <pc:docMk/>
          <pc:sldMk cId="3757265641" sldId="292"/>
        </pc:sldMkLst>
        <pc:spChg chg="del">
          <ac:chgData name="Neemias Informatica Lima" userId="b77af7bd85500281" providerId="LiveId" clId="{E1040715-F628-41F4-9757-B26E951361B3}" dt="2023-07-26T19:46:11.558" v="54" actId="478"/>
          <ac:spMkLst>
            <pc:docMk/>
            <pc:sldMk cId="3757265641" sldId="292"/>
            <ac:spMk id="2" creationId="{4C0155EC-ED84-B07A-9F87-610841E5110D}"/>
          </ac:spMkLst>
        </pc:spChg>
        <pc:spChg chg="del">
          <ac:chgData name="Neemias Informatica Lima" userId="b77af7bd85500281" providerId="LiveId" clId="{E1040715-F628-41F4-9757-B26E951361B3}" dt="2023-07-26T19:46:11.558" v="54" actId="478"/>
          <ac:spMkLst>
            <pc:docMk/>
            <pc:sldMk cId="3757265641" sldId="292"/>
            <ac:spMk id="3" creationId="{614EC50D-B4F6-AE3F-5EE0-A7C731F98DDB}"/>
          </ac:spMkLst>
        </pc:spChg>
        <pc:spChg chg="add mod">
          <ac:chgData name="Neemias Informatica Lima" userId="b77af7bd85500281" providerId="LiveId" clId="{E1040715-F628-41F4-9757-B26E951361B3}" dt="2023-07-26T19:46:11.873" v="55"/>
          <ac:spMkLst>
            <pc:docMk/>
            <pc:sldMk cId="3757265641" sldId="292"/>
            <ac:spMk id="5" creationId="{42FBE97D-09D0-B110-5CE8-D57D8CD02936}"/>
          </ac:spMkLst>
        </pc:spChg>
        <pc:spChg chg="add mod">
          <ac:chgData name="Neemias Informatica Lima" userId="b77af7bd85500281" providerId="LiveId" clId="{E1040715-F628-41F4-9757-B26E951361B3}" dt="2023-07-26T19:46:11.873" v="55"/>
          <ac:spMkLst>
            <pc:docMk/>
            <pc:sldMk cId="3757265641" sldId="292"/>
            <ac:spMk id="6" creationId="{59056CBD-6E5F-9412-C648-F9F4985EFE97}"/>
          </ac:spMkLst>
        </pc:spChg>
        <pc:spChg chg="mod">
          <ac:chgData name="Neemias Informatica Lima" userId="b77af7bd85500281" providerId="LiveId" clId="{E1040715-F628-41F4-9757-B26E951361B3}" dt="2023-07-26T19:54:47.356" v="22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1040715-F628-41F4-9757-B26E951361B3}" dt="2023-07-26T19:53:51.756" v="204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E1040715-F628-41F4-9757-B26E951361B3}" dt="2023-07-26T19:46:11.558" v="54" actId="478"/>
          <ac:picMkLst>
            <pc:docMk/>
            <pc:sldMk cId="3757265641" sldId="292"/>
            <ac:picMk id="4" creationId="{55142867-A4F5-06F0-0D05-4C71881D552D}"/>
          </ac:picMkLst>
        </pc:picChg>
        <pc:picChg chg="add mod">
          <ac:chgData name="Neemias Informatica Lima" userId="b77af7bd85500281" providerId="LiveId" clId="{E1040715-F628-41F4-9757-B26E951361B3}" dt="2023-07-26T19:46:11.873" v="55"/>
          <ac:picMkLst>
            <pc:docMk/>
            <pc:sldMk cId="3757265641" sldId="292"/>
            <ac:picMk id="7" creationId="{1A23671B-548C-5966-FC52-A167C3EA3EB5}"/>
          </ac:picMkLst>
        </pc:picChg>
      </pc:sldChg>
      <pc:sldChg chg="addSp delSp modSp mod">
        <pc:chgData name="Neemias Informatica Lima" userId="b77af7bd85500281" providerId="LiveId" clId="{E1040715-F628-41F4-9757-B26E951361B3}" dt="2023-07-26T19:55:02.992" v="229"/>
        <pc:sldMkLst>
          <pc:docMk/>
          <pc:sldMk cId="3114938747" sldId="293"/>
        </pc:sldMkLst>
        <pc:spChg chg="del">
          <ac:chgData name="Neemias Informatica Lima" userId="b77af7bd85500281" providerId="LiveId" clId="{E1040715-F628-41F4-9757-B26E951361B3}" dt="2023-07-26T19:46:16.955" v="56" actId="478"/>
          <ac:spMkLst>
            <pc:docMk/>
            <pc:sldMk cId="3114938747" sldId="293"/>
            <ac:spMk id="2" creationId="{CB9C148B-9CCC-0251-C6C3-D3A591243BB5}"/>
          </ac:spMkLst>
        </pc:spChg>
        <pc:spChg chg="del">
          <ac:chgData name="Neemias Informatica Lima" userId="b77af7bd85500281" providerId="LiveId" clId="{E1040715-F628-41F4-9757-B26E951361B3}" dt="2023-07-26T19:46:16.955" v="56" actId="478"/>
          <ac:spMkLst>
            <pc:docMk/>
            <pc:sldMk cId="3114938747" sldId="293"/>
            <ac:spMk id="3" creationId="{55533CBC-24A8-D6EA-A2FA-D4C0459158C7}"/>
          </ac:spMkLst>
        </pc:spChg>
        <pc:spChg chg="add mod">
          <ac:chgData name="Neemias Informatica Lima" userId="b77af7bd85500281" providerId="LiveId" clId="{E1040715-F628-41F4-9757-B26E951361B3}" dt="2023-07-26T19:46:17.279" v="57"/>
          <ac:spMkLst>
            <pc:docMk/>
            <pc:sldMk cId="3114938747" sldId="293"/>
            <ac:spMk id="5" creationId="{A78A5001-52ED-6376-F8AB-8E5A9FE6B7DF}"/>
          </ac:spMkLst>
        </pc:spChg>
        <pc:spChg chg="add mod">
          <ac:chgData name="Neemias Informatica Lima" userId="b77af7bd85500281" providerId="LiveId" clId="{E1040715-F628-41F4-9757-B26E951361B3}" dt="2023-07-26T19:46:17.279" v="57"/>
          <ac:spMkLst>
            <pc:docMk/>
            <pc:sldMk cId="3114938747" sldId="293"/>
            <ac:spMk id="6" creationId="{EA0AF631-EEA4-9CD8-6716-0848E1F96E27}"/>
          </ac:spMkLst>
        </pc:spChg>
        <pc:spChg chg="mod">
          <ac:chgData name="Neemias Informatica Lima" userId="b77af7bd85500281" providerId="LiveId" clId="{E1040715-F628-41F4-9757-B26E951361B3}" dt="2023-07-26T19:55:02.992" v="22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E1040715-F628-41F4-9757-B26E951361B3}" dt="2023-07-26T19:46:16.955" v="56" actId="478"/>
          <ac:picMkLst>
            <pc:docMk/>
            <pc:sldMk cId="3114938747" sldId="293"/>
            <ac:picMk id="4" creationId="{5D54A4AE-6148-6677-9DAB-B6644BF75056}"/>
          </ac:picMkLst>
        </pc:picChg>
        <pc:picChg chg="add mod">
          <ac:chgData name="Neemias Informatica Lima" userId="b77af7bd85500281" providerId="LiveId" clId="{E1040715-F628-41F4-9757-B26E951361B3}" dt="2023-07-26T19:46:17.279" v="57"/>
          <ac:picMkLst>
            <pc:docMk/>
            <pc:sldMk cId="3114938747" sldId="293"/>
            <ac:picMk id="7" creationId="{77F524FD-950E-2603-23EC-374FAF160FE7}"/>
          </ac:picMkLst>
        </pc:picChg>
      </pc:sldChg>
    </pc:docChg>
  </pc:docChgLst>
  <pc:docChgLst>
    <pc:chgData name="Neemias Informatica Lima" userId="b77af7bd85500281" providerId="LiveId" clId="{D11979D8-4069-4477-A900-F7D52E1FE0A9}"/>
    <pc:docChg chg="undo redo custSel modSld">
      <pc:chgData name="Neemias Informatica Lima" userId="b77af7bd85500281" providerId="LiveId" clId="{D11979D8-4069-4477-A900-F7D52E1FE0A9}" dt="2023-08-07T23:15:05.492" v="271" actId="20577"/>
      <pc:docMkLst>
        <pc:docMk/>
      </pc:docMkLst>
      <pc:sldChg chg="addSp delSp modSp mod">
        <pc:chgData name="Neemias Informatica Lima" userId="b77af7bd85500281" providerId="LiveId" clId="{D11979D8-4069-4477-A900-F7D52E1FE0A9}" dt="2023-08-07T23:02:08.201" v="29"/>
        <pc:sldMkLst>
          <pc:docMk/>
          <pc:sldMk cId="2232331225" sldId="280"/>
        </pc:sldMkLst>
        <pc:spChg chg="mod">
          <ac:chgData name="Neemias Informatica Lima" userId="b77af7bd85500281" providerId="LiveId" clId="{D11979D8-4069-4477-A900-F7D52E1FE0A9}" dt="2023-08-07T23:01:21.586" v="1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0:51.13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1:16.521" v="1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0:47.28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1:35.412" v="24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0:45.559" v="5" actId="478"/>
          <ac:picMkLst>
            <pc:docMk/>
            <pc:sldMk cId="2232331225" sldId="280"/>
            <ac:picMk id="3" creationId="{810FA33A-138F-B2BE-0E5C-59EC2AD6B30F}"/>
          </ac:picMkLst>
        </pc:picChg>
        <pc:picChg chg="add mod">
          <ac:chgData name="Neemias Informatica Lima" userId="b77af7bd85500281" providerId="LiveId" clId="{D11979D8-4069-4477-A900-F7D52E1FE0A9}" dt="2023-08-07T23:02:08.201" v="29"/>
          <ac:picMkLst>
            <pc:docMk/>
            <pc:sldMk cId="2232331225" sldId="280"/>
            <ac:picMk id="8" creationId="{6B652561-88C3-D98C-ACDE-4ADC3486A3B3}"/>
          </ac:picMkLst>
        </pc:picChg>
      </pc:sldChg>
      <pc:sldChg chg="addSp delSp modSp mod">
        <pc:chgData name="Neemias Informatica Lima" userId="b77af7bd85500281" providerId="LiveId" clId="{D11979D8-4069-4477-A900-F7D52E1FE0A9}" dt="2023-08-07T23:05:21.613" v="71"/>
        <pc:sldMkLst>
          <pc:docMk/>
          <pc:sldMk cId="2103443556" sldId="281"/>
        </pc:sldMkLst>
        <pc:spChg chg="mod">
          <ac:chgData name="Neemias Informatica Lima" userId="b77af7bd85500281" providerId="LiveId" clId="{D11979D8-4069-4477-A900-F7D52E1FE0A9}" dt="2023-08-07T23:05:21.613" v="7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2:16.2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2:43.276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2:13.143" v="30" actId="478"/>
          <ac:picMkLst>
            <pc:docMk/>
            <pc:sldMk cId="2103443556" sldId="281"/>
            <ac:picMk id="2" creationId="{D9EFF458-1B66-FB24-1597-14D3BBB79ECD}"/>
          </ac:picMkLst>
        </pc:picChg>
        <pc:picChg chg="add mod">
          <ac:chgData name="Neemias Informatica Lima" userId="b77af7bd85500281" providerId="LiveId" clId="{D11979D8-4069-4477-A900-F7D52E1FE0A9}" dt="2023-08-07T23:02:28.376" v="37" actId="1076"/>
          <ac:picMkLst>
            <pc:docMk/>
            <pc:sldMk cId="2103443556" sldId="281"/>
            <ac:picMk id="3" creationId="{DF7D8891-6FEA-96BE-8300-9D60CA181EDC}"/>
          </ac:picMkLst>
        </pc:picChg>
      </pc:sldChg>
      <pc:sldChg chg="addSp delSp modSp mod">
        <pc:chgData name="Neemias Informatica Lima" userId="b77af7bd85500281" providerId="LiveId" clId="{D11979D8-4069-4477-A900-F7D52E1FE0A9}" dt="2023-08-07T23:06:40.195" v="99"/>
        <pc:sldMkLst>
          <pc:docMk/>
          <pc:sldMk cId="3683219421" sldId="282"/>
        </pc:sldMkLst>
        <pc:spChg chg="add mod">
          <ac:chgData name="Neemias Informatica Lima" userId="b77af7bd85500281" providerId="LiveId" clId="{D11979D8-4069-4477-A900-F7D52E1FE0A9}" dt="2023-08-07T23:03:10.835" v="46"/>
          <ac:spMkLst>
            <pc:docMk/>
            <pc:sldMk cId="3683219421" sldId="282"/>
            <ac:spMk id="2" creationId="{11865A8B-BC75-3199-4113-CE82C0853836}"/>
          </ac:spMkLst>
        </pc:spChg>
        <pc:spChg chg="add mod">
          <ac:chgData name="Neemias Informatica Lima" userId="b77af7bd85500281" providerId="LiveId" clId="{D11979D8-4069-4477-A900-F7D52E1FE0A9}" dt="2023-08-07T23:03:10.835" v="46"/>
          <ac:spMkLst>
            <pc:docMk/>
            <pc:sldMk cId="3683219421" sldId="282"/>
            <ac:spMk id="4" creationId="{A6A9BEC7-D1FB-08C0-EE0D-811E5F04274C}"/>
          </ac:spMkLst>
        </pc:spChg>
        <pc:spChg chg="del">
          <ac:chgData name="Neemias Informatica Lima" userId="b77af7bd85500281" providerId="LiveId" clId="{D11979D8-4069-4477-A900-F7D52E1FE0A9}" dt="2023-08-07T23:03:10.506" v="45" actId="478"/>
          <ac:spMkLst>
            <pc:docMk/>
            <pc:sldMk cId="3683219421" sldId="282"/>
            <ac:spMk id="9" creationId="{F7B9DFAA-1246-F401-E817-620512C17BDC}"/>
          </ac:spMkLst>
        </pc:spChg>
        <pc:spChg chg="mod">
          <ac:chgData name="Neemias Informatica Lima" userId="b77af7bd85500281" providerId="LiveId" clId="{D11979D8-4069-4477-A900-F7D52E1FE0A9}" dt="2023-08-07T23:06:40.195" v="99"/>
          <ac:spMkLst>
            <pc:docMk/>
            <pc:sldMk cId="3683219421" sldId="282"/>
            <ac:spMk id="12" creationId="{00000000-0000-0000-0000-000000000000}"/>
          </ac:spMkLst>
        </pc:spChg>
        <pc:spChg chg="del">
          <ac:chgData name="Neemias Informatica Lima" userId="b77af7bd85500281" providerId="LiveId" clId="{D11979D8-4069-4477-A900-F7D52E1FE0A9}" dt="2023-08-07T23:03:10.506" v="45" actId="478"/>
          <ac:spMkLst>
            <pc:docMk/>
            <pc:sldMk cId="3683219421" sldId="282"/>
            <ac:spMk id="13" creationId="{14BB1AE5-8015-E902-F094-5F9933CFDC53}"/>
          </ac:spMkLst>
        </pc:spChg>
        <pc:spChg chg="mod">
          <ac:chgData name="Neemias Informatica Lima" userId="b77af7bd85500281" providerId="LiveId" clId="{D11979D8-4069-4477-A900-F7D52E1FE0A9}" dt="2023-08-07T23:05:39.346" v="7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D11979D8-4069-4477-A900-F7D52E1FE0A9}" dt="2023-08-07T23:03:10.835" v="46"/>
          <ac:picMkLst>
            <pc:docMk/>
            <pc:sldMk cId="3683219421" sldId="282"/>
            <ac:picMk id="5" creationId="{F0B237C6-5D80-064C-F9A7-FFB619827C6F}"/>
          </ac:picMkLst>
        </pc:picChg>
        <pc:picChg chg="del">
          <ac:chgData name="Neemias Informatica Lima" userId="b77af7bd85500281" providerId="LiveId" clId="{D11979D8-4069-4477-A900-F7D52E1FE0A9}" dt="2023-08-07T23:03:10.506" v="45" actId="478"/>
          <ac:picMkLst>
            <pc:docMk/>
            <pc:sldMk cId="3683219421" sldId="282"/>
            <ac:picMk id="15" creationId="{ADFFF064-E698-9148-B657-5651EDA673EA}"/>
          </ac:picMkLst>
        </pc:picChg>
      </pc:sldChg>
      <pc:sldChg chg="addSp delSp modSp mod">
        <pc:chgData name="Neemias Informatica Lima" userId="b77af7bd85500281" providerId="LiveId" clId="{D11979D8-4069-4477-A900-F7D52E1FE0A9}" dt="2023-08-07T23:08:07.078" v="127" actId="20577"/>
        <pc:sldMkLst>
          <pc:docMk/>
          <pc:sldMk cId="3902406419" sldId="283"/>
        </pc:sldMkLst>
        <pc:spChg chg="del">
          <ac:chgData name="Neemias Informatica Lima" userId="b77af7bd85500281" providerId="LiveId" clId="{D11979D8-4069-4477-A900-F7D52E1FE0A9}" dt="2023-08-07T23:03:15.835" v="47" actId="478"/>
          <ac:spMkLst>
            <pc:docMk/>
            <pc:sldMk cId="3902406419" sldId="283"/>
            <ac:spMk id="2" creationId="{6DA06031-0A73-957C-285E-FFBB75C9A746}"/>
          </ac:spMkLst>
        </pc:spChg>
        <pc:spChg chg="del">
          <ac:chgData name="Neemias Informatica Lima" userId="b77af7bd85500281" providerId="LiveId" clId="{D11979D8-4069-4477-A900-F7D52E1FE0A9}" dt="2023-08-07T23:03:15.835" v="47" actId="478"/>
          <ac:spMkLst>
            <pc:docMk/>
            <pc:sldMk cId="3902406419" sldId="283"/>
            <ac:spMk id="3" creationId="{0267B6D8-C4E3-2BFB-FF9E-B61596E3A178}"/>
          </ac:spMkLst>
        </pc:spChg>
        <pc:spChg chg="add mod">
          <ac:chgData name="Neemias Informatica Lima" userId="b77af7bd85500281" providerId="LiveId" clId="{D11979D8-4069-4477-A900-F7D52E1FE0A9}" dt="2023-08-07T23:03:16.168" v="48"/>
          <ac:spMkLst>
            <pc:docMk/>
            <pc:sldMk cId="3902406419" sldId="283"/>
            <ac:spMk id="5" creationId="{F1B32CE9-FDC5-D4EF-318D-40257A1BDFEB}"/>
          </ac:spMkLst>
        </pc:spChg>
        <pc:spChg chg="add mod">
          <ac:chgData name="Neemias Informatica Lima" userId="b77af7bd85500281" providerId="LiveId" clId="{D11979D8-4069-4477-A900-F7D52E1FE0A9}" dt="2023-08-07T23:03:16.168" v="48"/>
          <ac:spMkLst>
            <pc:docMk/>
            <pc:sldMk cId="3902406419" sldId="283"/>
            <ac:spMk id="6" creationId="{94AE984B-EB6A-B37D-80A3-7229774DE75A}"/>
          </ac:spMkLst>
        </pc:spChg>
        <pc:spChg chg="mod">
          <ac:chgData name="Neemias Informatica Lima" userId="b77af7bd85500281" providerId="LiveId" clId="{D11979D8-4069-4477-A900-F7D52E1FE0A9}" dt="2023-08-07T23:07:02.334" v="10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8:07.078" v="1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11979D8-4069-4477-A900-F7D52E1FE0A9}" dt="2023-08-07T23:03:15.835" v="47" actId="478"/>
          <ac:picMkLst>
            <pc:docMk/>
            <pc:sldMk cId="3902406419" sldId="283"/>
            <ac:picMk id="4" creationId="{64026724-A275-A106-7493-DF405064F749}"/>
          </ac:picMkLst>
        </pc:picChg>
        <pc:picChg chg="add mod">
          <ac:chgData name="Neemias Informatica Lima" userId="b77af7bd85500281" providerId="LiveId" clId="{D11979D8-4069-4477-A900-F7D52E1FE0A9}" dt="2023-08-07T23:03:16.168" v="48"/>
          <ac:picMkLst>
            <pc:docMk/>
            <pc:sldMk cId="3902406419" sldId="283"/>
            <ac:picMk id="7" creationId="{11089A57-7129-7F1F-DCD9-03C90FC07BD3}"/>
          </ac:picMkLst>
        </pc:picChg>
      </pc:sldChg>
      <pc:sldChg chg="addSp delSp modSp mod">
        <pc:chgData name="Neemias Informatica Lima" userId="b77af7bd85500281" providerId="LiveId" clId="{D11979D8-4069-4477-A900-F7D52E1FE0A9}" dt="2023-08-07T23:09:44.370" v="152" actId="313"/>
        <pc:sldMkLst>
          <pc:docMk/>
          <pc:sldMk cId="2424059023" sldId="284"/>
        </pc:sldMkLst>
        <pc:spChg chg="del">
          <ac:chgData name="Neemias Informatica Lima" userId="b77af7bd85500281" providerId="LiveId" clId="{D11979D8-4069-4477-A900-F7D52E1FE0A9}" dt="2023-08-07T23:03:27.942" v="51" actId="478"/>
          <ac:spMkLst>
            <pc:docMk/>
            <pc:sldMk cId="2424059023" sldId="284"/>
            <ac:spMk id="2" creationId="{88F610FD-1375-3EA6-C3B7-68CFF1D538BB}"/>
          </ac:spMkLst>
        </pc:spChg>
        <pc:spChg chg="del">
          <ac:chgData name="Neemias Informatica Lima" userId="b77af7bd85500281" providerId="LiveId" clId="{D11979D8-4069-4477-A900-F7D52E1FE0A9}" dt="2023-08-07T23:03:27.942" v="51" actId="478"/>
          <ac:spMkLst>
            <pc:docMk/>
            <pc:sldMk cId="2424059023" sldId="284"/>
            <ac:spMk id="3" creationId="{2A9A4CC0-35A8-3EA3-B7D6-45D86C603DB4}"/>
          </ac:spMkLst>
        </pc:spChg>
        <pc:spChg chg="add mod">
          <ac:chgData name="Neemias Informatica Lima" userId="b77af7bd85500281" providerId="LiveId" clId="{D11979D8-4069-4477-A900-F7D52E1FE0A9}" dt="2023-08-07T23:03:28.212" v="52"/>
          <ac:spMkLst>
            <pc:docMk/>
            <pc:sldMk cId="2424059023" sldId="284"/>
            <ac:spMk id="5" creationId="{A66137A5-C46D-CD49-E476-B2973562F674}"/>
          </ac:spMkLst>
        </pc:spChg>
        <pc:spChg chg="add mod">
          <ac:chgData name="Neemias Informatica Lima" userId="b77af7bd85500281" providerId="LiveId" clId="{D11979D8-4069-4477-A900-F7D52E1FE0A9}" dt="2023-08-07T23:03:28.212" v="52"/>
          <ac:spMkLst>
            <pc:docMk/>
            <pc:sldMk cId="2424059023" sldId="284"/>
            <ac:spMk id="6" creationId="{60C7B460-6BEC-B556-CA5B-84B2BB19F38C}"/>
          </ac:spMkLst>
        </pc:spChg>
        <pc:spChg chg="mod">
          <ac:chgData name="Neemias Informatica Lima" userId="b77af7bd85500281" providerId="LiveId" clId="{D11979D8-4069-4477-A900-F7D52E1FE0A9}" dt="2023-08-07T23:09:09.431" v="13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9:44.370" v="15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11979D8-4069-4477-A900-F7D52E1FE0A9}" dt="2023-08-07T23:03:27.942" v="51" actId="478"/>
          <ac:picMkLst>
            <pc:docMk/>
            <pc:sldMk cId="2424059023" sldId="284"/>
            <ac:picMk id="4" creationId="{D66DDDA5-5BE9-2A5D-C297-AFEE3E6BEFDD}"/>
          </ac:picMkLst>
        </pc:picChg>
        <pc:picChg chg="add mod">
          <ac:chgData name="Neemias Informatica Lima" userId="b77af7bd85500281" providerId="LiveId" clId="{D11979D8-4069-4477-A900-F7D52E1FE0A9}" dt="2023-08-07T23:03:28.212" v="52"/>
          <ac:picMkLst>
            <pc:docMk/>
            <pc:sldMk cId="2424059023" sldId="284"/>
            <ac:picMk id="7" creationId="{C39304B0-1C1F-AFC4-654E-17B91A09C537}"/>
          </ac:picMkLst>
        </pc:picChg>
      </pc:sldChg>
      <pc:sldChg chg="addSp delSp modSp mod">
        <pc:chgData name="Neemias Informatica Lima" userId="b77af7bd85500281" providerId="LiveId" clId="{D11979D8-4069-4477-A900-F7D52E1FE0A9}" dt="2023-08-07T23:12:10.954" v="216" actId="313"/>
        <pc:sldMkLst>
          <pc:docMk/>
          <pc:sldMk cId="2241968852" sldId="285"/>
        </pc:sldMkLst>
        <pc:spChg chg="del">
          <ac:chgData name="Neemias Informatica Lima" userId="b77af7bd85500281" providerId="LiveId" clId="{D11979D8-4069-4477-A900-F7D52E1FE0A9}" dt="2023-08-07T23:03:39.814" v="55" actId="478"/>
          <ac:spMkLst>
            <pc:docMk/>
            <pc:sldMk cId="2241968852" sldId="285"/>
            <ac:spMk id="2" creationId="{A8BE217A-7E9D-95B6-B0A3-50707C30BC30}"/>
          </ac:spMkLst>
        </pc:spChg>
        <pc:spChg chg="del">
          <ac:chgData name="Neemias Informatica Lima" userId="b77af7bd85500281" providerId="LiveId" clId="{D11979D8-4069-4477-A900-F7D52E1FE0A9}" dt="2023-08-07T23:03:39.814" v="55" actId="478"/>
          <ac:spMkLst>
            <pc:docMk/>
            <pc:sldMk cId="2241968852" sldId="285"/>
            <ac:spMk id="3" creationId="{583B2737-64F1-E305-5AFA-469B3091B463}"/>
          </ac:spMkLst>
        </pc:spChg>
        <pc:spChg chg="add mod">
          <ac:chgData name="Neemias Informatica Lima" userId="b77af7bd85500281" providerId="LiveId" clId="{D11979D8-4069-4477-A900-F7D52E1FE0A9}" dt="2023-08-07T23:03:40.107" v="56"/>
          <ac:spMkLst>
            <pc:docMk/>
            <pc:sldMk cId="2241968852" sldId="285"/>
            <ac:spMk id="5" creationId="{D3F1FBF4-FCF2-7612-B0B2-8DFC7C80001D}"/>
          </ac:spMkLst>
        </pc:spChg>
        <pc:spChg chg="add mod">
          <ac:chgData name="Neemias Informatica Lima" userId="b77af7bd85500281" providerId="LiveId" clId="{D11979D8-4069-4477-A900-F7D52E1FE0A9}" dt="2023-08-07T23:03:40.107" v="56"/>
          <ac:spMkLst>
            <pc:docMk/>
            <pc:sldMk cId="2241968852" sldId="285"/>
            <ac:spMk id="6" creationId="{925F2786-1001-4C3B-E96C-514E46E74280}"/>
          </ac:spMkLst>
        </pc:spChg>
        <pc:spChg chg="mod">
          <ac:chgData name="Neemias Informatica Lima" userId="b77af7bd85500281" providerId="LiveId" clId="{D11979D8-4069-4477-A900-F7D52E1FE0A9}" dt="2023-08-07T23:10:43.082" v="16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12:10.954" v="216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11979D8-4069-4477-A900-F7D52E1FE0A9}" dt="2023-08-07T23:03:39.814" v="55" actId="478"/>
          <ac:picMkLst>
            <pc:docMk/>
            <pc:sldMk cId="2241968852" sldId="285"/>
            <ac:picMk id="4" creationId="{601B41BA-FA89-28C6-A963-A62DD687B735}"/>
          </ac:picMkLst>
        </pc:picChg>
        <pc:picChg chg="add mod">
          <ac:chgData name="Neemias Informatica Lima" userId="b77af7bd85500281" providerId="LiveId" clId="{D11979D8-4069-4477-A900-F7D52E1FE0A9}" dt="2023-08-07T23:03:40.107" v="56"/>
          <ac:picMkLst>
            <pc:docMk/>
            <pc:sldMk cId="2241968852" sldId="285"/>
            <ac:picMk id="7" creationId="{AAD342DC-1AB0-F5C5-1864-C50BC214B03C}"/>
          </ac:picMkLst>
        </pc:picChg>
      </pc:sldChg>
      <pc:sldChg chg="addSp delSp modSp mod">
        <pc:chgData name="Neemias Informatica Lima" userId="b77af7bd85500281" providerId="LiveId" clId="{D11979D8-4069-4477-A900-F7D52E1FE0A9}" dt="2023-08-07T23:13:40.865" v="245" actId="313"/>
        <pc:sldMkLst>
          <pc:docMk/>
          <pc:sldMk cId="1959249856" sldId="286"/>
        </pc:sldMkLst>
        <pc:spChg chg="del">
          <ac:chgData name="Neemias Informatica Lima" userId="b77af7bd85500281" providerId="LiveId" clId="{D11979D8-4069-4477-A900-F7D52E1FE0A9}" dt="2023-08-07T23:03:50.566" v="59" actId="478"/>
          <ac:spMkLst>
            <pc:docMk/>
            <pc:sldMk cId="1959249856" sldId="286"/>
            <ac:spMk id="2" creationId="{A7CC4D22-48C1-5603-C2BB-960440C4F154}"/>
          </ac:spMkLst>
        </pc:spChg>
        <pc:spChg chg="del">
          <ac:chgData name="Neemias Informatica Lima" userId="b77af7bd85500281" providerId="LiveId" clId="{D11979D8-4069-4477-A900-F7D52E1FE0A9}" dt="2023-08-07T23:03:50.566" v="59" actId="478"/>
          <ac:spMkLst>
            <pc:docMk/>
            <pc:sldMk cId="1959249856" sldId="286"/>
            <ac:spMk id="3" creationId="{3F1122C4-9941-BC8A-3F02-AEAD2EEAEBDE}"/>
          </ac:spMkLst>
        </pc:spChg>
        <pc:spChg chg="add mod">
          <ac:chgData name="Neemias Informatica Lima" userId="b77af7bd85500281" providerId="LiveId" clId="{D11979D8-4069-4477-A900-F7D52E1FE0A9}" dt="2023-08-07T23:03:50.836" v="60"/>
          <ac:spMkLst>
            <pc:docMk/>
            <pc:sldMk cId="1959249856" sldId="286"/>
            <ac:spMk id="5" creationId="{6F2B3B55-4F13-CA4D-445E-B09C31D65540}"/>
          </ac:spMkLst>
        </pc:spChg>
        <pc:spChg chg="add mod">
          <ac:chgData name="Neemias Informatica Lima" userId="b77af7bd85500281" providerId="LiveId" clId="{D11979D8-4069-4477-A900-F7D52E1FE0A9}" dt="2023-08-07T23:03:50.836" v="60"/>
          <ac:spMkLst>
            <pc:docMk/>
            <pc:sldMk cId="1959249856" sldId="286"/>
            <ac:spMk id="6" creationId="{87767E0D-E95F-CB8C-7E81-C5A58BF4549F}"/>
          </ac:spMkLst>
        </pc:spChg>
        <pc:spChg chg="mod">
          <ac:chgData name="Neemias Informatica Lima" userId="b77af7bd85500281" providerId="LiveId" clId="{D11979D8-4069-4477-A900-F7D52E1FE0A9}" dt="2023-08-07T23:12:52.547" v="23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13:40.865" v="245" actId="313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11979D8-4069-4477-A900-F7D52E1FE0A9}" dt="2023-08-07T23:03:50.566" v="59" actId="478"/>
          <ac:picMkLst>
            <pc:docMk/>
            <pc:sldMk cId="1959249856" sldId="286"/>
            <ac:picMk id="4" creationId="{A351023A-CA4F-EC5B-5396-0E489D7F1A95}"/>
          </ac:picMkLst>
        </pc:picChg>
        <pc:picChg chg="add mod">
          <ac:chgData name="Neemias Informatica Lima" userId="b77af7bd85500281" providerId="LiveId" clId="{D11979D8-4069-4477-A900-F7D52E1FE0A9}" dt="2023-08-07T23:03:50.836" v="60"/>
          <ac:picMkLst>
            <pc:docMk/>
            <pc:sldMk cId="1959249856" sldId="286"/>
            <ac:picMk id="7" creationId="{3E18A298-F463-B905-1551-299D633408C2}"/>
          </ac:picMkLst>
        </pc:picChg>
      </pc:sldChg>
      <pc:sldChg chg="addSp delSp modSp mod">
        <pc:chgData name="Neemias Informatica Lima" userId="b77af7bd85500281" providerId="LiveId" clId="{D11979D8-4069-4477-A900-F7D52E1FE0A9}" dt="2023-08-07T23:15:05.492" v="271" actId="20577"/>
        <pc:sldMkLst>
          <pc:docMk/>
          <pc:sldMk cId="2857006406" sldId="287"/>
        </pc:sldMkLst>
        <pc:spChg chg="del">
          <ac:chgData name="Neemias Informatica Lima" userId="b77af7bd85500281" providerId="LiveId" clId="{D11979D8-4069-4477-A900-F7D52E1FE0A9}" dt="2023-08-07T23:04:09.862" v="65" actId="478"/>
          <ac:spMkLst>
            <pc:docMk/>
            <pc:sldMk cId="2857006406" sldId="287"/>
            <ac:spMk id="2" creationId="{BF5C94AB-621C-6FCC-022E-71ED3AD07A92}"/>
          </ac:spMkLst>
        </pc:spChg>
        <pc:spChg chg="del">
          <ac:chgData name="Neemias Informatica Lima" userId="b77af7bd85500281" providerId="LiveId" clId="{D11979D8-4069-4477-A900-F7D52E1FE0A9}" dt="2023-08-07T23:04:09.862" v="65" actId="478"/>
          <ac:spMkLst>
            <pc:docMk/>
            <pc:sldMk cId="2857006406" sldId="287"/>
            <ac:spMk id="3" creationId="{B3D2E1CE-8444-8B3C-5AA7-A82701036AA0}"/>
          </ac:spMkLst>
        </pc:spChg>
        <pc:spChg chg="add mod">
          <ac:chgData name="Neemias Informatica Lima" userId="b77af7bd85500281" providerId="LiveId" clId="{D11979D8-4069-4477-A900-F7D52E1FE0A9}" dt="2023-08-07T23:04:10.195" v="66"/>
          <ac:spMkLst>
            <pc:docMk/>
            <pc:sldMk cId="2857006406" sldId="287"/>
            <ac:spMk id="5" creationId="{1BF3434E-3D29-7422-0B04-1305837E5892}"/>
          </ac:spMkLst>
        </pc:spChg>
        <pc:spChg chg="add mod">
          <ac:chgData name="Neemias Informatica Lima" userId="b77af7bd85500281" providerId="LiveId" clId="{D11979D8-4069-4477-A900-F7D52E1FE0A9}" dt="2023-08-07T23:04:10.195" v="66"/>
          <ac:spMkLst>
            <pc:docMk/>
            <pc:sldMk cId="2857006406" sldId="287"/>
            <ac:spMk id="6" creationId="{A3B40B9F-2EA9-4B6C-D852-50C7C774FA59}"/>
          </ac:spMkLst>
        </pc:spChg>
        <pc:spChg chg="mod">
          <ac:chgData name="Neemias Informatica Lima" userId="b77af7bd85500281" providerId="LiveId" clId="{D11979D8-4069-4477-A900-F7D52E1FE0A9}" dt="2023-08-07T23:15:05.492" v="27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11979D8-4069-4477-A900-F7D52E1FE0A9}" dt="2023-08-07T23:04:09.862" v="65" actId="478"/>
          <ac:picMkLst>
            <pc:docMk/>
            <pc:sldMk cId="2857006406" sldId="287"/>
            <ac:picMk id="4" creationId="{AE4F6365-DD28-1AA8-FFDE-5C827CC149C1}"/>
          </ac:picMkLst>
        </pc:picChg>
        <pc:picChg chg="add mod">
          <ac:chgData name="Neemias Informatica Lima" userId="b77af7bd85500281" providerId="LiveId" clId="{D11979D8-4069-4477-A900-F7D52E1FE0A9}" dt="2023-08-07T23:04:10.195" v="66"/>
          <ac:picMkLst>
            <pc:docMk/>
            <pc:sldMk cId="2857006406" sldId="287"/>
            <ac:picMk id="7" creationId="{718E2DF3-A2DB-82A7-A702-8F22FC07238F}"/>
          </ac:picMkLst>
        </pc:picChg>
      </pc:sldChg>
      <pc:sldChg chg="addSp delSp modSp mod">
        <pc:chgData name="Neemias Informatica Lima" userId="b77af7bd85500281" providerId="LiveId" clId="{D11979D8-4069-4477-A900-F7D52E1FE0A9}" dt="2023-08-07T23:06:15.940" v="96" actId="20577"/>
        <pc:sldMkLst>
          <pc:docMk/>
          <pc:sldMk cId="2630436816" sldId="288"/>
        </pc:sldMkLst>
        <pc:spChg chg="add mod">
          <ac:chgData name="Neemias Informatica Lima" userId="b77af7bd85500281" providerId="LiveId" clId="{D11979D8-4069-4477-A900-F7D52E1FE0A9}" dt="2023-08-07T23:03:05.783" v="44"/>
          <ac:spMkLst>
            <pc:docMk/>
            <pc:sldMk cId="2630436816" sldId="288"/>
            <ac:spMk id="2" creationId="{4BD3AC1E-B026-5DDF-339B-63ACAED3E0A6}"/>
          </ac:spMkLst>
        </pc:spChg>
        <pc:spChg chg="add mod">
          <ac:chgData name="Neemias Informatica Lima" userId="b77af7bd85500281" providerId="LiveId" clId="{D11979D8-4069-4477-A900-F7D52E1FE0A9}" dt="2023-08-07T23:03:05.783" v="44"/>
          <ac:spMkLst>
            <pc:docMk/>
            <pc:sldMk cId="2630436816" sldId="288"/>
            <ac:spMk id="3" creationId="{FD5326F4-398A-2DB4-902F-A3A9448404C1}"/>
          </ac:spMkLst>
        </pc:spChg>
        <pc:spChg chg="del">
          <ac:chgData name="Neemias Informatica Lima" userId="b77af7bd85500281" providerId="LiveId" clId="{D11979D8-4069-4477-A900-F7D52E1FE0A9}" dt="2023-08-07T23:03:05.450" v="43" actId="478"/>
          <ac:spMkLst>
            <pc:docMk/>
            <pc:sldMk cId="2630436816" sldId="288"/>
            <ac:spMk id="5" creationId="{4162F24F-8EC5-8319-97DF-7C206AD99FC2}"/>
          </ac:spMkLst>
        </pc:spChg>
        <pc:spChg chg="del">
          <ac:chgData name="Neemias Informatica Lima" userId="b77af7bd85500281" providerId="LiveId" clId="{D11979D8-4069-4477-A900-F7D52E1FE0A9}" dt="2023-08-07T23:03:05.450" v="43" actId="478"/>
          <ac:spMkLst>
            <pc:docMk/>
            <pc:sldMk cId="2630436816" sldId="288"/>
            <ac:spMk id="6" creationId="{17710CA1-E0C7-4DF7-594B-C799B4BB4743}"/>
          </ac:spMkLst>
        </pc:spChg>
        <pc:spChg chg="mod">
          <ac:chgData name="Neemias Informatica Lima" userId="b77af7bd85500281" providerId="LiveId" clId="{D11979D8-4069-4477-A900-F7D52E1FE0A9}" dt="2023-08-07T23:06:15.940" v="9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11979D8-4069-4477-A900-F7D52E1FE0A9}" dt="2023-08-07T23:05:33.155" v="7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11979D8-4069-4477-A900-F7D52E1FE0A9}" dt="2023-08-07T23:03:05.783" v="44"/>
          <ac:picMkLst>
            <pc:docMk/>
            <pc:sldMk cId="2630436816" sldId="288"/>
            <ac:picMk id="4" creationId="{1C553151-DBE0-DF2A-5215-522AA3471121}"/>
          </ac:picMkLst>
        </pc:picChg>
        <pc:picChg chg="del">
          <ac:chgData name="Neemias Informatica Lima" userId="b77af7bd85500281" providerId="LiveId" clId="{D11979D8-4069-4477-A900-F7D52E1FE0A9}" dt="2023-08-07T23:03:05.450" v="43" actId="478"/>
          <ac:picMkLst>
            <pc:docMk/>
            <pc:sldMk cId="2630436816" sldId="288"/>
            <ac:picMk id="7" creationId="{B4E6F821-6DE8-3407-E52C-F5E845FB6F14}"/>
          </ac:picMkLst>
        </pc:picChg>
      </pc:sldChg>
      <pc:sldChg chg="addSp delSp modSp mod">
        <pc:chgData name="Neemias Informatica Lima" userId="b77af7bd85500281" providerId="LiveId" clId="{D11979D8-4069-4477-A900-F7D52E1FE0A9}" dt="2023-08-07T23:08:22.417" v="130"/>
        <pc:sldMkLst>
          <pc:docMk/>
          <pc:sldMk cId="3032827026" sldId="289"/>
        </pc:sldMkLst>
        <pc:spChg chg="del">
          <ac:chgData name="Neemias Informatica Lima" userId="b77af7bd85500281" providerId="LiveId" clId="{D11979D8-4069-4477-A900-F7D52E1FE0A9}" dt="2023-08-07T23:03:22.122" v="49" actId="478"/>
          <ac:spMkLst>
            <pc:docMk/>
            <pc:sldMk cId="3032827026" sldId="289"/>
            <ac:spMk id="2" creationId="{C46F3A61-7999-721A-104A-7E0D200C1F4C}"/>
          </ac:spMkLst>
        </pc:spChg>
        <pc:spChg chg="del">
          <ac:chgData name="Neemias Informatica Lima" userId="b77af7bd85500281" providerId="LiveId" clId="{D11979D8-4069-4477-A900-F7D52E1FE0A9}" dt="2023-08-07T23:03:22.122" v="49" actId="478"/>
          <ac:spMkLst>
            <pc:docMk/>
            <pc:sldMk cId="3032827026" sldId="289"/>
            <ac:spMk id="3" creationId="{494FA825-92DB-B742-EBB5-7E1721A825E0}"/>
          </ac:spMkLst>
        </pc:spChg>
        <pc:spChg chg="add mod">
          <ac:chgData name="Neemias Informatica Lima" userId="b77af7bd85500281" providerId="LiveId" clId="{D11979D8-4069-4477-A900-F7D52E1FE0A9}" dt="2023-08-07T23:03:22.463" v="50"/>
          <ac:spMkLst>
            <pc:docMk/>
            <pc:sldMk cId="3032827026" sldId="289"/>
            <ac:spMk id="5" creationId="{2456E55A-B0F9-208E-A295-C9DB1881B88A}"/>
          </ac:spMkLst>
        </pc:spChg>
        <pc:spChg chg="add mod">
          <ac:chgData name="Neemias Informatica Lima" userId="b77af7bd85500281" providerId="LiveId" clId="{D11979D8-4069-4477-A900-F7D52E1FE0A9}" dt="2023-08-07T23:03:22.463" v="50"/>
          <ac:spMkLst>
            <pc:docMk/>
            <pc:sldMk cId="3032827026" sldId="289"/>
            <ac:spMk id="6" creationId="{7965EC04-2517-E5C4-5584-10746301737C}"/>
          </ac:spMkLst>
        </pc:spChg>
        <pc:spChg chg="mod">
          <ac:chgData name="Neemias Informatica Lima" userId="b77af7bd85500281" providerId="LiveId" clId="{D11979D8-4069-4477-A900-F7D52E1FE0A9}" dt="2023-08-07T23:08:22.417" v="13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11979D8-4069-4477-A900-F7D52E1FE0A9}" dt="2023-08-07T23:07:08.208" v="10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3:22.122" v="49" actId="478"/>
          <ac:picMkLst>
            <pc:docMk/>
            <pc:sldMk cId="3032827026" sldId="289"/>
            <ac:picMk id="4" creationId="{36E1EC12-ECA5-B5A0-831F-D310E82CBB53}"/>
          </ac:picMkLst>
        </pc:picChg>
        <pc:picChg chg="add mod">
          <ac:chgData name="Neemias Informatica Lima" userId="b77af7bd85500281" providerId="LiveId" clId="{D11979D8-4069-4477-A900-F7D52E1FE0A9}" dt="2023-08-07T23:03:22.463" v="50"/>
          <ac:picMkLst>
            <pc:docMk/>
            <pc:sldMk cId="3032827026" sldId="289"/>
            <ac:picMk id="7" creationId="{59220417-3A3A-102C-7871-E76108FC66DA}"/>
          </ac:picMkLst>
        </pc:picChg>
      </pc:sldChg>
      <pc:sldChg chg="addSp delSp modSp mod">
        <pc:chgData name="Neemias Informatica Lima" userId="b77af7bd85500281" providerId="LiveId" clId="{D11979D8-4069-4477-A900-F7D52E1FE0A9}" dt="2023-08-07T23:10:25.982" v="162"/>
        <pc:sldMkLst>
          <pc:docMk/>
          <pc:sldMk cId="3772032319" sldId="290"/>
        </pc:sldMkLst>
        <pc:spChg chg="del">
          <ac:chgData name="Neemias Informatica Lima" userId="b77af7bd85500281" providerId="LiveId" clId="{D11979D8-4069-4477-A900-F7D52E1FE0A9}" dt="2023-08-07T23:03:33.823" v="53" actId="478"/>
          <ac:spMkLst>
            <pc:docMk/>
            <pc:sldMk cId="3772032319" sldId="290"/>
            <ac:spMk id="2" creationId="{56538884-CF9A-3152-318E-60BDADD08385}"/>
          </ac:spMkLst>
        </pc:spChg>
        <pc:spChg chg="del">
          <ac:chgData name="Neemias Informatica Lima" userId="b77af7bd85500281" providerId="LiveId" clId="{D11979D8-4069-4477-A900-F7D52E1FE0A9}" dt="2023-08-07T23:03:33.823" v="53" actId="478"/>
          <ac:spMkLst>
            <pc:docMk/>
            <pc:sldMk cId="3772032319" sldId="290"/>
            <ac:spMk id="3" creationId="{0AEDA0DC-1E17-21E0-91DE-869A88EBF8D4}"/>
          </ac:spMkLst>
        </pc:spChg>
        <pc:spChg chg="add mod">
          <ac:chgData name="Neemias Informatica Lima" userId="b77af7bd85500281" providerId="LiveId" clId="{D11979D8-4069-4477-A900-F7D52E1FE0A9}" dt="2023-08-07T23:03:34.115" v="54"/>
          <ac:spMkLst>
            <pc:docMk/>
            <pc:sldMk cId="3772032319" sldId="290"/>
            <ac:spMk id="5" creationId="{EDC91780-7A52-12FF-94E3-8D4736857E97}"/>
          </ac:spMkLst>
        </pc:spChg>
        <pc:spChg chg="add mod">
          <ac:chgData name="Neemias Informatica Lima" userId="b77af7bd85500281" providerId="LiveId" clId="{D11979D8-4069-4477-A900-F7D52E1FE0A9}" dt="2023-08-07T23:03:34.115" v="54"/>
          <ac:spMkLst>
            <pc:docMk/>
            <pc:sldMk cId="3772032319" sldId="290"/>
            <ac:spMk id="6" creationId="{13179B71-9B5E-A768-158E-57E13345608E}"/>
          </ac:spMkLst>
        </pc:spChg>
        <pc:spChg chg="mod">
          <ac:chgData name="Neemias Informatica Lima" userId="b77af7bd85500281" providerId="LiveId" clId="{D11979D8-4069-4477-A900-F7D52E1FE0A9}" dt="2023-08-07T23:10:25.982" v="16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11979D8-4069-4477-A900-F7D52E1FE0A9}" dt="2023-08-07T23:09:16.538" v="14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3:33.823" v="53" actId="478"/>
          <ac:picMkLst>
            <pc:docMk/>
            <pc:sldMk cId="3772032319" sldId="290"/>
            <ac:picMk id="4" creationId="{4BE05394-F1D8-5B26-39DD-C7071EB75141}"/>
          </ac:picMkLst>
        </pc:picChg>
        <pc:picChg chg="add mod">
          <ac:chgData name="Neemias Informatica Lima" userId="b77af7bd85500281" providerId="LiveId" clId="{D11979D8-4069-4477-A900-F7D52E1FE0A9}" dt="2023-08-07T23:03:34.115" v="54"/>
          <ac:picMkLst>
            <pc:docMk/>
            <pc:sldMk cId="3772032319" sldId="290"/>
            <ac:picMk id="7" creationId="{8A7437D0-A8BD-AD97-55D3-3F9ED036F744}"/>
          </ac:picMkLst>
        </pc:picChg>
      </pc:sldChg>
      <pc:sldChg chg="addSp delSp modSp mod">
        <pc:chgData name="Neemias Informatica Lima" userId="b77af7bd85500281" providerId="LiveId" clId="{D11979D8-4069-4477-A900-F7D52E1FE0A9}" dt="2023-08-07T23:12:38.992" v="225"/>
        <pc:sldMkLst>
          <pc:docMk/>
          <pc:sldMk cId="1768216317" sldId="291"/>
        </pc:sldMkLst>
        <pc:spChg chg="del">
          <ac:chgData name="Neemias Informatica Lima" userId="b77af7bd85500281" providerId="LiveId" clId="{D11979D8-4069-4477-A900-F7D52E1FE0A9}" dt="2023-08-07T23:03:44.986" v="57" actId="478"/>
          <ac:spMkLst>
            <pc:docMk/>
            <pc:sldMk cId="1768216317" sldId="291"/>
            <ac:spMk id="2" creationId="{0BB43A49-D123-ED3B-63C8-8C9AF5A2EDB7}"/>
          </ac:spMkLst>
        </pc:spChg>
        <pc:spChg chg="del">
          <ac:chgData name="Neemias Informatica Lima" userId="b77af7bd85500281" providerId="LiveId" clId="{D11979D8-4069-4477-A900-F7D52E1FE0A9}" dt="2023-08-07T23:03:44.986" v="57" actId="478"/>
          <ac:spMkLst>
            <pc:docMk/>
            <pc:sldMk cId="1768216317" sldId="291"/>
            <ac:spMk id="3" creationId="{5E61B7F0-8BBB-10AD-C202-9772830CE0A1}"/>
          </ac:spMkLst>
        </pc:spChg>
        <pc:spChg chg="add mod">
          <ac:chgData name="Neemias Informatica Lima" userId="b77af7bd85500281" providerId="LiveId" clId="{D11979D8-4069-4477-A900-F7D52E1FE0A9}" dt="2023-08-07T23:03:45.335" v="58"/>
          <ac:spMkLst>
            <pc:docMk/>
            <pc:sldMk cId="1768216317" sldId="291"/>
            <ac:spMk id="5" creationId="{6A747EF4-8860-A090-DB74-8FACD985DDBC}"/>
          </ac:spMkLst>
        </pc:spChg>
        <pc:spChg chg="add mod">
          <ac:chgData name="Neemias Informatica Lima" userId="b77af7bd85500281" providerId="LiveId" clId="{D11979D8-4069-4477-A900-F7D52E1FE0A9}" dt="2023-08-07T23:03:45.335" v="58"/>
          <ac:spMkLst>
            <pc:docMk/>
            <pc:sldMk cId="1768216317" sldId="291"/>
            <ac:spMk id="6" creationId="{61A4639E-964B-D9DE-5542-54AEDF48C27A}"/>
          </ac:spMkLst>
        </pc:spChg>
        <pc:spChg chg="mod">
          <ac:chgData name="Neemias Informatica Lima" userId="b77af7bd85500281" providerId="LiveId" clId="{D11979D8-4069-4477-A900-F7D52E1FE0A9}" dt="2023-08-07T23:12:38.992" v="22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11979D8-4069-4477-A900-F7D52E1FE0A9}" dt="2023-08-07T23:10:47.810" v="17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3:44.986" v="57" actId="478"/>
          <ac:picMkLst>
            <pc:docMk/>
            <pc:sldMk cId="1768216317" sldId="291"/>
            <ac:picMk id="4" creationId="{C6726F8B-EC84-F82F-3A64-5C1C58B902A3}"/>
          </ac:picMkLst>
        </pc:picChg>
        <pc:picChg chg="add mod">
          <ac:chgData name="Neemias Informatica Lima" userId="b77af7bd85500281" providerId="LiveId" clId="{D11979D8-4069-4477-A900-F7D52E1FE0A9}" dt="2023-08-07T23:03:45.335" v="58"/>
          <ac:picMkLst>
            <pc:docMk/>
            <pc:sldMk cId="1768216317" sldId="291"/>
            <ac:picMk id="7" creationId="{66B19409-9665-AE0B-27A5-E13FDE24DE2C}"/>
          </ac:picMkLst>
        </pc:picChg>
      </pc:sldChg>
      <pc:sldChg chg="addSp delSp modSp mod">
        <pc:chgData name="Neemias Informatica Lima" userId="b77af7bd85500281" providerId="LiveId" clId="{D11979D8-4069-4477-A900-F7D52E1FE0A9}" dt="2023-08-07T23:14:12.399" v="254"/>
        <pc:sldMkLst>
          <pc:docMk/>
          <pc:sldMk cId="3757265641" sldId="292"/>
        </pc:sldMkLst>
        <pc:spChg chg="del">
          <ac:chgData name="Neemias Informatica Lima" userId="b77af7bd85500281" providerId="LiveId" clId="{D11979D8-4069-4477-A900-F7D52E1FE0A9}" dt="2023-08-07T23:03:57.714" v="61" actId="478"/>
          <ac:spMkLst>
            <pc:docMk/>
            <pc:sldMk cId="3757265641" sldId="292"/>
            <ac:spMk id="2" creationId="{32B11F38-0C54-C562-0643-E35F4A119FBE}"/>
          </ac:spMkLst>
        </pc:spChg>
        <pc:spChg chg="del">
          <ac:chgData name="Neemias Informatica Lima" userId="b77af7bd85500281" providerId="LiveId" clId="{D11979D8-4069-4477-A900-F7D52E1FE0A9}" dt="2023-08-07T23:03:57.714" v="61" actId="478"/>
          <ac:spMkLst>
            <pc:docMk/>
            <pc:sldMk cId="3757265641" sldId="292"/>
            <ac:spMk id="3" creationId="{F3BE6CE6-372F-7E72-D1B2-5789CFC90EC7}"/>
          </ac:spMkLst>
        </pc:spChg>
        <pc:spChg chg="add mod">
          <ac:chgData name="Neemias Informatica Lima" userId="b77af7bd85500281" providerId="LiveId" clId="{D11979D8-4069-4477-A900-F7D52E1FE0A9}" dt="2023-08-07T23:03:57.975" v="62"/>
          <ac:spMkLst>
            <pc:docMk/>
            <pc:sldMk cId="3757265641" sldId="292"/>
            <ac:spMk id="5" creationId="{ABAB75CB-2249-F0E8-4DD9-87975B465EA8}"/>
          </ac:spMkLst>
        </pc:spChg>
        <pc:spChg chg="add mod">
          <ac:chgData name="Neemias Informatica Lima" userId="b77af7bd85500281" providerId="LiveId" clId="{D11979D8-4069-4477-A900-F7D52E1FE0A9}" dt="2023-08-07T23:03:57.975" v="62"/>
          <ac:spMkLst>
            <pc:docMk/>
            <pc:sldMk cId="3757265641" sldId="292"/>
            <ac:spMk id="6" creationId="{7D3D560F-2C12-9950-5617-1BA32C52A206}"/>
          </ac:spMkLst>
        </pc:spChg>
        <pc:spChg chg="mod">
          <ac:chgData name="Neemias Informatica Lima" userId="b77af7bd85500281" providerId="LiveId" clId="{D11979D8-4069-4477-A900-F7D52E1FE0A9}" dt="2023-08-07T23:14:12.399" v="25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11979D8-4069-4477-A900-F7D52E1FE0A9}" dt="2023-08-07T23:12:57.864" v="23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11979D8-4069-4477-A900-F7D52E1FE0A9}" dt="2023-08-07T23:03:57.714" v="61" actId="478"/>
          <ac:picMkLst>
            <pc:docMk/>
            <pc:sldMk cId="3757265641" sldId="292"/>
            <ac:picMk id="4" creationId="{C22008EC-DD81-5C3F-4F44-AF3F5B9541AC}"/>
          </ac:picMkLst>
        </pc:picChg>
        <pc:picChg chg="add mod">
          <ac:chgData name="Neemias Informatica Lima" userId="b77af7bd85500281" providerId="LiveId" clId="{D11979D8-4069-4477-A900-F7D52E1FE0A9}" dt="2023-08-07T23:03:57.975" v="62"/>
          <ac:picMkLst>
            <pc:docMk/>
            <pc:sldMk cId="3757265641" sldId="292"/>
            <ac:picMk id="7" creationId="{E3912ECA-2D75-90D2-D660-C1C21F321A26}"/>
          </ac:picMkLst>
        </pc:picChg>
      </pc:sldChg>
      <pc:sldChg chg="addSp delSp modSp mod">
        <pc:chgData name="Neemias Informatica Lima" userId="b77af7bd85500281" providerId="LiveId" clId="{D11979D8-4069-4477-A900-F7D52E1FE0A9}" dt="2023-08-07T23:14:37.714" v="262" actId="20577"/>
        <pc:sldMkLst>
          <pc:docMk/>
          <pc:sldMk cId="3114938747" sldId="293"/>
        </pc:sldMkLst>
        <pc:spChg chg="del">
          <ac:chgData name="Neemias Informatica Lima" userId="b77af7bd85500281" providerId="LiveId" clId="{D11979D8-4069-4477-A900-F7D52E1FE0A9}" dt="2023-08-07T23:04:02.826" v="63" actId="478"/>
          <ac:spMkLst>
            <pc:docMk/>
            <pc:sldMk cId="3114938747" sldId="293"/>
            <ac:spMk id="2" creationId="{60499420-DAEE-20AB-8EF2-27965C0B3291}"/>
          </ac:spMkLst>
        </pc:spChg>
        <pc:spChg chg="del">
          <ac:chgData name="Neemias Informatica Lima" userId="b77af7bd85500281" providerId="LiveId" clId="{D11979D8-4069-4477-A900-F7D52E1FE0A9}" dt="2023-08-07T23:04:02.826" v="63" actId="478"/>
          <ac:spMkLst>
            <pc:docMk/>
            <pc:sldMk cId="3114938747" sldId="293"/>
            <ac:spMk id="3" creationId="{390E278E-4D0E-07A1-B97F-A6D8EF56C07E}"/>
          </ac:spMkLst>
        </pc:spChg>
        <pc:spChg chg="add mod">
          <ac:chgData name="Neemias Informatica Lima" userId="b77af7bd85500281" providerId="LiveId" clId="{D11979D8-4069-4477-A900-F7D52E1FE0A9}" dt="2023-08-07T23:04:03.167" v="64"/>
          <ac:spMkLst>
            <pc:docMk/>
            <pc:sldMk cId="3114938747" sldId="293"/>
            <ac:spMk id="5" creationId="{58523593-4E7A-C2C2-A699-FC1BB95BBC20}"/>
          </ac:spMkLst>
        </pc:spChg>
        <pc:spChg chg="add mod">
          <ac:chgData name="Neemias Informatica Lima" userId="b77af7bd85500281" providerId="LiveId" clId="{D11979D8-4069-4477-A900-F7D52E1FE0A9}" dt="2023-08-07T23:04:03.167" v="64"/>
          <ac:spMkLst>
            <pc:docMk/>
            <pc:sldMk cId="3114938747" sldId="293"/>
            <ac:spMk id="6" creationId="{69D29879-6251-C3A7-F5AE-C9D4B63338FE}"/>
          </ac:spMkLst>
        </pc:spChg>
        <pc:spChg chg="mod">
          <ac:chgData name="Neemias Informatica Lima" userId="b77af7bd85500281" providerId="LiveId" clId="{D11979D8-4069-4477-A900-F7D52E1FE0A9}" dt="2023-08-07T23:14:37.714" v="262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11979D8-4069-4477-A900-F7D52E1FE0A9}" dt="2023-08-07T23:04:02.826" v="63" actId="478"/>
          <ac:picMkLst>
            <pc:docMk/>
            <pc:sldMk cId="3114938747" sldId="293"/>
            <ac:picMk id="4" creationId="{8542A851-3043-02E6-D681-C3C0BEBFF8C6}"/>
          </ac:picMkLst>
        </pc:picChg>
        <pc:picChg chg="add mod">
          <ac:chgData name="Neemias Informatica Lima" userId="b77af7bd85500281" providerId="LiveId" clId="{D11979D8-4069-4477-A900-F7D52E1FE0A9}" dt="2023-08-07T23:04:03.167" v="64"/>
          <ac:picMkLst>
            <pc:docMk/>
            <pc:sldMk cId="3114938747" sldId="293"/>
            <ac:picMk id="7" creationId="{64FD386E-DC59-E8DD-DC61-4ED871861D21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1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40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fim da missão de Deus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"Uma vez que tudo será assim desfeito, vocês devem ser pessoas que vivem de maneira santa e piedosa, esperando e apressando a vinda do Dia de Deus. Por causa desse dia, os céus, incendiados, serão desfeitos, e os elementos se derreterão pelo calor" (2Pe 3:11,12).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48832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Texto sobre foto de pessoas&#10;&#10;Descrição gerada automaticamente">
            <a:extLst>
              <a:ext uri="{FF2B5EF4-FFF2-40B4-BE49-F238E27FC236}">
                <a16:creationId xmlns:a16="http://schemas.microsoft.com/office/drawing/2014/main" id="{0F0ADB51-F692-DBC1-F27B-4574BD63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741"/>
            <a:ext cx="1517313" cy="236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652561-88C3-D98C-ACDE-4ADC3486A3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424" y="487382"/>
            <a:ext cx="2621507" cy="239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Êxito na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discípulos de Jesus são puros e permanecem leais a Ele como uma noiva pura a seu noivo. Eles seguem o Mestre à medida que Ele os conduz por meio da voz mansa e suave do Espírito Santo. Isso inclui levar-nos ao trabalho missionário aos outros. Não há engano nesses discípulos. Eles não são desviados por dúvidas debilitantes, falsos ensinamentos nem imoralidade. E eles não se sentem moralmente superiores aos outros. Reconhecem que são imperfeitos e que necessitam da graça e da misericórdia divinas purificadoras. Visto que compreendem isso, também estão abertos a receber correção e instrução de outros crentes. O sucesso na missão está em fazer esse tipo de discípulo. Já vimos que o objetivo da missão de Deus é salvar os perdidos de todos os grupos de pessoas na Terra, tornando-os discípulos leais de Jesus, envolvidos em Sua missão.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BB4291-AA9D-5B1C-A83E-8AB5BFCF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A747EF4-8860-A090-DB74-8FACD985DDB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A4639E-964B-D9DE-5542-54AEDF48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B19409-9665-AE0B-27A5-E13FDE24DE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Missão concluída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Que cena é descrita em Apocalipse 21:1-4 e 21:22-22:5?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Desafio: Você está apressando o retorno de Cristo? Tem plantado sementes de esperança em corações que precisam ouvir as boas-novas? Está "regando" os novos crentes, ajudando-os a aprender o que significa ter uma vida de obediência leal a Cristo? Ore por oportunidades de comunicar a promessa da Terra renovada às pessoas de sua lista de oração diária.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Desafie-se: Alguns de seus "discípulos” podem estar prontos para aceitar a Cristo. Isso inclui unir-se à igreja. Coloque-se no lugar deles e imagine-se frequentando a igreja pela primeira vez. Que tipo de experiência eles teriam? Sua igreja está preparada para acolher e discipular pessoas? Você está aberto a iniciar novos grupos? Crie uma estratégia para abordar pontos fracos. Compartilhe suas ideias com a liderança da igreja e trabalhe com ela para implementar um plano que torne a igreja mais intencional em fazer discípulos.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B738343-EC6D-DDF9-B985-7A0C10382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F2B3B55-4F13-CA4D-445E-B09C31D6554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767E0D-E95F-CB8C-7E81-C5A58BF4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18A298-F463-B905-1551-299D633408C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Missão concluída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Que paraíso será a nova Terra! A morte e o pecado não mais existirão, Satanás e a maldade estarão destruídos. Encontraremos o amoroso Salvador e nos reuniremos com os entes queridos. A nova Terra será povoada com pessoas de todas as etnias e línguas.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Comissão de Missão da Associação Geral aprovou métricas da missão global que podem ser usadas para determinar se um grupo de pessoas é alcançado ou não. Um “grupo alcançado” é aquele que tem números e recursos adequados para testemunhar efetivamente ao restante do grupo sem a necessidade de assistência externa; tem cultos de adoração, Bíblias e outras literaturas em sua primeira língua; e há líderes de igrejas nativos que testemunham ao restante do grupo sem a necessidade de um tradutor. Cada igreja e associação local deve determinar que grupos de pessoas em sua comunidade precisam ser alcançados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72F24A9-83E8-F295-E61B-CF63A1164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BAB75CB-2249-F0E8-4DD9-87975B465EA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D3D560F-2C12-9950-5617-1BA32C52A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912ECA-2D75-90D2-D660-C1C21F321A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0" y="1187170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“Anseio ver muitos obreiros trabalhando para aqueles que não conhecem as evidências de nossa fé. Muitos receberam grande luz ao ouvirem as três mensagens angélicas, e agora devem proclamar essas mensagens em todas as partes do mundo. Desejo fazer minha parte e abrir o caminho para que outros carreguem a luz da verdade. [...]” (Ellen G. White, Carta 390,1907).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Concluímos nosso estudo pesquisando as chaves do Apocalipse para entender como ter um relacionamento restaurado com Deus, e isso culminou com uma visão da missão cumprida a recriação e restauração da Terra. A destruição do pecado e do sofrimento serão os dias mais aterrorizantes da História, mas Deus lança nosso olhar para um tempo além da destruição e nos encoraja com a promessa da Terra restaurada.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511B223-4BA1-B017-9EF0-572CF550D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8523593-4E7A-C2C2-A699-FC1BB95BBC2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D29879-6251-C3A7-F5AE-C9D4B633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FD386E-DC59-E8DD-DC61-4ED871861D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O que é o “evangelho eterno”? Por que ele é fundamental para a nossa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Por que enfatizamos as três mensagens angélicas? Não devemos nos concentrar em Jesus e evitar algo “negativo” como essas mensagens muito fortes?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esta lição o ajudou a entender a importância da missão e a maneira pela qual você e sua igreja podem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participar mais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ED201D25-645B-B612-52CC-F8B0E14E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F3434E-3D29-7422-0B04-1305837E589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3B40B9F-2EA9-4B6C-D852-50C7C77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8E2DF3-A2DB-82A7-A702-8F22FC07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36353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- 0 livro do Apocalipse inunda a mente com cenas do fim. O epicentro do livro trata do conflito cósmico entre Cristo e Satanás. O inimigo perdeu seu domínio legal sobre a Terra, e agora persegue aqueles que permanecem leais a Deus. O clímax do livro é o retorno de Jesus para libertar Seus filhos, tanto os justos vivos quanto os fiéis falecidos desde a queda de Adão e Eva. O livro nos mostra, também, a destruição de Satanás e dos ímpios pelo fogo e o estabelecimento do reino eterno de Jesus na Terra renovada.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Os que estudam o Apocalipse entusiasticamente pesquisam e procuram identificar os sinais e eventos preditos que marcam a história da igreja desde o primeiro século d.C. até nossos dias no fim dos tempos. Eles estão certos em fazer isso.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Texto sobre foto de pessoas&#10;&#10;Descrição gerada automaticamente">
            <a:extLst>
              <a:ext uri="{FF2B5EF4-FFF2-40B4-BE49-F238E27FC236}">
                <a16:creationId xmlns:a16="http://schemas.microsoft.com/office/drawing/2014/main" id="{F0646410-B1E3-621B-1B89-2DFCB31A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7D8891-6FEA-96BE-8300-9D60CA181E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Apocalipse: a missão de Deus nos últimos dias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Apocalipse 1:1-7. Quais são as evidências de que o Apocalipse se concentra na missão de Deus nos últimos dias?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Apocalipse 1:6 e 1 Pedro 2:9.0 que significam os títulos para os redimidos nesses versos?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Deus nos criou. Depois, Ele nos redimiu a um custo incrível. Porque essa verdade deve nos dar esperança, independentemente de nossa situação atual?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747321-5B1E-1B9C-C7E8-F73806646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D3AC1E-B026-5DDF-339B-63ACAED3E0A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5326F4-398A-2DB4-902F-A3A944840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553151-DBE0-DF2A-5215-522AA34711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Apocalipse: a missão de Deus nos últimos dias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foco da missão de Deus não é simplesmente levar para a segurança os que perecem. A salvação oferece uma posição nova e honrosa, pois a imagem de Deus é restaurada em nós. Os redimidos se tornam realeza (reis) porque são consanguíneos com o Rei do Universo por meio do sangue derramado de Jesus. Então, como membros da família real, nos unimos à missão da família real na salvação de outros seres humanos. Isso nos torna sacerdotes! Cristo constituiu Sua igreja como um “reino” e seus membros como “sacerdotes”. Ser membro do reino é ser sacerdote.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Apocalipse 1:7, encontramos a urgência da missão: Jesus está vindo, e as nações se lamentarão, pois estão perdidas. Deus anseia por aqueles que estão afastados Dele. O livro do Apocalipse começa com a missão de Deus pelos seres humanos.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 descr="Texto sobre foto de pessoas&#10;&#10;Descrição gerada automaticamente">
            <a:extLst>
              <a:ext uri="{FF2B5EF4-FFF2-40B4-BE49-F238E27FC236}">
                <a16:creationId xmlns:a16="http://schemas.microsoft.com/office/drawing/2014/main" id="{106373A6-913A-FB36-4DC5-2B97F23E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1865A8B-BC75-3199-4113-CE82C085383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A9BEC7-D1FB-08C0-EE0D-811E5F04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B237C6-5D80-064C-F9A7-FFB619827C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mensagens e a missão dos três anjos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Apocalipse 14:6-12. O que é descrito ali e o que esses versos têm a ver com nossa missão e mensagem?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"Quem não é por Mim é contra Mim; e quem Comigo não ajunta espalha” (</a:t>
            </a:r>
            <a:r>
              <a:rPr lang="pt-BR" altLang="pt-BR" sz="15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11:23). O que Jesus disse nesse verso que lida de modo muito direto com a nossa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"Quem não é por Mim é contra mim"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11:23). O que significam essas palavras de Jesus? Essa declaração deve nos levara examinar onde nosso coração realmente está?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8B901A2-6B27-3819-6BC5-4B4074B3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1B32CE9-FDC5-D4EF-318D-40257A1BDFE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4AE984B-EB6A-B37D-80A3-7229774D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089A57-7129-7F1F-DCD9-03C90FC07B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mensagens e a missão dos três anjos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As três mensagens angélicas de Apocalipse 14 formam o núcleo, a parte central do que nós, como Adventistas do Sétimo Dia, fomos chamados a proclamar ao mundo. Essa mensagem tem dois fundamentos: “o evangelho eterno”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 e a adoração ao Criador. Esses dois temas aparecem nesta representação dos santos: “Aqui está a perseverança dos santos, os que guardam os mandamentos de Deus e a fé em Jesus”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14:12). Não importa o que mais façamos (todo o bem que fazemos ao ajudar as pessoas), nunca devemos perder de vista nosso chamado e missão especiais: proclamar a um mundo perdido a esperança encontrada no “evangelho eterno”, bem como advertir o mundo sobre o que está por vir sobre ele.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1535DA-8A27-1D04-82C9-14E6073D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56E55A-B0F9-208E-A295-C9DB1881B88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65EC04-2517-E5C4-5584-107463017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220417-3A3A-102C-7871-E76108FC66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crise final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1 João 4:8; 2 Pedro 3:9; 1 Timóteo 2:4; Gênesis 12:3. Por que todos os grupos de pessoas importam para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nisto: Cristo morreu por você. Será que algum pecado seu, por mais grave que tenha sido, não poderia ter sido suficientemente pago pela morte de Cristo na cruz?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CC0FD82-8D8A-175B-49BD-99EDD91F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66137A5-C46D-CD49-E476-B2973562F67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C7B460-6BEC-B556-CA5B-84B2BB19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9304B0-1C1F-AFC4-654E-17B91A09C5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crise final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Cristo ama toda a humanidade, sem excluir nenhum grupo. Ao contrário da teologia que ensina que Cristo morreu apenas por uma elite predestinada, a Bíblia afirma que a morte de Cristo foi por todos, a despeito de raça, etnia ou qualquer outro fator. Cristo morreu por nós. A única questão que resta é: como iremos reagir à morte de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Quando Ele voltar, haverá apenas dois grupos: os que se submeteram à autoridade de Satanás por meio de instituições religiosas e políticas, como mostrado em Apocalipse 13 e 17, e aqueles que se submeteram plenamente a Jesus Cristo e têm a fé manifestada por guardarem “os mandamentos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tempo do fim, há uma polarização crescente, e a liberdade de consciência será anulada. As pessoas serão pressionadas a se aliarem ao partido de Satanás.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84F0367-3DEE-B0D8-28C4-5FB13887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DC91780-7A52-12FF-94E3-8D4736857E9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179B71-9B5E-A768-158E-57E13345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7437D0-A8BD-AD97-55D3-3F9ED036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Êxito na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os textos a seguir. O que eles nos dizem sobre o caráter daqueles que se tornam seguidores de Jesus? 2Co 11:2, </a:t>
            </a:r>
            <a:r>
              <a:rPr lang="en-US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30:21; Jo 10:27; 16:12,13, 2Ts 2:9-11; Hb 3:12,13; </a:t>
            </a:r>
            <a:r>
              <a:rPr lang="en-US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lJo</a:t>
            </a:r>
            <a:r>
              <a:rPr lang="en-US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1:8,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1:9;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7:14; 19:8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significa ser uma "virgem pura" para Cristo (2Co 11:2)? Como podemos, sendo pecadores, estar nessa condição diante de Deus e conduzir outros para se tornarem "virgens puras“ para Cristo?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07F84724-0C72-5160-F9BC-2C0FBD77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3F1FBF4-FCF2-7612-B0B2-8DFC7C80001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5F2786-1001-4C3B-E96C-514E46E7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1:1-7; IPe 2:9; Ap 14:6-12; Lc 11:23; 1Tm 2:4; Ap 21:1-4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D342DC-1AB0-F5C5-1864-C50BC214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2549" y="1"/>
            <a:ext cx="1513511" cy="92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3822</TotalTime>
  <Words>2118</Words>
  <Application>Microsoft Office PowerPoint</Application>
  <PresentationFormat>Personalizar</PresentationFormat>
  <Paragraphs>145</Paragraphs>
  <Slides>14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2023-08-07T23:15:11Z</dcterms:modified>
</cp:coreProperties>
</file>