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60"/>
  </p:normalViewPr>
  <p:slideViewPr>
    <p:cSldViewPr snapToGrid="0">
      <p:cViewPr varScale="1">
        <p:scale>
          <a:sx n="103" d="100"/>
          <a:sy n="103" d="100"/>
        </p:scale>
        <p:origin x="1008" y="6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63F83E36-136B-499A-946C-958C6B1CC4FB}"/>
    <pc:docChg chg="undo redo custSel modSld">
      <pc:chgData name="Neemias Informatica Lima" userId="b77af7bd85500281" providerId="LiveId" clId="{63F83E36-136B-499A-946C-958C6B1CC4FB}" dt="2023-07-26T16:52:42.720" v="398" actId="20577"/>
      <pc:docMkLst>
        <pc:docMk/>
      </pc:docMkLst>
      <pc:sldChg chg="addSp delSp modSp mod">
        <pc:chgData name="Neemias Informatica Lima" userId="b77af7bd85500281" providerId="LiveId" clId="{63F83E36-136B-499A-946C-958C6B1CC4FB}" dt="2023-07-26T16:27:45.711" v="59" actId="20577"/>
        <pc:sldMkLst>
          <pc:docMk/>
          <pc:sldMk cId="2232331225" sldId="280"/>
        </pc:sldMkLst>
        <pc:spChg chg="mod">
          <ac:chgData name="Neemias Informatica Lima" userId="b77af7bd85500281" providerId="LiveId" clId="{63F83E36-136B-499A-946C-958C6B1CC4FB}" dt="2023-07-26T16:20:25.153" v="4"/>
          <ac:spMkLst>
            <pc:docMk/>
            <pc:sldMk cId="2232331225" sldId="280"/>
            <ac:spMk id="6" creationId="{00000000-0000-0000-0000-000000000000}"/>
          </ac:spMkLst>
        </pc:spChg>
        <pc:spChg chg="mod">
          <ac:chgData name="Neemias Informatica Lima" userId="b77af7bd85500281" providerId="LiveId" clId="{63F83E36-136B-499A-946C-958C6B1CC4FB}" dt="2023-07-26T16:21:01.827" v="11" actId="20577"/>
          <ac:spMkLst>
            <pc:docMk/>
            <pc:sldMk cId="2232331225" sldId="280"/>
            <ac:spMk id="7" creationId="{00000000-0000-0000-0000-000000000000}"/>
          </ac:spMkLst>
        </pc:spChg>
        <pc:spChg chg="mod">
          <ac:chgData name="Neemias Informatica Lima" userId="b77af7bd85500281" providerId="LiveId" clId="{63F83E36-136B-499A-946C-958C6B1CC4FB}" dt="2023-07-26T16:27:45.711" v="59" actId="20577"/>
          <ac:spMkLst>
            <pc:docMk/>
            <pc:sldMk cId="2232331225" sldId="280"/>
            <ac:spMk id="9" creationId="{00000000-0000-0000-0000-000000000000}"/>
          </ac:spMkLst>
        </pc:spChg>
        <pc:spChg chg="mod">
          <ac:chgData name="Neemias Informatica Lima" userId="b77af7bd85500281" providerId="LiveId" clId="{63F83E36-136B-499A-946C-958C6B1CC4FB}" dt="2023-07-26T16:20:29.904" v="5" actId="20577"/>
          <ac:spMkLst>
            <pc:docMk/>
            <pc:sldMk cId="2232331225" sldId="280"/>
            <ac:spMk id="11" creationId="{00000000-0000-0000-0000-000000000000}"/>
          </ac:spMkLst>
        </pc:spChg>
        <pc:spChg chg="mod">
          <ac:chgData name="Neemias Informatica Lima" userId="b77af7bd85500281" providerId="LiveId" clId="{63F83E36-136B-499A-946C-958C6B1CC4FB}" dt="2023-07-26T16:24:15.651" v="34" actId="20577"/>
          <ac:spMkLst>
            <pc:docMk/>
            <pc:sldMk cId="2232331225" sldId="280"/>
            <ac:spMk id="16" creationId="{00000000-0000-0000-0000-000000000000}"/>
          </ac:spMkLst>
        </pc:spChg>
        <pc:picChg chg="del">
          <ac:chgData name="Neemias Informatica Lima" userId="b77af7bd85500281" providerId="LiveId" clId="{63F83E36-136B-499A-946C-958C6B1CC4FB}" dt="2023-07-26T16:20:55.696" v="6" actId="478"/>
          <ac:picMkLst>
            <pc:docMk/>
            <pc:sldMk cId="2232331225" sldId="280"/>
            <ac:picMk id="3" creationId="{E00D0E42-8B9F-DE00-C4BC-3718F2B63673}"/>
          </ac:picMkLst>
        </pc:picChg>
        <pc:picChg chg="add mod">
          <ac:chgData name="Neemias Informatica Lima" userId="b77af7bd85500281" providerId="LiveId" clId="{63F83E36-136B-499A-946C-958C6B1CC4FB}" dt="2023-07-26T16:25:41.043" v="40" actId="1440"/>
          <ac:picMkLst>
            <pc:docMk/>
            <pc:sldMk cId="2232331225" sldId="280"/>
            <ac:picMk id="8" creationId="{57DE69A7-2848-6740-B1F6-DF4B01C7D6ED}"/>
          </ac:picMkLst>
        </pc:picChg>
      </pc:sldChg>
      <pc:sldChg chg="addSp delSp modSp mod">
        <pc:chgData name="Neemias Informatica Lima" userId="b77af7bd85500281" providerId="LiveId" clId="{63F83E36-136B-499A-946C-958C6B1CC4FB}" dt="2023-07-26T16:31:05.658" v="67"/>
        <pc:sldMkLst>
          <pc:docMk/>
          <pc:sldMk cId="2103443556" sldId="281"/>
        </pc:sldMkLst>
        <pc:spChg chg="mod">
          <ac:chgData name="Neemias Informatica Lima" userId="b77af7bd85500281" providerId="LiveId" clId="{63F83E36-136B-499A-946C-958C6B1CC4FB}" dt="2023-07-26T16:31:05.658" v="67"/>
          <ac:spMkLst>
            <pc:docMk/>
            <pc:sldMk cId="2103443556" sldId="281"/>
            <ac:spMk id="8" creationId="{00000000-0000-0000-0000-000000000000}"/>
          </ac:spMkLst>
        </pc:spChg>
        <pc:spChg chg="add del mod">
          <ac:chgData name="Neemias Informatica Lima" userId="b77af7bd85500281" providerId="LiveId" clId="{63F83E36-136B-499A-946C-958C6B1CC4FB}" dt="2023-07-26T16:25:56.981" v="46" actId="478"/>
          <ac:spMkLst>
            <pc:docMk/>
            <pc:sldMk cId="2103443556" sldId="281"/>
            <ac:spMk id="11" creationId="{00000000-0000-0000-0000-000000000000}"/>
          </ac:spMkLst>
        </pc:spChg>
        <pc:spChg chg="add del mod">
          <ac:chgData name="Neemias Informatica Lima" userId="b77af7bd85500281" providerId="LiveId" clId="{63F83E36-136B-499A-946C-958C6B1CC4FB}" dt="2023-07-26T16:27:29.343" v="58" actId="6549"/>
          <ac:spMkLst>
            <pc:docMk/>
            <pc:sldMk cId="2103443556" sldId="281"/>
            <ac:spMk id="18" creationId="{00000000-0000-0000-0000-000000000000}"/>
          </ac:spMkLst>
        </pc:spChg>
        <pc:picChg chg="add del">
          <ac:chgData name="Neemias Informatica Lima" userId="b77af7bd85500281" providerId="LiveId" clId="{63F83E36-136B-499A-946C-958C6B1CC4FB}" dt="2023-07-26T16:26:05.478" v="47" actId="478"/>
          <ac:picMkLst>
            <pc:docMk/>
            <pc:sldMk cId="2103443556" sldId="281"/>
            <ac:picMk id="2" creationId="{E00D0E42-8B9F-DE00-C4BC-3718F2B63673}"/>
          </ac:picMkLst>
        </pc:picChg>
        <pc:picChg chg="add del mod">
          <ac:chgData name="Neemias Informatica Lima" userId="b77af7bd85500281" providerId="LiveId" clId="{63F83E36-136B-499A-946C-958C6B1CC4FB}" dt="2023-07-26T16:25:56.346" v="45"/>
          <ac:picMkLst>
            <pc:docMk/>
            <pc:sldMk cId="2103443556" sldId="281"/>
            <ac:picMk id="3" creationId="{896BE285-1DBF-080C-593F-F9D3192C16D6}"/>
          </ac:picMkLst>
        </pc:picChg>
        <pc:picChg chg="add mod">
          <ac:chgData name="Neemias Informatica Lima" userId="b77af7bd85500281" providerId="LiveId" clId="{63F83E36-136B-499A-946C-958C6B1CC4FB}" dt="2023-07-26T16:27:16.921" v="55" actId="14100"/>
          <ac:picMkLst>
            <pc:docMk/>
            <pc:sldMk cId="2103443556" sldId="281"/>
            <ac:picMk id="4" creationId="{9E8A1311-58E1-9748-3416-D9948ACEA626}"/>
          </ac:picMkLst>
        </pc:picChg>
      </pc:sldChg>
      <pc:sldChg chg="addSp delSp modSp mod">
        <pc:chgData name="Neemias Informatica Lima" userId="b77af7bd85500281" providerId="LiveId" clId="{63F83E36-136B-499A-946C-958C6B1CC4FB}" dt="2023-07-26T16:42:52.457" v="180"/>
        <pc:sldMkLst>
          <pc:docMk/>
          <pc:sldMk cId="3683219421" sldId="282"/>
        </pc:sldMkLst>
        <pc:spChg chg="del">
          <ac:chgData name="Neemias Informatica Lima" userId="b77af7bd85500281" providerId="LiveId" clId="{63F83E36-136B-499A-946C-958C6B1CC4FB}" dt="2023-07-26T16:42:52.076" v="179" actId="478"/>
          <ac:spMkLst>
            <pc:docMk/>
            <pc:sldMk cId="3683219421" sldId="282"/>
            <ac:spMk id="2" creationId="{A90904FE-64F9-B872-4CDB-ED4D4BD652EE}"/>
          </ac:spMkLst>
        </pc:spChg>
        <pc:spChg chg="del">
          <ac:chgData name="Neemias Informatica Lima" userId="b77af7bd85500281" providerId="LiveId" clId="{63F83E36-136B-499A-946C-958C6B1CC4FB}" dt="2023-07-26T16:42:52.076" v="179" actId="478"/>
          <ac:spMkLst>
            <pc:docMk/>
            <pc:sldMk cId="3683219421" sldId="282"/>
            <ac:spMk id="4" creationId="{8542AA9C-1131-5803-BCEA-23110E7F780F}"/>
          </ac:spMkLst>
        </pc:spChg>
        <pc:spChg chg="add mod">
          <ac:chgData name="Neemias Informatica Lima" userId="b77af7bd85500281" providerId="LiveId" clId="{63F83E36-136B-499A-946C-958C6B1CC4FB}" dt="2023-07-26T16:42:52.457" v="180"/>
          <ac:spMkLst>
            <pc:docMk/>
            <pc:sldMk cId="3683219421" sldId="282"/>
            <ac:spMk id="6" creationId="{410F2504-247C-0A7D-4F81-193327E647BA}"/>
          </ac:spMkLst>
        </pc:spChg>
        <pc:spChg chg="add mod">
          <ac:chgData name="Neemias Informatica Lima" userId="b77af7bd85500281" providerId="LiveId" clId="{63F83E36-136B-499A-946C-958C6B1CC4FB}" dt="2023-07-26T16:42:52.457" v="180"/>
          <ac:spMkLst>
            <pc:docMk/>
            <pc:sldMk cId="3683219421" sldId="282"/>
            <ac:spMk id="7" creationId="{FB295B0A-2A35-857D-2E6B-956D339C76B4}"/>
          </ac:spMkLst>
        </pc:spChg>
        <pc:spChg chg="mod">
          <ac:chgData name="Neemias Informatica Lima" userId="b77af7bd85500281" providerId="LiveId" clId="{63F83E36-136B-499A-946C-958C6B1CC4FB}" dt="2023-07-26T16:39:00.098" v="121" actId="6549"/>
          <ac:spMkLst>
            <pc:docMk/>
            <pc:sldMk cId="3683219421" sldId="282"/>
            <ac:spMk id="12" creationId="{00000000-0000-0000-0000-000000000000}"/>
          </ac:spMkLst>
        </pc:spChg>
        <pc:spChg chg="mod">
          <ac:chgData name="Neemias Informatica Lima" userId="b77af7bd85500281" providerId="LiveId" clId="{63F83E36-136B-499A-946C-958C6B1CC4FB}" dt="2023-07-26T16:31:32.040" v="77"/>
          <ac:spMkLst>
            <pc:docMk/>
            <pc:sldMk cId="3683219421" sldId="282"/>
            <ac:spMk id="14" creationId="{00000000-0000-0000-0000-000000000000}"/>
          </ac:spMkLst>
        </pc:spChg>
        <pc:picChg chg="del">
          <ac:chgData name="Neemias Informatica Lima" userId="b77af7bd85500281" providerId="LiveId" clId="{63F83E36-136B-499A-946C-958C6B1CC4FB}" dt="2023-07-26T16:42:52.076" v="179" actId="478"/>
          <ac:picMkLst>
            <pc:docMk/>
            <pc:sldMk cId="3683219421" sldId="282"/>
            <ac:picMk id="5" creationId="{3F7F33FA-5B05-CF39-D9F1-41B227523931}"/>
          </ac:picMkLst>
        </pc:picChg>
        <pc:picChg chg="add mod">
          <ac:chgData name="Neemias Informatica Lima" userId="b77af7bd85500281" providerId="LiveId" clId="{63F83E36-136B-499A-946C-958C6B1CC4FB}" dt="2023-07-26T16:42:52.457" v="180"/>
          <ac:picMkLst>
            <pc:docMk/>
            <pc:sldMk cId="3683219421" sldId="282"/>
            <ac:picMk id="8" creationId="{682C66E8-F259-4FBE-1742-9F4AB1054108}"/>
          </ac:picMkLst>
        </pc:picChg>
      </pc:sldChg>
      <pc:sldChg chg="addSp delSp modSp mod">
        <pc:chgData name="Neemias Informatica Lima" userId="b77af7bd85500281" providerId="LiveId" clId="{63F83E36-136B-499A-946C-958C6B1CC4FB}" dt="2023-07-26T16:42:57.994" v="182"/>
        <pc:sldMkLst>
          <pc:docMk/>
          <pc:sldMk cId="3902406419" sldId="283"/>
        </pc:sldMkLst>
        <pc:spChg chg="del">
          <ac:chgData name="Neemias Informatica Lima" userId="b77af7bd85500281" providerId="LiveId" clId="{63F83E36-136B-499A-946C-958C6B1CC4FB}" dt="2023-07-26T16:42:57.619" v="181" actId="478"/>
          <ac:spMkLst>
            <pc:docMk/>
            <pc:sldMk cId="3902406419" sldId="283"/>
            <ac:spMk id="2" creationId="{9000F719-5A01-C1F1-8A31-75A016E720FC}"/>
          </ac:spMkLst>
        </pc:spChg>
        <pc:spChg chg="del">
          <ac:chgData name="Neemias Informatica Lima" userId="b77af7bd85500281" providerId="LiveId" clId="{63F83E36-136B-499A-946C-958C6B1CC4FB}" dt="2023-07-26T16:42:57.619" v="181" actId="478"/>
          <ac:spMkLst>
            <pc:docMk/>
            <pc:sldMk cId="3902406419" sldId="283"/>
            <ac:spMk id="3" creationId="{BFE1BFEA-44C3-8535-3902-97D5C49361EE}"/>
          </ac:spMkLst>
        </pc:spChg>
        <pc:spChg chg="add mod">
          <ac:chgData name="Neemias Informatica Lima" userId="b77af7bd85500281" providerId="LiveId" clId="{63F83E36-136B-499A-946C-958C6B1CC4FB}" dt="2023-07-26T16:42:57.994" v="182"/>
          <ac:spMkLst>
            <pc:docMk/>
            <pc:sldMk cId="3902406419" sldId="283"/>
            <ac:spMk id="5" creationId="{BD074D8D-8F88-786D-A20D-F0750219EA72}"/>
          </ac:spMkLst>
        </pc:spChg>
        <pc:spChg chg="add mod">
          <ac:chgData name="Neemias Informatica Lima" userId="b77af7bd85500281" providerId="LiveId" clId="{63F83E36-136B-499A-946C-958C6B1CC4FB}" dt="2023-07-26T16:42:57.994" v="182"/>
          <ac:spMkLst>
            <pc:docMk/>
            <pc:sldMk cId="3902406419" sldId="283"/>
            <ac:spMk id="6" creationId="{5D306F2F-89D9-75CC-F460-B128D8F015B1}"/>
          </ac:spMkLst>
        </pc:spChg>
        <pc:spChg chg="mod">
          <ac:chgData name="Neemias Informatica Lima" userId="b77af7bd85500281" providerId="LiveId" clId="{63F83E36-136B-499A-946C-958C6B1CC4FB}" dt="2023-07-26T16:40:06.537" v="126"/>
          <ac:spMkLst>
            <pc:docMk/>
            <pc:sldMk cId="3902406419" sldId="283"/>
            <ac:spMk id="14" creationId="{00000000-0000-0000-0000-000000000000}"/>
          </ac:spMkLst>
        </pc:spChg>
        <pc:spChg chg="mod">
          <ac:chgData name="Neemias Informatica Lima" userId="b77af7bd85500281" providerId="LiveId" clId="{63F83E36-136B-499A-946C-958C6B1CC4FB}" dt="2023-07-26T16:41:51.080" v="154" actId="207"/>
          <ac:spMkLst>
            <pc:docMk/>
            <pc:sldMk cId="3902406419" sldId="283"/>
            <ac:spMk id="15" creationId="{D5C09FDA-172B-4732-BD2E-A9BBEF8B191B}"/>
          </ac:spMkLst>
        </pc:spChg>
        <pc:picChg chg="del">
          <ac:chgData name="Neemias Informatica Lima" userId="b77af7bd85500281" providerId="LiveId" clId="{63F83E36-136B-499A-946C-958C6B1CC4FB}" dt="2023-07-26T16:42:57.619" v="181" actId="478"/>
          <ac:picMkLst>
            <pc:docMk/>
            <pc:sldMk cId="3902406419" sldId="283"/>
            <ac:picMk id="4" creationId="{71CBA3A8-3D9E-3A41-BF7F-61A19DE8EBAE}"/>
          </ac:picMkLst>
        </pc:picChg>
        <pc:picChg chg="add mod">
          <ac:chgData name="Neemias Informatica Lima" userId="b77af7bd85500281" providerId="LiveId" clId="{63F83E36-136B-499A-946C-958C6B1CC4FB}" dt="2023-07-26T16:42:57.994" v="182"/>
          <ac:picMkLst>
            <pc:docMk/>
            <pc:sldMk cId="3902406419" sldId="283"/>
            <ac:picMk id="7" creationId="{18FDED7E-1C40-1E0B-5A57-D72DAD2508C9}"/>
          </ac:picMkLst>
        </pc:picChg>
      </pc:sldChg>
      <pc:sldChg chg="addSp delSp modSp mod">
        <pc:chgData name="Neemias Informatica Lima" userId="b77af7bd85500281" providerId="LiveId" clId="{63F83E36-136B-499A-946C-958C6B1CC4FB}" dt="2023-07-26T16:46:22.789" v="222" actId="20577"/>
        <pc:sldMkLst>
          <pc:docMk/>
          <pc:sldMk cId="2424059023" sldId="284"/>
        </pc:sldMkLst>
        <pc:spChg chg="del">
          <ac:chgData name="Neemias Informatica Lima" userId="b77af7bd85500281" providerId="LiveId" clId="{63F83E36-136B-499A-946C-958C6B1CC4FB}" dt="2023-07-26T16:43:09.152" v="185" actId="478"/>
          <ac:spMkLst>
            <pc:docMk/>
            <pc:sldMk cId="2424059023" sldId="284"/>
            <ac:spMk id="2" creationId="{A09EB40D-E5D9-8587-4DC2-51DA5713F043}"/>
          </ac:spMkLst>
        </pc:spChg>
        <pc:spChg chg="del">
          <ac:chgData name="Neemias Informatica Lima" userId="b77af7bd85500281" providerId="LiveId" clId="{63F83E36-136B-499A-946C-958C6B1CC4FB}" dt="2023-07-26T16:43:09.152" v="185" actId="478"/>
          <ac:spMkLst>
            <pc:docMk/>
            <pc:sldMk cId="2424059023" sldId="284"/>
            <ac:spMk id="3" creationId="{B91444C1-9307-220B-A3B7-93E8F9D20071}"/>
          </ac:spMkLst>
        </pc:spChg>
        <pc:spChg chg="add del mod">
          <ac:chgData name="Neemias Informatica Lima" userId="b77af7bd85500281" providerId="LiveId" clId="{63F83E36-136B-499A-946C-958C6B1CC4FB}" dt="2023-07-26T16:43:20.136" v="187" actId="478"/>
          <ac:spMkLst>
            <pc:docMk/>
            <pc:sldMk cId="2424059023" sldId="284"/>
            <ac:spMk id="5" creationId="{7252E518-4407-B744-02DC-4C5F72C855A6}"/>
          </ac:spMkLst>
        </pc:spChg>
        <pc:spChg chg="add del mod">
          <ac:chgData name="Neemias Informatica Lima" userId="b77af7bd85500281" providerId="LiveId" clId="{63F83E36-136B-499A-946C-958C6B1CC4FB}" dt="2023-07-26T16:43:20.136" v="187" actId="478"/>
          <ac:spMkLst>
            <pc:docMk/>
            <pc:sldMk cId="2424059023" sldId="284"/>
            <ac:spMk id="6" creationId="{46D809AC-DB17-39B8-CDD1-E2AE28C8040C}"/>
          </ac:spMkLst>
        </pc:spChg>
        <pc:spChg chg="add mod">
          <ac:chgData name="Neemias Informatica Lima" userId="b77af7bd85500281" providerId="LiveId" clId="{63F83E36-136B-499A-946C-958C6B1CC4FB}" dt="2023-07-26T16:43:20.517" v="188"/>
          <ac:spMkLst>
            <pc:docMk/>
            <pc:sldMk cId="2424059023" sldId="284"/>
            <ac:spMk id="8" creationId="{F32C15B0-9060-BF2B-3695-9D8A135CC476}"/>
          </ac:spMkLst>
        </pc:spChg>
        <pc:spChg chg="add mod">
          <ac:chgData name="Neemias Informatica Lima" userId="b77af7bd85500281" providerId="LiveId" clId="{63F83E36-136B-499A-946C-958C6B1CC4FB}" dt="2023-07-26T16:43:20.517" v="188"/>
          <ac:spMkLst>
            <pc:docMk/>
            <pc:sldMk cId="2424059023" sldId="284"/>
            <ac:spMk id="11" creationId="{9C44D6C6-B9E7-855F-BFAF-88A3CBC07029}"/>
          </ac:spMkLst>
        </pc:spChg>
        <pc:spChg chg="mod">
          <ac:chgData name="Neemias Informatica Lima" userId="b77af7bd85500281" providerId="LiveId" clId="{63F83E36-136B-499A-946C-958C6B1CC4FB}" dt="2023-07-26T16:45:04.504" v="207"/>
          <ac:spMkLst>
            <pc:docMk/>
            <pc:sldMk cId="2424059023" sldId="284"/>
            <ac:spMk id="14" creationId="{00000000-0000-0000-0000-000000000000}"/>
          </ac:spMkLst>
        </pc:spChg>
        <pc:spChg chg="mod">
          <ac:chgData name="Neemias Informatica Lima" userId="b77af7bd85500281" providerId="LiveId" clId="{63F83E36-136B-499A-946C-958C6B1CC4FB}" dt="2023-07-26T16:46:22.789" v="222" actId="20577"/>
          <ac:spMkLst>
            <pc:docMk/>
            <pc:sldMk cId="2424059023" sldId="284"/>
            <ac:spMk id="15" creationId="{C3A1BEFC-B9B8-4142-B09F-1F5B330F4265}"/>
          </ac:spMkLst>
        </pc:spChg>
        <pc:picChg chg="del">
          <ac:chgData name="Neemias Informatica Lima" userId="b77af7bd85500281" providerId="LiveId" clId="{63F83E36-136B-499A-946C-958C6B1CC4FB}" dt="2023-07-26T16:43:09.152" v="185" actId="478"/>
          <ac:picMkLst>
            <pc:docMk/>
            <pc:sldMk cId="2424059023" sldId="284"/>
            <ac:picMk id="4" creationId="{0B196D9E-6304-0A06-18AF-4E0719A9E1D0}"/>
          </ac:picMkLst>
        </pc:picChg>
        <pc:picChg chg="add del mod">
          <ac:chgData name="Neemias Informatica Lima" userId="b77af7bd85500281" providerId="LiveId" clId="{63F83E36-136B-499A-946C-958C6B1CC4FB}" dt="2023-07-26T16:43:20.136" v="187" actId="478"/>
          <ac:picMkLst>
            <pc:docMk/>
            <pc:sldMk cId="2424059023" sldId="284"/>
            <ac:picMk id="7" creationId="{F5BFB387-D3CB-30B2-C5AF-793FA6F72C8A}"/>
          </ac:picMkLst>
        </pc:picChg>
        <pc:picChg chg="add mod">
          <ac:chgData name="Neemias Informatica Lima" userId="b77af7bd85500281" providerId="LiveId" clId="{63F83E36-136B-499A-946C-958C6B1CC4FB}" dt="2023-07-26T16:43:20.517" v="188"/>
          <ac:picMkLst>
            <pc:docMk/>
            <pc:sldMk cId="2424059023" sldId="284"/>
            <ac:picMk id="12" creationId="{572A1B1A-8469-A3A9-8BEB-A63CA1F920D0}"/>
          </ac:picMkLst>
        </pc:picChg>
      </pc:sldChg>
      <pc:sldChg chg="addSp delSp modSp mod">
        <pc:chgData name="Neemias Informatica Lima" userId="b77af7bd85500281" providerId="LiveId" clId="{63F83E36-136B-499A-946C-958C6B1CC4FB}" dt="2023-07-26T16:48:23.838" v="273"/>
        <pc:sldMkLst>
          <pc:docMk/>
          <pc:sldMk cId="2241968852" sldId="285"/>
        </pc:sldMkLst>
        <pc:spChg chg="del">
          <ac:chgData name="Neemias Informatica Lima" userId="b77af7bd85500281" providerId="LiveId" clId="{63F83E36-136B-499A-946C-958C6B1CC4FB}" dt="2023-07-26T16:43:30.868" v="191" actId="478"/>
          <ac:spMkLst>
            <pc:docMk/>
            <pc:sldMk cId="2241968852" sldId="285"/>
            <ac:spMk id="2" creationId="{88E970B0-ED68-8B2C-C104-98EDE2807692}"/>
          </ac:spMkLst>
        </pc:spChg>
        <pc:spChg chg="del">
          <ac:chgData name="Neemias Informatica Lima" userId="b77af7bd85500281" providerId="LiveId" clId="{63F83E36-136B-499A-946C-958C6B1CC4FB}" dt="2023-07-26T16:43:30.868" v="191" actId="478"/>
          <ac:spMkLst>
            <pc:docMk/>
            <pc:sldMk cId="2241968852" sldId="285"/>
            <ac:spMk id="3" creationId="{6E0A5BD3-105F-825F-EF1B-72B36E9CCC07}"/>
          </ac:spMkLst>
        </pc:spChg>
        <pc:spChg chg="add mod">
          <ac:chgData name="Neemias Informatica Lima" userId="b77af7bd85500281" providerId="LiveId" clId="{63F83E36-136B-499A-946C-958C6B1CC4FB}" dt="2023-07-26T16:43:31.169" v="192"/>
          <ac:spMkLst>
            <pc:docMk/>
            <pc:sldMk cId="2241968852" sldId="285"/>
            <ac:spMk id="5" creationId="{2CAFBAB3-494C-BBFC-5DEA-60CC80227B44}"/>
          </ac:spMkLst>
        </pc:spChg>
        <pc:spChg chg="add mod">
          <ac:chgData name="Neemias Informatica Lima" userId="b77af7bd85500281" providerId="LiveId" clId="{63F83E36-136B-499A-946C-958C6B1CC4FB}" dt="2023-07-26T16:43:31.169" v="192"/>
          <ac:spMkLst>
            <pc:docMk/>
            <pc:sldMk cId="2241968852" sldId="285"/>
            <ac:spMk id="6" creationId="{33822783-E1F2-CA79-823B-640910977B59}"/>
          </ac:spMkLst>
        </pc:spChg>
        <pc:spChg chg="mod">
          <ac:chgData name="Neemias Informatica Lima" userId="b77af7bd85500281" providerId="LiveId" clId="{63F83E36-136B-499A-946C-958C6B1CC4FB}" dt="2023-07-26T16:47:52.901" v="258"/>
          <ac:spMkLst>
            <pc:docMk/>
            <pc:sldMk cId="2241968852" sldId="285"/>
            <ac:spMk id="14" creationId="{00000000-0000-0000-0000-000000000000}"/>
          </ac:spMkLst>
        </pc:spChg>
        <pc:spChg chg="mod">
          <ac:chgData name="Neemias Informatica Lima" userId="b77af7bd85500281" providerId="LiveId" clId="{63F83E36-136B-499A-946C-958C6B1CC4FB}" dt="2023-07-26T16:48:23.838" v="273"/>
          <ac:spMkLst>
            <pc:docMk/>
            <pc:sldMk cId="2241968852" sldId="285"/>
            <ac:spMk id="15" creationId="{0F091E13-8EAD-4FFB-9473-BC74E5ABDC64}"/>
          </ac:spMkLst>
        </pc:spChg>
        <pc:picChg chg="del">
          <ac:chgData name="Neemias Informatica Lima" userId="b77af7bd85500281" providerId="LiveId" clId="{63F83E36-136B-499A-946C-958C6B1CC4FB}" dt="2023-07-26T16:43:30.868" v="191" actId="478"/>
          <ac:picMkLst>
            <pc:docMk/>
            <pc:sldMk cId="2241968852" sldId="285"/>
            <ac:picMk id="4" creationId="{42107291-FE26-4497-4ED0-094813ED78FD}"/>
          </ac:picMkLst>
        </pc:picChg>
        <pc:picChg chg="add mod">
          <ac:chgData name="Neemias Informatica Lima" userId="b77af7bd85500281" providerId="LiveId" clId="{63F83E36-136B-499A-946C-958C6B1CC4FB}" dt="2023-07-26T16:43:31.169" v="192"/>
          <ac:picMkLst>
            <pc:docMk/>
            <pc:sldMk cId="2241968852" sldId="285"/>
            <ac:picMk id="7" creationId="{3FFD0A76-13CF-39F0-3D82-962DC68DEC6D}"/>
          </ac:picMkLst>
        </pc:picChg>
      </pc:sldChg>
      <pc:sldChg chg="addSp delSp modSp mod">
        <pc:chgData name="Neemias Informatica Lima" userId="b77af7bd85500281" providerId="LiveId" clId="{63F83E36-136B-499A-946C-958C6B1CC4FB}" dt="2023-07-26T16:50:17.999" v="330" actId="20577"/>
        <pc:sldMkLst>
          <pc:docMk/>
          <pc:sldMk cId="1959249856" sldId="286"/>
        </pc:sldMkLst>
        <pc:spChg chg="del">
          <ac:chgData name="Neemias Informatica Lima" userId="b77af7bd85500281" providerId="LiveId" clId="{63F83E36-136B-499A-946C-958C6B1CC4FB}" dt="2023-07-26T16:44:00.484" v="201" actId="478"/>
          <ac:spMkLst>
            <pc:docMk/>
            <pc:sldMk cId="1959249856" sldId="286"/>
            <ac:spMk id="2" creationId="{0A402F21-6E5C-4BEF-FA0E-5EF7D4C042ED}"/>
          </ac:spMkLst>
        </pc:spChg>
        <pc:spChg chg="del">
          <ac:chgData name="Neemias Informatica Lima" userId="b77af7bd85500281" providerId="LiveId" clId="{63F83E36-136B-499A-946C-958C6B1CC4FB}" dt="2023-07-26T16:44:00.484" v="201" actId="478"/>
          <ac:spMkLst>
            <pc:docMk/>
            <pc:sldMk cId="1959249856" sldId="286"/>
            <ac:spMk id="3" creationId="{E0F018E2-EC4F-FE1C-834A-F755E5450A5B}"/>
          </ac:spMkLst>
        </pc:spChg>
        <pc:spChg chg="add mod">
          <ac:chgData name="Neemias Informatica Lima" userId="b77af7bd85500281" providerId="LiveId" clId="{63F83E36-136B-499A-946C-958C6B1CC4FB}" dt="2023-07-26T16:44:00.929" v="202"/>
          <ac:spMkLst>
            <pc:docMk/>
            <pc:sldMk cId="1959249856" sldId="286"/>
            <ac:spMk id="5" creationId="{7922F46D-1A6F-DEB3-DBD5-1820A02BD03F}"/>
          </ac:spMkLst>
        </pc:spChg>
        <pc:spChg chg="add mod">
          <ac:chgData name="Neemias Informatica Lima" userId="b77af7bd85500281" providerId="LiveId" clId="{63F83E36-136B-499A-946C-958C6B1CC4FB}" dt="2023-07-26T16:44:00.929" v="202"/>
          <ac:spMkLst>
            <pc:docMk/>
            <pc:sldMk cId="1959249856" sldId="286"/>
            <ac:spMk id="6" creationId="{5B25098C-41AF-756E-C072-D4CED628464D}"/>
          </ac:spMkLst>
        </pc:spChg>
        <pc:spChg chg="mod">
          <ac:chgData name="Neemias Informatica Lima" userId="b77af7bd85500281" providerId="LiveId" clId="{63F83E36-136B-499A-946C-958C6B1CC4FB}" dt="2023-07-26T16:49:34.685" v="308"/>
          <ac:spMkLst>
            <pc:docMk/>
            <pc:sldMk cId="1959249856" sldId="286"/>
            <ac:spMk id="14" creationId="{00000000-0000-0000-0000-000000000000}"/>
          </ac:spMkLst>
        </pc:spChg>
        <pc:spChg chg="mod">
          <ac:chgData name="Neemias Informatica Lima" userId="b77af7bd85500281" providerId="LiveId" clId="{63F83E36-136B-499A-946C-958C6B1CC4FB}" dt="2023-07-26T16:50:17.999" v="330" actId="20577"/>
          <ac:spMkLst>
            <pc:docMk/>
            <pc:sldMk cId="1959249856" sldId="286"/>
            <ac:spMk id="15" creationId="{863BB09B-C8C1-4354-BC51-D930C951E507}"/>
          </ac:spMkLst>
        </pc:spChg>
        <pc:picChg chg="del">
          <ac:chgData name="Neemias Informatica Lima" userId="b77af7bd85500281" providerId="LiveId" clId="{63F83E36-136B-499A-946C-958C6B1CC4FB}" dt="2023-07-26T16:44:00.484" v="201" actId="478"/>
          <ac:picMkLst>
            <pc:docMk/>
            <pc:sldMk cId="1959249856" sldId="286"/>
            <ac:picMk id="4" creationId="{0AED80C8-C641-7FBC-D944-934D1567DADE}"/>
          </ac:picMkLst>
        </pc:picChg>
        <pc:picChg chg="add mod">
          <ac:chgData name="Neemias Informatica Lima" userId="b77af7bd85500281" providerId="LiveId" clId="{63F83E36-136B-499A-946C-958C6B1CC4FB}" dt="2023-07-26T16:44:00.929" v="202"/>
          <ac:picMkLst>
            <pc:docMk/>
            <pc:sldMk cId="1959249856" sldId="286"/>
            <ac:picMk id="7" creationId="{B4760752-CAF5-03AE-12EC-AFE9B0E88357}"/>
          </ac:picMkLst>
        </pc:picChg>
      </pc:sldChg>
      <pc:sldChg chg="addSp delSp modSp mod">
        <pc:chgData name="Neemias Informatica Lima" userId="b77af7bd85500281" providerId="LiveId" clId="{63F83E36-136B-499A-946C-958C6B1CC4FB}" dt="2023-07-26T16:52:42.720" v="398" actId="20577"/>
        <pc:sldMkLst>
          <pc:docMk/>
          <pc:sldMk cId="2857006406" sldId="287"/>
        </pc:sldMkLst>
        <pc:spChg chg="del">
          <ac:chgData name="Neemias Informatica Lima" userId="b77af7bd85500281" providerId="LiveId" clId="{63F83E36-136B-499A-946C-958C6B1CC4FB}" dt="2023-07-26T16:43:43.644" v="195" actId="478"/>
          <ac:spMkLst>
            <pc:docMk/>
            <pc:sldMk cId="2857006406" sldId="287"/>
            <ac:spMk id="2" creationId="{1E8DE22B-389A-220F-54B3-3FAF4A8AA4FA}"/>
          </ac:spMkLst>
        </pc:spChg>
        <pc:spChg chg="del">
          <ac:chgData name="Neemias Informatica Lima" userId="b77af7bd85500281" providerId="LiveId" clId="{63F83E36-136B-499A-946C-958C6B1CC4FB}" dt="2023-07-26T16:43:43.644" v="195" actId="478"/>
          <ac:spMkLst>
            <pc:docMk/>
            <pc:sldMk cId="2857006406" sldId="287"/>
            <ac:spMk id="3" creationId="{2E8B2BA2-4434-21D9-901A-1F93A9E261BE}"/>
          </ac:spMkLst>
        </pc:spChg>
        <pc:spChg chg="add mod">
          <ac:chgData name="Neemias Informatica Lima" userId="b77af7bd85500281" providerId="LiveId" clId="{63F83E36-136B-499A-946C-958C6B1CC4FB}" dt="2023-07-26T16:43:44.009" v="196"/>
          <ac:spMkLst>
            <pc:docMk/>
            <pc:sldMk cId="2857006406" sldId="287"/>
            <ac:spMk id="5" creationId="{DA0C34AA-9891-BE5C-D710-E947EF673265}"/>
          </ac:spMkLst>
        </pc:spChg>
        <pc:spChg chg="add mod">
          <ac:chgData name="Neemias Informatica Lima" userId="b77af7bd85500281" providerId="LiveId" clId="{63F83E36-136B-499A-946C-958C6B1CC4FB}" dt="2023-07-26T16:43:44.009" v="196"/>
          <ac:spMkLst>
            <pc:docMk/>
            <pc:sldMk cId="2857006406" sldId="287"/>
            <ac:spMk id="6" creationId="{CB4B54B1-3AF8-2E0A-3966-4845D91DB5F5}"/>
          </ac:spMkLst>
        </pc:spChg>
        <pc:spChg chg="mod">
          <ac:chgData name="Neemias Informatica Lima" userId="b77af7bd85500281" providerId="LiveId" clId="{63F83E36-136B-499A-946C-958C6B1CC4FB}" dt="2023-07-26T16:52:42.720" v="398" actId="20577"/>
          <ac:spMkLst>
            <pc:docMk/>
            <pc:sldMk cId="2857006406" sldId="287"/>
            <ac:spMk id="16" creationId="{28D68641-D640-4BD7-9D5B-B3803DCCF9B3}"/>
          </ac:spMkLst>
        </pc:spChg>
        <pc:picChg chg="del">
          <ac:chgData name="Neemias Informatica Lima" userId="b77af7bd85500281" providerId="LiveId" clId="{63F83E36-136B-499A-946C-958C6B1CC4FB}" dt="2023-07-26T16:43:43.644" v="195" actId="478"/>
          <ac:picMkLst>
            <pc:docMk/>
            <pc:sldMk cId="2857006406" sldId="287"/>
            <ac:picMk id="4" creationId="{EFF1346D-B7E7-A8F5-BFB4-C6858576D12E}"/>
          </ac:picMkLst>
        </pc:picChg>
        <pc:picChg chg="add mod">
          <ac:chgData name="Neemias Informatica Lima" userId="b77af7bd85500281" providerId="LiveId" clId="{63F83E36-136B-499A-946C-958C6B1CC4FB}" dt="2023-07-26T16:43:44.009" v="196"/>
          <ac:picMkLst>
            <pc:docMk/>
            <pc:sldMk cId="2857006406" sldId="287"/>
            <ac:picMk id="7" creationId="{A86564CC-2062-5BC8-E3CF-543B80053680}"/>
          </ac:picMkLst>
        </pc:picChg>
      </pc:sldChg>
      <pc:sldChg chg="modSp mod">
        <pc:chgData name="Neemias Informatica Lima" userId="b77af7bd85500281" providerId="LiveId" clId="{63F83E36-136B-499A-946C-958C6B1CC4FB}" dt="2023-07-26T16:36:03.324" v="84" actId="6549"/>
        <pc:sldMkLst>
          <pc:docMk/>
          <pc:sldMk cId="2630436816" sldId="288"/>
        </pc:sldMkLst>
        <pc:spChg chg="mod">
          <ac:chgData name="Neemias Informatica Lima" userId="b77af7bd85500281" providerId="LiveId" clId="{63F83E36-136B-499A-946C-958C6B1CC4FB}" dt="2023-07-26T16:29:05.863" v="61" actId="20577"/>
          <ac:spMkLst>
            <pc:docMk/>
            <pc:sldMk cId="2630436816" sldId="288"/>
            <ac:spMk id="2" creationId="{B2DBFDF4-96AF-72E1-6077-DC65A403A28C}"/>
          </ac:spMkLst>
        </pc:spChg>
        <pc:spChg chg="mod">
          <ac:chgData name="Neemias Informatica Lima" userId="b77af7bd85500281" providerId="LiveId" clId="{63F83E36-136B-499A-946C-958C6B1CC4FB}" dt="2023-07-26T16:29:23.872" v="62"/>
          <ac:spMkLst>
            <pc:docMk/>
            <pc:sldMk cId="2630436816" sldId="288"/>
            <ac:spMk id="3" creationId="{DD8BC2E5-6B5E-7D62-C6BD-C6B9C7CC2C93}"/>
          </ac:spMkLst>
        </pc:spChg>
        <pc:spChg chg="mod">
          <ac:chgData name="Neemias Informatica Lima" userId="b77af7bd85500281" providerId="LiveId" clId="{63F83E36-136B-499A-946C-958C6B1CC4FB}" dt="2023-07-26T16:36:03.324" v="84" actId="6549"/>
          <ac:spMkLst>
            <pc:docMk/>
            <pc:sldMk cId="2630436816" sldId="288"/>
            <ac:spMk id="13" creationId="{00000000-0000-0000-0000-000000000000}"/>
          </ac:spMkLst>
        </pc:spChg>
        <pc:spChg chg="mod">
          <ac:chgData name="Neemias Informatica Lima" userId="b77af7bd85500281" providerId="LiveId" clId="{63F83E36-136B-499A-946C-958C6B1CC4FB}" dt="2023-07-26T16:31:25.548" v="74"/>
          <ac:spMkLst>
            <pc:docMk/>
            <pc:sldMk cId="2630436816" sldId="288"/>
            <ac:spMk id="14" creationId="{00000000-0000-0000-0000-000000000000}"/>
          </ac:spMkLst>
        </pc:spChg>
      </pc:sldChg>
      <pc:sldChg chg="addSp delSp modSp mod">
        <pc:chgData name="Neemias Informatica Lima" userId="b77af7bd85500281" providerId="LiveId" clId="{63F83E36-136B-499A-946C-958C6B1CC4FB}" dt="2023-07-26T16:43:03.766" v="184"/>
        <pc:sldMkLst>
          <pc:docMk/>
          <pc:sldMk cId="3032827026" sldId="289"/>
        </pc:sldMkLst>
        <pc:spChg chg="del">
          <ac:chgData name="Neemias Informatica Lima" userId="b77af7bd85500281" providerId="LiveId" clId="{63F83E36-136B-499A-946C-958C6B1CC4FB}" dt="2023-07-26T16:43:03.232" v="183" actId="478"/>
          <ac:spMkLst>
            <pc:docMk/>
            <pc:sldMk cId="3032827026" sldId="289"/>
            <ac:spMk id="2" creationId="{FE4E2BDF-F109-10E4-6236-96A0A9AC2885}"/>
          </ac:spMkLst>
        </pc:spChg>
        <pc:spChg chg="del">
          <ac:chgData name="Neemias Informatica Lima" userId="b77af7bd85500281" providerId="LiveId" clId="{63F83E36-136B-499A-946C-958C6B1CC4FB}" dt="2023-07-26T16:43:03.232" v="183" actId="478"/>
          <ac:spMkLst>
            <pc:docMk/>
            <pc:sldMk cId="3032827026" sldId="289"/>
            <ac:spMk id="3" creationId="{0BAF4130-9F84-D237-EBBA-D979D8AB1936}"/>
          </ac:spMkLst>
        </pc:spChg>
        <pc:spChg chg="add mod">
          <ac:chgData name="Neemias Informatica Lima" userId="b77af7bd85500281" providerId="LiveId" clId="{63F83E36-136B-499A-946C-958C6B1CC4FB}" dt="2023-07-26T16:43:03.766" v="184"/>
          <ac:spMkLst>
            <pc:docMk/>
            <pc:sldMk cId="3032827026" sldId="289"/>
            <ac:spMk id="5" creationId="{5261C79E-15C2-5F75-C375-B7C7889A38EA}"/>
          </ac:spMkLst>
        </pc:spChg>
        <pc:spChg chg="add mod">
          <ac:chgData name="Neemias Informatica Lima" userId="b77af7bd85500281" providerId="LiveId" clId="{63F83E36-136B-499A-946C-958C6B1CC4FB}" dt="2023-07-26T16:43:03.766" v="184"/>
          <ac:spMkLst>
            <pc:docMk/>
            <pc:sldMk cId="3032827026" sldId="289"/>
            <ac:spMk id="6" creationId="{DA4E34B3-D1D8-0E8D-8360-38F781A459F3}"/>
          </ac:spMkLst>
        </pc:spChg>
        <pc:spChg chg="mod">
          <ac:chgData name="Neemias Informatica Lima" userId="b77af7bd85500281" providerId="LiveId" clId="{63F83E36-136B-499A-946C-958C6B1CC4FB}" dt="2023-07-26T16:42:36.098" v="178" actId="313"/>
          <ac:spMkLst>
            <pc:docMk/>
            <pc:sldMk cId="3032827026" sldId="289"/>
            <ac:spMk id="12" creationId="{A64B78EF-EDA8-421A-88C9-45544BBCA9D1}"/>
          </ac:spMkLst>
        </pc:spChg>
        <pc:spChg chg="mod">
          <ac:chgData name="Neemias Informatica Lima" userId="b77af7bd85500281" providerId="LiveId" clId="{63F83E36-136B-499A-946C-958C6B1CC4FB}" dt="2023-07-26T16:40:10.492" v="129"/>
          <ac:spMkLst>
            <pc:docMk/>
            <pc:sldMk cId="3032827026" sldId="289"/>
            <ac:spMk id="14" creationId="{00000000-0000-0000-0000-000000000000}"/>
          </ac:spMkLst>
        </pc:spChg>
        <pc:picChg chg="del">
          <ac:chgData name="Neemias Informatica Lima" userId="b77af7bd85500281" providerId="LiveId" clId="{63F83E36-136B-499A-946C-958C6B1CC4FB}" dt="2023-07-26T16:43:03.232" v="183" actId="478"/>
          <ac:picMkLst>
            <pc:docMk/>
            <pc:sldMk cId="3032827026" sldId="289"/>
            <ac:picMk id="4" creationId="{AFF6627B-9755-5EB9-6118-EFE8F3E435A0}"/>
          </ac:picMkLst>
        </pc:picChg>
        <pc:picChg chg="add mod">
          <ac:chgData name="Neemias Informatica Lima" userId="b77af7bd85500281" providerId="LiveId" clId="{63F83E36-136B-499A-946C-958C6B1CC4FB}" dt="2023-07-26T16:43:03.766" v="184"/>
          <ac:picMkLst>
            <pc:docMk/>
            <pc:sldMk cId="3032827026" sldId="289"/>
            <ac:picMk id="7" creationId="{483E0E3C-63CE-9138-A01C-1EDC34E7F42E}"/>
          </ac:picMkLst>
        </pc:picChg>
      </pc:sldChg>
      <pc:sldChg chg="addSp delSp modSp mod">
        <pc:chgData name="Neemias Informatica Lima" userId="b77af7bd85500281" providerId="LiveId" clId="{63F83E36-136B-499A-946C-958C6B1CC4FB}" dt="2023-07-26T16:47:37.567" v="255" actId="6549"/>
        <pc:sldMkLst>
          <pc:docMk/>
          <pc:sldMk cId="3772032319" sldId="290"/>
        </pc:sldMkLst>
        <pc:spChg chg="del">
          <ac:chgData name="Neemias Informatica Lima" userId="b77af7bd85500281" providerId="LiveId" clId="{63F83E36-136B-499A-946C-958C6B1CC4FB}" dt="2023-07-26T16:43:25.144" v="189" actId="478"/>
          <ac:spMkLst>
            <pc:docMk/>
            <pc:sldMk cId="3772032319" sldId="290"/>
            <ac:spMk id="2" creationId="{FDB7FD21-8963-299F-FD0E-CCDCD0712058}"/>
          </ac:spMkLst>
        </pc:spChg>
        <pc:spChg chg="del">
          <ac:chgData name="Neemias Informatica Lima" userId="b77af7bd85500281" providerId="LiveId" clId="{63F83E36-136B-499A-946C-958C6B1CC4FB}" dt="2023-07-26T16:43:25.144" v="189" actId="478"/>
          <ac:spMkLst>
            <pc:docMk/>
            <pc:sldMk cId="3772032319" sldId="290"/>
            <ac:spMk id="3" creationId="{078A768A-0E8C-C2C1-3A91-C3B4E44E7D73}"/>
          </ac:spMkLst>
        </pc:spChg>
        <pc:spChg chg="add mod">
          <ac:chgData name="Neemias Informatica Lima" userId="b77af7bd85500281" providerId="LiveId" clId="{63F83E36-136B-499A-946C-958C6B1CC4FB}" dt="2023-07-26T16:43:25.461" v="190"/>
          <ac:spMkLst>
            <pc:docMk/>
            <pc:sldMk cId="3772032319" sldId="290"/>
            <ac:spMk id="5" creationId="{A0A33FB6-329C-7632-2B30-C7A0633BEC96}"/>
          </ac:spMkLst>
        </pc:spChg>
        <pc:spChg chg="add mod">
          <ac:chgData name="Neemias Informatica Lima" userId="b77af7bd85500281" providerId="LiveId" clId="{63F83E36-136B-499A-946C-958C6B1CC4FB}" dt="2023-07-26T16:43:25.461" v="190"/>
          <ac:spMkLst>
            <pc:docMk/>
            <pc:sldMk cId="3772032319" sldId="290"/>
            <ac:spMk id="6" creationId="{F2C45AFB-432F-22AE-9ECF-ADC3B32EFB13}"/>
          </ac:spMkLst>
        </pc:spChg>
        <pc:spChg chg="mod">
          <ac:chgData name="Neemias Informatica Lima" userId="b77af7bd85500281" providerId="LiveId" clId="{63F83E36-136B-499A-946C-958C6B1CC4FB}" dt="2023-07-26T16:47:37.567" v="255" actId="6549"/>
          <ac:spMkLst>
            <pc:docMk/>
            <pc:sldMk cId="3772032319" sldId="290"/>
            <ac:spMk id="12" creationId="{8D5A143D-15FB-4DFE-B0EC-FEEB77A92B2C}"/>
          </ac:spMkLst>
        </pc:spChg>
        <pc:spChg chg="mod">
          <ac:chgData name="Neemias Informatica Lima" userId="b77af7bd85500281" providerId="LiveId" clId="{63F83E36-136B-499A-946C-958C6B1CC4FB}" dt="2023-07-26T16:45:23.801" v="212"/>
          <ac:spMkLst>
            <pc:docMk/>
            <pc:sldMk cId="3772032319" sldId="290"/>
            <ac:spMk id="14" creationId="{00000000-0000-0000-0000-000000000000}"/>
          </ac:spMkLst>
        </pc:spChg>
        <pc:picChg chg="del">
          <ac:chgData name="Neemias Informatica Lima" userId="b77af7bd85500281" providerId="LiveId" clId="{63F83E36-136B-499A-946C-958C6B1CC4FB}" dt="2023-07-26T16:43:25.144" v="189" actId="478"/>
          <ac:picMkLst>
            <pc:docMk/>
            <pc:sldMk cId="3772032319" sldId="290"/>
            <ac:picMk id="4" creationId="{06496379-D23E-2947-80DE-B630756F9DB5}"/>
          </ac:picMkLst>
        </pc:picChg>
        <pc:picChg chg="add mod">
          <ac:chgData name="Neemias Informatica Lima" userId="b77af7bd85500281" providerId="LiveId" clId="{63F83E36-136B-499A-946C-958C6B1CC4FB}" dt="2023-07-26T16:43:25.461" v="190"/>
          <ac:picMkLst>
            <pc:docMk/>
            <pc:sldMk cId="3772032319" sldId="290"/>
            <ac:picMk id="7" creationId="{8E075B9D-7067-A8F1-DD2C-515A59057E8D}"/>
          </ac:picMkLst>
        </pc:picChg>
      </pc:sldChg>
      <pc:sldChg chg="addSp delSp modSp mod">
        <pc:chgData name="Neemias Informatica Lima" userId="b77af7bd85500281" providerId="LiveId" clId="{63F83E36-136B-499A-946C-958C6B1CC4FB}" dt="2023-07-26T16:49:13.452" v="303" actId="6549"/>
        <pc:sldMkLst>
          <pc:docMk/>
          <pc:sldMk cId="1768216317" sldId="291"/>
        </pc:sldMkLst>
        <pc:spChg chg="del">
          <ac:chgData name="Neemias Informatica Lima" userId="b77af7bd85500281" providerId="LiveId" clId="{63F83E36-136B-499A-946C-958C6B1CC4FB}" dt="2023-07-26T16:43:35.599" v="193" actId="478"/>
          <ac:spMkLst>
            <pc:docMk/>
            <pc:sldMk cId="1768216317" sldId="291"/>
            <ac:spMk id="2" creationId="{44DA53E3-00AA-72D8-EE4F-211A1C9E98BB}"/>
          </ac:spMkLst>
        </pc:spChg>
        <pc:spChg chg="del">
          <ac:chgData name="Neemias Informatica Lima" userId="b77af7bd85500281" providerId="LiveId" clId="{63F83E36-136B-499A-946C-958C6B1CC4FB}" dt="2023-07-26T16:43:35.599" v="193" actId="478"/>
          <ac:spMkLst>
            <pc:docMk/>
            <pc:sldMk cId="1768216317" sldId="291"/>
            <ac:spMk id="3" creationId="{A0848657-A8BC-25DD-34AB-A9409B934631}"/>
          </ac:spMkLst>
        </pc:spChg>
        <pc:spChg chg="add mod">
          <ac:chgData name="Neemias Informatica Lima" userId="b77af7bd85500281" providerId="LiveId" clId="{63F83E36-136B-499A-946C-958C6B1CC4FB}" dt="2023-07-26T16:43:36.373" v="194"/>
          <ac:spMkLst>
            <pc:docMk/>
            <pc:sldMk cId="1768216317" sldId="291"/>
            <ac:spMk id="5" creationId="{F22479E3-CE25-C54B-6B52-C3CA71BEFD6B}"/>
          </ac:spMkLst>
        </pc:spChg>
        <pc:spChg chg="add mod">
          <ac:chgData name="Neemias Informatica Lima" userId="b77af7bd85500281" providerId="LiveId" clId="{63F83E36-136B-499A-946C-958C6B1CC4FB}" dt="2023-07-26T16:43:36.373" v="194"/>
          <ac:spMkLst>
            <pc:docMk/>
            <pc:sldMk cId="1768216317" sldId="291"/>
            <ac:spMk id="6" creationId="{77750F1F-96B7-EF35-BE10-0224D385B1AE}"/>
          </ac:spMkLst>
        </pc:spChg>
        <pc:spChg chg="mod">
          <ac:chgData name="Neemias Informatica Lima" userId="b77af7bd85500281" providerId="LiveId" clId="{63F83E36-136B-499A-946C-958C6B1CC4FB}" dt="2023-07-26T16:49:13.452" v="303" actId="6549"/>
          <ac:spMkLst>
            <pc:docMk/>
            <pc:sldMk cId="1768216317" sldId="291"/>
            <ac:spMk id="12" creationId="{FD5EC092-AC81-4728-9A45-4C4BB5B95C65}"/>
          </ac:spMkLst>
        </pc:spChg>
        <pc:spChg chg="mod">
          <ac:chgData name="Neemias Informatica Lima" userId="b77af7bd85500281" providerId="LiveId" clId="{63F83E36-136B-499A-946C-958C6B1CC4FB}" dt="2023-07-26T16:47:57.977" v="261"/>
          <ac:spMkLst>
            <pc:docMk/>
            <pc:sldMk cId="1768216317" sldId="291"/>
            <ac:spMk id="14" creationId="{00000000-0000-0000-0000-000000000000}"/>
          </ac:spMkLst>
        </pc:spChg>
        <pc:picChg chg="del">
          <ac:chgData name="Neemias Informatica Lima" userId="b77af7bd85500281" providerId="LiveId" clId="{63F83E36-136B-499A-946C-958C6B1CC4FB}" dt="2023-07-26T16:43:35.599" v="193" actId="478"/>
          <ac:picMkLst>
            <pc:docMk/>
            <pc:sldMk cId="1768216317" sldId="291"/>
            <ac:picMk id="4" creationId="{0C1806C6-45FA-8AA1-8F30-BCE493B916DE}"/>
          </ac:picMkLst>
        </pc:picChg>
        <pc:picChg chg="add mod">
          <ac:chgData name="Neemias Informatica Lima" userId="b77af7bd85500281" providerId="LiveId" clId="{63F83E36-136B-499A-946C-958C6B1CC4FB}" dt="2023-07-26T16:43:36.373" v="194"/>
          <ac:picMkLst>
            <pc:docMk/>
            <pc:sldMk cId="1768216317" sldId="291"/>
            <ac:picMk id="7" creationId="{83F2E7C0-D8A1-45CC-2D1F-20B7B3996BBD}"/>
          </ac:picMkLst>
        </pc:picChg>
      </pc:sldChg>
      <pc:sldChg chg="addSp delSp modSp mod">
        <pc:chgData name="Neemias Informatica Lima" userId="b77af7bd85500281" providerId="LiveId" clId="{63F83E36-136B-499A-946C-958C6B1CC4FB}" dt="2023-07-26T16:51:20.833" v="360" actId="6549"/>
        <pc:sldMkLst>
          <pc:docMk/>
          <pc:sldMk cId="3757265641" sldId="292"/>
        </pc:sldMkLst>
        <pc:spChg chg="del">
          <ac:chgData name="Neemias Informatica Lima" userId="b77af7bd85500281" providerId="LiveId" clId="{63F83E36-136B-499A-946C-958C6B1CC4FB}" dt="2023-07-26T16:43:55.227" v="199" actId="478"/>
          <ac:spMkLst>
            <pc:docMk/>
            <pc:sldMk cId="3757265641" sldId="292"/>
            <ac:spMk id="2" creationId="{CFB58F06-C958-042D-7DBC-7CFF09DE3D73}"/>
          </ac:spMkLst>
        </pc:spChg>
        <pc:spChg chg="del">
          <ac:chgData name="Neemias Informatica Lima" userId="b77af7bd85500281" providerId="LiveId" clId="{63F83E36-136B-499A-946C-958C6B1CC4FB}" dt="2023-07-26T16:43:55.227" v="199" actId="478"/>
          <ac:spMkLst>
            <pc:docMk/>
            <pc:sldMk cId="3757265641" sldId="292"/>
            <ac:spMk id="3" creationId="{0610BAC7-5F28-2AA9-2BA2-49C4BA97122F}"/>
          </ac:spMkLst>
        </pc:spChg>
        <pc:spChg chg="add mod">
          <ac:chgData name="Neemias Informatica Lima" userId="b77af7bd85500281" providerId="LiveId" clId="{63F83E36-136B-499A-946C-958C6B1CC4FB}" dt="2023-07-26T16:43:55.609" v="200"/>
          <ac:spMkLst>
            <pc:docMk/>
            <pc:sldMk cId="3757265641" sldId="292"/>
            <ac:spMk id="5" creationId="{6F9FF058-E979-DDD1-47AF-7160FB6670B1}"/>
          </ac:spMkLst>
        </pc:spChg>
        <pc:spChg chg="add mod">
          <ac:chgData name="Neemias Informatica Lima" userId="b77af7bd85500281" providerId="LiveId" clId="{63F83E36-136B-499A-946C-958C6B1CC4FB}" dt="2023-07-26T16:43:55.609" v="200"/>
          <ac:spMkLst>
            <pc:docMk/>
            <pc:sldMk cId="3757265641" sldId="292"/>
            <ac:spMk id="6" creationId="{12FB2A76-82AF-B7BB-8D53-F142EC8D81A2}"/>
          </ac:spMkLst>
        </pc:spChg>
        <pc:spChg chg="mod">
          <ac:chgData name="Neemias Informatica Lima" userId="b77af7bd85500281" providerId="LiveId" clId="{63F83E36-136B-499A-946C-958C6B1CC4FB}" dt="2023-07-26T16:51:20.833" v="360" actId="6549"/>
          <ac:spMkLst>
            <pc:docMk/>
            <pc:sldMk cId="3757265641" sldId="292"/>
            <ac:spMk id="12" creationId="{1EC42BAA-B890-43DD-B4F0-9AB5685AF2FE}"/>
          </ac:spMkLst>
        </pc:spChg>
        <pc:spChg chg="mod">
          <ac:chgData name="Neemias Informatica Lima" userId="b77af7bd85500281" providerId="LiveId" clId="{63F83E36-136B-499A-946C-958C6B1CC4FB}" dt="2023-07-26T16:49:44.909" v="313"/>
          <ac:spMkLst>
            <pc:docMk/>
            <pc:sldMk cId="3757265641" sldId="292"/>
            <ac:spMk id="14" creationId="{00000000-0000-0000-0000-000000000000}"/>
          </ac:spMkLst>
        </pc:spChg>
        <pc:picChg chg="del">
          <ac:chgData name="Neemias Informatica Lima" userId="b77af7bd85500281" providerId="LiveId" clId="{63F83E36-136B-499A-946C-958C6B1CC4FB}" dt="2023-07-26T16:43:55.227" v="199" actId="478"/>
          <ac:picMkLst>
            <pc:docMk/>
            <pc:sldMk cId="3757265641" sldId="292"/>
            <ac:picMk id="4" creationId="{D88E035A-5A86-8F27-A52F-B26B2E7464FD}"/>
          </ac:picMkLst>
        </pc:picChg>
        <pc:picChg chg="add mod">
          <ac:chgData name="Neemias Informatica Lima" userId="b77af7bd85500281" providerId="LiveId" clId="{63F83E36-136B-499A-946C-958C6B1CC4FB}" dt="2023-07-26T16:43:55.609" v="200"/>
          <ac:picMkLst>
            <pc:docMk/>
            <pc:sldMk cId="3757265641" sldId="292"/>
            <ac:picMk id="7" creationId="{46E1C0F7-2DD9-A110-568C-1AA51E479361}"/>
          </ac:picMkLst>
        </pc:picChg>
      </pc:sldChg>
      <pc:sldChg chg="addSp delSp modSp mod">
        <pc:chgData name="Neemias Informatica Lima" userId="b77af7bd85500281" providerId="LiveId" clId="{63F83E36-136B-499A-946C-958C6B1CC4FB}" dt="2023-07-26T16:52:21.851" v="391" actId="6549"/>
        <pc:sldMkLst>
          <pc:docMk/>
          <pc:sldMk cId="3114938747" sldId="293"/>
        </pc:sldMkLst>
        <pc:spChg chg="del">
          <ac:chgData name="Neemias Informatica Lima" userId="b77af7bd85500281" providerId="LiveId" clId="{63F83E36-136B-499A-946C-958C6B1CC4FB}" dt="2023-07-26T16:43:49.460" v="197" actId="478"/>
          <ac:spMkLst>
            <pc:docMk/>
            <pc:sldMk cId="3114938747" sldId="293"/>
            <ac:spMk id="2" creationId="{A43BBF43-EAAC-F4C6-AC04-B886DD5D3640}"/>
          </ac:spMkLst>
        </pc:spChg>
        <pc:spChg chg="del">
          <ac:chgData name="Neemias Informatica Lima" userId="b77af7bd85500281" providerId="LiveId" clId="{63F83E36-136B-499A-946C-958C6B1CC4FB}" dt="2023-07-26T16:43:49.460" v="197" actId="478"/>
          <ac:spMkLst>
            <pc:docMk/>
            <pc:sldMk cId="3114938747" sldId="293"/>
            <ac:spMk id="3" creationId="{A1FBD531-C6E6-0117-6ECE-55FEAD375656}"/>
          </ac:spMkLst>
        </pc:spChg>
        <pc:spChg chg="add mod">
          <ac:chgData name="Neemias Informatica Lima" userId="b77af7bd85500281" providerId="LiveId" clId="{63F83E36-136B-499A-946C-958C6B1CC4FB}" dt="2023-07-26T16:43:49.745" v="198"/>
          <ac:spMkLst>
            <pc:docMk/>
            <pc:sldMk cId="3114938747" sldId="293"/>
            <ac:spMk id="5" creationId="{7DD4C4FB-2A7D-395D-836D-293DC40A987D}"/>
          </ac:spMkLst>
        </pc:spChg>
        <pc:spChg chg="add mod">
          <ac:chgData name="Neemias Informatica Lima" userId="b77af7bd85500281" providerId="LiveId" clId="{63F83E36-136B-499A-946C-958C6B1CC4FB}" dt="2023-07-26T16:43:49.745" v="198"/>
          <ac:spMkLst>
            <pc:docMk/>
            <pc:sldMk cId="3114938747" sldId="293"/>
            <ac:spMk id="6" creationId="{FDED5079-90E2-F40B-C762-E46C20B157AA}"/>
          </ac:spMkLst>
        </pc:spChg>
        <pc:spChg chg="mod">
          <ac:chgData name="Neemias Informatica Lima" userId="b77af7bd85500281" providerId="LiveId" clId="{63F83E36-136B-499A-946C-958C6B1CC4FB}" dt="2023-07-26T16:52:21.851" v="391" actId="6549"/>
          <ac:spMkLst>
            <pc:docMk/>
            <pc:sldMk cId="3114938747" sldId="293"/>
            <ac:spMk id="16" creationId="{CFC8B9D9-C6ED-4706-A104-65D118A5B7F9}"/>
          </ac:spMkLst>
        </pc:spChg>
        <pc:picChg chg="del">
          <ac:chgData name="Neemias Informatica Lima" userId="b77af7bd85500281" providerId="LiveId" clId="{63F83E36-136B-499A-946C-958C6B1CC4FB}" dt="2023-07-26T16:43:49.460" v="197" actId="478"/>
          <ac:picMkLst>
            <pc:docMk/>
            <pc:sldMk cId="3114938747" sldId="293"/>
            <ac:picMk id="4" creationId="{899329AA-07E2-ADBD-96E1-ABA0D2463E23}"/>
          </ac:picMkLst>
        </pc:picChg>
        <pc:picChg chg="add mod">
          <ac:chgData name="Neemias Informatica Lima" userId="b77af7bd85500281" providerId="LiveId" clId="{63F83E36-136B-499A-946C-958C6B1CC4FB}" dt="2023-07-26T16:43:49.745" v="198"/>
          <ac:picMkLst>
            <pc:docMk/>
            <pc:sldMk cId="3114938747" sldId="293"/>
            <ac:picMk id="7" creationId="{057E3C6B-3476-45F1-B423-D014A13FE200}"/>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Informatica Lima" userId="b77af7bd85500281" providerId="LiveId" clId="{016094A8-932D-4BF8-9589-AF4238DE768E}"/>
    <pc:docChg chg="undo redo custSel modSld">
      <pc:chgData name="Neemias Informatica Lima" userId="b77af7bd85500281" providerId="LiveId" clId="{016094A8-932D-4BF8-9589-AF4238DE768E}" dt="2023-07-26T16:17:41.601" v="443" actId="6549"/>
      <pc:docMkLst>
        <pc:docMk/>
      </pc:docMkLst>
      <pc:sldChg chg="addSp delSp modSp mod">
        <pc:chgData name="Neemias Informatica Lima" userId="b77af7bd85500281" providerId="LiveId" clId="{016094A8-932D-4BF8-9589-AF4238DE768E}" dt="2023-07-26T15:55:53.932" v="31" actId="14100"/>
        <pc:sldMkLst>
          <pc:docMk/>
          <pc:sldMk cId="2232331225" sldId="280"/>
        </pc:sldMkLst>
        <pc:spChg chg="mod">
          <ac:chgData name="Neemias Informatica Lima" userId="b77af7bd85500281" providerId="LiveId" clId="{016094A8-932D-4BF8-9589-AF4238DE768E}" dt="2023-07-26T15:53:56.002" v="2"/>
          <ac:spMkLst>
            <pc:docMk/>
            <pc:sldMk cId="2232331225" sldId="280"/>
            <ac:spMk id="6" creationId="{00000000-0000-0000-0000-000000000000}"/>
          </ac:spMkLst>
        </pc:spChg>
        <pc:spChg chg="mod">
          <ac:chgData name="Neemias Informatica Lima" userId="b77af7bd85500281" providerId="LiveId" clId="{016094A8-932D-4BF8-9589-AF4238DE768E}" dt="2023-07-26T15:54:10.057" v="9" actId="20577"/>
          <ac:spMkLst>
            <pc:docMk/>
            <pc:sldMk cId="2232331225" sldId="280"/>
            <ac:spMk id="7" creationId="{00000000-0000-0000-0000-000000000000}"/>
          </ac:spMkLst>
        </pc:spChg>
        <pc:spChg chg="mod">
          <ac:chgData name="Neemias Informatica Lima" userId="b77af7bd85500281" providerId="LiveId" clId="{016094A8-932D-4BF8-9589-AF4238DE768E}" dt="2023-07-26T15:54:31.546" v="16" actId="6549"/>
          <ac:spMkLst>
            <pc:docMk/>
            <pc:sldMk cId="2232331225" sldId="280"/>
            <ac:spMk id="9" creationId="{00000000-0000-0000-0000-000000000000}"/>
          </ac:spMkLst>
        </pc:spChg>
        <pc:spChg chg="mod">
          <ac:chgData name="Neemias Informatica Lima" userId="b77af7bd85500281" providerId="LiveId" clId="{016094A8-932D-4BF8-9589-AF4238DE768E}" dt="2023-07-26T15:54:04.086" v="5" actId="20577"/>
          <ac:spMkLst>
            <pc:docMk/>
            <pc:sldMk cId="2232331225" sldId="280"/>
            <ac:spMk id="11" creationId="{00000000-0000-0000-0000-000000000000}"/>
          </ac:spMkLst>
        </pc:spChg>
        <pc:spChg chg="mod">
          <ac:chgData name="Neemias Informatica Lima" userId="b77af7bd85500281" providerId="LiveId" clId="{016094A8-932D-4BF8-9589-AF4238DE768E}" dt="2023-07-26T15:54:50.470" v="21" actId="6549"/>
          <ac:spMkLst>
            <pc:docMk/>
            <pc:sldMk cId="2232331225" sldId="280"/>
            <ac:spMk id="16" creationId="{00000000-0000-0000-0000-000000000000}"/>
          </ac:spMkLst>
        </pc:spChg>
        <pc:picChg chg="add mod">
          <ac:chgData name="Neemias Informatica Lima" userId="b77af7bd85500281" providerId="LiveId" clId="{016094A8-932D-4BF8-9589-AF4238DE768E}" dt="2023-07-26T15:55:53.932" v="31" actId="14100"/>
          <ac:picMkLst>
            <pc:docMk/>
            <pc:sldMk cId="2232331225" sldId="280"/>
            <ac:picMk id="3" creationId="{E00D0E42-8B9F-DE00-C4BC-3718F2B63673}"/>
          </ac:picMkLst>
        </pc:picChg>
        <pc:picChg chg="del">
          <ac:chgData name="Neemias Informatica Lima" userId="b77af7bd85500281" providerId="LiveId" clId="{016094A8-932D-4BF8-9589-AF4238DE768E}" dt="2023-07-26T15:54:00.631" v="3" actId="478"/>
          <ac:picMkLst>
            <pc:docMk/>
            <pc:sldMk cId="2232331225" sldId="280"/>
            <ac:picMk id="14" creationId="{4956ACF0-5B64-BB6C-250A-31CBE6FF33F4}"/>
          </ac:picMkLst>
        </pc:picChg>
      </pc:sldChg>
      <pc:sldChg chg="addSp delSp modSp mod">
        <pc:chgData name="Neemias Informatica Lima" userId="b77af7bd85500281" providerId="LiveId" clId="{016094A8-932D-4BF8-9589-AF4238DE768E}" dt="2023-07-26T16:05:23.401" v="74" actId="20577"/>
        <pc:sldMkLst>
          <pc:docMk/>
          <pc:sldMk cId="2103443556" sldId="281"/>
        </pc:sldMkLst>
        <pc:spChg chg="mod">
          <ac:chgData name="Neemias Informatica Lima" userId="b77af7bd85500281" providerId="LiveId" clId="{016094A8-932D-4BF8-9589-AF4238DE768E}" dt="2023-07-26T16:05:23.401" v="74" actId="20577"/>
          <ac:spMkLst>
            <pc:docMk/>
            <pc:sldMk cId="2103443556" sldId="281"/>
            <ac:spMk id="8" creationId="{00000000-0000-0000-0000-000000000000}"/>
          </ac:spMkLst>
        </pc:spChg>
        <pc:spChg chg="mod">
          <ac:chgData name="Neemias Informatica Lima" userId="b77af7bd85500281" providerId="LiveId" clId="{016094A8-932D-4BF8-9589-AF4238DE768E}" dt="2023-07-26T16:02:37.369" v="42" actId="20577"/>
          <ac:spMkLst>
            <pc:docMk/>
            <pc:sldMk cId="2103443556" sldId="281"/>
            <ac:spMk id="11" creationId="{00000000-0000-0000-0000-000000000000}"/>
          </ac:spMkLst>
        </pc:spChg>
        <pc:spChg chg="mod">
          <ac:chgData name="Neemias Informatica Lima" userId="b77af7bd85500281" providerId="LiveId" clId="{016094A8-932D-4BF8-9589-AF4238DE768E}" dt="2023-07-26T16:02:03.623" v="34"/>
          <ac:spMkLst>
            <pc:docMk/>
            <pc:sldMk cId="2103443556" sldId="281"/>
            <ac:spMk id="18" creationId="{00000000-0000-0000-0000-000000000000}"/>
          </ac:spMkLst>
        </pc:spChg>
        <pc:picChg chg="add mod">
          <ac:chgData name="Neemias Informatica Lima" userId="b77af7bd85500281" providerId="LiveId" clId="{016094A8-932D-4BF8-9589-AF4238DE768E}" dt="2023-07-26T16:02:27.124" v="41" actId="14100"/>
          <ac:picMkLst>
            <pc:docMk/>
            <pc:sldMk cId="2103443556" sldId="281"/>
            <ac:picMk id="2" creationId="{E00D0E42-8B9F-DE00-C4BC-3718F2B63673}"/>
          </ac:picMkLst>
        </pc:picChg>
        <pc:picChg chg="del">
          <ac:chgData name="Neemias Informatica Lima" userId="b77af7bd85500281" providerId="LiveId" clId="{016094A8-932D-4BF8-9589-AF4238DE768E}" dt="2023-07-26T16:02:11.100" v="35" actId="478"/>
          <ac:picMkLst>
            <pc:docMk/>
            <pc:sldMk cId="2103443556" sldId="281"/>
            <ac:picMk id="4" creationId="{0401683E-6619-33FD-E0CA-0A94716BB2D0}"/>
          </ac:picMkLst>
        </pc:picChg>
      </pc:sldChg>
      <pc:sldChg chg="addSp delSp modSp mod">
        <pc:chgData name="Neemias Informatica Lima" userId="b77af7bd85500281" providerId="LiveId" clId="{016094A8-932D-4BF8-9589-AF4238DE768E}" dt="2023-07-26T16:07:24.656" v="132" actId="6549"/>
        <pc:sldMkLst>
          <pc:docMk/>
          <pc:sldMk cId="3683219421" sldId="282"/>
        </pc:sldMkLst>
        <pc:spChg chg="add mod">
          <ac:chgData name="Neemias Informatica Lima" userId="b77af7bd85500281" providerId="LiveId" clId="{016094A8-932D-4BF8-9589-AF4238DE768E}" dt="2023-07-26T16:02:57.639" v="46"/>
          <ac:spMkLst>
            <pc:docMk/>
            <pc:sldMk cId="3683219421" sldId="282"/>
            <ac:spMk id="2" creationId="{A90904FE-64F9-B872-4CDB-ED4D4BD652EE}"/>
          </ac:spMkLst>
        </pc:spChg>
        <pc:spChg chg="add mod">
          <ac:chgData name="Neemias Informatica Lima" userId="b77af7bd85500281" providerId="LiveId" clId="{016094A8-932D-4BF8-9589-AF4238DE768E}" dt="2023-07-26T16:02:57.639" v="46"/>
          <ac:spMkLst>
            <pc:docMk/>
            <pc:sldMk cId="3683219421" sldId="282"/>
            <ac:spMk id="4" creationId="{8542AA9C-1131-5803-BCEA-23110E7F780F}"/>
          </ac:spMkLst>
        </pc:spChg>
        <pc:spChg chg="del">
          <ac:chgData name="Neemias Informatica Lima" userId="b77af7bd85500281" providerId="LiveId" clId="{016094A8-932D-4BF8-9589-AF4238DE768E}" dt="2023-07-26T16:02:57.196" v="45" actId="478"/>
          <ac:spMkLst>
            <pc:docMk/>
            <pc:sldMk cId="3683219421" sldId="282"/>
            <ac:spMk id="7" creationId="{819A9ECA-D30A-D6C9-81C6-EA9DE94C92E9}"/>
          </ac:spMkLst>
        </pc:spChg>
        <pc:spChg chg="del">
          <ac:chgData name="Neemias Informatica Lima" userId="b77af7bd85500281" providerId="LiveId" clId="{016094A8-932D-4BF8-9589-AF4238DE768E}" dt="2023-07-26T16:02:57.196" v="45" actId="478"/>
          <ac:spMkLst>
            <pc:docMk/>
            <pc:sldMk cId="3683219421" sldId="282"/>
            <ac:spMk id="8" creationId="{406832D3-51D0-D681-ABC6-D5AA21F8B4C4}"/>
          </ac:spMkLst>
        </pc:spChg>
        <pc:spChg chg="mod">
          <ac:chgData name="Neemias Informatica Lima" userId="b77af7bd85500281" providerId="LiveId" clId="{016094A8-932D-4BF8-9589-AF4238DE768E}" dt="2023-07-26T16:07:24.656" v="132" actId="6549"/>
          <ac:spMkLst>
            <pc:docMk/>
            <pc:sldMk cId="3683219421" sldId="282"/>
            <ac:spMk id="12" creationId="{00000000-0000-0000-0000-000000000000}"/>
          </ac:spMkLst>
        </pc:spChg>
        <pc:spChg chg="mod">
          <ac:chgData name="Neemias Informatica Lima" userId="b77af7bd85500281" providerId="LiveId" clId="{016094A8-932D-4BF8-9589-AF4238DE768E}" dt="2023-07-26T16:05:42.612" v="84"/>
          <ac:spMkLst>
            <pc:docMk/>
            <pc:sldMk cId="3683219421" sldId="282"/>
            <ac:spMk id="14" creationId="{00000000-0000-0000-0000-000000000000}"/>
          </ac:spMkLst>
        </pc:spChg>
        <pc:picChg chg="add mod">
          <ac:chgData name="Neemias Informatica Lima" userId="b77af7bd85500281" providerId="LiveId" clId="{016094A8-932D-4BF8-9589-AF4238DE768E}" dt="2023-07-26T16:02:57.639" v="46"/>
          <ac:picMkLst>
            <pc:docMk/>
            <pc:sldMk cId="3683219421" sldId="282"/>
            <ac:picMk id="5" creationId="{3F7F33FA-5B05-CF39-D9F1-41B227523931}"/>
          </ac:picMkLst>
        </pc:picChg>
        <pc:picChg chg="del">
          <ac:chgData name="Neemias Informatica Lima" userId="b77af7bd85500281" providerId="LiveId" clId="{016094A8-932D-4BF8-9589-AF4238DE768E}" dt="2023-07-26T16:02:57.196" v="45" actId="478"/>
          <ac:picMkLst>
            <pc:docMk/>
            <pc:sldMk cId="3683219421" sldId="282"/>
            <ac:picMk id="9" creationId="{E4E7D18B-2663-8020-BA36-B88543827227}"/>
          </ac:picMkLst>
        </pc:picChg>
      </pc:sldChg>
      <pc:sldChg chg="addSp delSp modSp mod">
        <pc:chgData name="Neemias Informatica Lima" userId="b77af7bd85500281" providerId="LiveId" clId="{016094A8-932D-4BF8-9589-AF4238DE768E}" dt="2023-07-26T16:09:49.163" v="216" actId="20577"/>
        <pc:sldMkLst>
          <pc:docMk/>
          <pc:sldMk cId="3902406419" sldId="283"/>
        </pc:sldMkLst>
        <pc:spChg chg="add mod">
          <ac:chgData name="Neemias Informatica Lima" userId="b77af7bd85500281" providerId="LiveId" clId="{016094A8-932D-4BF8-9589-AF4238DE768E}" dt="2023-07-26T16:03:58.240" v="48"/>
          <ac:spMkLst>
            <pc:docMk/>
            <pc:sldMk cId="3902406419" sldId="283"/>
            <ac:spMk id="2" creationId="{9000F719-5A01-C1F1-8A31-75A016E720FC}"/>
          </ac:spMkLst>
        </pc:spChg>
        <pc:spChg chg="add mod">
          <ac:chgData name="Neemias Informatica Lima" userId="b77af7bd85500281" providerId="LiveId" clId="{016094A8-932D-4BF8-9589-AF4238DE768E}" dt="2023-07-26T16:03:58.240" v="48"/>
          <ac:spMkLst>
            <pc:docMk/>
            <pc:sldMk cId="3902406419" sldId="283"/>
            <ac:spMk id="3" creationId="{BFE1BFEA-44C3-8535-3902-97D5C49361EE}"/>
          </ac:spMkLst>
        </pc:spChg>
        <pc:spChg chg="del">
          <ac:chgData name="Neemias Informatica Lima" userId="b77af7bd85500281" providerId="LiveId" clId="{016094A8-932D-4BF8-9589-AF4238DE768E}" dt="2023-07-26T16:03:57.932" v="47" actId="478"/>
          <ac:spMkLst>
            <pc:docMk/>
            <pc:sldMk cId="3902406419" sldId="283"/>
            <ac:spMk id="6" creationId="{FABDE56D-3F03-0165-FE61-AF4DC3BC7A2F}"/>
          </ac:spMkLst>
        </pc:spChg>
        <pc:spChg chg="del">
          <ac:chgData name="Neemias Informatica Lima" userId="b77af7bd85500281" providerId="LiveId" clId="{016094A8-932D-4BF8-9589-AF4238DE768E}" dt="2023-07-26T16:03:57.932" v="47" actId="478"/>
          <ac:spMkLst>
            <pc:docMk/>
            <pc:sldMk cId="3902406419" sldId="283"/>
            <ac:spMk id="7" creationId="{D4068EE0-66FE-857B-0CB9-43EFAF05F80A}"/>
          </ac:spMkLst>
        </pc:spChg>
        <pc:spChg chg="mod">
          <ac:chgData name="Neemias Informatica Lima" userId="b77af7bd85500281" providerId="LiveId" clId="{016094A8-932D-4BF8-9589-AF4238DE768E}" dt="2023-07-26T16:07:37.599" v="139"/>
          <ac:spMkLst>
            <pc:docMk/>
            <pc:sldMk cId="3902406419" sldId="283"/>
            <ac:spMk id="14" creationId="{00000000-0000-0000-0000-000000000000}"/>
          </ac:spMkLst>
        </pc:spChg>
        <pc:spChg chg="mod">
          <ac:chgData name="Neemias Informatica Lima" userId="b77af7bd85500281" providerId="LiveId" clId="{016094A8-932D-4BF8-9589-AF4238DE768E}" dt="2023-07-26T16:09:49.163" v="216" actId="20577"/>
          <ac:spMkLst>
            <pc:docMk/>
            <pc:sldMk cId="3902406419" sldId="283"/>
            <ac:spMk id="15" creationId="{D5C09FDA-172B-4732-BD2E-A9BBEF8B191B}"/>
          </ac:spMkLst>
        </pc:spChg>
        <pc:picChg chg="add mod">
          <ac:chgData name="Neemias Informatica Lima" userId="b77af7bd85500281" providerId="LiveId" clId="{016094A8-932D-4BF8-9589-AF4238DE768E}" dt="2023-07-26T16:03:58.240" v="48"/>
          <ac:picMkLst>
            <pc:docMk/>
            <pc:sldMk cId="3902406419" sldId="283"/>
            <ac:picMk id="4" creationId="{71CBA3A8-3D9E-3A41-BF7F-61A19DE8EBAE}"/>
          </ac:picMkLst>
        </pc:picChg>
        <pc:picChg chg="del">
          <ac:chgData name="Neemias Informatica Lima" userId="b77af7bd85500281" providerId="LiveId" clId="{016094A8-932D-4BF8-9589-AF4238DE768E}" dt="2023-07-26T16:03:57.932" v="47" actId="478"/>
          <ac:picMkLst>
            <pc:docMk/>
            <pc:sldMk cId="3902406419" sldId="283"/>
            <ac:picMk id="8" creationId="{5ED0E2B3-CD61-4068-16B9-2A663EE7B7D9}"/>
          </ac:picMkLst>
        </pc:picChg>
      </pc:sldChg>
      <pc:sldChg chg="addSp delSp modSp mod">
        <pc:chgData name="Neemias Informatica Lima" userId="b77af7bd85500281" providerId="LiveId" clId="{016094A8-932D-4BF8-9589-AF4238DE768E}" dt="2023-07-26T16:11:50.796" v="278" actId="20577"/>
        <pc:sldMkLst>
          <pc:docMk/>
          <pc:sldMk cId="2424059023" sldId="284"/>
        </pc:sldMkLst>
        <pc:spChg chg="add mod">
          <ac:chgData name="Neemias Informatica Lima" userId="b77af7bd85500281" providerId="LiveId" clId="{016094A8-932D-4BF8-9589-AF4238DE768E}" dt="2023-07-26T16:04:07.776" v="52"/>
          <ac:spMkLst>
            <pc:docMk/>
            <pc:sldMk cId="2424059023" sldId="284"/>
            <ac:spMk id="2" creationId="{A09EB40D-E5D9-8587-4DC2-51DA5713F043}"/>
          </ac:spMkLst>
        </pc:spChg>
        <pc:spChg chg="add mod">
          <ac:chgData name="Neemias Informatica Lima" userId="b77af7bd85500281" providerId="LiveId" clId="{016094A8-932D-4BF8-9589-AF4238DE768E}" dt="2023-07-26T16:04:07.776" v="52"/>
          <ac:spMkLst>
            <pc:docMk/>
            <pc:sldMk cId="2424059023" sldId="284"/>
            <ac:spMk id="3" creationId="{B91444C1-9307-220B-A3B7-93E8F9D20071}"/>
          </ac:spMkLst>
        </pc:spChg>
        <pc:spChg chg="del">
          <ac:chgData name="Neemias Informatica Lima" userId="b77af7bd85500281" providerId="LiveId" clId="{016094A8-932D-4BF8-9589-AF4238DE768E}" dt="2023-07-26T16:04:07.480" v="51" actId="478"/>
          <ac:spMkLst>
            <pc:docMk/>
            <pc:sldMk cId="2424059023" sldId="284"/>
            <ac:spMk id="6" creationId="{66AE90E3-AC57-DD86-AC9B-E74D0C2B036E}"/>
          </ac:spMkLst>
        </pc:spChg>
        <pc:spChg chg="del">
          <ac:chgData name="Neemias Informatica Lima" userId="b77af7bd85500281" providerId="LiveId" clId="{016094A8-932D-4BF8-9589-AF4238DE768E}" dt="2023-07-26T16:04:07.480" v="51" actId="478"/>
          <ac:spMkLst>
            <pc:docMk/>
            <pc:sldMk cId="2424059023" sldId="284"/>
            <ac:spMk id="7" creationId="{1D466D24-A8FB-06BE-67E0-58F3C8F57E12}"/>
          </ac:spMkLst>
        </pc:spChg>
        <pc:spChg chg="mod">
          <ac:chgData name="Neemias Informatica Lima" userId="b77af7bd85500281" providerId="LiveId" clId="{016094A8-932D-4BF8-9589-AF4238DE768E}" dt="2023-07-26T16:11:12.408" v="260"/>
          <ac:spMkLst>
            <pc:docMk/>
            <pc:sldMk cId="2424059023" sldId="284"/>
            <ac:spMk id="14" creationId="{00000000-0000-0000-0000-000000000000}"/>
          </ac:spMkLst>
        </pc:spChg>
        <pc:spChg chg="mod">
          <ac:chgData name="Neemias Informatica Lima" userId="b77af7bd85500281" providerId="LiveId" clId="{016094A8-932D-4BF8-9589-AF4238DE768E}" dt="2023-07-26T16:11:50.796" v="278" actId="20577"/>
          <ac:spMkLst>
            <pc:docMk/>
            <pc:sldMk cId="2424059023" sldId="284"/>
            <ac:spMk id="15" creationId="{C3A1BEFC-B9B8-4142-B09F-1F5B330F4265}"/>
          </ac:spMkLst>
        </pc:spChg>
        <pc:picChg chg="add mod">
          <ac:chgData name="Neemias Informatica Lima" userId="b77af7bd85500281" providerId="LiveId" clId="{016094A8-932D-4BF8-9589-AF4238DE768E}" dt="2023-07-26T16:04:07.776" v="52"/>
          <ac:picMkLst>
            <pc:docMk/>
            <pc:sldMk cId="2424059023" sldId="284"/>
            <ac:picMk id="4" creationId="{0B196D9E-6304-0A06-18AF-4E0719A9E1D0}"/>
          </ac:picMkLst>
        </pc:picChg>
        <pc:picChg chg="del">
          <ac:chgData name="Neemias Informatica Lima" userId="b77af7bd85500281" providerId="LiveId" clId="{016094A8-932D-4BF8-9589-AF4238DE768E}" dt="2023-07-26T16:04:07.480" v="51" actId="478"/>
          <ac:picMkLst>
            <pc:docMk/>
            <pc:sldMk cId="2424059023" sldId="284"/>
            <ac:picMk id="8" creationId="{46375442-6DC0-7CDE-49C5-8B0C451DE421}"/>
          </ac:picMkLst>
        </pc:picChg>
      </pc:sldChg>
      <pc:sldChg chg="addSp delSp modSp mod">
        <pc:chgData name="Neemias Informatica Lima" userId="b77af7bd85500281" providerId="LiveId" clId="{016094A8-932D-4BF8-9589-AF4238DE768E}" dt="2023-07-26T16:13:38.475" v="334" actId="6549"/>
        <pc:sldMkLst>
          <pc:docMk/>
          <pc:sldMk cId="2241968852" sldId="285"/>
        </pc:sldMkLst>
        <pc:spChg chg="add mod">
          <ac:chgData name="Neemias Informatica Lima" userId="b77af7bd85500281" providerId="LiveId" clId="{016094A8-932D-4BF8-9589-AF4238DE768E}" dt="2023-07-26T16:04:17.187" v="56"/>
          <ac:spMkLst>
            <pc:docMk/>
            <pc:sldMk cId="2241968852" sldId="285"/>
            <ac:spMk id="2" creationId="{88E970B0-ED68-8B2C-C104-98EDE2807692}"/>
          </ac:spMkLst>
        </pc:spChg>
        <pc:spChg chg="add mod">
          <ac:chgData name="Neemias Informatica Lima" userId="b77af7bd85500281" providerId="LiveId" clId="{016094A8-932D-4BF8-9589-AF4238DE768E}" dt="2023-07-26T16:04:17.187" v="56"/>
          <ac:spMkLst>
            <pc:docMk/>
            <pc:sldMk cId="2241968852" sldId="285"/>
            <ac:spMk id="3" creationId="{6E0A5BD3-105F-825F-EF1B-72B36E9CCC07}"/>
          </ac:spMkLst>
        </pc:spChg>
        <pc:spChg chg="del">
          <ac:chgData name="Neemias Informatica Lima" userId="b77af7bd85500281" providerId="LiveId" clId="{016094A8-932D-4BF8-9589-AF4238DE768E}" dt="2023-07-26T16:04:16.876" v="55" actId="478"/>
          <ac:spMkLst>
            <pc:docMk/>
            <pc:sldMk cId="2241968852" sldId="285"/>
            <ac:spMk id="6" creationId="{5E8CB69D-73BB-0BDB-51A4-F4EE1B6D1C04}"/>
          </ac:spMkLst>
        </pc:spChg>
        <pc:spChg chg="del">
          <ac:chgData name="Neemias Informatica Lima" userId="b77af7bd85500281" providerId="LiveId" clId="{016094A8-932D-4BF8-9589-AF4238DE768E}" dt="2023-07-26T16:04:16.876" v="55" actId="478"/>
          <ac:spMkLst>
            <pc:docMk/>
            <pc:sldMk cId="2241968852" sldId="285"/>
            <ac:spMk id="7" creationId="{C062E573-7681-6A57-9D95-178BF7C1444C}"/>
          </ac:spMkLst>
        </pc:spChg>
        <pc:spChg chg="mod">
          <ac:chgData name="Neemias Informatica Lima" userId="b77af7bd85500281" providerId="LiveId" clId="{016094A8-932D-4BF8-9589-AF4238DE768E}" dt="2023-07-26T16:12:48.907" v="311"/>
          <ac:spMkLst>
            <pc:docMk/>
            <pc:sldMk cId="2241968852" sldId="285"/>
            <ac:spMk id="14" creationId="{00000000-0000-0000-0000-000000000000}"/>
          </ac:spMkLst>
        </pc:spChg>
        <pc:spChg chg="mod">
          <ac:chgData name="Neemias Informatica Lima" userId="b77af7bd85500281" providerId="LiveId" clId="{016094A8-932D-4BF8-9589-AF4238DE768E}" dt="2023-07-26T16:13:38.475" v="334" actId="6549"/>
          <ac:spMkLst>
            <pc:docMk/>
            <pc:sldMk cId="2241968852" sldId="285"/>
            <ac:spMk id="15" creationId="{0F091E13-8EAD-4FFB-9473-BC74E5ABDC64}"/>
          </ac:spMkLst>
        </pc:spChg>
        <pc:picChg chg="add mod">
          <ac:chgData name="Neemias Informatica Lima" userId="b77af7bd85500281" providerId="LiveId" clId="{016094A8-932D-4BF8-9589-AF4238DE768E}" dt="2023-07-26T16:04:17.187" v="56"/>
          <ac:picMkLst>
            <pc:docMk/>
            <pc:sldMk cId="2241968852" sldId="285"/>
            <ac:picMk id="4" creationId="{42107291-FE26-4497-4ED0-094813ED78FD}"/>
          </ac:picMkLst>
        </pc:picChg>
        <pc:picChg chg="del">
          <ac:chgData name="Neemias Informatica Lima" userId="b77af7bd85500281" providerId="LiveId" clId="{016094A8-932D-4BF8-9589-AF4238DE768E}" dt="2023-07-26T16:04:16.876" v="55" actId="478"/>
          <ac:picMkLst>
            <pc:docMk/>
            <pc:sldMk cId="2241968852" sldId="285"/>
            <ac:picMk id="8" creationId="{7E4811F5-9FDC-8318-34E6-BDE5CC260426}"/>
          </ac:picMkLst>
        </pc:picChg>
      </pc:sldChg>
      <pc:sldChg chg="addSp delSp modSp mod">
        <pc:chgData name="Neemias Informatica Lima" userId="b77af7bd85500281" providerId="LiveId" clId="{016094A8-932D-4BF8-9589-AF4238DE768E}" dt="2023-07-26T16:15:40.458" v="383" actId="6549"/>
        <pc:sldMkLst>
          <pc:docMk/>
          <pc:sldMk cId="1959249856" sldId="286"/>
        </pc:sldMkLst>
        <pc:spChg chg="add mod">
          <ac:chgData name="Neemias Informatica Lima" userId="b77af7bd85500281" providerId="LiveId" clId="{016094A8-932D-4BF8-9589-AF4238DE768E}" dt="2023-07-26T16:04:31.903" v="60"/>
          <ac:spMkLst>
            <pc:docMk/>
            <pc:sldMk cId="1959249856" sldId="286"/>
            <ac:spMk id="2" creationId="{0A402F21-6E5C-4BEF-FA0E-5EF7D4C042ED}"/>
          </ac:spMkLst>
        </pc:spChg>
        <pc:spChg chg="add mod">
          <ac:chgData name="Neemias Informatica Lima" userId="b77af7bd85500281" providerId="LiveId" clId="{016094A8-932D-4BF8-9589-AF4238DE768E}" dt="2023-07-26T16:04:31.903" v="60"/>
          <ac:spMkLst>
            <pc:docMk/>
            <pc:sldMk cId="1959249856" sldId="286"/>
            <ac:spMk id="3" creationId="{E0F018E2-EC4F-FE1C-834A-F755E5450A5B}"/>
          </ac:spMkLst>
        </pc:spChg>
        <pc:spChg chg="del">
          <ac:chgData name="Neemias Informatica Lima" userId="b77af7bd85500281" providerId="LiveId" clId="{016094A8-932D-4BF8-9589-AF4238DE768E}" dt="2023-07-26T16:04:31.575" v="59" actId="478"/>
          <ac:spMkLst>
            <pc:docMk/>
            <pc:sldMk cId="1959249856" sldId="286"/>
            <ac:spMk id="6" creationId="{6D14C760-7EAB-140C-C5D6-A56918D05283}"/>
          </ac:spMkLst>
        </pc:spChg>
        <pc:spChg chg="del">
          <ac:chgData name="Neemias Informatica Lima" userId="b77af7bd85500281" providerId="LiveId" clId="{016094A8-932D-4BF8-9589-AF4238DE768E}" dt="2023-07-26T16:04:31.575" v="59" actId="478"/>
          <ac:spMkLst>
            <pc:docMk/>
            <pc:sldMk cId="1959249856" sldId="286"/>
            <ac:spMk id="7" creationId="{8F3CF0ED-FEE4-E591-139C-653BCBCED841}"/>
          </ac:spMkLst>
        </pc:spChg>
        <pc:spChg chg="mod">
          <ac:chgData name="Neemias Informatica Lima" userId="b77af7bd85500281" providerId="LiveId" clId="{016094A8-932D-4BF8-9589-AF4238DE768E}" dt="2023-07-26T16:14:51.355" v="362"/>
          <ac:spMkLst>
            <pc:docMk/>
            <pc:sldMk cId="1959249856" sldId="286"/>
            <ac:spMk id="14" creationId="{00000000-0000-0000-0000-000000000000}"/>
          </ac:spMkLst>
        </pc:spChg>
        <pc:spChg chg="mod">
          <ac:chgData name="Neemias Informatica Lima" userId="b77af7bd85500281" providerId="LiveId" clId="{016094A8-932D-4BF8-9589-AF4238DE768E}" dt="2023-07-26T16:15:40.458" v="383" actId="6549"/>
          <ac:spMkLst>
            <pc:docMk/>
            <pc:sldMk cId="1959249856" sldId="286"/>
            <ac:spMk id="15" creationId="{863BB09B-C8C1-4354-BC51-D930C951E507}"/>
          </ac:spMkLst>
        </pc:spChg>
        <pc:picChg chg="add mod">
          <ac:chgData name="Neemias Informatica Lima" userId="b77af7bd85500281" providerId="LiveId" clId="{016094A8-932D-4BF8-9589-AF4238DE768E}" dt="2023-07-26T16:04:31.903" v="60"/>
          <ac:picMkLst>
            <pc:docMk/>
            <pc:sldMk cId="1959249856" sldId="286"/>
            <ac:picMk id="4" creationId="{0AED80C8-C641-7FBC-D944-934D1567DADE}"/>
          </ac:picMkLst>
        </pc:picChg>
        <pc:picChg chg="del">
          <ac:chgData name="Neemias Informatica Lima" userId="b77af7bd85500281" providerId="LiveId" clId="{016094A8-932D-4BF8-9589-AF4238DE768E}" dt="2023-07-26T16:04:31.575" v="59" actId="478"/>
          <ac:picMkLst>
            <pc:docMk/>
            <pc:sldMk cId="1959249856" sldId="286"/>
            <ac:picMk id="8" creationId="{8041C163-EC9F-F965-C4C2-5E44D220DFDD}"/>
          </ac:picMkLst>
        </pc:picChg>
      </pc:sldChg>
      <pc:sldChg chg="addSp delSp modSp mod">
        <pc:chgData name="Neemias Informatica Lima" userId="b77af7bd85500281" providerId="LiveId" clId="{016094A8-932D-4BF8-9589-AF4238DE768E}" dt="2023-07-26T16:17:41.601" v="443" actId="6549"/>
        <pc:sldMkLst>
          <pc:docMk/>
          <pc:sldMk cId="2857006406" sldId="287"/>
        </pc:sldMkLst>
        <pc:spChg chg="add mod">
          <ac:chgData name="Neemias Informatica Lima" userId="b77af7bd85500281" providerId="LiveId" clId="{016094A8-932D-4BF8-9589-AF4238DE768E}" dt="2023-07-26T16:04:50.451" v="66"/>
          <ac:spMkLst>
            <pc:docMk/>
            <pc:sldMk cId="2857006406" sldId="287"/>
            <ac:spMk id="2" creationId="{1E8DE22B-389A-220F-54B3-3FAF4A8AA4FA}"/>
          </ac:spMkLst>
        </pc:spChg>
        <pc:spChg chg="add mod">
          <ac:chgData name="Neemias Informatica Lima" userId="b77af7bd85500281" providerId="LiveId" clId="{016094A8-932D-4BF8-9589-AF4238DE768E}" dt="2023-07-26T16:04:50.451" v="66"/>
          <ac:spMkLst>
            <pc:docMk/>
            <pc:sldMk cId="2857006406" sldId="287"/>
            <ac:spMk id="3" creationId="{2E8B2BA2-4434-21D9-901A-1F93A9E261BE}"/>
          </ac:spMkLst>
        </pc:spChg>
        <pc:spChg chg="del">
          <ac:chgData name="Neemias Informatica Lima" userId="b77af7bd85500281" providerId="LiveId" clId="{016094A8-932D-4BF8-9589-AF4238DE768E}" dt="2023-07-26T16:04:50.104" v="65" actId="478"/>
          <ac:spMkLst>
            <pc:docMk/>
            <pc:sldMk cId="2857006406" sldId="287"/>
            <ac:spMk id="6" creationId="{BDC1ADE2-2244-599B-566C-3CC288D6A210}"/>
          </ac:spMkLst>
        </pc:spChg>
        <pc:spChg chg="del">
          <ac:chgData name="Neemias Informatica Lima" userId="b77af7bd85500281" providerId="LiveId" clId="{016094A8-932D-4BF8-9589-AF4238DE768E}" dt="2023-07-26T16:04:50.104" v="65" actId="478"/>
          <ac:spMkLst>
            <pc:docMk/>
            <pc:sldMk cId="2857006406" sldId="287"/>
            <ac:spMk id="7" creationId="{36D26608-E90C-2D57-3619-313CB0CA8FE6}"/>
          </ac:spMkLst>
        </pc:spChg>
        <pc:spChg chg="mod">
          <ac:chgData name="Neemias Informatica Lima" userId="b77af7bd85500281" providerId="LiveId" clId="{016094A8-932D-4BF8-9589-AF4238DE768E}" dt="2023-07-26T16:17:41.601" v="443" actId="6549"/>
          <ac:spMkLst>
            <pc:docMk/>
            <pc:sldMk cId="2857006406" sldId="287"/>
            <ac:spMk id="16" creationId="{28D68641-D640-4BD7-9D5B-B3803DCCF9B3}"/>
          </ac:spMkLst>
        </pc:spChg>
        <pc:picChg chg="add mod">
          <ac:chgData name="Neemias Informatica Lima" userId="b77af7bd85500281" providerId="LiveId" clId="{016094A8-932D-4BF8-9589-AF4238DE768E}" dt="2023-07-26T16:04:50.451" v="66"/>
          <ac:picMkLst>
            <pc:docMk/>
            <pc:sldMk cId="2857006406" sldId="287"/>
            <ac:picMk id="4" creationId="{EFF1346D-B7E7-A8F5-BFB4-C6858576D12E}"/>
          </ac:picMkLst>
        </pc:picChg>
        <pc:picChg chg="del">
          <ac:chgData name="Neemias Informatica Lima" userId="b77af7bd85500281" providerId="LiveId" clId="{016094A8-932D-4BF8-9589-AF4238DE768E}" dt="2023-07-26T16:04:50.104" v="65" actId="478"/>
          <ac:picMkLst>
            <pc:docMk/>
            <pc:sldMk cId="2857006406" sldId="287"/>
            <ac:picMk id="8" creationId="{009787A1-6377-2DF2-D88A-51EE249831F1}"/>
          </ac:picMkLst>
        </pc:picChg>
      </pc:sldChg>
      <pc:sldChg chg="addSp delSp modSp mod">
        <pc:chgData name="Neemias Informatica Lima" userId="b77af7bd85500281" providerId="LiveId" clId="{016094A8-932D-4BF8-9589-AF4238DE768E}" dt="2023-07-26T16:06:18.886" v="95" actId="20577"/>
        <pc:sldMkLst>
          <pc:docMk/>
          <pc:sldMk cId="2630436816" sldId="288"/>
        </pc:sldMkLst>
        <pc:spChg chg="add mod">
          <ac:chgData name="Neemias Informatica Lima" userId="b77af7bd85500281" providerId="LiveId" clId="{016094A8-932D-4BF8-9589-AF4238DE768E}" dt="2023-07-26T16:02:50.157" v="44"/>
          <ac:spMkLst>
            <pc:docMk/>
            <pc:sldMk cId="2630436816" sldId="288"/>
            <ac:spMk id="2" creationId="{B2DBFDF4-96AF-72E1-6077-DC65A403A28C}"/>
          </ac:spMkLst>
        </pc:spChg>
        <pc:spChg chg="add mod">
          <ac:chgData name="Neemias Informatica Lima" userId="b77af7bd85500281" providerId="LiveId" clId="{016094A8-932D-4BF8-9589-AF4238DE768E}" dt="2023-07-26T16:02:50.157" v="44"/>
          <ac:spMkLst>
            <pc:docMk/>
            <pc:sldMk cId="2630436816" sldId="288"/>
            <ac:spMk id="3" creationId="{DD8BC2E5-6B5E-7D62-C6BD-C6B9C7CC2C93}"/>
          </ac:spMkLst>
        </pc:spChg>
        <pc:spChg chg="del">
          <ac:chgData name="Neemias Informatica Lima" userId="b77af7bd85500281" providerId="LiveId" clId="{016094A8-932D-4BF8-9589-AF4238DE768E}" dt="2023-07-26T16:02:49.752" v="43" actId="478"/>
          <ac:spMkLst>
            <pc:docMk/>
            <pc:sldMk cId="2630436816" sldId="288"/>
            <ac:spMk id="6" creationId="{98BF13D1-6BB1-7F51-09F2-9C96D7BB94D5}"/>
          </ac:spMkLst>
        </pc:spChg>
        <pc:spChg chg="del">
          <ac:chgData name="Neemias Informatica Lima" userId="b77af7bd85500281" providerId="LiveId" clId="{016094A8-932D-4BF8-9589-AF4238DE768E}" dt="2023-07-26T16:02:49.752" v="43" actId="478"/>
          <ac:spMkLst>
            <pc:docMk/>
            <pc:sldMk cId="2630436816" sldId="288"/>
            <ac:spMk id="7" creationId="{3BCD3BD0-AF48-39F5-9870-CD32DA04448C}"/>
          </ac:spMkLst>
        </pc:spChg>
        <pc:spChg chg="mod">
          <ac:chgData name="Neemias Informatica Lima" userId="b77af7bd85500281" providerId="LiveId" clId="{016094A8-932D-4BF8-9589-AF4238DE768E}" dt="2023-07-26T16:06:18.886" v="95" actId="20577"/>
          <ac:spMkLst>
            <pc:docMk/>
            <pc:sldMk cId="2630436816" sldId="288"/>
            <ac:spMk id="13" creationId="{00000000-0000-0000-0000-000000000000}"/>
          </ac:spMkLst>
        </pc:spChg>
        <pc:spChg chg="mod">
          <ac:chgData name="Neemias Informatica Lima" userId="b77af7bd85500281" providerId="LiveId" clId="{016094A8-932D-4BF8-9589-AF4238DE768E}" dt="2023-07-26T16:05:36.965" v="79"/>
          <ac:spMkLst>
            <pc:docMk/>
            <pc:sldMk cId="2630436816" sldId="288"/>
            <ac:spMk id="14" creationId="{00000000-0000-0000-0000-000000000000}"/>
          </ac:spMkLst>
        </pc:spChg>
        <pc:picChg chg="add mod">
          <ac:chgData name="Neemias Informatica Lima" userId="b77af7bd85500281" providerId="LiveId" clId="{016094A8-932D-4BF8-9589-AF4238DE768E}" dt="2023-07-26T16:02:50.157" v="44"/>
          <ac:picMkLst>
            <pc:docMk/>
            <pc:sldMk cId="2630436816" sldId="288"/>
            <ac:picMk id="4" creationId="{BE51B6F9-9134-4D19-1915-988CD38C0C97}"/>
          </ac:picMkLst>
        </pc:picChg>
        <pc:picChg chg="del">
          <ac:chgData name="Neemias Informatica Lima" userId="b77af7bd85500281" providerId="LiveId" clId="{016094A8-932D-4BF8-9589-AF4238DE768E}" dt="2023-07-26T16:02:49.752" v="43" actId="478"/>
          <ac:picMkLst>
            <pc:docMk/>
            <pc:sldMk cId="2630436816" sldId="288"/>
            <ac:picMk id="8" creationId="{D6392301-8EFC-A362-99BF-276F9FBA7460}"/>
          </ac:picMkLst>
        </pc:picChg>
      </pc:sldChg>
      <pc:sldChg chg="addSp delSp modSp mod">
        <pc:chgData name="Neemias Informatica Lima" userId="b77af7bd85500281" providerId="LiveId" clId="{016094A8-932D-4BF8-9589-AF4238DE768E}" dt="2023-07-26T16:10:53.897" v="257" actId="1035"/>
        <pc:sldMkLst>
          <pc:docMk/>
          <pc:sldMk cId="3032827026" sldId="289"/>
        </pc:sldMkLst>
        <pc:spChg chg="add mod">
          <ac:chgData name="Neemias Informatica Lima" userId="b77af7bd85500281" providerId="LiveId" clId="{016094A8-932D-4BF8-9589-AF4238DE768E}" dt="2023-07-26T16:04:03.095" v="50"/>
          <ac:spMkLst>
            <pc:docMk/>
            <pc:sldMk cId="3032827026" sldId="289"/>
            <ac:spMk id="2" creationId="{FE4E2BDF-F109-10E4-6236-96A0A9AC2885}"/>
          </ac:spMkLst>
        </pc:spChg>
        <pc:spChg chg="add mod">
          <ac:chgData name="Neemias Informatica Lima" userId="b77af7bd85500281" providerId="LiveId" clId="{016094A8-932D-4BF8-9589-AF4238DE768E}" dt="2023-07-26T16:04:03.095" v="50"/>
          <ac:spMkLst>
            <pc:docMk/>
            <pc:sldMk cId="3032827026" sldId="289"/>
            <ac:spMk id="3" creationId="{0BAF4130-9F84-D237-EBBA-D979D8AB1936}"/>
          </ac:spMkLst>
        </pc:spChg>
        <pc:spChg chg="del">
          <ac:chgData name="Neemias Informatica Lima" userId="b77af7bd85500281" providerId="LiveId" clId="{016094A8-932D-4BF8-9589-AF4238DE768E}" dt="2023-07-26T16:04:02.780" v="49" actId="478"/>
          <ac:spMkLst>
            <pc:docMk/>
            <pc:sldMk cId="3032827026" sldId="289"/>
            <ac:spMk id="6" creationId="{88F95B22-0B17-9481-526D-40ED6F40ADA5}"/>
          </ac:spMkLst>
        </pc:spChg>
        <pc:spChg chg="del">
          <ac:chgData name="Neemias Informatica Lima" userId="b77af7bd85500281" providerId="LiveId" clId="{016094A8-932D-4BF8-9589-AF4238DE768E}" dt="2023-07-26T16:04:02.780" v="49" actId="478"/>
          <ac:spMkLst>
            <pc:docMk/>
            <pc:sldMk cId="3032827026" sldId="289"/>
            <ac:spMk id="7" creationId="{35EDF1FD-A111-1684-F827-06A272011522}"/>
          </ac:spMkLst>
        </pc:spChg>
        <pc:spChg chg="mod">
          <ac:chgData name="Neemias Informatica Lima" userId="b77af7bd85500281" providerId="LiveId" clId="{016094A8-932D-4BF8-9589-AF4238DE768E}" dt="2023-07-26T16:10:53.897" v="257" actId="1035"/>
          <ac:spMkLst>
            <pc:docMk/>
            <pc:sldMk cId="3032827026" sldId="289"/>
            <ac:spMk id="12" creationId="{A64B78EF-EDA8-421A-88C9-45544BBCA9D1}"/>
          </ac:spMkLst>
        </pc:spChg>
        <pc:spChg chg="mod">
          <ac:chgData name="Neemias Informatica Lima" userId="b77af7bd85500281" providerId="LiveId" clId="{016094A8-932D-4BF8-9589-AF4238DE768E}" dt="2023-07-26T16:07:42.620" v="144"/>
          <ac:spMkLst>
            <pc:docMk/>
            <pc:sldMk cId="3032827026" sldId="289"/>
            <ac:spMk id="14" creationId="{00000000-0000-0000-0000-000000000000}"/>
          </ac:spMkLst>
        </pc:spChg>
        <pc:picChg chg="add mod">
          <ac:chgData name="Neemias Informatica Lima" userId="b77af7bd85500281" providerId="LiveId" clId="{016094A8-932D-4BF8-9589-AF4238DE768E}" dt="2023-07-26T16:04:03.095" v="50"/>
          <ac:picMkLst>
            <pc:docMk/>
            <pc:sldMk cId="3032827026" sldId="289"/>
            <ac:picMk id="4" creationId="{AFF6627B-9755-5EB9-6118-EFE8F3E435A0}"/>
          </ac:picMkLst>
        </pc:picChg>
        <pc:picChg chg="del">
          <ac:chgData name="Neemias Informatica Lima" userId="b77af7bd85500281" providerId="LiveId" clId="{016094A8-932D-4BF8-9589-AF4238DE768E}" dt="2023-07-26T16:04:02.780" v="49" actId="478"/>
          <ac:picMkLst>
            <pc:docMk/>
            <pc:sldMk cId="3032827026" sldId="289"/>
            <ac:picMk id="8" creationId="{522D4808-B459-4DD8-9C36-9D4282D7B9E5}"/>
          </ac:picMkLst>
        </pc:picChg>
      </pc:sldChg>
      <pc:sldChg chg="addSp delSp modSp mod">
        <pc:chgData name="Neemias Informatica Lima" userId="b77af7bd85500281" providerId="LiveId" clId="{016094A8-932D-4BF8-9589-AF4238DE768E}" dt="2023-07-26T16:12:27.580" v="304" actId="6549"/>
        <pc:sldMkLst>
          <pc:docMk/>
          <pc:sldMk cId="3772032319" sldId="290"/>
        </pc:sldMkLst>
        <pc:spChg chg="add mod">
          <ac:chgData name="Neemias Informatica Lima" userId="b77af7bd85500281" providerId="LiveId" clId="{016094A8-932D-4BF8-9589-AF4238DE768E}" dt="2023-07-26T16:04:12.492" v="54"/>
          <ac:spMkLst>
            <pc:docMk/>
            <pc:sldMk cId="3772032319" sldId="290"/>
            <ac:spMk id="2" creationId="{FDB7FD21-8963-299F-FD0E-CCDCD0712058}"/>
          </ac:spMkLst>
        </pc:spChg>
        <pc:spChg chg="add mod">
          <ac:chgData name="Neemias Informatica Lima" userId="b77af7bd85500281" providerId="LiveId" clId="{016094A8-932D-4BF8-9589-AF4238DE768E}" dt="2023-07-26T16:04:12.492" v="54"/>
          <ac:spMkLst>
            <pc:docMk/>
            <pc:sldMk cId="3772032319" sldId="290"/>
            <ac:spMk id="3" creationId="{078A768A-0E8C-C2C1-3A91-C3B4E44E7D73}"/>
          </ac:spMkLst>
        </pc:spChg>
        <pc:spChg chg="del">
          <ac:chgData name="Neemias Informatica Lima" userId="b77af7bd85500281" providerId="LiveId" clId="{016094A8-932D-4BF8-9589-AF4238DE768E}" dt="2023-07-26T16:04:12.187" v="53" actId="478"/>
          <ac:spMkLst>
            <pc:docMk/>
            <pc:sldMk cId="3772032319" sldId="290"/>
            <ac:spMk id="6" creationId="{21F33FAF-AC31-9F25-C5DE-618FFB28596F}"/>
          </ac:spMkLst>
        </pc:spChg>
        <pc:spChg chg="del">
          <ac:chgData name="Neemias Informatica Lima" userId="b77af7bd85500281" providerId="LiveId" clId="{016094A8-932D-4BF8-9589-AF4238DE768E}" dt="2023-07-26T16:04:12.187" v="53" actId="478"/>
          <ac:spMkLst>
            <pc:docMk/>
            <pc:sldMk cId="3772032319" sldId="290"/>
            <ac:spMk id="7" creationId="{39B58CFE-B762-99AB-3B13-A4C5BADF0865}"/>
          </ac:spMkLst>
        </pc:spChg>
        <pc:spChg chg="mod">
          <ac:chgData name="Neemias Informatica Lima" userId="b77af7bd85500281" providerId="LiveId" clId="{016094A8-932D-4BF8-9589-AF4238DE768E}" dt="2023-07-26T16:12:27.580" v="304" actId="6549"/>
          <ac:spMkLst>
            <pc:docMk/>
            <pc:sldMk cId="3772032319" sldId="290"/>
            <ac:spMk id="12" creationId="{8D5A143D-15FB-4DFE-B0EC-FEEB77A92B2C}"/>
          </ac:spMkLst>
        </pc:spChg>
        <pc:spChg chg="mod">
          <ac:chgData name="Neemias Informatica Lima" userId="b77af7bd85500281" providerId="LiveId" clId="{016094A8-932D-4BF8-9589-AF4238DE768E}" dt="2023-07-26T16:11:19.046" v="263"/>
          <ac:spMkLst>
            <pc:docMk/>
            <pc:sldMk cId="3772032319" sldId="290"/>
            <ac:spMk id="14" creationId="{00000000-0000-0000-0000-000000000000}"/>
          </ac:spMkLst>
        </pc:spChg>
        <pc:picChg chg="add mod">
          <ac:chgData name="Neemias Informatica Lima" userId="b77af7bd85500281" providerId="LiveId" clId="{016094A8-932D-4BF8-9589-AF4238DE768E}" dt="2023-07-26T16:04:12.492" v="54"/>
          <ac:picMkLst>
            <pc:docMk/>
            <pc:sldMk cId="3772032319" sldId="290"/>
            <ac:picMk id="4" creationId="{06496379-D23E-2947-80DE-B630756F9DB5}"/>
          </ac:picMkLst>
        </pc:picChg>
        <pc:picChg chg="del">
          <ac:chgData name="Neemias Informatica Lima" userId="b77af7bd85500281" providerId="LiveId" clId="{016094A8-932D-4BF8-9589-AF4238DE768E}" dt="2023-07-26T16:04:12.187" v="53" actId="478"/>
          <ac:picMkLst>
            <pc:docMk/>
            <pc:sldMk cId="3772032319" sldId="290"/>
            <ac:picMk id="8" creationId="{82106B95-983B-BBA5-75C9-7C2056B4BD05}"/>
          </ac:picMkLst>
        </pc:picChg>
      </pc:sldChg>
      <pc:sldChg chg="addSp delSp modSp mod">
        <pc:chgData name="Neemias Informatica Lima" userId="b77af7bd85500281" providerId="LiveId" clId="{016094A8-932D-4BF8-9589-AF4238DE768E}" dt="2023-07-26T16:14:37.146" v="357" actId="20577"/>
        <pc:sldMkLst>
          <pc:docMk/>
          <pc:sldMk cId="1768216317" sldId="291"/>
        </pc:sldMkLst>
        <pc:spChg chg="add mod">
          <ac:chgData name="Neemias Informatica Lima" userId="b77af7bd85500281" providerId="LiveId" clId="{016094A8-932D-4BF8-9589-AF4238DE768E}" dt="2023-07-26T16:04:25.364" v="58"/>
          <ac:spMkLst>
            <pc:docMk/>
            <pc:sldMk cId="1768216317" sldId="291"/>
            <ac:spMk id="2" creationId="{44DA53E3-00AA-72D8-EE4F-211A1C9E98BB}"/>
          </ac:spMkLst>
        </pc:spChg>
        <pc:spChg chg="add mod">
          <ac:chgData name="Neemias Informatica Lima" userId="b77af7bd85500281" providerId="LiveId" clId="{016094A8-932D-4BF8-9589-AF4238DE768E}" dt="2023-07-26T16:04:25.364" v="58"/>
          <ac:spMkLst>
            <pc:docMk/>
            <pc:sldMk cId="1768216317" sldId="291"/>
            <ac:spMk id="3" creationId="{A0848657-A8BC-25DD-34AB-A9409B934631}"/>
          </ac:spMkLst>
        </pc:spChg>
        <pc:spChg chg="del">
          <ac:chgData name="Neemias Informatica Lima" userId="b77af7bd85500281" providerId="LiveId" clId="{016094A8-932D-4BF8-9589-AF4238DE768E}" dt="2023-07-26T16:04:24.984" v="57" actId="478"/>
          <ac:spMkLst>
            <pc:docMk/>
            <pc:sldMk cId="1768216317" sldId="291"/>
            <ac:spMk id="6" creationId="{55C9F7F9-F2DD-5368-7E5A-9007BC64C5E7}"/>
          </ac:spMkLst>
        </pc:spChg>
        <pc:spChg chg="del">
          <ac:chgData name="Neemias Informatica Lima" userId="b77af7bd85500281" providerId="LiveId" clId="{016094A8-932D-4BF8-9589-AF4238DE768E}" dt="2023-07-26T16:04:24.984" v="57" actId="478"/>
          <ac:spMkLst>
            <pc:docMk/>
            <pc:sldMk cId="1768216317" sldId="291"/>
            <ac:spMk id="7" creationId="{C5195436-F292-2C09-CD33-60AB3FB774C7}"/>
          </ac:spMkLst>
        </pc:spChg>
        <pc:spChg chg="mod">
          <ac:chgData name="Neemias Informatica Lima" userId="b77af7bd85500281" providerId="LiveId" clId="{016094A8-932D-4BF8-9589-AF4238DE768E}" dt="2023-07-26T16:14:37.146" v="357" actId="20577"/>
          <ac:spMkLst>
            <pc:docMk/>
            <pc:sldMk cId="1768216317" sldId="291"/>
            <ac:spMk id="12" creationId="{FD5EC092-AC81-4728-9A45-4C4BB5B95C65}"/>
          </ac:spMkLst>
        </pc:spChg>
        <pc:spChg chg="mod">
          <ac:chgData name="Neemias Informatica Lima" userId="b77af7bd85500281" providerId="LiveId" clId="{016094A8-932D-4BF8-9589-AF4238DE768E}" dt="2023-07-26T16:12:55.134" v="316"/>
          <ac:spMkLst>
            <pc:docMk/>
            <pc:sldMk cId="1768216317" sldId="291"/>
            <ac:spMk id="14" creationId="{00000000-0000-0000-0000-000000000000}"/>
          </ac:spMkLst>
        </pc:spChg>
        <pc:picChg chg="add mod">
          <ac:chgData name="Neemias Informatica Lima" userId="b77af7bd85500281" providerId="LiveId" clId="{016094A8-932D-4BF8-9589-AF4238DE768E}" dt="2023-07-26T16:04:25.364" v="58"/>
          <ac:picMkLst>
            <pc:docMk/>
            <pc:sldMk cId="1768216317" sldId="291"/>
            <ac:picMk id="4" creationId="{0C1806C6-45FA-8AA1-8F30-BCE493B916DE}"/>
          </ac:picMkLst>
        </pc:picChg>
        <pc:picChg chg="del">
          <ac:chgData name="Neemias Informatica Lima" userId="b77af7bd85500281" providerId="LiveId" clId="{016094A8-932D-4BF8-9589-AF4238DE768E}" dt="2023-07-26T16:04:24.984" v="57" actId="478"/>
          <ac:picMkLst>
            <pc:docMk/>
            <pc:sldMk cId="1768216317" sldId="291"/>
            <ac:picMk id="8" creationId="{887E7B1E-7072-9D1D-F43C-B064E7B9031F}"/>
          </ac:picMkLst>
        </pc:picChg>
      </pc:sldChg>
      <pc:sldChg chg="addSp delSp modSp mod">
        <pc:chgData name="Neemias Informatica Lima" userId="b77af7bd85500281" providerId="LiveId" clId="{016094A8-932D-4BF8-9589-AF4238DE768E}" dt="2023-07-26T16:16:22.347" v="396" actId="6549"/>
        <pc:sldMkLst>
          <pc:docMk/>
          <pc:sldMk cId="3757265641" sldId="292"/>
        </pc:sldMkLst>
        <pc:spChg chg="add mod">
          <ac:chgData name="Neemias Informatica Lima" userId="b77af7bd85500281" providerId="LiveId" clId="{016094A8-932D-4BF8-9589-AF4238DE768E}" dt="2023-07-26T16:04:38.187" v="62"/>
          <ac:spMkLst>
            <pc:docMk/>
            <pc:sldMk cId="3757265641" sldId="292"/>
            <ac:spMk id="2" creationId="{CFB58F06-C958-042D-7DBC-7CFF09DE3D73}"/>
          </ac:spMkLst>
        </pc:spChg>
        <pc:spChg chg="add mod">
          <ac:chgData name="Neemias Informatica Lima" userId="b77af7bd85500281" providerId="LiveId" clId="{016094A8-932D-4BF8-9589-AF4238DE768E}" dt="2023-07-26T16:04:38.187" v="62"/>
          <ac:spMkLst>
            <pc:docMk/>
            <pc:sldMk cId="3757265641" sldId="292"/>
            <ac:spMk id="3" creationId="{0610BAC7-5F28-2AA9-2BA2-49C4BA97122F}"/>
          </ac:spMkLst>
        </pc:spChg>
        <pc:spChg chg="del">
          <ac:chgData name="Neemias Informatica Lima" userId="b77af7bd85500281" providerId="LiveId" clId="{016094A8-932D-4BF8-9589-AF4238DE768E}" dt="2023-07-26T16:04:37.888" v="61" actId="478"/>
          <ac:spMkLst>
            <pc:docMk/>
            <pc:sldMk cId="3757265641" sldId="292"/>
            <ac:spMk id="6" creationId="{5F4A209C-466E-14D3-2D79-A114F0E136BB}"/>
          </ac:spMkLst>
        </pc:spChg>
        <pc:spChg chg="del">
          <ac:chgData name="Neemias Informatica Lima" userId="b77af7bd85500281" providerId="LiveId" clId="{016094A8-932D-4BF8-9589-AF4238DE768E}" dt="2023-07-26T16:04:37.888" v="61" actId="478"/>
          <ac:spMkLst>
            <pc:docMk/>
            <pc:sldMk cId="3757265641" sldId="292"/>
            <ac:spMk id="7" creationId="{40CEF313-9683-AFCD-DDAA-AFDBB05249DD}"/>
          </ac:spMkLst>
        </pc:spChg>
        <pc:spChg chg="mod">
          <ac:chgData name="Neemias Informatica Lima" userId="b77af7bd85500281" providerId="LiveId" clId="{016094A8-932D-4BF8-9589-AF4238DE768E}" dt="2023-07-26T16:16:22.347" v="396" actId="6549"/>
          <ac:spMkLst>
            <pc:docMk/>
            <pc:sldMk cId="3757265641" sldId="292"/>
            <ac:spMk id="12" creationId="{1EC42BAA-B890-43DD-B4F0-9AB5685AF2FE}"/>
          </ac:spMkLst>
        </pc:spChg>
        <pc:spChg chg="mod">
          <ac:chgData name="Neemias Informatica Lima" userId="b77af7bd85500281" providerId="LiveId" clId="{016094A8-932D-4BF8-9589-AF4238DE768E}" dt="2023-07-26T16:14:56.523" v="365"/>
          <ac:spMkLst>
            <pc:docMk/>
            <pc:sldMk cId="3757265641" sldId="292"/>
            <ac:spMk id="14" creationId="{00000000-0000-0000-0000-000000000000}"/>
          </ac:spMkLst>
        </pc:spChg>
        <pc:picChg chg="add mod">
          <ac:chgData name="Neemias Informatica Lima" userId="b77af7bd85500281" providerId="LiveId" clId="{016094A8-932D-4BF8-9589-AF4238DE768E}" dt="2023-07-26T16:04:38.187" v="62"/>
          <ac:picMkLst>
            <pc:docMk/>
            <pc:sldMk cId="3757265641" sldId="292"/>
            <ac:picMk id="4" creationId="{D88E035A-5A86-8F27-A52F-B26B2E7464FD}"/>
          </ac:picMkLst>
        </pc:picChg>
        <pc:picChg chg="del">
          <ac:chgData name="Neemias Informatica Lima" userId="b77af7bd85500281" providerId="LiveId" clId="{016094A8-932D-4BF8-9589-AF4238DE768E}" dt="2023-07-26T16:04:37.888" v="61" actId="478"/>
          <ac:picMkLst>
            <pc:docMk/>
            <pc:sldMk cId="3757265641" sldId="292"/>
            <ac:picMk id="8" creationId="{7CE7BCB5-5FB6-AFB3-F1A5-9BC74B812D5C}"/>
          </ac:picMkLst>
        </pc:picChg>
      </pc:sldChg>
      <pc:sldChg chg="addSp delSp modSp mod">
        <pc:chgData name="Neemias Informatica Lima" userId="b77af7bd85500281" providerId="LiveId" clId="{016094A8-932D-4BF8-9589-AF4238DE768E}" dt="2023-07-26T16:17:09.810" v="428" actId="6549"/>
        <pc:sldMkLst>
          <pc:docMk/>
          <pc:sldMk cId="3114938747" sldId="293"/>
        </pc:sldMkLst>
        <pc:spChg chg="add mod">
          <ac:chgData name="Neemias Informatica Lima" userId="b77af7bd85500281" providerId="LiveId" clId="{016094A8-932D-4BF8-9589-AF4238DE768E}" dt="2023-07-26T16:04:43.339" v="64"/>
          <ac:spMkLst>
            <pc:docMk/>
            <pc:sldMk cId="3114938747" sldId="293"/>
            <ac:spMk id="2" creationId="{A43BBF43-EAAC-F4C6-AC04-B886DD5D3640}"/>
          </ac:spMkLst>
        </pc:spChg>
        <pc:spChg chg="add mod">
          <ac:chgData name="Neemias Informatica Lima" userId="b77af7bd85500281" providerId="LiveId" clId="{016094A8-932D-4BF8-9589-AF4238DE768E}" dt="2023-07-26T16:04:43.339" v="64"/>
          <ac:spMkLst>
            <pc:docMk/>
            <pc:sldMk cId="3114938747" sldId="293"/>
            <ac:spMk id="3" creationId="{A1FBD531-C6E6-0117-6ECE-55FEAD375656}"/>
          </ac:spMkLst>
        </pc:spChg>
        <pc:spChg chg="del">
          <ac:chgData name="Neemias Informatica Lima" userId="b77af7bd85500281" providerId="LiveId" clId="{016094A8-932D-4BF8-9589-AF4238DE768E}" dt="2023-07-26T16:04:43.008" v="63" actId="478"/>
          <ac:spMkLst>
            <pc:docMk/>
            <pc:sldMk cId="3114938747" sldId="293"/>
            <ac:spMk id="6" creationId="{ED7CD55C-BFCE-4975-A678-D5FBEE835717}"/>
          </ac:spMkLst>
        </pc:spChg>
        <pc:spChg chg="del">
          <ac:chgData name="Neemias Informatica Lima" userId="b77af7bd85500281" providerId="LiveId" clId="{016094A8-932D-4BF8-9589-AF4238DE768E}" dt="2023-07-26T16:04:43.008" v="63" actId="478"/>
          <ac:spMkLst>
            <pc:docMk/>
            <pc:sldMk cId="3114938747" sldId="293"/>
            <ac:spMk id="7" creationId="{45EDCD87-2A4D-8B7E-889D-6868FFDC6627}"/>
          </ac:spMkLst>
        </pc:spChg>
        <pc:spChg chg="mod">
          <ac:chgData name="Neemias Informatica Lima" userId="b77af7bd85500281" providerId="LiveId" clId="{016094A8-932D-4BF8-9589-AF4238DE768E}" dt="2023-07-26T16:17:09.810" v="428" actId="6549"/>
          <ac:spMkLst>
            <pc:docMk/>
            <pc:sldMk cId="3114938747" sldId="293"/>
            <ac:spMk id="16" creationId="{CFC8B9D9-C6ED-4706-A104-65D118A5B7F9}"/>
          </ac:spMkLst>
        </pc:spChg>
        <pc:picChg chg="add mod">
          <ac:chgData name="Neemias Informatica Lima" userId="b77af7bd85500281" providerId="LiveId" clId="{016094A8-932D-4BF8-9589-AF4238DE768E}" dt="2023-07-26T16:04:43.339" v="64"/>
          <ac:picMkLst>
            <pc:docMk/>
            <pc:sldMk cId="3114938747" sldId="293"/>
            <ac:picMk id="4" creationId="{899329AA-07E2-ADBD-96E1-ABA0D2463E23}"/>
          </ac:picMkLst>
        </pc:picChg>
        <pc:picChg chg="del">
          <ac:chgData name="Neemias Informatica Lima" userId="b77af7bd85500281" providerId="LiveId" clId="{016094A8-932D-4BF8-9589-AF4238DE768E}" dt="2023-07-26T16:04:43.008" v="63" actId="478"/>
          <ac:picMkLst>
            <pc:docMk/>
            <pc:sldMk cId="3114938747" sldId="293"/>
            <ac:picMk id="8" creationId="{677298EA-ADB1-978C-E4B2-FA55276E596E}"/>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CB115E4E-18C6-4B57-8BA0-4D5E7F807386}"/>
    <pc:docChg chg="undo redo custSel modSld">
      <pc:chgData name="Neemias Informatica Lima" userId="b77af7bd85500281" providerId="LiveId" clId="{CB115E4E-18C6-4B57-8BA0-4D5E7F807386}" dt="2023-08-05T23:41:15.501" v="231" actId="20577"/>
      <pc:docMkLst>
        <pc:docMk/>
      </pc:docMkLst>
      <pc:sldChg chg="addSp delSp modSp mod">
        <pc:chgData name="Neemias Informatica Lima" userId="b77af7bd85500281" providerId="LiveId" clId="{CB115E4E-18C6-4B57-8BA0-4D5E7F807386}" dt="2023-08-05T23:28:46.904" v="33"/>
        <pc:sldMkLst>
          <pc:docMk/>
          <pc:sldMk cId="2232331225" sldId="280"/>
        </pc:sldMkLst>
        <pc:spChg chg="mod">
          <ac:chgData name="Neemias Informatica Lima" userId="b77af7bd85500281" providerId="LiveId" clId="{CB115E4E-18C6-4B57-8BA0-4D5E7F807386}" dt="2023-08-05T23:25:27.650" v="1" actId="20577"/>
          <ac:spMkLst>
            <pc:docMk/>
            <pc:sldMk cId="2232331225" sldId="280"/>
            <ac:spMk id="6" creationId="{00000000-0000-0000-0000-000000000000}"/>
          </ac:spMkLst>
        </pc:spChg>
        <pc:spChg chg="mod">
          <ac:chgData name="Neemias Informatica Lima" userId="b77af7bd85500281" providerId="LiveId" clId="{CB115E4E-18C6-4B57-8BA0-4D5E7F807386}" dt="2023-08-05T23:25:37.033" v="7" actId="20577"/>
          <ac:spMkLst>
            <pc:docMk/>
            <pc:sldMk cId="2232331225" sldId="280"/>
            <ac:spMk id="7" creationId="{00000000-0000-0000-0000-000000000000}"/>
          </ac:spMkLst>
        </pc:spChg>
        <pc:spChg chg="mod">
          <ac:chgData name="Neemias Informatica Lima" userId="b77af7bd85500281" providerId="LiveId" clId="{CB115E4E-18C6-4B57-8BA0-4D5E7F807386}" dt="2023-08-05T23:28:02.216" v="25"/>
          <ac:spMkLst>
            <pc:docMk/>
            <pc:sldMk cId="2232331225" sldId="280"/>
            <ac:spMk id="9" creationId="{00000000-0000-0000-0000-000000000000}"/>
          </ac:spMkLst>
        </pc:spChg>
        <pc:spChg chg="mod">
          <ac:chgData name="Neemias Informatica Lima" userId="b77af7bd85500281" providerId="LiveId" clId="{CB115E4E-18C6-4B57-8BA0-4D5E7F807386}" dt="2023-08-05T23:25:30.545" v="3" actId="20577"/>
          <ac:spMkLst>
            <pc:docMk/>
            <pc:sldMk cId="2232331225" sldId="280"/>
            <ac:spMk id="11" creationId="{00000000-0000-0000-0000-000000000000}"/>
          </ac:spMkLst>
        </pc:spChg>
        <pc:spChg chg="mod">
          <ac:chgData name="Neemias Informatica Lima" userId="b77af7bd85500281" providerId="LiveId" clId="{CB115E4E-18C6-4B57-8BA0-4D5E7F807386}" dt="2023-08-05T23:27:47.236" v="22"/>
          <ac:spMkLst>
            <pc:docMk/>
            <pc:sldMk cId="2232331225" sldId="280"/>
            <ac:spMk id="16" creationId="{00000000-0000-0000-0000-000000000000}"/>
          </ac:spMkLst>
        </pc:spChg>
        <pc:picChg chg="del">
          <ac:chgData name="Neemias Informatica Lima" userId="b77af7bd85500281" providerId="LiveId" clId="{CB115E4E-18C6-4B57-8BA0-4D5E7F807386}" dt="2023-08-05T23:27:24.837" v="11" actId="478"/>
          <ac:picMkLst>
            <pc:docMk/>
            <pc:sldMk cId="2232331225" sldId="280"/>
            <ac:picMk id="3" creationId="{5D04DD95-4C19-FECA-0F5C-304A7D6A3977}"/>
          </ac:picMkLst>
        </pc:picChg>
        <pc:picChg chg="add mod">
          <ac:chgData name="Neemias Informatica Lima" userId="b77af7bd85500281" providerId="LiveId" clId="{CB115E4E-18C6-4B57-8BA0-4D5E7F807386}" dt="2023-08-05T23:28:46.904" v="33"/>
          <ac:picMkLst>
            <pc:docMk/>
            <pc:sldMk cId="2232331225" sldId="280"/>
            <ac:picMk id="8" creationId="{216468FE-4593-80BB-BB91-CF6DD638C8BF}"/>
          </ac:picMkLst>
        </pc:picChg>
      </pc:sldChg>
      <pc:sldChg chg="addSp delSp modSp mod">
        <pc:chgData name="Neemias Informatica Lima" userId="b77af7bd85500281" providerId="LiveId" clId="{CB115E4E-18C6-4B57-8BA0-4D5E7F807386}" dt="2023-08-05T23:32:11.662" v="79" actId="20577"/>
        <pc:sldMkLst>
          <pc:docMk/>
          <pc:sldMk cId="2103443556" sldId="281"/>
        </pc:sldMkLst>
        <pc:spChg chg="mod">
          <ac:chgData name="Neemias Informatica Lima" userId="b77af7bd85500281" providerId="LiveId" clId="{CB115E4E-18C6-4B57-8BA0-4D5E7F807386}" dt="2023-08-05T23:32:11.662" v="79" actId="20577"/>
          <ac:spMkLst>
            <pc:docMk/>
            <pc:sldMk cId="2103443556" sldId="281"/>
            <ac:spMk id="8" creationId="{00000000-0000-0000-0000-000000000000}"/>
          </ac:spMkLst>
        </pc:spChg>
        <pc:spChg chg="mod">
          <ac:chgData name="Neemias Informatica Lima" userId="b77af7bd85500281" providerId="LiveId" clId="{CB115E4E-18C6-4B57-8BA0-4D5E7F807386}" dt="2023-08-05T23:29:16.769" v="41" actId="20577"/>
          <ac:spMkLst>
            <pc:docMk/>
            <pc:sldMk cId="2103443556" sldId="281"/>
            <ac:spMk id="11" creationId="{00000000-0000-0000-0000-000000000000}"/>
          </ac:spMkLst>
        </pc:spChg>
        <pc:spChg chg="mod">
          <ac:chgData name="Neemias Informatica Lima" userId="b77af7bd85500281" providerId="LiveId" clId="{CB115E4E-18C6-4B57-8BA0-4D5E7F807386}" dt="2023-08-05T23:29:07.959" v="38"/>
          <ac:spMkLst>
            <pc:docMk/>
            <pc:sldMk cId="2103443556" sldId="281"/>
            <ac:spMk id="18" creationId="{00000000-0000-0000-0000-000000000000}"/>
          </ac:spMkLst>
        </pc:spChg>
        <pc:picChg chg="del">
          <ac:chgData name="Neemias Informatica Lima" userId="b77af7bd85500281" providerId="LiveId" clId="{CB115E4E-18C6-4B57-8BA0-4D5E7F807386}" dt="2023-08-05T23:29:13.793" v="39" actId="478"/>
          <ac:picMkLst>
            <pc:docMk/>
            <pc:sldMk cId="2103443556" sldId="281"/>
            <ac:picMk id="2" creationId="{7838D885-C9BB-0CE7-38C9-ABD22114359C}"/>
          </ac:picMkLst>
        </pc:picChg>
        <pc:picChg chg="add mod">
          <ac:chgData name="Neemias Informatica Lima" userId="b77af7bd85500281" providerId="LiveId" clId="{CB115E4E-18C6-4B57-8BA0-4D5E7F807386}" dt="2023-08-05T23:29:30.313" v="46" actId="14100"/>
          <ac:picMkLst>
            <pc:docMk/>
            <pc:sldMk cId="2103443556" sldId="281"/>
            <ac:picMk id="3" creationId="{5A7BEC7C-0DFB-E1B7-FE04-377E60E77C4B}"/>
          </ac:picMkLst>
        </pc:picChg>
      </pc:sldChg>
      <pc:sldChg chg="addSp delSp modSp mod">
        <pc:chgData name="Neemias Informatica Lima" userId="b77af7bd85500281" providerId="LiveId" clId="{CB115E4E-18C6-4B57-8BA0-4D5E7F807386}" dt="2023-08-05T23:33:47.208" v="108" actId="20577"/>
        <pc:sldMkLst>
          <pc:docMk/>
          <pc:sldMk cId="3683219421" sldId="282"/>
        </pc:sldMkLst>
        <pc:spChg chg="del">
          <ac:chgData name="Neemias Informatica Lima" userId="b77af7bd85500281" providerId="LiveId" clId="{CB115E4E-18C6-4B57-8BA0-4D5E7F807386}" dt="2023-08-05T23:30:01.500" v="49" actId="478"/>
          <ac:spMkLst>
            <pc:docMk/>
            <pc:sldMk cId="3683219421" sldId="282"/>
            <ac:spMk id="2" creationId="{2F2080E4-8A29-DF99-3F54-55E8AB71A4F8}"/>
          </ac:spMkLst>
        </pc:spChg>
        <pc:spChg chg="del">
          <ac:chgData name="Neemias Informatica Lima" userId="b77af7bd85500281" providerId="LiveId" clId="{CB115E4E-18C6-4B57-8BA0-4D5E7F807386}" dt="2023-08-05T23:30:01.500" v="49" actId="478"/>
          <ac:spMkLst>
            <pc:docMk/>
            <pc:sldMk cId="3683219421" sldId="282"/>
            <ac:spMk id="4" creationId="{F784CB07-7687-B4EA-0047-1F0A91A51A2D}"/>
          </ac:spMkLst>
        </pc:spChg>
        <pc:spChg chg="add mod">
          <ac:chgData name="Neemias Informatica Lima" userId="b77af7bd85500281" providerId="LiveId" clId="{CB115E4E-18C6-4B57-8BA0-4D5E7F807386}" dt="2023-08-05T23:30:01.842" v="50"/>
          <ac:spMkLst>
            <pc:docMk/>
            <pc:sldMk cId="3683219421" sldId="282"/>
            <ac:spMk id="6" creationId="{4C61B5A9-EC30-7583-44B1-923BBA1A9209}"/>
          </ac:spMkLst>
        </pc:spChg>
        <pc:spChg chg="add mod">
          <ac:chgData name="Neemias Informatica Lima" userId="b77af7bd85500281" providerId="LiveId" clId="{CB115E4E-18C6-4B57-8BA0-4D5E7F807386}" dt="2023-08-05T23:30:01.842" v="50"/>
          <ac:spMkLst>
            <pc:docMk/>
            <pc:sldMk cId="3683219421" sldId="282"/>
            <ac:spMk id="7" creationId="{565850AC-1C8E-E90C-F39A-4A3C000A706D}"/>
          </ac:spMkLst>
        </pc:spChg>
        <pc:spChg chg="mod">
          <ac:chgData name="Neemias Informatica Lima" userId="b77af7bd85500281" providerId="LiveId" clId="{CB115E4E-18C6-4B57-8BA0-4D5E7F807386}" dt="2023-08-05T23:33:47.208" v="108" actId="20577"/>
          <ac:spMkLst>
            <pc:docMk/>
            <pc:sldMk cId="3683219421" sldId="282"/>
            <ac:spMk id="12" creationId="{00000000-0000-0000-0000-000000000000}"/>
          </ac:spMkLst>
        </pc:spChg>
        <pc:spChg chg="mod">
          <ac:chgData name="Neemias Informatica Lima" userId="b77af7bd85500281" providerId="LiveId" clId="{CB115E4E-18C6-4B57-8BA0-4D5E7F807386}" dt="2023-08-05T23:32:36.999" v="89"/>
          <ac:spMkLst>
            <pc:docMk/>
            <pc:sldMk cId="3683219421" sldId="282"/>
            <ac:spMk id="14" creationId="{00000000-0000-0000-0000-000000000000}"/>
          </ac:spMkLst>
        </pc:spChg>
        <pc:picChg chg="del">
          <ac:chgData name="Neemias Informatica Lima" userId="b77af7bd85500281" providerId="LiveId" clId="{CB115E4E-18C6-4B57-8BA0-4D5E7F807386}" dt="2023-08-05T23:30:01.500" v="49" actId="478"/>
          <ac:picMkLst>
            <pc:docMk/>
            <pc:sldMk cId="3683219421" sldId="282"/>
            <ac:picMk id="5" creationId="{55275F9A-DC0E-8528-3F59-F225FFD8D68E}"/>
          </ac:picMkLst>
        </pc:picChg>
        <pc:picChg chg="add mod">
          <ac:chgData name="Neemias Informatica Lima" userId="b77af7bd85500281" providerId="LiveId" clId="{CB115E4E-18C6-4B57-8BA0-4D5E7F807386}" dt="2023-08-05T23:30:01.842" v="50"/>
          <ac:picMkLst>
            <pc:docMk/>
            <pc:sldMk cId="3683219421" sldId="282"/>
            <ac:picMk id="8" creationId="{918DB4CD-1ED8-65F3-DBD2-5190C0C08AEA}"/>
          </ac:picMkLst>
        </pc:picChg>
      </pc:sldChg>
      <pc:sldChg chg="addSp delSp modSp mod">
        <pc:chgData name="Neemias Informatica Lima" userId="b77af7bd85500281" providerId="LiveId" clId="{CB115E4E-18C6-4B57-8BA0-4D5E7F807386}" dt="2023-08-05T23:35:11.504" v="134" actId="20577"/>
        <pc:sldMkLst>
          <pc:docMk/>
          <pc:sldMk cId="3902406419" sldId="283"/>
        </pc:sldMkLst>
        <pc:spChg chg="del">
          <ac:chgData name="Neemias Informatica Lima" userId="b77af7bd85500281" providerId="LiveId" clId="{CB115E4E-18C6-4B57-8BA0-4D5E7F807386}" dt="2023-08-05T23:30:10.763" v="51" actId="478"/>
          <ac:spMkLst>
            <pc:docMk/>
            <pc:sldMk cId="3902406419" sldId="283"/>
            <ac:spMk id="2" creationId="{C4E685F6-629E-311D-7A91-0CAE72D4DD01}"/>
          </ac:spMkLst>
        </pc:spChg>
        <pc:spChg chg="del">
          <ac:chgData name="Neemias Informatica Lima" userId="b77af7bd85500281" providerId="LiveId" clId="{CB115E4E-18C6-4B57-8BA0-4D5E7F807386}" dt="2023-08-05T23:30:10.763" v="51" actId="478"/>
          <ac:spMkLst>
            <pc:docMk/>
            <pc:sldMk cId="3902406419" sldId="283"/>
            <ac:spMk id="3" creationId="{B0EE6AE6-0CBB-C409-2DA2-DDFAB4176F34}"/>
          </ac:spMkLst>
        </pc:spChg>
        <pc:spChg chg="add mod">
          <ac:chgData name="Neemias Informatica Lima" userId="b77af7bd85500281" providerId="LiveId" clId="{CB115E4E-18C6-4B57-8BA0-4D5E7F807386}" dt="2023-08-05T23:30:11.193" v="52"/>
          <ac:spMkLst>
            <pc:docMk/>
            <pc:sldMk cId="3902406419" sldId="283"/>
            <ac:spMk id="5" creationId="{D6D65F3C-0D1D-5155-C090-D662F63EE2D8}"/>
          </ac:spMkLst>
        </pc:spChg>
        <pc:spChg chg="add mod">
          <ac:chgData name="Neemias Informatica Lima" userId="b77af7bd85500281" providerId="LiveId" clId="{CB115E4E-18C6-4B57-8BA0-4D5E7F807386}" dt="2023-08-05T23:30:11.193" v="52"/>
          <ac:spMkLst>
            <pc:docMk/>
            <pc:sldMk cId="3902406419" sldId="283"/>
            <ac:spMk id="6" creationId="{10C0C0A9-1BB3-492E-2517-DC47E3CF8BE9}"/>
          </ac:spMkLst>
        </pc:spChg>
        <pc:spChg chg="mod">
          <ac:chgData name="Neemias Informatica Lima" userId="b77af7bd85500281" providerId="LiveId" clId="{CB115E4E-18C6-4B57-8BA0-4D5E7F807386}" dt="2023-08-05T23:34:14.903" v="113"/>
          <ac:spMkLst>
            <pc:docMk/>
            <pc:sldMk cId="3902406419" sldId="283"/>
            <ac:spMk id="14" creationId="{00000000-0000-0000-0000-000000000000}"/>
          </ac:spMkLst>
        </pc:spChg>
        <pc:spChg chg="mod">
          <ac:chgData name="Neemias Informatica Lima" userId="b77af7bd85500281" providerId="LiveId" clId="{CB115E4E-18C6-4B57-8BA0-4D5E7F807386}" dt="2023-08-05T23:35:11.504" v="134" actId="20577"/>
          <ac:spMkLst>
            <pc:docMk/>
            <pc:sldMk cId="3902406419" sldId="283"/>
            <ac:spMk id="15" creationId="{D5C09FDA-172B-4732-BD2E-A9BBEF8B191B}"/>
          </ac:spMkLst>
        </pc:spChg>
        <pc:picChg chg="del">
          <ac:chgData name="Neemias Informatica Lima" userId="b77af7bd85500281" providerId="LiveId" clId="{CB115E4E-18C6-4B57-8BA0-4D5E7F807386}" dt="2023-08-05T23:30:10.763" v="51" actId="478"/>
          <ac:picMkLst>
            <pc:docMk/>
            <pc:sldMk cId="3902406419" sldId="283"/>
            <ac:picMk id="4" creationId="{B9FA89C4-DE94-6622-1D19-BBEE8435179F}"/>
          </ac:picMkLst>
        </pc:picChg>
        <pc:picChg chg="add mod">
          <ac:chgData name="Neemias Informatica Lima" userId="b77af7bd85500281" providerId="LiveId" clId="{CB115E4E-18C6-4B57-8BA0-4D5E7F807386}" dt="2023-08-05T23:30:11.193" v="52"/>
          <ac:picMkLst>
            <pc:docMk/>
            <pc:sldMk cId="3902406419" sldId="283"/>
            <ac:picMk id="7" creationId="{4EFFD255-3E5B-3E80-EA37-0A33C150CB9C}"/>
          </ac:picMkLst>
        </pc:picChg>
      </pc:sldChg>
      <pc:sldChg chg="addSp delSp modSp mod">
        <pc:chgData name="Neemias Informatica Lima" userId="b77af7bd85500281" providerId="LiveId" clId="{CB115E4E-18C6-4B57-8BA0-4D5E7F807386}" dt="2023-08-05T23:36:37.744" v="160" actId="20577"/>
        <pc:sldMkLst>
          <pc:docMk/>
          <pc:sldMk cId="2424059023" sldId="284"/>
        </pc:sldMkLst>
        <pc:spChg chg="del">
          <ac:chgData name="Neemias Informatica Lima" userId="b77af7bd85500281" providerId="LiveId" clId="{CB115E4E-18C6-4B57-8BA0-4D5E7F807386}" dt="2023-08-05T23:30:26.612" v="55" actId="478"/>
          <ac:spMkLst>
            <pc:docMk/>
            <pc:sldMk cId="2424059023" sldId="284"/>
            <ac:spMk id="2" creationId="{0C861626-F98D-6B2D-ACBE-7FDC79B100A6}"/>
          </ac:spMkLst>
        </pc:spChg>
        <pc:spChg chg="del">
          <ac:chgData name="Neemias Informatica Lima" userId="b77af7bd85500281" providerId="LiveId" clId="{CB115E4E-18C6-4B57-8BA0-4D5E7F807386}" dt="2023-08-05T23:30:26.612" v="55" actId="478"/>
          <ac:spMkLst>
            <pc:docMk/>
            <pc:sldMk cId="2424059023" sldId="284"/>
            <ac:spMk id="3" creationId="{D68F0DC1-7B4D-705D-C233-3E411E08FB95}"/>
          </ac:spMkLst>
        </pc:spChg>
        <pc:spChg chg="add mod">
          <ac:chgData name="Neemias Informatica Lima" userId="b77af7bd85500281" providerId="LiveId" clId="{CB115E4E-18C6-4B57-8BA0-4D5E7F807386}" dt="2023-08-05T23:30:26.937" v="56"/>
          <ac:spMkLst>
            <pc:docMk/>
            <pc:sldMk cId="2424059023" sldId="284"/>
            <ac:spMk id="5" creationId="{7F7D6192-F47F-70A2-2500-3BB114D816B3}"/>
          </ac:spMkLst>
        </pc:spChg>
        <pc:spChg chg="add mod">
          <ac:chgData name="Neemias Informatica Lima" userId="b77af7bd85500281" providerId="LiveId" clId="{CB115E4E-18C6-4B57-8BA0-4D5E7F807386}" dt="2023-08-05T23:30:26.937" v="56"/>
          <ac:spMkLst>
            <pc:docMk/>
            <pc:sldMk cId="2424059023" sldId="284"/>
            <ac:spMk id="6" creationId="{ADAB4BF9-2D4E-6EBC-212D-8C4CD5F8EBD6}"/>
          </ac:spMkLst>
        </pc:spChg>
        <pc:spChg chg="mod">
          <ac:chgData name="Neemias Informatica Lima" userId="b77af7bd85500281" providerId="LiveId" clId="{CB115E4E-18C6-4B57-8BA0-4D5E7F807386}" dt="2023-08-05T23:36:00.454" v="147"/>
          <ac:spMkLst>
            <pc:docMk/>
            <pc:sldMk cId="2424059023" sldId="284"/>
            <ac:spMk id="14" creationId="{00000000-0000-0000-0000-000000000000}"/>
          </ac:spMkLst>
        </pc:spChg>
        <pc:spChg chg="mod">
          <ac:chgData name="Neemias Informatica Lima" userId="b77af7bd85500281" providerId="LiveId" clId="{CB115E4E-18C6-4B57-8BA0-4D5E7F807386}" dt="2023-08-05T23:36:37.744" v="160" actId="20577"/>
          <ac:spMkLst>
            <pc:docMk/>
            <pc:sldMk cId="2424059023" sldId="284"/>
            <ac:spMk id="15" creationId="{C3A1BEFC-B9B8-4142-B09F-1F5B330F4265}"/>
          </ac:spMkLst>
        </pc:spChg>
        <pc:picChg chg="del">
          <ac:chgData name="Neemias Informatica Lima" userId="b77af7bd85500281" providerId="LiveId" clId="{CB115E4E-18C6-4B57-8BA0-4D5E7F807386}" dt="2023-08-05T23:30:26.612" v="55" actId="478"/>
          <ac:picMkLst>
            <pc:docMk/>
            <pc:sldMk cId="2424059023" sldId="284"/>
            <ac:picMk id="4" creationId="{C86B84FD-D194-A430-20DC-00CB1C187AFB}"/>
          </ac:picMkLst>
        </pc:picChg>
        <pc:picChg chg="add mod">
          <ac:chgData name="Neemias Informatica Lima" userId="b77af7bd85500281" providerId="LiveId" clId="{CB115E4E-18C6-4B57-8BA0-4D5E7F807386}" dt="2023-08-05T23:30:26.937" v="56"/>
          <ac:picMkLst>
            <pc:docMk/>
            <pc:sldMk cId="2424059023" sldId="284"/>
            <ac:picMk id="7" creationId="{090D79E7-2CE8-DD99-A464-54F7532ABE56}"/>
          </ac:picMkLst>
        </pc:picChg>
      </pc:sldChg>
      <pc:sldChg chg="addSp delSp modSp mod">
        <pc:chgData name="Neemias Informatica Lima" userId="b77af7bd85500281" providerId="LiveId" clId="{CB115E4E-18C6-4B57-8BA0-4D5E7F807386}" dt="2023-08-05T23:38:00.907" v="182" actId="313"/>
        <pc:sldMkLst>
          <pc:docMk/>
          <pc:sldMk cId="2241968852" sldId="285"/>
        </pc:sldMkLst>
        <pc:spChg chg="del">
          <ac:chgData name="Neemias Informatica Lima" userId="b77af7bd85500281" providerId="LiveId" clId="{CB115E4E-18C6-4B57-8BA0-4D5E7F807386}" dt="2023-08-05T23:30:40.208" v="59" actId="478"/>
          <ac:spMkLst>
            <pc:docMk/>
            <pc:sldMk cId="2241968852" sldId="285"/>
            <ac:spMk id="2" creationId="{84DABD53-AB42-B26D-7467-876BC4B74139}"/>
          </ac:spMkLst>
        </pc:spChg>
        <pc:spChg chg="del">
          <ac:chgData name="Neemias Informatica Lima" userId="b77af7bd85500281" providerId="LiveId" clId="{CB115E4E-18C6-4B57-8BA0-4D5E7F807386}" dt="2023-08-05T23:30:40.208" v="59" actId="478"/>
          <ac:spMkLst>
            <pc:docMk/>
            <pc:sldMk cId="2241968852" sldId="285"/>
            <ac:spMk id="3" creationId="{E0F13BA1-0E7D-E26F-C800-5EAA0C6D9F28}"/>
          </ac:spMkLst>
        </pc:spChg>
        <pc:spChg chg="add mod">
          <ac:chgData name="Neemias Informatica Lima" userId="b77af7bd85500281" providerId="LiveId" clId="{CB115E4E-18C6-4B57-8BA0-4D5E7F807386}" dt="2023-08-05T23:30:40.637" v="60"/>
          <ac:spMkLst>
            <pc:docMk/>
            <pc:sldMk cId="2241968852" sldId="285"/>
            <ac:spMk id="5" creationId="{884EC22D-C71E-1417-AFB1-AAA832470974}"/>
          </ac:spMkLst>
        </pc:spChg>
        <pc:spChg chg="add mod">
          <ac:chgData name="Neemias Informatica Lima" userId="b77af7bd85500281" providerId="LiveId" clId="{CB115E4E-18C6-4B57-8BA0-4D5E7F807386}" dt="2023-08-05T23:30:40.637" v="60"/>
          <ac:spMkLst>
            <pc:docMk/>
            <pc:sldMk cId="2241968852" sldId="285"/>
            <ac:spMk id="6" creationId="{6E11D403-11CB-3CC3-C7EE-DE790594B106}"/>
          </ac:spMkLst>
        </pc:spChg>
        <pc:spChg chg="mod">
          <ac:chgData name="Neemias Informatica Lima" userId="b77af7bd85500281" providerId="LiveId" clId="{CB115E4E-18C6-4B57-8BA0-4D5E7F807386}" dt="2023-08-05T23:37:22.396" v="166"/>
          <ac:spMkLst>
            <pc:docMk/>
            <pc:sldMk cId="2241968852" sldId="285"/>
            <ac:spMk id="14" creationId="{00000000-0000-0000-0000-000000000000}"/>
          </ac:spMkLst>
        </pc:spChg>
        <pc:spChg chg="mod">
          <ac:chgData name="Neemias Informatica Lima" userId="b77af7bd85500281" providerId="LiveId" clId="{CB115E4E-18C6-4B57-8BA0-4D5E7F807386}" dt="2023-08-05T23:38:00.907" v="182" actId="313"/>
          <ac:spMkLst>
            <pc:docMk/>
            <pc:sldMk cId="2241968852" sldId="285"/>
            <ac:spMk id="15" creationId="{0F091E13-8EAD-4FFB-9473-BC74E5ABDC64}"/>
          </ac:spMkLst>
        </pc:spChg>
        <pc:picChg chg="del">
          <ac:chgData name="Neemias Informatica Lima" userId="b77af7bd85500281" providerId="LiveId" clId="{CB115E4E-18C6-4B57-8BA0-4D5E7F807386}" dt="2023-08-05T23:30:40.208" v="59" actId="478"/>
          <ac:picMkLst>
            <pc:docMk/>
            <pc:sldMk cId="2241968852" sldId="285"/>
            <ac:picMk id="4" creationId="{C0BC65F0-2E27-BC98-8FFA-86F24E504E94}"/>
          </ac:picMkLst>
        </pc:picChg>
        <pc:picChg chg="add mod">
          <ac:chgData name="Neemias Informatica Lima" userId="b77af7bd85500281" providerId="LiveId" clId="{CB115E4E-18C6-4B57-8BA0-4D5E7F807386}" dt="2023-08-05T23:30:40.637" v="60"/>
          <ac:picMkLst>
            <pc:docMk/>
            <pc:sldMk cId="2241968852" sldId="285"/>
            <ac:picMk id="7" creationId="{D6C192D3-7ECF-233A-51ED-DF9B5CA4CA53}"/>
          </ac:picMkLst>
        </pc:picChg>
      </pc:sldChg>
      <pc:sldChg chg="addSp delSp modSp mod">
        <pc:chgData name="Neemias Informatica Lima" userId="b77af7bd85500281" providerId="LiveId" clId="{CB115E4E-18C6-4B57-8BA0-4D5E7F807386}" dt="2023-08-05T23:39:37.244" v="208" actId="20577"/>
        <pc:sldMkLst>
          <pc:docMk/>
          <pc:sldMk cId="1959249856" sldId="286"/>
        </pc:sldMkLst>
        <pc:spChg chg="del">
          <ac:chgData name="Neemias Informatica Lima" userId="b77af7bd85500281" providerId="LiveId" clId="{CB115E4E-18C6-4B57-8BA0-4D5E7F807386}" dt="2023-08-05T23:31:03.756" v="63" actId="478"/>
          <ac:spMkLst>
            <pc:docMk/>
            <pc:sldMk cId="1959249856" sldId="286"/>
            <ac:spMk id="2" creationId="{6E55B1DF-A372-53F9-7A56-40C2A7D7E78D}"/>
          </ac:spMkLst>
        </pc:spChg>
        <pc:spChg chg="del">
          <ac:chgData name="Neemias Informatica Lima" userId="b77af7bd85500281" providerId="LiveId" clId="{CB115E4E-18C6-4B57-8BA0-4D5E7F807386}" dt="2023-08-05T23:31:03.756" v="63" actId="478"/>
          <ac:spMkLst>
            <pc:docMk/>
            <pc:sldMk cId="1959249856" sldId="286"/>
            <ac:spMk id="3" creationId="{C6165564-16DD-A4FF-E891-3983CC59E51F}"/>
          </ac:spMkLst>
        </pc:spChg>
        <pc:spChg chg="add mod">
          <ac:chgData name="Neemias Informatica Lima" userId="b77af7bd85500281" providerId="LiveId" clId="{CB115E4E-18C6-4B57-8BA0-4D5E7F807386}" dt="2023-08-05T23:31:04.129" v="64"/>
          <ac:spMkLst>
            <pc:docMk/>
            <pc:sldMk cId="1959249856" sldId="286"/>
            <ac:spMk id="5" creationId="{FBAF4502-01FE-E4F7-BC5C-D831FF1D1F38}"/>
          </ac:spMkLst>
        </pc:spChg>
        <pc:spChg chg="add mod">
          <ac:chgData name="Neemias Informatica Lima" userId="b77af7bd85500281" providerId="LiveId" clId="{CB115E4E-18C6-4B57-8BA0-4D5E7F807386}" dt="2023-08-05T23:31:04.129" v="64"/>
          <ac:spMkLst>
            <pc:docMk/>
            <pc:sldMk cId="1959249856" sldId="286"/>
            <ac:spMk id="6" creationId="{02129564-60C4-FA0E-3B5F-4E19657BF4C7}"/>
          </ac:spMkLst>
        </pc:spChg>
        <pc:spChg chg="mod">
          <ac:chgData name="Neemias Informatica Lima" userId="b77af7bd85500281" providerId="LiveId" clId="{CB115E4E-18C6-4B57-8BA0-4D5E7F807386}" dt="2023-08-05T23:38:53.545" v="193"/>
          <ac:spMkLst>
            <pc:docMk/>
            <pc:sldMk cId="1959249856" sldId="286"/>
            <ac:spMk id="14" creationId="{00000000-0000-0000-0000-000000000000}"/>
          </ac:spMkLst>
        </pc:spChg>
        <pc:spChg chg="mod">
          <ac:chgData name="Neemias Informatica Lima" userId="b77af7bd85500281" providerId="LiveId" clId="{CB115E4E-18C6-4B57-8BA0-4D5E7F807386}" dt="2023-08-05T23:39:37.244" v="208" actId="20577"/>
          <ac:spMkLst>
            <pc:docMk/>
            <pc:sldMk cId="1959249856" sldId="286"/>
            <ac:spMk id="15" creationId="{863BB09B-C8C1-4354-BC51-D930C951E507}"/>
          </ac:spMkLst>
        </pc:spChg>
        <pc:picChg chg="del">
          <ac:chgData name="Neemias Informatica Lima" userId="b77af7bd85500281" providerId="LiveId" clId="{CB115E4E-18C6-4B57-8BA0-4D5E7F807386}" dt="2023-08-05T23:31:03.756" v="63" actId="478"/>
          <ac:picMkLst>
            <pc:docMk/>
            <pc:sldMk cId="1959249856" sldId="286"/>
            <ac:picMk id="4" creationId="{C0465829-5B3E-A76F-FEAE-4CAB91794282}"/>
          </ac:picMkLst>
        </pc:picChg>
        <pc:picChg chg="add mod">
          <ac:chgData name="Neemias Informatica Lima" userId="b77af7bd85500281" providerId="LiveId" clId="{CB115E4E-18C6-4B57-8BA0-4D5E7F807386}" dt="2023-08-05T23:31:04.129" v="64"/>
          <ac:picMkLst>
            <pc:docMk/>
            <pc:sldMk cId="1959249856" sldId="286"/>
            <ac:picMk id="7" creationId="{D138A6C3-C9A6-757E-9B6C-7FE7A3895280}"/>
          </ac:picMkLst>
        </pc:picChg>
      </pc:sldChg>
      <pc:sldChg chg="addSp delSp modSp mod">
        <pc:chgData name="Neemias Informatica Lima" userId="b77af7bd85500281" providerId="LiveId" clId="{CB115E4E-18C6-4B57-8BA0-4D5E7F807386}" dt="2023-08-05T23:40:56.325" v="229" actId="313"/>
        <pc:sldMkLst>
          <pc:docMk/>
          <pc:sldMk cId="2857006406" sldId="287"/>
        </pc:sldMkLst>
        <pc:spChg chg="del">
          <ac:chgData name="Neemias Informatica Lima" userId="b77af7bd85500281" providerId="LiveId" clId="{CB115E4E-18C6-4B57-8BA0-4D5E7F807386}" dt="2023-08-05T23:31:23.272" v="69" actId="478"/>
          <ac:spMkLst>
            <pc:docMk/>
            <pc:sldMk cId="2857006406" sldId="287"/>
            <ac:spMk id="2" creationId="{80952C80-C3FF-D1B2-E2A6-B81E33819355}"/>
          </ac:spMkLst>
        </pc:spChg>
        <pc:spChg chg="del">
          <ac:chgData name="Neemias Informatica Lima" userId="b77af7bd85500281" providerId="LiveId" clId="{CB115E4E-18C6-4B57-8BA0-4D5E7F807386}" dt="2023-08-05T23:31:23.272" v="69" actId="478"/>
          <ac:spMkLst>
            <pc:docMk/>
            <pc:sldMk cId="2857006406" sldId="287"/>
            <ac:spMk id="3" creationId="{47D74ABF-18EA-B947-14C1-EC026A6D660F}"/>
          </ac:spMkLst>
        </pc:spChg>
        <pc:spChg chg="add mod">
          <ac:chgData name="Neemias Informatica Lima" userId="b77af7bd85500281" providerId="LiveId" clId="{CB115E4E-18C6-4B57-8BA0-4D5E7F807386}" dt="2023-08-05T23:31:23.757" v="70"/>
          <ac:spMkLst>
            <pc:docMk/>
            <pc:sldMk cId="2857006406" sldId="287"/>
            <ac:spMk id="5" creationId="{D9EAAED1-A35A-F949-2D54-032BE043E334}"/>
          </ac:spMkLst>
        </pc:spChg>
        <pc:spChg chg="add mod">
          <ac:chgData name="Neemias Informatica Lima" userId="b77af7bd85500281" providerId="LiveId" clId="{CB115E4E-18C6-4B57-8BA0-4D5E7F807386}" dt="2023-08-05T23:31:23.757" v="70"/>
          <ac:spMkLst>
            <pc:docMk/>
            <pc:sldMk cId="2857006406" sldId="287"/>
            <ac:spMk id="6" creationId="{2B7A1E53-0F10-3B06-97D9-24A49B930BD8}"/>
          </ac:spMkLst>
        </pc:spChg>
        <pc:spChg chg="mod">
          <ac:chgData name="Neemias Informatica Lima" userId="b77af7bd85500281" providerId="LiveId" clId="{CB115E4E-18C6-4B57-8BA0-4D5E7F807386}" dt="2023-08-05T23:40:56.325" v="229" actId="313"/>
          <ac:spMkLst>
            <pc:docMk/>
            <pc:sldMk cId="2857006406" sldId="287"/>
            <ac:spMk id="16" creationId="{28D68641-D640-4BD7-9D5B-B3803DCCF9B3}"/>
          </ac:spMkLst>
        </pc:spChg>
        <pc:picChg chg="del">
          <ac:chgData name="Neemias Informatica Lima" userId="b77af7bd85500281" providerId="LiveId" clId="{CB115E4E-18C6-4B57-8BA0-4D5E7F807386}" dt="2023-08-05T23:31:23.272" v="69" actId="478"/>
          <ac:picMkLst>
            <pc:docMk/>
            <pc:sldMk cId="2857006406" sldId="287"/>
            <ac:picMk id="4" creationId="{CA3DA8A3-04CB-B695-302D-C838E85CE858}"/>
          </ac:picMkLst>
        </pc:picChg>
        <pc:picChg chg="add mod">
          <ac:chgData name="Neemias Informatica Lima" userId="b77af7bd85500281" providerId="LiveId" clId="{CB115E4E-18C6-4B57-8BA0-4D5E7F807386}" dt="2023-08-05T23:31:23.757" v="70"/>
          <ac:picMkLst>
            <pc:docMk/>
            <pc:sldMk cId="2857006406" sldId="287"/>
            <ac:picMk id="7" creationId="{2F3F3CEF-FC3B-7DA1-28FE-BC226D287ED7}"/>
          </ac:picMkLst>
        </pc:picChg>
      </pc:sldChg>
      <pc:sldChg chg="addSp delSp modSp mod">
        <pc:chgData name="Neemias Informatica Lima" userId="b77af7bd85500281" providerId="LiveId" clId="{CB115E4E-18C6-4B57-8BA0-4D5E7F807386}" dt="2023-08-05T23:33:06.121" v="101" actId="313"/>
        <pc:sldMkLst>
          <pc:docMk/>
          <pc:sldMk cId="2630436816" sldId="288"/>
        </pc:sldMkLst>
        <pc:spChg chg="add mod">
          <ac:chgData name="Neemias Informatica Lima" userId="b77af7bd85500281" providerId="LiveId" clId="{CB115E4E-18C6-4B57-8BA0-4D5E7F807386}" dt="2023-08-05T23:29:55.538" v="48"/>
          <ac:spMkLst>
            <pc:docMk/>
            <pc:sldMk cId="2630436816" sldId="288"/>
            <ac:spMk id="2" creationId="{FE593205-59EA-AD38-8D1A-203EEBFF3BB1}"/>
          </ac:spMkLst>
        </pc:spChg>
        <pc:spChg chg="add mod">
          <ac:chgData name="Neemias Informatica Lima" userId="b77af7bd85500281" providerId="LiveId" clId="{CB115E4E-18C6-4B57-8BA0-4D5E7F807386}" dt="2023-08-05T23:29:55.538" v="48"/>
          <ac:spMkLst>
            <pc:docMk/>
            <pc:sldMk cId="2630436816" sldId="288"/>
            <ac:spMk id="3" creationId="{8DE0967F-1397-4D7D-5B34-527D1602C8E1}"/>
          </ac:spMkLst>
        </pc:spChg>
        <pc:spChg chg="del">
          <ac:chgData name="Neemias Informatica Lima" userId="b77af7bd85500281" providerId="LiveId" clId="{CB115E4E-18C6-4B57-8BA0-4D5E7F807386}" dt="2023-08-05T23:29:55.141" v="47" actId="478"/>
          <ac:spMkLst>
            <pc:docMk/>
            <pc:sldMk cId="2630436816" sldId="288"/>
            <ac:spMk id="5" creationId="{C2E3639A-5D62-917F-BFAB-E8C05469760E}"/>
          </ac:spMkLst>
        </pc:spChg>
        <pc:spChg chg="del">
          <ac:chgData name="Neemias Informatica Lima" userId="b77af7bd85500281" providerId="LiveId" clId="{CB115E4E-18C6-4B57-8BA0-4D5E7F807386}" dt="2023-08-05T23:29:55.141" v="47" actId="478"/>
          <ac:spMkLst>
            <pc:docMk/>
            <pc:sldMk cId="2630436816" sldId="288"/>
            <ac:spMk id="6" creationId="{11F306CC-4AA6-3F53-C110-6C45B07DD9C3}"/>
          </ac:spMkLst>
        </pc:spChg>
        <pc:spChg chg="mod">
          <ac:chgData name="Neemias Informatica Lima" userId="b77af7bd85500281" providerId="LiveId" clId="{CB115E4E-18C6-4B57-8BA0-4D5E7F807386}" dt="2023-08-05T23:33:06.121" v="101" actId="313"/>
          <ac:spMkLst>
            <pc:docMk/>
            <pc:sldMk cId="2630436816" sldId="288"/>
            <ac:spMk id="13" creationId="{00000000-0000-0000-0000-000000000000}"/>
          </ac:spMkLst>
        </pc:spChg>
        <pc:spChg chg="mod">
          <ac:chgData name="Neemias Informatica Lima" userId="b77af7bd85500281" providerId="LiveId" clId="{CB115E4E-18C6-4B57-8BA0-4D5E7F807386}" dt="2023-08-05T23:32:31.870" v="84"/>
          <ac:spMkLst>
            <pc:docMk/>
            <pc:sldMk cId="2630436816" sldId="288"/>
            <ac:spMk id="14" creationId="{00000000-0000-0000-0000-000000000000}"/>
          </ac:spMkLst>
        </pc:spChg>
        <pc:picChg chg="add mod">
          <ac:chgData name="Neemias Informatica Lima" userId="b77af7bd85500281" providerId="LiveId" clId="{CB115E4E-18C6-4B57-8BA0-4D5E7F807386}" dt="2023-08-05T23:29:55.538" v="48"/>
          <ac:picMkLst>
            <pc:docMk/>
            <pc:sldMk cId="2630436816" sldId="288"/>
            <ac:picMk id="4" creationId="{C0D56859-A958-CB9E-4FA1-A341D7CBAB78}"/>
          </ac:picMkLst>
        </pc:picChg>
        <pc:picChg chg="del">
          <ac:chgData name="Neemias Informatica Lima" userId="b77af7bd85500281" providerId="LiveId" clId="{CB115E4E-18C6-4B57-8BA0-4D5E7F807386}" dt="2023-08-05T23:29:55.141" v="47" actId="478"/>
          <ac:picMkLst>
            <pc:docMk/>
            <pc:sldMk cId="2630436816" sldId="288"/>
            <ac:picMk id="7" creationId="{A56055D3-A98B-2039-7199-358D0E478A99}"/>
          </ac:picMkLst>
        </pc:picChg>
      </pc:sldChg>
      <pc:sldChg chg="addSp delSp modSp mod">
        <pc:chgData name="Neemias Informatica Lima" userId="b77af7bd85500281" providerId="LiveId" clId="{CB115E4E-18C6-4B57-8BA0-4D5E7F807386}" dt="2023-08-05T23:35:44.335" v="144" actId="20577"/>
        <pc:sldMkLst>
          <pc:docMk/>
          <pc:sldMk cId="3032827026" sldId="289"/>
        </pc:sldMkLst>
        <pc:spChg chg="del">
          <ac:chgData name="Neemias Informatica Lima" userId="b77af7bd85500281" providerId="LiveId" clId="{CB115E4E-18C6-4B57-8BA0-4D5E7F807386}" dt="2023-08-05T23:30:16.869" v="53" actId="478"/>
          <ac:spMkLst>
            <pc:docMk/>
            <pc:sldMk cId="3032827026" sldId="289"/>
            <ac:spMk id="2" creationId="{C3237981-9516-4992-D56B-2A4C01779E45}"/>
          </ac:spMkLst>
        </pc:spChg>
        <pc:spChg chg="del">
          <ac:chgData name="Neemias Informatica Lima" userId="b77af7bd85500281" providerId="LiveId" clId="{CB115E4E-18C6-4B57-8BA0-4D5E7F807386}" dt="2023-08-05T23:30:16.869" v="53" actId="478"/>
          <ac:spMkLst>
            <pc:docMk/>
            <pc:sldMk cId="3032827026" sldId="289"/>
            <ac:spMk id="3" creationId="{81E8A7B5-1575-09D8-3E4C-87FBFEE9D424}"/>
          </ac:spMkLst>
        </pc:spChg>
        <pc:spChg chg="add mod">
          <ac:chgData name="Neemias Informatica Lima" userId="b77af7bd85500281" providerId="LiveId" clId="{CB115E4E-18C6-4B57-8BA0-4D5E7F807386}" dt="2023-08-05T23:30:17.209" v="54"/>
          <ac:spMkLst>
            <pc:docMk/>
            <pc:sldMk cId="3032827026" sldId="289"/>
            <ac:spMk id="5" creationId="{27D20081-977E-4A65-EF4B-89C7B759CB3E}"/>
          </ac:spMkLst>
        </pc:spChg>
        <pc:spChg chg="add mod">
          <ac:chgData name="Neemias Informatica Lima" userId="b77af7bd85500281" providerId="LiveId" clId="{CB115E4E-18C6-4B57-8BA0-4D5E7F807386}" dt="2023-08-05T23:30:17.209" v="54"/>
          <ac:spMkLst>
            <pc:docMk/>
            <pc:sldMk cId="3032827026" sldId="289"/>
            <ac:spMk id="6" creationId="{12AE75F4-60F9-032B-D171-57AC87E2B3FD}"/>
          </ac:spMkLst>
        </pc:spChg>
        <pc:spChg chg="mod">
          <ac:chgData name="Neemias Informatica Lima" userId="b77af7bd85500281" providerId="LiveId" clId="{CB115E4E-18C6-4B57-8BA0-4D5E7F807386}" dt="2023-08-05T23:35:44.335" v="144" actId="20577"/>
          <ac:spMkLst>
            <pc:docMk/>
            <pc:sldMk cId="3032827026" sldId="289"/>
            <ac:spMk id="12" creationId="{A64B78EF-EDA8-421A-88C9-45544BBCA9D1}"/>
          </ac:spMkLst>
        </pc:spChg>
        <pc:spChg chg="mod">
          <ac:chgData name="Neemias Informatica Lima" userId="b77af7bd85500281" providerId="LiveId" clId="{CB115E4E-18C6-4B57-8BA0-4D5E7F807386}" dt="2023-08-05T23:34:20.167" v="118"/>
          <ac:spMkLst>
            <pc:docMk/>
            <pc:sldMk cId="3032827026" sldId="289"/>
            <ac:spMk id="14" creationId="{00000000-0000-0000-0000-000000000000}"/>
          </ac:spMkLst>
        </pc:spChg>
        <pc:picChg chg="del">
          <ac:chgData name="Neemias Informatica Lima" userId="b77af7bd85500281" providerId="LiveId" clId="{CB115E4E-18C6-4B57-8BA0-4D5E7F807386}" dt="2023-08-05T23:30:16.869" v="53" actId="478"/>
          <ac:picMkLst>
            <pc:docMk/>
            <pc:sldMk cId="3032827026" sldId="289"/>
            <ac:picMk id="4" creationId="{E265986D-342B-E594-5072-7E6D83DB5563}"/>
          </ac:picMkLst>
        </pc:picChg>
        <pc:picChg chg="add mod">
          <ac:chgData name="Neemias Informatica Lima" userId="b77af7bd85500281" providerId="LiveId" clId="{CB115E4E-18C6-4B57-8BA0-4D5E7F807386}" dt="2023-08-05T23:30:17.209" v="54"/>
          <ac:picMkLst>
            <pc:docMk/>
            <pc:sldMk cId="3032827026" sldId="289"/>
            <ac:picMk id="7" creationId="{B5641DB6-B6DE-DEBA-FE8B-845A23428D6F}"/>
          </ac:picMkLst>
        </pc:picChg>
      </pc:sldChg>
      <pc:sldChg chg="addSp delSp modSp mod">
        <pc:chgData name="Neemias Informatica Lima" userId="b77af7bd85500281" providerId="LiveId" clId="{CB115E4E-18C6-4B57-8BA0-4D5E7F807386}" dt="2023-08-05T23:41:15.501" v="231" actId="20577"/>
        <pc:sldMkLst>
          <pc:docMk/>
          <pc:sldMk cId="3772032319" sldId="290"/>
        </pc:sldMkLst>
        <pc:spChg chg="del">
          <ac:chgData name="Neemias Informatica Lima" userId="b77af7bd85500281" providerId="LiveId" clId="{CB115E4E-18C6-4B57-8BA0-4D5E7F807386}" dt="2023-08-05T23:30:33.476" v="57" actId="478"/>
          <ac:spMkLst>
            <pc:docMk/>
            <pc:sldMk cId="3772032319" sldId="290"/>
            <ac:spMk id="2" creationId="{5288D44D-052F-05EF-CDB5-ED4BD7E314DB}"/>
          </ac:spMkLst>
        </pc:spChg>
        <pc:spChg chg="del">
          <ac:chgData name="Neemias Informatica Lima" userId="b77af7bd85500281" providerId="LiveId" clId="{CB115E4E-18C6-4B57-8BA0-4D5E7F807386}" dt="2023-08-05T23:30:33.476" v="57" actId="478"/>
          <ac:spMkLst>
            <pc:docMk/>
            <pc:sldMk cId="3772032319" sldId="290"/>
            <ac:spMk id="3" creationId="{333EA73F-24EC-C418-D021-4F56B54A83BB}"/>
          </ac:spMkLst>
        </pc:spChg>
        <pc:spChg chg="add mod">
          <ac:chgData name="Neemias Informatica Lima" userId="b77af7bd85500281" providerId="LiveId" clId="{CB115E4E-18C6-4B57-8BA0-4D5E7F807386}" dt="2023-08-05T23:30:33.857" v="58"/>
          <ac:spMkLst>
            <pc:docMk/>
            <pc:sldMk cId="3772032319" sldId="290"/>
            <ac:spMk id="5" creationId="{0C321B6D-2E4E-491E-195A-16740991F807}"/>
          </ac:spMkLst>
        </pc:spChg>
        <pc:spChg chg="add mod">
          <ac:chgData name="Neemias Informatica Lima" userId="b77af7bd85500281" providerId="LiveId" clId="{CB115E4E-18C6-4B57-8BA0-4D5E7F807386}" dt="2023-08-05T23:30:33.857" v="58"/>
          <ac:spMkLst>
            <pc:docMk/>
            <pc:sldMk cId="3772032319" sldId="290"/>
            <ac:spMk id="6" creationId="{723BF77A-628E-B529-F831-A875B1DBEF58}"/>
          </ac:spMkLst>
        </pc:spChg>
        <pc:spChg chg="mod">
          <ac:chgData name="Neemias Informatica Lima" userId="b77af7bd85500281" providerId="LiveId" clId="{CB115E4E-18C6-4B57-8BA0-4D5E7F807386}" dt="2023-08-05T23:41:15.501" v="231" actId="20577"/>
          <ac:spMkLst>
            <pc:docMk/>
            <pc:sldMk cId="3772032319" sldId="290"/>
            <ac:spMk id="12" creationId="{8D5A143D-15FB-4DFE-B0EC-FEEB77A92B2C}"/>
          </ac:spMkLst>
        </pc:spChg>
        <pc:spChg chg="mod">
          <ac:chgData name="Neemias Informatica Lima" userId="b77af7bd85500281" providerId="LiveId" clId="{CB115E4E-18C6-4B57-8BA0-4D5E7F807386}" dt="2023-08-05T23:36:05.817" v="150"/>
          <ac:spMkLst>
            <pc:docMk/>
            <pc:sldMk cId="3772032319" sldId="290"/>
            <ac:spMk id="14" creationId="{00000000-0000-0000-0000-000000000000}"/>
          </ac:spMkLst>
        </pc:spChg>
        <pc:picChg chg="del">
          <ac:chgData name="Neemias Informatica Lima" userId="b77af7bd85500281" providerId="LiveId" clId="{CB115E4E-18C6-4B57-8BA0-4D5E7F807386}" dt="2023-08-05T23:30:33.476" v="57" actId="478"/>
          <ac:picMkLst>
            <pc:docMk/>
            <pc:sldMk cId="3772032319" sldId="290"/>
            <ac:picMk id="4" creationId="{925A11A2-E530-2AC2-5912-CF908DC82893}"/>
          </ac:picMkLst>
        </pc:picChg>
        <pc:picChg chg="add mod">
          <ac:chgData name="Neemias Informatica Lima" userId="b77af7bd85500281" providerId="LiveId" clId="{CB115E4E-18C6-4B57-8BA0-4D5E7F807386}" dt="2023-08-05T23:30:33.857" v="58"/>
          <ac:picMkLst>
            <pc:docMk/>
            <pc:sldMk cId="3772032319" sldId="290"/>
            <ac:picMk id="7" creationId="{AE6D3FF0-23C7-1DDA-5FF6-B7BC5470D8D8}"/>
          </ac:picMkLst>
        </pc:picChg>
      </pc:sldChg>
      <pc:sldChg chg="addSp delSp modSp mod">
        <pc:chgData name="Neemias Informatica Lima" userId="b77af7bd85500281" providerId="LiveId" clId="{CB115E4E-18C6-4B57-8BA0-4D5E7F807386}" dt="2023-08-05T23:38:30.727" v="188" actId="6549"/>
        <pc:sldMkLst>
          <pc:docMk/>
          <pc:sldMk cId="1768216317" sldId="291"/>
        </pc:sldMkLst>
        <pc:spChg chg="del">
          <ac:chgData name="Neemias Informatica Lima" userId="b77af7bd85500281" providerId="LiveId" clId="{CB115E4E-18C6-4B57-8BA0-4D5E7F807386}" dt="2023-08-05T23:30:49.280" v="61" actId="478"/>
          <ac:spMkLst>
            <pc:docMk/>
            <pc:sldMk cId="1768216317" sldId="291"/>
            <ac:spMk id="2" creationId="{C0A5F4FB-3D7D-E78E-5C83-0272D80A269F}"/>
          </ac:spMkLst>
        </pc:spChg>
        <pc:spChg chg="del">
          <ac:chgData name="Neemias Informatica Lima" userId="b77af7bd85500281" providerId="LiveId" clId="{CB115E4E-18C6-4B57-8BA0-4D5E7F807386}" dt="2023-08-05T23:30:49.280" v="61" actId="478"/>
          <ac:spMkLst>
            <pc:docMk/>
            <pc:sldMk cId="1768216317" sldId="291"/>
            <ac:spMk id="3" creationId="{578B221E-DA7C-D614-C03A-3BD900B91A4D}"/>
          </ac:spMkLst>
        </pc:spChg>
        <pc:spChg chg="add mod">
          <ac:chgData name="Neemias Informatica Lima" userId="b77af7bd85500281" providerId="LiveId" clId="{CB115E4E-18C6-4B57-8BA0-4D5E7F807386}" dt="2023-08-05T23:30:49.701" v="62"/>
          <ac:spMkLst>
            <pc:docMk/>
            <pc:sldMk cId="1768216317" sldId="291"/>
            <ac:spMk id="5" creationId="{D7138427-E175-7C9E-F266-980E27F1DC69}"/>
          </ac:spMkLst>
        </pc:spChg>
        <pc:spChg chg="add mod">
          <ac:chgData name="Neemias Informatica Lima" userId="b77af7bd85500281" providerId="LiveId" clId="{CB115E4E-18C6-4B57-8BA0-4D5E7F807386}" dt="2023-08-05T23:30:49.701" v="62"/>
          <ac:spMkLst>
            <pc:docMk/>
            <pc:sldMk cId="1768216317" sldId="291"/>
            <ac:spMk id="6" creationId="{021BD90F-9F5A-92B3-26DC-6CEEB90D9319}"/>
          </ac:spMkLst>
        </pc:spChg>
        <pc:spChg chg="mod">
          <ac:chgData name="Neemias Informatica Lima" userId="b77af7bd85500281" providerId="LiveId" clId="{CB115E4E-18C6-4B57-8BA0-4D5E7F807386}" dt="2023-08-05T23:38:30.727" v="188" actId="6549"/>
          <ac:spMkLst>
            <pc:docMk/>
            <pc:sldMk cId="1768216317" sldId="291"/>
            <ac:spMk id="12" creationId="{FD5EC092-AC81-4728-9A45-4C4BB5B95C65}"/>
          </ac:spMkLst>
        </pc:spChg>
        <pc:spChg chg="mod">
          <ac:chgData name="Neemias Informatica Lima" userId="b77af7bd85500281" providerId="LiveId" clId="{CB115E4E-18C6-4B57-8BA0-4D5E7F807386}" dt="2023-08-05T23:37:28.069" v="171"/>
          <ac:spMkLst>
            <pc:docMk/>
            <pc:sldMk cId="1768216317" sldId="291"/>
            <ac:spMk id="14" creationId="{00000000-0000-0000-0000-000000000000}"/>
          </ac:spMkLst>
        </pc:spChg>
        <pc:picChg chg="del">
          <ac:chgData name="Neemias Informatica Lima" userId="b77af7bd85500281" providerId="LiveId" clId="{CB115E4E-18C6-4B57-8BA0-4D5E7F807386}" dt="2023-08-05T23:30:49.280" v="61" actId="478"/>
          <ac:picMkLst>
            <pc:docMk/>
            <pc:sldMk cId="1768216317" sldId="291"/>
            <ac:picMk id="4" creationId="{EBAAC05D-0564-CF58-0CB8-14DFA38C27C8}"/>
          </ac:picMkLst>
        </pc:picChg>
        <pc:picChg chg="add mod">
          <ac:chgData name="Neemias Informatica Lima" userId="b77af7bd85500281" providerId="LiveId" clId="{CB115E4E-18C6-4B57-8BA0-4D5E7F807386}" dt="2023-08-05T23:30:49.701" v="62"/>
          <ac:picMkLst>
            <pc:docMk/>
            <pc:sldMk cId="1768216317" sldId="291"/>
            <ac:picMk id="7" creationId="{16FA6949-8C6E-1A24-1795-39287685F991}"/>
          </ac:picMkLst>
        </pc:picChg>
      </pc:sldChg>
      <pc:sldChg chg="addSp delSp modSp mod">
        <pc:chgData name="Neemias Informatica Lima" userId="b77af7bd85500281" providerId="LiveId" clId="{CB115E4E-18C6-4B57-8BA0-4D5E7F807386}" dt="2023-08-05T23:40:03.109" v="213"/>
        <pc:sldMkLst>
          <pc:docMk/>
          <pc:sldMk cId="3757265641" sldId="292"/>
        </pc:sldMkLst>
        <pc:spChg chg="del">
          <ac:chgData name="Neemias Informatica Lima" userId="b77af7bd85500281" providerId="LiveId" clId="{CB115E4E-18C6-4B57-8BA0-4D5E7F807386}" dt="2023-08-05T23:31:09.839" v="65" actId="478"/>
          <ac:spMkLst>
            <pc:docMk/>
            <pc:sldMk cId="3757265641" sldId="292"/>
            <ac:spMk id="2" creationId="{3E673D43-D693-E52B-9BFF-C472B12561E8}"/>
          </ac:spMkLst>
        </pc:spChg>
        <pc:spChg chg="del">
          <ac:chgData name="Neemias Informatica Lima" userId="b77af7bd85500281" providerId="LiveId" clId="{CB115E4E-18C6-4B57-8BA0-4D5E7F807386}" dt="2023-08-05T23:31:09.839" v="65" actId="478"/>
          <ac:spMkLst>
            <pc:docMk/>
            <pc:sldMk cId="3757265641" sldId="292"/>
            <ac:spMk id="3" creationId="{0499C18E-73CB-6B46-5C3E-32CA7DA78150}"/>
          </ac:spMkLst>
        </pc:spChg>
        <pc:spChg chg="add mod">
          <ac:chgData name="Neemias Informatica Lima" userId="b77af7bd85500281" providerId="LiveId" clId="{CB115E4E-18C6-4B57-8BA0-4D5E7F807386}" dt="2023-08-05T23:31:10.332" v="66"/>
          <ac:spMkLst>
            <pc:docMk/>
            <pc:sldMk cId="3757265641" sldId="292"/>
            <ac:spMk id="5" creationId="{679D7EEA-7864-BCFF-BBAE-2FBBC4409B50}"/>
          </ac:spMkLst>
        </pc:spChg>
        <pc:spChg chg="add mod">
          <ac:chgData name="Neemias Informatica Lima" userId="b77af7bd85500281" providerId="LiveId" clId="{CB115E4E-18C6-4B57-8BA0-4D5E7F807386}" dt="2023-08-05T23:31:10.332" v="66"/>
          <ac:spMkLst>
            <pc:docMk/>
            <pc:sldMk cId="3757265641" sldId="292"/>
            <ac:spMk id="6" creationId="{6AA9F30C-3103-93AA-37C5-393B49353B43}"/>
          </ac:spMkLst>
        </pc:spChg>
        <pc:spChg chg="mod">
          <ac:chgData name="Neemias Informatica Lima" userId="b77af7bd85500281" providerId="LiveId" clId="{CB115E4E-18C6-4B57-8BA0-4D5E7F807386}" dt="2023-08-05T23:40:03.109" v="213"/>
          <ac:spMkLst>
            <pc:docMk/>
            <pc:sldMk cId="3757265641" sldId="292"/>
            <ac:spMk id="12" creationId="{1EC42BAA-B890-43DD-B4F0-9AB5685AF2FE}"/>
          </ac:spMkLst>
        </pc:spChg>
        <pc:spChg chg="mod">
          <ac:chgData name="Neemias Informatica Lima" userId="b77af7bd85500281" providerId="LiveId" clId="{CB115E4E-18C6-4B57-8BA0-4D5E7F807386}" dt="2023-08-05T23:38:59.959" v="198"/>
          <ac:spMkLst>
            <pc:docMk/>
            <pc:sldMk cId="3757265641" sldId="292"/>
            <ac:spMk id="14" creationId="{00000000-0000-0000-0000-000000000000}"/>
          </ac:spMkLst>
        </pc:spChg>
        <pc:picChg chg="del">
          <ac:chgData name="Neemias Informatica Lima" userId="b77af7bd85500281" providerId="LiveId" clId="{CB115E4E-18C6-4B57-8BA0-4D5E7F807386}" dt="2023-08-05T23:31:09.839" v="65" actId="478"/>
          <ac:picMkLst>
            <pc:docMk/>
            <pc:sldMk cId="3757265641" sldId="292"/>
            <ac:picMk id="4" creationId="{E62BA1A1-7300-D4EB-DFB9-A2E5736AC043}"/>
          </ac:picMkLst>
        </pc:picChg>
        <pc:picChg chg="add mod">
          <ac:chgData name="Neemias Informatica Lima" userId="b77af7bd85500281" providerId="LiveId" clId="{CB115E4E-18C6-4B57-8BA0-4D5E7F807386}" dt="2023-08-05T23:31:10.332" v="66"/>
          <ac:picMkLst>
            <pc:docMk/>
            <pc:sldMk cId="3757265641" sldId="292"/>
            <ac:picMk id="7" creationId="{D6D64918-B895-BC5C-A7A5-5DDBC6A919D9}"/>
          </ac:picMkLst>
        </pc:picChg>
      </pc:sldChg>
      <pc:sldChg chg="addSp delSp modSp mod">
        <pc:chgData name="Neemias Informatica Lima" userId="b77af7bd85500281" providerId="LiveId" clId="{CB115E4E-18C6-4B57-8BA0-4D5E7F807386}" dt="2023-08-05T23:40:26.599" v="219" actId="6549"/>
        <pc:sldMkLst>
          <pc:docMk/>
          <pc:sldMk cId="3114938747" sldId="293"/>
        </pc:sldMkLst>
        <pc:spChg chg="del">
          <ac:chgData name="Neemias Informatica Lima" userId="b77af7bd85500281" providerId="LiveId" clId="{CB115E4E-18C6-4B57-8BA0-4D5E7F807386}" dt="2023-08-05T23:31:16.927" v="67" actId="478"/>
          <ac:spMkLst>
            <pc:docMk/>
            <pc:sldMk cId="3114938747" sldId="293"/>
            <ac:spMk id="2" creationId="{4476BEC9-D778-0CB3-50CB-08BAD02DA445}"/>
          </ac:spMkLst>
        </pc:spChg>
        <pc:spChg chg="del">
          <ac:chgData name="Neemias Informatica Lima" userId="b77af7bd85500281" providerId="LiveId" clId="{CB115E4E-18C6-4B57-8BA0-4D5E7F807386}" dt="2023-08-05T23:31:16.927" v="67" actId="478"/>
          <ac:spMkLst>
            <pc:docMk/>
            <pc:sldMk cId="3114938747" sldId="293"/>
            <ac:spMk id="3" creationId="{18FEB62E-5362-BDD8-E0B2-12C646E5B7C8}"/>
          </ac:spMkLst>
        </pc:spChg>
        <pc:spChg chg="add mod">
          <ac:chgData name="Neemias Informatica Lima" userId="b77af7bd85500281" providerId="LiveId" clId="{CB115E4E-18C6-4B57-8BA0-4D5E7F807386}" dt="2023-08-05T23:31:17.377" v="68"/>
          <ac:spMkLst>
            <pc:docMk/>
            <pc:sldMk cId="3114938747" sldId="293"/>
            <ac:spMk id="5" creationId="{C174447F-372E-0679-CE72-1F2E90DF4A0B}"/>
          </ac:spMkLst>
        </pc:spChg>
        <pc:spChg chg="add mod">
          <ac:chgData name="Neemias Informatica Lima" userId="b77af7bd85500281" providerId="LiveId" clId="{CB115E4E-18C6-4B57-8BA0-4D5E7F807386}" dt="2023-08-05T23:31:17.377" v="68"/>
          <ac:spMkLst>
            <pc:docMk/>
            <pc:sldMk cId="3114938747" sldId="293"/>
            <ac:spMk id="6" creationId="{67D2B837-1145-2BEF-70C5-4FC42730A937}"/>
          </ac:spMkLst>
        </pc:spChg>
        <pc:spChg chg="mod">
          <ac:chgData name="Neemias Informatica Lima" userId="b77af7bd85500281" providerId="LiveId" clId="{CB115E4E-18C6-4B57-8BA0-4D5E7F807386}" dt="2023-08-05T23:40:26.599" v="219" actId="6549"/>
          <ac:spMkLst>
            <pc:docMk/>
            <pc:sldMk cId="3114938747" sldId="293"/>
            <ac:spMk id="16" creationId="{CFC8B9D9-C6ED-4706-A104-65D118A5B7F9}"/>
          </ac:spMkLst>
        </pc:spChg>
        <pc:picChg chg="del">
          <ac:chgData name="Neemias Informatica Lima" userId="b77af7bd85500281" providerId="LiveId" clId="{CB115E4E-18C6-4B57-8BA0-4D5E7F807386}" dt="2023-08-05T23:31:16.927" v="67" actId="478"/>
          <ac:picMkLst>
            <pc:docMk/>
            <pc:sldMk cId="3114938747" sldId="293"/>
            <ac:picMk id="4" creationId="{C6F1C594-26F5-C0B0-8D96-05B8C1FBC687}"/>
          </ac:picMkLst>
        </pc:picChg>
        <pc:picChg chg="add mod">
          <ac:chgData name="Neemias Informatica Lima" userId="b77af7bd85500281" providerId="LiveId" clId="{CB115E4E-18C6-4B57-8BA0-4D5E7F807386}" dt="2023-08-05T23:31:17.377" v="68"/>
          <ac:picMkLst>
            <pc:docMk/>
            <pc:sldMk cId="3114938747" sldId="293"/>
            <ac:picMk id="7" creationId="{306BFDD6-36CC-7BF4-94FD-BD1812861717}"/>
          </ac:picMkLst>
        </pc:picChg>
      </pc:sldChg>
    </pc:docChg>
  </pc:docChgLst>
  <pc:docChgLst>
    <pc:chgData name="Neemias Informatica Lima" userId="b77af7bd85500281" providerId="LiveId" clId="{0BBB4293-D780-4ECB-B512-5C8038FE2340}"/>
    <pc:docChg chg="undo redo custSel modSld">
      <pc:chgData name="Neemias Informatica Lima" userId="b77af7bd85500281" providerId="LiveId" clId="{0BBB4293-D780-4ECB-B512-5C8038FE2340}" dt="2023-07-26T19:40:56.041" v="262" actId="6549"/>
      <pc:docMkLst>
        <pc:docMk/>
      </pc:docMkLst>
      <pc:sldChg chg="addSp delSp modSp mod">
        <pc:chgData name="Neemias Informatica Lima" userId="b77af7bd85500281" providerId="LiveId" clId="{0BBB4293-D780-4ECB-B512-5C8038FE2340}" dt="2023-07-26T19:28:02.994" v="35"/>
        <pc:sldMkLst>
          <pc:docMk/>
          <pc:sldMk cId="2232331225" sldId="280"/>
        </pc:sldMkLst>
        <pc:spChg chg="mod">
          <ac:chgData name="Neemias Informatica Lima" userId="b77af7bd85500281" providerId="LiveId" clId="{0BBB4293-D780-4ECB-B512-5C8038FE2340}" dt="2023-07-26T19:26:42.900" v="11"/>
          <ac:spMkLst>
            <pc:docMk/>
            <pc:sldMk cId="2232331225" sldId="280"/>
            <ac:spMk id="6" creationId="{00000000-0000-0000-0000-000000000000}"/>
          </ac:spMkLst>
        </pc:spChg>
        <pc:spChg chg="mod">
          <ac:chgData name="Neemias Informatica Lima" userId="b77af7bd85500281" providerId="LiveId" clId="{0BBB4293-D780-4ECB-B512-5C8038FE2340}" dt="2023-07-26T19:26:30.969" v="5" actId="20577"/>
          <ac:spMkLst>
            <pc:docMk/>
            <pc:sldMk cId="2232331225" sldId="280"/>
            <ac:spMk id="7" creationId="{00000000-0000-0000-0000-000000000000}"/>
          </ac:spMkLst>
        </pc:spChg>
        <pc:spChg chg="mod">
          <ac:chgData name="Neemias Informatica Lima" userId="b77af7bd85500281" providerId="LiveId" clId="{0BBB4293-D780-4ECB-B512-5C8038FE2340}" dt="2023-07-26T19:26:58.948" v="16"/>
          <ac:spMkLst>
            <pc:docMk/>
            <pc:sldMk cId="2232331225" sldId="280"/>
            <ac:spMk id="9" creationId="{00000000-0000-0000-0000-000000000000}"/>
          </ac:spMkLst>
        </pc:spChg>
        <pc:spChg chg="mod">
          <ac:chgData name="Neemias Informatica Lima" userId="b77af7bd85500281" providerId="LiveId" clId="{0BBB4293-D780-4ECB-B512-5C8038FE2340}" dt="2023-07-26T19:26:26.810" v="1" actId="20577"/>
          <ac:spMkLst>
            <pc:docMk/>
            <pc:sldMk cId="2232331225" sldId="280"/>
            <ac:spMk id="11" creationId="{00000000-0000-0000-0000-000000000000}"/>
          </ac:spMkLst>
        </pc:spChg>
        <pc:spChg chg="mod">
          <ac:chgData name="Neemias Informatica Lima" userId="b77af7bd85500281" providerId="LiveId" clId="{0BBB4293-D780-4ECB-B512-5C8038FE2340}" dt="2023-07-26T19:27:12.057" v="21"/>
          <ac:spMkLst>
            <pc:docMk/>
            <pc:sldMk cId="2232331225" sldId="280"/>
            <ac:spMk id="16" creationId="{00000000-0000-0000-0000-000000000000}"/>
          </ac:spMkLst>
        </pc:spChg>
        <pc:picChg chg="add mod">
          <ac:chgData name="Neemias Informatica Lima" userId="b77af7bd85500281" providerId="LiveId" clId="{0BBB4293-D780-4ECB-B512-5C8038FE2340}" dt="2023-07-26T19:28:02.994" v="35"/>
          <ac:picMkLst>
            <pc:docMk/>
            <pc:sldMk cId="2232331225" sldId="280"/>
            <ac:picMk id="3" creationId="{F48D297F-CEB6-6CD9-18DB-8ECABDD02809}"/>
          </ac:picMkLst>
        </pc:picChg>
        <pc:picChg chg="del">
          <ac:chgData name="Neemias Informatica Lima" userId="b77af7bd85500281" providerId="LiveId" clId="{0BBB4293-D780-4ECB-B512-5C8038FE2340}" dt="2023-07-26T19:26:34.074" v="6" actId="478"/>
          <ac:picMkLst>
            <pc:docMk/>
            <pc:sldMk cId="2232331225" sldId="280"/>
            <ac:picMk id="8" creationId="{CDA3339C-5B91-F8F5-8796-52401D6551E1}"/>
          </ac:picMkLst>
        </pc:picChg>
      </pc:sldChg>
      <pc:sldChg chg="addSp delSp modSp mod">
        <pc:chgData name="Neemias Informatica Lima" userId="b77af7bd85500281" providerId="LiveId" clId="{0BBB4293-D780-4ECB-B512-5C8038FE2340}" dt="2023-07-26T19:30:06.891" v="58"/>
        <pc:sldMkLst>
          <pc:docMk/>
          <pc:sldMk cId="2103443556" sldId="281"/>
        </pc:sldMkLst>
        <pc:spChg chg="mod">
          <ac:chgData name="Neemias Informatica Lima" userId="b77af7bd85500281" providerId="LiveId" clId="{0BBB4293-D780-4ECB-B512-5C8038FE2340}" dt="2023-07-26T19:29:47.900" v="53" actId="20577"/>
          <ac:spMkLst>
            <pc:docMk/>
            <pc:sldMk cId="2103443556" sldId="281"/>
            <ac:spMk id="8" creationId="{00000000-0000-0000-0000-000000000000}"/>
          </ac:spMkLst>
        </pc:spChg>
        <pc:spChg chg="mod">
          <ac:chgData name="Neemias Informatica Lima" userId="b77af7bd85500281" providerId="LiveId" clId="{0BBB4293-D780-4ECB-B512-5C8038FE2340}" dt="2023-07-26T19:28:41.517" v="38" actId="20577"/>
          <ac:spMkLst>
            <pc:docMk/>
            <pc:sldMk cId="2103443556" sldId="281"/>
            <ac:spMk id="11" creationId="{00000000-0000-0000-0000-000000000000}"/>
          </ac:spMkLst>
        </pc:spChg>
        <pc:spChg chg="mod">
          <ac:chgData name="Neemias Informatica Lima" userId="b77af7bd85500281" providerId="LiveId" clId="{0BBB4293-D780-4ECB-B512-5C8038FE2340}" dt="2023-07-26T19:30:06.891" v="58"/>
          <ac:spMkLst>
            <pc:docMk/>
            <pc:sldMk cId="2103443556" sldId="281"/>
            <ac:spMk id="18" creationId="{00000000-0000-0000-0000-000000000000}"/>
          </ac:spMkLst>
        </pc:spChg>
        <pc:picChg chg="add mod">
          <ac:chgData name="Neemias Informatica Lima" userId="b77af7bd85500281" providerId="LiveId" clId="{0BBB4293-D780-4ECB-B512-5C8038FE2340}" dt="2023-07-26T19:28:57.225" v="44" actId="14100"/>
          <ac:picMkLst>
            <pc:docMk/>
            <pc:sldMk cId="2103443556" sldId="281"/>
            <ac:picMk id="2" creationId="{27E815D5-E64C-8315-EF81-946AFAD772CB}"/>
          </ac:picMkLst>
        </pc:picChg>
        <pc:picChg chg="del">
          <ac:chgData name="Neemias Informatica Lima" userId="b77af7bd85500281" providerId="LiveId" clId="{0BBB4293-D780-4ECB-B512-5C8038FE2340}" dt="2023-07-26T19:28:37.061" v="36" actId="478"/>
          <ac:picMkLst>
            <pc:docMk/>
            <pc:sldMk cId="2103443556" sldId="281"/>
            <ac:picMk id="3" creationId="{FD6F425B-50D8-98AB-E2D9-C8BBDA7C936F}"/>
          </ac:picMkLst>
        </pc:picChg>
      </pc:sldChg>
      <pc:sldChg chg="addSp delSp modSp mod">
        <pc:chgData name="Neemias Informatica Lima" userId="b77af7bd85500281" providerId="LiveId" clId="{0BBB4293-D780-4ECB-B512-5C8038FE2340}" dt="2023-07-26T19:33:08.331" v="116"/>
        <pc:sldMkLst>
          <pc:docMk/>
          <pc:sldMk cId="3683219421" sldId="282"/>
        </pc:sldMkLst>
        <pc:spChg chg="add mod">
          <ac:chgData name="Neemias Informatica Lima" userId="b77af7bd85500281" providerId="LiveId" clId="{0BBB4293-D780-4ECB-B512-5C8038FE2340}" dt="2023-07-26T19:30:31.774" v="62"/>
          <ac:spMkLst>
            <pc:docMk/>
            <pc:sldMk cId="3683219421" sldId="282"/>
            <ac:spMk id="2" creationId="{DBE9BF46-8FEE-4F3E-BCA7-8751CFE044EF}"/>
          </ac:spMkLst>
        </pc:spChg>
        <pc:spChg chg="add mod">
          <ac:chgData name="Neemias Informatica Lima" userId="b77af7bd85500281" providerId="LiveId" clId="{0BBB4293-D780-4ECB-B512-5C8038FE2340}" dt="2023-07-26T19:30:31.774" v="62"/>
          <ac:spMkLst>
            <pc:docMk/>
            <pc:sldMk cId="3683219421" sldId="282"/>
            <ac:spMk id="4" creationId="{70364B96-B03A-DF30-25DE-C1E94667437A}"/>
          </ac:spMkLst>
        </pc:spChg>
        <pc:spChg chg="del">
          <ac:chgData name="Neemias Informatica Lima" userId="b77af7bd85500281" providerId="LiveId" clId="{0BBB4293-D780-4ECB-B512-5C8038FE2340}" dt="2023-07-26T19:30:31.417" v="61" actId="478"/>
          <ac:spMkLst>
            <pc:docMk/>
            <pc:sldMk cId="3683219421" sldId="282"/>
            <ac:spMk id="6" creationId="{D2BC5DA6-6F8A-FF5B-56C9-89D364900544}"/>
          </ac:spMkLst>
        </pc:spChg>
        <pc:spChg chg="del">
          <ac:chgData name="Neemias Informatica Lima" userId="b77af7bd85500281" providerId="LiveId" clId="{0BBB4293-D780-4ECB-B512-5C8038FE2340}" dt="2023-07-26T19:30:31.417" v="61" actId="478"/>
          <ac:spMkLst>
            <pc:docMk/>
            <pc:sldMk cId="3683219421" sldId="282"/>
            <ac:spMk id="7" creationId="{42F8352F-E770-126A-D7E1-0E1DCB7C6ACE}"/>
          </ac:spMkLst>
        </pc:spChg>
        <pc:spChg chg="mod">
          <ac:chgData name="Neemias Informatica Lima" userId="b77af7bd85500281" providerId="LiveId" clId="{0BBB4293-D780-4ECB-B512-5C8038FE2340}" dt="2023-07-26T19:33:08.331" v="116"/>
          <ac:spMkLst>
            <pc:docMk/>
            <pc:sldMk cId="3683219421" sldId="282"/>
            <ac:spMk id="12" creationId="{00000000-0000-0000-0000-000000000000}"/>
          </ac:spMkLst>
        </pc:spChg>
        <pc:spChg chg="mod">
          <ac:chgData name="Neemias Informatica Lima" userId="b77af7bd85500281" providerId="LiveId" clId="{0BBB4293-D780-4ECB-B512-5C8038FE2340}" dt="2023-07-26T19:32:03.807" v="92"/>
          <ac:spMkLst>
            <pc:docMk/>
            <pc:sldMk cId="3683219421" sldId="282"/>
            <ac:spMk id="14" creationId="{00000000-0000-0000-0000-000000000000}"/>
          </ac:spMkLst>
        </pc:spChg>
        <pc:picChg chg="add mod">
          <ac:chgData name="Neemias Informatica Lima" userId="b77af7bd85500281" providerId="LiveId" clId="{0BBB4293-D780-4ECB-B512-5C8038FE2340}" dt="2023-07-26T19:30:31.774" v="62"/>
          <ac:picMkLst>
            <pc:docMk/>
            <pc:sldMk cId="3683219421" sldId="282"/>
            <ac:picMk id="5" creationId="{734D7823-5B15-17B9-ABFC-A3EA67CEB8F4}"/>
          </ac:picMkLst>
        </pc:picChg>
        <pc:picChg chg="del">
          <ac:chgData name="Neemias Informatica Lima" userId="b77af7bd85500281" providerId="LiveId" clId="{0BBB4293-D780-4ECB-B512-5C8038FE2340}" dt="2023-07-26T19:30:31.417" v="61" actId="478"/>
          <ac:picMkLst>
            <pc:docMk/>
            <pc:sldMk cId="3683219421" sldId="282"/>
            <ac:picMk id="8" creationId="{85A3335C-C79C-B970-39D0-5D41ABDE1B82}"/>
          </ac:picMkLst>
        </pc:picChg>
      </pc:sldChg>
      <pc:sldChg chg="addSp delSp modSp mod">
        <pc:chgData name="Neemias Informatica Lima" userId="b77af7bd85500281" providerId="LiveId" clId="{0BBB4293-D780-4ECB-B512-5C8038FE2340}" dt="2023-07-26T19:33:51.243" v="135" actId="6549"/>
        <pc:sldMkLst>
          <pc:docMk/>
          <pc:sldMk cId="3902406419" sldId="283"/>
        </pc:sldMkLst>
        <pc:spChg chg="add mod">
          <ac:chgData name="Neemias Informatica Lima" userId="b77af7bd85500281" providerId="LiveId" clId="{0BBB4293-D780-4ECB-B512-5C8038FE2340}" dt="2023-07-26T19:30:37.566" v="64"/>
          <ac:spMkLst>
            <pc:docMk/>
            <pc:sldMk cId="3902406419" sldId="283"/>
            <ac:spMk id="2" creationId="{63F40315-49E0-FBE8-FF04-66B233952EA0}"/>
          </ac:spMkLst>
        </pc:spChg>
        <pc:spChg chg="add mod">
          <ac:chgData name="Neemias Informatica Lima" userId="b77af7bd85500281" providerId="LiveId" clId="{0BBB4293-D780-4ECB-B512-5C8038FE2340}" dt="2023-07-26T19:30:37.566" v="64"/>
          <ac:spMkLst>
            <pc:docMk/>
            <pc:sldMk cId="3902406419" sldId="283"/>
            <ac:spMk id="3" creationId="{DD6236BA-9CCA-BE04-DA99-C3F6A88EA3DA}"/>
          </ac:spMkLst>
        </pc:spChg>
        <pc:spChg chg="del">
          <ac:chgData name="Neemias Informatica Lima" userId="b77af7bd85500281" providerId="LiveId" clId="{0BBB4293-D780-4ECB-B512-5C8038FE2340}" dt="2023-07-26T19:30:37.280" v="63" actId="478"/>
          <ac:spMkLst>
            <pc:docMk/>
            <pc:sldMk cId="3902406419" sldId="283"/>
            <ac:spMk id="5" creationId="{ECB77879-C43C-891E-CF67-1557F47AE1A1}"/>
          </ac:spMkLst>
        </pc:spChg>
        <pc:spChg chg="del">
          <ac:chgData name="Neemias Informatica Lima" userId="b77af7bd85500281" providerId="LiveId" clId="{0BBB4293-D780-4ECB-B512-5C8038FE2340}" dt="2023-07-26T19:30:37.280" v="63" actId="478"/>
          <ac:spMkLst>
            <pc:docMk/>
            <pc:sldMk cId="3902406419" sldId="283"/>
            <ac:spMk id="6" creationId="{39A27D8D-A632-6820-E005-D0DB2B08B5C8}"/>
          </ac:spMkLst>
        </pc:spChg>
        <pc:spChg chg="mod">
          <ac:chgData name="Neemias Informatica Lima" userId="b77af7bd85500281" providerId="LiveId" clId="{0BBB4293-D780-4ECB-B512-5C8038FE2340}" dt="2023-07-26T19:33:20.249" v="121"/>
          <ac:spMkLst>
            <pc:docMk/>
            <pc:sldMk cId="3902406419" sldId="283"/>
            <ac:spMk id="14" creationId="{00000000-0000-0000-0000-000000000000}"/>
          </ac:spMkLst>
        </pc:spChg>
        <pc:spChg chg="mod">
          <ac:chgData name="Neemias Informatica Lima" userId="b77af7bd85500281" providerId="LiveId" clId="{0BBB4293-D780-4ECB-B512-5C8038FE2340}" dt="2023-07-26T19:33:51.243" v="135" actId="6549"/>
          <ac:spMkLst>
            <pc:docMk/>
            <pc:sldMk cId="3902406419" sldId="283"/>
            <ac:spMk id="15" creationId="{D5C09FDA-172B-4732-BD2E-A9BBEF8B191B}"/>
          </ac:spMkLst>
        </pc:spChg>
        <pc:picChg chg="add mod">
          <ac:chgData name="Neemias Informatica Lima" userId="b77af7bd85500281" providerId="LiveId" clId="{0BBB4293-D780-4ECB-B512-5C8038FE2340}" dt="2023-07-26T19:30:37.566" v="64"/>
          <ac:picMkLst>
            <pc:docMk/>
            <pc:sldMk cId="3902406419" sldId="283"/>
            <ac:picMk id="4" creationId="{CBAE57E6-D5CC-5DE3-9664-79E9C0284150}"/>
          </ac:picMkLst>
        </pc:picChg>
        <pc:picChg chg="del">
          <ac:chgData name="Neemias Informatica Lima" userId="b77af7bd85500281" providerId="LiveId" clId="{0BBB4293-D780-4ECB-B512-5C8038FE2340}" dt="2023-07-26T19:30:37.280" v="63" actId="478"/>
          <ac:picMkLst>
            <pc:docMk/>
            <pc:sldMk cId="3902406419" sldId="283"/>
            <ac:picMk id="7" creationId="{0A22E55C-D086-6D39-FFD5-B51D295ADEFB}"/>
          </ac:picMkLst>
        </pc:picChg>
      </pc:sldChg>
      <pc:sldChg chg="addSp delSp modSp mod">
        <pc:chgData name="Neemias Informatica Lima" userId="b77af7bd85500281" providerId="LiveId" clId="{0BBB4293-D780-4ECB-B512-5C8038FE2340}" dt="2023-07-26T19:35:27.510" v="167" actId="20577"/>
        <pc:sldMkLst>
          <pc:docMk/>
          <pc:sldMk cId="2424059023" sldId="284"/>
        </pc:sldMkLst>
        <pc:spChg chg="add mod">
          <ac:chgData name="Neemias Informatica Lima" userId="b77af7bd85500281" providerId="LiveId" clId="{0BBB4293-D780-4ECB-B512-5C8038FE2340}" dt="2023-07-26T19:30:51.764" v="68"/>
          <ac:spMkLst>
            <pc:docMk/>
            <pc:sldMk cId="2424059023" sldId="284"/>
            <ac:spMk id="2" creationId="{08F55CA9-969F-6A54-41C0-F68805D9F7BC}"/>
          </ac:spMkLst>
        </pc:spChg>
        <pc:spChg chg="add mod">
          <ac:chgData name="Neemias Informatica Lima" userId="b77af7bd85500281" providerId="LiveId" clId="{0BBB4293-D780-4ECB-B512-5C8038FE2340}" dt="2023-07-26T19:30:51.764" v="68"/>
          <ac:spMkLst>
            <pc:docMk/>
            <pc:sldMk cId="2424059023" sldId="284"/>
            <ac:spMk id="3" creationId="{CA41F515-162A-BEA1-D8F0-8472B659C9D3}"/>
          </ac:spMkLst>
        </pc:spChg>
        <pc:spChg chg="del">
          <ac:chgData name="Neemias Informatica Lima" userId="b77af7bd85500281" providerId="LiveId" clId="{0BBB4293-D780-4ECB-B512-5C8038FE2340}" dt="2023-07-26T19:30:51.401" v="67" actId="478"/>
          <ac:spMkLst>
            <pc:docMk/>
            <pc:sldMk cId="2424059023" sldId="284"/>
            <ac:spMk id="5" creationId="{66EBB807-0F11-AE29-E42C-4223714961B4}"/>
          </ac:spMkLst>
        </pc:spChg>
        <pc:spChg chg="del">
          <ac:chgData name="Neemias Informatica Lima" userId="b77af7bd85500281" providerId="LiveId" clId="{0BBB4293-D780-4ECB-B512-5C8038FE2340}" dt="2023-07-26T19:30:51.401" v="67" actId="478"/>
          <ac:spMkLst>
            <pc:docMk/>
            <pc:sldMk cId="2424059023" sldId="284"/>
            <ac:spMk id="6" creationId="{1F620243-944F-14C1-61CB-7281E60F6798}"/>
          </ac:spMkLst>
        </pc:spChg>
        <pc:spChg chg="mod">
          <ac:chgData name="Neemias Informatica Lima" userId="b77af7bd85500281" providerId="LiveId" clId="{0BBB4293-D780-4ECB-B512-5C8038FE2340}" dt="2023-07-26T19:34:56.476" v="152"/>
          <ac:spMkLst>
            <pc:docMk/>
            <pc:sldMk cId="2424059023" sldId="284"/>
            <ac:spMk id="14" creationId="{00000000-0000-0000-0000-000000000000}"/>
          </ac:spMkLst>
        </pc:spChg>
        <pc:spChg chg="mod">
          <ac:chgData name="Neemias Informatica Lima" userId="b77af7bd85500281" providerId="LiveId" clId="{0BBB4293-D780-4ECB-B512-5C8038FE2340}" dt="2023-07-26T19:35:27.510" v="167" actId="20577"/>
          <ac:spMkLst>
            <pc:docMk/>
            <pc:sldMk cId="2424059023" sldId="284"/>
            <ac:spMk id="15" creationId="{C3A1BEFC-B9B8-4142-B09F-1F5B330F4265}"/>
          </ac:spMkLst>
        </pc:spChg>
        <pc:picChg chg="add mod">
          <ac:chgData name="Neemias Informatica Lima" userId="b77af7bd85500281" providerId="LiveId" clId="{0BBB4293-D780-4ECB-B512-5C8038FE2340}" dt="2023-07-26T19:30:51.764" v="68"/>
          <ac:picMkLst>
            <pc:docMk/>
            <pc:sldMk cId="2424059023" sldId="284"/>
            <ac:picMk id="4" creationId="{67579AE9-FBA7-0066-5703-0404A06FF8CB}"/>
          </ac:picMkLst>
        </pc:picChg>
        <pc:picChg chg="del">
          <ac:chgData name="Neemias Informatica Lima" userId="b77af7bd85500281" providerId="LiveId" clId="{0BBB4293-D780-4ECB-B512-5C8038FE2340}" dt="2023-07-26T19:30:51.401" v="67" actId="478"/>
          <ac:picMkLst>
            <pc:docMk/>
            <pc:sldMk cId="2424059023" sldId="284"/>
            <ac:picMk id="7" creationId="{122FEB0F-291E-0726-25DF-A5CF9F3B449D}"/>
          </ac:picMkLst>
        </pc:picChg>
      </pc:sldChg>
      <pc:sldChg chg="addSp delSp modSp mod">
        <pc:chgData name="Neemias Informatica Lima" userId="b77af7bd85500281" providerId="LiveId" clId="{0BBB4293-D780-4ECB-B512-5C8038FE2340}" dt="2023-07-26T19:37:47.710" v="195"/>
        <pc:sldMkLst>
          <pc:docMk/>
          <pc:sldMk cId="2241968852" sldId="285"/>
        </pc:sldMkLst>
        <pc:spChg chg="add mod">
          <ac:chgData name="Neemias Informatica Lima" userId="b77af7bd85500281" providerId="LiveId" clId="{0BBB4293-D780-4ECB-B512-5C8038FE2340}" dt="2023-07-26T19:31:02.762" v="72"/>
          <ac:spMkLst>
            <pc:docMk/>
            <pc:sldMk cId="2241968852" sldId="285"/>
            <ac:spMk id="2" creationId="{77BE3405-AFC1-6236-034A-002347AF1F90}"/>
          </ac:spMkLst>
        </pc:spChg>
        <pc:spChg chg="add mod">
          <ac:chgData name="Neemias Informatica Lima" userId="b77af7bd85500281" providerId="LiveId" clId="{0BBB4293-D780-4ECB-B512-5C8038FE2340}" dt="2023-07-26T19:31:02.762" v="72"/>
          <ac:spMkLst>
            <pc:docMk/>
            <pc:sldMk cId="2241968852" sldId="285"/>
            <ac:spMk id="3" creationId="{55B4BA82-2610-2218-4CC7-076B3CDD808E}"/>
          </ac:spMkLst>
        </pc:spChg>
        <pc:spChg chg="del">
          <ac:chgData name="Neemias Informatica Lima" userId="b77af7bd85500281" providerId="LiveId" clId="{0BBB4293-D780-4ECB-B512-5C8038FE2340}" dt="2023-07-26T19:31:02.453" v="71" actId="478"/>
          <ac:spMkLst>
            <pc:docMk/>
            <pc:sldMk cId="2241968852" sldId="285"/>
            <ac:spMk id="5" creationId="{9F77C4B3-7568-4803-F7F7-92136A4BA93E}"/>
          </ac:spMkLst>
        </pc:spChg>
        <pc:spChg chg="del">
          <ac:chgData name="Neemias Informatica Lima" userId="b77af7bd85500281" providerId="LiveId" clId="{0BBB4293-D780-4ECB-B512-5C8038FE2340}" dt="2023-07-26T19:31:02.453" v="71" actId="478"/>
          <ac:spMkLst>
            <pc:docMk/>
            <pc:sldMk cId="2241968852" sldId="285"/>
            <ac:spMk id="6" creationId="{4380E9B8-AA18-689B-6824-839229B014C6}"/>
          </ac:spMkLst>
        </pc:spChg>
        <pc:spChg chg="mod">
          <ac:chgData name="Neemias Informatica Lima" userId="b77af7bd85500281" providerId="LiveId" clId="{0BBB4293-D780-4ECB-B512-5C8038FE2340}" dt="2023-07-26T19:36:09.987" v="178"/>
          <ac:spMkLst>
            <pc:docMk/>
            <pc:sldMk cId="2241968852" sldId="285"/>
            <ac:spMk id="14" creationId="{00000000-0000-0000-0000-000000000000}"/>
          </ac:spMkLst>
        </pc:spChg>
        <pc:spChg chg="mod">
          <ac:chgData name="Neemias Informatica Lima" userId="b77af7bd85500281" providerId="LiveId" clId="{0BBB4293-D780-4ECB-B512-5C8038FE2340}" dt="2023-07-26T19:37:47.710" v="195"/>
          <ac:spMkLst>
            <pc:docMk/>
            <pc:sldMk cId="2241968852" sldId="285"/>
            <ac:spMk id="15" creationId="{0F091E13-8EAD-4FFB-9473-BC74E5ABDC64}"/>
          </ac:spMkLst>
        </pc:spChg>
        <pc:picChg chg="add mod">
          <ac:chgData name="Neemias Informatica Lima" userId="b77af7bd85500281" providerId="LiveId" clId="{0BBB4293-D780-4ECB-B512-5C8038FE2340}" dt="2023-07-26T19:31:02.762" v="72"/>
          <ac:picMkLst>
            <pc:docMk/>
            <pc:sldMk cId="2241968852" sldId="285"/>
            <ac:picMk id="4" creationId="{B4CE9507-F823-CBC4-F26D-A3935D89446E}"/>
          </ac:picMkLst>
        </pc:picChg>
        <pc:picChg chg="del">
          <ac:chgData name="Neemias Informatica Lima" userId="b77af7bd85500281" providerId="LiveId" clId="{0BBB4293-D780-4ECB-B512-5C8038FE2340}" dt="2023-07-26T19:31:02.453" v="71" actId="478"/>
          <ac:picMkLst>
            <pc:docMk/>
            <pc:sldMk cId="2241968852" sldId="285"/>
            <ac:picMk id="7" creationId="{5A125952-6950-77F4-ACE5-15541E026E5D}"/>
          </ac:picMkLst>
        </pc:picChg>
      </pc:sldChg>
      <pc:sldChg chg="addSp delSp modSp mod">
        <pc:chgData name="Neemias Informatica Lima" userId="b77af7bd85500281" providerId="LiveId" clId="{0BBB4293-D780-4ECB-B512-5C8038FE2340}" dt="2023-07-26T19:39:16.844" v="228" actId="20577"/>
        <pc:sldMkLst>
          <pc:docMk/>
          <pc:sldMk cId="1959249856" sldId="286"/>
        </pc:sldMkLst>
        <pc:spChg chg="add mod">
          <ac:chgData name="Neemias Informatica Lima" userId="b77af7bd85500281" providerId="LiveId" clId="{0BBB4293-D780-4ECB-B512-5C8038FE2340}" dt="2023-07-26T19:31:16.366" v="76"/>
          <ac:spMkLst>
            <pc:docMk/>
            <pc:sldMk cId="1959249856" sldId="286"/>
            <ac:spMk id="2" creationId="{503DD84D-4070-0893-083B-FC0EF83452F3}"/>
          </ac:spMkLst>
        </pc:spChg>
        <pc:spChg chg="add mod">
          <ac:chgData name="Neemias Informatica Lima" userId="b77af7bd85500281" providerId="LiveId" clId="{0BBB4293-D780-4ECB-B512-5C8038FE2340}" dt="2023-07-26T19:31:16.366" v="76"/>
          <ac:spMkLst>
            <pc:docMk/>
            <pc:sldMk cId="1959249856" sldId="286"/>
            <ac:spMk id="3" creationId="{8B7828A7-6873-6A3A-EE79-A46C79B8607C}"/>
          </ac:spMkLst>
        </pc:spChg>
        <pc:spChg chg="del">
          <ac:chgData name="Neemias Informatica Lima" userId="b77af7bd85500281" providerId="LiveId" clId="{0BBB4293-D780-4ECB-B512-5C8038FE2340}" dt="2023-07-26T19:31:16.041" v="75" actId="478"/>
          <ac:spMkLst>
            <pc:docMk/>
            <pc:sldMk cId="1959249856" sldId="286"/>
            <ac:spMk id="5" creationId="{8CA1CB43-3D40-E575-3887-453706EE83AB}"/>
          </ac:spMkLst>
        </pc:spChg>
        <pc:spChg chg="del">
          <ac:chgData name="Neemias Informatica Lima" userId="b77af7bd85500281" providerId="LiveId" clId="{0BBB4293-D780-4ECB-B512-5C8038FE2340}" dt="2023-07-26T19:31:16.041" v="75" actId="478"/>
          <ac:spMkLst>
            <pc:docMk/>
            <pc:sldMk cId="1959249856" sldId="286"/>
            <ac:spMk id="6" creationId="{A4725626-2986-45F0-56F0-84D683D6F150}"/>
          </ac:spMkLst>
        </pc:spChg>
        <pc:spChg chg="mod">
          <ac:chgData name="Neemias Informatica Lima" userId="b77af7bd85500281" providerId="LiveId" clId="{0BBB4293-D780-4ECB-B512-5C8038FE2340}" dt="2023-07-26T19:38:32.129" v="205"/>
          <ac:spMkLst>
            <pc:docMk/>
            <pc:sldMk cId="1959249856" sldId="286"/>
            <ac:spMk id="14" creationId="{00000000-0000-0000-0000-000000000000}"/>
          </ac:spMkLst>
        </pc:spChg>
        <pc:spChg chg="mod">
          <ac:chgData name="Neemias Informatica Lima" userId="b77af7bd85500281" providerId="LiveId" clId="{0BBB4293-D780-4ECB-B512-5C8038FE2340}" dt="2023-07-26T19:39:16.844" v="228" actId="20577"/>
          <ac:spMkLst>
            <pc:docMk/>
            <pc:sldMk cId="1959249856" sldId="286"/>
            <ac:spMk id="15" creationId="{863BB09B-C8C1-4354-BC51-D930C951E507}"/>
          </ac:spMkLst>
        </pc:spChg>
        <pc:picChg chg="add mod">
          <ac:chgData name="Neemias Informatica Lima" userId="b77af7bd85500281" providerId="LiveId" clId="{0BBB4293-D780-4ECB-B512-5C8038FE2340}" dt="2023-07-26T19:31:16.366" v="76"/>
          <ac:picMkLst>
            <pc:docMk/>
            <pc:sldMk cId="1959249856" sldId="286"/>
            <ac:picMk id="4" creationId="{55A5759D-1E10-D8C5-217A-891B5717B021}"/>
          </ac:picMkLst>
        </pc:picChg>
        <pc:picChg chg="del">
          <ac:chgData name="Neemias Informatica Lima" userId="b77af7bd85500281" providerId="LiveId" clId="{0BBB4293-D780-4ECB-B512-5C8038FE2340}" dt="2023-07-26T19:31:16.041" v="75" actId="478"/>
          <ac:picMkLst>
            <pc:docMk/>
            <pc:sldMk cId="1959249856" sldId="286"/>
            <ac:picMk id="7" creationId="{21B87F62-A758-C926-3DD2-6503D070E50D}"/>
          </ac:picMkLst>
        </pc:picChg>
      </pc:sldChg>
      <pc:sldChg chg="addSp delSp modSp mod">
        <pc:chgData name="Neemias Informatica Lima" userId="b77af7bd85500281" providerId="LiveId" clId="{0BBB4293-D780-4ECB-B512-5C8038FE2340}" dt="2023-07-26T19:40:46.036" v="260" actId="20577"/>
        <pc:sldMkLst>
          <pc:docMk/>
          <pc:sldMk cId="2857006406" sldId="287"/>
        </pc:sldMkLst>
        <pc:spChg chg="add mod">
          <ac:chgData name="Neemias Informatica Lima" userId="b77af7bd85500281" providerId="LiveId" clId="{0BBB4293-D780-4ECB-B512-5C8038FE2340}" dt="2023-07-26T19:31:36.634" v="82"/>
          <ac:spMkLst>
            <pc:docMk/>
            <pc:sldMk cId="2857006406" sldId="287"/>
            <ac:spMk id="2" creationId="{A165ABAD-7F46-6C86-EC42-F3009D9BE955}"/>
          </ac:spMkLst>
        </pc:spChg>
        <pc:spChg chg="add mod">
          <ac:chgData name="Neemias Informatica Lima" userId="b77af7bd85500281" providerId="LiveId" clId="{0BBB4293-D780-4ECB-B512-5C8038FE2340}" dt="2023-07-26T19:31:36.634" v="82"/>
          <ac:spMkLst>
            <pc:docMk/>
            <pc:sldMk cId="2857006406" sldId="287"/>
            <ac:spMk id="3" creationId="{40C59AFC-0E83-AB18-F59C-436F4A960E79}"/>
          </ac:spMkLst>
        </pc:spChg>
        <pc:spChg chg="del">
          <ac:chgData name="Neemias Informatica Lima" userId="b77af7bd85500281" providerId="LiveId" clId="{0BBB4293-D780-4ECB-B512-5C8038FE2340}" dt="2023-07-26T19:31:36.405" v="81" actId="478"/>
          <ac:spMkLst>
            <pc:docMk/>
            <pc:sldMk cId="2857006406" sldId="287"/>
            <ac:spMk id="5" creationId="{0EAE2608-F28E-BE55-D434-2CA6D91762F3}"/>
          </ac:spMkLst>
        </pc:spChg>
        <pc:spChg chg="del">
          <ac:chgData name="Neemias Informatica Lima" userId="b77af7bd85500281" providerId="LiveId" clId="{0BBB4293-D780-4ECB-B512-5C8038FE2340}" dt="2023-07-26T19:31:36.405" v="81" actId="478"/>
          <ac:spMkLst>
            <pc:docMk/>
            <pc:sldMk cId="2857006406" sldId="287"/>
            <ac:spMk id="6" creationId="{B178CFCA-8CB3-3F95-85F1-27AD7C517DA9}"/>
          </ac:spMkLst>
        </pc:spChg>
        <pc:spChg chg="mod">
          <ac:chgData name="Neemias Informatica Lima" userId="b77af7bd85500281" providerId="LiveId" clId="{0BBB4293-D780-4ECB-B512-5C8038FE2340}" dt="2023-07-26T19:40:46.036" v="260" actId="20577"/>
          <ac:spMkLst>
            <pc:docMk/>
            <pc:sldMk cId="2857006406" sldId="287"/>
            <ac:spMk id="16" creationId="{28D68641-D640-4BD7-9D5B-B3803DCCF9B3}"/>
          </ac:spMkLst>
        </pc:spChg>
        <pc:picChg chg="add mod">
          <ac:chgData name="Neemias Informatica Lima" userId="b77af7bd85500281" providerId="LiveId" clId="{0BBB4293-D780-4ECB-B512-5C8038FE2340}" dt="2023-07-26T19:31:36.634" v="82"/>
          <ac:picMkLst>
            <pc:docMk/>
            <pc:sldMk cId="2857006406" sldId="287"/>
            <ac:picMk id="4" creationId="{00CFAF1A-EDC7-0983-D309-A78409C18343}"/>
          </ac:picMkLst>
        </pc:picChg>
        <pc:picChg chg="del">
          <ac:chgData name="Neemias Informatica Lima" userId="b77af7bd85500281" providerId="LiveId" clId="{0BBB4293-D780-4ECB-B512-5C8038FE2340}" dt="2023-07-26T19:31:36.405" v="81" actId="478"/>
          <ac:picMkLst>
            <pc:docMk/>
            <pc:sldMk cId="2857006406" sldId="287"/>
            <ac:picMk id="7" creationId="{0AD8117E-11A1-521B-BEB3-A1F22E26BD90}"/>
          </ac:picMkLst>
        </pc:picChg>
      </pc:sldChg>
      <pc:sldChg chg="addSp delSp modSp mod">
        <pc:chgData name="Neemias Informatica Lima" userId="b77af7bd85500281" providerId="LiveId" clId="{0BBB4293-D780-4ECB-B512-5C8038FE2340}" dt="2023-07-26T19:32:32.846" v="103" actId="20577"/>
        <pc:sldMkLst>
          <pc:docMk/>
          <pc:sldMk cId="2630436816" sldId="288"/>
        </pc:sldMkLst>
        <pc:spChg chg="del">
          <ac:chgData name="Neemias Informatica Lima" userId="b77af7bd85500281" providerId="LiveId" clId="{0BBB4293-D780-4ECB-B512-5C8038FE2340}" dt="2023-07-26T19:30:19.725" v="59" actId="478"/>
          <ac:spMkLst>
            <pc:docMk/>
            <pc:sldMk cId="2630436816" sldId="288"/>
            <ac:spMk id="2" creationId="{EDE3A360-E140-5269-E5AA-AD34448EA89E}"/>
          </ac:spMkLst>
        </pc:spChg>
        <pc:spChg chg="del">
          <ac:chgData name="Neemias Informatica Lima" userId="b77af7bd85500281" providerId="LiveId" clId="{0BBB4293-D780-4ECB-B512-5C8038FE2340}" dt="2023-07-26T19:30:19.725" v="59" actId="478"/>
          <ac:spMkLst>
            <pc:docMk/>
            <pc:sldMk cId="2630436816" sldId="288"/>
            <ac:spMk id="3" creationId="{67B01D8F-1EFC-F4BE-8382-CD2C491DD65E}"/>
          </ac:spMkLst>
        </pc:spChg>
        <pc:spChg chg="add mod">
          <ac:chgData name="Neemias Informatica Lima" userId="b77af7bd85500281" providerId="LiveId" clId="{0BBB4293-D780-4ECB-B512-5C8038FE2340}" dt="2023-07-26T19:30:20.046" v="60"/>
          <ac:spMkLst>
            <pc:docMk/>
            <pc:sldMk cId="2630436816" sldId="288"/>
            <ac:spMk id="5" creationId="{5135D578-24BF-631E-8673-1552445A074B}"/>
          </ac:spMkLst>
        </pc:spChg>
        <pc:spChg chg="add mod">
          <ac:chgData name="Neemias Informatica Lima" userId="b77af7bd85500281" providerId="LiveId" clId="{0BBB4293-D780-4ECB-B512-5C8038FE2340}" dt="2023-07-26T19:30:20.046" v="60"/>
          <ac:spMkLst>
            <pc:docMk/>
            <pc:sldMk cId="2630436816" sldId="288"/>
            <ac:spMk id="6" creationId="{8FBBE243-5809-E357-7EC2-C5953FC4F06F}"/>
          </ac:spMkLst>
        </pc:spChg>
        <pc:spChg chg="mod">
          <ac:chgData name="Neemias Informatica Lima" userId="b77af7bd85500281" providerId="LiveId" clId="{0BBB4293-D780-4ECB-B512-5C8038FE2340}" dt="2023-07-26T19:32:32.846" v="103" actId="20577"/>
          <ac:spMkLst>
            <pc:docMk/>
            <pc:sldMk cId="2630436816" sldId="288"/>
            <ac:spMk id="13" creationId="{00000000-0000-0000-0000-000000000000}"/>
          </ac:spMkLst>
        </pc:spChg>
        <pc:spChg chg="mod">
          <ac:chgData name="Neemias Informatica Lima" userId="b77af7bd85500281" providerId="LiveId" clId="{0BBB4293-D780-4ECB-B512-5C8038FE2340}" dt="2023-07-26T19:31:58.155" v="87"/>
          <ac:spMkLst>
            <pc:docMk/>
            <pc:sldMk cId="2630436816" sldId="288"/>
            <ac:spMk id="14" creationId="{00000000-0000-0000-0000-000000000000}"/>
          </ac:spMkLst>
        </pc:spChg>
        <pc:picChg chg="del">
          <ac:chgData name="Neemias Informatica Lima" userId="b77af7bd85500281" providerId="LiveId" clId="{0BBB4293-D780-4ECB-B512-5C8038FE2340}" dt="2023-07-26T19:30:19.725" v="59" actId="478"/>
          <ac:picMkLst>
            <pc:docMk/>
            <pc:sldMk cId="2630436816" sldId="288"/>
            <ac:picMk id="4" creationId="{AFBF8774-066B-413D-14FE-F04F3C52FCEE}"/>
          </ac:picMkLst>
        </pc:picChg>
        <pc:picChg chg="add mod">
          <ac:chgData name="Neemias Informatica Lima" userId="b77af7bd85500281" providerId="LiveId" clId="{0BBB4293-D780-4ECB-B512-5C8038FE2340}" dt="2023-07-26T19:30:20.046" v="60"/>
          <ac:picMkLst>
            <pc:docMk/>
            <pc:sldMk cId="2630436816" sldId="288"/>
            <ac:picMk id="7" creationId="{4020ACCA-B4F9-0B5F-A3DD-775D4D779720}"/>
          </ac:picMkLst>
        </pc:picChg>
      </pc:sldChg>
      <pc:sldChg chg="addSp delSp modSp mod">
        <pc:chgData name="Neemias Informatica Lima" userId="b77af7bd85500281" providerId="LiveId" clId="{0BBB4293-D780-4ECB-B512-5C8038FE2340}" dt="2023-07-26T19:34:38.587" v="149" actId="1035"/>
        <pc:sldMkLst>
          <pc:docMk/>
          <pc:sldMk cId="3032827026" sldId="289"/>
        </pc:sldMkLst>
        <pc:spChg chg="add mod">
          <ac:chgData name="Neemias Informatica Lima" userId="b77af7bd85500281" providerId="LiveId" clId="{0BBB4293-D780-4ECB-B512-5C8038FE2340}" dt="2023-07-26T19:30:46.370" v="66"/>
          <ac:spMkLst>
            <pc:docMk/>
            <pc:sldMk cId="3032827026" sldId="289"/>
            <ac:spMk id="2" creationId="{C42F00F6-99B6-4D79-BFCB-F26878212351}"/>
          </ac:spMkLst>
        </pc:spChg>
        <pc:spChg chg="add mod">
          <ac:chgData name="Neemias Informatica Lima" userId="b77af7bd85500281" providerId="LiveId" clId="{0BBB4293-D780-4ECB-B512-5C8038FE2340}" dt="2023-07-26T19:30:46.370" v="66"/>
          <ac:spMkLst>
            <pc:docMk/>
            <pc:sldMk cId="3032827026" sldId="289"/>
            <ac:spMk id="3" creationId="{1AE33462-EDA8-FDCF-5C3B-A1BBCC2A8D98}"/>
          </ac:spMkLst>
        </pc:spChg>
        <pc:spChg chg="del">
          <ac:chgData name="Neemias Informatica Lima" userId="b77af7bd85500281" providerId="LiveId" clId="{0BBB4293-D780-4ECB-B512-5C8038FE2340}" dt="2023-07-26T19:30:46.069" v="65" actId="478"/>
          <ac:spMkLst>
            <pc:docMk/>
            <pc:sldMk cId="3032827026" sldId="289"/>
            <ac:spMk id="5" creationId="{AF10454C-BEBC-5157-290F-69B7F14A2DDD}"/>
          </ac:spMkLst>
        </pc:spChg>
        <pc:spChg chg="del">
          <ac:chgData name="Neemias Informatica Lima" userId="b77af7bd85500281" providerId="LiveId" clId="{0BBB4293-D780-4ECB-B512-5C8038FE2340}" dt="2023-07-26T19:30:46.069" v="65" actId="478"/>
          <ac:spMkLst>
            <pc:docMk/>
            <pc:sldMk cId="3032827026" sldId="289"/>
            <ac:spMk id="6" creationId="{26BA5A58-736E-9EA9-3A27-82B5735A0C94}"/>
          </ac:spMkLst>
        </pc:spChg>
        <pc:spChg chg="mod">
          <ac:chgData name="Neemias Informatica Lima" userId="b77af7bd85500281" providerId="LiveId" clId="{0BBB4293-D780-4ECB-B512-5C8038FE2340}" dt="2023-07-26T19:34:38.587" v="149" actId="1035"/>
          <ac:spMkLst>
            <pc:docMk/>
            <pc:sldMk cId="3032827026" sldId="289"/>
            <ac:spMk id="12" creationId="{A64B78EF-EDA8-421A-88C9-45544BBCA9D1}"/>
          </ac:spMkLst>
        </pc:spChg>
        <pc:spChg chg="mod">
          <ac:chgData name="Neemias Informatica Lima" userId="b77af7bd85500281" providerId="LiveId" clId="{0BBB4293-D780-4ECB-B512-5C8038FE2340}" dt="2023-07-26T19:33:24.876" v="124"/>
          <ac:spMkLst>
            <pc:docMk/>
            <pc:sldMk cId="3032827026" sldId="289"/>
            <ac:spMk id="14" creationId="{00000000-0000-0000-0000-000000000000}"/>
          </ac:spMkLst>
        </pc:spChg>
        <pc:picChg chg="add mod">
          <ac:chgData name="Neemias Informatica Lima" userId="b77af7bd85500281" providerId="LiveId" clId="{0BBB4293-D780-4ECB-B512-5C8038FE2340}" dt="2023-07-26T19:30:46.370" v="66"/>
          <ac:picMkLst>
            <pc:docMk/>
            <pc:sldMk cId="3032827026" sldId="289"/>
            <ac:picMk id="4" creationId="{054F30F6-321E-AAFC-A03F-DE1996434290}"/>
          </ac:picMkLst>
        </pc:picChg>
        <pc:picChg chg="del">
          <ac:chgData name="Neemias Informatica Lima" userId="b77af7bd85500281" providerId="LiveId" clId="{0BBB4293-D780-4ECB-B512-5C8038FE2340}" dt="2023-07-26T19:30:46.069" v="65" actId="478"/>
          <ac:picMkLst>
            <pc:docMk/>
            <pc:sldMk cId="3032827026" sldId="289"/>
            <ac:picMk id="7" creationId="{06CF505A-CEC9-554B-F1F0-02ED50598215}"/>
          </ac:picMkLst>
        </pc:picChg>
      </pc:sldChg>
      <pc:sldChg chg="addSp delSp modSp mod">
        <pc:chgData name="Neemias Informatica Lima" userId="b77af7bd85500281" providerId="LiveId" clId="{0BBB4293-D780-4ECB-B512-5C8038FE2340}" dt="2023-07-26T19:35:51.116" v="175" actId="313"/>
        <pc:sldMkLst>
          <pc:docMk/>
          <pc:sldMk cId="3772032319" sldId="290"/>
        </pc:sldMkLst>
        <pc:spChg chg="add mod">
          <ac:chgData name="Neemias Informatica Lima" userId="b77af7bd85500281" providerId="LiveId" clId="{0BBB4293-D780-4ECB-B512-5C8038FE2340}" dt="2023-07-26T19:30:57.187" v="70"/>
          <ac:spMkLst>
            <pc:docMk/>
            <pc:sldMk cId="3772032319" sldId="290"/>
            <ac:spMk id="2" creationId="{E35D338B-8ACA-A9B0-AE53-6F42490FD628}"/>
          </ac:spMkLst>
        </pc:spChg>
        <pc:spChg chg="add mod">
          <ac:chgData name="Neemias Informatica Lima" userId="b77af7bd85500281" providerId="LiveId" clId="{0BBB4293-D780-4ECB-B512-5C8038FE2340}" dt="2023-07-26T19:30:57.187" v="70"/>
          <ac:spMkLst>
            <pc:docMk/>
            <pc:sldMk cId="3772032319" sldId="290"/>
            <ac:spMk id="3" creationId="{9A17E62B-017A-FEDA-786A-AF6D4F033272}"/>
          </ac:spMkLst>
        </pc:spChg>
        <pc:spChg chg="del">
          <ac:chgData name="Neemias Informatica Lima" userId="b77af7bd85500281" providerId="LiveId" clId="{0BBB4293-D780-4ECB-B512-5C8038FE2340}" dt="2023-07-26T19:30:56.813" v="69" actId="478"/>
          <ac:spMkLst>
            <pc:docMk/>
            <pc:sldMk cId="3772032319" sldId="290"/>
            <ac:spMk id="5" creationId="{B934D420-B261-029B-18A9-96385192B54D}"/>
          </ac:spMkLst>
        </pc:spChg>
        <pc:spChg chg="del">
          <ac:chgData name="Neemias Informatica Lima" userId="b77af7bd85500281" providerId="LiveId" clId="{0BBB4293-D780-4ECB-B512-5C8038FE2340}" dt="2023-07-26T19:30:56.813" v="69" actId="478"/>
          <ac:spMkLst>
            <pc:docMk/>
            <pc:sldMk cId="3772032319" sldId="290"/>
            <ac:spMk id="6" creationId="{73C6012C-2CEC-33E5-EB32-D6DA07E26BA1}"/>
          </ac:spMkLst>
        </pc:spChg>
        <pc:spChg chg="mod">
          <ac:chgData name="Neemias Informatica Lima" userId="b77af7bd85500281" providerId="LiveId" clId="{0BBB4293-D780-4ECB-B512-5C8038FE2340}" dt="2023-07-26T19:35:51.116" v="175" actId="313"/>
          <ac:spMkLst>
            <pc:docMk/>
            <pc:sldMk cId="3772032319" sldId="290"/>
            <ac:spMk id="12" creationId="{8D5A143D-15FB-4DFE-B0EC-FEEB77A92B2C}"/>
          </ac:spMkLst>
        </pc:spChg>
        <pc:spChg chg="mod">
          <ac:chgData name="Neemias Informatica Lima" userId="b77af7bd85500281" providerId="LiveId" clId="{0BBB4293-D780-4ECB-B512-5C8038FE2340}" dt="2023-07-26T19:35:01.143" v="157"/>
          <ac:spMkLst>
            <pc:docMk/>
            <pc:sldMk cId="3772032319" sldId="290"/>
            <ac:spMk id="14" creationId="{00000000-0000-0000-0000-000000000000}"/>
          </ac:spMkLst>
        </pc:spChg>
        <pc:picChg chg="add mod">
          <ac:chgData name="Neemias Informatica Lima" userId="b77af7bd85500281" providerId="LiveId" clId="{0BBB4293-D780-4ECB-B512-5C8038FE2340}" dt="2023-07-26T19:30:57.187" v="70"/>
          <ac:picMkLst>
            <pc:docMk/>
            <pc:sldMk cId="3772032319" sldId="290"/>
            <ac:picMk id="4" creationId="{ECF9440F-FEA9-E0A5-9ADB-1655E46A5EA3}"/>
          </ac:picMkLst>
        </pc:picChg>
        <pc:picChg chg="del">
          <ac:chgData name="Neemias Informatica Lima" userId="b77af7bd85500281" providerId="LiveId" clId="{0BBB4293-D780-4ECB-B512-5C8038FE2340}" dt="2023-07-26T19:30:56.813" v="69" actId="478"/>
          <ac:picMkLst>
            <pc:docMk/>
            <pc:sldMk cId="3772032319" sldId="290"/>
            <ac:picMk id="7" creationId="{02C0782F-51B2-58F1-977F-5DE2864B78AA}"/>
          </ac:picMkLst>
        </pc:picChg>
      </pc:sldChg>
      <pc:sldChg chg="addSp delSp modSp mod">
        <pc:chgData name="Neemias Informatica Lima" userId="b77af7bd85500281" providerId="LiveId" clId="{0BBB4293-D780-4ECB-B512-5C8038FE2340}" dt="2023-07-26T19:38:14.231" v="202" actId="313"/>
        <pc:sldMkLst>
          <pc:docMk/>
          <pc:sldMk cId="1768216317" sldId="291"/>
        </pc:sldMkLst>
        <pc:spChg chg="add mod">
          <ac:chgData name="Neemias Informatica Lima" userId="b77af7bd85500281" providerId="LiveId" clId="{0BBB4293-D780-4ECB-B512-5C8038FE2340}" dt="2023-07-26T19:31:09.370" v="74"/>
          <ac:spMkLst>
            <pc:docMk/>
            <pc:sldMk cId="1768216317" sldId="291"/>
            <ac:spMk id="2" creationId="{D66C8A15-F7C3-5E30-37EB-54F469B78B18}"/>
          </ac:spMkLst>
        </pc:spChg>
        <pc:spChg chg="add mod">
          <ac:chgData name="Neemias Informatica Lima" userId="b77af7bd85500281" providerId="LiveId" clId="{0BBB4293-D780-4ECB-B512-5C8038FE2340}" dt="2023-07-26T19:31:09.370" v="74"/>
          <ac:spMkLst>
            <pc:docMk/>
            <pc:sldMk cId="1768216317" sldId="291"/>
            <ac:spMk id="3" creationId="{B973D4E1-60F3-086E-34DC-9C7643C15735}"/>
          </ac:spMkLst>
        </pc:spChg>
        <pc:spChg chg="del">
          <ac:chgData name="Neemias Informatica Lima" userId="b77af7bd85500281" providerId="LiveId" clId="{0BBB4293-D780-4ECB-B512-5C8038FE2340}" dt="2023-07-26T19:31:08.990" v="73" actId="478"/>
          <ac:spMkLst>
            <pc:docMk/>
            <pc:sldMk cId="1768216317" sldId="291"/>
            <ac:spMk id="5" creationId="{8F32393E-86DD-8503-B2D4-FFE7849FA883}"/>
          </ac:spMkLst>
        </pc:spChg>
        <pc:spChg chg="del">
          <ac:chgData name="Neemias Informatica Lima" userId="b77af7bd85500281" providerId="LiveId" clId="{0BBB4293-D780-4ECB-B512-5C8038FE2340}" dt="2023-07-26T19:31:08.990" v="73" actId="478"/>
          <ac:spMkLst>
            <pc:docMk/>
            <pc:sldMk cId="1768216317" sldId="291"/>
            <ac:spMk id="6" creationId="{FBA433C8-00D5-188D-120B-F276D47255D7}"/>
          </ac:spMkLst>
        </pc:spChg>
        <pc:spChg chg="mod">
          <ac:chgData name="Neemias Informatica Lima" userId="b77af7bd85500281" providerId="LiveId" clId="{0BBB4293-D780-4ECB-B512-5C8038FE2340}" dt="2023-07-26T19:38:14.231" v="202" actId="313"/>
          <ac:spMkLst>
            <pc:docMk/>
            <pc:sldMk cId="1768216317" sldId="291"/>
            <ac:spMk id="12" creationId="{FD5EC092-AC81-4728-9A45-4C4BB5B95C65}"/>
          </ac:spMkLst>
        </pc:spChg>
        <pc:spChg chg="mod">
          <ac:chgData name="Neemias Informatica Lima" userId="b77af7bd85500281" providerId="LiveId" clId="{0BBB4293-D780-4ECB-B512-5C8038FE2340}" dt="2023-07-26T19:36:15.866" v="183"/>
          <ac:spMkLst>
            <pc:docMk/>
            <pc:sldMk cId="1768216317" sldId="291"/>
            <ac:spMk id="14" creationId="{00000000-0000-0000-0000-000000000000}"/>
          </ac:spMkLst>
        </pc:spChg>
        <pc:picChg chg="add mod">
          <ac:chgData name="Neemias Informatica Lima" userId="b77af7bd85500281" providerId="LiveId" clId="{0BBB4293-D780-4ECB-B512-5C8038FE2340}" dt="2023-07-26T19:31:09.370" v="74"/>
          <ac:picMkLst>
            <pc:docMk/>
            <pc:sldMk cId="1768216317" sldId="291"/>
            <ac:picMk id="4" creationId="{FC049BCC-D020-C893-94F0-9EED7AB1ABA7}"/>
          </ac:picMkLst>
        </pc:picChg>
        <pc:picChg chg="del">
          <ac:chgData name="Neemias Informatica Lima" userId="b77af7bd85500281" providerId="LiveId" clId="{0BBB4293-D780-4ECB-B512-5C8038FE2340}" dt="2023-07-26T19:31:08.990" v="73" actId="478"/>
          <ac:picMkLst>
            <pc:docMk/>
            <pc:sldMk cId="1768216317" sldId="291"/>
            <ac:picMk id="7" creationId="{E3B47802-6D08-AF34-09D0-71A3D045A78D}"/>
          </ac:picMkLst>
        </pc:picChg>
      </pc:sldChg>
      <pc:sldChg chg="addSp delSp modSp mod">
        <pc:chgData name="Neemias Informatica Lima" userId="b77af7bd85500281" providerId="LiveId" clId="{0BBB4293-D780-4ECB-B512-5C8038FE2340}" dt="2023-07-26T19:39:58.188" v="239" actId="6549"/>
        <pc:sldMkLst>
          <pc:docMk/>
          <pc:sldMk cId="3757265641" sldId="292"/>
        </pc:sldMkLst>
        <pc:spChg chg="add mod">
          <ac:chgData name="Neemias Informatica Lima" userId="b77af7bd85500281" providerId="LiveId" clId="{0BBB4293-D780-4ECB-B512-5C8038FE2340}" dt="2023-07-26T19:31:23.878" v="78"/>
          <ac:spMkLst>
            <pc:docMk/>
            <pc:sldMk cId="3757265641" sldId="292"/>
            <ac:spMk id="2" creationId="{4C0155EC-ED84-B07A-9F87-610841E5110D}"/>
          </ac:spMkLst>
        </pc:spChg>
        <pc:spChg chg="add mod">
          <ac:chgData name="Neemias Informatica Lima" userId="b77af7bd85500281" providerId="LiveId" clId="{0BBB4293-D780-4ECB-B512-5C8038FE2340}" dt="2023-07-26T19:31:23.878" v="78"/>
          <ac:spMkLst>
            <pc:docMk/>
            <pc:sldMk cId="3757265641" sldId="292"/>
            <ac:spMk id="3" creationId="{614EC50D-B4F6-AE3F-5EE0-A7C731F98DDB}"/>
          </ac:spMkLst>
        </pc:spChg>
        <pc:spChg chg="del">
          <ac:chgData name="Neemias Informatica Lima" userId="b77af7bd85500281" providerId="LiveId" clId="{0BBB4293-D780-4ECB-B512-5C8038FE2340}" dt="2023-07-26T19:31:23.569" v="77" actId="478"/>
          <ac:spMkLst>
            <pc:docMk/>
            <pc:sldMk cId="3757265641" sldId="292"/>
            <ac:spMk id="5" creationId="{A3384F14-3827-1BD2-E6DD-3C8C601A2B58}"/>
          </ac:spMkLst>
        </pc:spChg>
        <pc:spChg chg="del">
          <ac:chgData name="Neemias Informatica Lima" userId="b77af7bd85500281" providerId="LiveId" clId="{0BBB4293-D780-4ECB-B512-5C8038FE2340}" dt="2023-07-26T19:31:23.569" v="77" actId="478"/>
          <ac:spMkLst>
            <pc:docMk/>
            <pc:sldMk cId="3757265641" sldId="292"/>
            <ac:spMk id="6" creationId="{793C5755-674D-BE69-AA25-363972630FE1}"/>
          </ac:spMkLst>
        </pc:spChg>
        <pc:spChg chg="mod">
          <ac:chgData name="Neemias Informatica Lima" userId="b77af7bd85500281" providerId="LiveId" clId="{0BBB4293-D780-4ECB-B512-5C8038FE2340}" dt="2023-07-26T19:39:58.188" v="239" actId="6549"/>
          <ac:spMkLst>
            <pc:docMk/>
            <pc:sldMk cId="3757265641" sldId="292"/>
            <ac:spMk id="12" creationId="{1EC42BAA-B890-43DD-B4F0-9AB5685AF2FE}"/>
          </ac:spMkLst>
        </pc:spChg>
        <pc:spChg chg="mod">
          <ac:chgData name="Neemias Informatica Lima" userId="b77af7bd85500281" providerId="LiveId" clId="{0BBB4293-D780-4ECB-B512-5C8038FE2340}" dt="2023-07-26T19:38:38.651" v="210"/>
          <ac:spMkLst>
            <pc:docMk/>
            <pc:sldMk cId="3757265641" sldId="292"/>
            <ac:spMk id="14" creationId="{00000000-0000-0000-0000-000000000000}"/>
          </ac:spMkLst>
        </pc:spChg>
        <pc:picChg chg="add mod">
          <ac:chgData name="Neemias Informatica Lima" userId="b77af7bd85500281" providerId="LiveId" clId="{0BBB4293-D780-4ECB-B512-5C8038FE2340}" dt="2023-07-26T19:31:23.878" v="78"/>
          <ac:picMkLst>
            <pc:docMk/>
            <pc:sldMk cId="3757265641" sldId="292"/>
            <ac:picMk id="4" creationId="{55142867-A4F5-06F0-0D05-4C71881D552D}"/>
          </ac:picMkLst>
        </pc:picChg>
        <pc:picChg chg="del">
          <ac:chgData name="Neemias Informatica Lima" userId="b77af7bd85500281" providerId="LiveId" clId="{0BBB4293-D780-4ECB-B512-5C8038FE2340}" dt="2023-07-26T19:31:23.569" v="77" actId="478"/>
          <ac:picMkLst>
            <pc:docMk/>
            <pc:sldMk cId="3757265641" sldId="292"/>
            <ac:picMk id="7" creationId="{D0747B5C-CB0D-7218-C804-C44785992934}"/>
          </ac:picMkLst>
        </pc:picChg>
      </pc:sldChg>
      <pc:sldChg chg="addSp delSp modSp mod">
        <pc:chgData name="Neemias Informatica Lima" userId="b77af7bd85500281" providerId="LiveId" clId="{0BBB4293-D780-4ECB-B512-5C8038FE2340}" dt="2023-07-26T19:40:56.041" v="262" actId="6549"/>
        <pc:sldMkLst>
          <pc:docMk/>
          <pc:sldMk cId="3114938747" sldId="293"/>
        </pc:sldMkLst>
        <pc:spChg chg="add mod">
          <ac:chgData name="Neemias Informatica Lima" userId="b77af7bd85500281" providerId="LiveId" clId="{0BBB4293-D780-4ECB-B512-5C8038FE2340}" dt="2023-07-26T19:31:31.559" v="80"/>
          <ac:spMkLst>
            <pc:docMk/>
            <pc:sldMk cId="3114938747" sldId="293"/>
            <ac:spMk id="2" creationId="{CB9C148B-9CCC-0251-C6C3-D3A591243BB5}"/>
          </ac:spMkLst>
        </pc:spChg>
        <pc:spChg chg="add mod">
          <ac:chgData name="Neemias Informatica Lima" userId="b77af7bd85500281" providerId="LiveId" clId="{0BBB4293-D780-4ECB-B512-5C8038FE2340}" dt="2023-07-26T19:31:31.559" v="80"/>
          <ac:spMkLst>
            <pc:docMk/>
            <pc:sldMk cId="3114938747" sldId="293"/>
            <ac:spMk id="3" creationId="{55533CBC-24A8-D6EA-A2FA-D4C0459158C7}"/>
          </ac:spMkLst>
        </pc:spChg>
        <pc:spChg chg="del">
          <ac:chgData name="Neemias Informatica Lima" userId="b77af7bd85500281" providerId="LiveId" clId="{0BBB4293-D780-4ECB-B512-5C8038FE2340}" dt="2023-07-26T19:31:31.253" v="79" actId="478"/>
          <ac:spMkLst>
            <pc:docMk/>
            <pc:sldMk cId="3114938747" sldId="293"/>
            <ac:spMk id="5" creationId="{92AD7323-ED71-B072-827C-C71EBBD577C1}"/>
          </ac:spMkLst>
        </pc:spChg>
        <pc:spChg chg="del">
          <ac:chgData name="Neemias Informatica Lima" userId="b77af7bd85500281" providerId="LiveId" clId="{0BBB4293-D780-4ECB-B512-5C8038FE2340}" dt="2023-07-26T19:31:31.253" v="79" actId="478"/>
          <ac:spMkLst>
            <pc:docMk/>
            <pc:sldMk cId="3114938747" sldId="293"/>
            <ac:spMk id="6" creationId="{FD9318BC-083E-2710-161C-CA561821064B}"/>
          </ac:spMkLst>
        </pc:spChg>
        <pc:spChg chg="mod">
          <ac:chgData name="Neemias Informatica Lima" userId="b77af7bd85500281" providerId="LiveId" clId="{0BBB4293-D780-4ECB-B512-5C8038FE2340}" dt="2023-07-26T19:40:56.041" v="262" actId="6549"/>
          <ac:spMkLst>
            <pc:docMk/>
            <pc:sldMk cId="3114938747" sldId="293"/>
            <ac:spMk id="16" creationId="{CFC8B9D9-C6ED-4706-A104-65D118A5B7F9}"/>
          </ac:spMkLst>
        </pc:spChg>
        <pc:picChg chg="add mod">
          <ac:chgData name="Neemias Informatica Lima" userId="b77af7bd85500281" providerId="LiveId" clId="{0BBB4293-D780-4ECB-B512-5C8038FE2340}" dt="2023-07-26T19:31:31.559" v="80"/>
          <ac:picMkLst>
            <pc:docMk/>
            <pc:sldMk cId="3114938747" sldId="293"/>
            <ac:picMk id="4" creationId="{5D54A4AE-6148-6677-9DAB-B6644BF75056}"/>
          </ac:picMkLst>
        </pc:picChg>
        <pc:picChg chg="del">
          <ac:chgData name="Neemias Informatica Lima" userId="b77af7bd85500281" providerId="LiveId" clId="{0BBB4293-D780-4ECB-B512-5C8038FE2340}" dt="2023-07-26T19:31:31.253" v="79" actId="478"/>
          <ac:picMkLst>
            <pc:docMk/>
            <pc:sldMk cId="3114938747" sldId="293"/>
            <ac:picMk id="7" creationId="{9703BEB7-E708-CC6F-791E-A11C6C0EAAE0}"/>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0CAA4B7C-03AF-4B67-B06A-27DE419C1A84}"/>
    <pc:docChg chg="undo redo custSel modSld">
      <pc:chgData name="Neemias Informatica Lima" userId="b77af7bd85500281" providerId="LiveId" clId="{0CAA4B7C-03AF-4B67-B06A-27DE419C1A84}" dt="2023-07-26T18:20:11.245" v="362" actId="20577"/>
      <pc:docMkLst>
        <pc:docMk/>
      </pc:docMkLst>
      <pc:sldChg chg="addSp delSp modSp mod">
        <pc:chgData name="Neemias Informatica Lima" userId="b77af7bd85500281" providerId="LiveId" clId="{0CAA4B7C-03AF-4B67-B06A-27DE419C1A84}" dt="2023-07-26T18:06:40.335" v="24"/>
        <pc:sldMkLst>
          <pc:docMk/>
          <pc:sldMk cId="2232331225" sldId="280"/>
        </pc:sldMkLst>
        <pc:spChg chg="mod">
          <ac:chgData name="Neemias Informatica Lima" userId="b77af7bd85500281" providerId="LiveId" clId="{0CAA4B7C-03AF-4B67-B06A-27DE419C1A84}" dt="2023-07-26T18:05:14.998" v="4"/>
          <ac:spMkLst>
            <pc:docMk/>
            <pc:sldMk cId="2232331225" sldId="280"/>
            <ac:spMk id="6" creationId="{00000000-0000-0000-0000-000000000000}"/>
          </ac:spMkLst>
        </pc:spChg>
        <pc:spChg chg="mod">
          <ac:chgData name="Neemias Informatica Lima" userId="b77af7bd85500281" providerId="LiveId" clId="{0CAA4B7C-03AF-4B67-B06A-27DE419C1A84}" dt="2023-07-26T18:06:13.319" v="17" actId="20577"/>
          <ac:spMkLst>
            <pc:docMk/>
            <pc:sldMk cId="2232331225" sldId="280"/>
            <ac:spMk id="7" creationId="{00000000-0000-0000-0000-000000000000}"/>
          </ac:spMkLst>
        </pc:spChg>
        <pc:spChg chg="mod">
          <ac:chgData name="Neemias Informatica Lima" userId="b77af7bd85500281" providerId="LiveId" clId="{0CAA4B7C-03AF-4B67-B06A-27DE419C1A84}" dt="2023-07-26T18:06:31.304" v="21" actId="313"/>
          <ac:spMkLst>
            <pc:docMk/>
            <pc:sldMk cId="2232331225" sldId="280"/>
            <ac:spMk id="9" creationId="{00000000-0000-0000-0000-000000000000}"/>
          </ac:spMkLst>
        </pc:spChg>
        <pc:spChg chg="mod">
          <ac:chgData name="Neemias Informatica Lima" userId="b77af7bd85500281" providerId="LiveId" clId="{0CAA4B7C-03AF-4B67-B06A-27DE419C1A84}" dt="2023-07-26T18:05:19.548" v="5" actId="20577"/>
          <ac:spMkLst>
            <pc:docMk/>
            <pc:sldMk cId="2232331225" sldId="280"/>
            <ac:spMk id="11" creationId="{00000000-0000-0000-0000-000000000000}"/>
          </ac:spMkLst>
        </pc:spChg>
        <pc:spChg chg="mod">
          <ac:chgData name="Neemias Informatica Lima" userId="b77af7bd85500281" providerId="LiveId" clId="{0CAA4B7C-03AF-4B67-B06A-27DE419C1A84}" dt="2023-07-26T18:06:40.335" v="24"/>
          <ac:spMkLst>
            <pc:docMk/>
            <pc:sldMk cId="2232331225" sldId="280"/>
            <ac:spMk id="16" creationId="{00000000-0000-0000-0000-000000000000}"/>
          </ac:spMkLst>
        </pc:spChg>
        <pc:picChg chg="del">
          <ac:chgData name="Neemias Informatica Lima" userId="b77af7bd85500281" providerId="LiveId" clId="{0CAA4B7C-03AF-4B67-B06A-27DE419C1A84}" dt="2023-07-26T18:05:43.524" v="6" actId="478"/>
          <ac:picMkLst>
            <pc:docMk/>
            <pc:sldMk cId="2232331225" sldId="280"/>
            <ac:picMk id="3" creationId="{76EDAD29-699B-6EF1-D25D-35EE748C36E3}"/>
          </ac:picMkLst>
        </pc:picChg>
        <pc:picChg chg="add mod">
          <ac:chgData name="Neemias Informatica Lima" userId="b77af7bd85500281" providerId="LiveId" clId="{0CAA4B7C-03AF-4B67-B06A-27DE419C1A84}" dt="2023-07-26T18:06:02.799" v="13" actId="1440"/>
          <ac:picMkLst>
            <pc:docMk/>
            <pc:sldMk cId="2232331225" sldId="280"/>
            <ac:picMk id="8" creationId="{CDA3339C-5B91-F8F5-8796-52401D6551E1}"/>
          </ac:picMkLst>
        </pc:picChg>
      </pc:sldChg>
      <pc:sldChg chg="addSp delSp modSp mod">
        <pc:chgData name="Neemias Informatica Lima" userId="b77af7bd85500281" providerId="LiveId" clId="{0CAA4B7C-03AF-4B67-B06A-27DE419C1A84}" dt="2023-07-26T18:09:38.648" v="71" actId="6549"/>
        <pc:sldMkLst>
          <pc:docMk/>
          <pc:sldMk cId="2103443556" sldId="281"/>
        </pc:sldMkLst>
        <pc:spChg chg="mod">
          <ac:chgData name="Neemias Informatica Lima" userId="b77af7bd85500281" providerId="LiveId" clId="{0CAA4B7C-03AF-4B67-B06A-27DE419C1A84}" dt="2023-07-26T18:09:38.648" v="71" actId="6549"/>
          <ac:spMkLst>
            <pc:docMk/>
            <pc:sldMk cId="2103443556" sldId="281"/>
            <ac:spMk id="8" creationId="{00000000-0000-0000-0000-000000000000}"/>
          </ac:spMkLst>
        </pc:spChg>
        <pc:spChg chg="mod">
          <ac:chgData name="Neemias Informatica Lima" userId="b77af7bd85500281" providerId="LiveId" clId="{0CAA4B7C-03AF-4B67-B06A-27DE419C1A84}" dt="2023-07-26T18:06:59.911" v="29" actId="20577"/>
          <ac:spMkLst>
            <pc:docMk/>
            <pc:sldMk cId="2103443556" sldId="281"/>
            <ac:spMk id="11" creationId="{00000000-0000-0000-0000-000000000000}"/>
          </ac:spMkLst>
        </pc:spChg>
        <pc:spChg chg="mod">
          <ac:chgData name="Neemias Informatica Lima" userId="b77af7bd85500281" providerId="LiveId" clId="{0CAA4B7C-03AF-4B67-B06A-27DE419C1A84}" dt="2023-07-26T18:06:52.271" v="27"/>
          <ac:spMkLst>
            <pc:docMk/>
            <pc:sldMk cId="2103443556" sldId="281"/>
            <ac:spMk id="18" creationId="{00000000-0000-0000-0000-000000000000}"/>
          </ac:spMkLst>
        </pc:spChg>
        <pc:picChg chg="del">
          <ac:chgData name="Neemias Informatica Lima" userId="b77af7bd85500281" providerId="LiveId" clId="{0CAA4B7C-03AF-4B67-B06A-27DE419C1A84}" dt="2023-07-26T18:07:02.206" v="30" actId="478"/>
          <ac:picMkLst>
            <pc:docMk/>
            <pc:sldMk cId="2103443556" sldId="281"/>
            <ac:picMk id="2" creationId="{22BE3A3B-4DC5-9F1B-3A0F-E8BA39976511}"/>
          </ac:picMkLst>
        </pc:picChg>
        <pc:picChg chg="add mod">
          <ac:chgData name="Neemias Informatica Lima" userId="b77af7bd85500281" providerId="LiveId" clId="{0CAA4B7C-03AF-4B67-B06A-27DE419C1A84}" dt="2023-07-26T18:07:20.379" v="38" actId="1036"/>
          <ac:picMkLst>
            <pc:docMk/>
            <pc:sldMk cId="2103443556" sldId="281"/>
            <ac:picMk id="3" creationId="{FD6F425B-50D8-98AB-E2D9-C8BBDA7C936F}"/>
          </ac:picMkLst>
        </pc:picChg>
      </pc:sldChg>
      <pc:sldChg chg="addSp delSp modSp mod">
        <pc:chgData name="Neemias Informatica Lima" userId="b77af7bd85500281" providerId="LiveId" clId="{0CAA4B7C-03AF-4B67-B06A-27DE419C1A84}" dt="2023-07-26T18:11:07.877" v="114" actId="20577"/>
        <pc:sldMkLst>
          <pc:docMk/>
          <pc:sldMk cId="3683219421" sldId="282"/>
        </pc:sldMkLst>
        <pc:spChg chg="del">
          <ac:chgData name="Neemias Informatica Lima" userId="b77af7bd85500281" providerId="LiveId" clId="{0CAA4B7C-03AF-4B67-B06A-27DE419C1A84}" dt="2023-07-26T18:07:35.487" v="41" actId="478"/>
          <ac:spMkLst>
            <pc:docMk/>
            <pc:sldMk cId="3683219421" sldId="282"/>
            <ac:spMk id="2" creationId="{50E9C79B-1899-AA2B-EB8E-BFA3C9406545}"/>
          </ac:spMkLst>
        </pc:spChg>
        <pc:spChg chg="del">
          <ac:chgData name="Neemias Informatica Lima" userId="b77af7bd85500281" providerId="LiveId" clId="{0CAA4B7C-03AF-4B67-B06A-27DE419C1A84}" dt="2023-07-26T18:07:35.487" v="41" actId="478"/>
          <ac:spMkLst>
            <pc:docMk/>
            <pc:sldMk cId="3683219421" sldId="282"/>
            <ac:spMk id="4" creationId="{7179FC74-E591-85DC-0825-E0192A48393D}"/>
          </ac:spMkLst>
        </pc:spChg>
        <pc:spChg chg="add mod">
          <ac:chgData name="Neemias Informatica Lima" userId="b77af7bd85500281" providerId="LiveId" clId="{0CAA4B7C-03AF-4B67-B06A-27DE419C1A84}" dt="2023-07-26T18:07:35.812" v="42"/>
          <ac:spMkLst>
            <pc:docMk/>
            <pc:sldMk cId="3683219421" sldId="282"/>
            <ac:spMk id="6" creationId="{D2BC5DA6-6F8A-FF5B-56C9-89D364900544}"/>
          </ac:spMkLst>
        </pc:spChg>
        <pc:spChg chg="add mod">
          <ac:chgData name="Neemias Informatica Lima" userId="b77af7bd85500281" providerId="LiveId" clId="{0CAA4B7C-03AF-4B67-B06A-27DE419C1A84}" dt="2023-07-26T18:07:35.812" v="42"/>
          <ac:spMkLst>
            <pc:docMk/>
            <pc:sldMk cId="3683219421" sldId="282"/>
            <ac:spMk id="7" creationId="{42F8352F-E770-126A-D7E1-0E1DCB7C6ACE}"/>
          </ac:spMkLst>
        </pc:spChg>
        <pc:spChg chg="mod">
          <ac:chgData name="Neemias Informatica Lima" userId="b77af7bd85500281" providerId="LiveId" clId="{0CAA4B7C-03AF-4B67-B06A-27DE419C1A84}" dt="2023-07-26T18:11:07.877" v="114" actId="20577"/>
          <ac:spMkLst>
            <pc:docMk/>
            <pc:sldMk cId="3683219421" sldId="282"/>
            <ac:spMk id="12" creationId="{00000000-0000-0000-0000-000000000000}"/>
          </ac:spMkLst>
        </pc:spChg>
        <pc:spChg chg="mod">
          <ac:chgData name="Neemias Informatica Lima" userId="b77af7bd85500281" providerId="LiveId" clId="{0CAA4B7C-03AF-4B67-B06A-27DE419C1A84}" dt="2023-07-26T18:09:59.861" v="77"/>
          <ac:spMkLst>
            <pc:docMk/>
            <pc:sldMk cId="3683219421" sldId="282"/>
            <ac:spMk id="14" creationId="{00000000-0000-0000-0000-000000000000}"/>
          </ac:spMkLst>
        </pc:spChg>
        <pc:picChg chg="del">
          <ac:chgData name="Neemias Informatica Lima" userId="b77af7bd85500281" providerId="LiveId" clId="{0CAA4B7C-03AF-4B67-B06A-27DE419C1A84}" dt="2023-07-26T18:07:35.487" v="41" actId="478"/>
          <ac:picMkLst>
            <pc:docMk/>
            <pc:sldMk cId="3683219421" sldId="282"/>
            <ac:picMk id="5" creationId="{9929A71F-60E3-1F9C-490D-079A3C088436}"/>
          </ac:picMkLst>
        </pc:picChg>
        <pc:picChg chg="add mod">
          <ac:chgData name="Neemias Informatica Lima" userId="b77af7bd85500281" providerId="LiveId" clId="{0CAA4B7C-03AF-4B67-B06A-27DE419C1A84}" dt="2023-07-26T18:07:35.812" v="42"/>
          <ac:picMkLst>
            <pc:docMk/>
            <pc:sldMk cId="3683219421" sldId="282"/>
            <ac:picMk id="8" creationId="{85A3335C-C79C-B970-39D0-5D41ABDE1B82}"/>
          </ac:picMkLst>
        </pc:picChg>
      </pc:sldChg>
      <pc:sldChg chg="addSp delSp modSp mod">
        <pc:chgData name="Neemias Informatica Lima" userId="b77af7bd85500281" providerId="LiveId" clId="{0CAA4B7C-03AF-4B67-B06A-27DE419C1A84}" dt="2023-07-26T18:12:06.874" v="138" actId="20577"/>
        <pc:sldMkLst>
          <pc:docMk/>
          <pc:sldMk cId="3902406419" sldId="283"/>
        </pc:sldMkLst>
        <pc:spChg chg="del">
          <ac:chgData name="Neemias Informatica Lima" userId="b77af7bd85500281" providerId="LiveId" clId="{0CAA4B7C-03AF-4B67-B06A-27DE419C1A84}" dt="2023-07-26T18:07:43.384" v="43" actId="478"/>
          <ac:spMkLst>
            <pc:docMk/>
            <pc:sldMk cId="3902406419" sldId="283"/>
            <ac:spMk id="2" creationId="{CF01C81F-CAF9-3A16-2060-FB3FEDB8ECDD}"/>
          </ac:spMkLst>
        </pc:spChg>
        <pc:spChg chg="del">
          <ac:chgData name="Neemias Informatica Lima" userId="b77af7bd85500281" providerId="LiveId" clId="{0CAA4B7C-03AF-4B67-B06A-27DE419C1A84}" dt="2023-07-26T18:07:43.384" v="43" actId="478"/>
          <ac:spMkLst>
            <pc:docMk/>
            <pc:sldMk cId="3902406419" sldId="283"/>
            <ac:spMk id="3" creationId="{BAEE7B68-D238-25F6-546B-8CE7D56E1779}"/>
          </ac:spMkLst>
        </pc:spChg>
        <pc:spChg chg="add mod">
          <ac:chgData name="Neemias Informatica Lima" userId="b77af7bd85500281" providerId="LiveId" clId="{0CAA4B7C-03AF-4B67-B06A-27DE419C1A84}" dt="2023-07-26T18:07:43.653" v="44"/>
          <ac:spMkLst>
            <pc:docMk/>
            <pc:sldMk cId="3902406419" sldId="283"/>
            <ac:spMk id="5" creationId="{ECB77879-C43C-891E-CF67-1557F47AE1A1}"/>
          </ac:spMkLst>
        </pc:spChg>
        <pc:spChg chg="add mod">
          <ac:chgData name="Neemias Informatica Lima" userId="b77af7bd85500281" providerId="LiveId" clId="{0CAA4B7C-03AF-4B67-B06A-27DE419C1A84}" dt="2023-07-26T18:07:43.653" v="44"/>
          <ac:spMkLst>
            <pc:docMk/>
            <pc:sldMk cId="3902406419" sldId="283"/>
            <ac:spMk id="6" creationId="{39A27D8D-A632-6820-E005-D0DB2B08B5C8}"/>
          </ac:spMkLst>
        </pc:spChg>
        <pc:spChg chg="mod">
          <ac:chgData name="Neemias Informatica Lima" userId="b77af7bd85500281" providerId="LiveId" clId="{0CAA4B7C-03AF-4B67-B06A-27DE419C1A84}" dt="2023-07-26T18:11:19.621" v="117"/>
          <ac:spMkLst>
            <pc:docMk/>
            <pc:sldMk cId="3902406419" sldId="283"/>
            <ac:spMk id="14" creationId="{00000000-0000-0000-0000-000000000000}"/>
          </ac:spMkLst>
        </pc:spChg>
        <pc:spChg chg="mod">
          <ac:chgData name="Neemias Informatica Lima" userId="b77af7bd85500281" providerId="LiveId" clId="{0CAA4B7C-03AF-4B67-B06A-27DE419C1A84}" dt="2023-07-26T18:12:06.874" v="138" actId="20577"/>
          <ac:spMkLst>
            <pc:docMk/>
            <pc:sldMk cId="3902406419" sldId="283"/>
            <ac:spMk id="15" creationId="{D5C09FDA-172B-4732-BD2E-A9BBEF8B191B}"/>
          </ac:spMkLst>
        </pc:spChg>
        <pc:picChg chg="del">
          <ac:chgData name="Neemias Informatica Lima" userId="b77af7bd85500281" providerId="LiveId" clId="{0CAA4B7C-03AF-4B67-B06A-27DE419C1A84}" dt="2023-07-26T18:07:43.384" v="43" actId="478"/>
          <ac:picMkLst>
            <pc:docMk/>
            <pc:sldMk cId="3902406419" sldId="283"/>
            <ac:picMk id="4" creationId="{913D4C99-31F8-ABE4-5DE2-0F77EFF4D3B3}"/>
          </ac:picMkLst>
        </pc:picChg>
        <pc:picChg chg="add mod">
          <ac:chgData name="Neemias Informatica Lima" userId="b77af7bd85500281" providerId="LiveId" clId="{0CAA4B7C-03AF-4B67-B06A-27DE419C1A84}" dt="2023-07-26T18:07:43.653" v="44"/>
          <ac:picMkLst>
            <pc:docMk/>
            <pc:sldMk cId="3902406419" sldId="283"/>
            <ac:picMk id="7" creationId="{0A22E55C-D086-6D39-FFD5-B51D295ADEFB}"/>
          </ac:picMkLst>
        </pc:picChg>
      </pc:sldChg>
      <pc:sldChg chg="addSp delSp modSp mod">
        <pc:chgData name="Neemias Informatica Lima" userId="b77af7bd85500281" providerId="LiveId" clId="{0CAA4B7C-03AF-4B67-B06A-27DE419C1A84}" dt="2023-07-26T18:13:30.917" v="180" actId="6549"/>
        <pc:sldMkLst>
          <pc:docMk/>
          <pc:sldMk cId="2424059023" sldId="284"/>
        </pc:sldMkLst>
        <pc:spChg chg="del">
          <ac:chgData name="Neemias Informatica Lima" userId="b77af7bd85500281" providerId="LiveId" clId="{0CAA4B7C-03AF-4B67-B06A-27DE419C1A84}" dt="2023-07-26T18:07:56.410" v="47" actId="478"/>
          <ac:spMkLst>
            <pc:docMk/>
            <pc:sldMk cId="2424059023" sldId="284"/>
            <ac:spMk id="2" creationId="{78EFE7C1-494D-661A-ABE9-EC93500F3A24}"/>
          </ac:spMkLst>
        </pc:spChg>
        <pc:spChg chg="del">
          <ac:chgData name="Neemias Informatica Lima" userId="b77af7bd85500281" providerId="LiveId" clId="{0CAA4B7C-03AF-4B67-B06A-27DE419C1A84}" dt="2023-07-26T18:07:56.410" v="47" actId="478"/>
          <ac:spMkLst>
            <pc:docMk/>
            <pc:sldMk cId="2424059023" sldId="284"/>
            <ac:spMk id="3" creationId="{8497219F-A494-5441-1FBE-E2C50795B6F7}"/>
          </ac:spMkLst>
        </pc:spChg>
        <pc:spChg chg="add mod">
          <ac:chgData name="Neemias Informatica Lima" userId="b77af7bd85500281" providerId="LiveId" clId="{0CAA4B7C-03AF-4B67-B06A-27DE419C1A84}" dt="2023-07-26T18:07:56.737" v="48"/>
          <ac:spMkLst>
            <pc:docMk/>
            <pc:sldMk cId="2424059023" sldId="284"/>
            <ac:spMk id="5" creationId="{66EBB807-0F11-AE29-E42C-4223714961B4}"/>
          </ac:spMkLst>
        </pc:spChg>
        <pc:spChg chg="add mod">
          <ac:chgData name="Neemias Informatica Lima" userId="b77af7bd85500281" providerId="LiveId" clId="{0CAA4B7C-03AF-4B67-B06A-27DE419C1A84}" dt="2023-07-26T18:07:56.737" v="48"/>
          <ac:spMkLst>
            <pc:docMk/>
            <pc:sldMk cId="2424059023" sldId="284"/>
            <ac:spMk id="6" creationId="{1F620243-944F-14C1-61CB-7281E60F6798}"/>
          </ac:spMkLst>
        </pc:spChg>
        <pc:spChg chg="mod">
          <ac:chgData name="Neemias Informatica Lima" userId="b77af7bd85500281" providerId="LiveId" clId="{0CAA4B7C-03AF-4B67-B06A-27DE419C1A84}" dt="2023-07-26T18:12:57.660" v="167"/>
          <ac:spMkLst>
            <pc:docMk/>
            <pc:sldMk cId="2424059023" sldId="284"/>
            <ac:spMk id="14" creationId="{00000000-0000-0000-0000-000000000000}"/>
          </ac:spMkLst>
        </pc:spChg>
        <pc:spChg chg="mod">
          <ac:chgData name="Neemias Informatica Lima" userId="b77af7bd85500281" providerId="LiveId" clId="{0CAA4B7C-03AF-4B67-B06A-27DE419C1A84}" dt="2023-07-26T18:13:30.917" v="180" actId="6549"/>
          <ac:spMkLst>
            <pc:docMk/>
            <pc:sldMk cId="2424059023" sldId="284"/>
            <ac:spMk id="15" creationId="{C3A1BEFC-B9B8-4142-B09F-1F5B330F4265}"/>
          </ac:spMkLst>
        </pc:spChg>
        <pc:picChg chg="del">
          <ac:chgData name="Neemias Informatica Lima" userId="b77af7bd85500281" providerId="LiveId" clId="{0CAA4B7C-03AF-4B67-B06A-27DE419C1A84}" dt="2023-07-26T18:07:56.410" v="47" actId="478"/>
          <ac:picMkLst>
            <pc:docMk/>
            <pc:sldMk cId="2424059023" sldId="284"/>
            <ac:picMk id="4" creationId="{14361C65-068A-3170-E930-8CBCDFC43DC4}"/>
          </ac:picMkLst>
        </pc:picChg>
        <pc:picChg chg="add mod">
          <ac:chgData name="Neemias Informatica Lima" userId="b77af7bd85500281" providerId="LiveId" clId="{0CAA4B7C-03AF-4B67-B06A-27DE419C1A84}" dt="2023-07-26T18:07:56.737" v="48"/>
          <ac:picMkLst>
            <pc:docMk/>
            <pc:sldMk cId="2424059023" sldId="284"/>
            <ac:picMk id="7" creationId="{122FEB0F-291E-0726-25DF-A5CF9F3B449D}"/>
          </ac:picMkLst>
        </pc:picChg>
      </pc:sldChg>
      <pc:sldChg chg="addSp delSp modSp mod">
        <pc:chgData name="Neemias Informatica Lima" userId="b77af7bd85500281" providerId="LiveId" clId="{0CAA4B7C-03AF-4B67-B06A-27DE419C1A84}" dt="2023-07-26T18:15:18.020" v="225" actId="20577"/>
        <pc:sldMkLst>
          <pc:docMk/>
          <pc:sldMk cId="2241968852" sldId="285"/>
        </pc:sldMkLst>
        <pc:spChg chg="del">
          <ac:chgData name="Neemias Informatica Lima" userId="b77af7bd85500281" providerId="LiveId" clId="{0CAA4B7C-03AF-4B67-B06A-27DE419C1A84}" dt="2023-07-26T18:08:07.919" v="51" actId="478"/>
          <ac:spMkLst>
            <pc:docMk/>
            <pc:sldMk cId="2241968852" sldId="285"/>
            <ac:spMk id="2" creationId="{A9D1A134-E9BA-D1D5-5BC7-0B7A29BFAC97}"/>
          </ac:spMkLst>
        </pc:spChg>
        <pc:spChg chg="del">
          <ac:chgData name="Neemias Informatica Lima" userId="b77af7bd85500281" providerId="LiveId" clId="{0CAA4B7C-03AF-4B67-B06A-27DE419C1A84}" dt="2023-07-26T18:08:07.919" v="51" actId="478"/>
          <ac:spMkLst>
            <pc:docMk/>
            <pc:sldMk cId="2241968852" sldId="285"/>
            <ac:spMk id="3" creationId="{0B863317-6846-5CC4-15F3-D3C102DCC4AF}"/>
          </ac:spMkLst>
        </pc:spChg>
        <pc:spChg chg="add mod">
          <ac:chgData name="Neemias Informatica Lima" userId="b77af7bd85500281" providerId="LiveId" clId="{0CAA4B7C-03AF-4B67-B06A-27DE419C1A84}" dt="2023-07-26T18:08:08.259" v="52"/>
          <ac:spMkLst>
            <pc:docMk/>
            <pc:sldMk cId="2241968852" sldId="285"/>
            <ac:spMk id="5" creationId="{9F77C4B3-7568-4803-F7F7-92136A4BA93E}"/>
          </ac:spMkLst>
        </pc:spChg>
        <pc:spChg chg="add mod">
          <ac:chgData name="Neemias Informatica Lima" userId="b77af7bd85500281" providerId="LiveId" clId="{0CAA4B7C-03AF-4B67-B06A-27DE419C1A84}" dt="2023-07-26T18:08:08.259" v="52"/>
          <ac:spMkLst>
            <pc:docMk/>
            <pc:sldMk cId="2241968852" sldId="285"/>
            <ac:spMk id="6" creationId="{4380E9B8-AA18-689B-6824-839229B014C6}"/>
          </ac:spMkLst>
        </pc:spChg>
        <pc:spChg chg="mod">
          <ac:chgData name="Neemias Informatica Lima" userId="b77af7bd85500281" providerId="LiveId" clId="{0CAA4B7C-03AF-4B67-B06A-27DE419C1A84}" dt="2023-07-26T18:14:37.639" v="205"/>
          <ac:spMkLst>
            <pc:docMk/>
            <pc:sldMk cId="2241968852" sldId="285"/>
            <ac:spMk id="14" creationId="{00000000-0000-0000-0000-000000000000}"/>
          </ac:spMkLst>
        </pc:spChg>
        <pc:spChg chg="mod">
          <ac:chgData name="Neemias Informatica Lima" userId="b77af7bd85500281" providerId="LiveId" clId="{0CAA4B7C-03AF-4B67-B06A-27DE419C1A84}" dt="2023-07-26T18:15:18.020" v="225" actId="20577"/>
          <ac:spMkLst>
            <pc:docMk/>
            <pc:sldMk cId="2241968852" sldId="285"/>
            <ac:spMk id="15" creationId="{0F091E13-8EAD-4FFB-9473-BC74E5ABDC64}"/>
          </ac:spMkLst>
        </pc:spChg>
        <pc:picChg chg="del">
          <ac:chgData name="Neemias Informatica Lima" userId="b77af7bd85500281" providerId="LiveId" clId="{0CAA4B7C-03AF-4B67-B06A-27DE419C1A84}" dt="2023-07-26T18:08:07.919" v="51" actId="478"/>
          <ac:picMkLst>
            <pc:docMk/>
            <pc:sldMk cId="2241968852" sldId="285"/>
            <ac:picMk id="4" creationId="{89D40398-0EEE-0F34-356A-62A12E3C51DE}"/>
          </ac:picMkLst>
        </pc:picChg>
        <pc:picChg chg="add mod">
          <ac:chgData name="Neemias Informatica Lima" userId="b77af7bd85500281" providerId="LiveId" clId="{0CAA4B7C-03AF-4B67-B06A-27DE419C1A84}" dt="2023-07-26T18:08:08.259" v="52"/>
          <ac:picMkLst>
            <pc:docMk/>
            <pc:sldMk cId="2241968852" sldId="285"/>
            <ac:picMk id="7" creationId="{5A125952-6950-77F4-ACE5-15541E026E5D}"/>
          </ac:picMkLst>
        </pc:picChg>
      </pc:sldChg>
      <pc:sldChg chg="addSp delSp modSp mod">
        <pc:chgData name="Neemias Informatica Lima" userId="b77af7bd85500281" providerId="LiveId" clId="{0CAA4B7C-03AF-4B67-B06A-27DE419C1A84}" dt="2023-07-26T18:19:04.933" v="322" actId="6549"/>
        <pc:sldMkLst>
          <pc:docMk/>
          <pc:sldMk cId="1959249856" sldId="286"/>
        </pc:sldMkLst>
        <pc:spChg chg="del">
          <ac:chgData name="Neemias Informatica Lima" userId="b77af7bd85500281" providerId="LiveId" clId="{0CAA4B7C-03AF-4B67-B06A-27DE419C1A84}" dt="2023-07-26T18:08:19.891" v="55" actId="478"/>
          <ac:spMkLst>
            <pc:docMk/>
            <pc:sldMk cId="1959249856" sldId="286"/>
            <ac:spMk id="2" creationId="{0648F49D-DFB0-6490-ADB2-DF7FE35E9AC4}"/>
          </ac:spMkLst>
        </pc:spChg>
        <pc:spChg chg="del">
          <ac:chgData name="Neemias Informatica Lima" userId="b77af7bd85500281" providerId="LiveId" clId="{0CAA4B7C-03AF-4B67-B06A-27DE419C1A84}" dt="2023-07-26T18:08:19.891" v="55" actId="478"/>
          <ac:spMkLst>
            <pc:docMk/>
            <pc:sldMk cId="1959249856" sldId="286"/>
            <ac:spMk id="3" creationId="{5D7E1E0D-E415-5D5A-AFC8-12D3815E504F}"/>
          </ac:spMkLst>
        </pc:spChg>
        <pc:spChg chg="add mod">
          <ac:chgData name="Neemias Informatica Lima" userId="b77af7bd85500281" providerId="LiveId" clId="{0CAA4B7C-03AF-4B67-B06A-27DE419C1A84}" dt="2023-07-26T18:08:20.204" v="56"/>
          <ac:spMkLst>
            <pc:docMk/>
            <pc:sldMk cId="1959249856" sldId="286"/>
            <ac:spMk id="5" creationId="{8CA1CB43-3D40-E575-3887-453706EE83AB}"/>
          </ac:spMkLst>
        </pc:spChg>
        <pc:spChg chg="add mod">
          <ac:chgData name="Neemias Informatica Lima" userId="b77af7bd85500281" providerId="LiveId" clId="{0CAA4B7C-03AF-4B67-B06A-27DE419C1A84}" dt="2023-07-26T18:08:20.204" v="56"/>
          <ac:spMkLst>
            <pc:docMk/>
            <pc:sldMk cId="1959249856" sldId="286"/>
            <ac:spMk id="6" creationId="{A4725626-2986-45F0-56F0-84D683D6F150}"/>
          </ac:spMkLst>
        </pc:spChg>
        <pc:spChg chg="mod">
          <ac:chgData name="Neemias Informatica Lima" userId="b77af7bd85500281" providerId="LiveId" clId="{0CAA4B7C-03AF-4B67-B06A-27DE419C1A84}" dt="2023-07-26T18:19:04.933" v="322" actId="6549"/>
          <ac:spMkLst>
            <pc:docMk/>
            <pc:sldMk cId="1959249856" sldId="286"/>
            <ac:spMk id="14" creationId="{00000000-0000-0000-0000-000000000000}"/>
          </ac:spMkLst>
        </pc:spChg>
        <pc:spChg chg="mod">
          <ac:chgData name="Neemias Informatica Lima" userId="b77af7bd85500281" providerId="LiveId" clId="{0CAA4B7C-03AF-4B67-B06A-27DE419C1A84}" dt="2023-07-26T18:18:11.700" v="303" actId="20577"/>
          <ac:spMkLst>
            <pc:docMk/>
            <pc:sldMk cId="1959249856" sldId="286"/>
            <ac:spMk id="15" creationId="{863BB09B-C8C1-4354-BC51-D930C951E507}"/>
          </ac:spMkLst>
        </pc:spChg>
        <pc:picChg chg="del">
          <ac:chgData name="Neemias Informatica Lima" userId="b77af7bd85500281" providerId="LiveId" clId="{0CAA4B7C-03AF-4B67-B06A-27DE419C1A84}" dt="2023-07-26T18:08:19.891" v="55" actId="478"/>
          <ac:picMkLst>
            <pc:docMk/>
            <pc:sldMk cId="1959249856" sldId="286"/>
            <ac:picMk id="4" creationId="{2B25B7E8-081E-2501-EA27-2A506C0DB0FC}"/>
          </ac:picMkLst>
        </pc:picChg>
        <pc:picChg chg="add mod">
          <ac:chgData name="Neemias Informatica Lima" userId="b77af7bd85500281" providerId="LiveId" clId="{0CAA4B7C-03AF-4B67-B06A-27DE419C1A84}" dt="2023-07-26T18:08:20.204" v="56"/>
          <ac:picMkLst>
            <pc:docMk/>
            <pc:sldMk cId="1959249856" sldId="286"/>
            <ac:picMk id="7" creationId="{21B87F62-A758-C926-3DD2-6503D070E50D}"/>
          </ac:picMkLst>
        </pc:picChg>
      </pc:sldChg>
      <pc:sldChg chg="addSp delSp modSp mod">
        <pc:chgData name="Neemias Informatica Lima" userId="b77af7bd85500281" providerId="LiveId" clId="{0CAA4B7C-03AF-4B67-B06A-27DE419C1A84}" dt="2023-07-26T18:20:11.245" v="362" actId="20577"/>
        <pc:sldMkLst>
          <pc:docMk/>
          <pc:sldMk cId="2857006406" sldId="287"/>
        </pc:sldMkLst>
        <pc:spChg chg="del">
          <ac:chgData name="Neemias Informatica Lima" userId="b77af7bd85500281" providerId="LiveId" clId="{0CAA4B7C-03AF-4B67-B06A-27DE419C1A84}" dt="2023-07-26T18:08:43.167" v="61" actId="478"/>
          <ac:spMkLst>
            <pc:docMk/>
            <pc:sldMk cId="2857006406" sldId="287"/>
            <ac:spMk id="2" creationId="{FCE21417-65DB-56A9-86EC-CBBAF8C3AAE5}"/>
          </ac:spMkLst>
        </pc:spChg>
        <pc:spChg chg="del">
          <ac:chgData name="Neemias Informatica Lima" userId="b77af7bd85500281" providerId="LiveId" clId="{0CAA4B7C-03AF-4B67-B06A-27DE419C1A84}" dt="2023-07-26T18:08:43.167" v="61" actId="478"/>
          <ac:spMkLst>
            <pc:docMk/>
            <pc:sldMk cId="2857006406" sldId="287"/>
            <ac:spMk id="3" creationId="{5D56DF2F-EC81-C908-73E5-DBCD0D04F4B3}"/>
          </ac:spMkLst>
        </pc:spChg>
        <pc:spChg chg="add mod">
          <ac:chgData name="Neemias Informatica Lima" userId="b77af7bd85500281" providerId="LiveId" clId="{0CAA4B7C-03AF-4B67-B06A-27DE419C1A84}" dt="2023-07-26T18:08:43.412" v="62"/>
          <ac:spMkLst>
            <pc:docMk/>
            <pc:sldMk cId="2857006406" sldId="287"/>
            <ac:spMk id="5" creationId="{0EAE2608-F28E-BE55-D434-2CA6D91762F3}"/>
          </ac:spMkLst>
        </pc:spChg>
        <pc:spChg chg="add mod">
          <ac:chgData name="Neemias Informatica Lima" userId="b77af7bd85500281" providerId="LiveId" clId="{0CAA4B7C-03AF-4B67-B06A-27DE419C1A84}" dt="2023-07-26T18:08:43.412" v="62"/>
          <ac:spMkLst>
            <pc:docMk/>
            <pc:sldMk cId="2857006406" sldId="287"/>
            <ac:spMk id="6" creationId="{B178CFCA-8CB3-3F95-85F1-27AD7C517DA9}"/>
          </ac:spMkLst>
        </pc:spChg>
        <pc:spChg chg="mod">
          <ac:chgData name="Neemias Informatica Lima" userId="b77af7bd85500281" providerId="LiveId" clId="{0CAA4B7C-03AF-4B67-B06A-27DE419C1A84}" dt="2023-07-26T18:20:11.245" v="362" actId="20577"/>
          <ac:spMkLst>
            <pc:docMk/>
            <pc:sldMk cId="2857006406" sldId="287"/>
            <ac:spMk id="16" creationId="{28D68641-D640-4BD7-9D5B-B3803DCCF9B3}"/>
          </ac:spMkLst>
        </pc:spChg>
        <pc:picChg chg="del">
          <ac:chgData name="Neemias Informatica Lima" userId="b77af7bd85500281" providerId="LiveId" clId="{0CAA4B7C-03AF-4B67-B06A-27DE419C1A84}" dt="2023-07-26T18:08:43.167" v="61" actId="478"/>
          <ac:picMkLst>
            <pc:docMk/>
            <pc:sldMk cId="2857006406" sldId="287"/>
            <ac:picMk id="4" creationId="{AC11866F-1BE9-6FB9-FA77-9A8F66939B65}"/>
          </ac:picMkLst>
        </pc:picChg>
        <pc:picChg chg="add mod">
          <ac:chgData name="Neemias Informatica Lima" userId="b77af7bd85500281" providerId="LiveId" clId="{0CAA4B7C-03AF-4B67-B06A-27DE419C1A84}" dt="2023-07-26T18:08:43.412" v="62"/>
          <ac:picMkLst>
            <pc:docMk/>
            <pc:sldMk cId="2857006406" sldId="287"/>
            <ac:picMk id="7" creationId="{0AD8117E-11A1-521B-BEB3-A1F22E26BD90}"/>
          </ac:picMkLst>
        </pc:picChg>
      </pc:sldChg>
      <pc:sldChg chg="addSp delSp modSp mod">
        <pc:chgData name="Neemias Informatica Lima" userId="b77af7bd85500281" providerId="LiveId" clId="{0CAA4B7C-03AF-4B67-B06A-27DE419C1A84}" dt="2023-07-26T18:10:30.713" v="91" actId="6549"/>
        <pc:sldMkLst>
          <pc:docMk/>
          <pc:sldMk cId="2630436816" sldId="288"/>
        </pc:sldMkLst>
        <pc:spChg chg="add mod">
          <ac:chgData name="Neemias Informatica Lima" userId="b77af7bd85500281" providerId="LiveId" clId="{0CAA4B7C-03AF-4B67-B06A-27DE419C1A84}" dt="2023-07-26T18:07:28.625" v="40"/>
          <ac:spMkLst>
            <pc:docMk/>
            <pc:sldMk cId="2630436816" sldId="288"/>
            <ac:spMk id="2" creationId="{EDE3A360-E140-5269-E5AA-AD34448EA89E}"/>
          </ac:spMkLst>
        </pc:spChg>
        <pc:spChg chg="add mod">
          <ac:chgData name="Neemias Informatica Lima" userId="b77af7bd85500281" providerId="LiveId" clId="{0CAA4B7C-03AF-4B67-B06A-27DE419C1A84}" dt="2023-07-26T18:07:28.625" v="40"/>
          <ac:spMkLst>
            <pc:docMk/>
            <pc:sldMk cId="2630436816" sldId="288"/>
            <ac:spMk id="3" creationId="{67B01D8F-1EFC-F4BE-8382-CD2C491DD65E}"/>
          </ac:spMkLst>
        </pc:spChg>
        <pc:spChg chg="del">
          <ac:chgData name="Neemias Informatica Lima" userId="b77af7bd85500281" providerId="LiveId" clId="{0CAA4B7C-03AF-4B67-B06A-27DE419C1A84}" dt="2023-07-26T18:07:28.343" v="39" actId="478"/>
          <ac:spMkLst>
            <pc:docMk/>
            <pc:sldMk cId="2630436816" sldId="288"/>
            <ac:spMk id="5" creationId="{1C09E4BE-DA0C-1512-68A7-0CCA3A64A1D0}"/>
          </ac:spMkLst>
        </pc:spChg>
        <pc:spChg chg="del">
          <ac:chgData name="Neemias Informatica Lima" userId="b77af7bd85500281" providerId="LiveId" clId="{0CAA4B7C-03AF-4B67-B06A-27DE419C1A84}" dt="2023-07-26T18:07:28.343" v="39" actId="478"/>
          <ac:spMkLst>
            <pc:docMk/>
            <pc:sldMk cId="2630436816" sldId="288"/>
            <ac:spMk id="6" creationId="{9B5AB383-275B-0A0C-AB32-999FA2346553}"/>
          </ac:spMkLst>
        </pc:spChg>
        <pc:spChg chg="mod">
          <ac:chgData name="Neemias Informatica Lima" userId="b77af7bd85500281" providerId="LiveId" clId="{0CAA4B7C-03AF-4B67-B06A-27DE419C1A84}" dt="2023-07-26T18:10:30.713" v="91" actId="6549"/>
          <ac:spMkLst>
            <pc:docMk/>
            <pc:sldMk cId="2630436816" sldId="288"/>
            <ac:spMk id="13" creationId="{00000000-0000-0000-0000-000000000000}"/>
          </ac:spMkLst>
        </pc:spChg>
        <pc:spChg chg="mod">
          <ac:chgData name="Neemias Informatica Lima" userId="b77af7bd85500281" providerId="LiveId" clId="{0CAA4B7C-03AF-4B67-B06A-27DE419C1A84}" dt="2023-07-26T18:09:55.688" v="74"/>
          <ac:spMkLst>
            <pc:docMk/>
            <pc:sldMk cId="2630436816" sldId="288"/>
            <ac:spMk id="14" creationId="{00000000-0000-0000-0000-000000000000}"/>
          </ac:spMkLst>
        </pc:spChg>
        <pc:picChg chg="add mod">
          <ac:chgData name="Neemias Informatica Lima" userId="b77af7bd85500281" providerId="LiveId" clId="{0CAA4B7C-03AF-4B67-B06A-27DE419C1A84}" dt="2023-07-26T18:07:28.625" v="40"/>
          <ac:picMkLst>
            <pc:docMk/>
            <pc:sldMk cId="2630436816" sldId="288"/>
            <ac:picMk id="4" creationId="{AFBF8774-066B-413D-14FE-F04F3C52FCEE}"/>
          </ac:picMkLst>
        </pc:picChg>
        <pc:picChg chg="del">
          <ac:chgData name="Neemias Informatica Lima" userId="b77af7bd85500281" providerId="LiveId" clId="{0CAA4B7C-03AF-4B67-B06A-27DE419C1A84}" dt="2023-07-26T18:07:28.343" v="39" actId="478"/>
          <ac:picMkLst>
            <pc:docMk/>
            <pc:sldMk cId="2630436816" sldId="288"/>
            <ac:picMk id="7" creationId="{C33B4C6D-B6AF-DB32-3094-5AED1A775059}"/>
          </ac:picMkLst>
        </pc:picChg>
      </pc:sldChg>
      <pc:sldChg chg="addSp delSp modSp mod">
        <pc:chgData name="Neemias Informatica Lima" userId="b77af7bd85500281" providerId="LiveId" clId="{0CAA4B7C-03AF-4B67-B06A-27DE419C1A84}" dt="2023-07-26T18:12:42.262" v="164" actId="6549"/>
        <pc:sldMkLst>
          <pc:docMk/>
          <pc:sldMk cId="3032827026" sldId="289"/>
        </pc:sldMkLst>
        <pc:spChg chg="del">
          <ac:chgData name="Neemias Informatica Lima" userId="b77af7bd85500281" providerId="LiveId" clId="{0CAA4B7C-03AF-4B67-B06A-27DE419C1A84}" dt="2023-07-26T18:07:50.947" v="45" actId="478"/>
          <ac:spMkLst>
            <pc:docMk/>
            <pc:sldMk cId="3032827026" sldId="289"/>
            <ac:spMk id="2" creationId="{C5276C5A-AA8D-B082-3AF7-1A048C0BA0DF}"/>
          </ac:spMkLst>
        </pc:spChg>
        <pc:spChg chg="del">
          <ac:chgData name="Neemias Informatica Lima" userId="b77af7bd85500281" providerId="LiveId" clId="{0CAA4B7C-03AF-4B67-B06A-27DE419C1A84}" dt="2023-07-26T18:07:50.947" v="45" actId="478"/>
          <ac:spMkLst>
            <pc:docMk/>
            <pc:sldMk cId="3032827026" sldId="289"/>
            <ac:spMk id="3" creationId="{26053D61-E39F-2C4E-954D-904A098B6886}"/>
          </ac:spMkLst>
        </pc:spChg>
        <pc:spChg chg="add mod">
          <ac:chgData name="Neemias Informatica Lima" userId="b77af7bd85500281" providerId="LiveId" clId="{0CAA4B7C-03AF-4B67-B06A-27DE419C1A84}" dt="2023-07-26T18:07:51.248" v="46"/>
          <ac:spMkLst>
            <pc:docMk/>
            <pc:sldMk cId="3032827026" sldId="289"/>
            <ac:spMk id="5" creationId="{AF10454C-BEBC-5157-290F-69B7F14A2DDD}"/>
          </ac:spMkLst>
        </pc:spChg>
        <pc:spChg chg="add mod">
          <ac:chgData name="Neemias Informatica Lima" userId="b77af7bd85500281" providerId="LiveId" clId="{0CAA4B7C-03AF-4B67-B06A-27DE419C1A84}" dt="2023-07-26T18:07:51.248" v="46"/>
          <ac:spMkLst>
            <pc:docMk/>
            <pc:sldMk cId="3032827026" sldId="289"/>
            <ac:spMk id="6" creationId="{26BA5A58-736E-9EA9-3A27-82B5735A0C94}"/>
          </ac:spMkLst>
        </pc:spChg>
        <pc:spChg chg="mod">
          <ac:chgData name="Neemias Informatica Lima" userId="b77af7bd85500281" providerId="LiveId" clId="{0CAA4B7C-03AF-4B67-B06A-27DE419C1A84}" dt="2023-07-26T18:12:42.262" v="164" actId="6549"/>
          <ac:spMkLst>
            <pc:docMk/>
            <pc:sldMk cId="3032827026" sldId="289"/>
            <ac:spMk id="12" creationId="{A64B78EF-EDA8-421A-88C9-45544BBCA9D1}"/>
          </ac:spMkLst>
        </pc:spChg>
        <pc:spChg chg="mod">
          <ac:chgData name="Neemias Informatica Lima" userId="b77af7bd85500281" providerId="LiveId" clId="{0CAA4B7C-03AF-4B67-B06A-27DE419C1A84}" dt="2023-07-26T18:11:24.680" v="122"/>
          <ac:spMkLst>
            <pc:docMk/>
            <pc:sldMk cId="3032827026" sldId="289"/>
            <ac:spMk id="14" creationId="{00000000-0000-0000-0000-000000000000}"/>
          </ac:spMkLst>
        </pc:spChg>
        <pc:picChg chg="del">
          <ac:chgData name="Neemias Informatica Lima" userId="b77af7bd85500281" providerId="LiveId" clId="{0CAA4B7C-03AF-4B67-B06A-27DE419C1A84}" dt="2023-07-26T18:07:50.947" v="45" actId="478"/>
          <ac:picMkLst>
            <pc:docMk/>
            <pc:sldMk cId="3032827026" sldId="289"/>
            <ac:picMk id="4" creationId="{007FECD2-2FAC-BC85-EC22-1FEC44EE5D2C}"/>
          </ac:picMkLst>
        </pc:picChg>
        <pc:picChg chg="add mod">
          <ac:chgData name="Neemias Informatica Lima" userId="b77af7bd85500281" providerId="LiveId" clId="{0CAA4B7C-03AF-4B67-B06A-27DE419C1A84}" dt="2023-07-26T18:07:51.248" v="46"/>
          <ac:picMkLst>
            <pc:docMk/>
            <pc:sldMk cId="3032827026" sldId="289"/>
            <ac:picMk id="7" creationId="{06CF505A-CEC9-554B-F1F0-02ED50598215}"/>
          </ac:picMkLst>
        </pc:picChg>
      </pc:sldChg>
      <pc:sldChg chg="addSp delSp modSp mod">
        <pc:chgData name="Neemias Informatica Lima" userId="b77af7bd85500281" providerId="LiveId" clId="{0CAA4B7C-03AF-4B67-B06A-27DE419C1A84}" dt="2023-07-26T18:14:26.346" v="202" actId="6549"/>
        <pc:sldMkLst>
          <pc:docMk/>
          <pc:sldMk cId="3772032319" sldId="290"/>
        </pc:sldMkLst>
        <pc:spChg chg="del">
          <ac:chgData name="Neemias Informatica Lima" userId="b77af7bd85500281" providerId="LiveId" clId="{0CAA4B7C-03AF-4B67-B06A-27DE419C1A84}" dt="2023-07-26T18:08:01.635" v="49" actId="478"/>
          <ac:spMkLst>
            <pc:docMk/>
            <pc:sldMk cId="3772032319" sldId="290"/>
            <ac:spMk id="2" creationId="{52096D52-FE5A-BA15-A299-369B40D667A3}"/>
          </ac:spMkLst>
        </pc:spChg>
        <pc:spChg chg="del">
          <ac:chgData name="Neemias Informatica Lima" userId="b77af7bd85500281" providerId="LiveId" clId="{0CAA4B7C-03AF-4B67-B06A-27DE419C1A84}" dt="2023-07-26T18:08:01.635" v="49" actId="478"/>
          <ac:spMkLst>
            <pc:docMk/>
            <pc:sldMk cId="3772032319" sldId="290"/>
            <ac:spMk id="3" creationId="{CE540B53-3DB6-9175-0D27-7BF8EEFCD092}"/>
          </ac:spMkLst>
        </pc:spChg>
        <pc:spChg chg="add mod">
          <ac:chgData name="Neemias Informatica Lima" userId="b77af7bd85500281" providerId="LiveId" clId="{0CAA4B7C-03AF-4B67-B06A-27DE419C1A84}" dt="2023-07-26T18:08:02.032" v="50"/>
          <ac:spMkLst>
            <pc:docMk/>
            <pc:sldMk cId="3772032319" sldId="290"/>
            <ac:spMk id="5" creationId="{B934D420-B261-029B-18A9-96385192B54D}"/>
          </ac:spMkLst>
        </pc:spChg>
        <pc:spChg chg="add mod">
          <ac:chgData name="Neemias Informatica Lima" userId="b77af7bd85500281" providerId="LiveId" clId="{0CAA4B7C-03AF-4B67-B06A-27DE419C1A84}" dt="2023-07-26T18:08:02.032" v="50"/>
          <ac:spMkLst>
            <pc:docMk/>
            <pc:sldMk cId="3772032319" sldId="290"/>
            <ac:spMk id="6" creationId="{73C6012C-2CEC-33E5-EB32-D6DA07E26BA1}"/>
          </ac:spMkLst>
        </pc:spChg>
        <pc:spChg chg="mod">
          <ac:chgData name="Neemias Informatica Lima" userId="b77af7bd85500281" providerId="LiveId" clId="{0CAA4B7C-03AF-4B67-B06A-27DE419C1A84}" dt="2023-07-26T18:14:26.346" v="202" actId="6549"/>
          <ac:spMkLst>
            <pc:docMk/>
            <pc:sldMk cId="3772032319" sldId="290"/>
            <ac:spMk id="12" creationId="{8D5A143D-15FB-4DFE-B0EC-FEEB77A92B2C}"/>
          </ac:spMkLst>
        </pc:spChg>
        <pc:spChg chg="mod">
          <ac:chgData name="Neemias Informatica Lima" userId="b77af7bd85500281" providerId="LiveId" clId="{0CAA4B7C-03AF-4B67-B06A-27DE419C1A84}" dt="2023-07-26T18:13:03.670" v="170"/>
          <ac:spMkLst>
            <pc:docMk/>
            <pc:sldMk cId="3772032319" sldId="290"/>
            <ac:spMk id="14" creationId="{00000000-0000-0000-0000-000000000000}"/>
          </ac:spMkLst>
        </pc:spChg>
        <pc:picChg chg="del">
          <ac:chgData name="Neemias Informatica Lima" userId="b77af7bd85500281" providerId="LiveId" clId="{0CAA4B7C-03AF-4B67-B06A-27DE419C1A84}" dt="2023-07-26T18:08:01.635" v="49" actId="478"/>
          <ac:picMkLst>
            <pc:docMk/>
            <pc:sldMk cId="3772032319" sldId="290"/>
            <ac:picMk id="4" creationId="{6A8EC0C1-39B6-DD4D-568C-352FF8616EFF}"/>
          </ac:picMkLst>
        </pc:picChg>
        <pc:picChg chg="add mod">
          <ac:chgData name="Neemias Informatica Lima" userId="b77af7bd85500281" providerId="LiveId" clId="{0CAA4B7C-03AF-4B67-B06A-27DE419C1A84}" dt="2023-07-26T18:08:02.032" v="50"/>
          <ac:picMkLst>
            <pc:docMk/>
            <pc:sldMk cId="3772032319" sldId="290"/>
            <ac:picMk id="7" creationId="{02C0782F-51B2-58F1-977F-5DE2864B78AA}"/>
          </ac:picMkLst>
        </pc:picChg>
      </pc:sldChg>
      <pc:sldChg chg="addSp delSp modSp mod">
        <pc:chgData name="Neemias Informatica Lima" userId="b77af7bd85500281" providerId="LiveId" clId="{0CAA4B7C-03AF-4B67-B06A-27DE419C1A84}" dt="2023-07-26T18:16:04.731" v="254" actId="6549"/>
        <pc:sldMkLst>
          <pc:docMk/>
          <pc:sldMk cId="1768216317" sldId="291"/>
        </pc:sldMkLst>
        <pc:spChg chg="del">
          <ac:chgData name="Neemias Informatica Lima" userId="b77af7bd85500281" providerId="LiveId" clId="{0CAA4B7C-03AF-4B67-B06A-27DE419C1A84}" dt="2023-07-26T18:08:14.601" v="53" actId="478"/>
          <ac:spMkLst>
            <pc:docMk/>
            <pc:sldMk cId="1768216317" sldId="291"/>
            <ac:spMk id="2" creationId="{2C1E28B1-3732-8135-56C5-E4891AC050F5}"/>
          </ac:spMkLst>
        </pc:spChg>
        <pc:spChg chg="del">
          <ac:chgData name="Neemias Informatica Lima" userId="b77af7bd85500281" providerId="LiveId" clId="{0CAA4B7C-03AF-4B67-B06A-27DE419C1A84}" dt="2023-07-26T18:08:14.601" v="53" actId="478"/>
          <ac:spMkLst>
            <pc:docMk/>
            <pc:sldMk cId="1768216317" sldId="291"/>
            <ac:spMk id="3" creationId="{B8E24841-E111-ABCF-C582-C17A20E87252}"/>
          </ac:spMkLst>
        </pc:spChg>
        <pc:spChg chg="add mod">
          <ac:chgData name="Neemias Informatica Lima" userId="b77af7bd85500281" providerId="LiveId" clId="{0CAA4B7C-03AF-4B67-B06A-27DE419C1A84}" dt="2023-07-26T18:08:14.884" v="54"/>
          <ac:spMkLst>
            <pc:docMk/>
            <pc:sldMk cId="1768216317" sldId="291"/>
            <ac:spMk id="5" creationId="{8F32393E-86DD-8503-B2D4-FFE7849FA883}"/>
          </ac:spMkLst>
        </pc:spChg>
        <pc:spChg chg="add mod">
          <ac:chgData name="Neemias Informatica Lima" userId="b77af7bd85500281" providerId="LiveId" clId="{0CAA4B7C-03AF-4B67-B06A-27DE419C1A84}" dt="2023-07-26T18:08:14.884" v="54"/>
          <ac:spMkLst>
            <pc:docMk/>
            <pc:sldMk cId="1768216317" sldId="291"/>
            <ac:spMk id="6" creationId="{FBA433C8-00D5-188D-120B-F276D47255D7}"/>
          </ac:spMkLst>
        </pc:spChg>
        <pc:spChg chg="mod">
          <ac:chgData name="Neemias Informatica Lima" userId="b77af7bd85500281" providerId="LiveId" clId="{0CAA4B7C-03AF-4B67-B06A-27DE419C1A84}" dt="2023-07-26T18:16:04.731" v="254" actId="6549"/>
          <ac:spMkLst>
            <pc:docMk/>
            <pc:sldMk cId="1768216317" sldId="291"/>
            <ac:spMk id="12" creationId="{FD5EC092-AC81-4728-9A45-4C4BB5B95C65}"/>
          </ac:spMkLst>
        </pc:spChg>
        <pc:spChg chg="mod">
          <ac:chgData name="Neemias Informatica Lima" userId="b77af7bd85500281" providerId="LiveId" clId="{0CAA4B7C-03AF-4B67-B06A-27DE419C1A84}" dt="2023-07-26T18:14:45.396" v="210"/>
          <ac:spMkLst>
            <pc:docMk/>
            <pc:sldMk cId="1768216317" sldId="291"/>
            <ac:spMk id="14" creationId="{00000000-0000-0000-0000-000000000000}"/>
          </ac:spMkLst>
        </pc:spChg>
        <pc:picChg chg="del">
          <ac:chgData name="Neemias Informatica Lima" userId="b77af7bd85500281" providerId="LiveId" clId="{0CAA4B7C-03AF-4B67-B06A-27DE419C1A84}" dt="2023-07-26T18:08:14.601" v="53" actId="478"/>
          <ac:picMkLst>
            <pc:docMk/>
            <pc:sldMk cId="1768216317" sldId="291"/>
            <ac:picMk id="4" creationId="{B92A8D7B-0F42-EE72-8EE5-F8F1E660A012}"/>
          </ac:picMkLst>
        </pc:picChg>
        <pc:picChg chg="add mod">
          <ac:chgData name="Neemias Informatica Lima" userId="b77af7bd85500281" providerId="LiveId" clId="{0CAA4B7C-03AF-4B67-B06A-27DE419C1A84}" dt="2023-07-26T18:08:14.884" v="54"/>
          <ac:picMkLst>
            <pc:docMk/>
            <pc:sldMk cId="1768216317" sldId="291"/>
            <ac:picMk id="7" creationId="{E3B47802-6D08-AF34-09D0-71A3D045A78D}"/>
          </ac:picMkLst>
        </pc:picChg>
      </pc:sldChg>
      <pc:sldChg chg="addSp delSp modSp mod">
        <pc:chgData name="Neemias Informatica Lima" userId="b77af7bd85500281" providerId="LiveId" clId="{0CAA4B7C-03AF-4B67-B06A-27DE419C1A84}" dt="2023-07-26T18:18:58.570" v="320" actId="6549"/>
        <pc:sldMkLst>
          <pc:docMk/>
          <pc:sldMk cId="3757265641" sldId="292"/>
        </pc:sldMkLst>
        <pc:spChg chg="del">
          <ac:chgData name="Neemias Informatica Lima" userId="b77af7bd85500281" providerId="LiveId" clId="{0CAA4B7C-03AF-4B67-B06A-27DE419C1A84}" dt="2023-07-26T18:08:25.762" v="57" actId="478"/>
          <ac:spMkLst>
            <pc:docMk/>
            <pc:sldMk cId="3757265641" sldId="292"/>
            <ac:spMk id="2" creationId="{9994B5C3-446C-7FEF-A1D0-6F2AEBB79A5F}"/>
          </ac:spMkLst>
        </pc:spChg>
        <pc:spChg chg="del">
          <ac:chgData name="Neemias Informatica Lima" userId="b77af7bd85500281" providerId="LiveId" clId="{0CAA4B7C-03AF-4B67-B06A-27DE419C1A84}" dt="2023-07-26T18:08:25.762" v="57" actId="478"/>
          <ac:spMkLst>
            <pc:docMk/>
            <pc:sldMk cId="3757265641" sldId="292"/>
            <ac:spMk id="3" creationId="{5313157C-2966-5275-601D-5B36B6A626C5}"/>
          </ac:spMkLst>
        </pc:spChg>
        <pc:spChg chg="add mod">
          <ac:chgData name="Neemias Informatica Lima" userId="b77af7bd85500281" providerId="LiveId" clId="{0CAA4B7C-03AF-4B67-B06A-27DE419C1A84}" dt="2023-07-26T18:08:26.432" v="58"/>
          <ac:spMkLst>
            <pc:docMk/>
            <pc:sldMk cId="3757265641" sldId="292"/>
            <ac:spMk id="5" creationId="{A3384F14-3827-1BD2-E6DD-3C8C601A2B58}"/>
          </ac:spMkLst>
        </pc:spChg>
        <pc:spChg chg="add mod">
          <ac:chgData name="Neemias Informatica Lima" userId="b77af7bd85500281" providerId="LiveId" clId="{0CAA4B7C-03AF-4B67-B06A-27DE419C1A84}" dt="2023-07-26T18:08:26.432" v="58"/>
          <ac:spMkLst>
            <pc:docMk/>
            <pc:sldMk cId="3757265641" sldId="292"/>
            <ac:spMk id="6" creationId="{793C5755-674D-BE69-AA25-363972630FE1}"/>
          </ac:spMkLst>
        </pc:spChg>
        <pc:spChg chg="mod">
          <ac:chgData name="Neemias Informatica Lima" userId="b77af7bd85500281" providerId="LiveId" clId="{0CAA4B7C-03AF-4B67-B06A-27DE419C1A84}" dt="2023-07-26T18:18:44.957" v="318" actId="6549"/>
          <ac:spMkLst>
            <pc:docMk/>
            <pc:sldMk cId="3757265641" sldId="292"/>
            <ac:spMk id="12" creationId="{1EC42BAA-B890-43DD-B4F0-9AB5685AF2FE}"/>
          </ac:spMkLst>
        </pc:spChg>
        <pc:spChg chg="mod">
          <ac:chgData name="Neemias Informatica Lima" userId="b77af7bd85500281" providerId="LiveId" clId="{0CAA4B7C-03AF-4B67-B06A-27DE419C1A84}" dt="2023-07-26T18:18:58.570" v="320" actId="6549"/>
          <ac:spMkLst>
            <pc:docMk/>
            <pc:sldMk cId="3757265641" sldId="292"/>
            <ac:spMk id="14" creationId="{00000000-0000-0000-0000-000000000000}"/>
          </ac:spMkLst>
        </pc:spChg>
        <pc:picChg chg="del">
          <ac:chgData name="Neemias Informatica Lima" userId="b77af7bd85500281" providerId="LiveId" clId="{0CAA4B7C-03AF-4B67-B06A-27DE419C1A84}" dt="2023-07-26T18:08:25.762" v="57" actId="478"/>
          <ac:picMkLst>
            <pc:docMk/>
            <pc:sldMk cId="3757265641" sldId="292"/>
            <ac:picMk id="4" creationId="{18101A27-5215-1AD7-23D3-2AC39E1D33E4}"/>
          </ac:picMkLst>
        </pc:picChg>
        <pc:picChg chg="add mod">
          <ac:chgData name="Neemias Informatica Lima" userId="b77af7bd85500281" providerId="LiveId" clId="{0CAA4B7C-03AF-4B67-B06A-27DE419C1A84}" dt="2023-07-26T18:08:26.432" v="58"/>
          <ac:picMkLst>
            <pc:docMk/>
            <pc:sldMk cId="3757265641" sldId="292"/>
            <ac:picMk id="7" creationId="{D0747B5C-CB0D-7218-C804-C44785992934}"/>
          </ac:picMkLst>
        </pc:picChg>
      </pc:sldChg>
      <pc:sldChg chg="addSp delSp modSp mod">
        <pc:chgData name="Neemias Informatica Lima" userId="b77af7bd85500281" providerId="LiveId" clId="{0CAA4B7C-03AF-4B67-B06A-27DE419C1A84}" dt="2023-07-26T18:19:50.154" v="355" actId="6549"/>
        <pc:sldMkLst>
          <pc:docMk/>
          <pc:sldMk cId="3114938747" sldId="293"/>
        </pc:sldMkLst>
        <pc:spChg chg="del">
          <ac:chgData name="Neemias Informatica Lima" userId="b77af7bd85500281" providerId="LiveId" clId="{0CAA4B7C-03AF-4B67-B06A-27DE419C1A84}" dt="2023-07-26T18:08:37.328" v="59" actId="478"/>
          <ac:spMkLst>
            <pc:docMk/>
            <pc:sldMk cId="3114938747" sldId="293"/>
            <ac:spMk id="2" creationId="{A01FF848-484B-428C-ED25-99D731123C8A}"/>
          </ac:spMkLst>
        </pc:spChg>
        <pc:spChg chg="del">
          <ac:chgData name="Neemias Informatica Lima" userId="b77af7bd85500281" providerId="LiveId" clId="{0CAA4B7C-03AF-4B67-B06A-27DE419C1A84}" dt="2023-07-26T18:08:37.328" v="59" actId="478"/>
          <ac:spMkLst>
            <pc:docMk/>
            <pc:sldMk cId="3114938747" sldId="293"/>
            <ac:spMk id="3" creationId="{1E5AD6DA-D2E5-241A-30E7-31E2FDD54B3D}"/>
          </ac:spMkLst>
        </pc:spChg>
        <pc:spChg chg="add mod">
          <ac:chgData name="Neemias Informatica Lima" userId="b77af7bd85500281" providerId="LiveId" clId="{0CAA4B7C-03AF-4B67-B06A-27DE419C1A84}" dt="2023-07-26T18:08:37.652" v="60"/>
          <ac:spMkLst>
            <pc:docMk/>
            <pc:sldMk cId="3114938747" sldId="293"/>
            <ac:spMk id="5" creationId="{92AD7323-ED71-B072-827C-C71EBBD577C1}"/>
          </ac:spMkLst>
        </pc:spChg>
        <pc:spChg chg="add mod">
          <ac:chgData name="Neemias Informatica Lima" userId="b77af7bd85500281" providerId="LiveId" clId="{0CAA4B7C-03AF-4B67-B06A-27DE419C1A84}" dt="2023-07-26T18:08:37.652" v="60"/>
          <ac:spMkLst>
            <pc:docMk/>
            <pc:sldMk cId="3114938747" sldId="293"/>
            <ac:spMk id="6" creationId="{FD9318BC-083E-2710-161C-CA561821064B}"/>
          </ac:spMkLst>
        </pc:spChg>
        <pc:spChg chg="mod">
          <ac:chgData name="Neemias Informatica Lima" userId="b77af7bd85500281" providerId="LiveId" clId="{0CAA4B7C-03AF-4B67-B06A-27DE419C1A84}" dt="2023-07-26T18:19:50.154" v="355" actId="6549"/>
          <ac:spMkLst>
            <pc:docMk/>
            <pc:sldMk cId="3114938747" sldId="293"/>
            <ac:spMk id="16" creationId="{CFC8B9D9-C6ED-4706-A104-65D118A5B7F9}"/>
          </ac:spMkLst>
        </pc:spChg>
        <pc:picChg chg="del">
          <ac:chgData name="Neemias Informatica Lima" userId="b77af7bd85500281" providerId="LiveId" clId="{0CAA4B7C-03AF-4B67-B06A-27DE419C1A84}" dt="2023-07-26T18:08:37.328" v="59" actId="478"/>
          <ac:picMkLst>
            <pc:docMk/>
            <pc:sldMk cId="3114938747" sldId="293"/>
            <ac:picMk id="4" creationId="{CB7E3565-B6B4-F4B6-6C34-6F248480E373}"/>
          </ac:picMkLst>
        </pc:picChg>
        <pc:picChg chg="add mod">
          <ac:chgData name="Neemias Informatica Lima" userId="b77af7bd85500281" providerId="LiveId" clId="{0CAA4B7C-03AF-4B67-B06A-27DE419C1A84}" dt="2023-07-26T18:08:37.652" v="60"/>
          <ac:picMkLst>
            <pc:docMk/>
            <pc:sldMk cId="3114938747" sldId="293"/>
            <ac:picMk id="7" creationId="{9703BEB7-E708-CC6F-791E-A11C6C0EAAE0}"/>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F4AB2238-DDB0-4FFD-94DF-AB51FB9D311E}"/>
    <pc:docChg chg="undo redo custSel modSld">
      <pc:chgData name="Neemias Informatica Lima" userId="b77af7bd85500281" providerId="LiveId" clId="{F4AB2238-DDB0-4FFD-94DF-AB51FB9D311E}" dt="2023-07-26T18:04:05.108" v="328" actId="20577"/>
      <pc:docMkLst>
        <pc:docMk/>
      </pc:docMkLst>
      <pc:sldChg chg="addSp delSp modSp mod">
        <pc:chgData name="Neemias Informatica Lima" userId="b77af7bd85500281" providerId="LiveId" clId="{F4AB2238-DDB0-4FFD-94DF-AB51FB9D311E}" dt="2023-07-26T17:43:43.075" v="27"/>
        <pc:sldMkLst>
          <pc:docMk/>
          <pc:sldMk cId="2232331225" sldId="280"/>
        </pc:sldMkLst>
        <pc:spChg chg="mod">
          <ac:chgData name="Neemias Informatica Lima" userId="b77af7bd85500281" providerId="LiveId" clId="{F4AB2238-DDB0-4FFD-94DF-AB51FB9D311E}" dt="2023-07-26T17:42:09.507" v="7"/>
          <ac:spMkLst>
            <pc:docMk/>
            <pc:sldMk cId="2232331225" sldId="280"/>
            <ac:spMk id="6" creationId="{00000000-0000-0000-0000-000000000000}"/>
          </ac:spMkLst>
        </pc:spChg>
        <pc:spChg chg="mod">
          <ac:chgData name="Neemias Informatica Lima" userId="b77af7bd85500281" providerId="LiveId" clId="{F4AB2238-DDB0-4FFD-94DF-AB51FB9D311E}" dt="2023-07-26T17:41:58.368" v="4" actId="20577"/>
          <ac:spMkLst>
            <pc:docMk/>
            <pc:sldMk cId="2232331225" sldId="280"/>
            <ac:spMk id="7" creationId="{00000000-0000-0000-0000-000000000000}"/>
          </ac:spMkLst>
        </pc:spChg>
        <pc:spChg chg="mod">
          <ac:chgData name="Neemias Informatica Lima" userId="b77af7bd85500281" providerId="LiveId" clId="{F4AB2238-DDB0-4FFD-94DF-AB51FB9D311E}" dt="2023-07-26T17:42:33.020" v="14" actId="20577"/>
          <ac:spMkLst>
            <pc:docMk/>
            <pc:sldMk cId="2232331225" sldId="280"/>
            <ac:spMk id="9" creationId="{00000000-0000-0000-0000-000000000000}"/>
          </ac:spMkLst>
        </pc:spChg>
        <pc:spChg chg="mod">
          <ac:chgData name="Neemias Informatica Lima" userId="b77af7bd85500281" providerId="LiveId" clId="{F4AB2238-DDB0-4FFD-94DF-AB51FB9D311E}" dt="2023-07-26T17:41:52.599" v="0" actId="20577"/>
          <ac:spMkLst>
            <pc:docMk/>
            <pc:sldMk cId="2232331225" sldId="280"/>
            <ac:spMk id="11" creationId="{00000000-0000-0000-0000-000000000000}"/>
          </ac:spMkLst>
        </pc:spChg>
        <pc:spChg chg="mod">
          <ac:chgData name="Neemias Informatica Lima" userId="b77af7bd85500281" providerId="LiveId" clId="{F4AB2238-DDB0-4FFD-94DF-AB51FB9D311E}" dt="2023-07-26T17:42:44.132" v="19"/>
          <ac:spMkLst>
            <pc:docMk/>
            <pc:sldMk cId="2232331225" sldId="280"/>
            <ac:spMk id="16" creationId="{00000000-0000-0000-0000-000000000000}"/>
          </ac:spMkLst>
        </pc:spChg>
        <pc:picChg chg="add mod">
          <ac:chgData name="Neemias Informatica Lima" userId="b77af7bd85500281" providerId="LiveId" clId="{F4AB2238-DDB0-4FFD-94DF-AB51FB9D311E}" dt="2023-07-26T17:43:43.075" v="27"/>
          <ac:picMkLst>
            <pc:docMk/>
            <pc:sldMk cId="2232331225" sldId="280"/>
            <ac:picMk id="3" creationId="{76EDAD29-699B-6EF1-D25D-35EE748C36E3}"/>
          </ac:picMkLst>
        </pc:picChg>
        <pc:picChg chg="del">
          <ac:chgData name="Neemias Informatica Lima" userId="b77af7bd85500281" providerId="LiveId" clId="{F4AB2238-DDB0-4FFD-94DF-AB51FB9D311E}" dt="2023-07-26T17:43:21.892" v="20" actId="478"/>
          <ac:picMkLst>
            <pc:docMk/>
            <pc:sldMk cId="2232331225" sldId="280"/>
            <ac:picMk id="8" creationId="{57DE69A7-2848-6740-B1F6-DF4B01C7D6ED}"/>
          </ac:picMkLst>
        </pc:picChg>
      </pc:sldChg>
      <pc:sldChg chg="addSp delSp modSp mod">
        <pc:chgData name="Neemias Informatica Lima" userId="b77af7bd85500281" providerId="LiveId" clId="{F4AB2238-DDB0-4FFD-94DF-AB51FB9D311E}" dt="2023-07-26T17:44:54.248" v="46"/>
        <pc:sldMkLst>
          <pc:docMk/>
          <pc:sldMk cId="2103443556" sldId="281"/>
        </pc:sldMkLst>
        <pc:spChg chg="mod">
          <ac:chgData name="Neemias Informatica Lima" userId="b77af7bd85500281" providerId="LiveId" clId="{F4AB2238-DDB0-4FFD-94DF-AB51FB9D311E}" dt="2023-07-26T17:44:17.234" v="36" actId="20577"/>
          <ac:spMkLst>
            <pc:docMk/>
            <pc:sldMk cId="2103443556" sldId="281"/>
            <ac:spMk id="8" creationId="{00000000-0000-0000-0000-000000000000}"/>
          </ac:spMkLst>
        </pc:spChg>
        <pc:spChg chg="mod">
          <ac:chgData name="Neemias Informatica Lima" userId="b77af7bd85500281" providerId="LiveId" clId="{F4AB2238-DDB0-4FFD-94DF-AB51FB9D311E}" dt="2023-07-26T17:44:31.073" v="39" actId="20577"/>
          <ac:spMkLst>
            <pc:docMk/>
            <pc:sldMk cId="2103443556" sldId="281"/>
            <ac:spMk id="11" creationId="{00000000-0000-0000-0000-000000000000}"/>
          </ac:spMkLst>
        </pc:spChg>
        <pc:spChg chg="mod">
          <ac:chgData name="Neemias Informatica Lima" userId="b77af7bd85500281" providerId="LiveId" clId="{F4AB2238-DDB0-4FFD-94DF-AB51FB9D311E}" dt="2023-07-26T17:44:54.248" v="46"/>
          <ac:spMkLst>
            <pc:docMk/>
            <pc:sldMk cId="2103443556" sldId="281"/>
            <ac:spMk id="18" creationId="{00000000-0000-0000-0000-000000000000}"/>
          </ac:spMkLst>
        </pc:spChg>
        <pc:picChg chg="add mod">
          <ac:chgData name="Neemias Informatica Lima" userId="b77af7bd85500281" providerId="LiveId" clId="{F4AB2238-DDB0-4FFD-94DF-AB51FB9D311E}" dt="2023-07-26T17:44:40.449" v="43" actId="1076"/>
          <ac:picMkLst>
            <pc:docMk/>
            <pc:sldMk cId="2103443556" sldId="281"/>
            <ac:picMk id="2" creationId="{22BE3A3B-4DC5-9F1B-3A0F-E8BA39976511}"/>
          </ac:picMkLst>
        </pc:picChg>
        <pc:picChg chg="del">
          <ac:chgData name="Neemias Informatica Lima" userId="b77af7bd85500281" providerId="LiveId" clId="{F4AB2238-DDB0-4FFD-94DF-AB51FB9D311E}" dt="2023-07-26T17:44:26.492" v="37" actId="478"/>
          <ac:picMkLst>
            <pc:docMk/>
            <pc:sldMk cId="2103443556" sldId="281"/>
            <ac:picMk id="4" creationId="{9E8A1311-58E1-9748-3416-D9948ACEA626}"/>
          </ac:picMkLst>
        </pc:picChg>
      </pc:sldChg>
      <pc:sldChg chg="addSp delSp modSp mod">
        <pc:chgData name="Neemias Informatica Lima" userId="b77af7bd85500281" providerId="LiveId" clId="{F4AB2238-DDB0-4FFD-94DF-AB51FB9D311E}" dt="2023-07-26T17:55:38.583" v="116" actId="6549"/>
        <pc:sldMkLst>
          <pc:docMk/>
          <pc:sldMk cId="3683219421" sldId="282"/>
        </pc:sldMkLst>
        <pc:spChg chg="add mod">
          <ac:chgData name="Neemias Informatica Lima" userId="b77af7bd85500281" providerId="LiveId" clId="{F4AB2238-DDB0-4FFD-94DF-AB51FB9D311E}" dt="2023-07-26T17:45:10.482" v="50"/>
          <ac:spMkLst>
            <pc:docMk/>
            <pc:sldMk cId="3683219421" sldId="282"/>
            <ac:spMk id="2" creationId="{50E9C79B-1899-AA2B-EB8E-BFA3C9406545}"/>
          </ac:spMkLst>
        </pc:spChg>
        <pc:spChg chg="add mod">
          <ac:chgData name="Neemias Informatica Lima" userId="b77af7bd85500281" providerId="LiveId" clId="{F4AB2238-DDB0-4FFD-94DF-AB51FB9D311E}" dt="2023-07-26T17:45:10.482" v="50"/>
          <ac:spMkLst>
            <pc:docMk/>
            <pc:sldMk cId="3683219421" sldId="282"/>
            <ac:spMk id="4" creationId="{7179FC74-E591-85DC-0825-E0192A48393D}"/>
          </ac:spMkLst>
        </pc:spChg>
        <pc:spChg chg="del">
          <ac:chgData name="Neemias Informatica Lima" userId="b77af7bd85500281" providerId="LiveId" clId="{F4AB2238-DDB0-4FFD-94DF-AB51FB9D311E}" dt="2023-07-26T17:45:10.124" v="49" actId="478"/>
          <ac:spMkLst>
            <pc:docMk/>
            <pc:sldMk cId="3683219421" sldId="282"/>
            <ac:spMk id="6" creationId="{410F2504-247C-0A7D-4F81-193327E647BA}"/>
          </ac:spMkLst>
        </pc:spChg>
        <pc:spChg chg="del">
          <ac:chgData name="Neemias Informatica Lima" userId="b77af7bd85500281" providerId="LiveId" clId="{F4AB2238-DDB0-4FFD-94DF-AB51FB9D311E}" dt="2023-07-26T17:45:10.124" v="49" actId="478"/>
          <ac:spMkLst>
            <pc:docMk/>
            <pc:sldMk cId="3683219421" sldId="282"/>
            <ac:spMk id="7" creationId="{FB295B0A-2A35-857D-2E6B-956D339C76B4}"/>
          </ac:spMkLst>
        </pc:spChg>
        <pc:spChg chg="mod">
          <ac:chgData name="Neemias Informatica Lima" userId="b77af7bd85500281" providerId="LiveId" clId="{F4AB2238-DDB0-4FFD-94DF-AB51FB9D311E}" dt="2023-07-26T17:55:38.583" v="116" actId="6549"/>
          <ac:spMkLst>
            <pc:docMk/>
            <pc:sldMk cId="3683219421" sldId="282"/>
            <ac:spMk id="12" creationId="{00000000-0000-0000-0000-000000000000}"/>
          </ac:spMkLst>
        </pc:spChg>
        <pc:spChg chg="mod">
          <ac:chgData name="Neemias Informatica Lima" userId="b77af7bd85500281" providerId="LiveId" clId="{F4AB2238-DDB0-4FFD-94DF-AB51FB9D311E}" dt="2023-07-26T17:54:28.891" v="80"/>
          <ac:spMkLst>
            <pc:docMk/>
            <pc:sldMk cId="3683219421" sldId="282"/>
            <ac:spMk id="14" creationId="{00000000-0000-0000-0000-000000000000}"/>
          </ac:spMkLst>
        </pc:spChg>
        <pc:picChg chg="add mod">
          <ac:chgData name="Neemias Informatica Lima" userId="b77af7bd85500281" providerId="LiveId" clId="{F4AB2238-DDB0-4FFD-94DF-AB51FB9D311E}" dt="2023-07-26T17:45:10.482" v="50"/>
          <ac:picMkLst>
            <pc:docMk/>
            <pc:sldMk cId="3683219421" sldId="282"/>
            <ac:picMk id="5" creationId="{9929A71F-60E3-1F9C-490D-079A3C088436}"/>
          </ac:picMkLst>
        </pc:picChg>
        <pc:picChg chg="del">
          <ac:chgData name="Neemias Informatica Lima" userId="b77af7bd85500281" providerId="LiveId" clId="{F4AB2238-DDB0-4FFD-94DF-AB51FB9D311E}" dt="2023-07-26T17:45:10.124" v="49" actId="478"/>
          <ac:picMkLst>
            <pc:docMk/>
            <pc:sldMk cId="3683219421" sldId="282"/>
            <ac:picMk id="8" creationId="{682C66E8-F259-4FBE-1742-9F4AB1054108}"/>
          </ac:picMkLst>
        </pc:picChg>
      </pc:sldChg>
      <pc:sldChg chg="addSp delSp modSp mod">
        <pc:chgData name="Neemias Informatica Lima" userId="b77af7bd85500281" providerId="LiveId" clId="{F4AB2238-DDB0-4FFD-94DF-AB51FB9D311E}" dt="2023-07-26T17:56:47.244" v="147" actId="20577"/>
        <pc:sldMkLst>
          <pc:docMk/>
          <pc:sldMk cId="3902406419" sldId="283"/>
        </pc:sldMkLst>
        <pc:spChg chg="add mod">
          <ac:chgData name="Neemias Informatica Lima" userId="b77af7bd85500281" providerId="LiveId" clId="{F4AB2238-DDB0-4FFD-94DF-AB51FB9D311E}" dt="2023-07-26T17:45:16.346" v="52"/>
          <ac:spMkLst>
            <pc:docMk/>
            <pc:sldMk cId="3902406419" sldId="283"/>
            <ac:spMk id="2" creationId="{CF01C81F-CAF9-3A16-2060-FB3FEDB8ECDD}"/>
          </ac:spMkLst>
        </pc:spChg>
        <pc:spChg chg="add mod">
          <ac:chgData name="Neemias Informatica Lima" userId="b77af7bd85500281" providerId="LiveId" clId="{F4AB2238-DDB0-4FFD-94DF-AB51FB9D311E}" dt="2023-07-26T17:45:16.346" v="52"/>
          <ac:spMkLst>
            <pc:docMk/>
            <pc:sldMk cId="3902406419" sldId="283"/>
            <ac:spMk id="3" creationId="{BAEE7B68-D238-25F6-546B-8CE7D56E1779}"/>
          </ac:spMkLst>
        </pc:spChg>
        <pc:spChg chg="del">
          <ac:chgData name="Neemias Informatica Lima" userId="b77af7bd85500281" providerId="LiveId" clId="{F4AB2238-DDB0-4FFD-94DF-AB51FB9D311E}" dt="2023-07-26T17:45:16.020" v="51" actId="478"/>
          <ac:spMkLst>
            <pc:docMk/>
            <pc:sldMk cId="3902406419" sldId="283"/>
            <ac:spMk id="5" creationId="{BD074D8D-8F88-786D-A20D-F0750219EA72}"/>
          </ac:spMkLst>
        </pc:spChg>
        <pc:spChg chg="del">
          <ac:chgData name="Neemias Informatica Lima" userId="b77af7bd85500281" providerId="LiveId" clId="{F4AB2238-DDB0-4FFD-94DF-AB51FB9D311E}" dt="2023-07-26T17:45:16.020" v="51" actId="478"/>
          <ac:spMkLst>
            <pc:docMk/>
            <pc:sldMk cId="3902406419" sldId="283"/>
            <ac:spMk id="6" creationId="{5D306F2F-89D9-75CC-F460-B128D8F015B1}"/>
          </ac:spMkLst>
        </pc:spChg>
        <pc:spChg chg="mod">
          <ac:chgData name="Neemias Informatica Lima" userId="b77af7bd85500281" providerId="LiveId" clId="{F4AB2238-DDB0-4FFD-94DF-AB51FB9D311E}" dt="2023-07-26T17:56:09.364" v="119"/>
          <ac:spMkLst>
            <pc:docMk/>
            <pc:sldMk cId="3902406419" sldId="283"/>
            <ac:spMk id="14" creationId="{00000000-0000-0000-0000-000000000000}"/>
          </ac:spMkLst>
        </pc:spChg>
        <pc:spChg chg="mod">
          <ac:chgData name="Neemias Informatica Lima" userId="b77af7bd85500281" providerId="LiveId" clId="{F4AB2238-DDB0-4FFD-94DF-AB51FB9D311E}" dt="2023-07-26T17:56:47.244" v="147" actId="20577"/>
          <ac:spMkLst>
            <pc:docMk/>
            <pc:sldMk cId="3902406419" sldId="283"/>
            <ac:spMk id="15" creationId="{D5C09FDA-172B-4732-BD2E-A9BBEF8B191B}"/>
          </ac:spMkLst>
        </pc:spChg>
        <pc:picChg chg="add mod">
          <ac:chgData name="Neemias Informatica Lima" userId="b77af7bd85500281" providerId="LiveId" clId="{F4AB2238-DDB0-4FFD-94DF-AB51FB9D311E}" dt="2023-07-26T17:45:16.346" v="52"/>
          <ac:picMkLst>
            <pc:docMk/>
            <pc:sldMk cId="3902406419" sldId="283"/>
            <ac:picMk id="4" creationId="{913D4C99-31F8-ABE4-5DE2-0F77EFF4D3B3}"/>
          </ac:picMkLst>
        </pc:picChg>
        <pc:picChg chg="del">
          <ac:chgData name="Neemias Informatica Lima" userId="b77af7bd85500281" providerId="LiveId" clId="{F4AB2238-DDB0-4FFD-94DF-AB51FB9D311E}" dt="2023-07-26T17:45:16.020" v="51" actId="478"/>
          <ac:picMkLst>
            <pc:docMk/>
            <pc:sldMk cId="3902406419" sldId="283"/>
            <ac:picMk id="7" creationId="{18FDED7E-1C40-1E0B-5A57-D72DAD2508C9}"/>
          </ac:picMkLst>
        </pc:picChg>
      </pc:sldChg>
      <pc:sldChg chg="addSp delSp modSp mod">
        <pc:chgData name="Neemias Informatica Lima" userId="b77af7bd85500281" providerId="LiveId" clId="{F4AB2238-DDB0-4FFD-94DF-AB51FB9D311E}" dt="2023-07-26T17:58:47.906" v="206" actId="20577"/>
        <pc:sldMkLst>
          <pc:docMk/>
          <pc:sldMk cId="2424059023" sldId="284"/>
        </pc:sldMkLst>
        <pc:spChg chg="add mod">
          <ac:chgData name="Neemias Informatica Lima" userId="b77af7bd85500281" providerId="LiveId" clId="{F4AB2238-DDB0-4FFD-94DF-AB51FB9D311E}" dt="2023-07-26T17:46:00.221" v="56"/>
          <ac:spMkLst>
            <pc:docMk/>
            <pc:sldMk cId="2424059023" sldId="284"/>
            <ac:spMk id="2" creationId="{78EFE7C1-494D-661A-ABE9-EC93500F3A24}"/>
          </ac:spMkLst>
        </pc:spChg>
        <pc:spChg chg="add mod">
          <ac:chgData name="Neemias Informatica Lima" userId="b77af7bd85500281" providerId="LiveId" clId="{F4AB2238-DDB0-4FFD-94DF-AB51FB9D311E}" dt="2023-07-26T17:46:00.221" v="56"/>
          <ac:spMkLst>
            <pc:docMk/>
            <pc:sldMk cId="2424059023" sldId="284"/>
            <ac:spMk id="3" creationId="{8497219F-A494-5441-1FBE-E2C50795B6F7}"/>
          </ac:spMkLst>
        </pc:spChg>
        <pc:spChg chg="del">
          <ac:chgData name="Neemias Informatica Lima" userId="b77af7bd85500281" providerId="LiveId" clId="{F4AB2238-DDB0-4FFD-94DF-AB51FB9D311E}" dt="2023-07-26T17:45:59.867" v="55" actId="478"/>
          <ac:spMkLst>
            <pc:docMk/>
            <pc:sldMk cId="2424059023" sldId="284"/>
            <ac:spMk id="8" creationId="{F32C15B0-9060-BF2B-3695-9D8A135CC476}"/>
          </ac:spMkLst>
        </pc:spChg>
        <pc:spChg chg="del">
          <ac:chgData name="Neemias Informatica Lima" userId="b77af7bd85500281" providerId="LiveId" clId="{F4AB2238-DDB0-4FFD-94DF-AB51FB9D311E}" dt="2023-07-26T17:45:59.867" v="55" actId="478"/>
          <ac:spMkLst>
            <pc:docMk/>
            <pc:sldMk cId="2424059023" sldId="284"/>
            <ac:spMk id="11" creationId="{9C44D6C6-B9E7-855F-BFAF-88A3CBC07029}"/>
          </ac:spMkLst>
        </pc:spChg>
        <pc:spChg chg="mod">
          <ac:chgData name="Neemias Informatica Lima" userId="b77af7bd85500281" providerId="LiveId" clId="{F4AB2238-DDB0-4FFD-94DF-AB51FB9D311E}" dt="2023-07-26T17:58:02.168" v="189"/>
          <ac:spMkLst>
            <pc:docMk/>
            <pc:sldMk cId="2424059023" sldId="284"/>
            <ac:spMk id="14" creationId="{00000000-0000-0000-0000-000000000000}"/>
          </ac:spMkLst>
        </pc:spChg>
        <pc:spChg chg="mod">
          <ac:chgData name="Neemias Informatica Lima" userId="b77af7bd85500281" providerId="LiveId" clId="{F4AB2238-DDB0-4FFD-94DF-AB51FB9D311E}" dt="2023-07-26T17:58:47.906" v="206" actId="20577"/>
          <ac:spMkLst>
            <pc:docMk/>
            <pc:sldMk cId="2424059023" sldId="284"/>
            <ac:spMk id="15" creationId="{C3A1BEFC-B9B8-4142-B09F-1F5B330F4265}"/>
          </ac:spMkLst>
        </pc:spChg>
        <pc:picChg chg="add mod">
          <ac:chgData name="Neemias Informatica Lima" userId="b77af7bd85500281" providerId="LiveId" clId="{F4AB2238-DDB0-4FFD-94DF-AB51FB9D311E}" dt="2023-07-26T17:46:00.221" v="56"/>
          <ac:picMkLst>
            <pc:docMk/>
            <pc:sldMk cId="2424059023" sldId="284"/>
            <ac:picMk id="4" creationId="{14361C65-068A-3170-E930-8CBCDFC43DC4}"/>
          </ac:picMkLst>
        </pc:picChg>
        <pc:picChg chg="del">
          <ac:chgData name="Neemias Informatica Lima" userId="b77af7bd85500281" providerId="LiveId" clId="{F4AB2238-DDB0-4FFD-94DF-AB51FB9D311E}" dt="2023-07-26T17:45:59.867" v="55" actId="478"/>
          <ac:picMkLst>
            <pc:docMk/>
            <pc:sldMk cId="2424059023" sldId="284"/>
            <ac:picMk id="12" creationId="{572A1B1A-8469-A3A9-8BEB-A63CA1F920D0}"/>
          </ac:picMkLst>
        </pc:picChg>
      </pc:sldChg>
      <pc:sldChg chg="addSp delSp modSp mod">
        <pc:chgData name="Neemias Informatica Lima" userId="b77af7bd85500281" providerId="LiveId" clId="{F4AB2238-DDB0-4FFD-94DF-AB51FB9D311E}" dt="2023-07-26T18:00:39.531" v="238" actId="20577"/>
        <pc:sldMkLst>
          <pc:docMk/>
          <pc:sldMk cId="2241968852" sldId="285"/>
        </pc:sldMkLst>
        <pc:spChg chg="add mod">
          <ac:chgData name="Neemias Informatica Lima" userId="b77af7bd85500281" providerId="LiveId" clId="{F4AB2238-DDB0-4FFD-94DF-AB51FB9D311E}" dt="2023-07-26T17:46:10.477" v="60"/>
          <ac:spMkLst>
            <pc:docMk/>
            <pc:sldMk cId="2241968852" sldId="285"/>
            <ac:spMk id="2" creationId="{A9D1A134-E9BA-D1D5-5BC7-0B7A29BFAC97}"/>
          </ac:spMkLst>
        </pc:spChg>
        <pc:spChg chg="add mod">
          <ac:chgData name="Neemias Informatica Lima" userId="b77af7bd85500281" providerId="LiveId" clId="{F4AB2238-DDB0-4FFD-94DF-AB51FB9D311E}" dt="2023-07-26T17:46:10.477" v="60"/>
          <ac:spMkLst>
            <pc:docMk/>
            <pc:sldMk cId="2241968852" sldId="285"/>
            <ac:spMk id="3" creationId="{0B863317-6846-5CC4-15F3-D3C102DCC4AF}"/>
          </ac:spMkLst>
        </pc:spChg>
        <pc:spChg chg="del">
          <ac:chgData name="Neemias Informatica Lima" userId="b77af7bd85500281" providerId="LiveId" clId="{F4AB2238-DDB0-4FFD-94DF-AB51FB9D311E}" dt="2023-07-26T17:46:10.167" v="59" actId="478"/>
          <ac:spMkLst>
            <pc:docMk/>
            <pc:sldMk cId="2241968852" sldId="285"/>
            <ac:spMk id="5" creationId="{2CAFBAB3-494C-BBFC-5DEA-60CC80227B44}"/>
          </ac:spMkLst>
        </pc:spChg>
        <pc:spChg chg="del">
          <ac:chgData name="Neemias Informatica Lima" userId="b77af7bd85500281" providerId="LiveId" clId="{F4AB2238-DDB0-4FFD-94DF-AB51FB9D311E}" dt="2023-07-26T17:46:10.167" v="59" actId="478"/>
          <ac:spMkLst>
            <pc:docMk/>
            <pc:sldMk cId="2241968852" sldId="285"/>
            <ac:spMk id="6" creationId="{33822783-E1F2-CA79-823B-640910977B59}"/>
          </ac:spMkLst>
        </pc:spChg>
        <pc:spChg chg="mod">
          <ac:chgData name="Neemias Informatica Lima" userId="b77af7bd85500281" providerId="LiveId" clId="{F4AB2238-DDB0-4FFD-94DF-AB51FB9D311E}" dt="2023-07-26T17:59:55.936" v="214"/>
          <ac:spMkLst>
            <pc:docMk/>
            <pc:sldMk cId="2241968852" sldId="285"/>
            <ac:spMk id="14" creationId="{00000000-0000-0000-0000-000000000000}"/>
          </ac:spMkLst>
        </pc:spChg>
        <pc:spChg chg="mod">
          <ac:chgData name="Neemias Informatica Lima" userId="b77af7bd85500281" providerId="LiveId" clId="{F4AB2238-DDB0-4FFD-94DF-AB51FB9D311E}" dt="2023-07-26T18:00:39.531" v="238" actId="20577"/>
          <ac:spMkLst>
            <pc:docMk/>
            <pc:sldMk cId="2241968852" sldId="285"/>
            <ac:spMk id="15" creationId="{0F091E13-8EAD-4FFB-9473-BC74E5ABDC64}"/>
          </ac:spMkLst>
        </pc:spChg>
        <pc:picChg chg="add mod">
          <ac:chgData name="Neemias Informatica Lima" userId="b77af7bd85500281" providerId="LiveId" clId="{F4AB2238-DDB0-4FFD-94DF-AB51FB9D311E}" dt="2023-07-26T17:46:10.477" v="60"/>
          <ac:picMkLst>
            <pc:docMk/>
            <pc:sldMk cId="2241968852" sldId="285"/>
            <ac:picMk id="4" creationId="{89D40398-0EEE-0F34-356A-62A12E3C51DE}"/>
          </ac:picMkLst>
        </pc:picChg>
        <pc:picChg chg="del">
          <ac:chgData name="Neemias Informatica Lima" userId="b77af7bd85500281" providerId="LiveId" clId="{F4AB2238-DDB0-4FFD-94DF-AB51FB9D311E}" dt="2023-07-26T17:46:10.167" v="59" actId="478"/>
          <ac:picMkLst>
            <pc:docMk/>
            <pc:sldMk cId="2241968852" sldId="285"/>
            <ac:picMk id="7" creationId="{3FFD0A76-13CF-39F0-3D82-962DC68DEC6D}"/>
          </ac:picMkLst>
        </pc:picChg>
      </pc:sldChg>
      <pc:sldChg chg="addSp delSp modSp mod">
        <pc:chgData name="Neemias Informatica Lima" userId="b77af7bd85500281" providerId="LiveId" clId="{F4AB2238-DDB0-4FFD-94DF-AB51FB9D311E}" dt="2023-07-26T18:02:52.531" v="297" actId="6549"/>
        <pc:sldMkLst>
          <pc:docMk/>
          <pc:sldMk cId="1959249856" sldId="286"/>
        </pc:sldMkLst>
        <pc:spChg chg="add mod">
          <ac:chgData name="Neemias Informatica Lima" userId="b77af7bd85500281" providerId="LiveId" clId="{F4AB2238-DDB0-4FFD-94DF-AB51FB9D311E}" dt="2023-07-26T17:52:49.744" v="64"/>
          <ac:spMkLst>
            <pc:docMk/>
            <pc:sldMk cId="1959249856" sldId="286"/>
            <ac:spMk id="2" creationId="{0648F49D-DFB0-6490-ADB2-DF7FE35E9AC4}"/>
          </ac:spMkLst>
        </pc:spChg>
        <pc:spChg chg="add mod">
          <ac:chgData name="Neemias Informatica Lima" userId="b77af7bd85500281" providerId="LiveId" clId="{F4AB2238-DDB0-4FFD-94DF-AB51FB9D311E}" dt="2023-07-26T17:52:49.744" v="64"/>
          <ac:spMkLst>
            <pc:docMk/>
            <pc:sldMk cId="1959249856" sldId="286"/>
            <ac:spMk id="3" creationId="{5D7E1E0D-E415-5D5A-AFC8-12D3815E504F}"/>
          </ac:spMkLst>
        </pc:spChg>
        <pc:spChg chg="del">
          <ac:chgData name="Neemias Informatica Lima" userId="b77af7bd85500281" providerId="LiveId" clId="{F4AB2238-DDB0-4FFD-94DF-AB51FB9D311E}" dt="2023-07-26T17:52:49.418" v="63" actId="478"/>
          <ac:spMkLst>
            <pc:docMk/>
            <pc:sldMk cId="1959249856" sldId="286"/>
            <ac:spMk id="5" creationId="{7922F46D-1A6F-DEB3-DBD5-1820A02BD03F}"/>
          </ac:spMkLst>
        </pc:spChg>
        <pc:spChg chg="del">
          <ac:chgData name="Neemias Informatica Lima" userId="b77af7bd85500281" providerId="LiveId" clId="{F4AB2238-DDB0-4FFD-94DF-AB51FB9D311E}" dt="2023-07-26T17:52:49.418" v="63" actId="478"/>
          <ac:spMkLst>
            <pc:docMk/>
            <pc:sldMk cId="1959249856" sldId="286"/>
            <ac:spMk id="6" creationId="{5B25098C-41AF-756E-C072-D4CED628464D}"/>
          </ac:spMkLst>
        </pc:spChg>
        <pc:spChg chg="mod">
          <ac:chgData name="Neemias Informatica Lima" userId="b77af7bd85500281" providerId="LiveId" clId="{F4AB2238-DDB0-4FFD-94DF-AB51FB9D311E}" dt="2023-07-26T18:01:28.728" v="269"/>
          <ac:spMkLst>
            <pc:docMk/>
            <pc:sldMk cId="1959249856" sldId="286"/>
            <ac:spMk id="14" creationId="{00000000-0000-0000-0000-000000000000}"/>
          </ac:spMkLst>
        </pc:spChg>
        <pc:spChg chg="mod">
          <ac:chgData name="Neemias Informatica Lima" userId="b77af7bd85500281" providerId="LiveId" clId="{F4AB2238-DDB0-4FFD-94DF-AB51FB9D311E}" dt="2023-07-26T18:02:52.531" v="297" actId="6549"/>
          <ac:spMkLst>
            <pc:docMk/>
            <pc:sldMk cId="1959249856" sldId="286"/>
            <ac:spMk id="15" creationId="{863BB09B-C8C1-4354-BC51-D930C951E507}"/>
          </ac:spMkLst>
        </pc:spChg>
        <pc:picChg chg="add mod">
          <ac:chgData name="Neemias Informatica Lima" userId="b77af7bd85500281" providerId="LiveId" clId="{F4AB2238-DDB0-4FFD-94DF-AB51FB9D311E}" dt="2023-07-26T17:52:49.744" v="64"/>
          <ac:picMkLst>
            <pc:docMk/>
            <pc:sldMk cId="1959249856" sldId="286"/>
            <ac:picMk id="4" creationId="{2B25B7E8-081E-2501-EA27-2A506C0DB0FC}"/>
          </ac:picMkLst>
        </pc:picChg>
        <pc:picChg chg="del">
          <ac:chgData name="Neemias Informatica Lima" userId="b77af7bd85500281" providerId="LiveId" clId="{F4AB2238-DDB0-4FFD-94DF-AB51FB9D311E}" dt="2023-07-26T17:52:49.418" v="63" actId="478"/>
          <ac:picMkLst>
            <pc:docMk/>
            <pc:sldMk cId="1959249856" sldId="286"/>
            <ac:picMk id="7" creationId="{B4760752-CAF5-03AE-12EC-AFE9B0E88357}"/>
          </ac:picMkLst>
        </pc:picChg>
      </pc:sldChg>
      <pc:sldChg chg="addSp delSp modSp mod">
        <pc:chgData name="Neemias Informatica Lima" userId="b77af7bd85500281" providerId="LiveId" clId="{F4AB2238-DDB0-4FFD-94DF-AB51FB9D311E}" dt="2023-07-26T18:04:05.108" v="328" actId="20577"/>
        <pc:sldMkLst>
          <pc:docMk/>
          <pc:sldMk cId="2857006406" sldId="287"/>
        </pc:sldMkLst>
        <pc:spChg chg="add mod">
          <ac:chgData name="Neemias Informatica Lima" userId="b77af7bd85500281" providerId="LiveId" clId="{F4AB2238-DDB0-4FFD-94DF-AB51FB9D311E}" dt="2023-07-26T17:53:13.476" v="70"/>
          <ac:spMkLst>
            <pc:docMk/>
            <pc:sldMk cId="2857006406" sldId="287"/>
            <ac:spMk id="2" creationId="{FCE21417-65DB-56A9-86EC-CBBAF8C3AAE5}"/>
          </ac:spMkLst>
        </pc:spChg>
        <pc:spChg chg="add mod">
          <ac:chgData name="Neemias Informatica Lima" userId="b77af7bd85500281" providerId="LiveId" clId="{F4AB2238-DDB0-4FFD-94DF-AB51FB9D311E}" dt="2023-07-26T17:53:13.476" v="70"/>
          <ac:spMkLst>
            <pc:docMk/>
            <pc:sldMk cId="2857006406" sldId="287"/>
            <ac:spMk id="3" creationId="{5D56DF2F-EC81-C908-73E5-DBCD0D04F4B3}"/>
          </ac:spMkLst>
        </pc:spChg>
        <pc:spChg chg="del">
          <ac:chgData name="Neemias Informatica Lima" userId="b77af7bd85500281" providerId="LiveId" clId="{F4AB2238-DDB0-4FFD-94DF-AB51FB9D311E}" dt="2023-07-26T17:53:13.151" v="69" actId="478"/>
          <ac:spMkLst>
            <pc:docMk/>
            <pc:sldMk cId="2857006406" sldId="287"/>
            <ac:spMk id="5" creationId="{DA0C34AA-9891-BE5C-D710-E947EF673265}"/>
          </ac:spMkLst>
        </pc:spChg>
        <pc:spChg chg="del">
          <ac:chgData name="Neemias Informatica Lima" userId="b77af7bd85500281" providerId="LiveId" clId="{F4AB2238-DDB0-4FFD-94DF-AB51FB9D311E}" dt="2023-07-26T17:53:13.151" v="69" actId="478"/>
          <ac:spMkLst>
            <pc:docMk/>
            <pc:sldMk cId="2857006406" sldId="287"/>
            <ac:spMk id="6" creationId="{CB4B54B1-3AF8-2E0A-3966-4845D91DB5F5}"/>
          </ac:spMkLst>
        </pc:spChg>
        <pc:spChg chg="mod">
          <ac:chgData name="Neemias Informatica Lima" userId="b77af7bd85500281" providerId="LiveId" clId="{F4AB2238-DDB0-4FFD-94DF-AB51FB9D311E}" dt="2023-07-26T18:04:05.108" v="328" actId="20577"/>
          <ac:spMkLst>
            <pc:docMk/>
            <pc:sldMk cId="2857006406" sldId="287"/>
            <ac:spMk id="16" creationId="{28D68641-D640-4BD7-9D5B-B3803DCCF9B3}"/>
          </ac:spMkLst>
        </pc:spChg>
        <pc:picChg chg="add mod">
          <ac:chgData name="Neemias Informatica Lima" userId="b77af7bd85500281" providerId="LiveId" clId="{F4AB2238-DDB0-4FFD-94DF-AB51FB9D311E}" dt="2023-07-26T17:53:13.476" v="70"/>
          <ac:picMkLst>
            <pc:docMk/>
            <pc:sldMk cId="2857006406" sldId="287"/>
            <ac:picMk id="4" creationId="{AC11866F-1BE9-6FB9-FA77-9A8F66939B65}"/>
          </ac:picMkLst>
        </pc:picChg>
        <pc:picChg chg="del">
          <ac:chgData name="Neemias Informatica Lima" userId="b77af7bd85500281" providerId="LiveId" clId="{F4AB2238-DDB0-4FFD-94DF-AB51FB9D311E}" dt="2023-07-26T17:53:13.151" v="69" actId="478"/>
          <ac:picMkLst>
            <pc:docMk/>
            <pc:sldMk cId="2857006406" sldId="287"/>
            <ac:picMk id="7" creationId="{A86564CC-2062-5BC8-E3CF-543B80053680}"/>
          </ac:picMkLst>
        </pc:picChg>
      </pc:sldChg>
      <pc:sldChg chg="addSp delSp modSp mod">
        <pc:chgData name="Neemias Informatica Lima" userId="b77af7bd85500281" providerId="LiveId" clId="{F4AB2238-DDB0-4FFD-94DF-AB51FB9D311E}" dt="2023-07-26T17:54:59.387" v="91" actId="20577"/>
        <pc:sldMkLst>
          <pc:docMk/>
          <pc:sldMk cId="2630436816" sldId="288"/>
        </pc:sldMkLst>
        <pc:spChg chg="del">
          <ac:chgData name="Neemias Informatica Lima" userId="b77af7bd85500281" providerId="LiveId" clId="{F4AB2238-DDB0-4FFD-94DF-AB51FB9D311E}" dt="2023-07-26T17:45:02.612" v="47" actId="478"/>
          <ac:spMkLst>
            <pc:docMk/>
            <pc:sldMk cId="2630436816" sldId="288"/>
            <ac:spMk id="2" creationId="{B2DBFDF4-96AF-72E1-6077-DC65A403A28C}"/>
          </ac:spMkLst>
        </pc:spChg>
        <pc:spChg chg="del">
          <ac:chgData name="Neemias Informatica Lima" userId="b77af7bd85500281" providerId="LiveId" clId="{F4AB2238-DDB0-4FFD-94DF-AB51FB9D311E}" dt="2023-07-26T17:45:02.612" v="47" actId="478"/>
          <ac:spMkLst>
            <pc:docMk/>
            <pc:sldMk cId="2630436816" sldId="288"/>
            <ac:spMk id="3" creationId="{DD8BC2E5-6B5E-7D62-C6BD-C6B9C7CC2C93}"/>
          </ac:spMkLst>
        </pc:spChg>
        <pc:spChg chg="add mod">
          <ac:chgData name="Neemias Informatica Lima" userId="b77af7bd85500281" providerId="LiveId" clId="{F4AB2238-DDB0-4FFD-94DF-AB51FB9D311E}" dt="2023-07-26T17:45:02.931" v="48"/>
          <ac:spMkLst>
            <pc:docMk/>
            <pc:sldMk cId="2630436816" sldId="288"/>
            <ac:spMk id="5" creationId="{1C09E4BE-DA0C-1512-68A7-0CCA3A64A1D0}"/>
          </ac:spMkLst>
        </pc:spChg>
        <pc:spChg chg="add mod">
          <ac:chgData name="Neemias Informatica Lima" userId="b77af7bd85500281" providerId="LiveId" clId="{F4AB2238-DDB0-4FFD-94DF-AB51FB9D311E}" dt="2023-07-26T17:45:02.931" v="48"/>
          <ac:spMkLst>
            <pc:docMk/>
            <pc:sldMk cId="2630436816" sldId="288"/>
            <ac:spMk id="6" creationId="{9B5AB383-275B-0A0C-AB32-999FA2346553}"/>
          </ac:spMkLst>
        </pc:spChg>
        <pc:spChg chg="mod">
          <ac:chgData name="Neemias Informatica Lima" userId="b77af7bd85500281" providerId="LiveId" clId="{F4AB2238-DDB0-4FFD-94DF-AB51FB9D311E}" dt="2023-07-26T17:54:59.387" v="91" actId="20577"/>
          <ac:spMkLst>
            <pc:docMk/>
            <pc:sldMk cId="2630436816" sldId="288"/>
            <ac:spMk id="13" creationId="{00000000-0000-0000-0000-000000000000}"/>
          </ac:spMkLst>
        </pc:spChg>
        <pc:spChg chg="mod">
          <ac:chgData name="Neemias Informatica Lima" userId="b77af7bd85500281" providerId="LiveId" clId="{F4AB2238-DDB0-4FFD-94DF-AB51FB9D311E}" dt="2023-07-26T17:53:37.851" v="75"/>
          <ac:spMkLst>
            <pc:docMk/>
            <pc:sldMk cId="2630436816" sldId="288"/>
            <ac:spMk id="14" creationId="{00000000-0000-0000-0000-000000000000}"/>
          </ac:spMkLst>
        </pc:spChg>
        <pc:picChg chg="del">
          <ac:chgData name="Neemias Informatica Lima" userId="b77af7bd85500281" providerId="LiveId" clId="{F4AB2238-DDB0-4FFD-94DF-AB51FB9D311E}" dt="2023-07-26T17:45:02.612" v="47" actId="478"/>
          <ac:picMkLst>
            <pc:docMk/>
            <pc:sldMk cId="2630436816" sldId="288"/>
            <ac:picMk id="4" creationId="{BE51B6F9-9134-4D19-1915-988CD38C0C97}"/>
          </ac:picMkLst>
        </pc:picChg>
        <pc:picChg chg="add mod">
          <ac:chgData name="Neemias Informatica Lima" userId="b77af7bd85500281" providerId="LiveId" clId="{F4AB2238-DDB0-4FFD-94DF-AB51FB9D311E}" dt="2023-07-26T17:45:02.931" v="48"/>
          <ac:picMkLst>
            <pc:docMk/>
            <pc:sldMk cId="2630436816" sldId="288"/>
            <ac:picMk id="7" creationId="{C33B4C6D-B6AF-DB32-3094-5AED1A775059}"/>
          </ac:picMkLst>
        </pc:picChg>
      </pc:sldChg>
      <pc:sldChg chg="addSp delSp modSp mod">
        <pc:chgData name="Neemias Informatica Lima" userId="b77af7bd85500281" providerId="LiveId" clId="{F4AB2238-DDB0-4FFD-94DF-AB51FB9D311E}" dt="2023-07-26T17:57:40.866" v="186"/>
        <pc:sldMkLst>
          <pc:docMk/>
          <pc:sldMk cId="3032827026" sldId="289"/>
        </pc:sldMkLst>
        <pc:spChg chg="add mod">
          <ac:chgData name="Neemias Informatica Lima" userId="b77af7bd85500281" providerId="LiveId" clId="{F4AB2238-DDB0-4FFD-94DF-AB51FB9D311E}" dt="2023-07-26T17:45:21.686" v="54"/>
          <ac:spMkLst>
            <pc:docMk/>
            <pc:sldMk cId="3032827026" sldId="289"/>
            <ac:spMk id="2" creationId="{C5276C5A-AA8D-B082-3AF7-1A048C0BA0DF}"/>
          </ac:spMkLst>
        </pc:spChg>
        <pc:spChg chg="add mod">
          <ac:chgData name="Neemias Informatica Lima" userId="b77af7bd85500281" providerId="LiveId" clId="{F4AB2238-DDB0-4FFD-94DF-AB51FB9D311E}" dt="2023-07-26T17:45:21.686" v="54"/>
          <ac:spMkLst>
            <pc:docMk/>
            <pc:sldMk cId="3032827026" sldId="289"/>
            <ac:spMk id="3" creationId="{26053D61-E39F-2C4E-954D-904A098B6886}"/>
          </ac:spMkLst>
        </pc:spChg>
        <pc:spChg chg="del">
          <ac:chgData name="Neemias Informatica Lima" userId="b77af7bd85500281" providerId="LiveId" clId="{F4AB2238-DDB0-4FFD-94DF-AB51FB9D311E}" dt="2023-07-26T17:45:21.356" v="53" actId="478"/>
          <ac:spMkLst>
            <pc:docMk/>
            <pc:sldMk cId="3032827026" sldId="289"/>
            <ac:spMk id="5" creationId="{5261C79E-15C2-5F75-C375-B7C7889A38EA}"/>
          </ac:spMkLst>
        </pc:spChg>
        <pc:spChg chg="del">
          <ac:chgData name="Neemias Informatica Lima" userId="b77af7bd85500281" providerId="LiveId" clId="{F4AB2238-DDB0-4FFD-94DF-AB51FB9D311E}" dt="2023-07-26T17:45:21.356" v="53" actId="478"/>
          <ac:spMkLst>
            <pc:docMk/>
            <pc:sldMk cId="3032827026" sldId="289"/>
            <ac:spMk id="6" creationId="{DA4E34B3-D1D8-0E8D-8360-38F781A459F3}"/>
          </ac:spMkLst>
        </pc:spChg>
        <pc:spChg chg="mod">
          <ac:chgData name="Neemias Informatica Lima" userId="b77af7bd85500281" providerId="LiveId" clId="{F4AB2238-DDB0-4FFD-94DF-AB51FB9D311E}" dt="2023-07-26T17:57:40.866" v="186"/>
          <ac:spMkLst>
            <pc:docMk/>
            <pc:sldMk cId="3032827026" sldId="289"/>
            <ac:spMk id="12" creationId="{A64B78EF-EDA8-421A-88C9-45544BBCA9D1}"/>
          </ac:spMkLst>
        </pc:spChg>
        <pc:spChg chg="mod">
          <ac:chgData name="Neemias Informatica Lima" userId="b77af7bd85500281" providerId="LiveId" clId="{F4AB2238-DDB0-4FFD-94DF-AB51FB9D311E}" dt="2023-07-26T17:56:13.568" v="126"/>
          <ac:spMkLst>
            <pc:docMk/>
            <pc:sldMk cId="3032827026" sldId="289"/>
            <ac:spMk id="14" creationId="{00000000-0000-0000-0000-000000000000}"/>
          </ac:spMkLst>
        </pc:spChg>
        <pc:picChg chg="add mod">
          <ac:chgData name="Neemias Informatica Lima" userId="b77af7bd85500281" providerId="LiveId" clId="{F4AB2238-DDB0-4FFD-94DF-AB51FB9D311E}" dt="2023-07-26T17:45:21.686" v="54"/>
          <ac:picMkLst>
            <pc:docMk/>
            <pc:sldMk cId="3032827026" sldId="289"/>
            <ac:picMk id="4" creationId="{007FECD2-2FAC-BC85-EC22-1FEC44EE5D2C}"/>
          </ac:picMkLst>
        </pc:picChg>
        <pc:picChg chg="del">
          <ac:chgData name="Neemias Informatica Lima" userId="b77af7bd85500281" providerId="LiveId" clId="{F4AB2238-DDB0-4FFD-94DF-AB51FB9D311E}" dt="2023-07-26T17:45:21.356" v="53" actId="478"/>
          <ac:picMkLst>
            <pc:docMk/>
            <pc:sldMk cId="3032827026" sldId="289"/>
            <ac:picMk id="7" creationId="{483E0E3C-63CE-9138-A01C-1EDC34E7F42E}"/>
          </ac:picMkLst>
        </pc:picChg>
      </pc:sldChg>
      <pc:sldChg chg="addSp delSp modSp mod">
        <pc:chgData name="Neemias Informatica Lima" userId="b77af7bd85500281" providerId="LiveId" clId="{F4AB2238-DDB0-4FFD-94DF-AB51FB9D311E}" dt="2023-07-26T17:59:42.447" v="211"/>
        <pc:sldMkLst>
          <pc:docMk/>
          <pc:sldMk cId="3772032319" sldId="290"/>
        </pc:sldMkLst>
        <pc:spChg chg="add mod">
          <ac:chgData name="Neemias Informatica Lima" userId="b77af7bd85500281" providerId="LiveId" clId="{F4AB2238-DDB0-4FFD-94DF-AB51FB9D311E}" dt="2023-07-26T17:46:05.297" v="58"/>
          <ac:spMkLst>
            <pc:docMk/>
            <pc:sldMk cId="3772032319" sldId="290"/>
            <ac:spMk id="2" creationId="{52096D52-FE5A-BA15-A299-369B40D667A3}"/>
          </ac:spMkLst>
        </pc:spChg>
        <pc:spChg chg="add mod">
          <ac:chgData name="Neemias Informatica Lima" userId="b77af7bd85500281" providerId="LiveId" clId="{F4AB2238-DDB0-4FFD-94DF-AB51FB9D311E}" dt="2023-07-26T17:46:05.297" v="58"/>
          <ac:spMkLst>
            <pc:docMk/>
            <pc:sldMk cId="3772032319" sldId="290"/>
            <ac:spMk id="3" creationId="{CE540B53-3DB6-9175-0D27-7BF8EEFCD092}"/>
          </ac:spMkLst>
        </pc:spChg>
        <pc:spChg chg="del">
          <ac:chgData name="Neemias Informatica Lima" userId="b77af7bd85500281" providerId="LiveId" clId="{F4AB2238-DDB0-4FFD-94DF-AB51FB9D311E}" dt="2023-07-26T17:46:04.968" v="57" actId="478"/>
          <ac:spMkLst>
            <pc:docMk/>
            <pc:sldMk cId="3772032319" sldId="290"/>
            <ac:spMk id="5" creationId="{A0A33FB6-329C-7632-2B30-C7A0633BEC96}"/>
          </ac:spMkLst>
        </pc:spChg>
        <pc:spChg chg="del">
          <ac:chgData name="Neemias Informatica Lima" userId="b77af7bd85500281" providerId="LiveId" clId="{F4AB2238-DDB0-4FFD-94DF-AB51FB9D311E}" dt="2023-07-26T17:46:04.968" v="57" actId="478"/>
          <ac:spMkLst>
            <pc:docMk/>
            <pc:sldMk cId="3772032319" sldId="290"/>
            <ac:spMk id="6" creationId="{F2C45AFB-432F-22AE-9ECF-ADC3B32EFB13}"/>
          </ac:spMkLst>
        </pc:spChg>
        <pc:spChg chg="mod">
          <ac:chgData name="Neemias Informatica Lima" userId="b77af7bd85500281" providerId="LiveId" clId="{F4AB2238-DDB0-4FFD-94DF-AB51FB9D311E}" dt="2023-07-26T17:59:42.447" v="211"/>
          <ac:spMkLst>
            <pc:docMk/>
            <pc:sldMk cId="3772032319" sldId="290"/>
            <ac:spMk id="12" creationId="{8D5A143D-15FB-4DFE-B0EC-FEEB77A92B2C}"/>
          </ac:spMkLst>
        </pc:spChg>
        <pc:spChg chg="mod">
          <ac:chgData name="Neemias Informatica Lima" userId="b77af7bd85500281" providerId="LiveId" clId="{F4AB2238-DDB0-4FFD-94DF-AB51FB9D311E}" dt="2023-07-26T17:58:06.879" v="194"/>
          <ac:spMkLst>
            <pc:docMk/>
            <pc:sldMk cId="3772032319" sldId="290"/>
            <ac:spMk id="14" creationId="{00000000-0000-0000-0000-000000000000}"/>
          </ac:spMkLst>
        </pc:spChg>
        <pc:picChg chg="add mod">
          <ac:chgData name="Neemias Informatica Lima" userId="b77af7bd85500281" providerId="LiveId" clId="{F4AB2238-DDB0-4FFD-94DF-AB51FB9D311E}" dt="2023-07-26T17:46:05.297" v="58"/>
          <ac:picMkLst>
            <pc:docMk/>
            <pc:sldMk cId="3772032319" sldId="290"/>
            <ac:picMk id="4" creationId="{6A8EC0C1-39B6-DD4D-568C-352FF8616EFF}"/>
          </ac:picMkLst>
        </pc:picChg>
        <pc:picChg chg="del">
          <ac:chgData name="Neemias Informatica Lima" userId="b77af7bd85500281" providerId="LiveId" clId="{F4AB2238-DDB0-4FFD-94DF-AB51FB9D311E}" dt="2023-07-26T17:46:04.968" v="57" actId="478"/>
          <ac:picMkLst>
            <pc:docMk/>
            <pc:sldMk cId="3772032319" sldId="290"/>
            <ac:picMk id="7" creationId="{8E075B9D-7067-A8F1-DD2C-515A59057E8D}"/>
          </ac:picMkLst>
        </pc:picChg>
      </pc:sldChg>
      <pc:sldChg chg="addSp delSp modSp mod">
        <pc:chgData name="Neemias Informatica Lima" userId="b77af7bd85500281" providerId="LiveId" clId="{F4AB2238-DDB0-4FFD-94DF-AB51FB9D311E}" dt="2023-07-26T18:01:14.639" v="266" actId="6549"/>
        <pc:sldMkLst>
          <pc:docMk/>
          <pc:sldMk cId="1768216317" sldId="291"/>
        </pc:sldMkLst>
        <pc:spChg chg="add mod">
          <ac:chgData name="Neemias Informatica Lima" userId="b77af7bd85500281" providerId="LiveId" clId="{F4AB2238-DDB0-4FFD-94DF-AB51FB9D311E}" dt="2023-07-26T17:52:44.432" v="62"/>
          <ac:spMkLst>
            <pc:docMk/>
            <pc:sldMk cId="1768216317" sldId="291"/>
            <ac:spMk id="2" creationId="{2C1E28B1-3732-8135-56C5-E4891AC050F5}"/>
          </ac:spMkLst>
        </pc:spChg>
        <pc:spChg chg="add mod">
          <ac:chgData name="Neemias Informatica Lima" userId="b77af7bd85500281" providerId="LiveId" clId="{F4AB2238-DDB0-4FFD-94DF-AB51FB9D311E}" dt="2023-07-26T17:52:44.432" v="62"/>
          <ac:spMkLst>
            <pc:docMk/>
            <pc:sldMk cId="1768216317" sldId="291"/>
            <ac:spMk id="3" creationId="{B8E24841-E111-ABCF-C582-C17A20E87252}"/>
          </ac:spMkLst>
        </pc:spChg>
        <pc:spChg chg="del">
          <ac:chgData name="Neemias Informatica Lima" userId="b77af7bd85500281" providerId="LiveId" clId="{F4AB2238-DDB0-4FFD-94DF-AB51FB9D311E}" dt="2023-07-26T17:52:44.090" v="61" actId="478"/>
          <ac:spMkLst>
            <pc:docMk/>
            <pc:sldMk cId="1768216317" sldId="291"/>
            <ac:spMk id="5" creationId="{F22479E3-CE25-C54B-6B52-C3CA71BEFD6B}"/>
          </ac:spMkLst>
        </pc:spChg>
        <pc:spChg chg="del">
          <ac:chgData name="Neemias Informatica Lima" userId="b77af7bd85500281" providerId="LiveId" clId="{F4AB2238-DDB0-4FFD-94DF-AB51FB9D311E}" dt="2023-07-26T17:52:44.090" v="61" actId="478"/>
          <ac:spMkLst>
            <pc:docMk/>
            <pc:sldMk cId="1768216317" sldId="291"/>
            <ac:spMk id="6" creationId="{77750F1F-96B7-EF35-BE10-0224D385B1AE}"/>
          </ac:spMkLst>
        </pc:spChg>
        <pc:spChg chg="mod">
          <ac:chgData name="Neemias Informatica Lima" userId="b77af7bd85500281" providerId="LiveId" clId="{F4AB2238-DDB0-4FFD-94DF-AB51FB9D311E}" dt="2023-07-26T18:01:14.639" v="266" actId="6549"/>
          <ac:spMkLst>
            <pc:docMk/>
            <pc:sldMk cId="1768216317" sldId="291"/>
            <ac:spMk id="12" creationId="{FD5EC092-AC81-4728-9A45-4C4BB5B95C65}"/>
          </ac:spMkLst>
        </pc:spChg>
        <pc:spChg chg="mod">
          <ac:chgData name="Neemias Informatica Lima" userId="b77af7bd85500281" providerId="LiveId" clId="{F4AB2238-DDB0-4FFD-94DF-AB51FB9D311E}" dt="2023-07-26T18:00:00.285" v="219"/>
          <ac:spMkLst>
            <pc:docMk/>
            <pc:sldMk cId="1768216317" sldId="291"/>
            <ac:spMk id="14" creationId="{00000000-0000-0000-0000-000000000000}"/>
          </ac:spMkLst>
        </pc:spChg>
        <pc:picChg chg="add mod">
          <ac:chgData name="Neemias Informatica Lima" userId="b77af7bd85500281" providerId="LiveId" clId="{F4AB2238-DDB0-4FFD-94DF-AB51FB9D311E}" dt="2023-07-26T17:52:44.432" v="62"/>
          <ac:picMkLst>
            <pc:docMk/>
            <pc:sldMk cId="1768216317" sldId="291"/>
            <ac:picMk id="4" creationId="{B92A8D7B-0F42-EE72-8EE5-F8F1E660A012}"/>
          </ac:picMkLst>
        </pc:picChg>
        <pc:picChg chg="del">
          <ac:chgData name="Neemias Informatica Lima" userId="b77af7bd85500281" providerId="LiveId" clId="{F4AB2238-DDB0-4FFD-94DF-AB51FB9D311E}" dt="2023-07-26T17:52:44.090" v="61" actId="478"/>
          <ac:picMkLst>
            <pc:docMk/>
            <pc:sldMk cId="1768216317" sldId="291"/>
            <ac:picMk id="7" creationId="{83F2E7C0-D8A1-45CC-2D1F-20B7B3996BBD}"/>
          </ac:picMkLst>
        </pc:picChg>
      </pc:sldChg>
      <pc:sldChg chg="addSp delSp modSp mod">
        <pc:chgData name="Neemias Informatica Lima" userId="b77af7bd85500281" providerId="LiveId" clId="{F4AB2238-DDB0-4FFD-94DF-AB51FB9D311E}" dt="2023-07-26T18:03:28.546" v="315" actId="6549"/>
        <pc:sldMkLst>
          <pc:docMk/>
          <pc:sldMk cId="3757265641" sldId="292"/>
        </pc:sldMkLst>
        <pc:spChg chg="add mod">
          <ac:chgData name="Neemias Informatica Lima" userId="b77af7bd85500281" providerId="LiveId" clId="{F4AB2238-DDB0-4FFD-94DF-AB51FB9D311E}" dt="2023-07-26T17:52:57.247" v="66"/>
          <ac:spMkLst>
            <pc:docMk/>
            <pc:sldMk cId="3757265641" sldId="292"/>
            <ac:spMk id="2" creationId="{9994B5C3-446C-7FEF-A1D0-6F2AEBB79A5F}"/>
          </ac:spMkLst>
        </pc:spChg>
        <pc:spChg chg="add mod">
          <ac:chgData name="Neemias Informatica Lima" userId="b77af7bd85500281" providerId="LiveId" clId="{F4AB2238-DDB0-4FFD-94DF-AB51FB9D311E}" dt="2023-07-26T17:52:57.247" v="66"/>
          <ac:spMkLst>
            <pc:docMk/>
            <pc:sldMk cId="3757265641" sldId="292"/>
            <ac:spMk id="3" creationId="{5313157C-2966-5275-601D-5B36B6A626C5}"/>
          </ac:spMkLst>
        </pc:spChg>
        <pc:spChg chg="del">
          <ac:chgData name="Neemias Informatica Lima" userId="b77af7bd85500281" providerId="LiveId" clId="{F4AB2238-DDB0-4FFD-94DF-AB51FB9D311E}" dt="2023-07-26T17:52:56.818" v="65" actId="478"/>
          <ac:spMkLst>
            <pc:docMk/>
            <pc:sldMk cId="3757265641" sldId="292"/>
            <ac:spMk id="5" creationId="{6F9FF058-E979-DDD1-47AF-7160FB6670B1}"/>
          </ac:spMkLst>
        </pc:spChg>
        <pc:spChg chg="del">
          <ac:chgData name="Neemias Informatica Lima" userId="b77af7bd85500281" providerId="LiveId" clId="{F4AB2238-DDB0-4FFD-94DF-AB51FB9D311E}" dt="2023-07-26T17:52:56.818" v="65" actId="478"/>
          <ac:spMkLst>
            <pc:docMk/>
            <pc:sldMk cId="3757265641" sldId="292"/>
            <ac:spMk id="6" creationId="{12FB2A76-82AF-B7BB-8D53-F142EC8D81A2}"/>
          </ac:spMkLst>
        </pc:spChg>
        <pc:spChg chg="mod">
          <ac:chgData name="Neemias Informatica Lima" userId="b77af7bd85500281" providerId="LiveId" clId="{F4AB2238-DDB0-4FFD-94DF-AB51FB9D311E}" dt="2023-07-26T18:03:28.546" v="315" actId="6549"/>
          <ac:spMkLst>
            <pc:docMk/>
            <pc:sldMk cId="3757265641" sldId="292"/>
            <ac:spMk id="12" creationId="{1EC42BAA-B890-43DD-B4F0-9AB5685AF2FE}"/>
          </ac:spMkLst>
        </pc:spChg>
        <pc:spChg chg="mod">
          <ac:chgData name="Neemias Informatica Lima" userId="b77af7bd85500281" providerId="LiveId" clId="{F4AB2238-DDB0-4FFD-94DF-AB51FB9D311E}" dt="2023-07-26T18:01:37.356" v="274"/>
          <ac:spMkLst>
            <pc:docMk/>
            <pc:sldMk cId="3757265641" sldId="292"/>
            <ac:spMk id="14" creationId="{00000000-0000-0000-0000-000000000000}"/>
          </ac:spMkLst>
        </pc:spChg>
        <pc:picChg chg="add mod">
          <ac:chgData name="Neemias Informatica Lima" userId="b77af7bd85500281" providerId="LiveId" clId="{F4AB2238-DDB0-4FFD-94DF-AB51FB9D311E}" dt="2023-07-26T17:52:57.247" v="66"/>
          <ac:picMkLst>
            <pc:docMk/>
            <pc:sldMk cId="3757265641" sldId="292"/>
            <ac:picMk id="4" creationId="{18101A27-5215-1AD7-23D3-2AC39E1D33E4}"/>
          </ac:picMkLst>
        </pc:picChg>
        <pc:picChg chg="del">
          <ac:chgData name="Neemias Informatica Lima" userId="b77af7bd85500281" providerId="LiveId" clId="{F4AB2238-DDB0-4FFD-94DF-AB51FB9D311E}" dt="2023-07-26T17:52:56.818" v="65" actId="478"/>
          <ac:picMkLst>
            <pc:docMk/>
            <pc:sldMk cId="3757265641" sldId="292"/>
            <ac:picMk id="7" creationId="{46E1C0F7-2DD9-A110-568C-1AA51E479361}"/>
          </ac:picMkLst>
        </pc:picChg>
      </pc:sldChg>
      <pc:sldChg chg="addSp delSp modSp mod">
        <pc:chgData name="Neemias Informatica Lima" userId="b77af7bd85500281" providerId="LiveId" clId="{F4AB2238-DDB0-4FFD-94DF-AB51FB9D311E}" dt="2023-07-26T18:03:49.435" v="320"/>
        <pc:sldMkLst>
          <pc:docMk/>
          <pc:sldMk cId="3114938747" sldId="293"/>
        </pc:sldMkLst>
        <pc:spChg chg="add mod">
          <ac:chgData name="Neemias Informatica Lima" userId="b77af7bd85500281" providerId="LiveId" clId="{F4AB2238-DDB0-4FFD-94DF-AB51FB9D311E}" dt="2023-07-26T17:53:05.807" v="68"/>
          <ac:spMkLst>
            <pc:docMk/>
            <pc:sldMk cId="3114938747" sldId="293"/>
            <ac:spMk id="2" creationId="{A01FF848-484B-428C-ED25-99D731123C8A}"/>
          </ac:spMkLst>
        </pc:spChg>
        <pc:spChg chg="add mod">
          <ac:chgData name="Neemias Informatica Lima" userId="b77af7bd85500281" providerId="LiveId" clId="{F4AB2238-DDB0-4FFD-94DF-AB51FB9D311E}" dt="2023-07-26T17:53:05.807" v="68"/>
          <ac:spMkLst>
            <pc:docMk/>
            <pc:sldMk cId="3114938747" sldId="293"/>
            <ac:spMk id="3" creationId="{1E5AD6DA-D2E5-241A-30E7-31E2FDD54B3D}"/>
          </ac:spMkLst>
        </pc:spChg>
        <pc:spChg chg="del">
          <ac:chgData name="Neemias Informatica Lima" userId="b77af7bd85500281" providerId="LiveId" clId="{F4AB2238-DDB0-4FFD-94DF-AB51FB9D311E}" dt="2023-07-26T17:53:05.470" v="67" actId="478"/>
          <ac:spMkLst>
            <pc:docMk/>
            <pc:sldMk cId="3114938747" sldId="293"/>
            <ac:spMk id="5" creationId="{7DD4C4FB-2A7D-395D-836D-293DC40A987D}"/>
          </ac:spMkLst>
        </pc:spChg>
        <pc:spChg chg="del">
          <ac:chgData name="Neemias Informatica Lima" userId="b77af7bd85500281" providerId="LiveId" clId="{F4AB2238-DDB0-4FFD-94DF-AB51FB9D311E}" dt="2023-07-26T17:53:05.470" v="67" actId="478"/>
          <ac:spMkLst>
            <pc:docMk/>
            <pc:sldMk cId="3114938747" sldId="293"/>
            <ac:spMk id="6" creationId="{FDED5079-90E2-F40B-C762-E46C20B157AA}"/>
          </ac:spMkLst>
        </pc:spChg>
        <pc:spChg chg="mod">
          <ac:chgData name="Neemias Informatica Lima" userId="b77af7bd85500281" providerId="LiveId" clId="{F4AB2238-DDB0-4FFD-94DF-AB51FB9D311E}" dt="2023-07-26T18:03:49.435" v="320"/>
          <ac:spMkLst>
            <pc:docMk/>
            <pc:sldMk cId="3114938747" sldId="293"/>
            <ac:spMk id="16" creationId="{CFC8B9D9-C6ED-4706-A104-65D118A5B7F9}"/>
          </ac:spMkLst>
        </pc:spChg>
        <pc:picChg chg="add mod">
          <ac:chgData name="Neemias Informatica Lima" userId="b77af7bd85500281" providerId="LiveId" clId="{F4AB2238-DDB0-4FFD-94DF-AB51FB9D311E}" dt="2023-07-26T17:53:05.807" v="68"/>
          <ac:picMkLst>
            <pc:docMk/>
            <pc:sldMk cId="3114938747" sldId="293"/>
            <ac:picMk id="4" creationId="{CB7E3565-B6B4-F4B6-6C34-6F248480E373}"/>
          </ac:picMkLst>
        </pc:picChg>
        <pc:picChg chg="del">
          <ac:chgData name="Neemias Informatica Lima" userId="b77af7bd85500281" providerId="LiveId" clId="{F4AB2238-DDB0-4FFD-94DF-AB51FB9D311E}" dt="2023-07-26T17:53:05.470" v="67" actId="478"/>
          <ac:picMkLst>
            <pc:docMk/>
            <pc:sldMk cId="3114938747" sldId="293"/>
            <ac:picMk id="7" creationId="{057E3C6B-3476-45F1-B423-D014A13FE200}"/>
          </ac:picMkLst>
        </pc:picChg>
      </pc:sldChg>
    </pc:docChg>
  </pc:docChgLst>
  <pc:docChgLst>
    <pc:chgData name="Neemias Informatica Lima" userId="b77af7bd85500281" providerId="LiveId" clId="{437C615A-EF0F-4AAB-96D3-9DB6931712EB}"/>
    <pc:docChg chg="undo redo custSel modSld">
      <pc:chgData name="Neemias Informatica Lima" userId="b77af7bd85500281" providerId="LiveId" clId="{437C615A-EF0F-4AAB-96D3-9DB6931712EB}" dt="2023-07-28T20:13:59.109" v="278" actId="20577"/>
      <pc:docMkLst>
        <pc:docMk/>
      </pc:docMkLst>
      <pc:sldChg chg="addSp delSp modSp mod">
        <pc:chgData name="Neemias Informatica Lima" userId="b77af7bd85500281" providerId="LiveId" clId="{437C615A-EF0F-4AAB-96D3-9DB6931712EB}" dt="2023-07-28T19:41:55.626" v="33"/>
        <pc:sldMkLst>
          <pc:docMk/>
          <pc:sldMk cId="2232331225" sldId="280"/>
        </pc:sldMkLst>
        <pc:spChg chg="mod">
          <ac:chgData name="Neemias Informatica Lima" userId="b77af7bd85500281" providerId="LiveId" clId="{437C615A-EF0F-4AAB-96D3-9DB6931712EB}" dt="2023-07-28T19:39:42.728" v="8" actId="6549"/>
          <ac:spMkLst>
            <pc:docMk/>
            <pc:sldMk cId="2232331225" sldId="280"/>
            <ac:spMk id="6" creationId="{00000000-0000-0000-0000-000000000000}"/>
          </ac:spMkLst>
        </pc:spChg>
        <pc:spChg chg="mod">
          <ac:chgData name="Neemias Informatica Lima" userId="b77af7bd85500281" providerId="LiveId" clId="{437C615A-EF0F-4AAB-96D3-9DB6931712EB}" dt="2023-07-28T19:40:03.414" v="15" actId="20577"/>
          <ac:spMkLst>
            <pc:docMk/>
            <pc:sldMk cId="2232331225" sldId="280"/>
            <ac:spMk id="7" creationId="{00000000-0000-0000-0000-000000000000}"/>
          </ac:spMkLst>
        </pc:spChg>
        <pc:spChg chg="mod">
          <ac:chgData name="Neemias Informatica Lima" userId="b77af7bd85500281" providerId="LiveId" clId="{437C615A-EF0F-4AAB-96D3-9DB6931712EB}" dt="2023-07-28T19:40:48.844" v="18"/>
          <ac:spMkLst>
            <pc:docMk/>
            <pc:sldMk cId="2232331225" sldId="280"/>
            <ac:spMk id="9" creationId="{00000000-0000-0000-0000-000000000000}"/>
          </ac:spMkLst>
        </pc:spChg>
        <pc:spChg chg="mod">
          <ac:chgData name="Neemias Informatica Lima" userId="b77af7bd85500281" providerId="LiveId" clId="{437C615A-EF0F-4AAB-96D3-9DB6931712EB}" dt="2023-07-28T19:39:49.333" v="11" actId="20577"/>
          <ac:spMkLst>
            <pc:docMk/>
            <pc:sldMk cId="2232331225" sldId="280"/>
            <ac:spMk id="11" creationId="{00000000-0000-0000-0000-000000000000}"/>
          </ac:spMkLst>
        </pc:spChg>
        <pc:spChg chg="mod">
          <ac:chgData name="Neemias Informatica Lima" userId="b77af7bd85500281" providerId="LiveId" clId="{437C615A-EF0F-4AAB-96D3-9DB6931712EB}" dt="2023-07-28T19:41:11.068" v="23" actId="6549"/>
          <ac:spMkLst>
            <pc:docMk/>
            <pc:sldMk cId="2232331225" sldId="280"/>
            <ac:spMk id="16" creationId="{00000000-0000-0000-0000-000000000000}"/>
          </ac:spMkLst>
        </pc:spChg>
        <pc:picChg chg="add mod">
          <ac:chgData name="Neemias Informatica Lima" userId="b77af7bd85500281" providerId="LiveId" clId="{437C615A-EF0F-4AAB-96D3-9DB6931712EB}" dt="2023-07-28T19:41:55.626" v="33"/>
          <ac:picMkLst>
            <pc:docMk/>
            <pc:sldMk cId="2232331225" sldId="280"/>
            <ac:picMk id="3" creationId="{0315EFD2-7648-A3A3-D16F-2082942FCC09}"/>
          </ac:picMkLst>
        </pc:picChg>
        <pc:picChg chg="del">
          <ac:chgData name="Neemias Informatica Lima" userId="b77af7bd85500281" providerId="LiveId" clId="{437C615A-EF0F-4AAB-96D3-9DB6931712EB}" dt="2023-07-28T19:39:45.207" v="9" actId="478"/>
          <ac:picMkLst>
            <pc:docMk/>
            <pc:sldMk cId="2232331225" sldId="280"/>
            <ac:picMk id="8" creationId="{1F87AF3D-1728-FBCF-6046-DD5BA74001F9}"/>
          </ac:picMkLst>
        </pc:picChg>
      </pc:sldChg>
      <pc:sldChg chg="addSp delSp modSp mod">
        <pc:chgData name="Neemias Informatica Lima" userId="b77af7bd85500281" providerId="LiveId" clId="{437C615A-EF0F-4AAB-96D3-9DB6931712EB}" dt="2023-07-28T20:00:59.648" v="74"/>
        <pc:sldMkLst>
          <pc:docMk/>
          <pc:sldMk cId="2103443556" sldId="281"/>
        </pc:sldMkLst>
        <pc:spChg chg="mod">
          <ac:chgData name="Neemias Informatica Lima" userId="b77af7bd85500281" providerId="LiveId" clId="{437C615A-EF0F-4AAB-96D3-9DB6931712EB}" dt="2023-07-28T20:00:59.648" v="74"/>
          <ac:spMkLst>
            <pc:docMk/>
            <pc:sldMk cId="2103443556" sldId="281"/>
            <ac:spMk id="8" creationId="{00000000-0000-0000-0000-000000000000}"/>
          </ac:spMkLst>
        </pc:spChg>
        <pc:spChg chg="mod">
          <ac:chgData name="Neemias Informatica Lima" userId="b77af7bd85500281" providerId="LiveId" clId="{437C615A-EF0F-4AAB-96D3-9DB6931712EB}" dt="2023-07-28T19:56:07.418" v="35" actId="20577"/>
          <ac:spMkLst>
            <pc:docMk/>
            <pc:sldMk cId="2103443556" sldId="281"/>
            <ac:spMk id="11" creationId="{00000000-0000-0000-0000-000000000000}"/>
          </ac:spMkLst>
        </pc:spChg>
        <pc:spChg chg="mod">
          <ac:chgData name="Neemias Informatica Lima" userId="b77af7bd85500281" providerId="LiveId" clId="{437C615A-EF0F-4AAB-96D3-9DB6931712EB}" dt="2023-07-28T19:58:01.127" v="45"/>
          <ac:spMkLst>
            <pc:docMk/>
            <pc:sldMk cId="2103443556" sldId="281"/>
            <ac:spMk id="18" creationId="{00000000-0000-0000-0000-000000000000}"/>
          </ac:spMkLst>
        </pc:spChg>
        <pc:picChg chg="add mod">
          <ac:chgData name="Neemias Informatica Lima" userId="b77af7bd85500281" providerId="LiveId" clId="{437C615A-EF0F-4AAB-96D3-9DB6931712EB}" dt="2023-07-28T19:56:17.267" v="40" actId="14100"/>
          <ac:picMkLst>
            <pc:docMk/>
            <pc:sldMk cId="2103443556" sldId="281"/>
            <ac:picMk id="2" creationId="{DE71F184-394A-118A-ACA4-F9793A0B2731}"/>
          </ac:picMkLst>
        </pc:picChg>
        <pc:picChg chg="del">
          <ac:chgData name="Neemias Informatica Lima" userId="b77af7bd85500281" providerId="LiveId" clId="{437C615A-EF0F-4AAB-96D3-9DB6931712EB}" dt="2023-07-28T19:56:09.488" v="36" actId="478"/>
          <ac:picMkLst>
            <pc:docMk/>
            <pc:sldMk cId="2103443556" sldId="281"/>
            <ac:picMk id="3" creationId="{31A6E6D9-04B7-4733-2320-C73F0EFDDAE3}"/>
          </ac:picMkLst>
        </pc:picChg>
      </pc:sldChg>
      <pc:sldChg chg="addSp delSp modSp mod">
        <pc:chgData name="Neemias Informatica Lima" userId="b77af7bd85500281" providerId="LiveId" clId="{437C615A-EF0F-4AAB-96D3-9DB6931712EB}" dt="2023-07-28T20:03:04.897" v="107" actId="6549"/>
        <pc:sldMkLst>
          <pc:docMk/>
          <pc:sldMk cId="3683219421" sldId="282"/>
        </pc:sldMkLst>
        <pc:spChg chg="add mod">
          <ac:chgData name="Neemias Informatica Lima" userId="b77af7bd85500281" providerId="LiveId" clId="{437C615A-EF0F-4AAB-96D3-9DB6931712EB}" dt="2023-07-28T19:58:43.748" v="49"/>
          <ac:spMkLst>
            <pc:docMk/>
            <pc:sldMk cId="3683219421" sldId="282"/>
            <ac:spMk id="2" creationId="{D6B35AF7-DD6C-8E1F-CD47-62D0F404B79E}"/>
          </ac:spMkLst>
        </pc:spChg>
        <pc:spChg chg="add mod">
          <ac:chgData name="Neemias Informatica Lima" userId="b77af7bd85500281" providerId="LiveId" clId="{437C615A-EF0F-4AAB-96D3-9DB6931712EB}" dt="2023-07-28T19:58:43.748" v="49"/>
          <ac:spMkLst>
            <pc:docMk/>
            <pc:sldMk cId="3683219421" sldId="282"/>
            <ac:spMk id="4" creationId="{D2AEC37F-0F07-CEB4-C4FD-FB65D34A74FD}"/>
          </ac:spMkLst>
        </pc:spChg>
        <pc:spChg chg="del">
          <ac:chgData name="Neemias Informatica Lima" userId="b77af7bd85500281" providerId="LiveId" clId="{437C615A-EF0F-4AAB-96D3-9DB6931712EB}" dt="2023-07-28T19:58:43.497" v="48" actId="478"/>
          <ac:spMkLst>
            <pc:docMk/>
            <pc:sldMk cId="3683219421" sldId="282"/>
            <ac:spMk id="6" creationId="{89B1E613-7636-F5F8-0E24-7069E3B3602B}"/>
          </ac:spMkLst>
        </pc:spChg>
        <pc:spChg chg="del">
          <ac:chgData name="Neemias Informatica Lima" userId="b77af7bd85500281" providerId="LiveId" clId="{437C615A-EF0F-4AAB-96D3-9DB6931712EB}" dt="2023-07-28T19:58:43.497" v="48" actId="478"/>
          <ac:spMkLst>
            <pc:docMk/>
            <pc:sldMk cId="3683219421" sldId="282"/>
            <ac:spMk id="7" creationId="{33DA31E3-50A6-1650-A598-E0147E091B68}"/>
          </ac:spMkLst>
        </pc:spChg>
        <pc:spChg chg="mod">
          <ac:chgData name="Neemias Informatica Lima" userId="b77af7bd85500281" providerId="LiveId" clId="{437C615A-EF0F-4AAB-96D3-9DB6931712EB}" dt="2023-07-28T20:03:04.897" v="107" actId="6549"/>
          <ac:spMkLst>
            <pc:docMk/>
            <pc:sldMk cId="3683219421" sldId="282"/>
            <ac:spMk id="12" creationId="{00000000-0000-0000-0000-000000000000}"/>
          </ac:spMkLst>
        </pc:spChg>
        <pc:spChg chg="mod">
          <ac:chgData name="Neemias Informatica Lima" userId="b77af7bd85500281" providerId="LiveId" clId="{437C615A-EF0F-4AAB-96D3-9DB6931712EB}" dt="2023-07-28T20:01:39.959" v="84"/>
          <ac:spMkLst>
            <pc:docMk/>
            <pc:sldMk cId="3683219421" sldId="282"/>
            <ac:spMk id="14" creationId="{00000000-0000-0000-0000-000000000000}"/>
          </ac:spMkLst>
        </pc:spChg>
        <pc:picChg chg="add mod">
          <ac:chgData name="Neemias Informatica Lima" userId="b77af7bd85500281" providerId="LiveId" clId="{437C615A-EF0F-4AAB-96D3-9DB6931712EB}" dt="2023-07-28T19:58:43.748" v="49"/>
          <ac:picMkLst>
            <pc:docMk/>
            <pc:sldMk cId="3683219421" sldId="282"/>
            <ac:picMk id="5" creationId="{79418705-3E69-D9E1-D75E-FDFB6D48E134}"/>
          </ac:picMkLst>
        </pc:picChg>
        <pc:picChg chg="del">
          <ac:chgData name="Neemias Informatica Lima" userId="b77af7bd85500281" providerId="LiveId" clId="{437C615A-EF0F-4AAB-96D3-9DB6931712EB}" dt="2023-07-28T19:58:43.497" v="48" actId="478"/>
          <ac:picMkLst>
            <pc:docMk/>
            <pc:sldMk cId="3683219421" sldId="282"/>
            <ac:picMk id="8" creationId="{1659F423-3D58-E699-D100-2351E2F9DBAA}"/>
          </ac:picMkLst>
        </pc:picChg>
      </pc:sldChg>
      <pc:sldChg chg="addSp delSp modSp mod">
        <pc:chgData name="Neemias Informatica Lima" userId="b77af7bd85500281" providerId="LiveId" clId="{437C615A-EF0F-4AAB-96D3-9DB6931712EB}" dt="2023-07-28T20:04:38.003" v="138" actId="20577"/>
        <pc:sldMkLst>
          <pc:docMk/>
          <pc:sldMk cId="3902406419" sldId="283"/>
        </pc:sldMkLst>
        <pc:spChg chg="add mod">
          <ac:chgData name="Neemias Informatica Lima" userId="b77af7bd85500281" providerId="LiveId" clId="{437C615A-EF0F-4AAB-96D3-9DB6931712EB}" dt="2023-07-28T19:58:48.798" v="51"/>
          <ac:spMkLst>
            <pc:docMk/>
            <pc:sldMk cId="3902406419" sldId="283"/>
            <ac:spMk id="2" creationId="{B7BE01E2-26C5-5000-6D9C-1110B89834BF}"/>
          </ac:spMkLst>
        </pc:spChg>
        <pc:spChg chg="add mod">
          <ac:chgData name="Neemias Informatica Lima" userId="b77af7bd85500281" providerId="LiveId" clId="{437C615A-EF0F-4AAB-96D3-9DB6931712EB}" dt="2023-07-28T19:58:48.798" v="51"/>
          <ac:spMkLst>
            <pc:docMk/>
            <pc:sldMk cId="3902406419" sldId="283"/>
            <ac:spMk id="3" creationId="{02A52EF7-F1BB-1283-BB8E-04927604861B}"/>
          </ac:spMkLst>
        </pc:spChg>
        <pc:spChg chg="del">
          <ac:chgData name="Neemias Informatica Lima" userId="b77af7bd85500281" providerId="LiveId" clId="{437C615A-EF0F-4AAB-96D3-9DB6931712EB}" dt="2023-07-28T19:58:48.532" v="50" actId="478"/>
          <ac:spMkLst>
            <pc:docMk/>
            <pc:sldMk cId="3902406419" sldId="283"/>
            <ac:spMk id="5" creationId="{60BAB76C-F7B9-3628-4619-6FFF69196CBE}"/>
          </ac:spMkLst>
        </pc:spChg>
        <pc:spChg chg="del">
          <ac:chgData name="Neemias Informatica Lima" userId="b77af7bd85500281" providerId="LiveId" clId="{437C615A-EF0F-4AAB-96D3-9DB6931712EB}" dt="2023-07-28T19:58:48.532" v="50" actId="478"/>
          <ac:spMkLst>
            <pc:docMk/>
            <pc:sldMk cId="3902406419" sldId="283"/>
            <ac:spMk id="6" creationId="{0F2CE2A3-9647-4751-0E89-81800A4A5CEA}"/>
          </ac:spMkLst>
        </pc:spChg>
        <pc:spChg chg="mod">
          <ac:chgData name="Neemias Informatica Lima" userId="b77af7bd85500281" providerId="LiveId" clId="{437C615A-EF0F-4AAB-96D3-9DB6931712EB}" dt="2023-07-28T20:03:30.824" v="112"/>
          <ac:spMkLst>
            <pc:docMk/>
            <pc:sldMk cId="3902406419" sldId="283"/>
            <ac:spMk id="14" creationId="{00000000-0000-0000-0000-000000000000}"/>
          </ac:spMkLst>
        </pc:spChg>
        <pc:spChg chg="mod">
          <ac:chgData name="Neemias Informatica Lima" userId="b77af7bd85500281" providerId="LiveId" clId="{437C615A-EF0F-4AAB-96D3-9DB6931712EB}" dt="2023-07-28T20:04:38.003" v="138" actId="20577"/>
          <ac:spMkLst>
            <pc:docMk/>
            <pc:sldMk cId="3902406419" sldId="283"/>
            <ac:spMk id="15" creationId="{D5C09FDA-172B-4732-BD2E-A9BBEF8B191B}"/>
          </ac:spMkLst>
        </pc:spChg>
        <pc:picChg chg="add mod">
          <ac:chgData name="Neemias Informatica Lima" userId="b77af7bd85500281" providerId="LiveId" clId="{437C615A-EF0F-4AAB-96D3-9DB6931712EB}" dt="2023-07-28T19:58:48.798" v="51"/>
          <ac:picMkLst>
            <pc:docMk/>
            <pc:sldMk cId="3902406419" sldId="283"/>
            <ac:picMk id="4" creationId="{FBF4B188-F82D-770F-BF41-F8B3CFF71A93}"/>
          </ac:picMkLst>
        </pc:picChg>
        <pc:picChg chg="del">
          <ac:chgData name="Neemias Informatica Lima" userId="b77af7bd85500281" providerId="LiveId" clId="{437C615A-EF0F-4AAB-96D3-9DB6931712EB}" dt="2023-07-28T19:58:48.532" v="50" actId="478"/>
          <ac:picMkLst>
            <pc:docMk/>
            <pc:sldMk cId="3902406419" sldId="283"/>
            <ac:picMk id="7" creationId="{71912CBB-2644-DFFA-711F-48BA7E837D14}"/>
          </ac:picMkLst>
        </pc:picChg>
      </pc:sldChg>
      <pc:sldChg chg="addSp delSp modSp mod">
        <pc:chgData name="Neemias Informatica Lima" userId="b77af7bd85500281" providerId="LiveId" clId="{437C615A-EF0F-4AAB-96D3-9DB6931712EB}" dt="2023-07-28T20:07:41.853" v="178" actId="20577"/>
        <pc:sldMkLst>
          <pc:docMk/>
          <pc:sldMk cId="2424059023" sldId="284"/>
        </pc:sldMkLst>
        <pc:spChg chg="add mod">
          <ac:chgData name="Neemias Informatica Lima" userId="b77af7bd85500281" providerId="LiveId" clId="{437C615A-EF0F-4AAB-96D3-9DB6931712EB}" dt="2023-07-28T19:58:58.648" v="55"/>
          <ac:spMkLst>
            <pc:docMk/>
            <pc:sldMk cId="2424059023" sldId="284"/>
            <ac:spMk id="2" creationId="{F1B0A9EB-D5B8-2483-8E3E-0A29A68869C6}"/>
          </ac:spMkLst>
        </pc:spChg>
        <pc:spChg chg="add mod">
          <ac:chgData name="Neemias Informatica Lima" userId="b77af7bd85500281" providerId="LiveId" clId="{437C615A-EF0F-4AAB-96D3-9DB6931712EB}" dt="2023-07-28T19:58:58.648" v="55"/>
          <ac:spMkLst>
            <pc:docMk/>
            <pc:sldMk cId="2424059023" sldId="284"/>
            <ac:spMk id="3" creationId="{A89F574F-33A9-A5AB-50BB-86D1732F0B68}"/>
          </ac:spMkLst>
        </pc:spChg>
        <pc:spChg chg="del">
          <ac:chgData name="Neemias Informatica Lima" userId="b77af7bd85500281" providerId="LiveId" clId="{437C615A-EF0F-4AAB-96D3-9DB6931712EB}" dt="2023-07-28T19:58:58.366" v="54" actId="478"/>
          <ac:spMkLst>
            <pc:docMk/>
            <pc:sldMk cId="2424059023" sldId="284"/>
            <ac:spMk id="5" creationId="{FFFA27E3-19E4-0B0A-0CE8-8590B23347CC}"/>
          </ac:spMkLst>
        </pc:spChg>
        <pc:spChg chg="del">
          <ac:chgData name="Neemias Informatica Lima" userId="b77af7bd85500281" providerId="LiveId" clId="{437C615A-EF0F-4AAB-96D3-9DB6931712EB}" dt="2023-07-28T19:58:58.366" v="54" actId="478"/>
          <ac:spMkLst>
            <pc:docMk/>
            <pc:sldMk cId="2424059023" sldId="284"/>
            <ac:spMk id="6" creationId="{515913BF-067B-CB6C-79DA-961A3286BCEE}"/>
          </ac:spMkLst>
        </pc:spChg>
        <pc:spChg chg="mod">
          <ac:chgData name="Neemias Informatica Lima" userId="b77af7bd85500281" providerId="LiveId" clId="{437C615A-EF0F-4AAB-96D3-9DB6931712EB}" dt="2023-07-28T20:05:50.216" v="153"/>
          <ac:spMkLst>
            <pc:docMk/>
            <pc:sldMk cId="2424059023" sldId="284"/>
            <ac:spMk id="14" creationId="{00000000-0000-0000-0000-000000000000}"/>
          </ac:spMkLst>
        </pc:spChg>
        <pc:spChg chg="mod">
          <ac:chgData name="Neemias Informatica Lima" userId="b77af7bd85500281" providerId="LiveId" clId="{437C615A-EF0F-4AAB-96D3-9DB6931712EB}" dt="2023-07-28T20:07:41.853" v="178" actId="20577"/>
          <ac:spMkLst>
            <pc:docMk/>
            <pc:sldMk cId="2424059023" sldId="284"/>
            <ac:spMk id="15" creationId="{C3A1BEFC-B9B8-4142-B09F-1F5B330F4265}"/>
          </ac:spMkLst>
        </pc:spChg>
        <pc:picChg chg="add mod">
          <ac:chgData name="Neemias Informatica Lima" userId="b77af7bd85500281" providerId="LiveId" clId="{437C615A-EF0F-4AAB-96D3-9DB6931712EB}" dt="2023-07-28T19:58:58.648" v="55"/>
          <ac:picMkLst>
            <pc:docMk/>
            <pc:sldMk cId="2424059023" sldId="284"/>
            <ac:picMk id="4" creationId="{0F695E1B-3AC0-8108-8E91-FC4145B5F442}"/>
          </ac:picMkLst>
        </pc:picChg>
        <pc:picChg chg="del">
          <ac:chgData name="Neemias Informatica Lima" userId="b77af7bd85500281" providerId="LiveId" clId="{437C615A-EF0F-4AAB-96D3-9DB6931712EB}" dt="2023-07-28T19:58:58.366" v="54" actId="478"/>
          <ac:picMkLst>
            <pc:docMk/>
            <pc:sldMk cId="2424059023" sldId="284"/>
            <ac:picMk id="7" creationId="{6AC660EE-799D-89A6-E0DD-73E65BBB3375}"/>
          </ac:picMkLst>
        </pc:picChg>
      </pc:sldChg>
      <pc:sldChg chg="addSp delSp modSp mod">
        <pc:chgData name="Neemias Informatica Lima" userId="b77af7bd85500281" providerId="LiveId" clId="{437C615A-EF0F-4AAB-96D3-9DB6931712EB}" dt="2023-07-28T20:09:21.128" v="224" actId="6549"/>
        <pc:sldMkLst>
          <pc:docMk/>
          <pc:sldMk cId="2241968852" sldId="285"/>
        </pc:sldMkLst>
        <pc:spChg chg="add mod">
          <ac:chgData name="Neemias Informatica Lima" userId="b77af7bd85500281" providerId="LiveId" clId="{437C615A-EF0F-4AAB-96D3-9DB6931712EB}" dt="2023-07-28T19:59:17.423" v="59"/>
          <ac:spMkLst>
            <pc:docMk/>
            <pc:sldMk cId="2241968852" sldId="285"/>
            <ac:spMk id="2" creationId="{F660B7EF-2B2B-7FB9-2E88-A16492AFEA80}"/>
          </ac:spMkLst>
        </pc:spChg>
        <pc:spChg chg="add mod">
          <ac:chgData name="Neemias Informatica Lima" userId="b77af7bd85500281" providerId="LiveId" clId="{437C615A-EF0F-4AAB-96D3-9DB6931712EB}" dt="2023-07-28T19:59:17.423" v="59"/>
          <ac:spMkLst>
            <pc:docMk/>
            <pc:sldMk cId="2241968852" sldId="285"/>
            <ac:spMk id="3" creationId="{515D6D17-90A1-C7E9-D03C-A460E42A1FC5}"/>
          </ac:spMkLst>
        </pc:spChg>
        <pc:spChg chg="del">
          <ac:chgData name="Neemias Informatica Lima" userId="b77af7bd85500281" providerId="LiveId" clId="{437C615A-EF0F-4AAB-96D3-9DB6931712EB}" dt="2023-07-28T19:59:17.140" v="58" actId="478"/>
          <ac:spMkLst>
            <pc:docMk/>
            <pc:sldMk cId="2241968852" sldId="285"/>
            <ac:spMk id="5" creationId="{5B475938-F2BA-7DAE-6114-5750CA3D7C0C}"/>
          </ac:spMkLst>
        </pc:spChg>
        <pc:spChg chg="del">
          <ac:chgData name="Neemias Informatica Lima" userId="b77af7bd85500281" providerId="LiveId" clId="{437C615A-EF0F-4AAB-96D3-9DB6931712EB}" dt="2023-07-28T19:59:17.140" v="58" actId="478"/>
          <ac:spMkLst>
            <pc:docMk/>
            <pc:sldMk cId="2241968852" sldId="285"/>
            <ac:spMk id="6" creationId="{F34ED1C0-F35B-61C9-425A-27ADC580BB54}"/>
          </ac:spMkLst>
        </pc:spChg>
        <pc:spChg chg="mod">
          <ac:chgData name="Neemias Informatica Lima" userId="b77af7bd85500281" providerId="LiveId" clId="{437C615A-EF0F-4AAB-96D3-9DB6931712EB}" dt="2023-07-28T20:08:34.180" v="195"/>
          <ac:spMkLst>
            <pc:docMk/>
            <pc:sldMk cId="2241968852" sldId="285"/>
            <ac:spMk id="14" creationId="{00000000-0000-0000-0000-000000000000}"/>
          </ac:spMkLst>
        </pc:spChg>
        <pc:spChg chg="mod">
          <ac:chgData name="Neemias Informatica Lima" userId="b77af7bd85500281" providerId="LiveId" clId="{437C615A-EF0F-4AAB-96D3-9DB6931712EB}" dt="2023-07-28T20:09:21.128" v="224" actId="6549"/>
          <ac:spMkLst>
            <pc:docMk/>
            <pc:sldMk cId="2241968852" sldId="285"/>
            <ac:spMk id="15" creationId="{0F091E13-8EAD-4FFB-9473-BC74E5ABDC64}"/>
          </ac:spMkLst>
        </pc:spChg>
        <pc:picChg chg="add mod">
          <ac:chgData name="Neemias Informatica Lima" userId="b77af7bd85500281" providerId="LiveId" clId="{437C615A-EF0F-4AAB-96D3-9DB6931712EB}" dt="2023-07-28T19:59:17.423" v="59"/>
          <ac:picMkLst>
            <pc:docMk/>
            <pc:sldMk cId="2241968852" sldId="285"/>
            <ac:picMk id="4" creationId="{1A606D51-60CF-0BB4-DC73-20EEDD0DBF6A}"/>
          </ac:picMkLst>
        </pc:picChg>
        <pc:picChg chg="del">
          <ac:chgData name="Neemias Informatica Lima" userId="b77af7bd85500281" providerId="LiveId" clId="{437C615A-EF0F-4AAB-96D3-9DB6931712EB}" dt="2023-07-28T19:59:17.140" v="58" actId="478"/>
          <ac:picMkLst>
            <pc:docMk/>
            <pc:sldMk cId="2241968852" sldId="285"/>
            <ac:picMk id="7" creationId="{15B93436-15A4-3B6D-ADA5-4C0001DB155E}"/>
          </ac:picMkLst>
        </pc:picChg>
      </pc:sldChg>
      <pc:sldChg chg="addSp delSp modSp mod">
        <pc:chgData name="Neemias Informatica Lima" userId="b77af7bd85500281" providerId="LiveId" clId="{437C615A-EF0F-4AAB-96D3-9DB6931712EB}" dt="2023-07-28T20:11:28.940" v="250" actId="20577"/>
        <pc:sldMkLst>
          <pc:docMk/>
          <pc:sldMk cId="1959249856" sldId="286"/>
        </pc:sldMkLst>
        <pc:spChg chg="add mod">
          <ac:chgData name="Neemias Informatica Lima" userId="b77af7bd85500281" providerId="LiveId" clId="{437C615A-EF0F-4AAB-96D3-9DB6931712EB}" dt="2023-07-28T19:59:27.932" v="63"/>
          <ac:spMkLst>
            <pc:docMk/>
            <pc:sldMk cId="1959249856" sldId="286"/>
            <ac:spMk id="2" creationId="{2E729AF7-69C8-D664-0A50-D9AD7B508297}"/>
          </ac:spMkLst>
        </pc:spChg>
        <pc:spChg chg="add mod">
          <ac:chgData name="Neemias Informatica Lima" userId="b77af7bd85500281" providerId="LiveId" clId="{437C615A-EF0F-4AAB-96D3-9DB6931712EB}" dt="2023-07-28T19:59:27.932" v="63"/>
          <ac:spMkLst>
            <pc:docMk/>
            <pc:sldMk cId="1959249856" sldId="286"/>
            <ac:spMk id="3" creationId="{5C2CE13E-4D63-6E8E-0C60-240908F63784}"/>
          </ac:spMkLst>
        </pc:spChg>
        <pc:spChg chg="del">
          <ac:chgData name="Neemias Informatica Lima" userId="b77af7bd85500281" providerId="LiveId" clId="{437C615A-EF0F-4AAB-96D3-9DB6931712EB}" dt="2023-07-28T19:59:27.713" v="62" actId="478"/>
          <ac:spMkLst>
            <pc:docMk/>
            <pc:sldMk cId="1959249856" sldId="286"/>
            <ac:spMk id="5" creationId="{93E70098-0A41-E99F-0266-844FC9951FEF}"/>
          </ac:spMkLst>
        </pc:spChg>
        <pc:spChg chg="del">
          <ac:chgData name="Neemias Informatica Lima" userId="b77af7bd85500281" providerId="LiveId" clId="{437C615A-EF0F-4AAB-96D3-9DB6931712EB}" dt="2023-07-28T19:59:27.713" v="62" actId="478"/>
          <ac:spMkLst>
            <pc:docMk/>
            <pc:sldMk cId="1959249856" sldId="286"/>
            <ac:spMk id="6" creationId="{8E3E4EF1-2FB3-FF1A-1859-B300DE6021DA}"/>
          </ac:spMkLst>
        </pc:spChg>
        <pc:spChg chg="mod">
          <ac:chgData name="Neemias Informatica Lima" userId="b77af7bd85500281" providerId="LiveId" clId="{437C615A-EF0F-4AAB-96D3-9DB6931712EB}" dt="2023-07-28T20:10:34.300" v="232"/>
          <ac:spMkLst>
            <pc:docMk/>
            <pc:sldMk cId="1959249856" sldId="286"/>
            <ac:spMk id="14" creationId="{00000000-0000-0000-0000-000000000000}"/>
          </ac:spMkLst>
        </pc:spChg>
        <pc:spChg chg="mod">
          <ac:chgData name="Neemias Informatica Lima" userId="b77af7bd85500281" providerId="LiveId" clId="{437C615A-EF0F-4AAB-96D3-9DB6931712EB}" dt="2023-07-28T20:11:28.940" v="250" actId="20577"/>
          <ac:spMkLst>
            <pc:docMk/>
            <pc:sldMk cId="1959249856" sldId="286"/>
            <ac:spMk id="15" creationId="{863BB09B-C8C1-4354-BC51-D930C951E507}"/>
          </ac:spMkLst>
        </pc:spChg>
        <pc:picChg chg="add mod">
          <ac:chgData name="Neemias Informatica Lima" userId="b77af7bd85500281" providerId="LiveId" clId="{437C615A-EF0F-4AAB-96D3-9DB6931712EB}" dt="2023-07-28T19:59:27.932" v="63"/>
          <ac:picMkLst>
            <pc:docMk/>
            <pc:sldMk cId="1959249856" sldId="286"/>
            <ac:picMk id="4" creationId="{B03F7A23-EA42-9B11-D17B-BD4395765459}"/>
          </ac:picMkLst>
        </pc:picChg>
        <pc:picChg chg="del">
          <ac:chgData name="Neemias Informatica Lima" userId="b77af7bd85500281" providerId="LiveId" clId="{437C615A-EF0F-4AAB-96D3-9DB6931712EB}" dt="2023-07-28T19:59:27.713" v="62" actId="478"/>
          <ac:picMkLst>
            <pc:docMk/>
            <pc:sldMk cId="1959249856" sldId="286"/>
            <ac:picMk id="7" creationId="{69191861-A335-93A6-205F-AE8E7D6DE84B}"/>
          </ac:picMkLst>
        </pc:picChg>
      </pc:sldChg>
      <pc:sldChg chg="addSp delSp modSp mod">
        <pc:chgData name="Neemias Informatica Lima" userId="b77af7bd85500281" providerId="LiveId" clId="{437C615A-EF0F-4AAB-96D3-9DB6931712EB}" dt="2023-07-28T20:13:59.109" v="278" actId="20577"/>
        <pc:sldMkLst>
          <pc:docMk/>
          <pc:sldMk cId="2857006406" sldId="287"/>
        </pc:sldMkLst>
        <pc:spChg chg="add mod">
          <ac:chgData name="Neemias Informatica Lima" userId="b77af7bd85500281" providerId="LiveId" clId="{437C615A-EF0F-4AAB-96D3-9DB6931712EB}" dt="2023-07-28T19:59:47.036" v="69"/>
          <ac:spMkLst>
            <pc:docMk/>
            <pc:sldMk cId="2857006406" sldId="287"/>
            <ac:spMk id="2" creationId="{A5FBD2C8-2BBF-DC5F-0A5B-F36738B33763}"/>
          </ac:spMkLst>
        </pc:spChg>
        <pc:spChg chg="add mod">
          <ac:chgData name="Neemias Informatica Lima" userId="b77af7bd85500281" providerId="LiveId" clId="{437C615A-EF0F-4AAB-96D3-9DB6931712EB}" dt="2023-07-28T19:59:47.036" v="69"/>
          <ac:spMkLst>
            <pc:docMk/>
            <pc:sldMk cId="2857006406" sldId="287"/>
            <ac:spMk id="3" creationId="{0D748630-7D67-F3D4-0C8B-29834641EBC6}"/>
          </ac:spMkLst>
        </pc:spChg>
        <pc:spChg chg="del">
          <ac:chgData name="Neemias Informatica Lima" userId="b77af7bd85500281" providerId="LiveId" clId="{437C615A-EF0F-4AAB-96D3-9DB6931712EB}" dt="2023-07-28T19:59:46.675" v="68" actId="478"/>
          <ac:spMkLst>
            <pc:docMk/>
            <pc:sldMk cId="2857006406" sldId="287"/>
            <ac:spMk id="5" creationId="{2B00F267-066F-7535-7109-09A69C2D3597}"/>
          </ac:spMkLst>
        </pc:spChg>
        <pc:spChg chg="del">
          <ac:chgData name="Neemias Informatica Lima" userId="b77af7bd85500281" providerId="LiveId" clId="{437C615A-EF0F-4AAB-96D3-9DB6931712EB}" dt="2023-07-28T19:59:46.675" v="68" actId="478"/>
          <ac:spMkLst>
            <pc:docMk/>
            <pc:sldMk cId="2857006406" sldId="287"/>
            <ac:spMk id="6" creationId="{1F56FEFA-164F-586D-5152-FD4593B10281}"/>
          </ac:spMkLst>
        </pc:spChg>
        <pc:spChg chg="mod">
          <ac:chgData name="Neemias Informatica Lima" userId="b77af7bd85500281" providerId="LiveId" clId="{437C615A-EF0F-4AAB-96D3-9DB6931712EB}" dt="2023-07-28T20:13:59.109" v="278" actId="20577"/>
          <ac:spMkLst>
            <pc:docMk/>
            <pc:sldMk cId="2857006406" sldId="287"/>
            <ac:spMk id="16" creationId="{28D68641-D640-4BD7-9D5B-B3803DCCF9B3}"/>
          </ac:spMkLst>
        </pc:spChg>
        <pc:picChg chg="add mod">
          <ac:chgData name="Neemias Informatica Lima" userId="b77af7bd85500281" providerId="LiveId" clId="{437C615A-EF0F-4AAB-96D3-9DB6931712EB}" dt="2023-07-28T19:59:47.036" v="69"/>
          <ac:picMkLst>
            <pc:docMk/>
            <pc:sldMk cId="2857006406" sldId="287"/>
            <ac:picMk id="4" creationId="{424B56DA-CEAE-90CE-BBDF-30D052F94476}"/>
          </ac:picMkLst>
        </pc:picChg>
        <pc:picChg chg="del">
          <ac:chgData name="Neemias Informatica Lima" userId="b77af7bd85500281" providerId="LiveId" clId="{437C615A-EF0F-4AAB-96D3-9DB6931712EB}" dt="2023-07-28T19:59:46.675" v="68" actId="478"/>
          <ac:picMkLst>
            <pc:docMk/>
            <pc:sldMk cId="2857006406" sldId="287"/>
            <ac:picMk id="7" creationId="{9E344268-14F8-CCA9-1590-C99BBA8493C0}"/>
          </ac:picMkLst>
        </pc:picChg>
      </pc:sldChg>
      <pc:sldChg chg="addSp delSp modSp mod">
        <pc:chgData name="Neemias Informatica Lima" userId="b77af7bd85500281" providerId="LiveId" clId="{437C615A-EF0F-4AAB-96D3-9DB6931712EB}" dt="2023-07-28T20:02:40.476" v="101" actId="20577"/>
        <pc:sldMkLst>
          <pc:docMk/>
          <pc:sldMk cId="2630436816" sldId="288"/>
        </pc:sldMkLst>
        <pc:spChg chg="del">
          <ac:chgData name="Neemias Informatica Lima" userId="b77af7bd85500281" providerId="LiveId" clId="{437C615A-EF0F-4AAB-96D3-9DB6931712EB}" dt="2023-07-28T19:58:36.549" v="46" actId="478"/>
          <ac:spMkLst>
            <pc:docMk/>
            <pc:sldMk cId="2630436816" sldId="288"/>
            <ac:spMk id="2" creationId="{78760F34-E494-664A-EBF3-64BC10CA7014}"/>
          </ac:spMkLst>
        </pc:spChg>
        <pc:spChg chg="del">
          <ac:chgData name="Neemias Informatica Lima" userId="b77af7bd85500281" providerId="LiveId" clId="{437C615A-EF0F-4AAB-96D3-9DB6931712EB}" dt="2023-07-28T19:58:36.549" v="46" actId="478"/>
          <ac:spMkLst>
            <pc:docMk/>
            <pc:sldMk cId="2630436816" sldId="288"/>
            <ac:spMk id="3" creationId="{CC4230B2-2F5C-140E-36C2-E25BBA5D8B65}"/>
          </ac:spMkLst>
        </pc:spChg>
        <pc:spChg chg="add mod">
          <ac:chgData name="Neemias Informatica Lima" userId="b77af7bd85500281" providerId="LiveId" clId="{437C615A-EF0F-4AAB-96D3-9DB6931712EB}" dt="2023-07-28T19:58:39.105" v="47"/>
          <ac:spMkLst>
            <pc:docMk/>
            <pc:sldMk cId="2630436816" sldId="288"/>
            <ac:spMk id="5" creationId="{C973977F-081B-2C57-285F-854D7CAC8D2B}"/>
          </ac:spMkLst>
        </pc:spChg>
        <pc:spChg chg="add mod">
          <ac:chgData name="Neemias Informatica Lima" userId="b77af7bd85500281" providerId="LiveId" clId="{437C615A-EF0F-4AAB-96D3-9DB6931712EB}" dt="2023-07-28T19:58:39.105" v="47"/>
          <ac:spMkLst>
            <pc:docMk/>
            <pc:sldMk cId="2630436816" sldId="288"/>
            <ac:spMk id="6" creationId="{EFA4AA18-6C06-5D29-1D6B-F16056BFD4B8}"/>
          </ac:spMkLst>
        </pc:spChg>
        <pc:spChg chg="mod">
          <ac:chgData name="Neemias Informatica Lima" userId="b77af7bd85500281" providerId="LiveId" clId="{437C615A-EF0F-4AAB-96D3-9DB6931712EB}" dt="2023-07-28T20:02:40.476" v="101" actId="20577"/>
          <ac:spMkLst>
            <pc:docMk/>
            <pc:sldMk cId="2630436816" sldId="288"/>
            <ac:spMk id="13" creationId="{00000000-0000-0000-0000-000000000000}"/>
          </ac:spMkLst>
        </pc:spChg>
        <pc:spChg chg="mod">
          <ac:chgData name="Neemias Informatica Lima" userId="b77af7bd85500281" providerId="LiveId" clId="{437C615A-EF0F-4AAB-96D3-9DB6931712EB}" dt="2023-07-28T20:01:34.625" v="79"/>
          <ac:spMkLst>
            <pc:docMk/>
            <pc:sldMk cId="2630436816" sldId="288"/>
            <ac:spMk id="14" creationId="{00000000-0000-0000-0000-000000000000}"/>
          </ac:spMkLst>
        </pc:spChg>
        <pc:picChg chg="del">
          <ac:chgData name="Neemias Informatica Lima" userId="b77af7bd85500281" providerId="LiveId" clId="{437C615A-EF0F-4AAB-96D3-9DB6931712EB}" dt="2023-07-28T19:58:36.549" v="46" actId="478"/>
          <ac:picMkLst>
            <pc:docMk/>
            <pc:sldMk cId="2630436816" sldId="288"/>
            <ac:picMk id="4" creationId="{FD9A5D40-E3A2-B87D-29B7-EB13B11FD077}"/>
          </ac:picMkLst>
        </pc:picChg>
        <pc:picChg chg="add mod">
          <ac:chgData name="Neemias Informatica Lima" userId="b77af7bd85500281" providerId="LiveId" clId="{437C615A-EF0F-4AAB-96D3-9DB6931712EB}" dt="2023-07-28T19:58:39.105" v="47"/>
          <ac:picMkLst>
            <pc:docMk/>
            <pc:sldMk cId="2630436816" sldId="288"/>
            <ac:picMk id="7" creationId="{99559B0F-7AB6-2458-F0C3-6AD2AD7B4873}"/>
          </ac:picMkLst>
        </pc:picChg>
      </pc:sldChg>
      <pc:sldChg chg="addSp delSp modSp mod">
        <pc:chgData name="Neemias Informatica Lima" userId="b77af7bd85500281" providerId="LiveId" clId="{437C615A-EF0F-4AAB-96D3-9DB6931712EB}" dt="2023-07-28T20:05:34.060" v="146"/>
        <pc:sldMkLst>
          <pc:docMk/>
          <pc:sldMk cId="3032827026" sldId="289"/>
        </pc:sldMkLst>
        <pc:spChg chg="add mod">
          <ac:chgData name="Neemias Informatica Lima" userId="b77af7bd85500281" providerId="LiveId" clId="{437C615A-EF0F-4AAB-96D3-9DB6931712EB}" dt="2023-07-28T19:58:53.990" v="53"/>
          <ac:spMkLst>
            <pc:docMk/>
            <pc:sldMk cId="3032827026" sldId="289"/>
            <ac:spMk id="2" creationId="{282DF902-3ED6-97FD-B922-A21AA8181993}"/>
          </ac:spMkLst>
        </pc:spChg>
        <pc:spChg chg="add mod">
          <ac:chgData name="Neemias Informatica Lima" userId="b77af7bd85500281" providerId="LiveId" clId="{437C615A-EF0F-4AAB-96D3-9DB6931712EB}" dt="2023-07-28T19:58:53.990" v="53"/>
          <ac:spMkLst>
            <pc:docMk/>
            <pc:sldMk cId="3032827026" sldId="289"/>
            <ac:spMk id="3" creationId="{F6FBBC30-150A-D3B3-CB61-1DA5C020623E}"/>
          </ac:spMkLst>
        </pc:spChg>
        <pc:spChg chg="del">
          <ac:chgData name="Neemias Informatica Lima" userId="b77af7bd85500281" providerId="LiveId" clId="{437C615A-EF0F-4AAB-96D3-9DB6931712EB}" dt="2023-07-28T19:58:53.708" v="52" actId="478"/>
          <ac:spMkLst>
            <pc:docMk/>
            <pc:sldMk cId="3032827026" sldId="289"/>
            <ac:spMk id="5" creationId="{FF1E7AB3-50F3-2E5C-0BA3-BE7788BE9A23}"/>
          </ac:spMkLst>
        </pc:spChg>
        <pc:spChg chg="del">
          <ac:chgData name="Neemias Informatica Lima" userId="b77af7bd85500281" providerId="LiveId" clId="{437C615A-EF0F-4AAB-96D3-9DB6931712EB}" dt="2023-07-28T19:58:53.708" v="52" actId="478"/>
          <ac:spMkLst>
            <pc:docMk/>
            <pc:sldMk cId="3032827026" sldId="289"/>
            <ac:spMk id="6" creationId="{3994DCF2-2D5A-E570-44CC-73FE4C572A72}"/>
          </ac:spMkLst>
        </pc:spChg>
        <pc:spChg chg="mod">
          <ac:chgData name="Neemias Informatica Lima" userId="b77af7bd85500281" providerId="LiveId" clId="{437C615A-EF0F-4AAB-96D3-9DB6931712EB}" dt="2023-07-28T20:05:34.060" v="146"/>
          <ac:spMkLst>
            <pc:docMk/>
            <pc:sldMk cId="3032827026" sldId="289"/>
            <ac:spMk id="12" creationId="{A64B78EF-EDA8-421A-88C9-45544BBCA9D1}"/>
          </ac:spMkLst>
        </pc:spChg>
        <pc:spChg chg="mod">
          <ac:chgData name="Neemias Informatica Lima" userId="b77af7bd85500281" providerId="LiveId" clId="{437C615A-EF0F-4AAB-96D3-9DB6931712EB}" dt="2023-07-28T20:03:35.890" v="117"/>
          <ac:spMkLst>
            <pc:docMk/>
            <pc:sldMk cId="3032827026" sldId="289"/>
            <ac:spMk id="14" creationId="{00000000-0000-0000-0000-000000000000}"/>
          </ac:spMkLst>
        </pc:spChg>
        <pc:picChg chg="add mod">
          <ac:chgData name="Neemias Informatica Lima" userId="b77af7bd85500281" providerId="LiveId" clId="{437C615A-EF0F-4AAB-96D3-9DB6931712EB}" dt="2023-07-28T19:58:53.990" v="53"/>
          <ac:picMkLst>
            <pc:docMk/>
            <pc:sldMk cId="3032827026" sldId="289"/>
            <ac:picMk id="4" creationId="{1AE2EC4B-C494-D883-18F9-49A5A6D983D1}"/>
          </ac:picMkLst>
        </pc:picChg>
        <pc:picChg chg="del">
          <ac:chgData name="Neemias Informatica Lima" userId="b77af7bd85500281" providerId="LiveId" clId="{437C615A-EF0F-4AAB-96D3-9DB6931712EB}" dt="2023-07-28T19:58:53.708" v="52" actId="478"/>
          <ac:picMkLst>
            <pc:docMk/>
            <pc:sldMk cId="3032827026" sldId="289"/>
            <ac:picMk id="7" creationId="{6818DBDA-723B-C874-995A-A75CA2EBB608}"/>
          </ac:picMkLst>
        </pc:picChg>
      </pc:sldChg>
      <pc:sldChg chg="addSp delSp modSp mod">
        <pc:chgData name="Neemias Informatica Lima" userId="b77af7bd85500281" providerId="LiveId" clId="{437C615A-EF0F-4AAB-96D3-9DB6931712EB}" dt="2023-07-28T20:08:11.750" v="190" actId="313"/>
        <pc:sldMkLst>
          <pc:docMk/>
          <pc:sldMk cId="3772032319" sldId="290"/>
        </pc:sldMkLst>
        <pc:spChg chg="add mod">
          <ac:chgData name="Neemias Informatica Lima" userId="b77af7bd85500281" providerId="LiveId" clId="{437C615A-EF0F-4AAB-96D3-9DB6931712EB}" dt="2023-07-28T19:59:04.044" v="57"/>
          <ac:spMkLst>
            <pc:docMk/>
            <pc:sldMk cId="3772032319" sldId="290"/>
            <ac:spMk id="2" creationId="{FC9A8792-BEE8-4C9B-0578-E1565BB2A262}"/>
          </ac:spMkLst>
        </pc:spChg>
        <pc:spChg chg="add mod">
          <ac:chgData name="Neemias Informatica Lima" userId="b77af7bd85500281" providerId="LiveId" clId="{437C615A-EF0F-4AAB-96D3-9DB6931712EB}" dt="2023-07-28T19:59:04.044" v="57"/>
          <ac:spMkLst>
            <pc:docMk/>
            <pc:sldMk cId="3772032319" sldId="290"/>
            <ac:spMk id="3" creationId="{CB43F149-6F5F-14EF-7D50-1078250EFC64}"/>
          </ac:spMkLst>
        </pc:spChg>
        <pc:spChg chg="del">
          <ac:chgData name="Neemias Informatica Lima" userId="b77af7bd85500281" providerId="LiveId" clId="{437C615A-EF0F-4AAB-96D3-9DB6931712EB}" dt="2023-07-28T19:59:03.450" v="56" actId="478"/>
          <ac:spMkLst>
            <pc:docMk/>
            <pc:sldMk cId="3772032319" sldId="290"/>
            <ac:spMk id="5" creationId="{8E4C660B-B0D4-E018-7078-A04F25F613B2}"/>
          </ac:spMkLst>
        </pc:spChg>
        <pc:spChg chg="del">
          <ac:chgData name="Neemias Informatica Lima" userId="b77af7bd85500281" providerId="LiveId" clId="{437C615A-EF0F-4AAB-96D3-9DB6931712EB}" dt="2023-07-28T19:59:03.450" v="56" actId="478"/>
          <ac:spMkLst>
            <pc:docMk/>
            <pc:sldMk cId="3772032319" sldId="290"/>
            <ac:spMk id="6" creationId="{90ED951B-5005-6C89-C8C5-550EF28F58A9}"/>
          </ac:spMkLst>
        </pc:spChg>
        <pc:spChg chg="mod">
          <ac:chgData name="Neemias Informatica Lima" userId="b77af7bd85500281" providerId="LiveId" clId="{437C615A-EF0F-4AAB-96D3-9DB6931712EB}" dt="2023-07-28T20:08:11.750" v="190" actId="313"/>
          <ac:spMkLst>
            <pc:docMk/>
            <pc:sldMk cId="3772032319" sldId="290"/>
            <ac:spMk id="12" creationId="{8D5A143D-15FB-4DFE-B0EC-FEEB77A92B2C}"/>
          </ac:spMkLst>
        </pc:spChg>
        <pc:spChg chg="mod">
          <ac:chgData name="Neemias Informatica Lima" userId="b77af7bd85500281" providerId="LiveId" clId="{437C615A-EF0F-4AAB-96D3-9DB6931712EB}" dt="2023-07-28T20:05:54.608" v="160"/>
          <ac:spMkLst>
            <pc:docMk/>
            <pc:sldMk cId="3772032319" sldId="290"/>
            <ac:spMk id="14" creationId="{00000000-0000-0000-0000-000000000000}"/>
          </ac:spMkLst>
        </pc:spChg>
        <pc:picChg chg="add mod">
          <ac:chgData name="Neemias Informatica Lima" userId="b77af7bd85500281" providerId="LiveId" clId="{437C615A-EF0F-4AAB-96D3-9DB6931712EB}" dt="2023-07-28T19:59:04.044" v="57"/>
          <ac:picMkLst>
            <pc:docMk/>
            <pc:sldMk cId="3772032319" sldId="290"/>
            <ac:picMk id="4" creationId="{C41CD065-1B3B-7204-B8C9-3CDD5EAAEA20}"/>
          </ac:picMkLst>
        </pc:picChg>
        <pc:picChg chg="del">
          <ac:chgData name="Neemias Informatica Lima" userId="b77af7bd85500281" providerId="LiveId" clId="{437C615A-EF0F-4AAB-96D3-9DB6931712EB}" dt="2023-07-28T19:59:03.450" v="56" actId="478"/>
          <ac:picMkLst>
            <pc:docMk/>
            <pc:sldMk cId="3772032319" sldId="290"/>
            <ac:picMk id="7" creationId="{891343D5-FAD4-5225-69BC-732009CFB8FD}"/>
          </ac:picMkLst>
        </pc:picChg>
      </pc:sldChg>
      <pc:sldChg chg="addSp delSp modSp mod">
        <pc:chgData name="Neemias Informatica Lima" userId="b77af7bd85500281" providerId="LiveId" clId="{437C615A-EF0F-4AAB-96D3-9DB6931712EB}" dt="2023-07-28T20:09:48.999" v="229"/>
        <pc:sldMkLst>
          <pc:docMk/>
          <pc:sldMk cId="1768216317" sldId="291"/>
        </pc:sldMkLst>
        <pc:spChg chg="add mod">
          <ac:chgData name="Neemias Informatica Lima" userId="b77af7bd85500281" providerId="LiveId" clId="{437C615A-EF0F-4AAB-96D3-9DB6931712EB}" dt="2023-07-28T19:59:22.521" v="61"/>
          <ac:spMkLst>
            <pc:docMk/>
            <pc:sldMk cId="1768216317" sldId="291"/>
            <ac:spMk id="2" creationId="{E5DF0B47-3BA2-0078-4B58-3CB15A757A7A}"/>
          </ac:spMkLst>
        </pc:spChg>
        <pc:spChg chg="add mod">
          <ac:chgData name="Neemias Informatica Lima" userId="b77af7bd85500281" providerId="LiveId" clId="{437C615A-EF0F-4AAB-96D3-9DB6931712EB}" dt="2023-07-28T19:59:22.521" v="61"/>
          <ac:spMkLst>
            <pc:docMk/>
            <pc:sldMk cId="1768216317" sldId="291"/>
            <ac:spMk id="3" creationId="{07FAA890-AA37-4445-300A-89BD35B04302}"/>
          </ac:spMkLst>
        </pc:spChg>
        <pc:spChg chg="del">
          <ac:chgData name="Neemias Informatica Lima" userId="b77af7bd85500281" providerId="LiveId" clId="{437C615A-EF0F-4AAB-96D3-9DB6931712EB}" dt="2023-07-28T19:59:22.191" v="60" actId="478"/>
          <ac:spMkLst>
            <pc:docMk/>
            <pc:sldMk cId="1768216317" sldId="291"/>
            <ac:spMk id="5" creationId="{B4E9971A-D609-3CCF-96BC-7DDCF660604B}"/>
          </ac:spMkLst>
        </pc:spChg>
        <pc:spChg chg="del">
          <ac:chgData name="Neemias Informatica Lima" userId="b77af7bd85500281" providerId="LiveId" clId="{437C615A-EF0F-4AAB-96D3-9DB6931712EB}" dt="2023-07-28T19:59:22.191" v="60" actId="478"/>
          <ac:spMkLst>
            <pc:docMk/>
            <pc:sldMk cId="1768216317" sldId="291"/>
            <ac:spMk id="6" creationId="{D315DC1D-5D04-6D29-107A-3F72C6AF4496}"/>
          </ac:spMkLst>
        </pc:spChg>
        <pc:spChg chg="mod">
          <ac:chgData name="Neemias Informatica Lima" userId="b77af7bd85500281" providerId="LiveId" clId="{437C615A-EF0F-4AAB-96D3-9DB6931712EB}" dt="2023-07-28T20:09:48.999" v="229"/>
          <ac:spMkLst>
            <pc:docMk/>
            <pc:sldMk cId="1768216317" sldId="291"/>
            <ac:spMk id="12" creationId="{FD5EC092-AC81-4728-9A45-4C4BB5B95C65}"/>
          </ac:spMkLst>
        </pc:spChg>
        <pc:spChg chg="mod">
          <ac:chgData name="Neemias Informatica Lima" userId="b77af7bd85500281" providerId="LiveId" clId="{437C615A-EF0F-4AAB-96D3-9DB6931712EB}" dt="2023-07-28T20:08:38.994" v="200"/>
          <ac:spMkLst>
            <pc:docMk/>
            <pc:sldMk cId="1768216317" sldId="291"/>
            <ac:spMk id="14" creationId="{00000000-0000-0000-0000-000000000000}"/>
          </ac:spMkLst>
        </pc:spChg>
        <pc:picChg chg="add mod">
          <ac:chgData name="Neemias Informatica Lima" userId="b77af7bd85500281" providerId="LiveId" clId="{437C615A-EF0F-4AAB-96D3-9DB6931712EB}" dt="2023-07-28T19:59:22.521" v="61"/>
          <ac:picMkLst>
            <pc:docMk/>
            <pc:sldMk cId="1768216317" sldId="291"/>
            <ac:picMk id="4" creationId="{E3871B53-2798-2A37-8DDC-A23702D06E88}"/>
          </ac:picMkLst>
        </pc:picChg>
        <pc:picChg chg="del">
          <ac:chgData name="Neemias Informatica Lima" userId="b77af7bd85500281" providerId="LiveId" clId="{437C615A-EF0F-4AAB-96D3-9DB6931712EB}" dt="2023-07-28T19:59:22.191" v="60" actId="478"/>
          <ac:picMkLst>
            <pc:docMk/>
            <pc:sldMk cId="1768216317" sldId="291"/>
            <ac:picMk id="7" creationId="{5008A26C-7020-BF19-A88D-EE1E61578F90}"/>
          </ac:picMkLst>
        </pc:picChg>
      </pc:sldChg>
      <pc:sldChg chg="addSp delSp modSp mod">
        <pc:chgData name="Neemias Informatica Lima" userId="b77af7bd85500281" providerId="LiveId" clId="{437C615A-EF0F-4AAB-96D3-9DB6931712EB}" dt="2023-07-28T20:13:03.739" v="265"/>
        <pc:sldMkLst>
          <pc:docMk/>
          <pc:sldMk cId="3757265641" sldId="292"/>
        </pc:sldMkLst>
        <pc:spChg chg="add mod">
          <ac:chgData name="Neemias Informatica Lima" userId="b77af7bd85500281" providerId="LiveId" clId="{437C615A-EF0F-4AAB-96D3-9DB6931712EB}" dt="2023-07-28T19:59:32.748" v="65"/>
          <ac:spMkLst>
            <pc:docMk/>
            <pc:sldMk cId="3757265641" sldId="292"/>
            <ac:spMk id="2" creationId="{F78353CF-707A-9102-8705-3A075287E00D}"/>
          </ac:spMkLst>
        </pc:spChg>
        <pc:spChg chg="add mod">
          <ac:chgData name="Neemias Informatica Lima" userId="b77af7bd85500281" providerId="LiveId" clId="{437C615A-EF0F-4AAB-96D3-9DB6931712EB}" dt="2023-07-28T19:59:32.748" v="65"/>
          <ac:spMkLst>
            <pc:docMk/>
            <pc:sldMk cId="3757265641" sldId="292"/>
            <ac:spMk id="3" creationId="{AF218A58-7EDC-D5EF-837E-72BC4A91CAFE}"/>
          </ac:spMkLst>
        </pc:spChg>
        <pc:spChg chg="del">
          <ac:chgData name="Neemias Informatica Lima" userId="b77af7bd85500281" providerId="LiveId" clId="{437C615A-EF0F-4AAB-96D3-9DB6931712EB}" dt="2023-07-28T19:59:32.434" v="64" actId="478"/>
          <ac:spMkLst>
            <pc:docMk/>
            <pc:sldMk cId="3757265641" sldId="292"/>
            <ac:spMk id="5" creationId="{42FBE97D-09D0-B110-5CE8-D57D8CD02936}"/>
          </ac:spMkLst>
        </pc:spChg>
        <pc:spChg chg="del">
          <ac:chgData name="Neemias Informatica Lima" userId="b77af7bd85500281" providerId="LiveId" clId="{437C615A-EF0F-4AAB-96D3-9DB6931712EB}" dt="2023-07-28T19:59:32.434" v="64" actId="478"/>
          <ac:spMkLst>
            <pc:docMk/>
            <pc:sldMk cId="3757265641" sldId="292"/>
            <ac:spMk id="6" creationId="{59056CBD-6E5F-9412-C648-F9F4985EFE97}"/>
          </ac:spMkLst>
        </pc:spChg>
        <pc:spChg chg="mod">
          <ac:chgData name="Neemias Informatica Lima" userId="b77af7bd85500281" providerId="LiveId" clId="{437C615A-EF0F-4AAB-96D3-9DB6931712EB}" dt="2023-07-28T20:13:03.739" v="265"/>
          <ac:spMkLst>
            <pc:docMk/>
            <pc:sldMk cId="3757265641" sldId="292"/>
            <ac:spMk id="12" creationId="{1EC42BAA-B890-43DD-B4F0-9AB5685AF2FE}"/>
          </ac:spMkLst>
        </pc:spChg>
        <pc:spChg chg="mod">
          <ac:chgData name="Neemias Informatica Lima" userId="b77af7bd85500281" providerId="LiveId" clId="{437C615A-EF0F-4AAB-96D3-9DB6931712EB}" dt="2023-07-28T20:10:39.109" v="237"/>
          <ac:spMkLst>
            <pc:docMk/>
            <pc:sldMk cId="3757265641" sldId="292"/>
            <ac:spMk id="14" creationId="{00000000-0000-0000-0000-000000000000}"/>
          </ac:spMkLst>
        </pc:spChg>
        <pc:picChg chg="add mod">
          <ac:chgData name="Neemias Informatica Lima" userId="b77af7bd85500281" providerId="LiveId" clId="{437C615A-EF0F-4AAB-96D3-9DB6931712EB}" dt="2023-07-28T19:59:32.748" v="65"/>
          <ac:picMkLst>
            <pc:docMk/>
            <pc:sldMk cId="3757265641" sldId="292"/>
            <ac:picMk id="4" creationId="{C8586060-6EF0-F254-21B7-F38C7A3CCBC6}"/>
          </ac:picMkLst>
        </pc:picChg>
        <pc:picChg chg="del">
          <ac:chgData name="Neemias Informatica Lima" userId="b77af7bd85500281" providerId="LiveId" clId="{437C615A-EF0F-4AAB-96D3-9DB6931712EB}" dt="2023-07-28T19:59:32.434" v="64" actId="478"/>
          <ac:picMkLst>
            <pc:docMk/>
            <pc:sldMk cId="3757265641" sldId="292"/>
            <ac:picMk id="7" creationId="{1A23671B-548C-5966-FC52-A167C3EA3EB5}"/>
          </ac:picMkLst>
        </pc:picChg>
      </pc:sldChg>
      <pc:sldChg chg="addSp delSp modSp mod">
        <pc:chgData name="Neemias Informatica Lima" userId="b77af7bd85500281" providerId="LiveId" clId="{437C615A-EF0F-4AAB-96D3-9DB6931712EB}" dt="2023-07-28T20:13:29.292" v="271" actId="313"/>
        <pc:sldMkLst>
          <pc:docMk/>
          <pc:sldMk cId="3114938747" sldId="293"/>
        </pc:sldMkLst>
        <pc:spChg chg="add mod">
          <ac:chgData name="Neemias Informatica Lima" userId="b77af7bd85500281" providerId="LiveId" clId="{437C615A-EF0F-4AAB-96D3-9DB6931712EB}" dt="2023-07-28T19:59:41.217" v="67"/>
          <ac:spMkLst>
            <pc:docMk/>
            <pc:sldMk cId="3114938747" sldId="293"/>
            <ac:spMk id="2" creationId="{AF4AD779-D7A3-98B1-5153-17F553181562}"/>
          </ac:spMkLst>
        </pc:spChg>
        <pc:spChg chg="add mod">
          <ac:chgData name="Neemias Informatica Lima" userId="b77af7bd85500281" providerId="LiveId" clId="{437C615A-EF0F-4AAB-96D3-9DB6931712EB}" dt="2023-07-28T19:59:41.217" v="67"/>
          <ac:spMkLst>
            <pc:docMk/>
            <pc:sldMk cId="3114938747" sldId="293"/>
            <ac:spMk id="3" creationId="{60166397-6BC5-F41D-E8EE-643624EED15B}"/>
          </ac:spMkLst>
        </pc:spChg>
        <pc:spChg chg="del">
          <ac:chgData name="Neemias Informatica Lima" userId="b77af7bd85500281" providerId="LiveId" clId="{437C615A-EF0F-4AAB-96D3-9DB6931712EB}" dt="2023-07-28T19:59:40.924" v="66" actId="478"/>
          <ac:spMkLst>
            <pc:docMk/>
            <pc:sldMk cId="3114938747" sldId="293"/>
            <ac:spMk id="5" creationId="{A78A5001-52ED-6376-F8AB-8E5A9FE6B7DF}"/>
          </ac:spMkLst>
        </pc:spChg>
        <pc:spChg chg="del">
          <ac:chgData name="Neemias Informatica Lima" userId="b77af7bd85500281" providerId="LiveId" clId="{437C615A-EF0F-4AAB-96D3-9DB6931712EB}" dt="2023-07-28T19:59:40.924" v="66" actId="478"/>
          <ac:spMkLst>
            <pc:docMk/>
            <pc:sldMk cId="3114938747" sldId="293"/>
            <ac:spMk id="6" creationId="{EA0AF631-EEA4-9CD8-6716-0848E1F96E27}"/>
          </ac:spMkLst>
        </pc:spChg>
        <pc:spChg chg="mod">
          <ac:chgData name="Neemias Informatica Lima" userId="b77af7bd85500281" providerId="LiveId" clId="{437C615A-EF0F-4AAB-96D3-9DB6931712EB}" dt="2023-07-28T20:13:29.292" v="271" actId="313"/>
          <ac:spMkLst>
            <pc:docMk/>
            <pc:sldMk cId="3114938747" sldId="293"/>
            <ac:spMk id="16" creationId="{CFC8B9D9-C6ED-4706-A104-65D118A5B7F9}"/>
          </ac:spMkLst>
        </pc:spChg>
        <pc:picChg chg="add mod">
          <ac:chgData name="Neemias Informatica Lima" userId="b77af7bd85500281" providerId="LiveId" clId="{437C615A-EF0F-4AAB-96D3-9DB6931712EB}" dt="2023-07-28T19:59:41.217" v="67"/>
          <ac:picMkLst>
            <pc:docMk/>
            <pc:sldMk cId="3114938747" sldId="293"/>
            <ac:picMk id="4" creationId="{4F55D130-F452-9BF8-27C3-372F07942C2D}"/>
          </ac:picMkLst>
        </pc:picChg>
        <pc:picChg chg="del">
          <ac:chgData name="Neemias Informatica Lima" userId="b77af7bd85500281" providerId="LiveId" clId="{437C615A-EF0F-4AAB-96D3-9DB6931712EB}" dt="2023-07-28T19:59:40.924" v="66" actId="478"/>
          <ac:picMkLst>
            <pc:docMk/>
            <pc:sldMk cId="3114938747" sldId="293"/>
            <ac:picMk id="7" creationId="{77F524FD-950E-2603-23EC-374FAF160FE7}"/>
          </ac:picMkLst>
        </pc:picChg>
      </pc:sldChg>
    </pc:docChg>
  </pc:docChgLst>
  <pc:docChgLst>
    <pc:chgData name="Neemias Informatica Lima" userId="b77af7bd85500281" providerId="LiveId" clId="{35A047DD-0E38-4909-8234-0287E571B524}"/>
    <pc:docChg chg="undo redo custSel modSld">
      <pc:chgData name="Neemias Informatica Lima" userId="b77af7bd85500281" providerId="LiveId" clId="{35A047DD-0E38-4909-8234-0287E571B524}" dt="2023-08-02T00:18:45.192" v="247" actId="20577"/>
      <pc:docMkLst>
        <pc:docMk/>
      </pc:docMkLst>
      <pc:sldChg chg="addSp delSp modSp mod">
        <pc:chgData name="Neemias Informatica Lima" userId="b77af7bd85500281" providerId="LiveId" clId="{35A047DD-0E38-4909-8234-0287E571B524}" dt="2023-08-02T00:07:45.179" v="28"/>
        <pc:sldMkLst>
          <pc:docMk/>
          <pc:sldMk cId="2232331225" sldId="280"/>
        </pc:sldMkLst>
        <pc:spChg chg="mod">
          <ac:chgData name="Neemias Informatica Lima" userId="b77af7bd85500281" providerId="LiveId" clId="{35A047DD-0E38-4909-8234-0287E571B524}" dt="2023-08-02T00:06:29.385" v="4"/>
          <ac:spMkLst>
            <pc:docMk/>
            <pc:sldMk cId="2232331225" sldId="280"/>
            <ac:spMk id="6" creationId="{00000000-0000-0000-0000-000000000000}"/>
          </ac:spMkLst>
        </pc:spChg>
        <pc:spChg chg="mod">
          <ac:chgData name="Neemias Informatica Lima" userId="b77af7bd85500281" providerId="LiveId" clId="{35A047DD-0E38-4909-8234-0287E571B524}" dt="2023-08-02T00:06:39.797" v="11" actId="20577"/>
          <ac:spMkLst>
            <pc:docMk/>
            <pc:sldMk cId="2232331225" sldId="280"/>
            <ac:spMk id="7" creationId="{00000000-0000-0000-0000-000000000000}"/>
          </ac:spMkLst>
        </pc:spChg>
        <pc:spChg chg="mod">
          <ac:chgData name="Neemias Informatica Lima" userId="b77af7bd85500281" providerId="LiveId" clId="{35A047DD-0E38-4909-8234-0287E571B524}" dt="2023-08-02T00:06:56.518" v="15" actId="6549"/>
          <ac:spMkLst>
            <pc:docMk/>
            <pc:sldMk cId="2232331225" sldId="280"/>
            <ac:spMk id="9" creationId="{00000000-0000-0000-0000-000000000000}"/>
          </ac:spMkLst>
        </pc:spChg>
        <pc:spChg chg="mod">
          <ac:chgData name="Neemias Informatica Lima" userId="b77af7bd85500281" providerId="LiveId" clId="{35A047DD-0E38-4909-8234-0287E571B524}" dt="2023-08-02T00:06:34.253" v="7" actId="20577"/>
          <ac:spMkLst>
            <pc:docMk/>
            <pc:sldMk cId="2232331225" sldId="280"/>
            <ac:spMk id="11" creationId="{00000000-0000-0000-0000-000000000000}"/>
          </ac:spMkLst>
        </pc:spChg>
        <pc:spChg chg="mod">
          <ac:chgData name="Neemias Informatica Lima" userId="b77af7bd85500281" providerId="LiveId" clId="{35A047DD-0E38-4909-8234-0287E571B524}" dt="2023-08-02T00:07:12.406" v="20" actId="6549"/>
          <ac:spMkLst>
            <pc:docMk/>
            <pc:sldMk cId="2232331225" sldId="280"/>
            <ac:spMk id="16" creationId="{00000000-0000-0000-0000-000000000000}"/>
          </ac:spMkLst>
        </pc:spChg>
        <pc:picChg chg="del">
          <ac:chgData name="Neemias Informatica Lima" userId="b77af7bd85500281" providerId="LiveId" clId="{35A047DD-0E38-4909-8234-0287E571B524}" dt="2023-08-02T00:06:32.397" v="5" actId="478"/>
          <ac:picMkLst>
            <pc:docMk/>
            <pc:sldMk cId="2232331225" sldId="280"/>
            <ac:picMk id="3" creationId="{0315EFD2-7648-A3A3-D16F-2082942FCC09}"/>
          </ac:picMkLst>
        </pc:picChg>
        <pc:picChg chg="add mod">
          <ac:chgData name="Neemias Informatica Lima" userId="b77af7bd85500281" providerId="LiveId" clId="{35A047DD-0E38-4909-8234-0287E571B524}" dt="2023-08-02T00:07:45.179" v="28"/>
          <ac:picMkLst>
            <pc:docMk/>
            <pc:sldMk cId="2232331225" sldId="280"/>
            <ac:picMk id="8" creationId="{C455B4A1-2E53-F8A2-1497-7CAB4F6B705D}"/>
          </ac:picMkLst>
        </pc:picChg>
      </pc:sldChg>
      <pc:sldChg chg="addSp delSp modSp mod">
        <pc:chgData name="Neemias Informatica Lima" userId="b77af7bd85500281" providerId="LiveId" clId="{35A047DD-0E38-4909-8234-0287E571B524}" dt="2023-08-02T00:10:06.367" v="73" actId="20577"/>
        <pc:sldMkLst>
          <pc:docMk/>
          <pc:sldMk cId="2103443556" sldId="281"/>
        </pc:sldMkLst>
        <pc:spChg chg="mod">
          <ac:chgData name="Neemias Informatica Lima" userId="b77af7bd85500281" providerId="LiveId" clId="{35A047DD-0E38-4909-8234-0287E571B524}" dt="2023-08-02T00:10:06.367" v="73" actId="20577"/>
          <ac:spMkLst>
            <pc:docMk/>
            <pc:sldMk cId="2103443556" sldId="281"/>
            <ac:spMk id="8" creationId="{00000000-0000-0000-0000-000000000000}"/>
          </ac:spMkLst>
        </pc:spChg>
        <pc:spChg chg="mod">
          <ac:chgData name="Neemias Informatica Lima" userId="b77af7bd85500281" providerId="LiveId" clId="{35A047DD-0E38-4909-8234-0287E571B524}" dt="2023-08-02T00:07:54.337" v="31" actId="20577"/>
          <ac:spMkLst>
            <pc:docMk/>
            <pc:sldMk cId="2103443556" sldId="281"/>
            <ac:spMk id="11" creationId="{00000000-0000-0000-0000-000000000000}"/>
          </ac:spMkLst>
        </pc:spChg>
        <pc:spChg chg="mod">
          <ac:chgData name="Neemias Informatica Lima" userId="b77af7bd85500281" providerId="LiveId" clId="{35A047DD-0E38-4909-8234-0287E571B524}" dt="2023-08-02T00:08:19.302" v="41"/>
          <ac:spMkLst>
            <pc:docMk/>
            <pc:sldMk cId="2103443556" sldId="281"/>
            <ac:spMk id="18" creationId="{00000000-0000-0000-0000-000000000000}"/>
          </ac:spMkLst>
        </pc:spChg>
        <pc:picChg chg="del">
          <ac:chgData name="Neemias Informatica Lima" userId="b77af7bd85500281" providerId="LiveId" clId="{35A047DD-0E38-4909-8234-0287E571B524}" dt="2023-08-02T00:07:51.089" v="29" actId="478"/>
          <ac:picMkLst>
            <pc:docMk/>
            <pc:sldMk cId="2103443556" sldId="281"/>
            <ac:picMk id="2" creationId="{DE71F184-394A-118A-ACA4-F9793A0B2731}"/>
          </ac:picMkLst>
        </pc:picChg>
        <pc:picChg chg="add mod">
          <ac:chgData name="Neemias Informatica Lima" userId="b77af7bd85500281" providerId="LiveId" clId="{35A047DD-0E38-4909-8234-0287E571B524}" dt="2023-08-02T00:08:09.735" v="36" actId="1076"/>
          <ac:picMkLst>
            <pc:docMk/>
            <pc:sldMk cId="2103443556" sldId="281"/>
            <ac:picMk id="3" creationId="{0A31CBFD-723A-75C1-3515-D1778BE7F89E}"/>
          </ac:picMkLst>
        </pc:picChg>
      </pc:sldChg>
      <pc:sldChg chg="addSp delSp modSp mod">
        <pc:chgData name="Neemias Informatica Lima" userId="b77af7bd85500281" providerId="LiveId" clId="{35A047DD-0E38-4909-8234-0287E571B524}" dt="2023-08-02T00:18:45.192" v="247" actId="20577"/>
        <pc:sldMkLst>
          <pc:docMk/>
          <pc:sldMk cId="3683219421" sldId="282"/>
        </pc:sldMkLst>
        <pc:spChg chg="del">
          <ac:chgData name="Neemias Informatica Lima" userId="b77af7bd85500281" providerId="LiveId" clId="{35A047DD-0E38-4909-8234-0287E571B524}" dt="2023-08-02T00:08:37.189" v="44" actId="478"/>
          <ac:spMkLst>
            <pc:docMk/>
            <pc:sldMk cId="3683219421" sldId="282"/>
            <ac:spMk id="2" creationId="{D6B35AF7-DD6C-8E1F-CD47-62D0F404B79E}"/>
          </ac:spMkLst>
        </pc:spChg>
        <pc:spChg chg="del">
          <ac:chgData name="Neemias Informatica Lima" userId="b77af7bd85500281" providerId="LiveId" clId="{35A047DD-0E38-4909-8234-0287E571B524}" dt="2023-08-02T00:08:37.189" v="44" actId="478"/>
          <ac:spMkLst>
            <pc:docMk/>
            <pc:sldMk cId="3683219421" sldId="282"/>
            <ac:spMk id="4" creationId="{D2AEC37F-0F07-CEB4-C4FD-FB65D34A74FD}"/>
          </ac:spMkLst>
        </pc:spChg>
        <pc:spChg chg="add mod">
          <ac:chgData name="Neemias Informatica Lima" userId="b77af7bd85500281" providerId="LiveId" clId="{35A047DD-0E38-4909-8234-0287E571B524}" dt="2023-08-02T00:08:37.515" v="45"/>
          <ac:spMkLst>
            <pc:docMk/>
            <pc:sldMk cId="3683219421" sldId="282"/>
            <ac:spMk id="6" creationId="{D4B6780B-B030-DFDB-8BD9-56FFFC75EC80}"/>
          </ac:spMkLst>
        </pc:spChg>
        <pc:spChg chg="add mod">
          <ac:chgData name="Neemias Informatica Lima" userId="b77af7bd85500281" providerId="LiveId" clId="{35A047DD-0E38-4909-8234-0287E571B524}" dt="2023-08-02T00:08:37.515" v="45"/>
          <ac:spMkLst>
            <pc:docMk/>
            <pc:sldMk cId="3683219421" sldId="282"/>
            <ac:spMk id="7" creationId="{9CE39255-B611-B0C7-A79A-030DFB9E172E}"/>
          </ac:spMkLst>
        </pc:spChg>
        <pc:spChg chg="mod">
          <ac:chgData name="Neemias Informatica Lima" userId="b77af7bd85500281" providerId="LiveId" clId="{35A047DD-0E38-4909-8234-0287E571B524}" dt="2023-08-02T00:18:45.192" v="247" actId="20577"/>
          <ac:spMkLst>
            <pc:docMk/>
            <pc:sldMk cId="3683219421" sldId="282"/>
            <ac:spMk id="12" creationId="{00000000-0000-0000-0000-000000000000}"/>
          </ac:spMkLst>
        </pc:spChg>
        <pc:spChg chg="mod">
          <ac:chgData name="Neemias Informatica Lima" userId="b77af7bd85500281" providerId="LiveId" clId="{35A047DD-0E38-4909-8234-0287E571B524}" dt="2023-08-02T00:10:20.978" v="83"/>
          <ac:spMkLst>
            <pc:docMk/>
            <pc:sldMk cId="3683219421" sldId="282"/>
            <ac:spMk id="14" creationId="{00000000-0000-0000-0000-000000000000}"/>
          </ac:spMkLst>
        </pc:spChg>
        <pc:picChg chg="del">
          <ac:chgData name="Neemias Informatica Lima" userId="b77af7bd85500281" providerId="LiveId" clId="{35A047DD-0E38-4909-8234-0287E571B524}" dt="2023-08-02T00:08:37.189" v="44" actId="478"/>
          <ac:picMkLst>
            <pc:docMk/>
            <pc:sldMk cId="3683219421" sldId="282"/>
            <ac:picMk id="5" creationId="{79418705-3E69-D9E1-D75E-FDFB6D48E134}"/>
          </ac:picMkLst>
        </pc:picChg>
        <pc:picChg chg="add mod">
          <ac:chgData name="Neemias Informatica Lima" userId="b77af7bd85500281" providerId="LiveId" clId="{35A047DD-0E38-4909-8234-0287E571B524}" dt="2023-08-02T00:08:37.515" v="45"/>
          <ac:picMkLst>
            <pc:docMk/>
            <pc:sldMk cId="3683219421" sldId="282"/>
            <ac:picMk id="8" creationId="{C1B1E8AA-53C1-6DCA-F144-069752B27B6E}"/>
          </ac:picMkLst>
        </pc:picChg>
      </pc:sldChg>
      <pc:sldChg chg="addSp delSp modSp mod">
        <pc:chgData name="Neemias Informatica Lima" userId="b77af7bd85500281" providerId="LiveId" clId="{35A047DD-0E38-4909-8234-0287E571B524}" dt="2023-08-02T00:12:00.250" v="118" actId="20577"/>
        <pc:sldMkLst>
          <pc:docMk/>
          <pc:sldMk cId="3902406419" sldId="283"/>
        </pc:sldMkLst>
        <pc:spChg chg="del">
          <ac:chgData name="Neemias Informatica Lima" userId="b77af7bd85500281" providerId="LiveId" clId="{35A047DD-0E38-4909-8234-0287E571B524}" dt="2023-08-02T00:08:42.233" v="46" actId="478"/>
          <ac:spMkLst>
            <pc:docMk/>
            <pc:sldMk cId="3902406419" sldId="283"/>
            <ac:spMk id="2" creationId="{B7BE01E2-26C5-5000-6D9C-1110B89834BF}"/>
          </ac:spMkLst>
        </pc:spChg>
        <pc:spChg chg="del">
          <ac:chgData name="Neemias Informatica Lima" userId="b77af7bd85500281" providerId="LiveId" clId="{35A047DD-0E38-4909-8234-0287E571B524}" dt="2023-08-02T00:08:42.233" v="46" actId="478"/>
          <ac:spMkLst>
            <pc:docMk/>
            <pc:sldMk cId="3902406419" sldId="283"/>
            <ac:spMk id="3" creationId="{02A52EF7-F1BB-1283-BB8E-04927604861B}"/>
          </ac:spMkLst>
        </pc:spChg>
        <pc:spChg chg="add mod">
          <ac:chgData name="Neemias Informatica Lima" userId="b77af7bd85500281" providerId="LiveId" clId="{35A047DD-0E38-4909-8234-0287E571B524}" dt="2023-08-02T00:08:42.518" v="47"/>
          <ac:spMkLst>
            <pc:docMk/>
            <pc:sldMk cId="3902406419" sldId="283"/>
            <ac:spMk id="5" creationId="{7D9A0F16-0C64-D608-6F55-ABF47EBDDFE7}"/>
          </ac:spMkLst>
        </pc:spChg>
        <pc:spChg chg="add mod">
          <ac:chgData name="Neemias Informatica Lima" userId="b77af7bd85500281" providerId="LiveId" clId="{35A047DD-0E38-4909-8234-0287E571B524}" dt="2023-08-02T00:08:42.518" v="47"/>
          <ac:spMkLst>
            <pc:docMk/>
            <pc:sldMk cId="3902406419" sldId="283"/>
            <ac:spMk id="6" creationId="{F73A549D-582C-5609-DAA3-630442C863D1}"/>
          </ac:spMkLst>
        </pc:spChg>
        <pc:spChg chg="mod">
          <ac:chgData name="Neemias Informatica Lima" userId="b77af7bd85500281" providerId="LiveId" clId="{35A047DD-0E38-4909-8234-0287E571B524}" dt="2023-08-02T00:11:25.078" v="99"/>
          <ac:spMkLst>
            <pc:docMk/>
            <pc:sldMk cId="3902406419" sldId="283"/>
            <ac:spMk id="14" creationId="{00000000-0000-0000-0000-000000000000}"/>
          </ac:spMkLst>
        </pc:spChg>
        <pc:spChg chg="mod">
          <ac:chgData name="Neemias Informatica Lima" userId="b77af7bd85500281" providerId="LiveId" clId="{35A047DD-0E38-4909-8234-0287E571B524}" dt="2023-08-02T00:12:00.250" v="118" actId="20577"/>
          <ac:spMkLst>
            <pc:docMk/>
            <pc:sldMk cId="3902406419" sldId="283"/>
            <ac:spMk id="15" creationId="{D5C09FDA-172B-4732-BD2E-A9BBEF8B191B}"/>
          </ac:spMkLst>
        </pc:spChg>
        <pc:picChg chg="del">
          <ac:chgData name="Neemias Informatica Lima" userId="b77af7bd85500281" providerId="LiveId" clId="{35A047DD-0E38-4909-8234-0287E571B524}" dt="2023-08-02T00:08:42.233" v="46" actId="478"/>
          <ac:picMkLst>
            <pc:docMk/>
            <pc:sldMk cId="3902406419" sldId="283"/>
            <ac:picMk id="4" creationId="{FBF4B188-F82D-770F-BF41-F8B3CFF71A93}"/>
          </ac:picMkLst>
        </pc:picChg>
        <pc:picChg chg="add mod">
          <ac:chgData name="Neemias Informatica Lima" userId="b77af7bd85500281" providerId="LiveId" clId="{35A047DD-0E38-4909-8234-0287E571B524}" dt="2023-08-02T00:08:42.518" v="47"/>
          <ac:picMkLst>
            <pc:docMk/>
            <pc:sldMk cId="3902406419" sldId="283"/>
            <ac:picMk id="7" creationId="{77898E21-CD6D-115F-448F-3A905F74D1D3}"/>
          </ac:picMkLst>
        </pc:picChg>
      </pc:sldChg>
      <pc:sldChg chg="addSp delSp modSp mod">
        <pc:chgData name="Neemias Informatica Lima" userId="b77af7bd85500281" providerId="LiveId" clId="{35A047DD-0E38-4909-8234-0287E571B524}" dt="2023-08-02T00:18:13.399" v="245" actId="20577"/>
        <pc:sldMkLst>
          <pc:docMk/>
          <pc:sldMk cId="2424059023" sldId="284"/>
        </pc:sldMkLst>
        <pc:spChg chg="del">
          <ac:chgData name="Neemias Informatica Lima" userId="b77af7bd85500281" providerId="LiveId" clId="{35A047DD-0E38-4909-8234-0287E571B524}" dt="2023-08-02T00:08:55.370" v="50" actId="478"/>
          <ac:spMkLst>
            <pc:docMk/>
            <pc:sldMk cId="2424059023" sldId="284"/>
            <ac:spMk id="2" creationId="{F1B0A9EB-D5B8-2483-8E3E-0A29A68869C6}"/>
          </ac:spMkLst>
        </pc:spChg>
        <pc:spChg chg="del">
          <ac:chgData name="Neemias Informatica Lima" userId="b77af7bd85500281" providerId="LiveId" clId="{35A047DD-0E38-4909-8234-0287E571B524}" dt="2023-08-02T00:08:55.370" v="50" actId="478"/>
          <ac:spMkLst>
            <pc:docMk/>
            <pc:sldMk cId="2424059023" sldId="284"/>
            <ac:spMk id="3" creationId="{A89F574F-33A9-A5AB-50BB-86D1732F0B68}"/>
          </ac:spMkLst>
        </pc:spChg>
        <pc:spChg chg="add mod">
          <ac:chgData name="Neemias Informatica Lima" userId="b77af7bd85500281" providerId="LiveId" clId="{35A047DD-0E38-4909-8234-0287E571B524}" dt="2023-08-02T00:08:55.677" v="51"/>
          <ac:spMkLst>
            <pc:docMk/>
            <pc:sldMk cId="2424059023" sldId="284"/>
            <ac:spMk id="5" creationId="{DAC52BCD-B0C7-43A5-66D3-5093B88F8EF2}"/>
          </ac:spMkLst>
        </pc:spChg>
        <pc:spChg chg="add mod">
          <ac:chgData name="Neemias Informatica Lima" userId="b77af7bd85500281" providerId="LiveId" clId="{35A047DD-0E38-4909-8234-0287E571B524}" dt="2023-08-02T00:08:55.677" v="51"/>
          <ac:spMkLst>
            <pc:docMk/>
            <pc:sldMk cId="2424059023" sldId="284"/>
            <ac:spMk id="6" creationId="{75CD4748-F9FD-C586-830E-E50263187450}"/>
          </ac:spMkLst>
        </pc:spChg>
        <pc:spChg chg="mod">
          <ac:chgData name="Neemias Informatica Lima" userId="b77af7bd85500281" providerId="LiveId" clId="{35A047DD-0E38-4909-8234-0287E571B524}" dt="2023-08-02T00:12:57.477" v="132"/>
          <ac:spMkLst>
            <pc:docMk/>
            <pc:sldMk cId="2424059023" sldId="284"/>
            <ac:spMk id="14" creationId="{00000000-0000-0000-0000-000000000000}"/>
          </ac:spMkLst>
        </pc:spChg>
        <pc:spChg chg="mod">
          <ac:chgData name="Neemias Informatica Lima" userId="b77af7bd85500281" providerId="LiveId" clId="{35A047DD-0E38-4909-8234-0287E571B524}" dt="2023-08-02T00:18:13.399" v="245" actId="20577"/>
          <ac:spMkLst>
            <pc:docMk/>
            <pc:sldMk cId="2424059023" sldId="284"/>
            <ac:spMk id="15" creationId="{C3A1BEFC-B9B8-4142-B09F-1F5B330F4265}"/>
          </ac:spMkLst>
        </pc:spChg>
        <pc:picChg chg="del">
          <ac:chgData name="Neemias Informatica Lima" userId="b77af7bd85500281" providerId="LiveId" clId="{35A047DD-0E38-4909-8234-0287E571B524}" dt="2023-08-02T00:08:55.370" v="50" actId="478"/>
          <ac:picMkLst>
            <pc:docMk/>
            <pc:sldMk cId="2424059023" sldId="284"/>
            <ac:picMk id="4" creationId="{0F695E1B-3AC0-8108-8E91-FC4145B5F442}"/>
          </ac:picMkLst>
        </pc:picChg>
        <pc:picChg chg="add mod">
          <ac:chgData name="Neemias Informatica Lima" userId="b77af7bd85500281" providerId="LiveId" clId="{35A047DD-0E38-4909-8234-0287E571B524}" dt="2023-08-02T00:08:55.677" v="51"/>
          <ac:picMkLst>
            <pc:docMk/>
            <pc:sldMk cId="2424059023" sldId="284"/>
            <ac:picMk id="7" creationId="{EC15A27F-A3CD-52B6-9F5F-8FC00A4497F3}"/>
          </ac:picMkLst>
        </pc:picChg>
      </pc:sldChg>
      <pc:sldChg chg="delSp modSp mod">
        <pc:chgData name="Neemias Informatica Lima" userId="b77af7bd85500281" providerId="LiveId" clId="{35A047DD-0E38-4909-8234-0287E571B524}" dt="2023-08-02T00:15:19.450" v="190" actId="20577"/>
        <pc:sldMkLst>
          <pc:docMk/>
          <pc:sldMk cId="2241968852" sldId="285"/>
        </pc:sldMkLst>
        <pc:spChg chg="del">
          <ac:chgData name="Neemias Informatica Lima" userId="b77af7bd85500281" providerId="LiveId" clId="{35A047DD-0E38-4909-8234-0287E571B524}" dt="2023-08-02T00:09:07.784" v="54" actId="478"/>
          <ac:spMkLst>
            <pc:docMk/>
            <pc:sldMk cId="2241968852" sldId="285"/>
            <ac:spMk id="2" creationId="{F660B7EF-2B2B-7FB9-2E88-A16492AFEA80}"/>
          </ac:spMkLst>
        </pc:spChg>
        <pc:spChg chg="del">
          <ac:chgData name="Neemias Informatica Lima" userId="b77af7bd85500281" providerId="LiveId" clId="{35A047DD-0E38-4909-8234-0287E571B524}" dt="2023-08-02T00:09:07.784" v="54" actId="478"/>
          <ac:spMkLst>
            <pc:docMk/>
            <pc:sldMk cId="2241968852" sldId="285"/>
            <ac:spMk id="3" creationId="{515D6D17-90A1-C7E9-D03C-A460E42A1FC5}"/>
          </ac:spMkLst>
        </pc:spChg>
        <pc:spChg chg="mod">
          <ac:chgData name="Neemias Informatica Lima" userId="b77af7bd85500281" providerId="LiveId" clId="{35A047DD-0E38-4909-8234-0287E571B524}" dt="2023-08-02T00:14:07.795" v="168"/>
          <ac:spMkLst>
            <pc:docMk/>
            <pc:sldMk cId="2241968852" sldId="285"/>
            <ac:spMk id="14" creationId="{00000000-0000-0000-0000-000000000000}"/>
          </ac:spMkLst>
        </pc:spChg>
        <pc:spChg chg="mod">
          <ac:chgData name="Neemias Informatica Lima" userId="b77af7bd85500281" providerId="LiveId" clId="{35A047DD-0E38-4909-8234-0287E571B524}" dt="2023-08-02T00:15:19.450" v="190" actId="20577"/>
          <ac:spMkLst>
            <pc:docMk/>
            <pc:sldMk cId="2241968852" sldId="285"/>
            <ac:spMk id="15" creationId="{0F091E13-8EAD-4FFB-9473-BC74E5ABDC64}"/>
          </ac:spMkLst>
        </pc:spChg>
        <pc:picChg chg="del">
          <ac:chgData name="Neemias Informatica Lima" userId="b77af7bd85500281" providerId="LiveId" clId="{35A047DD-0E38-4909-8234-0287E571B524}" dt="2023-08-02T00:09:07.784" v="54" actId="478"/>
          <ac:picMkLst>
            <pc:docMk/>
            <pc:sldMk cId="2241968852" sldId="285"/>
            <ac:picMk id="4" creationId="{1A606D51-60CF-0BB4-DC73-20EEDD0DBF6A}"/>
          </ac:picMkLst>
        </pc:picChg>
      </pc:sldChg>
      <pc:sldChg chg="addSp delSp modSp mod">
        <pc:chgData name="Neemias Informatica Lima" userId="b77af7bd85500281" providerId="LiveId" clId="{35A047DD-0E38-4909-8234-0287E571B524}" dt="2023-08-02T00:16:47.721" v="229" actId="6549"/>
        <pc:sldMkLst>
          <pc:docMk/>
          <pc:sldMk cId="1959249856" sldId="286"/>
        </pc:sldMkLst>
        <pc:spChg chg="del">
          <ac:chgData name="Neemias Informatica Lima" userId="b77af7bd85500281" providerId="LiveId" clId="{35A047DD-0E38-4909-8234-0287E571B524}" dt="2023-08-02T00:09:23.728" v="57" actId="478"/>
          <ac:spMkLst>
            <pc:docMk/>
            <pc:sldMk cId="1959249856" sldId="286"/>
            <ac:spMk id="2" creationId="{2E729AF7-69C8-D664-0A50-D9AD7B508297}"/>
          </ac:spMkLst>
        </pc:spChg>
        <pc:spChg chg="del">
          <ac:chgData name="Neemias Informatica Lima" userId="b77af7bd85500281" providerId="LiveId" clId="{35A047DD-0E38-4909-8234-0287E571B524}" dt="2023-08-02T00:09:23.728" v="57" actId="478"/>
          <ac:spMkLst>
            <pc:docMk/>
            <pc:sldMk cId="1959249856" sldId="286"/>
            <ac:spMk id="3" creationId="{5C2CE13E-4D63-6E8E-0C60-240908F63784}"/>
          </ac:spMkLst>
        </pc:spChg>
        <pc:spChg chg="add mod">
          <ac:chgData name="Neemias Informatica Lima" userId="b77af7bd85500281" providerId="LiveId" clId="{35A047DD-0E38-4909-8234-0287E571B524}" dt="2023-08-02T00:09:24.031" v="58"/>
          <ac:spMkLst>
            <pc:docMk/>
            <pc:sldMk cId="1959249856" sldId="286"/>
            <ac:spMk id="5" creationId="{DF500325-D2D2-1D0D-29C7-12E4717133BD}"/>
          </ac:spMkLst>
        </pc:spChg>
        <pc:spChg chg="add mod">
          <ac:chgData name="Neemias Informatica Lima" userId="b77af7bd85500281" providerId="LiveId" clId="{35A047DD-0E38-4909-8234-0287E571B524}" dt="2023-08-02T00:09:24.031" v="58"/>
          <ac:spMkLst>
            <pc:docMk/>
            <pc:sldMk cId="1959249856" sldId="286"/>
            <ac:spMk id="6" creationId="{CC640F99-4B57-BD97-77DE-331775C4411B}"/>
          </ac:spMkLst>
        </pc:spChg>
        <pc:spChg chg="mod">
          <ac:chgData name="Neemias Informatica Lima" userId="b77af7bd85500281" providerId="LiveId" clId="{35A047DD-0E38-4909-8234-0287E571B524}" dt="2023-08-02T00:16:04.630" v="207"/>
          <ac:spMkLst>
            <pc:docMk/>
            <pc:sldMk cId="1959249856" sldId="286"/>
            <ac:spMk id="14" creationId="{00000000-0000-0000-0000-000000000000}"/>
          </ac:spMkLst>
        </pc:spChg>
        <pc:spChg chg="mod">
          <ac:chgData name="Neemias Informatica Lima" userId="b77af7bd85500281" providerId="LiveId" clId="{35A047DD-0E38-4909-8234-0287E571B524}" dt="2023-08-02T00:16:47.721" v="229" actId="6549"/>
          <ac:spMkLst>
            <pc:docMk/>
            <pc:sldMk cId="1959249856" sldId="286"/>
            <ac:spMk id="15" creationId="{863BB09B-C8C1-4354-BC51-D930C951E507}"/>
          </ac:spMkLst>
        </pc:spChg>
        <pc:picChg chg="del">
          <ac:chgData name="Neemias Informatica Lima" userId="b77af7bd85500281" providerId="LiveId" clId="{35A047DD-0E38-4909-8234-0287E571B524}" dt="2023-08-02T00:09:23.728" v="57" actId="478"/>
          <ac:picMkLst>
            <pc:docMk/>
            <pc:sldMk cId="1959249856" sldId="286"/>
            <ac:picMk id="4" creationId="{B03F7A23-EA42-9B11-D17B-BD4395765459}"/>
          </ac:picMkLst>
        </pc:picChg>
        <pc:picChg chg="add mod">
          <ac:chgData name="Neemias Informatica Lima" userId="b77af7bd85500281" providerId="LiveId" clId="{35A047DD-0E38-4909-8234-0287E571B524}" dt="2023-08-02T00:09:24.031" v="58"/>
          <ac:picMkLst>
            <pc:docMk/>
            <pc:sldMk cId="1959249856" sldId="286"/>
            <ac:picMk id="7" creationId="{5AF43BA2-C243-6E43-ABA2-60B872FC8C3B}"/>
          </ac:picMkLst>
        </pc:picChg>
      </pc:sldChg>
      <pc:sldChg chg="addSp delSp modSp mod">
        <pc:chgData name="Neemias Informatica Lima" userId="b77af7bd85500281" providerId="LiveId" clId="{35A047DD-0E38-4909-8234-0287E571B524}" dt="2023-08-02T00:17:47.524" v="242"/>
        <pc:sldMkLst>
          <pc:docMk/>
          <pc:sldMk cId="2857006406" sldId="287"/>
        </pc:sldMkLst>
        <pc:spChg chg="del">
          <ac:chgData name="Neemias Informatica Lima" userId="b77af7bd85500281" providerId="LiveId" clId="{35A047DD-0E38-4909-8234-0287E571B524}" dt="2023-08-02T00:09:41.817" v="63" actId="478"/>
          <ac:spMkLst>
            <pc:docMk/>
            <pc:sldMk cId="2857006406" sldId="287"/>
            <ac:spMk id="2" creationId="{A5FBD2C8-2BBF-DC5F-0A5B-F36738B33763}"/>
          </ac:spMkLst>
        </pc:spChg>
        <pc:spChg chg="del">
          <ac:chgData name="Neemias Informatica Lima" userId="b77af7bd85500281" providerId="LiveId" clId="{35A047DD-0E38-4909-8234-0287E571B524}" dt="2023-08-02T00:09:41.817" v="63" actId="478"/>
          <ac:spMkLst>
            <pc:docMk/>
            <pc:sldMk cId="2857006406" sldId="287"/>
            <ac:spMk id="3" creationId="{0D748630-7D67-F3D4-0C8B-29834641EBC6}"/>
          </ac:spMkLst>
        </pc:spChg>
        <pc:spChg chg="add mod">
          <ac:chgData name="Neemias Informatica Lima" userId="b77af7bd85500281" providerId="LiveId" clId="{35A047DD-0E38-4909-8234-0287E571B524}" dt="2023-08-02T00:09:42.231" v="64"/>
          <ac:spMkLst>
            <pc:docMk/>
            <pc:sldMk cId="2857006406" sldId="287"/>
            <ac:spMk id="5" creationId="{881A5E59-C6D3-A2AB-169D-16C56DB6CAFF}"/>
          </ac:spMkLst>
        </pc:spChg>
        <pc:spChg chg="add mod">
          <ac:chgData name="Neemias Informatica Lima" userId="b77af7bd85500281" providerId="LiveId" clId="{35A047DD-0E38-4909-8234-0287E571B524}" dt="2023-08-02T00:09:42.231" v="64"/>
          <ac:spMkLst>
            <pc:docMk/>
            <pc:sldMk cId="2857006406" sldId="287"/>
            <ac:spMk id="6" creationId="{3E51474E-273B-347C-509C-9FAECBA53801}"/>
          </ac:spMkLst>
        </pc:spChg>
        <pc:spChg chg="mod">
          <ac:chgData name="Neemias Informatica Lima" userId="b77af7bd85500281" providerId="LiveId" clId="{35A047DD-0E38-4909-8234-0287E571B524}" dt="2023-08-02T00:17:47.524" v="242"/>
          <ac:spMkLst>
            <pc:docMk/>
            <pc:sldMk cId="2857006406" sldId="287"/>
            <ac:spMk id="16" creationId="{28D68641-D640-4BD7-9D5B-B3803DCCF9B3}"/>
          </ac:spMkLst>
        </pc:spChg>
        <pc:picChg chg="del">
          <ac:chgData name="Neemias Informatica Lima" userId="b77af7bd85500281" providerId="LiveId" clId="{35A047DD-0E38-4909-8234-0287E571B524}" dt="2023-08-02T00:09:41.817" v="63" actId="478"/>
          <ac:picMkLst>
            <pc:docMk/>
            <pc:sldMk cId="2857006406" sldId="287"/>
            <ac:picMk id="4" creationId="{424B56DA-CEAE-90CE-BBDF-30D052F94476}"/>
          </ac:picMkLst>
        </pc:picChg>
        <pc:picChg chg="add mod">
          <ac:chgData name="Neemias Informatica Lima" userId="b77af7bd85500281" providerId="LiveId" clId="{35A047DD-0E38-4909-8234-0287E571B524}" dt="2023-08-02T00:09:42.231" v="64"/>
          <ac:picMkLst>
            <pc:docMk/>
            <pc:sldMk cId="2857006406" sldId="287"/>
            <ac:picMk id="7" creationId="{270940E7-D0A8-05A9-D8E6-D67423B8D6B3}"/>
          </ac:picMkLst>
        </pc:picChg>
      </pc:sldChg>
      <pc:sldChg chg="addSp delSp modSp mod">
        <pc:chgData name="Neemias Informatica Lima" userId="b77af7bd85500281" providerId="LiveId" clId="{35A047DD-0E38-4909-8234-0287E571B524}" dt="2023-08-02T00:10:56.875" v="91"/>
        <pc:sldMkLst>
          <pc:docMk/>
          <pc:sldMk cId="2630436816" sldId="288"/>
        </pc:sldMkLst>
        <pc:spChg chg="add mod">
          <ac:chgData name="Neemias Informatica Lima" userId="b77af7bd85500281" providerId="LiveId" clId="{35A047DD-0E38-4909-8234-0287E571B524}" dt="2023-08-02T00:08:28.913" v="43"/>
          <ac:spMkLst>
            <pc:docMk/>
            <pc:sldMk cId="2630436816" sldId="288"/>
            <ac:spMk id="2" creationId="{04153EB6-52D9-2802-79D1-22D0FE1866C7}"/>
          </ac:spMkLst>
        </pc:spChg>
        <pc:spChg chg="add mod">
          <ac:chgData name="Neemias Informatica Lima" userId="b77af7bd85500281" providerId="LiveId" clId="{35A047DD-0E38-4909-8234-0287E571B524}" dt="2023-08-02T00:08:28.913" v="43"/>
          <ac:spMkLst>
            <pc:docMk/>
            <pc:sldMk cId="2630436816" sldId="288"/>
            <ac:spMk id="3" creationId="{A949B758-FB31-2F64-1902-7B5370B8E398}"/>
          </ac:spMkLst>
        </pc:spChg>
        <pc:spChg chg="del">
          <ac:chgData name="Neemias Informatica Lima" userId="b77af7bd85500281" providerId="LiveId" clId="{35A047DD-0E38-4909-8234-0287E571B524}" dt="2023-08-02T00:08:28.621" v="42" actId="478"/>
          <ac:spMkLst>
            <pc:docMk/>
            <pc:sldMk cId="2630436816" sldId="288"/>
            <ac:spMk id="5" creationId="{C973977F-081B-2C57-285F-854D7CAC8D2B}"/>
          </ac:spMkLst>
        </pc:spChg>
        <pc:spChg chg="del">
          <ac:chgData name="Neemias Informatica Lima" userId="b77af7bd85500281" providerId="LiveId" clId="{35A047DD-0E38-4909-8234-0287E571B524}" dt="2023-08-02T00:08:28.621" v="42" actId="478"/>
          <ac:spMkLst>
            <pc:docMk/>
            <pc:sldMk cId="2630436816" sldId="288"/>
            <ac:spMk id="6" creationId="{EFA4AA18-6C06-5D29-1D6B-F16056BFD4B8}"/>
          </ac:spMkLst>
        </pc:spChg>
        <pc:spChg chg="mod">
          <ac:chgData name="Neemias Informatica Lima" userId="b77af7bd85500281" providerId="LiveId" clId="{35A047DD-0E38-4909-8234-0287E571B524}" dt="2023-08-02T00:10:56.875" v="91"/>
          <ac:spMkLst>
            <pc:docMk/>
            <pc:sldMk cId="2630436816" sldId="288"/>
            <ac:spMk id="13" creationId="{00000000-0000-0000-0000-000000000000}"/>
          </ac:spMkLst>
        </pc:spChg>
        <pc:spChg chg="mod">
          <ac:chgData name="Neemias Informatica Lima" userId="b77af7bd85500281" providerId="LiveId" clId="{35A047DD-0E38-4909-8234-0287E571B524}" dt="2023-08-02T00:10:16.670" v="78"/>
          <ac:spMkLst>
            <pc:docMk/>
            <pc:sldMk cId="2630436816" sldId="288"/>
            <ac:spMk id="14" creationId="{00000000-0000-0000-0000-000000000000}"/>
          </ac:spMkLst>
        </pc:spChg>
        <pc:picChg chg="add mod">
          <ac:chgData name="Neemias Informatica Lima" userId="b77af7bd85500281" providerId="LiveId" clId="{35A047DD-0E38-4909-8234-0287E571B524}" dt="2023-08-02T00:08:28.913" v="43"/>
          <ac:picMkLst>
            <pc:docMk/>
            <pc:sldMk cId="2630436816" sldId="288"/>
            <ac:picMk id="4" creationId="{A33F8DF3-62C0-673A-EC29-3040F5CAAD5C}"/>
          </ac:picMkLst>
        </pc:picChg>
        <pc:picChg chg="del">
          <ac:chgData name="Neemias Informatica Lima" userId="b77af7bd85500281" providerId="LiveId" clId="{35A047DD-0E38-4909-8234-0287E571B524}" dt="2023-08-02T00:08:28.621" v="42" actId="478"/>
          <ac:picMkLst>
            <pc:docMk/>
            <pc:sldMk cId="2630436816" sldId="288"/>
            <ac:picMk id="7" creationId="{99559B0F-7AB6-2458-F0C3-6AD2AD7B4873}"/>
          </ac:picMkLst>
        </pc:picChg>
      </pc:sldChg>
      <pc:sldChg chg="addSp delSp modSp mod">
        <pc:chgData name="Neemias Informatica Lima" userId="b77af7bd85500281" providerId="LiveId" clId="{35A047DD-0E38-4909-8234-0287E571B524}" dt="2023-08-02T00:12:38.391" v="127" actId="6549"/>
        <pc:sldMkLst>
          <pc:docMk/>
          <pc:sldMk cId="3032827026" sldId="289"/>
        </pc:sldMkLst>
        <pc:spChg chg="del">
          <ac:chgData name="Neemias Informatica Lima" userId="b77af7bd85500281" providerId="LiveId" clId="{35A047DD-0E38-4909-8234-0287E571B524}" dt="2023-08-02T00:08:49.873" v="48" actId="478"/>
          <ac:spMkLst>
            <pc:docMk/>
            <pc:sldMk cId="3032827026" sldId="289"/>
            <ac:spMk id="2" creationId="{282DF902-3ED6-97FD-B922-A21AA8181993}"/>
          </ac:spMkLst>
        </pc:spChg>
        <pc:spChg chg="del">
          <ac:chgData name="Neemias Informatica Lima" userId="b77af7bd85500281" providerId="LiveId" clId="{35A047DD-0E38-4909-8234-0287E571B524}" dt="2023-08-02T00:08:49.873" v="48" actId="478"/>
          <ac:spMkLst>
            <pc:docMk/>
            <pc:sldMk cId="3032827026" sldId="289"/>
            <ac:spMk id="3" creationId="{F6FBBC30-150A-D3B3-CB61-1DA5C020623E}"/>
          </ac:spMkLst>
        </pc:spChg>
        <pc:spChg chg="add mod">
          <ac:chgData name="Neemias Informatica Lima" userId="b77af7bd85500281" providerId="LiveId" clId="{35A047DD-0E38-4909-8234-0287E571B524}" dt="2023-08-02T00:08:50.206" v="49"/>
          <ac:spMkLst>
            <pc:docMk/>
            <pc:sldMk cId="3032827026" sldId="289"/>
            <ac:spMk id="5" creationId="{7FE8D702-8188-280D-67C5-4A8C90E380E4}"/>
          </ac:spMkLst>
        </pc:spChg>
        <pc:spChg chg="add mod">
          <ac:chgData name="Neemias Informatica Lima" userId="b77af7bd85500281" providerId="LiveId" clId="{35A047DD-0E38-4909-8234-0287E571B524}" dt="2023-08-02T00:08:50.206" v="49"/>
          <ac:spMkLst>
            <pc:docMk/>
            <pc:sldMk cId="3032827026" sldId="289"/>
            <ac:spMk id="6" creationId="{62381A7B-D046-A3CD-C413-E3A9455E464B}"/>
          </ac:spMkLst>
        </pc:spChg>
        <pc:spChg chg="mod">
          <ac:chgData name="Neemias Informatica Lima" userId="b77af7bd85500281" providerId="LiveId" clId="{35A047DD-0E38-4909-8234-0287E571B524}" dt="2023-08-02T00:12:38.391" v="127" actId="6549"/>
          <ac:spMkLst>
            <pc:docMk/>
            <pc:sldMk cId="3032827026" sldId="289"/>
            <ac:spMk id="12" creationId="{A64B78EF-EDA8-421A-88C9-45544BBCA9D1}"/>
          </ac:spMkLst>
        </pc:spChg>
        <pc:spChg chg="mod">
          <ac:chgData name="Neemias Informatica Lima" userId="b77af7bd85500281" providerId="LiveId" clId="{35A047DD-0E38-4909-8234-0287E571B524}" dt="2023-08-02T00:11:29.489" v="104"/>
          <ac:spMkLst>
            <pc:docMk/>
            <pc:sldMk cId="3032827026" sldId="289"/>
            <ac:spMk id="14" creationId="{00000000-0000-0000-0000-000000000000}"/>
          </ac:spMkLst>
        </pc:spChg>
        <pc:picChg chg="del">
          <ac:chgData name="Neemias Informatica Lima" userId="b77af7bd85500281" providerId="LiveId" clId="{35A047DD-0E38-4909-8234-0287E571B524}" dt="2023-08-02T00:08:49.873" v="48" actId="478"/>
          <ac:picMkLst>
            <pc:docMk/>
            <pc:sldMk cId="3032827026" sldId="289"/>
            <ac:picMk id="4" creationId="{1AE2EC4B-C494-D883-18F9-49A5A6D983D1}"/>
          </ac:picMkLst>
        </pc:picChg>
        <pc:picChg chg="add mod">
          <ac:chgData name="Neemias Informatica Lima" userId="b77af7bd85500281" providerId="LiveId" clId="{35A047DD-0E38-4909-8234-0287E571B524}" dt="2023-08-02T00:08:50.206" v="49"/>
          <ac:picMkLst>
            <pc:docMk/>
            <pc:sldMk cId="3032827026" sldId="289"/>
            <ac:picMk id="7" creationId="{9CF0A9A2-EBC0-DC66-4241-91F516505FDE}"/>
          </ac:picMkLst>
        </pc:picChg>
      </pc:sldChg>
      <pc:sldChg chg="addSp delSp modSp mod">
        <pc:chgData name="Neemias Informatica Lima" userId="b77af7bd85500281" providerId="LiveId" clId="{35A047DD-0E38-4909-8234-0287E571B524}" dt="2023-08-02T00:13:56.342" v="161" actId="20577"/>
        <pc:sldMkLst>
          <pc:docMk/>
          <pc:sldMk cId="3772032319" sldId="290"/>
        </pc:sldMkLst>
        <pc:spChg chg="del">
          <ac:chgData name="Neemias Informatica Lima" userId="b77af7bd85500281" providerId="LiveId" clId="{35A047DD-0E38-4909-8234-0287E571B524}" dt="2023-08-02T00:09:01.232" v="52" actId="478"/>
          <ac:spMkLst>
            <pc:docMk/>
            <pc:sldMk cId="3772032319" sldId="290"/>
            <ac:spMk id="2" creationId="{FC9A8792-BEE8-4C9B-0578-E1565BB2A262}"/>
          </ac:spMkLst>
        </pc:spChg>
        <pc:spChg chg="del">
          <ac:chgData name="Neemias Informatica Lima" userId="b77af7bd85500281" providerId="LiveId" clId="{35A047DD-0E38-4909-8234-0287E571B524}" dt="2023-08-02T00:09:01.232" v="52" actId="478"/>
          <ac:spMkLst>
            <pc:docMk/>
            <pc:sldMk cId="3772032319" sldId="290"/>
            <ac:spMk id="3" creationId="{CB43F149-6F5F-14EF-7D50-1078250EFC64}"/>
          </ac:spMkLst>
        </pc:spChg>
        <pc:spChg chg="add mod">
          <ac:chgData name="Neemias Informatica Lima" userId="b77af7bd85500281" providerId="LiveId" clId="{35A047DD-0E38-4909-8234-0287E571B524}" dt="2023-08-02T00:09:01.526" v="53"/>
          <ac:spMkLst>
            <pc:docMk/>
            <pc:sldMk cId="3772032319" sldId="290"/>
            <ac:spMk id="5" creationId="{F726D650-D1CB-AB5E-E28D-88749166AD92}"/>
          </ac:spMkLst>
        </pc:spChg>
        <pc:spChg chg="add mod">
          <ac:chgData name="Neemias Informatica Lima" userId="b77af7bd85500281" providerId="LiveId" clId="{35A047DD-0E38-4909-8234-0287E571B524}" dt="2023-08-02T00:09:01.526" v="53"/>
          <ac:spMkLst>
            <pc:docMk/>
            <pc:sldMk cId="3772032319" sldId="290"/>
            <ac:spMk id="6" creationId="{8A0088D3-65EF-F407-37AA-A74825AD5364}"/>
          </ac:spMkLst>
        </pc:spChg>
        <pc:spChg chg="mod">
          <ac:chgData name="Neemias Informatica Lima" userId="b77af7bd85500281" providerId="LiveId" clId="{35A047DD-0E38-4909-8234-0287E571B524}" dt="2023-08-02T00:13:56.342" v="161" actId="20577"/>
          <ac:spMkLst>
            <pc:docMk/>
            <pc:sldMk cId="3772032319" sldId="290"/>
            <ac:spMk id="12" creationId="{8D5A143D-15FB-4DFE-B0EC-FEEB77A92B2C}"/>
          </ac:spMkLst>
        </pc:spChg>
        <pc:spChg chg="mod">
          <ac:chgData name="Neemias Informatica Lima" userId="b77af7bd85500281" providerId="LiveId" clId="{35A047DD-0E38-4909-8234-0287E571B524}" dt="2023-08-02T00:13:02.393" v="135"/>
          <ac:spMkLst>
            <pc:docMk/>
            <pc:sldMk cId="3772032319" sldId="290"/>
            <ac:spMk id="14" creationId="{00000000-0000-0000-0000-000000000000}"/>
          </ac:spMkLst>
        </pc:spChg>
        <pc:picChg chg="del">
          <ac:chgData name="Neemias Informatica Lima" userId="b77af7bd85500281" providerId="LiveId" clId="{35A047DD-0E38-4909-8234-0287E571B524}" dt="2023-08-02T00:09:01.232" v="52" actId="478"/>
          <ac:picMkLst>
            <pc:docMk/>
            <pc:sldMk cId="3772032319" sldId="290"/>
            <ac:picMk id="4" creationId="{C41CD065-1B3B-7204-B8C9-3CDD5EAAEA20}"/>
          </ac:picMkLst>
        </pc:picChg>
        <pc:picChg chg="add mod">
          <ac:chgData name="Neemias Informatica Lima" userId="b77af7bd85500281" providerId="LiveId" clId="{35A047DD-0E38-4909-8234-0287E571B524}" dt="2023-08-02T00:09:01.526" v="53"/>
          <ac:picMkLst>
            <pc:docMk/>
            <pc:sldMk cId="3772032319" sldId="290"/>
            <ac:picMk id="7" creationId="{10577693-53B1-8154-5F64-F754F02ED186}"/>
          </ac:picMkLst>
        </pc:picChg>
      </pc:sldChg>
      <pc:sldChg chg="addSp delSp modSp mod">
        <pc:chgData name="Neemias Informatica Lima" userId="b77af7bd85500281" providerId="LiveId" clId="{35A047DD-0E38-4909-8234-0287E571B524}" dt="2023-08-02T00:15:52.911" v="204" actId="20577"/>
        <pc:sldMkLst>
          <pc:docMk/>
          <pc:sldMk cId="1768216317" sldId="291"/>
        </pc:sldMkLst>
        <pc:spChg chg="del">
          <ac:chgData name="Neemias Informatica Lima" userId="b77af7bd85500281" providerId="LiveId" clId="{35A047DD-0E38-4909-8234-0287E571B524}" dt="2023-08-02T00:09:12.964" v="55" actId="478"/>
          <ac:spMkLst>
            <pc:docMk/>
            <pc:sldMk cId="1768216317" sldId="291"/>
            <ac:spMk id="2" creationId="{E5DF0B47-3BA2-0078-4B58-3CB15A757A7A}"/>
          </ac:spMkLst>
        </pc:spChg>
        <pc:spChg chg="del">
          <ac:chgData name="Neemias Informatica Lima" userId="b77af7bd85500281" providerId="LiveId" clId="{35A047DD-0E38-4909-8234-0287E571B524}" dt="2023-08-02T00:09:12.964" v="55" actId="478"/>
          <ac:spMkLst>
            <pc:docMk/>
            <pc:sldMk cId="1768216317" sldId="291"/>
            <ac:spMk id="3" creationId="{07FAA890-AA37-4445-300A-89BD35B04302}"/>
          </ac:spMkLst>
        </pc:spChg>
        <pc:spChg chg="add mod">
          <ac:chgData name="Neemias Informatica Lima" userId="b77af7bd85500281" providerId="LiveId" clId="{35A047DD-0E38-4909-8234-0287E571B524}" dt="2023-08-02T00:09:13.290" v="56"/>
          <ac:spMkLst>
            <pc:docMk/>
            <pc:sldMk cId="1768216317" sldId="291"/>
            <ac:spMk id="5" creationId="{0D9D5AA6-B8CE-8CE3-9BBD-EF358B4A10ED}"/>
          </ac:spMkLst>
        </pc:spChg>
        <pc:spChg chg="add mod">
          <ac:chgData name="Neemias Informatica Lima" userId="b77af7bd85500281" providerId="LiveId" clId="{35A047DD-0E38-4909-8234-0287E571B524}" dt="2023-08-02T00:09:13.290" v="56"/>
          <ac:spMkLst>
            <pc:docMk/>
            <pc:sldMk cId="1768216317" sldId="291"/>
            <ac:spMk id="6" creationId="{50F0375E-6631-98BA-2EFB-65E49847A194}"/>
          </ac:spMkLst>
        </pc:spChg>
        <pc:spChg chg="mod">
          <ac:chgData name="Neemias Informatica Lima" userId="b77af7bd85500281" providerId="LiveId" clId="{35A047DD-0E38-4909-8234-0287E571B524}" dt="2023-08-02T00:15:52.911" v="204" actId="20577"/>
          <ac:spMkLst>
            <pc:docMk/>
            <pc:sldMk cId="1768216317" sldId="291"/>
            <ac:spMk id="12" creationId="{FD5EC092-AC81-4728-9A45-4C4BB5B95C65}"/>
          </ac:spMkLst>
        </pc:spChg>
        <pc:spChg chg="mod">
          <ac:chgData name="Neemias Informatica Lima" userId="b77af7bd85500281" providerId="LiveId" clId="{35A047DD-0E38-4909-8234-0287E571B524}" dt="2023-08-02T00:14:14.990" v="173"/>
          <ac:spMkLst>
            <pc:docMk/>
            <pc:sldMk cId="1768216317" sldId="291"/>
            <ac:spMk id="14" creationId="{00000000-0000-0000-0000-000000000000}"/>
          </ac:spMkLst>
        </pc:spChg>
        <pc:picChg chg="del">
          <ac:chgData name="Neemias Informatica Lima" userId="b77af7bd85500281" providerId="LiveId" clId="{35A047DD-0E38-4909-8234-0287E571B524}" dt="2023-08-02T00:09:12.964" v="55" actId="478"/>
          <ac:picMkLst>
            <pc:docMk/>
            <pc:sldMk cId="1768216317" sldId="291"/>
            <ac:picMk id="4" creationId="{E3871B53-2798-2A37-8DDC-A23702D06E88}"/>
          </ac:picMkLst>
        </pc:picChg>
        <pc:picChg chg="add mod">
          <ac:chgData name="Neemias Informatica Lima" userId="b77af7bd85500281" providerId="LiveId" clId="{35A047DD-0E38-4909-8234-0287E571B524}" dt="2023-08-02T00:09:13.290" v="56"/>
          <ac:picMkLst>
            <pc:docMk/>
            <pc:sldMk cId="1768216317" sldId="291"/>
            <ac:picMk id="7" creationId="{1F24E885-A254-B9BB-ECEA-C99C47EABAF9}"/>
          </ac:picMkLst>
        </pc:picChg>
      </pc:sldChg>
      <pc:sldChg chg="addSp delSp modSp mod">
        <pc:chgData name="Neemias Informatica Lima" userId="b77af7bd85500281" providerId="LiveId" clId="{35A047DD-0E38-4909-8234-0287E571B524}" dt="2023-08-02T00:17:07.240" v="232"/>
        <pc:sldMkLst>
          <pc:docMk/>
          <pc:sldMk cId="3757265641" sldId="292"/>
        </pc:sldMkLst>
        <pc:spChg chg="del">
          <ac:chgData name="Neemias Informatica Lima" userId="b77af7bd85500281" providerId="LiveId" clId="{35A047DD-0E38-4909-8234-0287E571B524}" dt="2023-08-02T00:09:29.509" v="59" actId="478"/>
          <ac:spMkLst>
            <pc:docMk/>
            <pc:sldMk cId="3757265641" sldId="292"/>
            <ac:spMk id="2" creationId="{F78353CF-707A-9102-8705-3A075287E00D}"/>
          </ac:spMkLst>
        </pc:spChg>
        <pc:spChg chg="del">
          <ac:chgData name="Neemias Informatica Lima" userId="b77af7bd85500281" providerId="LiveId" clId="{35A047DD-0E38-4909-8234-0287E571B524}" dt="2023-08-02T00:09:29.509" v="59" actId="478"/>
          <ac:spMkLst>
            <pc:docMk/>
            <pc:sldMk cId="3757265641" sldId="292"/>
            <ac:spMk id="3" creationId="{AF218A58-7EDC-D5EF-837E-72BC4A91CAFE}"/>
          </ac:spMkLst>
        </pc:spChg>
        <pc:spChg chg="add mod">
          <ac:chgData name="Neemias Informatica Lima" userId="b77af7bd85500281" providerId="LiveId" clId="{35A047DD-0E38-4909-8234-0287E571B524}" dt="2023-08-02T00:09:29.802" v="60"/>
          <ac:spMkLst>
            <pc:docMk/>
            <pc:sldMk cId="3757265641" sldId="292"/>
            <ac:spMk id="5" creationId="{BF03FA89-2A2C-967B-2AFF-BFEF3447140D}"/>
          </ac:spMkLst>
        </pc:spChg>
        <pc:spChg chg="add mod">
          <ac:chgData name="Neemias Informatica Lima" userId="b77af7bd85500281" providerId="LiveId" clId="{35A047DD-0E38-4909-8234-0287E571B524}" dt="2023-08-02T00:09:29.802" v="60"/>
          <ac:spMkLst>
            <pc:docMk/>
            <pc:sldMk cId="3757265641" sldId="292"/>
            <ac:spMk id="6" creationId="{70409244-CEB1-E3F5-EF07-C8D402E0080F}"/>
          </ac:spMkLst>
        </pc:spChg>
        <pc:spChg chg="mod">
          <ac:chgData name="Neemias Informatica Lima" userId="b77af7bd85500281" providerId="LiveId" clId="{35A047DD-0E38-4909-8234-0287E571B524}" dt="2023-08-02T00:17:07.240" v="232"/>
          <ac:spMkLst>
            <pc:docMk/>
            <pc:sldMk cId="3757265641" sldId="292"/>
            <ac:spMk id="12" creationId="{1EC42BAA-B890-43DD-B4F0-9AB5685AF2FE}"/>
          </ac:spMkLst>
        </pc:spChg>
        <pc:spChg chg="mod">
          <ac:chgData name="Neemias Informatica Lima" userId="b77af7bd85500281" providerId="LiveId" clId="{35A047DD-0E38-4909-8234-0287E571B524}" dt="2023-08-02T00:16:09.661" v="214"/>
          <ac:spMkLst>
            <pc:docMk/>
            <pc:sldMk cId="3757265641" sldId="292"/>
            <ac:spMk id="14" creationId="{00000000-0000-0000-0000-000000000000}"/>
          </ac:spMkLst>
        </pc:spChg>
        <pc:picChg chg="del">
          <ac:chgData name="Neemias Informatica Lima" userId="b77af7bd85500281" providerId="LiveId" clId="{35A047DD-0E38-4909-8234-0287E571B524}" dt="2023-08-02T00:09:29.509" v="59" actId="478"/>
          <ac:picMkLst>
            <pc:docMk/>
            <pc:sldMk cId="3757265641" sldId="292"/>
            <ac:picMk id="4" creationId="{C8586060-6EF0-F254-21B7-F38C7A3CCBC6}"/>
          </ac:picMkLst>
        </pc:picChg>
        <pc:picChg chg="add mod">
          <ac:chgData name="Neemias Informatica Lima" userId="b77af7bd85500281" providerId="LiveId" clId="{35A047DD-0E38-4909-8234-0287E571B524}" dt="2023-08-02T00:09:29.802" v="60"/>
          <ac:picMkLst>
            <pc:docMk/>
            <pc:sldMk cId="3757265641" sldId="292"/>
            <ac:picMk id="7" creationId="{314090CD-6D83-6499-1A59-464947F1B251}"/>
          </ac:picMkLst>
        </pc:picChg>
      </pc:sldChg>
      <pc:sldChg chg="addSp delSp modSp mod">
        <pc:chgData name="Neemias Informatica Lima" userId="b77af7bd85500281" providerId="LiveId" clId="{35A047DD-0E38-4909-8234-0287E571B524}" dt="2023-08-02T00:17:28.042" v="237"/>
        <pc:sldMkLst>
          <pc:docMk/>
          <pc:sldMk cId="3114938747" sldId="293"/>
        </pc:sldMkLst>
        <pc:spChg chg="del">
          <ac:chgData name="Neemias Informatica Lima" userId="b77af7bd85500281" providerId="LiveId" clId="{35A047DD-0E38-4909-8234-0287E571B524}" dt="2023-08-02T00:09:36.937" v="61" actId="478"/>
          <ac:spMkLst>
            <pc:docMk/>
            <pc:sldMk cId="3114938747" sldId="293"/>
            <ac:spMk id="2" creationId="{AF4AD779-D7A3-98B1-5153-17F553181562}"/>
          </ac:spMkLst>
        </pc:spChg>
        <pc:spChg chg="del">
          <ac:chgData name="Neemias Informatica Lima" userId="b77af7bd85500281" providerId="LiveId" clId="{35A047DD-0E38-4909-8234-0287E571B524}" dt="2023-08-02T00:09:36.937" v="61" actId="478"/>
          <ac:spMkLst>
            <pc:docMk/>
            <pc:sldMk cId="3114938747" sldId="293"/>
            <ac:spMk id="3" creationId="{60166397-6BC5-F41D-E8EE-643624EED15B}"/>
          </ac:spMkLst>
        </pc:spChg>
        <pc:spChg chg="add mod">
          <ac:chgData name="Neemias Informatica Lima" userId="b77af7bd85500281" providerId="LiveId" clId="{35A047DD-0E38-4909-8234-0287E571B524}" dt="2023-08-02T00:09:37.262" v="62"/>
          <ac:spMkLst>
            <pc:docMk/>
            <pc:sldMk cId="3114938747" sldId="293"/>
            <ac:spMk id="5" creationId="{4CAFD78E-DC98-3826-150A-80E2872E75AF}"/>
          </ac:spMkLst>
        </pc:spChg>
        <pc:spChg chg="add mod">
          <ac:chgData name="Neemias Informatica Lima" userId="b77af7bd85500281" providerId="LiveId" clId="{35A047DD-0E38-4909-8234-0287E571B524}" dt="2023-08-02T00:09:37.262" v="62"/>
          <ac:spMkLst>
            <pc:docMk/>
            <pc:sldMk cId="3114938747" sldId="293"/>
            <ac:spMk id="6" creationId="{BBF811F8-C15D-ACA2-8DE0-D9171B6693A3}"/>
          </ac:spMkLst>
        </pc:spChg>
        <pc:spChg chg="mod">
          <ac:chgData name="Neemias Informatica Lima" userId="b77af7bd85500281" providerId="LiveId" clId="{35A047DD-0E38-4909-8234-0287E571B524}" dt="2023-08-02T00:17:28.042" v="237"/>
          <ac:spMkLst>
            <pc:docMk/>
            <pc:sldMk cId="3114938747" sldId="293"/>
            <ac:spMk id="16" creationId="{CFC8B9D9-C6ED-4706-A104-65D118A5B7F9}"/>
          </ac:spMkLst>
        </pc:spChg>
        <pc:picChg chg="del">
          <ac:chgData name="Neemias Informatica Lima" userId="b77af7bd85500281" providerId="LiveId" clId="{35A047DD-0E38-4909-8234-0287E571B524}" dt="2023-08-02T00:09:36.937" v="61" actId="478"/>
          <ac:picMkLst>
            <pc:docMk/>
            <pc:sldMk cId="3114938747" sldId="293"/>
            <ac:picMk id="4" creationId="{4F55D130-F452-9BF8-27C3-372F07942C2D}"/>
          </ac:picMkLst>
        </pc:picChg>
        <pc:picChg chg="add mod">
          <ac:chgData name="Neemias Informatica Lima" userId="b77af7bd85500281" providerId="LiveId" clId="{35A047DD-0E38-4909-8234-0287E571B524}" dt="2023-08-02T00:09:37.262" v="62"/>
          <ac:picMkLst>
            <pc:docMk/>
            <pc:sldMk cId="3114938747" sldId="293"/>
            <ac:picMk id="7" creationId="{FEA75F3B-0AEB-F95B-AF3B-628B94D0B28F}"/>
          </ac:picMkLst>
        </pc:picChg>
      </pc:sldChg>
    </pc:docChg>
  </pc:docChgLst>
  <pc:docChgLst>
    <pc:chgData name="Neemias Informatica Lima" userId="b77af7bd85500281" providerId="LiveId" clId="{29ECFE88-E34C-4F74-88B0-EDCE49AA828F}"/>
    <pc:docChg chg="undo redo custSel modSld">
      <pc:chgData name="Neemias Informatica Lima" userId="b77af7bd85500281" providerId="LiveId" clId="{29ECFE88-E34C-4F74-88B0-EDCE49AA828F}" dt="2023-08-05T23:22:57.823" v="246" actId="313"/>
      <pc:docMkLst>
        <pc:docMk/>
      </pc:docMkLst>
      <pc:sldChg chg="addSp delSp modSp mod">
        <pc:chgData name="Neemias Informatica Lima" userId="b77af7bd85500281" providerId="LiveId" clId="{29ECFE88-E34C-4F74-88B0-EDCE49AA828F}" dt="2023-08-05T23:09:00.351" v="28"/>
        <pc:sldMkLst>
          <pc:docMk/>
          <pc:sldMk cId="2232331225" sldId="280"/>
        </pc:sldMkLst>
        <pc:spChg chg="mod">
          <ac:chgData name="Neemias Informatica Lima" userId="b77af7bd85500281" providerId="LiveId" clId="{29ECFE88-E34C-4F74-88B0-EDCE49AA828F}" dt="2023-08-05T23:07:26.242" v="5"/>
          <ac:spMkLst>
            <pc:docMk/>
            <pc:sldMk cId="2232331225" sldId="280"/>
            <ac:spMk id="6" creationId="{00000000-0000-0000-0000-000000000000}"/>
          </ac:spMkLst>
        </pc:spChg>
        <pc:spChg chg="mod">
          <ac:chgData name="Neemias Informatica Lima" userId="b77af7bd85500281" providerId="LiveId" clId="{29ECFE88-E34C-4F74-88B0-EDCE49AA828F}" dt="2023-08-05T23:07:34.518" v="11" actId="20577"/>
          <ac:spMkLst>
            <pc:docMk/>
            <pc:sldMk cId="2232331225" sldId="280"/>
            <ac:spMk id="7" creationId="{00000000-0000-0000-0000-000000000000}"/>
          </ac:spMkLst>
        </pc:spChg>
        <pc:spChg chg="mod">
          <ac:chgData name="Neemias Informatica Lima" userId="b77af7bd85500281" providerId="LiveId" clId="{29ECFE88-E34C-4F74-88B0-EDCE49AA828F}" dt="2023-08-05T23:07:51.670" v="16"/>
          <ac:spMkLst>
            <pc:docMk/>
            <pc:sldMk cId="2232331225" sldId="280"/>
            <ac:spMk id="9" creationId="{00000000-0000-0000-0000-000000000000}"/>
          </ac:spMkLst>
        </pc:spChg>
        <pc:spChg chg="mod">
          <ac:chgData name="Neemias Informatica Lima" userId="b77af7bd85500281" providerId="LiveId" clId="{29ECFE88-E34C-4F74-88B0-EDCE49AA828F}" dt="2023-08-05T23:07:29.410" v="7" actId="20577"/>
          <ac:spMkLst>
            <pc:docMk/>
            <pc:sldMk cId="2232331225" sldId="280"/>
            <ac:spMk id="11" creationId="{00000000-0000-0000-0000-000000000000}"/>
          </ac:spMkLst>
        </pc:spChg>
        <pc:spChg chg="mod">
          <ac:chgData name="Neemias Informatica Lima" userId="b77af7bd85500281" providerId="LiveId" clId="{29ECFE88-E34C-4F74-88B0-EDCE49AA828F}" dt="2023-08-05T23:08:09.742" v="21"/>
          <ac:spMkLst>
            <pc:docMk/>
            <pc:sldMk cId="2232331225" sldId="280"/>
            <ac:spMk id="16" creationId="{00000000-0000-0000-0000-000000000000}"/>
          </ac:spMkLst>
        </pc:spChg>
        <pc:picChg chg="add mod">
          <ac:chgData name="Neemias Informatica Lima" userId="b77af7bd85500281" providerId="LiveId" clId="{29ECFE88-E34C-4F74-88B0-EDCE49AA828F}" dt="2023-08-05T23:09:00.351" v="28"/>
          <ac:picMkLst>
            <pc:docMk/>
            <pc:sldMk cId="2232331225" sldId="280"/>
            <ac:picMk id="3" creationId="{5D04DD95-4C19-FECA-0F5C-304A7D6A3977}"/>
          </ac:picMkLst>
        </pc:picChg>
        <pc:picChg chg="del">
          <ac:chgData name="Neemias Informatica Lima" userId="b77af7bd85500281" providerId="LiveId" clId="{29ECFE88-E34C-4F74-88B0-EDCE49AA828F}" dt="2023-08-05T23:06:57.276" v="0" actId="478"/>
          <ac:picMkLst>
            <pc:docMk/>
            <pc:sldMk cId="2232331225" sldId="280"/>
            <ac:picMk id="8" creationId="{C455B4A1-2E53-F8A2-1497-7CAB4F6B705D}"/>
          </ac:picMkLst>
        </pc:picChg>
      </pc:sldChg>
      <pc:sldChg chg="addSp delSp modSp mod">
        <pc:chgData name="Neemias Informatica Lima" userId="b77af7bd85500281" providerId="LiveId" clId="{29ECFE88-E34C-4F74-88B0-EDCE49AA828F}" dt="2023-08-05T23:13:17.096" v="81" actId="1035"/>
        <pc:sldMkLst>
          <pc:docMk/>
          <pc:sldMk cId="2103443556" sldId="281"/>
        </pc:sldMkLst>
        <pc:spChg chg="mod">
          <ac:chgData name="Neemias Informatica Lima" userId="b77af7bd85500281" providerId="LiveId" clId="{29ECFE88-E34C-4F74-88B0-EDCE49AA828F}" dt="2023-08-05T23:13:17.096" v="81" actId="1035"/>
          <ac:spMkLst>
            <pc:docMk/>
            <pc:sldMk cId="2103443556" sldId="281"/>
            <ac:spMk id="8" creationId="{00000000-0000-0000-0000-000000000000}"/>
          </ac:spMkLst>
        </pc:spChg>
        <pc:spChg chg="mod">
          <ac:chgData name="Neemias Informatica Lima" userId="b77af7bd85500281" providerId="LiveId" clId="{29ECFE88-E34C-4F74-88B0-EDCE49AA828F}" dt="2023-08-05T23:09:33.582" v="32" actId="20577"/>
          <ac:spMkLst>
            <pc:docMk/>
            <pc:sldMk cId="2103443556" sldId="281"/>
            <ac:spMk id="11" creationId="{00000000-0000-0000-0000-000000000000}"/>
          </ac:spMkLst>
        </pc:spChg>
        <pc:spChg chg="mod">
          <ac:chgData name="Neemias Informatica Lima" userId="b77af7bd85500281" providerId="LiveId" clId="{29ECFE88-E34C-4F74-88B0-EDCE49AA828F}" dt="2023-08-05T23:10:01.615" v="39"/>
          <ac:spMkLst>
            <pc:docMk/>
            <pc:sldMk cId="2103443556" sldId="281"/>
            <ac:spMk id="18" creationId="{00000000-0000-0000-0000-000000000000}"/>
          </ac:spMkLst>
        </pc:spChg>
        <pc:picChg chg="add mod">
          <ac:chgData name="Neemias Informatica Lima" userId="b77af7bd85500281" providerId="LiveId" clId="{29ECFE88-E34C-4F74-88B0-EDCE49AA828F}" dt="2023-08-05T23:09:44.847" v="36" actId="14100"/>
          <ac:picMkLst>
            <pc:docMk/>
            <pc:sldMk cId="2103443556" sldId="281"/>
            <ac:picMk id="2" creationId="{7838D885-C9BB-0CE7-38C9-ABD22114359C}"/>
          </ac:picMkLst>
        </pc:picChg>
        <pc:picChg chg="del">
          <ac:chgData name="Neemias Informatica Lima" userId="b77af7bd85500281" providerId="LiveId" clId="{29ECFE88-E34C-4F74-88B0-EDCE49AA828F}" dt="2023-08-05T23:09:29.997" v="29" actId="478"/>
          <ac:picMkLst>
            <pc:docMk/>
            <pc:sldMk cId="2103443556" sldId="281"/>
            <ac:picMk id="3" creationId="{0A31CBFD-723A-75C1-3515-D1778BE7F89E}"/>
          </ac:picMkLst>
        </pc:picChg>
      </pc:sldChg>
      <pc:sldChg chg="addSp delSp modSp mod">
        <pc:chgData name="Neemias Informatica Lima" userId="b77af7bd85500281" providerId="LiveId" clId="{29ECFE88-E34C-4F74-88B0-EDCE49AA828F}" dt="2023-08-05T23:15:01.527" v="109" actId="6549"/>
        <pc:sldMkLst>
          <pc:docMk/>
          <pc:sldMk cId="3683219421" sldId="282"/>
        </pc:sldMkLst>
        <pc:spChg chg="add mod">
          <ac:chgData name="Neemias Informatica Lima" userId="b77af7bd85500281" providerId="LiveId" clId="{29ECFE88-E34C-4F74-88B0-EDCE49AA828F}" dt="2023-08-05T23:10:37.730" v="43"/>
          <ac:spMkLst>
            <pc:docMk/>
            <pc:sldMk cId="3683219421" sldId="282"/>
            <ac:spMk id="2" creationId="{2F2080E4-8A29-DF99-3F54-55E8AB71A4F8}"/>
          </ac:spMkLst>
        </pc:spChg>
        <pc:spChg chg="add mod">
          <ac:chgData name="Neemias Informatica Lima" userId="b77af7bd85500281" providerId="LiveId" clId="{29ECFE88-E34C-4F74-88B0-EDCE49AA828F}" dt="2023-08-05T23:10:37.730" v="43"/>
          <ac:spMkLst>
            <pc:docMk/>
            <pc:sldMk cId="3683219421" sldId="282"/>
            <ac:spMk id="4" creationId="{F784CB07-7687-B4EA-0047-1F0A91A51A2D}"/>
          </ac:spMkLst>
        </pc:spChg>
        <pc:spChg chg="del">
          <ac:chgData name="Neemias Informatica Lima" userId="b77af7bd85500281" providerId="LiveId" clId="{29ECFE88-E34C-4F74-88B0-EDCE49AA828F}" dt="2023-08-05T23:10:37.277" v="42" actId="478"/>
          <ac:spMkLst>
            <pc:docMk/>
            <pc:sldMk cId="3683219421" sldId="282"/>
            <ac:spMk id="6" creationId="{D4B6780B-B030-DFDB-8BD9-56FFFC75EC80}"/>
          </ac:spMkLst>
        </pc:spChg>
        <pc:spChg chg="del">
          <ac:chgData name="Neemias Informatica Lima" userId="b77af7bd85500281" providerId="LiveId" clId="{29ECFE88-E34C-4F74-88B0-EDCE49AA828F}" dt="2023-08-05T23:10:37.277" v="42" actId="478"/>
          <ac:spMkLst>
            <pc:docMk/>
            <pc:sldMk cId="3683219421" sldId="282"/>
            <ac:spMk id="7" creationId="{9CE39255-B611-B0C7-A79A-030DFB9E172E}"/>
          </ac:spMkLst>
        </pc:spChg>
        <pc:spChg chg="mod">
          <ac:chgData name="Neemias Informatica Lima" userId="b77af7bd85500281" providerId="LiveId" clId="{29ECFE88-E34C-4F74-88B0-EDCE49AA828F}" dt="2023-08-05T23:15:01.527" v="109" actId="6549"/>
          <ac:spMkLst>
            <pc:docMk/>
            <pc:sldMk cId="3683219421" sldId="282"/>
            <ac:spMk id="12" creationId="{00000000-0000-0000-0000-000000000000}"/>
          </ac:spMkLst>
        </pc:spChg>
        <pc:spChg chg="mod">
          <ac:chgData name="Neemias Informatica Lima" userId="b77af7bd85500281" providerId="LiveId" clId="{29ECFE88-E34C-4F74-88B0-EDCE49AA828F}" dt="2023-08-05T23:13:37.919" v="91"/>
          <ac:spMkLst>
            <pc:docMk/>
            <pc:sldMk cId="3683219421" sldId="282"/>
            <ac:spMk id="14" creationId="{00000000-0000-0000-0000-000000000000}"/>
          </ac:spMkLst>
        </pc:spChg>
        <pc:picChg chg="add mod">
          <ac:chgData name="Neemias Informatica Lima" userId="b77af7bd85500281" providerId="LiveId" clId="{29ECFE88-E34C-4F74-88B0-EDCE49AA828F}" dt="2023-08-05T23:10:37.730" v="43"/>
          <ac:picMkLst>
            <pc:docMk/>
            <pc:sldMk cId="3683219421" sldId="282"/>
            <ac:picMk id="5" creationId="{55275F9A-DC0E-8528-3F59-F225FFD8D68E}"/>
          </ac:picMkLst>
        </pc:picChg>
        <pc:picChg chg="del">
          <ac:chgData name="Neemias Informatica Lima" userId="b77af7bd85500281" providerId="LiveId" clId="{29ECFE88-E34C-4F74-88B0-EDCE49AA828F}" dt="2023-08-05T23:10:37.277" v="42" actId="478"/>
          <ac:picMkLst>
            <pc:docMk/>
            <pc:sldMk cId="3683219421" sldId="282"/>
            <ac:picMk id="8" creationId="{C1B1E8AA-53C1-6DCA-F144-069752B27B6E}"/>
          </ac:picMkLst>
        </pc:picChg>
      </pc:sldChg>
      <pc:sldChg chg="addSp delSp modSp mod">
        <pc:chgData name="Neemias Informatica Lima" userId="b77af7bd85500281" providerId="LiveId" clId="{29ECFE88-E34C-4F74-88B0-EDCE49AA828F}" dt="2023-08-05T23:16:00.020" v="131" actId="6549"/>
        <pc:sldMkLst>
          <pc:docMk/>
          <pc:sldMk cId="3902406419" sldId="283"/>
        </pc:sldMkLst>
        <pc:spChg chg="add mod">
          <ac:chgData name="Neemias Informatica Lima" userId="b77af7bd85500281" providerId="LiveId" clId="{29ECFE88-E34C-4F74-88B0-EDCE49AA828F}" dt="2023-08-05T23:10:44.479" v="45"/>
          <ac:spMkLst>
            <pc:docMk/>
            <pc:sldMk cId="3902406419" sldId="283"/>
            <ac:spMk id="2" creationId="{C4E685F6-629E-311D-7A91-0CAE72D4DD01}"/>
          </ac:spMkLst>
        </pc:spChg>
        <pc:spChg chg="add mod">
          <ac:chgData name="Neemias Informatica Lima" userId="b77af7bd85500281" providerId="LiveId" clId="{29ECFE88-E34C-4F74-88B0-EDCE49AA828F}" dt="2023-08-05T23:10:44.479" v="45"/>
          <ac:spMkLst>
            <pc:docMk/>
            <pc:sldMk cId="3902406419" sldId="283"/>
            <ac:spMk id="3" creationId="{B0EE6AE6-0CBB-C409-2DA2-DDFAB4176F34}"/>
          </ac:spMkLst>
        </pc:spChg>
        <pc:spChg chg="del">
          <ac:chgData name="Neemias Informatica Lima" userId="b77af7bd85500281" providerId="LiveId" clId="{29ECFE88-E34C-4F74-88B0-EDCE49AA828F}" dt="2023-08-05T23:10:43.933" v="44" actId="478"/>
          <ac:spMkLst>
            <pc:docMk/>
            <pc:sldMk cId="3902406419" sldId="283"/>
            <ac:spMk id="5" creationId="{7D9A0F16-0C64-D608-6F55-ABF47EBDDFE7}"/>
          </ac:spMkLst>
        </pc:spChg>
        <pc:spChg chg="del">
          <ac:chgData name="Neemias Informatica Lima" userId="b77af7bd85500281" providerId="LiveId" clId="{29ECFE88-E34C-4F74-88B0-EDCE49AA828F}" dt="2023-08-05T23:10:43.933" v="44" actId="478"/>
          <ac:spMkLst>
            <pc:docMk/>
            <pc:sldMk cId="3902406419" sldId="283"/>
            <ac:spMk id="6" creationId="{F73A549D-582C-5609-DAA3-630442C863D1}"/>
          </ac:spMkLst>
        </pc:spChg>
        <pc:spChg chg="mod">
          <ac:chgData name="Neemias Informatica Lima" userId="b77af7bd85500281" providerId="LiveId" clId="{29ECFE88-E34C-4F74-88B0-EDCE49AA828F}" dt="2023-08-05T23:15:22.124" v="114"/>
          <ac:spMkLst>
            <pc:docMk/>
            <pc:sldMk cId="3902406419" sldId="283"/>
            <ac:spMk id="14" creationId="{00000000-0000-0000-0000-000000000000}"/>
          </ac:spMkLst>
        </pc:spChg>
        <pc:spChg chg="mod">
          <ac:chgData name="Neemias Informatica Lima" userId="b77af7bd85500281" providerId="LiveId" clId="{29ECFE88-E34C-4F74-88B0-EDCE49AA828F}" dt="2023-08-05T23:16:00.020" v="131" actId="6549"/>
          <ac:spMkLst>
            <pc:docMk/>
            <pc:sldMk cId="3902406419" sldId="283"/>
            <ac:spMk id="15" creationId="{D5C09FDA-172B-4732-BD2E-A9BBEF8B191B}"/>
          </ac:spMkLst>
        </pc:spChg>
        <pc:picChg chg="add mod">
          <ac:chgData name="Neemias Informatica Lima" userId="b77af7bd85500281" providerId="LiveId" clId="{29ECFE88-E34C-4F74-88B0-EDCE49AA828F}" dt="2023-08-05T23:10:44.479" v="45"/>
          <ac:picMkLst>
            <pc:docMk/>
            <pc:sldMk cId="3902406419" sldId="283"/>
            <ac:picMk id="4" creationId="{B9FA89C4-DE94-6622-1D19-BBEE8435179F}"/>
          </ac:picMkLst>
        </pc:picChg>
        <pc:picChg chg="del">
          <ac:chgData name="Neemias Informatica Lima" userId="b77af7bd85500281" providerId="LiveId" clId="{29ECFE88-E34C-4F74-88B0-EDCE49AA828F}" dt="2023-08-05T23:10:43.933" v="44" actId="478"/>
          <ac:picMkLst>
            <pc:docMk/>
            <pc:sldMk cId="3902406419" sldId="283"/>
            <ac:picMk id="7" creationId="{77898E21-CD6D-115F-448F-3A905F74D1D3}"/>
          </ac:picMkLst>
        </pc:picChg>
      </pc:sldChg>
      <pc:sldChg chg="addSp delSp modSp mod">
        <pc:chgData name="Neemias Informatica Lima" userId="b77af7bd85500281" providerId="LiveId" clId="{29ECFE88-E34C-4F74-88B0-EDCE49AA828F}" dt="2023-08-05T23:18:02.221" v="166" actId="313"/>
        <pc:sldMkLst>
          <pc:docMk/>
          <pc:sldMk cId="2424059023" sldId="284"/>
        </pc:sldMkLst>
        <pc:spChg chg="add mod">
          <ac:chgData name="Neemias Informatica Lima" userId="b77af7bd85500281" providerId="LiveId" clId="{29ECFE88-E34C-4F74-88B0-EDCE49AA828F}" dt="2023-08-05T23:11:04.454" v="49"/>
          <ac:spMkLst>
            <pc:docMk/>
            <pc:sldMk cId="2424059023" sldId="284"/>
            <ac:spMk id="2" creationId="{0C861626-F98D-6B2D-ACBE-7FDC79B100A6}"/>
          </ac:spMkLst>
        </pc:spChg>
        <pc:spChg chg="add mod">
          <ac:chgData name="Neemias Informatica Lima" userId="b77af7bd85500281" providerId="LiveId" clId="{29ECFE88-E34C-4F74-88B0-EDCE49AA828F}" dt="2023-08-05T23:11:04.454" v="49"/>
          <ac:spMkLst>
            <pc:docMk/>
            <pc:sldMk cId="2424059023" sldId="284"/>
            <ac:spMk id="3" creationId="{D68F0DC1-7B4D-705D-C233-3E411E08FB95}"/>
          </ac:spMkLst>
        </pc:spChg>
        <pc:spChg chg="del">
          <ac:chgData name="Neemias Informatica Lima" userId="b77af7bd85500281" providerId="LiveId" clId="{29ECFE88-E34C-4F74-88B0-EDCE49AA828F}" dt="2023-08-05T23:11:04.073" v="48" actId="478"/>
          <ac:spMkLst>
            <pc:docMk/>
            <pc:sldMk cId="2424059023" sldId="284"/>
            <ac:spMk id="5" creationId="{DAC52BCD-B0C7-43A5-66D3-5093B88F8EF2}"/>
          </ac:spMkLst>
        </pc:spChg>
        <pc:spChg chg="del">
          <ac:chgData name="Neemias Informatica Lima" userId="b77af7bd85500281" providerId="LiveId" clId="{29ECFE88-E34C-4F74-88B0-EDCE49AA828F}" dt="2023-08-05T23:11:04.073" v="48" actId="478"/>
          <ac:spMkLst>
            <pc:docMk/>
            <pc:sldMk cId="2424059023" sldId="284"/>
            <ac:spMk id="6" creationId="{75CD4748-F9FD-C586-830E-E50263187450}"/>
          </ac:spMkLst>
        </pc:spChg>
        <pc:spChg chg="mod">
          <ac:chgData name="Neemias Informatica Lima" userId="b77af7bd85500281" providerId="LiveId" clId="{29ECFE88-E34C-4F74-88B0-EDCE49AA828F}" dt="2023-08-05T23:17:23.627" v="146"/>
          <ac:spMkLst>
            <pc:docMk/>
            <pc:sldMk cId="2424059023" sldId="284"/>
            <ac:spMk id="14" creationId="{00000000-0000-0000-0000-000000000000}"/>
          </ac:spMkLst>
        </pc:spChg>
        <pc:spChg chg="mod">
          <ac:chgData name="Neemias Informatica Lima" userId="b77af7bd85500281" providerId="LiveId" clId="{29ECFE88-E34C-4F74-88B0-EDCE49AA828F}" dt="2023-08-05T23:18:02.221" v="166" actId="313"/>
          <ac:spMkLst>
            <pc:docMk/>
            <pc:sldMk cId="2424059023" sldId="284"/>
            <ac:spMk id="15" creationId="{C3A1BEFC-B9B8-4142-B09F-1F5B330F4265}"/>
          </ac:spMkLst>
        </pc:spChg>
        <pc:picChg chg="add mod">
          <ac:chgData name="Neemias Informatica Lima" userId="b77af7bd85500281" providerId="LiveId" clId="{29ECFE88-E34C-4F74-88B0-EDCE49AA828F}" dt="2023-08-05T23:11:04.454" v="49"/>
          <ac:picMkLst>
            <pc:docMk/>
            <pc:sldMk cId="2424059023" sldId="284"/>
            <ac:picMk id="4" creationId="{C86B84FD-D194-A430-20DC-00CB1C187AFB}"/>
          </ac:picMkLst>
        </pc:picChg>
        <pc:picChg chg="del">
          <ac:chgData name="Neemias Informatica Lima" userId="b77af7bd85500281" providerId="LiveId" clId="{29ECFE88-E34C-4F74-88B0-EDCE49AA828F}" dt="2023-08-05T23:11:04.073" v="48" actId="478"/>
          <ac:picMkLst>
            <pc:docMk/>
            <pc:sldMk cId="2424059023" sldId="284"/>
            <ac:picMk id="7" creationId="{EC15A27F-A3CD-52B6-9F5F-8FC00A4497F3}"/>
          </ac:picMkLst>
        </pc:picChg>
      </pc:sldChg>
      <pc:sldChg chg="addSp modSp mod">
        <pc:chgData name="Neemias Informatica Lima" userId="b77af7bd85500281" providerId="LiveId" clId="{29ECFE88-E34C-4F74-88B0-EDCE49AA828F}" dt="2023-08-05T23:19:52.804" v="202" actId="20577"/>
        <pc:sldMkLst>
          <pc:docMk/>
          <pc:sldMk cId="2241968852" sldId="285"/>
        </pc:sldMkLst>
        <pc:spChg chg="add mod">
          <ac:chgData name="Neemias Informatica Lima" userId="b77af7bd85500281" providerId="LiveId" clId="{29ECFE88-E34C-4F74-88B0-EDCE49AA828F}" dt="2023-08-05T23:11:18.034" v="52"/>
          <ac:spMkLst>
            <pc:docMk/>
            <pc:sldMk cId="2241968852" sldId="285"/>
            <ac:spMk id="2" creationId="{84DABD53-AB42-B26D-7467-876BC4B74139}"/>
          </ac:spMkLst>
        </pc:spChg>
        <pc:spChg chg="add mod">
          <ac:chgData name="Neemias Informatica Lima" userId="b77af7bd85500281" providerId="LiveId" clId="{29ECFE88-E34C-4F74-88B0-EDCE49AA828F}" dt="2023-08-05T23:11:18.034" v="52"/>
          <ac:spMkLst>
            <pc:docMk/>
            <pc:sldMk cId="2241968852" sldId="285"/>
            <ac:spMk id="3" creationId="{E0F13BA1-0E7D-E26F-C800-5EAA0C6D9F28}"/>
          </ac:spMkLst>
        </pc:spChg>
        <pc:spChg chg="mod">
          <ac:chgData name="Neemias Informatica Lima" userId="b77af7bd85500281" providerId="LiveId" clId="{29ECFE88-E34C-4F74-88B0-EDCE49AA828F}" dt="2023-08-05T23:19:11.420" v="184"/>
          <ac:spMkLst>
            <pc:docMk/>
            <pc:sldMk cId="2241968852" sldId="285"/>
            <ac:spMk id="14" creationId="{00000000-0000-0000-0000-000000000000}"/>
          </ac:spMkLst>
        </pc:spChg>
        <pc:spChg chg="mod">
          <ac:chgData name="Neemias Informatica Lima" userId="b77af7bd85500281" providerId="LiveId" clId="{29ECFE88-E34C-4F74-88B0-EDCE49AA828F}" dt="2023-08-05T23:19:52.804" v="202" actId="20577"/>
          <ac:spMkLst>
            <pc:docMk/>
            <pc:sldMk cId="2241968852" sldId="285"/>
            <ac:spMk id="15" creationId="{0F091E13-8EAD-4FFB-9473-BC74E5ABDC64}"/>
          </ac:spMkLst>
        </pc:spChg>
        <pc:picChg chg="add mod">
          <ac:chgData name="Neemias Informatica Lima" userId="b77af7bd85500281" providerId="LiveId" clId="{29ECFE88-E34C-4F74-88B0-EDCE49AA828F}" dt="2023-08-05T23:11:18.034" v="52"/>
          <ac:picMkLst>
            <pc:docMk/>
            <pc:sldMk cId="2241968852" sldId="285"/>
            <ac:picMk id="4" creationId="{C0BC65F0-2E27-BC98-8FFA-86F24E504E94}"/>
          </ac:picMkLst>
        </pc:picChg>
      </pc:sldChg>
      <pc:sldChg chg="addSp delSp modSp mod">
        <pc:chgData name="Neemias Informatica Lima" userId="b77af7bd85500281" providerId="LiveId" clId="{29ECFE88-E34C-4F74-88B0-EDCE49AA828F}" dt="2023-08-05T23:21:21.817" v="227" actId="20577"/>
        <pc:sldMkLst>
          <pc:docMk/>
          <pc:sldMk cId="1959249856" sldId="286"/>
        </pc:sldMkLst>
        <pc:spChg chg="add mod">
          <ac:chgData name="Neemias Informatica Lima" userId="b77af7bd85500281" providerId="LiveId" clId="{29ECFE88-E34C-4F74-88B0-EDCE49AA828F}" dt="2023-08-05T23:11:47.490" v="56"/>
          <ac:spMkLst>
            <pc:docMk/>
            <pc:sldMk cId="1959249856" sldId="286"/>
            <ac:spMk id="2" creationId="{6E55B1DF-A372-53F9-7A56-40C2A7D7E78D}"/>
          </ac:spMkLst>
        </pc:spChg>
        <pc:spChg chg="add mod">
          <ac:chgData name="Neemias Informatica Lima" userId="b77af7bd85500281" providerId="LiveId" clId="{29ECFE88-E34C-4F74-88B0-EDCE49AA828F}" dt="2023-08-05T23:11:47.490" v="56"/>
          <ac:spMkLst>
            <pc:docMk/>
            <pc:sldMk cId="1959249856" sldId="286"/>
            <ac:spMk id="3" creationId="{C6165564-16DD-A4FF-E891-3983CC59E51F}"/>
          </ac:spMkLst>
        </pc:spChg>
        <pc:spChg chg="del">
          <ac:chgData name="Neemias Informatica Lima" userId="b77af7bd85500281" providerId="LiveId" clId="{29ECFE88-E34C-4F74-88B0-EDCE49AA828F}" dt="2023-08-05T23:11:47.069" v="55" actId="478"/>
          <ac:spMkLst>
            <pc:docMk/>
            <pc:sldMk cId="1959249856" sldId="286"/>
            <ac:spMk id="5" creationId="{DF500325-D2D2-1D0D-29C7-12E4717133BD}"/>
          </ac:spMkLst>
        </pc:spChg>
        <pc:spChg chg="del">
          <ac:chgData name="Neemias Informatica Lima" userId="b77af7bd85500281" providerId="LiveId" clId="{29ECFE88-E34C-4F74-88B0-EDCE49AA828F}" dt="2023-08-05T23:11:47.069" v="55" actId="478"/>
          <ac:spMkLst>
            <pc:docMk/>
            <pc:sldMk cId="1959249856" sldId="286"/>
            <ac:spMk id="6" creationId="{CC640F99-4B57-BD97-77DE-331775C4411B}"/>
          </ac:spMkLst>
        </pc:spChg>
        <pc:spChg chg="mod">
          <ac:chgData name="Neemias Informatica Lima" userId="b77af7bd85500281" providerId="LiveId" clId="{29ECFE88-E34C-4F74-88B0-EDCE49AA828F}" dt="2023-08-05T23:20:47.843" v="212"/>
          <ac:spMkLst>
            <pc:docMk/>
            <pc:sldMk cId="1959249856" sldId="286"/>
            <ac:spMk id="14" creationId="{00000000-0000-0000-0000-000000000000}"/>
          </ac:spMkLst>
        </pc:spChg>
        <pc:spChg chg="mod">
          <ac:chgData name="Neemias Informatica Lima" userId="b77af7bd85500281" providerId="LiveId" clId="{29ECFE88-E34C-4F74-88B0-EDCE49AA828F}" dt="2023-08-05T23:21:21.817" v="227" actId="20577"/>
          <ac:spMkLst>
            <pc:docMk/>
            <pc:sldMk cId="1959249856" sldId="286"/>
            <ac:spMk id="15" creationId="{863BB09B-C8C1-4354-BC51-D930C951E507}"/>
          </ac:spMkLst>
        </pc:spChg>
        <pc:picChg chg="add mod">
          <ac:chgData name="Neemias Informatica Lima" userId="b77af7bd85500281" providerId="LiveId" clId="{29ECFE88-E34C-4F74-88B0-EDCE49AA828F}" dt="2023-08-05T23:11:47.490" v="56"/>
          <ac:picMkLst>
            <pc:docMk/>
            <pc:sldMk cId="1959249856" sldId="286"/>
            <ac:picMk id="4" creationId="{C0465829-5B3E-A76F-FEAE-4CAB91794282}"/>
          </ac:picMkLst>
        </pc:picChg>
        <pc:picChg chg="del">
          <ac:chgData name="Neemias Informatica Lima" userId="b77af7bd85500281" providerId="LiveId" clId="{29ECFE88-E34C-4F74-88B0-EDCE49AA828F}" dt="2023-08-05T23:11:47.069" v="55" actId="478"/>
          <ac:picMkLst>
            <pc:docMk/>
            <pc:sldMk cId="1959249856" sldId="286"/>
            <ac:picMk id="7" creationId="{5AF43BA2-C243-6E43-ABA2-60B872FC8C3B}"/>
          </ac:picMkLst>
        </pc:picChg>
      </pc:sldChg>
      <pc:sldChg chg="addSp delSp modSp mod">
        <pc:chgData name="Neemias Informatica Lima" userId="b77af7bd85500281" providerId="LiveId" clId="{29ECFE88-E34C-4F74-88B0-EDCE49AA828F}" dt="2023-08-05T23:22:57.823" v="246" actId="313"/>
        <pc:sldMkLst>
          <pc:docMk/>
          <pc:sldMk cId="2857006406" sldId="287"/>
        </pc:sldMkLst>
        <pc:spChg chg="add mod">
          <ac:chgData name="Neemias Informatica Lima" userId="b77af7bd85500281" providerId="LiveId" clId="{29ECFE88-E34C-4F74-88B0-EDCE49AA828F}" dt="2023-08-05T23:12:08.134" v="62"/>
          <ac:spMkLst>
            <pc:docMk/>
            <pc:sldMk cId="2857006406" sldId="287"/>
            <ac:spMk id="2" creationId="{80952C80-C3FF-D1B2-E2A6-B81E33819355}"/>
          </ac:spMkLst>
        </pc:spChg>
        <pc:spChg chg="add mod">
          <ac:chgData name="Neemias Informatica Lima" userId="b77af7bd85500281" providerId="LiveId" clId="{29ECFE88-E34C-4F74-88B0-EDCE49AA828F}" dt="2023-08-05T23:12:08.134" v="62"/>
          <ac:spMkLst>
            <pc:docMk/>
            <pc:sldMk cId="2857006406" sldId="287"/>
            <ac:spMk id="3" creationId="{47D74ABF-18EA-B947-14C1-EC026A6D660F}"/>
          </ac:spMkLst>
        </pc:spChg>
        <pc:spChg chg="del">
          <ac:chgData name="Neemias Informatica Lima" userId="b77af7bd85500281" providerId="LiveId" clId="{29ECFE88-E34C-4F74-88B0-EDCE49AA828F}" dt="2023-08-05T23:12:07.825" v="61" actId="478"/>
          <ac:spMkLst>
            <pc:docMk/>
            <pc:sldMk cId="2857006406" sldId="287"/>
            <ac:spMk id="5" creationId="{881A5E59-C6D3-A2AB-169D-16C56DB6CAFF}"/>
          </ac:spMkLst>
        </pc:spChg>
        <pc:spChg chg="del">
          <ac:chgData name="Neemias Informatica Lima" userId="b77af7bd85500281" providerId="LiveId" clId="{29ECFE88-E34C-4F74-88B0-EDCE49AA828F}" dt="2023-08-05T23:12:07.825" v="61" actId="478"/>
          <ac:spMkLst>
            <pc:docMk/>
            <pc:sldMk cId="2857006406" sldId="287"/>
            <ac:spMk id="6" creationId="{3E51474E-273B-347C-509C-9FAECBA53801}"/>
          </ac:spMkLst>
        </pc:spChg>
        <pc:spChg chg="mod">
          <ac:chgData name="Neemias Informatica Lima" userId="b77af7bd85500281" providerId="LiveId" clId="{29ECFE88-E34C-4F74-88B0-EDCE49AA828F}" dt="2023-08-05T23:22:57.823" v="246" actId="313"/>
          <ac:spMkLst>
            <pc:docMk/>
            <pc:sldMk cId="2857006406" sldId="287"/>
            <ac:spMk id="16" creationId="{28D68641-D640-4BD7-9D5B-B3803DCCF9B3}"/>
          </ac:spMkLst>
        </pc:spChg>
        <pc:picChg chg="add mod">
          <ac:chgData name="Neemias Informatica Lima" userId="b77af7bd85500281" providerId="LiveId" clId="{29ECFE88-E34C-4F74-88B0-EDCE49AA828F}" dt="2023-08-05T23:12:08.134" v="62"/>
          <ac:picMkLst>
            <pc:docMk/>
            <pc:sldMk cId="2857006406" sldId="287"/>
            <ac:picMk id="4" creationId="{CA3DA8A3-04CB-B695-302D-C838E85CE858}"/>
          </ac:picMkLst>
        </pc:picChg>
        <pc:picChg chg="del">
          <ac:chgData name="Neemias Informatica Lima" userId="b77af7bd85500281" providerId="LiveId" clId="{29ECFE88-E34C-4F74-88B0-EDCE49AA828F}" dt="2023-08-05T23:12:07.825" v="61" actId="478"/>
          <ac:picMkLst>
            <pc:docMk/>
            <pc:sldMk cId="2857006406" sldId="287"/>
            <ac:picMk id="7" creationId="{270940E7-D0A8-05A9-D8E6-D67423B8D6B3}"/>
          </ac:picMkLst>
        </pc:picChg>
      </pc:sldChg>
      <pc:sldChg chg="addSp delSp modSp mod">
        <pc:chgData name="Neemias Informatica Lima" userId="b77af7bd85500281" providerId="LiveId" clId="{29ECFE88-E34C-4F74-88B0-EDCE49AA828F}" dt="2023-08-05T23:14:22.321" v="102" actId="20577"/>
        <pc:sldMkLst>
          <pc:docMk/>
          <pc:sldMk cId="2630436816" sldId="288"/>
        </pc:sldMkLst>
        <pc:spChg chg="del">
          <ac:chgData name="Neemias Informatica Lima" userId="b77af7bd85500281" providerId="LiveId" clId="{29ECFE88-E34C-4F74-88B0-EDCE49AA828F}" dt="2023-08-05T23:10:28.821" v="40" actId="478"/>
          <ac:spMkLst>
            <pc:docMk/>
            <pc:sldMk cId="2630436816" sldId="288"/>
            <ac:spMk id="2" creationId="{04153EB6-52D9-2802-79D1-22D0FE1866C7}"/>
          </ac:spMkLst>
        </pc:spChg>
        <pc:spChg chg="del">
          <ac:chgData name="Neemias Informatica Lima" userId="b77af7bd85500281" providerId="LiveId" clId="{29ECFE88-E34C-4F74-88B0-EDCE49AA828F}" dt="2023-08-05T23:10:28.821" v="40" actId="478"/>
          <ac:spMkLst>
            <pc:docMk/>
            <pc:sldMk cId="2630436816" sldId="288"/>
            <ac:spMk id="3" creationId="{A949B758-FB31-2F64-1902-7B5370B8E398}"/>
          </ac:spMkLst>
        </pc:spChg>
        <pc:spChg chg="add mod">
          <ac:chgData name="Neemias Informatica Lima" userId="b77af7bd85500281" providerId="LiveId" clId="{29ECFE88-E34C-4F74-88B0-EDCE49AA828F}" dt="2023-08-05T23:10:29.394" v="41"/>
          <ac:spMkLst>
            <pc:docMk/>
            <pc:sldMk cId="2630436816" sldId="288"/>
            <ac:spMk id="5" creationId="{C2E3639A-5D62-917F-BFAB-E8C05469760E}"/>
          </ac:spMkLst>
        </pc:spChg>
        <pc:spChg chg="add mod">
          <ac:chgData name="Neemias Informatica Lima" userId="b77af7bd85500281" providerId="LiveId" clId="{29ECFE88-E34C-4F74-88B0-EDCE49AA828F}" dt="2023-08-05T23:10:29.394" v="41"/>
          <ac:spMkLst>
            <pc:docMk/>
            <pc:sldMk cId="2630436816" sldId="288"/>
            <ac:spMk id="6" creationId="{11F306CC-4AA6-3F53-C110-6C45B07DD9C3}"/>
          </ac:spMkLst>
        </pc:spChg>
        <pc:spChg chg="mod">
          <ac:chgData name="Neemias Informatica Lima" userId="b77af7bd85500281" providerId="LiveId" clId="{29ECFE88-E34C-4F74-88B0-EDCE49AA828F}" dt="2023-08-05T23:14:22.321" v="102" actId="20577"/>
          <ac:spMkLst>
            <pc:docMk/>
            <pc:sldMk cId="2630436816" sldId="288"/>
            <ac:spMk id="13" creationId="{00000000-0000-0000-0000-000000000000}"/>
          </ac:spMkLst>
        </pc:spChg>
        <pc:spChg chg="mod">
          <ac:chgData name="Neemias Informatica Lima" userId="b77af7bd85500281" providerId="LiveId" clId="{29ECFE88-E34C-4F74-88B0-EDCE49AA828F}" dt="2023-08-05T23:13:33.171" v="86"/>
          <ac:spMkLst>
            <pc:docMk/>
            <pc:sldMk cId="2630436816" sldId="288"/>
            <ac:spMk id="14" creationId="{00000000-0000-0000-0000-000000000000}"/>
          </ac:spMkLst>
        </pc:spChg>
        <pc:picChg chg="del">
          <ac:chgData name="Neemias Informatica Lima" userId="b77af7bd85500281" providerId="LiveId" clId="{29ECFE88-E34C-4F74-88B0-EDCE49AA828F}" dt="2023-08-05T23:10:28.821" v="40" actId="478"/>
          <ac:picMkLst>
            <pc:docMk/>
            <pc:sldMk cId="2630436816" sldId="288"/>
            <ac:picMk id="4" creationId="{A33F8DF3-62C0-673A-EC29-3040F5CAAD5C}"/>
          </ac:picMkLst>
        </pc:picChg>
        <pc:picChg chg="add mod">
          <ac:chgData name="Neemias Informatica Lima" userId="b77af7bd85500281" providerId="LiveId" clId="{29ECFE88-E34C-4F74-88B0-EDCE49AA828F}" dt="2023-08-05T23:10:29.394" v="41"/>
          <ac:picMkLst>
            <pc:docMk/>
            <pc:sldMk cId="2630436816" sldId="288"/>
            <ac:picMk id="7" creationId="{A56055D3-A98B-2039-7199-358D0E478A99}"/>
          </ac:picMkLst>
        </pc:picChg>
      </pc:sldChg>
      <pc:sldChg chg="addSp delSp modSp mod">
        <pc:chgData name="Neemias Informatica Lima" userId="b77af7bd85500281" providerId="LiveId" clId="{29ECFE88-E34C-4F74-88B0-EDCE49AA828F}" dt="2023-08-05T23:16:58.389" v="141" actId="20577"/>
        <pc:sldMkLst>
          <pc:docMk/>
          <pc:sldMk cId="3032827026" sldId="289"/>
        </pc:sldMkLst>
        <pc:spChg chg="add mod">
          <ac:chgData name="Neemias Informatica Lima" userId="b77af7bd85500281" providerId="LiveId" clId="{29ECFE88-E34C-4F74-88B0-EDCE49AA828F}" dt="2023-08-05T23:10:57.719" v="47"/>
          <ac:spMkLst>
            <pc:docMk/>
            <pc:sldMk cId="3032827026" sldId="289"/>
            <ac:spMk id="2" creationId="{C3237981-9516-4992-D56B-2A4C01779E45}"/>
          </ac:spMkLst>
        </pc:spChg>
        <pc:spChg chg="add mod">
          <ac:chgData name="Neemias Informatica Lima" userId="b77af7bd85500281" providerId="LiveId" clId="{29ECFE88-E34C-4F74-88B0-EDCE49AA828F}" dt="2023-08-05T23:10:57.719" v="47"/>
          <ac:spMkLst>
            <pc:docMk/>
            <pc:sldMk cId="3032827026" sldId="289"/>
            <ac:spMk id="3" creationId="{81E8A7B5-1575-09D8-3E4C-87FBFEE9D424}"/>
          </ac:spMkLst>
        </pc:spChg>
        <pc:spChg chg="del">
          <ac:chgData name="Neemias Informatica Lima" userId="b77af7bd85500281" providerId="LiveId" clId="{29ECFE88-E34C-4F74-88B0-EDCE49AA828F}" dt="2023-08-05T23:10:57.201" v="46" actId="478"/>
          <ac:spMkLst>
            <pc:docMk/>
            <pc:sldMk cId="3032827026" sldId="289"/>
            <ac:spMk id="5" creationId="{7FE8D702-8188-280D-67C5-4A8C90E380E4}"/>
          </ac:spMkLst>
        </pc:spChg>
        <pc:spChg chg="del">
          <ac:chgData name="Neemias Informatica Lima" userId="b77af7bd85500281" providerId="LiveId" clId="{29ECFE88-E34C-4F74-88B0-EDCE49AA828F}" dt="2023-08-05T23:10:57.201" v="46" actId="478"/>
          <ac:spMkLst>
            <pc:docMk/>
            <pc:sldMk cId="3032827026" sldId="289"/>
            <ac:spMk id="6" creationId="{62381A7B-D046-A3CD-C413-E3A9455E464B}"/>
          </ac:spMkLst>
        </pc:spChg>
        <pc:spChg chg="mod">
          <ac:chgData name="Neemias Informatica Lima" userId="b77af7bd85500281" providerId="LiveId" clId="{29ECFE88-E34C-4F74-88B0-EDCE49AA828F}" dt="2023-08-05T23:16:58.389" v="141" actId="20577"/>
          <ac:spMkLst>
            <pc:docMk/>
            <pc:sldMk cId="3032827026" sldId="289"/>
            <ac:spMk id="12" creationId="{A64B78EF-EDA8-421A-88C9-45544BBCA9D1}"/>
          </ac:spMkLst>
        </pc:spChg>
        <pc:spChg chg="mod">
          <ac:chgData name="Neemias Informatica Lima" userId="b77af7bd85500281" providerId="LiveId" clId="{29ECFE88-E34C-4F74-88B0-EDCE49AA828F}" dt="2023-08-05T23:15:28.219" v="119"/>
          <ac:spMkLst>
            <pc:docMk/>
            <pc:sldMk cId="3032827026" sldId="289"/>
            <ac:spMk id="14" creationId="{00000000-0000-0000-0000-000000000000}"/>
          </ac:spMkLst>
        </pc:spChg>
        <pc:picChg chg="add mod">
          <ac:chgData name="Neemias Informatica Lima" userId="b77af7bd85500281" providerId="LiveId" clId="{29ECFE88-E34C-4F74-88B0-EDCE49AA828F}" dt="2023-08-05T23:10:57.719" v="47"/>
          <ac:picMkLst>
            <pc:docMk/>
            <pc:sldMk cId="3032827026" sldId="289"/>
            <ac:picMk id="4" creationId="{E265986D-342B-E594-5072-7E6D83DB5563}"/>
          </ac:picMkLst>
        </pc:picChg>
        <pc:picChg chg="del">
          <ac:chgData name="Neemias Informatica Lima" userId="b77af7bd85500281" providerId="LiveId" clId="{29ECFE88-E34C-4F74-88B0-EDCE49AA828F}" dt="2023-08-05T23:10:57.201" v="46" actId="478"/>
          <ac:picMkLst>
            <pc:docMk/>
            <pc:sldMk cId="3032827026" sldId="289"/>
            <ac:picMk id="7" creationId="{9CF0A9A2-EBC0-DC66-4241-91F516505FDE}"/>
          </ac:picMkLst>
        </pc:picChg>
      </pc:sldChg>
      <pc:sldChg chg="addSp delSp modSp mod">
        <pc:chgData name="Neemias Informatica Lima" userId="b77af7bd85500281" providerId="LiveId" clId="{29ECFE88-E34C-4F74-88B0-EDCE49AA828F}" dt="2023-08-05T23:18:54.342" v="181" actId="20577"/>
        <pc:sldMkLst>
          <pc:docMk/>
          <pc:sldMk cId="3772032319" sldId="290"/>
        </pc:sldMkLst>
        <pc:spChg chg="add mod">
          <ac:chgData name="Neemias Informatica Lima" userId="b77af7bd85500281" providerId="LiveId" clId="{29ECFE88-E34C-4F74-88B0-EDCE49AA828F}" dt="2023-08-05T23:11:11.131" v="51"/>
          <ac:spMkLst>
            <pc:docMk/>
            <pc:sldMk cId="3772032319" sldId="290"/>
            <ac:spMk id="2" creationId="{5288D44D-052F-05EF-CDB5-ED4BD7E314DB}"/>
          </ac:spMkLst>
        </pc:spChg>
        <pc:spChg chg="add mod">
          <ac:chgData name="Neemias Informatica Lima" userId="b77af7bd85500281" providerId="LiveId" clId="{29ECFE88-E34C-4F74-88B0-EDCE49AA828F}" dt="2023-08-05T23:11:11.131" v="51"/>
          <ac:spMkLst>
            <pc:docMk/>
            <pc:sldMk cId="3772032319" sldId="290"/>
            <ac:spMk id="3" creationId="{333EA73F-24EC-C418-D021-4F56B54A83BB}"/>
          </ac:spMkLst>
        </pc:spChg>
        <pc:spChg chg="del">
          <ac:chgData name="Neemias Informatica Lima" userId="b77af7bd85500281" providerId="LiveId" clId="{29ECFE88-E34C-4F74-88B0-EDCE49AA828F}" dt="2023-08-05T23:11:10.778" v="50" actId="478"/>
          <ac:spMkLst>
            <pc:docMk/>
            <pc:sldMk cId="3772032319" sldId="290"/>
            <ac:spMk id="5" creationId="{F726D650-D1CB-AB5E-E28D-88749166AD92}"/>
          </ac:spMkLst>
        </pc:spChg>
        <pc:spChg chg="del">
          <ac:chgData name="Neemias Informatica Lima" userId="b77af7bd85500281" providerId="LiveId" clId="{29ECFE88-E34C-4F74-88B0-EDCE49AA828F}" dt="2023-08-05T23:11:10.778" v="50" actId="478"/>
          <ac:spMkLst>
            <pc:docMk/>
            <pc:sldMk cId="3772032319" sldId="290"/>
            <ac:spMk id="6" creationId="{8A0088D3-65EF-F407-37AA-A74825AD5364}"/>
          </ac:spMkLst>
        </pc:spChg>
        <pc:spChg chg="mod">
          <ac:chgData name="Neemias Informatica Lima" userId="b77af7bd85500281" providerId="LiveId" clId="{29ECFE88-E34C-4F74-88B0-EDCE49AA828F}" dt="2023-08-05T23:18:54.342" v="181" actId="20577"/>
          <ac:spMkLst>
            <pc:docMk/>
            <pc:sldMk cId="3772032319" sldId="290"/>
            <ac:spMk id="12" creationId="{8D5A143D-15FB-4DFE-B0EC-FEEB77A92B2C}"/>
          </ac:spMkLst>
        </pc:spChg>
        <pc:spChg chg="mod">
          <ac:chgData name="Neemias Informatica Lima" userId="b77af7bd85500281" providerId="LiveId" clId="{29ECFE88-E34C-4F74-88B0-EDCE49AA828F}" dt="2023-08-05T23:17:30.187" v="151"/>
          <ac:spMkLst>
            <pc:docMk/>
            <pc:sldMk cId="3772032319" sldId="290"/>
            <ac:spMk id="14" creationId="{00000000-0000-0000-0000-000000000000}"/>
          </ac:spMkLst>
        </pc:spChg>
        <pc:picChg chg="add mod">
          <ac:chgData name="Neemias Informatica Lima" userId="b77af7bd85500281" providerId="LiveId" clId="{29ECFE88-E34C-4F74-88B0-EDCE49AA828F}" dt="2023-08-05T23:11:11.131" v="51"/>
          <ac:picMkLst>
            <pc:docMk/>
            <pc:sldMk cId="3772032319" sldId="290"/>
            <ac:picMk id="4" creationId="{925A11A2-E530-2AC2-5912-CF908DC82893}"/>
          </ac:picMkLst>
        </pc:picChg>
        <pc:picChg chg="del">
          <ac:chgData name="Neemias Informatica Lima" userId="b77af7bd85500281" providerId="LiveId" clId="{29ECFE88-E34C-4F74-88B0-EDCE49AA828F}" dt="2023-08-05T23:11:10.778" v="50" actId="478"/>
          <ac:picMkLst>
            <pc:docMk/>
            <pc:sldMk cId="3772032319" sldId="290"/>
            <ac:picMk id="7" creationId="{10577693-53B1-8154-5F64-F754F02ED186}"/>
          </ac:picMkLst>
        </pc:picChg>
      </pc:sldChg>
      <pc:sldChg chg="addSp delSp modSp mod">
        <pc:chgData name="Neemias Informatica Lima" userId="b77af7bd85500281" providerId="LiveId" clId="{29ECFE88-E34C-4F74-88B0-EDCE49AA828F}" dt="2023-08-05T23:20:30.756" v="207"/>
        <pc:sldMkLst>
          <pc:docMk/>
          <pc:sldMk cId="1768216317" sldId="291"/>
        </pc:sldMkLst>
        <pc:spChg chg="add mod">
          <ac:chgData name="Neemias Informatica Lima" userId="b77af7bd85500281" providerId="LiveId" clId="{29ECFE88-E34C-4F74-88B0-EDCE49AA828F}" dt="2023-08-05T23:11:28.682" v="54"/>
          <ac:spMkLst>
            <pc:docMk/>
            <pc:sldMk cId="1768216317" sldId="291"/>
            <ac:spMk id="2" creationId="{C0A5F4FB-3D7D-E78E-5C83-0272D80A269F}"/>
          </ac:spMkLst>
        </pc:spChg>
        <pc:spChg chg="add mod">
          <ac:chgData name="Neemias Informatica Lima" userId="b77af7bd85500281" providerId="LiveId" clId="{29ECFE88-E34C-4F74-88B0-EDCE49AA828F}" dt="2023-08-05T23:11:28.682" v="54"/>
          <ac:spMkLst>
            <pc:docMk/>
            <pc:sldMk cId="1768216317" sldId="291"/>
            <ac:spMk id="3" creationId="{578B221E-DA7C-D614-C03A-3BD900B91A4D}"/>
          </ac:spMkLst>
        </pc:spChg>
        <pc:spChg chg="del">
          <ac:chgData name="Neemias Informatica Lima" userId="b77af7bd85500281" providerId="LiveId" clId="{29ECFE88-E34C-4F74-88B0-EDCE49AA828F}" dt="2023-08-05T23:11:27.473" v="53" actId="478"/>
          <ac:spMkLst>
            <pc:docMk/>
            <pc:sldMk cId="1768216317" sldId="291"/>
            <ac:spMk id="5" creationId="{0D9D5AA6-B8CE-8CE3-9BBD-EF358B4A10ED}"/>
          </ac:spMkLst>
        </pc:spChg>
        <pc:spChg chg="del">
          <ac:chgData name="Neemias Informatica Lima" userId="b77af7bd85500281" providerId="LiveId" clId="{29ECFE88-E34C-4F74-88B0-EDCE49AA828F}" dt="2023-08-05T23:11:27.473" v="53" actId="478"/>
          <ac:spMkLst>
            <pc:docMk/>
            <pc:sldMk cId="1768216317" sldId="291"/>
            <ac:spMk id="6" creationId="{50F0375E-6631-98BA-2EFB-65E49847A194}"/>
          </ac:spMkLst>
        </pc:spChg>
        <pc:spChg chg="mod">
          <ac:chgData name="Neemias Informatica Lima" userId="b77af7bd85500281" providerId="LiveId" clId="{29ECFE88-E34C-4F74-88B0-EDCE49AA828F}" dt="2023-08-05T23:20:30.756" v="207"/>
          <ac:spMkLst>
            <pc:docMk/>
            <pc:sldMk cId="1768216317" sldId="291"/>
            <ac:spMk id="12" creationId="{FD5EC092-AC81-4728-9A45-4C4BB5B95C65}"/>
          </ac:spMkLst>
        </pc:spChg>
        <pc:spChg chg="mod">
          <ac:chgData name="Neemias Informatica Lima" userId="b77af7bd85500281" providerId="LiveId" clId="{29ECFE88-E34C-4F74-88B0-EDCE49AA828F}" dt="2023-08-05T23:19:17.585" v="189"/>
          <ac:spMkLst>
            <pc:docMk/>
            <pc:sldMk cId="1768216317" sldId="291"/>
            <ac:spMk id="14" creationId="{00000000-0000-0000-0000-000000000000}"/>
          </ac:spMkLst>
        </pc:spChg>
        <pc:picChg chg="add mod">
          <ac:chgData name="Neemias Informatica Lima" userId="b77af7bd85500281" providerId="LiveId" clId="{29ECFE88-E34C-4F74-88B0-EDCE49AA828F}" dt="2023-08-05T23:11:28.682" v="54"/>
          <ac:picMkLst>
            <pc:docMk/>
            <pc:sldMk cId="1768216317" sldId="291"/>
            <ac:picMk id="4" creationId="{EBAAC05D-0564-CF58-0CB8-14DFA38C27C8}"/>
          </ac:picMkLst>
        </pc:picChg>
        <pc:picChg chg="del">
          <ac:chgData name="Neemias Informatica Lima" userId="b77af7bd85500281" providerId="LiveId" clId="{29ECFE88-E34C-4F74-88B0-EDCE49AA828F}" dt="2023-08-05T23:11:27.473" v="53" actId="478"/>
          <ac:picMkLst>
            <pc:docMk/>
            <pc:sldMk cId="1768216317" sldId="291"/>
            <ac:picMk id="7" creationId="{1F24E885-A254-B9BB-ECEA-C99C47EABAF9}"/>
          </ac:picMkLst>
        </pc:picChg>
      </pc:sldChg>
      <pc:sldChg chg="addSp delSp modSp mod">
        <pc:chgData name="Neemias Informatica Lima" userId="b77af7bd85500281" providerId="LiveId" clId="{29ECFE88-E34C-4F74-88B0-EDCE49AA828F}" dt="2023-08-05T23:21:56.207" v="232"/>
        <pc:sldMkLst>
          <pc:docMk/>
          <pc:sldMk cId="3757265641" sldId="292"/>
        </pc:sldMkLst>
        <pc:spChg chg="add mod">
          <ac:chgData name="Neemias Informatica Lima" userId="b77af7bd85500281" providerId="LiveId" clId="{29ECFE88-E34C-4F74-88B0-EDCE49AA828F}" dt="2023-08-05T23:11:54.266" v="58"/>
          <ac:spMkLst>
            <pc:docMk/>
            <pc:sldMk cId="3757265641" sldId="292"/>
            <ac:spMk id="2" creationId="{3E673D43-D693-E52B-9BFF-C472B12561E8}"/>
          </ac:spMkLst>
        </pc:spChg>
        <pc:spChg chg="add mod">
          <ac:chgData name="Neemias Informatica Lima" userId="b77af7bd85500281" providerId="LiveId" clId="{29ECFE88-E34C-4F74-88B0-EDCE49AA828F}" dt="2023-08-05T23:11:54.266" v="58"/>
          <ac:spMkLst>
            <pc:docMk/>
            <pc:sldMk cId="3757265641" sldId="292"/>
            <ac:spMk id="3" creationId="{0499C18E-73CB-6B46-5C3E-32CA7DA78150}"/>
          </ac:spMkLst>
        </pc:spChg>
        <pc:spChg chg="del">
          <ac:chgData name="Neemias Informatica Lima" userId="b77af7bd85500281" providerId="LiveId" clId="{29ECFE88-E34C-4F74-88B0-EDCE49AA828F}" dt="2023-08-05T23:11:53.885" v="57" actId="478"/>
          <ac:spMkLst>
            <pc:docMk/>
            <pc:sldMk cId="3757265641" sldId="292"/>
            <ac:spMk id="5" creationId="{BF03FA89-2A2C-967B-2AFF-BFEF3447140D}"/>
          </ac:spMkLst>
        </pc:spChg>
        <pc:spChg chg="del">
          <ac:chgData name="Neemias Informatica Lima" userId="b77af7bd85500281" providerId="LiveId" clId="{29ECFE88-E34C-4F74-88B0-EDCE49AA828F}" dt="2023-08-05T23:11:53.885" v="57" actId="478"/>
          <ac:spMkLst>
            <pc:docMk/>
            <pc:sldMk cId="3757265641" sldId="292"/>
            <ac:spMk id="6" creationId="{70409244-CEB1-E3F5-EF07-C8D402E0080F}"/>
          </ac:spMkLst>
        </pc:spChg>
        <pc:spChg chg="mod">
          <ac:chgData name="Neemias Informatica Lima" userId="b77af7bd85500281" providerId="LiveId" clId="{29ECFE88-E34C-4F74-88B0-EDCE49AA828F}" dt="2023-08-05T23:21:56.207" v="232"/>
          <ac:spMkLst>
            <pc:docMk/>
            <pc:sldMk cId="3757265641" sldId="292"/>
            <ac:spMk id="12" creationId="{1EC42BAA-B890-43DD-B4F0-9AB5685AF2FE}"/>
          </ac:spMkLst>
        </pc:spChg>
        <pc:spChg chg="mod">
          <ac:chgData name="Neemias Informatica Lima" userId="b77af7bd85500281" providerId="LiveId" clId="{29ECFE88-E34C-4F74-88B0-EDCE49AA828F}" dt="2023-08-05T23:20:53.555" v="217"/>
          <ac:spMkLst>
            <pc:docMk/>
            <pc:sldMk cId="3757265641" sldId="292"/>
            <ac:spMk id="14" creationId="{00000000-0000-0000-0000-000000000000}"/>
          </ac:spMkLst>
        </pc:spChg>
        <pc:picChg chg="add mod">
          <ac:chgData name="Neemias Informatica Lima" userId="b77af7bd85500281" providerId="LiveId" clId="{29ECFE88-E34C-4F74-88B0-EDCE49AA828F}" dt="2023-08-05T23:11:54.266" v="58"/>
          <ac:picMkLst>
            <pc:docMk/>
            <pc:sldMk cId="3757265641" sldId="292"/>
            <ac:picMk id="4" creationId="{E62BA1A1-7300-D4EB-DFB9-A2E5736AC043}"/>
          </ac:picMkLst>
        </pc:picChg>
        <pc:picChg chg="del">
          <ac:chgData name="Neemias Informatica Lima" userId="b77af7bd85500281" providerId="LiveId" clId="{29ECFE88-E34C-4F74-88B0-EDCE49AA828F}" dt="2023-08-05T23:11:53.885" v="57" actId="478"/>
          <ac:picMkLst>
            <pc:docMk/>
            <pc:sldMk cId="3757265641" sldId="292"/>
            <ac:picMk id="7" creationId="{314090CD-6D83-6499-1A59-464947F1B251}"/>
          </ac:picMkLst>
        </pc:picChg>
      </pc:sldChg>
      <pc:sldChg chg="addSp delSp modSp mod">
        <pc:chgData name="Neemias Informatica Lima" userId="b77af7bd85500281" providerId="LiveId" clId="{29ECFE88-E34C-4F74-88B0-EDCE49AA828F}" dt="2023-08-05T23:22:19.464" v="235"/>
        <pc:sldMkLst>
          <pc:docMk/>
          <pc:sldMk cId="3114938747" sldId="293"/>
        </pc:sldMkLst>
        <pc:spChg chg="add mod">
          <ac:chgData name="Neemias Informatica Lima" userId="b77af7bd85500281" providerId="LiveId" clId="{29ECFE88-E34C-4F74-88B0-EDCE49AA828F}" dt="2023-08-05T23:12:00.471" v="60"/>
          <ac:spMkLst>
            <pc:docMk/>
            <pc:sldMk cId="3114938747" sldId="293"/>
            <ac:spMk id="2" creationId="{4476BEC9-D778-0CB3-50CB-08BAD02DA445}"/>
          </ac:spMkLst>
        </pc:spChg>
        <pc:spChg chg="add mod">
          <ac:chgData name="Neemias Informatica Lima" userId="b77af7bd85500281" providerId="LiveId" clId="{29ECFE88-E34C-4F74-88B0-EDCE49AA828F}" dt="2023-08-05T23:12:00.471" v="60"/>
          <ac:spMkLst>
            <pc:docMk/>
            <pc:sldMk cId="3114938747" sldId="293"/>
            <ac:spMk id="3" creationId="{18FEB62E-5362-BDD8-E0B2-12C646E5B7C8}"/>
          </ac:spMkLst>
        </pc:spChg>
        <pc:spChg chg="del">
          <ac:chgData name="Neemias Informatica Lima" userId="b77af7bd85500281" providerId="LiveId" clId="{29ECFE88-E34C-4F74-88B0-EDCE49AA828F}" dt="2023-08-05T23:12:00.185" v="59" actId="478"/>
          <ac:spMkLst>
            <pc:docMk/>
            <pc:sldMk cId="3114938747" sldId="293"/>
            <ac:spMk id="5" creationId="{4CAFD78E-DC98-3826-150A-80E2872E75AF}"/>
          </ac:spMkLst>
        </pc:spChg>
        <pc:spChg chg="del">
          <ac:chgData name="Neemias Informatica Lima" userId="b77af7bd85500281" providerId="LiveId" clId="{29ECFE88-E34C-4F74-88B0-EDCE49AA828F}" dt="2023-08-05T23:12:00.185" v="59" actId="478"/>
          <ac:spMkLst>
            <pc:docMk/>
            <pc:sldMk cId="3114938747" sldId="293"/>
            <ac:spMk id="6" creationId="{BBF811F8-C15D-ACA2-8DE0-D9171B6693A3}"/>
          </ac:spMkLst>
        </pc:spChg>
        <pc:spChg chg="mod">
          <ac:chgData name="Neemias Informatica Lima" userId="b77af7bd85500281" providerId="LiveId" clId="{29ECFE88-E34C-4F74-88B0-EDCE49AA828F}" dt="2023-08-05T23:22:19.464" v="235"/>
          <ac:spMkLst>
            <pc:docMk/>
            <pc:sldMk cId="3114938747" sldId="293"/>
            <ac:spMk id="16" creationId="{CFC8B9D9-C6ED-4706-A104-65D118A5B7F9}"/>
          </ac:spMkLst>
        </pc:spChg>
        <pc:picChg chg="add mod">
          <ac:chgData name="Neemias Informatica Lima" userId="b77af7bd85500281" providerId="LiveId" clId="{29ECFE88-E34C-4F74-88B0-EDCE49AA828F}" dt="2023-08-05T23:12:00.471" v="60"/>
          <ac:picMkLst>
            <pc:docMk/>
            <pc:sldMk cId="3114938747" sldId="293"/>
            <ac:picMk id="4" creationId="{C6F1C594-26F5-C0B0-8D96-05B8C1FBC687}"/>
          </ac:picMkLst>
        </pc:picChg>
        <pc:picChg chg="del">
          <ac:chgData name="Neemias Informatica Lima" userId="b77af7bd85500281" providerId="LiveId" clId="{29ECFE88-E34C-4F74-88B0-EDCE49AA828F}" dt="2023-08-05T23:12:00.185" v="59" actId="478"/>
          <ac:picMkLst>
            <pc:docMk/>
            <pc:sldMk cId="3114938747" sldId="293"/>
            <ac:picMk id="7" creationId="{FEA75F3B-0AEB-F95B-AF3B-628B94D0B28F}"/>
          </ac:picMkLst>
        </pc:picChg>
      </pc:sldChg>
    </pc:docChg>
  </pc:docChgLst>
  <pc:docChgLst>
    <pc:chgData name="Neemias Informatica Lima" userId="b77af7bd85500281" providerId="LiveId" clId="{550BA8FA-2D61-47AD-BDF1-E5483650C35E}"/>
    <pc:docChg chg="undo redo custSel modSld">
      <pc:chgData name="Neemias Informatica Lima" userId="b77af7bd85500281" providerId="LiveId" clId="{550BA8FA-2D61-47AD-BDF1-E5483650C35E}" dt="2023-08-07T22:59:09.147" v="414" actId="20577"/>
      <pc:docMkLst>
        <pc:docMk/>
      </pc:docMkLst>
      <pc:sldChg chg="addSp delSp modSp mod">
        <pc:chgData name="Neemias Informatica Lima" userId="b77af7bd85500281" providerId="LiveId" clId="{550BA8FA-2D61-47AD-BDF1-E5483650C35E}" dt="2023-08-07T22:45:06.032" v="23"/>
        <pc:sldMkLst>
          <pc:docMk/>
          <pc:sldMk cId="2232331225" sldId="280"/>
        </pc:sldMkLst>
        <pc:spChg chg="mod">
          <ac:chgData name="Neemias Informatica Lima" userId="b77af7bd85500281" providerId="LiveId" clId="{550BA8FA-2D61-47AD-BDF1-E5483650C35E}" dt="2023-08-07T22:43:45.287" v="4"/>
          <ac:spMkLst>
            <pc:docMk/>
            <pc:sldMk cId="2232331225" sldId="280"/>
            <ac:spMk id="6" creationId="{00000000-0000-0000-0000-000000000000}"/>
          </ac:spMkLst>
        </pc:spChg>
        <pc:spChg chg="mod">
          <ac:chgData name="Neemias Informatica Lima" userId="b77af7bd85500281" providerId="LiveId" clId="{550BA8FA-2D61-47AD-BDF1-E5483650C35E}" dt="2023-08-07T22:43:51.539" v="10" actId="20577"/>
          <ac:spMkLst>
            <pc:docMk/>
            <pc:sldMk cId="2232331225" sldId="280"/>
            <ac:spMk id="7" creationId="{00000000-0000-0000-0000-000000000000}"/>
          </ac:spMkLst>
        </pc:spChg>
        <pc:spChg chg="mod">
          <ac:chgData name="Neemias Informatica Lima" userId="b77af7bd85500281" providerId="LiveId" clId="{550BA8FA-2D61-47AD-BDF1-E5483650C35E}" dt="2023-08-07T22:44:13.739" v="14"/>
          <ac:spMkLst>
            <pc:docMk/>
            <pc:sldMk cId="2232331225" sldId="280"/>
            <ac:spMk id="9" creationId="{00000000-0000-0000-0000-000000000000}"/>
          </ac:spMkLst>
        </pc:spChg>
        <pc:spChg chg="mod">
          <ac:chgData name="Neemias Informatica Lima" userId="b77af7bd85500281" providerId="LiveId" clId="{550BA8FA-2D61-47AD-BDF1-E5483650C35E}" dt="2023-08-07T22:43:47.920" v="6" actId="20577"/>
          <ac:spMkLst>
            <pc:docMk/>
            <pc:sldMk cId="2232331225" sldId="280"/>
            <ac:spMk id="11" creationId="{00000000-0000-0000-0000-000000000000}"/>
          </ac:spMkLst>
        </pc:spChg>
        <pc:spChg chg="mod">
          <ac:chgData name="Neemias Informatica Lima" userId="b77af7bd85500281" providerId="LiveId" clId="{550BA8FA-2D61-47AD-BDF1-E5483650C35E}" dt="2023-08-07T22:44:25.289" v="17"/>
          <ac:spMkLst>
            <pc:docMk/>
            <pc:sldMk cId="2232331225" sldId="280"/>
            <ac:spMk id="16" creationId="{00000000-0000-0000-0000-000000000000}"/>
          </ac:spMkLst>
        </pc:spChg>
        <pc:picChg chg="add mod">
          <ac:chgData name="Neemias Informatica Lima" userId="b77af7bd85500281" providerId="LiveId" clId="{550BA8FA-2D61-47AD-BDF1-E5483650C35E}" dt="2023-08-07T22:45:06.032" v="23"/>
          <ac:picMkLst>
            <pc:docMk/>
            <pc:sldMk cId="2232331225" sldId="280"/>
            <ac:picMk id="3" creationId="{810FA33A-138F-B2BE-0E5C-59EC2AD6B30F}"/>
          </ac:picMkLst>
        </pc:picChg>
        <pc:picChg chg="del">
          <ac:chgData name="Neemias Informatica Lima" userId="b77af7bd85500281" providerId="LiveId" clId="{550BA8FA-2D61-47AD-BDF1-E5483650C35E}" dt="2023-08-07T22:43:55.155" v="11" actId="478"/>
          <ac:picMkLst>
            <pc:docMk/>
            <pc:sldMk cId="2232331225" sldId="280"/>
            <ac:picMk id="8" creationId="{216468FE-4593-80BB-BB91-CF6DD638C8BF}"/>
          </ac:picMkLst>
        </pc:picChg>
      </pc:sldChg>
      <pc:sldChg chg="addSp delSp modSp mod">
        <pc:chgData name="Neemias Informatica Lima" userId="b77af7bd85500281" providerId="LiveId" clId="{550BA8FA-2D61-47AD-BDF1-E5483650C35E}" dt="2023-08-07T22:47:57.453" v="69" actId="20577"/>
        <pc:sldMkLst>
          <pc:docMk/>
          <pc:sldMk cId="2103443556" sldId="281"/>
        </pc:sldMkLst>
        <pc:spChg chg="mod">
          <ac:chgData name="Neemias Informatica Lima" userId="b77af7bd85500281" providerId="LiveId" clId="{550BA8FA-2D61-47AD-BDF1-E5483650C35E}" dt="2023-08-07T22:47:57.453" v="69" actId="20577"/>
          <ac:spMkLst>
            <pc:docMk/>
            <pc:sldMk cId="2103443556" sldId="281"/>
            <ac:spMk id="8" creationId="{00000000-0000-0000-0000-000000000000}"/>
          </ac:spMkLst>
        </pc:spChg>
        <pc:spChg chg="mod">
          <ac:chgData name="Neemias Informatica Lima" userId="b77af7bd85500281" providerId="LiveId" clId="{550BA8FA-2D61-47AD-BDF1-E5483650C35E}" dt="2023-08-07T22:45:15.827" v="25" actId="20577"/>
          <ac:spMkLst>
            <pc:docMk/>
            <pc:sldMk cId="2103443556" sldId="281"/>
            <ac:spMk id="11" creationId="{00000000-0000-0000-0000-000000000000}"/>
          </ac:spMkLst>
        </pc:spChg>
        <pc:spChg chg="mod">
          <ac:chgData name="Neemias Informatica Lima" userId="b77af7bd85500281" providerId="LiveId" clId="{550BA8FA-2D61-47AD-BDF1-E5483650C35E}" dt="2023-08-07T22:45:41.577" v="36"/>
          <ac:spMkLst>
            <pc:docMk/>
            <pc:sldMk cId="2103443556" sldId="281"/>
            <ac:spMk id="18" creationId="{00000000-0000-0000-0000-000000000000}"/>
          </ac:spMkLst>
        </pc:spChg>
        <pc:picChg chg="add mod">
          <ac:chgData name="Neemias Informatica Lima" userId="b77af7bd85500281" providerId="LiveId" clId="{550BA8FA-2D61-47AD-BDF1-E5483650C35E}" dt="2023-08-07T22:45:27.258" v="31" actId="14100"/>
          <ac:picMkLst>
            <pc:docMk/>
            <pc:sldMk cId="2103443556" sldId="281"/>
            <ac:picMk id="2" creationId="{D9EFF458-1B66-FB24-1597-14D3BBB79ECD}"/>
          </ac:picMkLst>
        </pc:picChg>
        <pc:picChg chg="del">
          <ac:chgData name="Neemias Informatica Lima" userId="b77af7bd85500281" providerId="LiveId" clId="{550BA8FA-2D61-47AD-BDF1-E5483650C35E}" dt="2023-08-07T22:45:17.055" v="26" actId="478"/>
          <ac:picMkLst>
            <pc:docMk/>
            <pc:sldMk cId="2103443556" sldId="281"/>
            <ac:picMk id="3" creationId="{5A7BEC7C-0DFB-E1B7-FE04-377E60E77C4B}"/>
          </ac:picMkLst>
        </pc:picChg>
      </pc:sldChg>
      <pc:sldChg chg="addSp delSp modSp mod">
        <pc:chgData name="Neemias Informatica Lima" userId="b77af7bd85500281" providerId="LiveId" clId="{550BA8FA-2D61-47AD-BDF1-E5483650C35E}" dt="2023-08-07T22:50:53.245" v="173" actId="20577"/>
        <pc:sldMkLst>
          <pc:docMk/>
          <pc:sldMk cId="3683219421" sldId="282"/>
        </pc:sldMkLst>
        <pc:spChg chg="add del mod">
          <ac:chgData name="Neemias Informatica Lima" userId="b77af7bd85500281" providerId="LiveId" clId="{550BA8FA-2D61-47AD-BDF1-E5483650C35E}" dt="2023-08-07T22:46:16.995" v="40" actId="478"/>
          <ac:spMkLst>
            <pc:docMk/>
            <pc:sldMk cId="3683219421" sldId="282"/>
            <ac:spMk id="2" creationId="{53A4D01A-E188-BE0D-515E-3E1BADA45726}"/>
          </ac:spMkLst>
        </pc:spChg>
        <pc:spChg chg="add del mod">
          <ac:chgData name="Neemias Informatica Lima" userId="b77af7bd85500281" providerId="LiveId" clId="{550BA8FA-2D61-47AD-BDF1-E5483650C35E}" dt="2023-08-07T22:46:16.995" v="40" actId="478"/>
          <ac:spMkLst>
            <pc:docMk/>
            <pc:sldMk cId="3683219421" sldId="282"/>
            <ac:spMk id="4" creationId="{E9E58979-F153-61A4-4117-D4875DF4F690}"/>
          </ac:spMkLst>
        </pc:spChg>
        <pc:spChg chg="del">
          <ac:chgData name="Neemias Informatica Lima" userId="b77af7bd85500281" providerId="LiveId" clId="{550BA8FA-2D61-47AD-BDF1-E5483650C35E}" dt="2023-08-07T22:46:21.422" v="41" actId="478"/>
          <ac:spMkLst>
            <pc:docMk/>
            <pc:sldMk cId="3683219421" sldId="282"/>
            <ac:spMk id="6" creationId="{4C61B5A9-EC30-7583-44B1-923BBA1A9209}"/>
          </ac:spMkLst>
        </pc:spChg>
        <pc:spChg chg="del">
          <ac:chgData name="Neemias Informatica Lima" userId="b77af7bd85500281" providerId="LiveId" clId="{550BA8FA-2D61-47AD-BDF1-E5483650C35E}" dt="2023-08-07T22:46:21.422" v="41" actId="478"/>
          <ac:spMkLst>
            <pc:docMk/>
            <pc:sldMk cId="3683219421" sldId="282"/>
            <ac:spMk id="7" creationId="{565850AC-1C8E-E90C-F39A-4A3C000A706D}"/>
          </ac:spMkLst>
        </pc:spChg>
        <pc:spChg chg="add mod">
          <ac:chgData name="Neemias Informatica Lima" userId="b77af7bd85500281" providerId="LiveId" clId="{550BA8FA-2D61-47AD-BDF1-E5483650C35E}" dt="2023-08-07T22:46:21.963" v="42"/>
          <ac:spMkLst>
            <pc:docMk/>
            <pc:sldMk cId="3683219421" sldId="282"/>
            <ac:spMk id="9" creationId="{F7B9DFAA-1246-F401-E817-620512C17BDC}"/>
          </ac:spMkLst>
        </pc:spChg>
        <pc:spChg chg="mod">
          <ac:chgData name="Neemias Informatica Lima" userId="b77af7bd85500281" providerId="LiveId" clId="{550BA8FA-2D61-47AD-BDF1-E5483650C35E}" dt="2023-08-07T22:50:53.245" v="173" actId="20577"/>
          <ac:spMkLst>
            <pc:docMk/>
            <pc:sldMk cId="3683219421" sldId="282"/>
            <ac:spMk id="12" creationId="{00000000-0000-0000-0000-000000000000}"/>
          </ac:spMkLst>
        </pc:spChg>
        <pc:spChg chg="add mod">
          <ac:chgData name="Neemias Informatica Lima" userId="b77af7bd85500281" providerId="LiveId" clId="{550BA8FA-2D61-47AD-BDF1-E5483650C35E}" dt="2023-08-07T22:46:21.963" v="42"/>
          <ac:spMkLst>
            <pc:docMk/>
            <pc:sldMk cId="3683219421" sldId="282"/>
            <ac:spMk id="13" creationId="{14BB1AE5-8015-E902-F094-5F9933CFDC53}"/>
          </ac:spMkLst>
        </pc:spChg>
        <pc:spChg chg="mod">
          <ac:chgData name="Neemias Informatica Lima" userId="b77af7bd85500281" providerId="LiveId" clId="{550BA8FA-2D61-47AD-BDF1-E5483650C35E}" dt="2023-08-07T22:48:16.131" v="79"/>
          <ac:spMkLst>
            <pc:docMk/>
            <pc:sldMk cId="3683219421" sldId="282"/>
            <ac:spMk id="14" creationId="{00000000-0000-0000-0000-000000000000}"/>
          </ac:spMkLst>
        </pc:spChg>
        <pc:picChg chg="add del mod">
          <ac:chgData name="Neemias Informatica Lima" userId="b77af7bd85500281" providerId="LiveId" clId="{550BA8FA-2D61-47AD-BDF1-E5483650C35E}" dt="2023-08-07T22:46:16.995" v="40" actId="478"/>
          <ac:picMkLst>
            <pc:docMk/>
            <pc:sldMk cId="3683219421" sldId="282"/>
            <ac:picMk id="5" creationId="{1A237DDC-684A-0896-A658-A7032FB01C18}"/>
          </ac:picMkLst>
        </pc:picChg>
        <pc:picChg chg="del">
          <ac:chgData name="Neemias Informatica Lima" userId="b77af7bd85500281" providerId="LiveId" clId="{550BA8FA-2D61-47AD-BDF1-E5483650C35E}" dt="2023-08-07T22:46:21.422" v="41" actId="478"/>
          <ac:picMkLst>
            <pc:docMk/>
            <pc:sldMk cId="3683219421" sldId="282"/>
            <ac:picMk id="8" creationId="{918DB4CD-1ED8-65F3-DBD2-5190C0C08AEA}"/>
          </ac:picMkLst>
        </pc:picChg>
        <pc:picChg chg="add mod">
          <ac:chgData name="Neemias Informatica Lima" userId="b77af7bd85500281" providerId="LiveId" clId="{550BA8FA-2D61-47AD-BDF1-E5483650C35E}" dt="2023-08-07T22:46:21.963" v="42"/>
          <ac:picMkLst>
            <pc:docMk/>
            <pc:sldMk cId="3683219421" sldId="282"/>
            <ac:picMk id="15" creationId="{ADFFF064-E698-9148-B657-5651EDA673EA}"/>
          </ac:picMkLst>
        </pc:picChg>
      </pc:sldChg>
      <pc:sldChg chg="addSp delSp modSp mod">
        <pc:chgData name="Neemias Informatica Lima" userId="b77af7bd85500281" providerId="LiveId" clId="{550BA8FA-2D61-47AD-BDF1-E5483650C35E}" dt="2023-08-07T22:52:02.957" v="205" actId="20577"/>
        <pc:sldMkLst>
          <pc:docMk/>
          <pc:sldMk cId="3902406419" sldId="283"/>
        </pc:sldMkLst>
        <pc:spChg chg="add mod">
          <ac:chgData name="Neemias Informatica Lima" userId="b77af7bd85500281" providerId="LiveId" clId="{550BA8FA-2D61-47AD-BDF1-E5483650C35E}" dt="2023-08-07T22:46:29.739" v="44"/>
          <ac:spMkLst>
            <pc:docMk/>
            <pc:sldMk cId="3902406419" sldId="283"/>
            <ac:spMk id="2" creationId="{6DA06031-0A73-957C-285E-FFBB75C9A746}"/>
          </ac:spMkLst>
        </pc:spChg>
        <pc:spChg chg="add mod">
          <ac:chgData name="Neemias Informatica Lima" userId="b77af7bd85500281" providerId="LiveId" clId="{550BA8FA-2D61-47AD-BDF1-E5483650C35E}" dt="2023-08-07T22:46:29.739" v="44"/>
          <ac:spMkLst>
            <pc:docMk/>
            <pc:sldMk cId="3902406419" sldId="283"/>
            <ac:spMk id="3" creationId="{0267B6D8-C4E3-2BFB-FF9E-B61596E3A178}"/>
          </ac:spMkLst>
        </pc:spChg>
        <pc:spChg chg="del">
          <ac:chgData name="Neemias Informatica Lima" userId="b77af7bd85500281" providerId="LiveId" clId="{550BA8FA-2D61-47AD-BDF1-E5483650C35E}" dt="2023-08-07T22:46:29.326" v="43" actId="478"/>
          <ac:spMkLst>
            <pc:docMk/>
            <pc:sldMk cId="3902406419" sldId="283"/>
            <ac:spMk id="5" creationId="{D6D65F3C-0D1D-5155-C090-D662F63EE2D8}"/>
          </ac:spMkLst>
        </pc:spChg>
        <pc:spChg chg="del">
          <ac:chgData name="Neemias Informatica Lima" userId="b77af7bd85500281" providerId="LiveId" clId="{550BA8FA-2D61-47AD-BDF1-E5483650C35E}" dt="2023-08-07T22:46:29.326" v="43" actId="478"/>
          <ac:spMkLst>
            <pc:docMk/>
            <pc:sldMk cId="3902406419" sldId="283"/>
            <ac:spMk id="6" creationId="{10C0C0A9-1BB3-492E-2517-DC47E3CF8BE9}"/>
          </ac:spMkLst>
        </pc:spChg>
        <pc:spChg chg="mod">
          <ac:chgData name="Neemias Informatica Lima" userId="b77af7bd85500281" providerId="LiveId" clId="{550BA8FA-2D61-47AD-BDF1-E5483650C35E}" dt="2023-08-07T22:51:09.295" v="176"/>
          <ac:spMkLst>
            <pc:docMk/>
            <pc:sldMk cId="3902406419" sldId="283"/>
            <ac:spMk id="14" creationId="{00000000-0000-0000-0000-000000000000}"/>
          </ac:spMkLst>
        </pc:spChg>
        <pc:spChg chg="mod">
          <ac:chgData name="Neemias Informatica Lima" userId="b77af7bd85500281" providerId="LiveId" clId="{550BA8FA-2D61-47AD-BDF1-E5483650C35E}" dt="2023-08-07T22:52:02.957" v="205" actId="20577"/>
          <ac:spMkLst>
            <pc:docMk/>
            <pc:sldMk cId="3902406419" sldId="283"/>
            <ac:spMk id="15" creationId="{D5C09FDA-172B-4732-BD2E-A9BBEF8B191B}"/>
          </ac:spMkLst>
        </pc:spChg>
        <pc:picChg chg="add mod">
          <ac:chgData name="Neemias Informatica Lima" userId="b77af7bd85500281" providerId="LiveId" clId="{550BA8FA-2D61-47AD-BDF1-E5483650C35E}" dt="2023-08-07T22:46:29.739" v="44"/>
          <ac:picMkLst>
            <pc:docMk/>
            <pc:sldMk cId="3902406419" sldId="283"/>
            <ac:picMk id="4" creationId="{64026724-A275-A106-7493-DF405064F749}"/>
          </ac:picMkLst>
        </pc:picChg>
        <pc:picChg chg="del">
          <ac:chgData name="Neemias Informatica Lima" userId="b77af7bd85500281" providerId="LiveId" clId="{550BA8FA-2D61-47AD-BDF1-E5483650C35E}" dt="2023-08-07T22:46:29.326" v="43" actId="478"/>
          <ac:picMkLst>
            <pc:docMk/>
            <pc:sldMk cId="3902406419" sldId="283"/>
            <ac:picMk id="7" creationId="{4EFFD255-3E5B-3E80-EA37-0A33C150CB9C}"/>
          </ac:picMkLst>
        </pc:picChg>
      </pc:sldChg>
      <pc:sldChg chg="addSp delSp modSp mod">
        <pc:chgData name="Neemias Informatica Lima" userId="b77af7bd85500281" providerId="LiveId" clId="{550BA8FA-2D61-47AD-BDF1-E5483650C35E}" dt="2023-08-07T22:53:59.738" v="251" actId="20577"/>
        <pc:sldMkLst>
          <pc:docMk/>
          <pc:sldMk cId="2424059023" sldId="284"/>
        </pc:sldMkLst>
        <pc:spChg chg="add mod">
          <ac:chgData name="Neemias Informatica Lima" userId="b77af7bd85500281" providerId="LiveId" clId="{550BA8FA-2D61-47AD-BDF1-E5483650C35E}" dt="2023-08-07T22:46:40.803" v="48"/>
          <ac:spMkLst>
            <pc:docMk/>
            <pc:sldMk cId="2424059023" sldId="284"/>
            <ac:spMk id="2" creationId="{88F610FD-1375-3EA6-C3B7-68CFF1D538BB}"/>
          </ac:spMkLst>
        </pc:spChg>
        <pc:spChg chg="add mod">
          <ac:chgData name="Neemias Informatica Lima" userId="b77af7bd85500281" providerId="LiveId" clId="{550BA8FA-2D61-47AD-BDF1-E5483650C35E}" dt="2023-08-07T22:46:40.803" v="48"/>
          <ac:spMkLst>
            <pc:docMk/>
            <pc:sldMk cId="2424059023" sldId="284"/>
            <ac:spMk id="3" creationId="{2A9A4CC0-35A8-3EA3-B7D6-45D86C603DB4}"/>
          </ac:spMkLst>
        </pc:spChg>
        <pc:spChg chg="del">
          <ac:chgData name="Neemias Informatica Lima" userId="b77af7bd85500281" providerId="LiveId" clId="{550BA8FA-2D61-47AD-BDF1-E5483650C35E}" dt="2023-08-07T22:46:40.351" v="47" actId="478"/>
          <ac:spMkLst>
            <pc:docMk/>
            <pc:sldMk cId="2424059023" sldId="284"/>
            <ac:spMk id="5" creationId="{7F7D6192-F47F-70A2-2500-3BB114D816B3}"/>
          </ac:spMkLst>
        </pc:spChg>
        <pc:spChg chg="del">
          <ac:chgData name="Neemias Informatica Lima" userId="b77af7bd85500281" providerId="LiveId" clId="{550BA8FA-2D61-47AD-BDF1-E5483650C35E}" dt="2023-08-07T22:46:40.351" v="47" actId="478"/>
          <ac:spMkLst>
            <pc:docMk/>
            <pc:sldMk cId="2424059023" sldId="284"/>
            <ac:spMk id="6" creationId="{ADAB4BF9-2D4E-6EBC-212D-8C4CD5F8EBD6}"/>
          </ac:spMkLst>
        </pc:spChg>
        <pc:spChg chg="mod">
          <ac:chgData name="Neemias Informatica Lima" userId="b77af7bd85500281" providerId="LiveId" clId="{550BA8FA-2D61-47AD-BDF1-E5483650C35E}" dt="2023-08-07T22:53:10.187" v="231"/>
          <ac:spMkLst>
            <pc:docMk/>
            <pc:sldMk cId="2424059023" sldId="284"/>
            <ac:spMk id="14" creationId="{00000000-0000-0000-0000-000000000000}"/>
          </ac:spMkLst>
        </pc:spChg>
        <pc:spChg chg="mod">
          <ac:chgData name="Neemias Informatica Lima" userId="b77af7bd85500281" providerId="LiveId" clId="{550BA8FA-2D61-47AD-BDF1-E5483650C35E}" dt="2023-08-07T22:53:59.738" v="251" actId="20577"/>
          <ac:spMkLst>
            <pc:docMk/>
            <pc:sldMk cId="2424059023" sldId="284"/>
            <ac:spMk id="15" creationId="{C3A1BEFC-B9B8-4142-B09F-1F5B330F4265}"/>
          </ac:spMkLst>
        </pc:spChg>
        <pc:picChg chg="add mod">
          <ac:chgData name="Neemias Informatica Lima" userId="b77af7bd85500281" providerId="LiveId" clId="{550BA8FA-2D61-47AD-BDF1-E5483650C35E}" dt="2023-08-07T22:46:40.803" v="48"/>
          <ac:picMkLst>
            <pc:docMk/>
            <pc:sldMk cId="2424059023" sldId="284"/>
            <ac:picMk id="4" creationId="{D66DDDA5-5BE9-2A5D-C297-AFEE3E6BEFDD}"/>
          </ac:picMkLst>
        </pc:picChg>
        <pc:picChg chg="del">
          <ac:chgData name="Neemias Informatica Lima" userId="b77af7bd85500281" providerId="LiveId" clId="{550BA8FA-2D61-47AD-BDF1-E5483650C35E}" dt="2023-08-07T22:46:40.351" v="47" actId="478"/>
          <ac:picMkLst>
            <pc:docMk/>
            <pc:sldMk cId="2424059023" sldId="284"/>
            <ac:picMk id="7" creationId="{090D79E7-2CE8-DD99-A464-54F7532ABE56}"/>
          </ac:picMkLst>
        </pc:picChg>
      </pc:sldChg>
      <pc:sldChg chg="addSp delSp modSp mod">
        <pc:chgData name="Neemias Informatica Lima" userId="b77af7bd85500281" providerId="LiveId" clId="{550BA8FA-2D61-47AD-BDF1-E5483650C35E}" dt="2023-08-07T22:55:31.592" v="290" actId="6549"/>
        <pc:sldMkLst>
          <pc:docMk/>
          <pc:sldMk cId="2241968852" sldId="285"/>
        </pc:sldMkLst>
        <pc:spChg chg="add mod">
          <ac:chgData name="Neemias Informatica Lima" userId="b77af7bd85500281" providerId="LiveId" clId="{550BA8FA-2D61-47AD-BDF1-E5483650C35E}" dt="2023-08-07T22:46:55.728" v="52"/>
          <ac:spMkLst>
            <pc:docMk/>
            <pc:sldMk cId="2241968852" sldId="285"/>
            <ac:spMk id="2" creationId="{A8BE217A-7E9D-95B6-B0A3-50707C30BC30}"/>
          </ac:spMkLst>
        </pc:spChg>
        <pc:spChg chg="add mod">
          <ac:chgData name="Neemias Informatica Lima" userId="b77af7bd85500281" providerId="LiveId" clId="{550BA8FA-2D61-47AD-BDF1-E5483650C35E}" dt="2023-08-07T22:46:55.728" v="52"/>
          <ac:spMkLst>
            <pc:docMk/>
            <pc:sldMk cId="2241968852" sldId="285"/>
            <ac:spMk id="3" creationId="{583B2737-64F1-E305-5AFA-469B3091B463}"/>
          </ac:spMkLst>
        </pc:spChg>
        <pc:spChg chg="del">
          <ac:chgData name="Neemias Informatica Lima" userId="b77af7bd85500281" providerId="LiveId" clId="{550BA8FA-2D61-47AD-BDF1-E5483650C35E}" dt="2023-08-07T22:46:55.315" v="51" actId="478"/>
          <ac:spMkLst>
            <pc:docMk/>
            <pc:sldMk cId="2241968852" sldId="285"/>
            <ac:spMk id="5" creationId="{884EC22D-C71E-1417-AFB1-AAA832470974}"/>
          </ac:spMkLst>
        </pc:spChg>
        <pc:spChg chg="del">
          <ac:chgData name="Neemias Informatica Lima" userId="b77af7bd85500281" providerId="LiveId" clId="{550BA8FA-2D61-47AD-BDF1-E5483650C35E}" dt="2023-08-07T22:46:55.315" v="51" actId="478"/>
          <ac:spMkLst>
            <pc:docMk/>
            <pc:sldMk cId="2241968852" sldId="285"/>
            <ac:spMk id="6" creationId="{6E11D403-11CB-3CC3-C7EE-DE790594B106}"/>
          </ac:spMkLst>
        </pc:spChg>
        <pc:spChg chg="mod">
          <ac:chgData name="Neemias Informatica Lima" userId="b77af7bd85500281" providerId="LiveId" clId="{550BA8FA-2D61-47AD-BDF1-E5483650C35E}" dt="2023-08-07T22:54:47.253" v="271"/>
          <ac:spMkLst>
            <pc:docMk/>
            <pc:sldMk cId="2241968852" sldId="285"/>
            <ac:spMk id="14" creationId="{00000000-0000-0000-0000-000000000000}"/>
          </ac:spMkLst>
        </pc:spChg>
        <pc:spChg chg="mod">
          <ac:chgData name="Neemias Informatica Lima" userId="b77af7bd85500281" providerId="LiveId" clId="{550BA8FA-2D61-47AD-BDF1-E5483650C35E}" dt="2023-08-07T22:55:31.592" v="290" actId="6549"/>
          <ac:spMkLst>
            <pc:docMk/>
            <pc:sldMk cId="2241968852" sldId="285"/>
            <ac:spMk id="15" creationId="{0F091E13-8EAD-4FFB-9473-BC74E5ABDC64}"/>
          </ac:spMkLst>
        </pc:spChg>
        <pc:picChg chg="add mod">
          <ac:chgData name="Neemias Informatica Lima" userId="b77af7bd85500281" providerId="LiveId" clId="{550BA8FA-2D61-47AD-BDF1-E5483650C35E}" dt="2023-08-07T22:46:55.728" v="52"/>
          <ac:picMkLst>
            <pc:docMk/>
            <pc:sldMk cId="2241968852" sldId="285"/>
            <ac:picMk id="4" creationId="{601B41BA-FA89-28C6-A963-A62DD687B735}"/>
          </ac:picMkLst>
        </pc:picChg>
        <pc:picChg chg="del">
          <ac:chgData name="Neemias Informatica Lima" userId="b77af7bd85500281" providerId="LiveId" clId="{550BA8FA-2D61-47AD-BDF1-E5483650C35E}" dt="2023-08-07T22:46:55.315" v="51" actId="478"/>
          <ac:picMkLst>
            <pc:docMk/>
            <pc:sldMk cId="2241968852" sldId="285"/>
            <ac:picMk id="7" creationId="{D6C192D3-7ECF-233A-51ED-DF9B5CA4CA53}"/>
          </ac:picMkLst>
        </pc:picChg>
      </pc:sldChg>
      <pc:sldChg chg="addSp delSp modSp mod">
        <pc:chgData name="Neemias Informatica Lima" userId="b77af7bd85500281" providerId="LiveId" clId="{550BA8FA-2D61-47AD-BDF1-E5483650C35E}" dt="2023-08-07T22:57:03.106" v="340" actId="313"/>
        <pc:sldMkLst>
          <pc:docMk/>
          <pc:sldMk cId="1959249856" sldId="286"/>
        </pc:sldMkLst>
        <pc:spChg chg="add mod">
          <ac:chgData name="Neemias Informatica Lima" userId="b77af7bd85500281" providerId="LiveId" clId="{550BA8FA-2D61-47AD-BDF1-E5483650C35E}" dt="2023-08-07T22:47:07.923" v="56"/>
          <ac:spMkLst>
            <pc:docMk/>
            <pc:sldMk cId="1959249856" sldId="286"/>
            <ac:spMk id="2" creationId="{A7CC4D22-48C1-5603-C2BB-960440C4F154}"/>
          </ac:spMkLst>
        </pc:spChg>
        <pc:spChg chg="add mod">
          <ac:chgData name="Neemias Informatica Lima" userId="b77af7bd85500281" providerId="LiveId" clId="{550BA8FA-2D61-47AD-BDF1-E5483650C35E}" dt="2023-08-07T22:47:07.923" v="56"/>
          <ac:spMkLst>
            <pc:docMk/>
            <pc:sldMk cId="1959249856" sldId="286"/>
            <ac:spMk id="3" creationId="{3F1122C4-9941-BC8A-3F02-AEAD2EEAEBDE}"/>
          </ac:spMkLst>
        </pc:spChg>
        <pc:spChg chg="del">
          <ac:chgData name="Neemias Informatica Lima" userId="b77af7bd85500281" providerId="LiveId" clId="{550BA8FA-2D61-47AD-BDF1-E5483650C35E}" dt="2023-08-07T22:47:07.582" v="55" actId="478"/>
          <ac:spMkLst>
            <pc:docMk/>
            <pc:sldMk cId="1959249856" sldId="286"/>
            <ac:spMk id="5" creationId="{FBAF4502-01FE-E4F7-BC5C-D831FF1D1F38}"/>
          </ac:spMkLst>
        </pc:spChg>
        <pc:spChg chg="del">
          <ac:chgData name="Neemias Informatica Lima" userId="b77af7bd85500281" providerId="LiveId" clId="{550BA8FA-2D61-47AD-BDF1-E5483650C35E}" dt="2023-08-07T22:47:07.582" v="55" actId="478"/>
          <ac:spMkLst>
            <pc:docMk/>
            <pc:sldMk cId="1959249856" sldId="286"/>
            <ac:spMk id="6" creationId="{02129564-60C4-FA0E-3B5F-4E19657BF4C7}"/>
          </ac:spMkLst>
        </pc:spChg>
        <pc:spChg chg="mod">
          <ac:chgData name="Neemias Informatica Lima" userId="b77af7bd85500281" providerId="LiveId" clId="{550BA8FA-2D61-47AD-BDF1-E5483650C35E}" dt="2023-08-07T22:56:16.906" v="316"/>
          <ac:spMkLst>
            <pc:docMk/>
            <pc:sldMk cId="1959249856" sldId="286"/>
            <ac:spMk id="14" creationId="{00000000-0000-0000-0000-000000000000}"/>
          </ac:spMkLst>
        </pc:spChg>
        <pc:spChg chg="mod">
          <ac:chgData name="Neemias Informatica Lima" userId="b77af7bd85500281" providerId="LiveId" clId="{550BA8FA-2D61-47AD-BDF1-E5483650C35E}" dt="2023-08-07T22:57:03.106" v="340" actId="313"/>
          <ac:spMkLst>
            <pc:docMk/>
            <pc:sldMk cId="1959249856" sldId="286"/>
            <ac:spMk id="15" creationId="{863BB09B-C8C1-4354-BC51-D930C951E507}"/>
          </ac:spMkLst>
        </pc:spChg>
        <pc:picChg chg="add mod">
          <ac:chgData name="Neemias Informatica Lima" userId="b77af7bd85500281" providerId="LiveId" clId="{550BA8FA-2D61-47AD-BDF1-E5483650C35E}" dt="2023-08-07T22:47:07.923" v="56"/>
          <ac:picMkLst>
            <pc:docMk/>
            <pc:sldMk cId="1959249856" sldId="286"/>
            <ac:picMk id="4" creationId="{A351023A-CA4F-EC5B-5396-0E489D7F1A95}"/>
          </ac:picMkLst>
        </pc:picChg>
        <pc:picChg chg="del">
          <ac:chgData name="Neemias Informatica Lima" userId="b77af7bd85500281" providerId="LiveId" clId="{550BA8FA-2D61-47AD-BDF1-E5483650C35E}" dt="2023-08-07T22:47:07.582" v="55" actId="478"/>
          <ac:picMkLst>
            <pc:docMk/>
            <pc:sldMk cId="1959249856" sldId="286"/>
            <ac:picMk id="7" creationId="{D138A6C3-C9A6-757E-9B6C-7FE7A3895280}"/>
          </ac:picMkLst>
        </pc:picChg>
      </pc:sldChg>
      <pc:sldChg chg="addSp delSp modSp mod">
        <pc:chgData name="Neemias Informatica Lima" userId="b77af7bd85500281" providerId="LiveId" clId="{550BA8FA-2D61-47AD-BDF1-E5483650C35E}" dt="2023-08-07T22:59:09.147" v="414" actId="20577"/>
        <pc:sldMkLst>
          <pc:docMk/>
          <pc:sldMk cId="2857006406" sldId="287"/>
        </pc:sldMkLst>
        <pc:spChg chg="add mod">
          <ac:chgData name="Neemias Informatica Lima" userId="b77af7bd85500281" providerId="LiveId" clId="{550BA8FA-2D61-47AD-BDF1-E5483650C35E}" dt="2023-08-07T22:47:25.095" v="62"/>
          <ac:spMkLst>
            <pc:docMk/>
            <pc:sldMk cId="2857006406" sldId="287"/>
            <ac:spMk id="2" creationId="{BF5C94AB-621C-6FCC-022E-71ED3AD07A92}"/>
          </ac:spMkLst>
        </pc:spChg>
        <pc:spChg chg="add mod">
          <ac:chgData name="Neemias Informatica Lima" userId="b77af7bd85500281" providerId="LiveId" clId="{550BA8FA-2D61-47AD-BDF1-E5483650C35E}" dt="2023-08-07T22:47:25.095" v="62"/>
          <ac:spMkLst>
            <pc:docMk/>
            <pc:sldMk cId="2857006406" sldId="287"/>
            <ac:spMk id="3" creationId="{B3D2E1CE-8444-8B3C-5AA7-A82701036AA0}"/>
          </ac:spMkLst>
        </pc:spChg>
        <pc:spChg chg="del">
          <ac:chgData name="Neemias Informatica Lima" userId="b77af7bd85500281" providerId="LiveId" clId="{550BA8FA-2D61-47AD-BDF1-E5483650C35E}" dt="2023-08-07T22:47:24.770" v="61" actId="478"/>
          <ac:spMkLst>
            <pc:docMk/>
            <pc:sldMk cId="2857006406" sldId="287"/>
            <ac:spMk id="5" creationId="{D9EAAED1-A35A-F949-2D54-032BE043E334}"/>
          </ac:spMkLst>
        </pc:spChg>
        <pc:spChg chg="del">
          <ac:chgData name="Neemias Informatica Lima" userId="b77af7bd85500281" providerId="LiveId" clId="{550BA8FA-2D61-47AD-BDF1-E5483650C35E}" dt="2023-08-07T22:47:24.770" v="61" actId="478"/>
          <ac:spMkLst>
            <pc:docMk/>
            <pc:sldMk cId="2857006406" sldId="287"/>
            <ac:spMk id="6" creationId="{2B7A1E53-0F10-3B06-97D9-24A49B930BD8}"/>
          </ac:spMkLst>
        </pc:spChg>
        <pc:spChg chg="mod">
          <ac:chgData name="Neemias Informatica Lima" userId="b77af7bd85500281" providerId="LiveId" clId="{550BA8FA-2D61-47AD-BDF1-E5483650C35E}" dt="2023-08-07T22:59:09.147" v="414" actId="20577"/>
          <ac:spMkLst>
            <pc:docMk/>
            <pc:sldMk cId="2857006406" sldId="287"/>
            <ac:spMk id="16" creationId="{28D68641-D640-4BD7-9D5B-B3803DCCF9B3}"/>
          </ac:spMkLst>
        </pc:spChg>
        <pc:picChg chg="add mod">
          <ac:chgData name="Neemias Informatica Lima" userId="b77af7bd85500281" providerId="LiveId" clId="{550BA8FA-2D61-47AD-BDF1-E5483650C35E}" dt="2023-08-07T22:47:25.095" v="62"/>
          <ac:picMkLst>
            <pc:docMk/>
            <pc:sldMk cId="2857006406" sldId="287"/>
            <ac:picMk id="4" creationId="{AE4F6365-DD28-1AA8-FFDE-5C827CC149C1}"/>
          </ac:picMkLst>
        </pc:picChg>
        <pc:picChg chg="del">
          <ac:chgData name="Neemias Informatica Lima" userId="b77af7bd85500281" providerId="LiveId" clId="{550BA8FA-2D61-47AD-BDF1-E5483650C35E}" dt="2023-08-07T22:47:24.770" v="61" actId="478"/>
          <ac:picMkLst>
            <pc:docMk/>
            <pc:sldMk cId="2857006406" sldId="287"/>
            <ac:picMk id="7" creationId="{2F3F3CEF-FC3B-7DA1-28FE-BC226D287ED7}"/>
          </ac:picMkLst>
        </pc:picChg>
      </pc:sldChg>
      <pc:sldChg chg="addSp delSp modSp mod">
        <pc:chgData name="Neemias Informatica Lima" userId="b77af7bd85500281" providerId="LiveId" clId="{550BA8FA-2D61-47AD-BDF1-E5483650C35E}" dt="2023-08-07T22:49:13.938" v="97" actId="20577"/>
        <pc:sldMkLst>
          <pc:docMk/>
          <pc:sldMk cId="2630436816" sldId="288"/>
        </pc:sldMkLst>
        <pc:spChg chg="del">
          <ac:chgData name="Neemias Informatica Lima" userId="b77af7bd85500281" providerId="LiveId" clId="{550BA8FA-2D61-47AD-BDF1-E5483650C35E}" dt="2023-08-07T22:46:09.514" v="37" actId="478"/>
          <ac:spMkLst>
            <pc:docMk/>
            <pc:sldMk cId="2630436816" sldId="288"/>
            <ac:spMk id="2" creationId="{FE593205-59EA-AD38-8D1A-203EEBFF3BB1}"/>
          </ac:spMkLst>
        </pc:spChg>
        <pc:spChg chg="del">
          <ac:chgData name="Neemias Informatica Lima" userId="b77af7bd85500281" providerId="LiveId" clId="{550BA8FA-2D61-47AD-BDF1-E5483650C35E}" dt="2023-08-07T22:46:09.514" v="37" actId="478"/>
          <ac:spMkLst>
            <pc:docMk/>
            <pc:sldMk cId="2630436816" sldId="288"/>
            <ac:spMk id="3" creationId="{8DE0967F-1397-4D7D-5B34-527D1602C8E1}"/>
          </ac:spMkLst>
        </pc:spChg>
        <pc:spChg chg="add mod">
          <ac:chgData name="Neemias Informatica Lima" userId="b77af7bd85500281" providerId="LiveId" clId="{550BA8FA-2D61-47AD-BDF1-E5483650C35E}" dt="2023-08-07T22:46:09.836" v="38"/>
          <ac:spMkLst>
            <pc:docMk/>
            <pc:sldMk cId="2630436816" sldId="288"/>
            <ac:spMk id="5" creationId="{4162F24F-8EC5-8319-97DF-7C206AD99FC2}"/>
          </ac:spMkLst>
        </pc:spChg>
        <pc:spChg chg="add mod">
          <ac:chgData name="Neemias Informatica Lima" userId="b77af7bd85500281" providerId="LiveId" clId="{550BA8FA-2D61-47AD-BDF1-E5483650C35E}" dt="2023-08-07T22:46:09.836" v="38"/>
          <ac:spMkLst>
            <pc:docMk/>
            <pc:sldMk cId="2630436816" sldId="288"/>
            <ac:spMk id="6" creationId="{17710CA1-E0C7-4DF7-594B-C799B4BB4743}"/>
          </ac:spMkLst>
        </pc:spChg>
        <pc:spChg chg="mod">
          <ac:chgData name="Neemias Informatica Lima" userId="b77af7bd85500281" providerId="LiveId" clId="{550BA8FA-2D61-47AD-BDF1-E5483650C35E}" dt="2023-08-07T22:49:13.938" v="97" actId="20577"/>
          <ac:spMkLst>
            <pc:docMk/>
            <pc:sldMk cId="2630436816" sldId="288"/>
            <ac:spMk id="13" creationId="{00000000-0000-0000-0000-000000000000}"/>
          </ac:spMkLst>
        </pc:spChg>
        <pc:spChg chg="mod">
          <ac:chgData name="Neemias Informatica Lima" userId="b77af7bd85500281" providerId="LiveId" clId="{550BA8FA-2D61-47AD-BDF1-E5483650C35E}" dt="2023-08-07T22:48:11.403" v="74"/>
          <ac:spMkLst>
            <pc:docMk/>
            <pc:sldMk cId="2630436816" sldId="288"/>
            <ac:spMk id="14" creationId="{00000000-0000-0000-0000-000000000000}"/>
          </ac:spMkLst>
        </pc:spChg>
        <pc:picChg chg="del">
          <ac:chgData name="Neemias Informatica Lima" userId="b77af7bd85500281" providerId="LiveId" clId="{550BA8FA-2D61-47AD-BDF1-E5483650C35E}" dt="2023-08-07T22:46:09.514" v="37" actId="478"/>
          <ac:picMkLst>
            <pc:docMk/>
            <pc:sldMk cId="2630436816" sldId="288"/>
            <ac:picMk id="4" creationId="{C0D56859-A958-CB9E-4FA1-A341D7CBAB78}"/>
          </ac:picMkLst>
        </pc:picChg>
        <pc:picChg chg="add mod">
          <ac:chgData name="Neemias Informatica Lima" userId="b77af7bd85500281" providerId="LiveId" clId="{550BA8FA-2D61-47AD-BDF1-E5483650C35E}" dt="2023-08-07T22:46:09.836" v="38"/>
          <ac:picMkLst>
            <pc:docMk/>
            <pc:sldMk cId="2630436816" sldId="288"/>
            <ac:picMk id="7" creationId="{B4E6F821-6DE8-3407-E52C-F5E845FB6F14}"/>
          </ac:picMkLst>
        </pc:picChg>
      </pc:sldChg>
      <pc:sldChg chg="addSp delSp modSp mod">
        <pc:chgData name="Neemias Informatica Lima" userId="b77af7bd85500281" providerId="LiveId" clId="{550BA8FA-2D61-47AD-BDF1-E5483650C35E}" dt="2023-08-07T22:52:42.538" v="226" actId="6549"/>
        <pc:sldMkLst>
          <pc:docMk/>
          <pc:sldMk cId="3032827026" sldId="289"/>
        </pc:sldMkLst>
        <pc:spChg chg="add mod">
          <ac:chgData name="Neemias Informatica Lima" userId="b77af7bd85500281" providerId="LiveId" clId="{550BA8FA-2D61-47AD-BDF1-E5483650C35E}" dt="2023-08-07T22:46:35.092" v="46"/>
          <ac:spMkLst>
            <pc:docMk/>
            <pc:sldMk cId="3032827026" sldId="289"/>
            <ac:spMk id="2" creationId="{C46F3A61-7999-721A-104A-7E0D200C1F4C}"/>
          </ac:spMkLst>
        </pc:spChg>
        <pc:spChg chg="add mod">
          <ac:chgData name="Neemias Informatica Lima" userId="b77af7bd85500281" providerId="LiveId" clId="{550BA8FA-2D61-47AD-BDF1-E5483650C35E}" dt="2023-08-07T22:46:35.092" v="46"/>
          <ac:spMkLst>
            <pc:docMk/>
            <pc:sldMk cId="3032827026" sldId="289"/>
            <ac:spMk id="3" creationId="{494FA825-92DB-B742-EBB5-7E1721A825E0}"/>
          </ac:spMkLst>
        </pc:spChg>
        <pc:spChg chg="del">
          <ac:chgData name="Neemias Informatica Lima" userId="b77af7bd85500281" providerId="LiveId" clId="{550BA8FA-2D61-47AD-BDF1-E5483650C35E}" dt="2023-08-07T22:46:34.695" v="45" actId="478"/>
          <ac:spMkLst>
            <pc:docMk/>
            <pc:sldMk cId="3032827026" sldId="289"/>
            <ac:spMk id="5" creationId="{27D20081-977E-4A65-EF4B-89C7B759CB3E}"/>
          </ac:spMkLst>
        </pc:spChg>
        <pc:spChg chg="del">
          <ac:chgData name="Neemias Informatica Lima" userId="b77af7bd85500281" providerId="LiveId" clId="{550BA8FA-2D61-47AD-BDF1-E5483650C35E}" dt="2023-08-07T22:46:34.695" v="45" actId="478"/>
          <ac:spMkLst>
            <pc:docMk/>
            <pc:sldMk cId="3032827026" sldId="289"/>
            <ac:spMk id="6" creationId="{12AE75F4-60F9-032B-D171-57AC87E2B3FD}"/>
          </ac:spMkLst>
        </pc:spChg>
        <pc:spChg chg="mod">
          <ac:chgData name="Neemias Informatica Lima" userId="b77af7bd85500281" providerId="LiveId" clId="{550BA8FA-2D61-47AD-BDF1-E5483650C35E}" dt="2023-08-07T22:52:42.538" v="226" actId="6549"/>
          <ac:spMkLst>
            <pc:docMk/>
            <pc:sldMk cId="3032827026" sldId="289"/>
            <ac:spMk id="12" creationId="{A64B78EF-EDA8-421A-88C9-45544BBCA9D1}"/>
          </ac:spMkLst>
        </pc:spChg>
        <pc:spChg chg="mod">
          <ac:chgData name="Neemias Informatica Lima" userId="b77af7bd85500281" providerId="LiveId" clId="{550BA8FA-2D61-47AD-BDF1-E5483650C35E}" dt="2023-08-07T22:51:13.673" v="181"/>
          <ac:spMkLst>
            <pc:docMk/>
            <pc:sldMk cId="3032827026" sldId="289"/>
            <ac:spMk id="14" creationId="{00000000-0000-0000-0000-000000000000}"/>
          </ac:spMkLst>
        </pc:spChg>
        <pc:picChg chg="add mod">
          <ac:chgData name="Neemias Informatica Lima" userId="b77af7bd85500281" providerId="LiveId" clId="{550BA8FA-2D61-47AD-BDF1-E5483650C35E}" dt="2023-08-07T22:46:35.092" v="46"/>
          <ac:picMkLst>
            <pc:docMk/>
            <pc:sldMk cId="3032827026" sldId="289"/>
            <ac:picMk id="4" creationId="{36E1EC12-ECA5-B5A0-831F-D310E82CBB53}"/>
          </ac:picMkLst>
        </pc:picChg>
        <pc:picChg chg="del">
          <ac:chgData name="Neemias Informatica Lima" userId="b77af7bd85500281" providerId="LiveId" clId="{550BA8FA-2D61-47AD-BDF1-E5483650C35E}" dt="2023-08-07T22:46:34.695" v="45" actId="478"/>
          <ac:picMkLst>
            <pc:docMk/>
            <pc:sldMk cId="3032827026" sldId="289"/>
            <ac:picMk id="7" creationId="{B5641DB6-B6DE-DEBA-FE8B-845A23428D6F}"/>
          </ac:picMkLst>
        </pc:picChg>
      </pc:sldChg>
      <pc:sldChg chg="addSp delSp modSp mod">
        <pc:chgData name="Neemias Informatica Lima" userId="b77af7bd85500281" providerId="LiveId" clId="{550BA8FA-2D61-47AD-BDF1-E5483650C35E}" dt="2023-08-07T22:54:34.587" v="268" actId="6549"/>
        <pc:sldMkLst>
          <pc:docMk/>
          <pc:sldMk cId="3772032319" sldId="290"/>
        </pc:sldMkLst>
        <pc:spChg chg="add mod">
          <ac:chgData name="Neemias Informatica Lima" userId="b77af7bd85500281" providerId="LiveId" clId="{550BA8FA-2D61-47AD-BDF1-E5483650C35E}" dt="2023-08-07T22:46:47.848" v="50"/>
          <ac:spMkLst>
            <pc:docMk/>
            <pc:sldMk cId="3772032319" sldId="290"/>
            <ac:spMk id="2" creationId="{56538884-CF9A-3152-318E-60BDADD08385}"/>
          </ac:spMkLst>
        </pc:spChg>
        <pc:spChg chg="add mod">
          <ac:chgData name="Neemias Informatica Lima" userId="b77af7bd85500281" providerId="LiveId" clId="{550BA8FA-2D61-47AD-BDF1-E5483650C35E}" dt="2023-08-07T22:46:47.848" v="50"/>
          <ac:spMkLst>
            <pc:docMk/>
            <pc:sldMk cId="3772032319" sldId="290"/>
            <ac:spMk id="3" creationId="{0AEDA0DC-1E17-21E0-91DE-869A88EBF8D4}"/>
          </ac:spMkLst>
        </pc:spChg>
        <pc:spChg chg="del">
          <ac:chgData name="Neemias Informatica Lima" userId="b77af7bd85500281" providerId="LiveId" clId="{550BA8FA-2D61-47AD-BDF1-E5483650C35E}" dt="2023-08-07T22:46:47.403" v="49" actId="478"/>
          <ac:spMkLst>
            <pc:docMk/>
            <pc:sldMk cId="3772032319" sldId="290"/>
            <ac:spMk id="5" creationId="{0C321B6D-2E4E-491E-195A-16740991F807}"/>
          </ac:spMkLst>
        </pc:spChg>
        <pc:spChg chg="del">
          <ac:chgData name="Neemias Informatica Lima" userId="b77af7bd85500281" providerId="LiveId" clId="{550BA8FA-2D61-47AD-BDF1-E5483650C35E}" dt="2023-08-07T22:46:47.403" v="49" actId="478"/>
          <ac:spMkLst>
            <pc:docMk/>
            <pc:sldMk cId="3772032319" sldId="290"/>
            <ac:spMk id="6" creationId="{723BF77A-628E-B529-F831-A875B1DBEF58}"/>
          </ac:spMkLst>
        </pc:spChg>
        <pc:spChg chg="mod">
          <ac:chgData name="Neemias Informatica Lima" userId="b77af7bd85500281" providerId="LiveId" clId="{550BA8FA-2D61-47AD-BDF1-E5483650C35E}" dt="2023-08-07T22:54:34.587" v="268" actId="6549"/>
          <ac:spMkLst>
            <pc:docMk/>
            <pc:sldMk cId="3772032319" sldId="290"/>
            <ac:spMk id="12" creationId="{8D5A143D-15FB-4DFE-B0EC-FEEB77A92B2C}"/>
          </ac:spMkLst>
        </pc:spChg>
        <pc:spChg chg="mod">
          <ac:chgData name="Neemias Informatica Lima" userId="b77af7bd85500281" providerId="LiveId" clId="{550BA8FA-2D61-47AD-BDF1-E5483650C35E}" dt="2023-08-07T22:53:15.195" v="234"/>
          <ac:spMkLst>
            <pc:docMk/>
            <pc:sldMk cId="3772032319" sldId="290"/>
            <ac:spMk id="14" creationId="{00000000-0000-0000-0000-000000000000}"/>
          </ac:spMkLst>
        </pc:spChg>
        <pc:picChg chg="add mod">
          <ac:chgData name="Neemias Informatica Lima" userId="b77af7bd85500281" providerId="LiveId" clId="{550BA8FA-2D61-47AD-BDF1-E5483650C35E}" dt="2023-08-07T22:46:47.848" v="50"/>
          <ac:picMkLst>
            <pc:docMk/>
            <pc:sldMk cId="3772032319" sldId="290"/>
            <ac:picMk id="4" creationId="{4BE05394-F1D8-5B26-39DD-C7071EB75141}"/>
          </ac:picMkLst>
        </pc:picChg>
        <pc:picChg chg="del">
          <ac:chgData name="Neemias Informatica Lima" userId="b77af7bd85500281" providerId="LiveId" clId="{550BA8FA-2D61-47AD-BDF1-E5483650C35E}" dt="2023-08-07T22:46:47.403" v="49" actId="478"/>
          <ac:picMkLst>
            <pc:docMk/>
            <pc:sldMk cId="3772032319" sldId="290"/>
            <ac:picMk id="7" creationId="{AE6D3FF0-23C7-1DDA-5FF6-B7BC5470D8D8}"/>
          </ac:picMkLst>
        </pc:picChg>
      </pc:sldChg>
      <pc:sldChg chg="addSp delSp modSp mod">
        <pc:chgData name="Neemias Informatica Lima" userId="b77af7bd85500281" providerId="LiveId" clId="{550BA8FA-2D61-47AD-BDF1-E5483650C35E}" dt="2023-08-07T22:56:00.533" v="313" actId="6549"/>
        <pc:sldMkLst>
          <pc:docMk/>
          <pc:sldMk cId="1768216317" sldId="291"/>
        </pc:sldMkLst>
        <pc:spChg chg="add mod">
          <ac:chgData name="Neemias Informatica Lima" userId="b77af7bd85500281" providerId="LiveId" clId="{550BA8FA-2D61-47AD-BDF1-E5483650C35E}" dt="2023-08-07T22:47:02.140" v="54"/>
          <ac:spMkLst>
            <pc:docMk/>
            <pc:sldMk cId="1768216317" sldId="291"/>
            <ac:spMk id="2" creationId="{0BB43A49-D123-ED3B-63C8-8C9AF5A2EDB7}"/>
          </ac:spMkLst>
        </pc:spChg>
        <pc:spChg chg="add mod">
          <ac:chgData name="Neemias Informatica Lima" userId="b77af7bd85500281" providerId="LiveId" clId="{550BA8FA-2D61-47AD-BDF1-E5483650C35E}" dt="2023-08-07T22:47:02.140" v="54"/>
          <ac:spMkLst>
            <pc:docMk/>
            <pc:sldMk cId="1768216317" sldId="291"/>
            <ac:spMk id="3" creationId="{5E61B7F0-8BBB-10AD-C202-9772830CE0A1}"/>
          </ac:spMkLst>
        </pc:spChg>
        <pc:spChg chg="del">
          <ac:chgData name="Neemias Informatica Lima" userId="b77af7bd85500281" providerId="LiveId" clId="{550BA8FA-2D61-47AD-BDF1-E5483650C35E}" dt="2023-08-07T22:47:01.767" v="53" actId="478"/>
          <ac:spMkLst>
            <pc:docMk/>
            <pc:sldMk cId="1768216317" sldId="291"/>
            <ac:spMk id="5" creationId="{D7138427-E175-7C9E-F266-980E27F1DC69}"/>
          </ac:spMkLst>
        </pc:spChg>
        <pc:spChg chg="del">
          <ac:chgData name="Neemias Informatica Lima" userId="b77af7bd85500281" providerId="LiveId" clId="{550BA8FA-2D61-47AD-BDF1-E5483650C35E}" dt="2023-08-07T22:47:01.767" v="53" actId="478"/>
          <ac:spMkLst>
            <pc:docMk/>
            <pc:sldMk cId="1768216317" sldId="291"/>
            <ac:spMk id="6" creationId="{021BD90F-9F5A-92B3-26DC-6CEEB90D9319}"/>
          </ac:spMkLst>
        </pc:spChg>
        <pc:spChg chg="mod">
          <ac:chgData name="Neemias Informatica Lima" userId="b77af7bd85500281" providerId="LiveId" clId="{550BA8FA-2D61-47AD-BDF1-E5483650C35E}" dt="2023-08-07T22:56:00.533" v="313" actId="6549"/>
          <ac:spMkLst>
            <pc:docMk/>
            <pc:sldMk cId="1768216317" sldId="291"/>
            <ac:spMk id="12" creationId="{FD5EC092-AC81-4728-9A45-4C4BB5B95C65}"/>
          </ac:spMkLst>
        </pc:spChg>
        <pc:spChg chg="mod">
          <ac:chgData name="Neemias Informatica Lima" userId="b77af7bd85500281" providerId="LiveId" clId="{550BA8FA-2D61-47AD-BDF1-E5483650C35E}" dt="2023-08-07T22:54:57.057" v="274"/>
          <ac:spMkLst>
            <pc:docMk/>
            <pc:sldMk cId="1768216317" sldId="291"/>
            <ac:spMk id="14" creationId="{00000000-0000-0000-0000-000000000000}"/>
          </ac:spMkLst>
        </pc:spChg>
        <pc:picChg chg="add mod">
          <ac:chgData name="Neemias Informatica Lima" userId="b77af7bd85500281" providerId="LiveId" clId="{550BA8FA-2D61-47AD-BDF1-E5483650C35E}" dt="2023-08-07T22:47:02.140" v="54"/>
          <ac:picMkLst>
            <pc:docMk/>
            <pc:sldMk cId="1768216317" sldId="291"/>
            <ac:picMk id="4" creationId="{C6726F8B-EC84-F82F-3A64-5C1C58B902A3}"/>
          </ac:picMkLst>
        </pc:picChg>
        <pc:picChg chg="del">
          <ac:chgData name="Neemias Informatica Lima" userId="b77af7bd85500281" providerId="LiveId" clId="{550BA8FA-2D61-47AD-BDF1-E5483650C35E}" dt="2023-08-07T22:47:01.767" v="53" actId="478"/>
          <ac:picMkLst>
            <pc:docMk/>
            <pc:sldMk cId="1768216317" sldId="291"/>
            <ac:picMk id="7" creationId="{16FA6949-8C6E-1A24-1795-39287685F991}"/>
          </ac:picMkLst>
        </pc:picChg>
      </pc:sldChg>
      <pc:sldChg chg="addSp delSp modSp mod">
        <pc:chgData name="Neemias Informatica Lima" userId="b77af7bd85500281" providerId="LiveId" clId="{550BA8FA-2D61-47AD-BDF1-E5483650C35E}" dt="2023-08-07T22:57:55.573" v="371" actId="6549"/>
        <pc:sldMkLst>
          <pc:docMk/>
          <pc:sldMk cId="3757265641" sldId="292"/>
        </pc:sldMkLst>
        <pc:spChg chg="add mod">
          <ac:chgData name="Neemias Informatica Lima" userId="b77af7bd85500281" providerId="LiveId" clId="{550BA8FA-2D61-47AD-BDF1-E5483650C35E}" dt="2023-08-07T22:47:13.255" v="58"/>
          <ac:spMkLst>
            <pc:docMk/>
            <pc:sldMk cId="3757265641" sldId="292"/>
            <ac:spMk id="2" creationId="{32B11F38-0C54-C562-0643-E35F4A119FBE}"/>
          </ac:spMkLst>
        </pc:spChg>
        <pc:spChg chg="add mod">
          <ac:chgData name="Neemias Informatica Lima" userId="b77af7bd85500281" providerId="LiveId" clId="{550BA8FA-2D61-47AD-BDF1-E5483650C35E}" dt="2023-08-07T22:47:13.255" v="58"/>
          <ac:spMkLst>
            <pc:docMk/>
            <pc:sldMk cId="3757265641" sldId="292"/>
            <ac:spMk id="3" creationId="{F3BE6CE6-372F-7E72-D1B2-5789CFC90EC7}"/>
          </ac:spMkLst>
        </pc:spChg>
        <pc:spChg chg="del">
          <ac:chgData name="Neemias Informatica Lima" userId="b77af7bd85500281" providerId="LiveId" clId="{550BA8FA-2D61-47AD-BDF1-E5483650C35E}" dt="2023-08-07T22:47:12.898" v="57" actId="478"/>
          <ac:spMkLst>
            <pc:docMk/>
            <pc:sldMk cId="3757265641" sldId="292"/>
            <ac:spMk id="5" creationId="{679D7EEA-7864-BCFF-BBAE-2FBBC4409B50}"/>
          </ac:spMkLst>
        </pc:spChg>
        <pc:spChg chg="del">
          <ac:chgData name="Neemias Informatica Lima" userId="b77af7bd85500281" providerId="LiveId" clId="{550BA8FA-2D61-47AD-BDF1-E5483650C35E}" dt="2023-08-07T22:47:12.898" v="57" actId="478"/>
          <ac:spMkLst>
            <pc:docMk/>
            <pc:sldMk cId="3757265641" sldId="292"/>
            <ac:spMk id="6" creationId="{6AA9F30C-3103-93AA-37C5-393B49353B43}"/>
          </ac:spMkLst>
        </pc:spChg>
        <pc:spChg chg="mod">
          <ac:chgData name="Neemias Informatica Lima" userId="b77af7bd85500281" providerId="LiveId" clId="{550BA8FA-2D61-47AD-BDF1-E5483650C35E}" dt="2023-08-07T22:57:55.573" v="371" actId="6549"/>
          <ac:spMkLst>
            <pc:docMk/>
            <pc:sldMk cId="3757265641" sldId="292"/>
            <ac:spMk id="12" creationId="{1EC42BAA-B890-43DD-B4F0-9AB5685AF2FE}"/>
          </ac:spMkLst>
        </pc:spChg>
        <pc:spChg chg="mod">
          <ac:chgData name="Neemias Informatica Lima" userId="b77af7bd85500281" providerId="LiveId" clId="{550BA8FA-2D61-47AD-BDF1-E5483650C35E}" dt="2023-08-07T22:56:24.044" v="321"/>
          <ac:spMkLst>
            <pc:docMk/>
            <pc:sldMk cId="3757265641" sldId="292"/>
            <ac:spMk id="14" creationId="{00000000-0000-0000-0000-000000000000}"/>
          </ac:spMkLst>
        </pc:spChg>
        <pc:picChg chg="add mod">
          <ac:chgData name="Neemias Informatica Lima" userId="b77af7bd85500281" providerId="LiveId" clId="{550BA8FA-2D61-47AD-BDF1-E5483650C35E}" dt="2023-08-07T22:47:13.255" v="58"/>
          <ac:picMkLst>
            <pc:docMk/>
            <pc:sldMk cId="3757265641" sldId="292"/>
            <ac:picMk id="4" creationId="{C22008EC-DD81-5C3F-4F44-AF3F5B9541AC}"/>
          </ac:picMkLst>
        </pc:picChg>
        <pc:picChg chg="del">
          <ac:chgData name="Neemias Informatica Lima" userId="b77af7bd85500281" providerId="LiveId" clId="{550BA8FA-2D61-47AD-BDF1-E5483650C35E}" dt="2023-08-07T22:47:12.898" v="57" actId="478"/>
          <ac:picMkLst>
            <pc:docMk/>
            <pc:sldMk cId="3757265641" sldId="292"/>
            <ac:picMk id="7" creationId="{D6D64918-B895-BC5C-A7A5-5DDBC6A919D9}"/>
          </ac:picMkLst>
        </pc:picChg>
      </pc:sldChg>
      <pc:sldChg chg="addSp delSp modSp mod">
        <pc:chgData name="Neemias Informatica Lima" userId="b77af7bd85500281" providerId="LiveId" clId="{550BA8FA-2D61-47AD-BDF1-E5483650C35E}" dt="2023-08-07T22:58:36.963" v="398" actId="20577"/>
        <pc:sldMkLst>
          <pc:docMk/>
          <pc:sldMk cId="3114938747" sldId="293"/>
        </pc:sldMkLst>
        <pc:spChg chg="add mod">
          <ac:chgData name="Neemias Informatica Lima" userId="b77af7bd85500281" providerId="LiveId" clId="{550BA8FA-2D61-47AD-BDF1-E5483650C35E}" dt="2023-08-07T22:47:20.208" v="60"/>
          <ac:spMkLst>
            <pc:docMk/>
            <pc:sldMk cId="3114938747" sldId="293"/>
            <ac:spMk id="2" creationId="{60499420-DAEE-20AB-8EF2-27965C0B3291}"/>
          </ac:spMkLst>
        </pc:spChg>
        <pc:spChg chg="add mod">
          <ac:chgData name="Neemias Informatica Lima" userId="b77af7bd85500281" providerId="LiveId" clId="{550BA8FA-2D61-47AD-BDF1-E5483650C35E}" dt="2023-08-07T22:47:20.208" v="60"/>
          <ac:spMkLst>
            <pc:docMk/>
            <pc:sldMk cId="3114938747" sldId="293"/>
            <ac:spMk id="3" creationId="{390E278E-4D0E-07A1-B97F-A6D8EF56C07E}"/>
          </ac:spMkLst>
        </pc:spChg>
        <pc:spChg chg="del">
          <ac:chgData name="Neemias Informatica Lima" userId="b77af7bd85500281" providerId="LiveId" clId="{550BA8FA-2D61-47AD-BDF1-E5483650C35E}" dt="2023-08-07T22:47:19.890" v="59" actId="478"/>
          <ac:spMkLst>
            <pc:docMk/>
            <pc:sldMk cId="3114938747" sldId="293"/>
            <ac:spMk id="5" creationId="{C174447F-372E-0679-CE72-1F2E90DF4A0B}"/>
          </ac:spMkLst>
        </pc:spChg>
        <pc:spChg chg="del">
          <ac:chgData name="Neemias Informatica Lima" userId="b77af7bd85500281" providerId="LiveId" clId="{550BA8FA-2D61-47AD-BDF1-E5483650C35E}" dt="2023-08-07T22:47:19.890" v="59" actId="478"/>
          <ac:spMkLst>
            <pc:docMk/>
            <pc:sldMk cId="3114938747" sldId="293"/>
            <ac:spMk id="6" creationId="{67D2B837-1145-2BEF-70C5-4FC42730A937}"/>
          </ac:spMkLst>
        </pc:spChg>
        <pc:spChg chg="mod">
          <ac:chgData name="Neemias Informatica Lima" userId="b77af7bd85500281" providerId="LiveId" clId="{550BA8FA-2D61-47AD-BDF1-E5483650C35E}" dt="2023-08-07T22:58:36.963" v="398" actId="20577"/>
          <ac:spMkLst>
            <pc:docMk/>
            <pc:sldMk cId="3114938747" sldId="293"/>
            <ac:spMk id="16" creationId="{CFC8B9D9-C6ED-4706-A104-65D118A5B7F9}"/>
          </ac:spMkLst>
        </pc:spChg>
        <pc:picChg chg="add mod">
          <ac:chgData name="Neemias Informatica Lima" userId="b77af7bd85500281" providerId="LiveId" clId="{550BA8FA-2D61-47AD-BDF1-E5483650C35E}" dt="2023-08-07T22:47:20.208" v="60"/>
          <ac:picMkLst>
            <pc:docMk/>
            <pc:sldMk cId="3114938747" sldId="293"/>
            <ac:picMk id="4" creationId="{8542A851-3043-02E6-D681-C3C0BEBFF8C6}"/>
          </ac:picMkLst>
        </pc:picChg>
        <pc:picChg chg="del">
          <ac:chgData name="Neemias Informatica Lima" userId="b77af7bd85500281" providerId="LiveId" clId="{550BA8FA-2D61-47AD-BDF1-E5483650C35E}" dt="2023-08-07T22:47:19.890" v="59" actId="478"/>
          <ac:picMkLst>
            <pc:docMk/>
            <pc:sldMk cId="3114938747" sldId="293"/>
            <ac:picMk id="7" creationId="{306BFDD6-36CC-7BF4-94FD-BD1812861717}"/>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E1040715-F628-41F4-9757-B26E951361B3}"/>
    <pc:docChg chg="undo redo custSel modSld">
      <pc:chgData name="Neemias Informatica Lima" userId="b77af7bd85500281" providerId="LiveId" clId="{E1040715-F628-41F4-9757-B26E951361B3}" dt="2023-07-26T19:56:02.816" v="235" actId="20577"/>
      <pc:docMkLst>
        <pc:docMk/>
      </pc:docMkLst>
      <pc:sldChg chg="addSp delSp modSp mod">
        <pc:chgData name="Neemias Informatica Lima" userId="b77af7bd85500281" providerId="LiveId" clId="{E1040715-F628-41F4-9757-B26E951361B3}" dt="2023-07-26T19:44:05.329" v="22"/>
        <pc:sldMkLst>
          <pc:docMk/>
          <pc:sldMk cId="2232331225" sldId="280"/>
        </pc:sldMkLst>
        <pc:spChg chg="mod">
          <ac:chgData name="Neemias Informatica Lima" userId="b77af7bd85500281" providerId="LiveId" clId="{E1040715-F628-41F4-9757-B26E951361B3}" dt="2023-07-26T19:42:52.866" v="4"/>
          <ac:spMkLst>
            <pc:docMk/>
            <pc:sldMk cId="2232331225" sldId="280"/>
            <ac:spMk id="6" creationId="{00000000-0000-0000-0000-000000000000}"/>
          </ac:spMkLst>
        </pc:spChg>
        <pc:spChg chg="mod">
          <ac:chgData name="Neemias Informatica Lima" userId="b77af7bd85500281" providerId="LiveId" clId="{E1040715-F628-41F4-9757-B26E951361B3}" dt="2023-07-26T19:43:11.200" v="9"/>
          <ac:spMkLst>
            <pc:docMk/>
            <pc:sldMk cId="2232331225" sldId="280"/>
            <ac:spMk id="9" creationId="{00000000-0000-0000-0000-000000000000}"/>
          </ac:spMkLst>
        </pc:spChg>
        <pc:spChg chg="mod">
          <ac:chgData name="Neemias Informatica Lima" userId="b77af7bd85500281" providerId="LiveId" clId="{E1040715-F628-41F4-9757-B26E951361B3}" dt="2023-07-26T19:42:58.907" v="6" actId="20577"/>
          <ac:spMkLst>
            <pc:docMk/>
            <pc:sldMk cId="2232331225" sldId="280"/>
            <ac:spMk id="11" creationId="{00000000-0000-0000-0000-000000000000}"/>
          </ac:spMkLst>
        </pc:spChg>
        <pc:spChg chg="mod">
          <ac:chgData name="Neemias Informatica Lima" userId="b77af7bd85500281" providerId="LiveId" clId="{E1040715-F628-41F4-9757-B26E951361B3}" dt="2023-07-26T19:44:05.329" v="22"/>
          <ac:spMkLst>
            <pc:docMk/>
            <pc:sldMk cId="2232331225" sldId="280"/>
            <ac:spMk id="16" creationId="{00000000-0000-0000-0000-000000000000}"/>
          </ac:spMkLst>
        </pc:spChg>
        <pc:picChg chg="del">
          <ac:chgData name="Neemias Informatica Lima" userId="b77af7bd85500281" providerId="LiveId" clId="{E1040715-F628-41F4-9757-B26E951361B3}" dt="2023-07-26T19:43:29.843" v="10" actId="478"/>
          <ac:picMkLst>
            <pc:docMk/>
            <pc:sldMk cId="2232331225" sldId="280"/>
            <ac:picMk id="3" creationId="{F48D297F-CEB6-6CD9-18DB-8ECABDD02809}"/>
          </ac:picMkLst>
        </pc:picChg>
        <pc:picChg chg="add mod">
          <ac:chgData name="Neemias Informatica Lima" userId="b77af7bd85500281" providerId="LiveId" clId="{E1040715-F628-41F4-9757-B26E951361B3}" dt="2023-07-26T19:43:46.169" v="17" actId="1440"/>
          <ac:picMkLst>
            <pc:docMk/>
            <pc:sldMk cId="2232331225" sldId="280"/>
            <ac:picMk id="8" creationId="{1F87AF3D-1728-FBCF-6046-DD5BA74001F9}"/>
          </ac:picMkLst>
        </pc:picChg>
      </pc:sldChg>
      <pc:sldChg chg="addSp delSp modSp mod">
        <pc:chgData name="Neemias Informatica Lima" userId="b77af7bd85500281" providerId="LiveId" clId="{E1040715-F628-41F4-9757-B26E951361B3}" dt="2023-07-26T19:47:01.789" v="67" actId="6549"/>
        <pc:sldMkLst>
          <pc:docMk/>
          <pc:sldMk cId="2103443556" sldId="281"/>
        </pc:sldMkLst>
        <pc:spChg chg="mod">
          <ac:chgData name="Neemias Informatica Lima" userId="b77af7bd85500281" providerId="LiveId" clId="{E1040715-F628-41F4-9757-B26E951361B3}" dt="2023-07-26T19:47:01.789" v="67" actId="6549"/>
          <ac:spMkLst>
            <pc:docMk/>
            <pc:sldMk cId="2103443556" sldId="281"/>
            <ac:spMk id="8" creationId="{00000000-0000-0000-0000-000000000000}"/>
          </ac:spMkLst>
        </pc:spChg>
        <pc:spChg chg="mod">
          <ac:chgData name="Neemias Informatica Lima" userId="b77af7bd85500281" providerId="LiveId" clId="{E1040715-F628-41F4-9757-B26E951361B3}" dt="2023-07-26T19:44:14.944" v="25" actId="20577"/>
          <ac:spMkLst>
            <pc:docMk/>
            <pc:sldMk cId="2103443556" sldId="281"/>
            <ac:spMk id="11" creationId="{00000000-0000-0000-0000-000000000000}"/>
          </ac:spMkLst>
        </pc:spChg>
        <pc:spChg chg="mod">
          <ac:chgData name="Neemias Informatica Lima" userId="b77af7bd85500281" providerId="LiveId" clId="{E1040715-F628-41F4-9757-B26E951361B3}" dt="2023-07-26T19:44:38.287" v="35"/>
          <ac:spMkLst>
            <pc:docMk/>
            <pc:sldMk cId="2103443556" sldId="281"/>
            <ac:spMk id="18" creationId="{00000000-0000-0000-0000-000000000000}"/>
          </ac:spMkLst>
        </pc:spChg>
        <pc:picChg chg="del">
          <ac:chgData name="Neemias Informatica Lima" userId="b77af7bd85500281" providerId="LiveId" clId="{E1040715-F628-41F4-9757-B26E951361B3}" dt="2023-07-26T19:44:11.950" v="23" actId="478"/>
          <ac:picMkLst>
            <pc:docMk/>
            <pc:sldMk cId="2103443556" sldId="281"/>
            <ac:picMk id="2" creationId="{27E815D5-E64C-8315-EF81-946AFAD772CB}"/>
          </ac:picMkLst>
        </pc:picChg>
        <pc:picChg chg="add mod">
          <ac:chgData name="Neemias Informatica Lima" userId="b77af7bd85500281" providerId="LiveId" clId="{E1040715-F628-41F4-9757-B26E951361B3}" dt="2023-07-26T19:44:27.270" v="30" actId="14100"/>
          <ac:picMkLst>
            <pc:docMk/>
            <pc:sldMk cId="2103443556" sldId="281"/>
            <ac:picMk id="3" creationId="{31A6E6D9-04B7-4733-2320-C73F0EFDDAE3}"/>
          </ac:picMkLst>
        </pc:picChg>
      </pc:sldChg>
      <pc:sldChg chg="addSp delSp modSp mod">
        <pc:chgData name="Neemias Informatica Lima" userId="b77af7bd85500281" providerId="LiveId" clId="{E1040715-F628-41F4-9757-B26E951361B3}" dt="2023-07-26T19:48:50.027" v="97" actId="6549"/>
        <pc:sldMkLst>
          <pc:docMk/>
          <pc:sldMk cId="3683219421" sldId="282"/>
        </pc:sldMkLst>
        <pc:spChg chg="del">
          <ac:chgData name="Neemias Informatica Lima" userId="b77af7bd85500281" providerId="LiveId" clId="{E1040715-F628-41F4-9757-B26E951361B3}" dt="2023-07-26T19:44:59.843" v="38" actId="478"/>
          <ac:spMkLst>
            <pc:docMk/>
            <pc:sldMk cId="3683219421" sldId="282"/>
            <ac:spMk id="2" creationId="{DBE9BF46-8FEE-4F3E-BCA7-8751CFE044EF}"/>
          </ac:spMkLst>
        </pc:spChg>
        <pc:spChg chg="del">
          <ac:chgData name="Neemias Informatica Lima" userId="b77af7bd85500281" providerId="LiveId" clId="{E1040715-F628-41F4-9757-B26E951361B3}" dt="2023-07-26T19:44:59.843" v="38" actId="478"/>
          <ac:spMkLst>
            <pc:docMk/>
            <pc:sldMk cId="3683219421" sldId="282"/>
            <ac:spMk id="4" creationId="{70364B96-B03A-DF30-25DE-C1E94667437A}"/>
          </ac:spMkLst>
        </pc:spChg>
        <pc:spChg chg="add mod">
          <ac:chgData name="Neemias Informatica Lima" userId="b77af7bd85500281" providerId="LiveId" clId="{E1040715-F628-41F4-9757-B26E951361B3}" dt="2023-07-26T19:45:00.229" v="39"/>
          <ac:spMkLst>
            <pc:docMk/>
            <pc:sldMk cId="3683219421" sldId="282"/>
            <ac:spMk id="6" creationId="{89B1E613-7636-F5F8-0E24-7069E3B3602B}"/>
          </ac:spMkLst>
        </pc:spChg>
        <pc:spChg chg="add mod">
          <ac:chgData name="Neemias Informatica Lima" userId="b77af7bd85500281" providerId="LiveId" clId="{E1040715-F628-41F4-9757-B26E951361B3}" dt="2023-07-26T19:45:00.229" v="39"/>
          <ac:spMkLst>
            <pc:docMk/>
            <pc:sldMk cId="3683219421" sldId="282"/>
            <ac:spMk id="7" creationId="{33DA31E3-50A6-1650-A598-E0147E091B68}"/>
          </ac:spMkLst>
        </pc:spChg>
        <pc:spChg chg="mod">
          <ac:chgData name="Neemias Informatica Lima" userId="b77af7bd85500281" providerId="LiveId" clId="{E1040715-F628-41F4-9757-B26E951361B3}" dt="2023-07-26T19:48:50.027" v="97" actId="6549"/>
          <ac:spMkLst>
            <pc:docMk/>
            <pc:sldMk cId="3683219421" sldId="282"/>
            <ac:spMk id="12" creationId="{00000000-0000-0000-0000-000000000000}"/>
          </ac:spMkLst>
        </pc:spChg>
        <pc:spChg chg="mod">
          <ac:chgData name="Neemias Informatica Lima" userId="b77af7bd85500281" providerId="LiveId" clId="{E1040715-F628-41F4-9757-B26E951361B3}" dt="2023-07-26T19:47:23.780" v="77"/>
          <ac:spMkLst>
            <pc:docMk/>
            <pc:sldMk cId="3683219421" sldId="282"/>
            <ac:spMk id="14" creationId="{00000000-0000-0000-0000-000000000000}"/>
          </ac:spMkLst>
        </pc:spChg>
        <pc:picChg chg="del">
          <ac:chgData name="Neemias Informatica Lima" userId="b77af7bd85500281" providerId="LiveId" clId="{E1040715-F628-41F4-9757-B26E951361B3}" dt="2023-07-26T19:44:59.843" v="38" actId="478"/>
          <ac:picMkLst>
            <pc:docMk/>
            <pc:sldMk cId="3683219421" sldId="282"/>
            <ac:picMk id="5" creationId="{734D7823-5B15-17B9-ABFC-A3EA67CEB8F4}"/>
          </ac:picMkLst>
        </pc:picChg>
        <pc:picChg chg="add mod">
          <ac:chgData name="Neemias Informatica Lima" userId="b77af7bd85500281" providerId="LiveId" clId="{E1040715-F628-41F4-9757-B26E951361B3}" dt="2023-07-26T19:45:00.229" v="39"/>
          <ac:picMkLst>
            <pc:docMk/>
            <pc:sldMk cId="3683219421" sldId="282"/>
            <ac:picMk id="8" creationId="{1659F423-3D58-E699-D100-2351E2F9DBAA}"/>
          </ac:picMkLst>
        </pc:picChg>
      </pc:sldChg>
      <pc:sldChg chg="addSp delSp modSp mod">
        <pc:chgData name="Neemias Informatica Lima" userId="b77af7bd85500281" providerId="LiveId" clId="{E1040715-F628-41F4-9757-B26E951361B3}" dt="2023-07-26T19:50:10.686" v="116" actId="20577"/>
        <pc:sldMkLst>
          <pc:docMk/>
          <pc:sldMk cId="3902406419" sldId="283"/>
        </pc:sldMkLst>
        <pc:spChg chg="del">
          <ac:chgData name="Neemias Informatica Lima" userId="b77af7bd85500281" providerId="LiveId" clId="{E1040715-F628-41F4-9757-B26E951361B3}" dt="2023-07-26T19:45:07.719" v="40" actId="478"/>
          <ac:spMkLst>
            <pc:docMk/>
            <pc:sldMk cId="3902406419" sldId="283"/>
            <ac:spMk id="2" creationId="{63F40315-49E0-FBE8-FF04-66B233952EA0}"/>
          </ac:spMkLst>
        </pc:spChg>
        <pc:spChg chg="del">
          <ac:chgData name="Neemias Informatica Lima" userId="b77af7bd85500281" providerId="LiveId" clId="{E1040715-F628-41F4-9757-B26E951361B3}" dt="2023-07-26T19:45:07.719" v="40" actId="478"/>
          <ac:spMkLst>
            <pc:docMk/>
            <pc:sldMk cId="3902406419" sldId="283"/>
            <ac:spMk id="3" creationId="{DD6236BA-9CCA-BE04-DA99-C3F6A88EA3DA}"/>
          </ac:spMkLst>
        </pc:spChg>
        <pc:spChg chg="add mod">
          <ac:chgData name="Neemias Informatica Lima" userId="b77af7bd85500281" providerId="LiveId" clId="{E1040715-F628-41F4-9757-B26E951361B3}" dt="2023-07-26T19:45:08.084" v="41"/>
          <ac:spMkLst>
            <pc:docMk/>
            <pc:sldMk cId="3902406419" sldId="283"/>
            <ac:spMk id="5" creationId="{60BAB76C-F7B9-3628-4619-6FFF69196CBE}"/>
          </ac:spMkLst>
        </pc:spChg>
        <pc:spChg chg="add mod">
          <ac:chgData name="Neemias Informatica Lima" userId="b77af7bd85500281" providerId="LiveId" clId="{E1040715-F628-41F4-9757-B26E951361B3}" dt="2023-07-26T19:45:08.084" v="41"/>
          <ac:spMkLst>
            <pc:docMk/>
            <pc:sldMk cId="3902406419" sldId="283"/>
            <ac:spMk id="6" creationId="{0F2CE2A3-9647-4751-0E89-81800A4A5CEA}"/>
          </ac:spMkLst>
        </pc:spChg>
        <pc:spChg chg="mod">
          <ac:chgData name="Neemias Informatica Lima" userId="b77af7bd85500281" providerId="LiveId" clId="{E1040715-F628-41F4-9757-B26E951361B3}" dt="2023-07-26T19:49:41.684" v="102"/>
          <ac:spMkLst>
            <pc:docMk/>
            <pc:sldMk cId="3902406419" sldId="283"/>
            <ac:spMk id="14" creationId="{00000000-0000-0000-0000-000000000000}"/>
          </ac:spMkLst>
        </pc:spChg>
        <pc:spChg chg="mod">
          <ac:chgData name="Neemias Informatica Lima" userId="b77af7bd85500281" providerId="LiveId" clId="{E1040715-F628-41F4-9757-B26E951361B3}" dt="2023-07-26T19:50:10.686" v="116" actId="20577"/>
          <ac:spMkLst>
            <pc:docMk/>
            <pc:sldMk cId="3902406419" sldId="283"/>
            <ac:spMk id="15" creationId="{D5C09FDA-172B-4732-BD2E-A9BBEF8B191B}"/>
          </ac:spMkLst>
        </pc:spChg>
        <pc:picChg chg="del">
          <ac:chgData name="Neemias Informatica Lima" userId="b77af7bd85500281" providerId="LiveId" clId="{E1040715-F628-41F4-9757-B26E951361B3}" dt="2023-07-26T19:45:07.719" v="40" actId="478"/>
          <ac:picMkLst>
            <pc:docMk/>
            <pc:sldMk cId="3902406419" sldId="283"/>
            <ac:picMk id="4" creationId="{CBAE57E6-D5CC-5DE3-9664-79E9C0284150}"/>
          </ac:picMkLst>
        </pc:picChg>
        <pc:picChg chg="add mod">
          <ac:chgData name="Neemias Informatica Lima" userId="b77af7bd85500281" providerId="LiveId" clId="{E1040715-F628-41F4-9757-B26E951361B3}" dt="2023-07-26T19:45:08.084" v="41"/>
          <ac:picMkLst>
            <pc:docMk/>
            <pc:sldMk cId="3902406419" sldId="283"/>
            <ac:picMk id="7" creationId="{71912CBB-2644-DFFA-711F-48BA7E837D14}"/>
          </ac:picMkLst>
        </pc:picChg>
      </pc:sldChg>
      <pc:sldChg chg="addSp delSp modSp mod">
        <pc:chgData name="Neemias Informatica Lima" userId="b77af7bd85500281" providerId="LiveId" clId="{E1040715-F628-41F4-9757-B26E951361B3}" dt="2023-07-26T19:51:24.116" v="148" actId="6549"/>
        <pc:sldMkLst>
          <pc:docMk/>
          <pc:sldMk cId="2424059023" sldId="284"/>
        </pc:sldMkLst>
        <pc:spChg chg="del">
          <ac:chgData name="Neemias Informatica Lima" userId="b77af7bd85500281" providerId="LiveId" clId="{E1040715-F628-41F4-9757-B26E951361B3}" dt="2023-07-26T19:45:21.559" v="44" actId="478"/>
          <ac:spMkLst>
            <pc:docMk/>
            <pc:sldMk cId="2424059023" sldId="284"/>
            <ac:spMk id="2" creationId="{08F55CA9-969F-6A54-41C0-F68805D9F7BC}"/>
          </ac:spMkLst>
        </pc:spChg>
        <pc:spChg chg="del">
          <ac:chgData name="Neemias Informatica Lima" userId="b77af7bd85500281" providerId="LiveId" clId="{E1040715-F628-41F4-9757-B26E951361B3}" dt="2023-07-26T19:45:21.559" v="44" actId="478"/>
          <ac:spMkLst>
            <pc:docMk/>
            <pc:sldMk cId="2424059023" sldId="284"/>
            <ac:spMk id="3" creationId="{CA41F515-162A-BEA1-D8F0-8472B659C9D3}"/>
          </ac:spMkLst>
        </pc:spChg>
        <pc:spChg chg="add mod">
          <ac:chgData name="Neemias Informatica Lima" userId="b77af7bd85500281" providerId="LiveId" clId="{E1040715-F628-41F4-9757-B26E951361B3}" dt="2023-07-26T19:45:21.876" v="45"/>
          <ac:spMkLst>
            <pc:docMk/>
            <pc:sldMk cId="2424059023" sldId="284"/>
            <ac:spMk id="5" creationId="{FFFA27E3-19E4-0B0A-0CE8-8590B23347CC}"/>
          </ac:spMkLst>
        </pc:spChg>
        <pc:spChg chg="add mod">
          <ac:chgData name="Neemias Informatica Lima" userId="b77af7bd85500281" providerId="LiveId" clId="{E1040715-F628-41F4-9757-B26E951361B3}" dt="2023-07-26T19:45:21.876" v="45"/>
          <ac:spMkLst>
            <pc:docMk/>
            <pc:sldMk cId="2424059023" sldId="284"/>
            <ac:spMk id="6" creationId="{515913BF-067B-CB6C-79DA-961A3286BCEE}"/>
          </ac:spMkLst>
        </pc:spChg>
        <pc:spChg chg="mod">
          <ac:chgData name="Neemias Informatica Lima" userId="b77af7bd85500281" providerId="LiveId" clId="{E1040715-F628-41F4-9757-B26E951361B3}" dt="2023-07-26T19:50:45.816" v="128"/>
          <ac:spMkLst>
            <pc:docMk/>
            <pc:sldMk cId="2424059023" sldId="284"/>
            <ac:spMk id="14" creationId="{00000000-0000-0000-0000-000000000000}"/>
          </ac:spMkLst>
        </pc:spChg>
        <pc:spChg chg="mod">
          <ac:chgData name="Neemias Informatica Lima" userId="b77af7bd85500281" providerId="LiveId" clId="{E1040715-F628-41F4-9757-B26E951361B3}" dt="2023-07-26T19:51:24.116" v="148" actId="6549"/>
          <ac:spMkLst>
            <pc:docMk/>
            <pc:sldMk cId="2424059023" sldId="284"/>
            <ac:spMk id="15" creationId="{C3A1BEFC-B9B8-4142-B09F-1F5B330F4265}"/>
          </ac:spMkLst>
        </pc:spChg>
        <pc:picChg chg="del">
          <ac:chgData name="Neemias Informatica Lima" userId="b77af7bd85500281" providerId="LiveId" clId="{E1040715-F628-41F4-9757-B26E951361B3}" dt="2023-07-26T19:45:21.559" v="44" actId="478"/>
          <ac:picMkLst>
            <pc:docMk/>
            <pc:sldMk cId="2424059023" sldId="284"/>
            <ac:picMk id="4" creationId="{67579AE9-FBA7-0066-5703-0404A06FF8CB}"/>
          </ac:picMkLst>
        </pc:picChg>
        <pc:picChg chg="add mod">
          <ac:chgData name="Neemias Informatica Lima" userId="b77af7bd85500281" providerId="LiveId" clId="{E1040715-F628-41F4-9757-B26E951361B3}" dt="2023-07-26T19:45:21.876" v="45"/>
          <ac:picMkLst>
            <pc:docMk/>
            <pc:sldMk cId="2424059023" sldId="284"/>
            <ac:picMk id="7" creationId="{6AC660EE-799D-89A6-E0DD-73E65BBB3375}"/>
          </ac:picMkLst>
        </pc:picChg>
      </pc:sldChg>
      <pc:sldChg chg="addSp delSp modSp mod">
        <pc:chgData name="Neemias Informatica Lima" userId="b77af7bd85500281" providerId="LiveId" clId="{E1040715-F628-41F4-9757-B26E951361B3}" dt="2023-07-26T19:53:07.748" v="185" actId="6549"/>
        <pc:sldMkLst>
          <pc:docMk/>
          <pc:sldMk cId="2241968852" sldId="285"/>
        </pc:sldMkLst>
        <pc:spChg chg="del">
          <ac:chgData name="Neemias Informatica Lima" userId="b77af7bd85500281" providerId="LiveId" clId="{E1040715-F628-41F4-9757-B26E951361B3}" dt="2023-07-26T19:45:33.747" v="48" actId="478"/>
          <ac:spMkLst>
            <pc:docMk/>
            <pc:sldMk cId="2241968852" sldId="285"/>
            <ac:spMk id="2" creationId="{77BE3405-AFC1-6236-034A-002347AF1F90}"/>
          </ac:spMkLst>
        </pc:spChg>
        <pc:spChg chg="del">
          <ac:chgData name="Neemias Informatica Lima" userId="b77af7bd85500281" providerId="LiveId" clId="{E1040715-F628-41F4-9757-B26E951361B3}" dt="2023-07-26T19:45:33.747" v="48" actId="478"/>
          <ac:spMkLst>
            <pc:docMk/>
            <pc:sldMk cId="2241968852" sldId="285"/>
            <ac:spMk id="3" creationId="{55B4BA82-2610-2218-4CC7-076B3CDD808E}"/>
          </ac:spMkLst>
        </pc:spChg>
        <pc:spChg chg="add mod">
          <ac:chgData name="Neemias Informatica Lima" userId="b77af7bd85500281" providerId="LiveId" clId="{E1040715-F628-41F4-9757-B26E951361B3}" dt="2023-07-26T19:45:34.076" v="49"/>
          <ac:spMkLst>
            <pc:docMk/>
            <pc:sldMk cId="2241968852" sldId="285"/>
            <ac:spMk id="5" creationId="{5B475938-F2BA-7DAE-6114-5750CA3D7C0C}"/>
          </ac:spMkLst>
        </pc:spChg>
        <pc:spChg chg="add mod">
          <ac:chgData name="Neemias Informatica Lima" userId="b77af7bd85500281" providerId="LiveId" clId="{E1040715-F628-41F4-9757-B26E951361B3}" dt="2023-07-26T19:45:34.076" v="49"/>
          <ac:spMkLst>
            <pc:docMk/>
            <pc:sldMk cId="2241968852" sldId="285"/>
            <ac:spMk id="6" creationId="{F34ED1C0-F35B-61C9-425A-27ADC580BB54}"/>
          </ac:spMkLst>
        </pc:spChg>
        <pc:spChg chg="mod">
          <ac:chgData name="Neemias Informatica Lima" userId="b77af7bd85500281" providerId="LiveId" clId="{E1040715-F628-41F4-9757-B26E951361B3}" dt="2023-07-26T19:52:27.141" v="167"/>
          <ac:spMkLst>
            <pc:docMk/>
            <pc:sldMk cId="2241968852" sldId="285"/>
            <ac:spMk id="14" creationId="{00000000-0000-0000-0000-000000000000}"/>
          </ac:spMkLst>
        </pc:spChg>
        <pc:spChg chg="mod">
          <ac:chgData name="Neemias Informatica Lima" userId="b77af7bd85500281" providerId="LiveId" clId="{E1040715-F628-41F4-9757-B26E951361B3}" dt="2023-07-26T19:53:07.748" v="185" actId="6549"/>
          <ac:spMkLst>
            <pc:docMk/>
            <pc:sldMk cId="2241968852" sldId="285"/>
            <ac:spMk id="15" creationId="{0F091E13-8EAD-4FFB-9473-BC74E5ABDC64}"/>
          </ac:spMkLst>
        </pc:spChg>
        <pc:picChg chg="del">
          <ac:chgData name="Neemias Informatica Lima" userId="b77af7bd85500281" providerId="LiveId" clId="{E1040715-F628-41F4-9757-B26E951361B3}" dt="2023-07-26T19:45:33.747" v="48" actId="478"/>
          <ac:picMkLst>
            <pc:docMk/>
            <pc:sldMk cId="2241968852" sldId="285"/>
            <ac:picMk id="4" creationId="{B4CE9507-F823-CBC4-F26D-A3935D89446E}"/>
          </ac:picMkLst>
        </pc:picChg>
        <pc:picChg chg="add mod">
          <ac:chgData name="Neemias Informatica Lima" userId="b77af7bd85500281" providerId="LiveId" clId="{E1040715-F628-41F4-9757-B26E951361B3}" dt="2023-07-26T19:45:34.076" v="49"/>
          <ac:picMkLst>
            <pc:docMk/>
            <pc:sldMk cId="2241968852" sldId="285"/>
            <ac:picMk id="7" creationId="{15B93436-15A4-3B6D-ADA5-4C0001DB155E}"/>
          </ac:picMkLst>
        </pc:picChg>
      </pc:sldChg>
      <pc:sldChg chg="addSp delSp modSp mod">
        <pc:chgData name="Neemias Informatica Lima" userId="b77af7bd85500281" providerId="LiveId" clId="{E1040715-F628-41F4-9757-B26E951361B3}" dt="2023-07-26T19:54:17.765" v="215" actId="20577"/>
        <pc:sldMkLst>
          <pc:docMk/>
          <pc:sldMk cId="1959249856" sldId="286"/>
        </pc:sldMkLst>
        <pc:spChg chg="del">
          <ac:chgData name="Neemias Informatica Lima" userId="b77af7bd85500281" providerId="LiveId" clId="{E1040715-F628-41F4-9757-B26E951361B3}" dt="2023-07-26T19:45:43.791" v="52" actId="478"/>
          <ac:spMkLst>
            <pc:docMk/>
            <pc:sldMk cId="1959249856" sldId="286"/>
            <ac:spMk id="2" creationId="{503DD84D-4070-0893-083B-FC0EF83452F3}"/>
          </ac:spMkLst>
        </pc:spChg>
        <pc:spChg chg="del">
          <ac:chgData name="Neemias Informatica Lima" userId="b77af7bd85500281" providerId="LiveId" clId="{E1040715-F628-41F4-9757-B26E951361B3}" dt="2023-07-26T19:45:43.791" v="52" actId="478"/>
          <ac:spMkLst>
            <pc:docMk/>
            <pc:sldMk cId="1959249856" sldId="286"/>
            <ac:spMk id="3" creationId="{8B7828A7-6873-6A3A-EE79-A46C79B8607C}"/>
          </ac:spMkLst>
        </pc:spChg>
        <pc:spChg chg="add mod">
          <ac:chgData name="Neemias Informatica Lima" userId="b77af7bd85500281" providerId="LiveId" clId="{E1040715-F628-41F4-9757-B26E951361B3}" dt="2023-07-26T19:45:44.085" v="53"/>
          <ac:spMkLst>
            <pc:docMk/>
            <pc:sldMk cId="1959249856" sldId="286"/>
            <ac:spMk id="5" creationId="{93E70098-0A41-E99F-0266-844FC9951FEF}"/>
          </ac:spMkLst>
        </pc:spChg>
        <pc:spChg chg="add mod">
          <ac:chgData name="Neemias Informatica Lima" userId="b77af7bd85500281" providerId="LiveId" clId="{E1040715-F628-41F4-9757-B26E951361B3}" dt="2023-07-26T19:45:44.085" v="53"/>
          <ac:spMkLst>
            <pc:docMk/>
            <pc:sldMk cId="1959249856" sldId="286"/>
            <ac:spMk id="6" creationId="{8E3E4EF1-2FB3-FF1A-1859-B300DE6021DA}"/>
          </ac:spMkLst>
        </pc:spChg>
        <pc:spChg chg="mod">
          <ac:chgData name="Neemias Informatica Lima" userId="b77af7bd85500281" providerId="LiveId" clId="{E1040715-F628-41F4-9757-B26E951361B3}" dt="2023-07-26T19:53:47.758" v="199"/>
          <ac:spMkLst>
            <pc:docMk/>
            <pc:sldMk cId="1959249856" sldId="286"/>
            <ac:spMk id="14" creationId="{00000000-0000-0000-0000-000000000000}"/>
          </ac:spMkLst>
        </pc:spChg>
        <pc:spChg chg="mod">
          <ac:chgData name="Neemias Informatica Lima" userId="b77af7bd85500281" providerId="LiveId" clId="{E1040715-F628-41F4-9757-B26E951361B3}" dt="2023-07-26T19:54:17.765" v="215" actId="20577"/>
          <ac:spMkLst>
            <pc:docMk/>
            <pc:sldMk cId="1959249856" sldId="286"/>
            <ac:spMk id="15" creationId="{863BB09B-C8C1-4354-BC51-D930C951E507}"/>
          </ac:spMkLst>
        </pc:spChg>
        <pc:picChg chg="del">
          <ac:chgData name="Neemias Informatica Lima" userId="b77af7bd85500281" providerId="LiveId" clId="{E1040715-F628-41F4-9757-B26E951361B3}" dt="2023-07-26T19:45:43.791" v="52" actId="478"/>
          <ac:picMkLst>
            <pc:docMk/>
            <pc:sldMk cId="1959249856" sldId="286"/>
            <ac:picMk id="4" creationId="{55A5759D-1E10-D8C5-217A-891B5717B021}"/>
          </ac:picMkLst>
        </pc:picChg>
        <pc:picChg chg="add mod">
          <ac:chgData name="Neemias Informatica Lima" userId="b77af7bd85500281" providerId="LiveId" clId="{E1040715-F628-41F4-9757-B26E951361B3}" dt="2023-07-26T19:45:44.085" v="53"/>
          <ac:picMkLst>
            <pc:docMk/>
            <pc:sldMk cId="1959249856" sldId="286"/>
            <ac:picMk id="7" creationId="{69191861-A335-93A6-205F-AE8E7D6DE84B}"/>
          </ac:picMkLst>
        </pc:picChg>
      </pc:sldChg>
      <pc:sldChg chg="addSp delSp modSp mod">
        <pc:chgData name="Neemias Informatica Lima" userId="b77af7bd85500281" providerId="LiveId" clId="{E1040715-F628-41F4-9757-B26E951361B3}" dt="2023-07-26T19:55:21.996" v="234" actId="20577"/>
        <pc:sldMkLst>
          <pc:docMk/>
          <pc:sldMk cId="2857006406" sldId="287"/>
        </pc:sldMkLst>
        <pc:spChg chg="del">
          <ac:chgData name="Neemias Informatica Lima" userId="b77af7bd85500281" providerId="LiveId" clId="{E1040715-F628-41F4-9757-B26E951361B3}" dt="2023-07-26T19:46:21.876" v="58" actId="478"/>
          <ac:spMkLst>
            <pc:docMk/>
            <pc:sldMk cId="2857006406" sldId="287"/>
            <ac:spMk id="2" creationId="{A165ABAD-7F46-6C86-EC42-F3009D9BE955}"/>
          </ac:spMkLst>
        </pc:spChg>
        <pc:spChg chg="del">
          <ac:chgData name="Neemias Informatica Lima" userId="b77af7bd85500281" providerId="LiveId" clId="{E1040715-F628-41F4-9757-B26E951361B3}" dt="2023-07-26T19:46:21.876" v="58" actId="478"/>
          <ac:spMkLst>
            <pc:docMk/>
            <pc:sldMk cId="2857006406" sldId="287"/>
            <ac:spMk id="3" creationId="{40C59AFC-0E83-AB18-F59C-436F4A960E79}"/>
          </ac:spMkLst>
        </pc:spChg>
        <pc:spChg chg="add mod">
          <ac:chgData name="Neemias Informatica Lima" userId="b77af7bd85500281" providerId="LiveId" clId="{E1040715-F628-41F4-9757-B26E951361B3}" dt="2023-07-26T19:46:22.113" v="59"/>
          <ac:spMkLst>
            <pc:docMk/>
            <pc:sldMk cId="2857006406" sldId="287"/>
            <ac:spMk id="5" creationId="{2B00F267-066F-7535-7109-09A69C2D3597}"/>
          </ac:spMkLst>
        </pc:spChg>
        <pc:spChg chg="add mod">
          <ac:chgData name="Neemias Informatica Lima" userId="b77af7bd85500281" providerId="LiveId" clId="{E1040715-F628-41F4-9757-B26E951361B3}" dt="2023-07-26T19:46:22.113" v="59"/>
          <ac:spMkLst>
            <pc:docMk/>
            <pc:sldMk cId="2857006406" sldId="287"/>
            <ac:spMk id="6" creationId="{1F56FEFA-164F-586D-5152-FD4593B10281}"/>
          </ac:spMkLst>
        </pc:spChg>
        <pc:spChg chg="mod">
          <ac:chgData name="Neemias Informatica Lima" userId="b77af7bd85500281" providerId="LiveId" clId="{E1040715-F628-41F4-9757-B26E951361B3}" dt="2023-07-26T19:55:21.996" v="234" actId="20577"/>
          <ac:spMkLst>
            <pc:docMk/>
            <pc:sldMk cId="2857006406" sldId="287"/>
            <ac:spMk id="16" creationId="{28D68641-D640-4BD7-9D5B-B3803DCCF9B3}"/>
          </ac:spMkLst>
        </pc:spChg>
        <pc:picChg chg="del">
          <ac:chgData name="Neemias Informatica Lima" userId="b77af7bd85500281" providerId="LiveId" clId="{E1040715-F628-41F4-9757-B26E951361B3}" dt="2023-07-26T19:46:21.876" v="58" actId="478"/>
          <ac:picMkLst>
            <pc:docMk/>
            <pc:sldMk cId="2857006406" sldId="287"/>
            <ac:picMk id="4" creationId="{00CFAF1A-EDC7-0983-D309-A78409C18343}"/>
          </ac:picMkLst>
        </pc:picChg>
        <pc:picChg chg="add mod">
          <ac:chgData name="Neemias Informatica Lima" userId="b77af7bd85500281" providerId="LiveId" clId="{E1040715-F628-41F4-9757-B26E951361B3}" dt="2023-07-26T19:46:22.113" v="59"/>
          <ac:picMkLst>
            <pc:docMk/>
            <pc:sldMk cId="2857006406" sldId="287"/>
            <ac:picMk id="7" creationId="{9E344268-14F8-CCA9-1590-C99BBA8493C0}"/>
          </ac:picMkLst>
        </pc:picChg>
      </pc:sldChg>
      <pc:sldChg chg="addSp delSp modSp mod">
        <pc:chgData name="Neemias Informatica Lima" userId="b77af7bd85500281" providerId="LiveId" clId="{E1040715-F628-41F4-9757-B26E951361B3}" dt="2023-07-26T19:47:55.615" v="90"/>
        <pc:sldMkLst>
          <pc:docMk/>
          <pc:sldMk cId="2630436816" sldId="288"/>
        </pc:sldMkLst>
        <pc:spChg chg="add mod">
          <ac:chgData name="Neemias Informatica Lima" userId="b77af7bd85500281" providerId="LiveId" clId="{E1040715-F628-41F4-9757-B26E951361B3}" dt="2023-07-26T19:44:47.284" v="37"/>
          <ac:spMkLst>
            <pc:docMk/>
            <pc:sldMk cId="2630436816" sldId="288"/>
            <ac:spMk id="2" creationId="{78760F34-E494-664A-EBF3-64BC10CA7014}"/>
          </ac:spMkLst>
        </pc:spChg>
        <pc:spChg chg="add mod">
          <ac:chgData name="Neemias Informatica Lima" userId="b77af7bd85500281" providerId="LiveId" clId="{E1040715-F628-41F4-9757-B26E951361B3}" dt="2023-07-26T19:44:47.284" v="37"/>
          <ac:spMkLst>
            <pc:docMk/>
            <pc:sldMk cId="2630436816" sldId="288"/>
            <ac:spMk id="3" creationId="{CC4230B2-2F5C-140E-36C2-E25BBA5D8B65}"/>
          </ac:spMkLst>
        </pc:spChg>
        <pc:spChg chg="del">
          <ac:chgData name="Neemias Informatica Lima" userId="b77af7bd85500281" providerId="LiveId" clId="{E1040715-F628-41F4-9757-B26E951361B3}" dt="2023-07-26T19:44:46.867" v="36" actId="478"/>
          <ac:spMkLst>
            <pc:docMk/>
            <pc:sldMk cId="2630436816" sldId="288"/>
            <ac:spMk id="5" creationId="{5135D578-24BF-631E-8673-1552445A074B}"/>
          </ac:spMkLst>
        </pc:spChg>
        <pc:spChg chg="del">
          <ac:chgData name="Neemias Informatica Lima" userId="b77af7bd85500281" providerId="LiveId" clId="{E1040715-F628-41F4-9757-B26E951361B3}" dt="2023-07-26T19:44:46.867" v="36" actId="478"/>
          <ac:spMkLst>
            <pc:docMk/>
            <pc:sldMk cId="2630436816" sldId="288"/>
            <ac:spMk id="6" creationId="{8FBBE243-5809-E357-7EC2-C5953FC4F06F}"/>
          </ac:spMkLst>
        </pc:spChg>
        <pc:spChg chg="mod">
          <ac:chgData name="Neemias Informatica Lima" userId="b77af7bd85500281" providerId="LiveId" clId="{E1040715-F628-41F4-9757-B26E951361B3}" dt="2023-07-26T19:47:55.615" v="90"/>
          <ac:spMkLst>
            <pc:docMk/>
            <pc:sldMk cId="2630436816" sldId="288"/>
            <ac:spMk id="13" creationId="{00000000-0000-0000-0000-000000000000}"/>
          </ac:spMkLst>
        </pc:spChg>
        <pc:spChg chg="mod">
          <ac:chgData name="Neemias Informatica Lima" userId="b77af7bd85500281" providerId="LiveId" clId="{E1040715-F628-41F4-9757-B26E951361B3}" dt="2023-07-26T19:47:16.583" v="72"/>
          <ac:spMkLst>
            <pc:docMk/>
            <pc:sldMk cId="2630436816" sldId="288"/>
            <ac:spMk id="14" creationId="{00000000-0000-0000-0000-000000000000}"/>
          </ac:spMkLst>
        </pc:spChg>
        <pc:picChg chg="add mod">
          <ac:chgData name="Neemias Informatica Lima" userId="b77af7bd85500281" providerId="LiveId" clId="{E1040715-F628-41F4-9757-B26E951361B3}" dt="2023-07-26T19:44:47.284" v="37"/>
          <ac:picMkLst>
            <pc:docMk/>
            <pc:sldMk cId="2630436816" sldId="288"/>
            <ac:picMk id="4" creationId="{FD9A5D40-E3A2-B87D-29B7-EB13B11FD077}"/>
          </ac:picMkLst>
        </pc:picChg>
        <pc:picChg chg="del">
          <ac:chgData name="Neemias Informatica Lima" userId="b77af7bd85500281" providerId="LiveId" clId="{E1040715-F628-41F4-9757-B26E951361B3}" dt="2023-07-26T19:44:46.867" v="36" actId="478"/>
          <ac:picMkLst>
            <pc:docMk/>
            <pc:sldMk cId="2630436816" sldId="288"/>
            <ac:picMk id="7" creationId="{4020ACCA-B4F9-0B5F-A3DD-775D4D779720}"/>
          </ac:picMkLst>
        </pc:picChg>
      </pc:sldChg>
      <pc:sldChg chg="addSp delSp modSp mod">
        <pc:chgData name="Neemias Informatica Lima" userId="b77af7bd85500281" providerId="LiveId" clId="{E1040715-F628-41F4-9757-B26E951361B3}" dt="2023-07-26T19:56:02.816" v="235" actId="20577"/>
        <pc:sldMkLst>
          <pc:docMk/>
          <pc:sldMk cId="3032827026" sldId="289"/>
        </pc:sldMkLst>
        <pc:spChg chg="del">
          <ac:chgData name="Neemias Informatica Lima" userId="b77af7bd85500281" providerId="LiveId" clId="{E1040715-F628-41F4-9757-B26E951361B3}" dt="2023-07-26T19:45:14.991" v="42" actId="478"/>
          <ac:spMkLst>
            <pc:docMk/>
            <pc:sldMk cId="3032827026" sldId="289"/>
            <ac:spMk id="2" creationId="{C42F00F6-99B6-4D79-BFCB-F26878212351}"/>
          </ac:spMkLst>
        </pc:spChg>
        <pc:spChg chg="del">
          <ac:chgData name="Neemias Informatica Lima" userId="b77af7bd85500281" providerId="LiveId" clId="{E1040715-F628-41F4-9757-B26E951361B3}" dt="2023-07-26T19:45:14.991" v="42" actId="478"/>
          <ac:spMkLst>
            <pc:docMk/>
            <pc:sldMk cId="3032827026" sldId="289"/>
            <ac:spMk id="3" creationId="{1AE33462-EDA8-FDCF-5C3B-A1BBCC2A8D98}"/>
          </ac:spMkLst>
        </pc:spChg>
        <pc:spChg chg="add mod">
          <ac:chgData name="Neemias Informatica Lima" userId="b77af7bd85500281" providerId="LiveId" clId="{E1040715-F628-41F4-9757-B26E951361B3}" dt="2023-07-26T19:45:15.324" v="43"/>
          <ac:spMkLst>
            <pc:docMk/>
            <pc:sldMk cId="3032827026" sldId="289"/>
            <ac:spMk id="5" creationId="{FF1E7AB3-50F3-2E5C-0BA3-BE7788BE9A23}"/>
          </ac:spMkLst>
        </pc:spChg>
        <pc:spChg chg="add mod">
          <ac:chgData name="Neemias Informatica Lima" userId="b77af7bd85500281" providerId="LiveId" clId="{E1040715-F628-41F4-9757-B26E951361B3}" dt="2023-07-26T19:45:15.324" v="43"/>
          <ac:spMkLst>
            <pc:docMk/>
            <pc:sldMk cId="3032827026" sldId="289"/>
            <ac:spMk id="6" creationId="{3994DCF2-2D5A-E570-44CC-73FE4C572A72}"/>
          </ac:spMkLst>
        </pc:spChg>
        <pc:spChg chg="mod">
          <ac:chgData name="Neemias Informatica Lima" userId="b77af7bd85500281" providerId="LiveId" clId="{E1040715-F628-41F4-9757-B26E951361B3}" dt="2023-07-26T19:56:02.816" v="235" actId="20577"/>
          <ac:spMkLst>
            <pc:docMk/>
            <pc:sldMk cId="3032827026" sldId="289"/>
            <ac:spMk id="12" creationId="{A64B78EF-EDA8-421A-88C9-45544BBCA9D1}"/>
          </ac:spMkLst>
        </pc:spChg>
        <pc:spChg chg="mod">
          <ac:chgData name="Neemias Informatica Lima" userId="b77af7bd85500281" providerId="LiveId" clId="{E1040715-F628-41F4-9757-B26E951361B3}" dt="2023-07-26T19:49:47.397" v="107"/>
          <ac:spMkLst>
            <pc:docMk/>
            <pc:sldMk cId="3032827026" sldId="289"/>
            <ac:spMk id="14" creationId="{00000000-0000-0000-0000-000000000000}"/>
          </ac:spMkLst>
        </pc:spChg>
        <pc:picChg chg="del">
          <ac:chgData name="Neemias Informatica Lima" userId="b77af7bd85500281" providerId="LiveId" clId="{E1040715-F628-41F4-9757-B26E951361B3}" dt="2023-07-26T19:45:14.991" v="42" actId="478"/>
          <ac:picMkLst>
            <pc:docMk/>
            <pc:sldMk cId="3032827026" sldId="289"/>
            <ac:picMk id="4" creationId="{054F30F6-321E-AAFC-A03F-DE1996434290}"/>
          </ac:picMkLst>
        </pc:picChg>
        <pc:picChg chg="add mod">
          <ac:chgData name="Neemias Informatica Lima" userId="b77af7bd85500281" providerId="LiveId" clId="{E1040715-F628-41F4-9757-B26E951361B3}" dt="2023-07-26T19:45:15.324" v="43"/>
          <ac:picMkLst>
            <pc:docMk/>
            <pc:sldMk cId="3032827026" sldId="289"/>
            <ac:picMk id="7" creationId="{6818DBDA-723B-C874-995A-A75CA2EBB608}"/>
          </ac:picMkLst>
        </pc:picChg>
      </pc:sldChg>
      <pc:sldChg chg="addSp delSp modSp mod">
        <pc:chgData name="Neemias Informatica Lima" userId="b77af7bd85500281" providerId="LiveId" clId="{E1040715-F628-41F4-9757-B26E951361B3}" dt="2023-07-26T19:52:12.836" v="162" actId="6549"/>
        <pc:sldMkLst>
          <pc:docMk/>
          <pc:sldMk cId="3772032319" sldId="290"/>
        </pc:sldMkLst>
        <pc:spChg chg="del">
          <ac:chgData name="Neemias Informatica Lima" userId="b77af7bd85500281" providerId="LiveId" clId="{E1040715-F628-41F4-9757-B26E951361B3}" dt="2023-07-26T19:45:27.935" v="46" actId="478"/>
          <ac:spMkLst>
            <pc:docMk/>
            <pc:sldMk cId="3772032319" sldId="290"/>
            <ac:spMk id="2" creationId="{E35D338B-8ACA-A9B0-AE53-6F42490FD628}"/>
          </ac:spMkLst>
        </pc:spChg>
        <pc:spChg chg="del">
          <ac:chgData name="Neemias Informatica Lima" userId="b77af7bd85500281" providerId="LiveId" clId="{E1040715-F628-41F4-9757-B26E951361B3}" dt="2023-07-26T19:45:27.935" v="46" actId="478"/>
          <ac:spMkLst>
            <pc:docMk/>
            <pc:sldMk cId="3772032319" sldId="290"/>
            <ac:spMk id="3" creationId="{9A17E62B-017A-FEDA-786A-AF6D4F033272}"/>
          </ac:spMkLst>
        </pc:spChg>
        <pc:spChg chg="add mod">
          <ac:chgData name="Neemias Informatica Lima" userId="b77af7bd85500281" providerId="LiveId" clId="{E1040715-F628-41F4-9757-B26E951361B3}" dt="2023-07-26T19:45:28.276" v="47"/>
          <ac:spMkLst>
            <pc:docMk/>
            <pc:sldMk cId="3772032319" sldId="290"/>
            <ac:spMk id="5" creationId="{8E4C660B-B0D4-E018-7078-A04F25F613B2}"/>
          </ac:spMkLst>
        </pc:spChg>
        <pc:spChg chg="add mod">
          <ac:chgData name="Neemias Informatica Lima" userId="b77af7bd85500281" providerId="LiveId" clId="{E1040715-F628-41F4-9757-B26E951361B3}" dt="2023-07-26T19:45:28.276" v="47"/>
          <ac:spMkLst>
            <pc:docMk/>
            <pc:sldMk cId="3772032319" sldId="290"/>
            <ac:spMk id="6" creationId="{90ED951B-5005-6C89-C8C5-550EF28F58A9}"/>
          </ac:spMkLst>
        </pc:spChg>
        <pc:spChg chg="mod">
          <ac:chgData name="Neemias Informatica Lima" userId="b77af7bd85500281" providerId="LiveId" clId="{E1040715-F628-41F4-9757-B26E951361B3}" dt="2023-07-26T19:52:12.836" v="162" actId="6549"/>
          <ac:spMkLst>
            <pc:docMk/>
            <pc:sldMk cId="3772032319" sldId="290"/>
            <ac:spMk id="12" creationId="{8D5A143D-15FB-4DFE-B0EC-FEEB77A92B2C}"/>
          </ac:spMkLst>
        </pc:spChg>
        <pc:spChg chg="mod">
          <ac:chgData name="Neemias Informatica Lima" userId="b77af7bd85500281" providerId="LiveId" clId="{E1040715-F628-41F4-9757-B26E951361B3}" dt="2023-07-26T19:50:50.105" v="133"/>
          <ac:spMkLst>
            <pc:docMk/>
            <pc:sldMk cId="3772032319" sldId="290"/>
            <ac:spMk id="14" creationId="{00000000-0000-0000-0000-000000000000}"/>
          </ac:spMkLst>
        </pc:spChg>
        <pc:picChg chg="del">
          <ac:chgData name="Neemias Informatica Lima" userId="b77af7bd85500281" providerId="LiveId" clId="{E1040715-F628-41F4-9757-B26E951361B3}" dt="2023-07-26T19:45:27.935" v="46" actId="478"/>
          <ac:picMkLst>
            <pc:docMk/>
            <pc:sldMk cId="3772032319" sldId="290"/>
            <ac:picMk id="4" creationId="{ECF9440F-FEA9-E0A5-9ADB-1655E46A5EA3}"/>
          </ac:picMkLst>
        </pc:picChg>
        <pc:picChg chg="add mod">
          <ac:chgData name="Neemias Informatica Lima" userId="b77af7bd85500281" providerId="LiveId" clId="{E1040715-F628-41F4-9757-B26E951361B3}" dt="2023-07-26T19:45:28.276" v="47"/>
          <ac:picMkLst>
            <pc:docMk/>
            <pc:sldMk cId="3772032319" sldId="290"/>
            <ac:picMk id="7" creationId="{891343D5-FAD4-5225-69BC-732009CFB8FD}"/>
          </ac:picMkLst>
        </pc:picChg>
      </pc:sldChg>
      <pc:sldChg chg="addSp delSp modSp mod">
        <pc:chgData name="Neemias Informatica Lima" userId="b77af7bd85500281" providerId="LiveId" clId="{E1040715-F628-41F4-9757-B26E951361B3}" dt="2023-07-26T19:53:36.667" v="192" actId="20577"/>
        <pc:sldMkLst>
          <pc:docMk/>
          <pc:sldMk cId="1768216317" sldId="291"/>
        </pc:sldMkLst>
        <pc:spChg chg="del">
          <ac:chgData name="Neemias Informatica Lima" userId="b77af7bd85500281" providerId="LiveId" clId="{E1040715-F628-41F4-9757-B26E951361B3}" dt="2023-07-26T19:45:38.615" v="50" actId="478"/>
          <ac:spMkLst>
            <pc:docMk/>
            <pc:sldMk cId="1768216317" sldId="291"/>
            <ac:spMk id="2" creationId="{D66C8A15-F7C3-5E30-37EB-54F469B78B18}"/>
          </ac:spMkLst>
        </pc:spChg>
        <pc:spChg chg="del">
          <ac:chgData name="Neemias Informatica Lima" userId="b77af7bd85500281" providerId="LiveId" clId="{E1040715-F628-41F4-9757-B26E951361B3}" dt="2023-07-26T19:45:38.615" v="50" actId="478"/>
          <ac:spMkLst>
            <pc:docMk/>
            <pc:sldMk cId="1768216317" sldId="291"/>
            <ac:spMk id="3" creationId="{B973D4E1-60F3-086E-34DC-9C7643C15735}"/>
          </ac:spMkLst>
        </pc:spChg>
        <pc:spChg chg="add mod">
          <ac:chgData name="Neemias Informatica Lima" userId="b77af7bd85500281" providerId="LiveId" clId="{E1040715-F628-41F4-9757-B26E951361B3}" dt="2023-07-26T19:45:39.004" v="51"/>
          <ac:spMkLst>
            <pc:docMk/>
            <pc:sldMk cId="1768216317" sldId="291"/>
            <ac:spMk id="5" creationId="{B4E9971A-D609-3CCF-96BC-7DDCF660604B}"/>
          </ac:spMkLst>
        </pc:spChg>
        <pc:spChg chg="add mod">
          <ac:chgData name="Neemias Informatica Lima" userId="b77af7bd85500281" providerId="LiveId" clId="{E1040715-F628-41F4-9757-B26E951361B3}" dt="2023-07-26T19:45:39.004" v="51"/>
          <ac:spMkLst>
            <pc:docMk/>
            <pc:sldMk cId="1768216317" sldId="291"/>
            <ac:spMk id="6" creationId="{D315DC1D-5D04-6D29-107A-3F72C6AF4496}"/>
          </ac:spMkLst>
        </pc:spChg>
        <pc:spChg chg="mod">
          <ac:chgData name="Neemias Informatica Lima" userId="b77af7bd85500281" providerId="LiveId" clId="{E1040715-F628-41F4-9757-B26E951361B3}" dt="2023-07-26T19:53:36.667" v="192" actId="20577"/>
          <ac:spMkLst>
            <pc:docMk/>
            <pc:sldMk cId="1768216317" sldId="291"/>
            <ac:spMk id="12" creationId="{FD5EC092-AC81-4728-9A45-4C4BB5B95C65}"/>
          </ac:spMkLst>
        </pc:spChg>
        <pc:spChg chg="mod">
          <ac:chgData name="Neemias Informatica Lima" userId="b77af7bd85500281" providerId="LiveId" clId="{E1040715-F628-41F4-9757-B26E951361B3}" dt="2023-07-26T19:52:31.929" v="170"/>
          <ac:spMkLst>
            <pc:docMk/>
            <pc:sldMk cId="1768216317" sldId="291"/>
            <ac:spMk id="14" creationId="{00000000-0000-0000-0000-000000000000}"/>
          </ac:spMkLst>
        </pc:spChg>
        <pc:picChg chg="del">
          <ac:chgData name="Neemias Informatica Lima" userId="b77af7bd85500281" providerId="LiveId" clId="{E1040715-F628-41F4-9757-B26E951361B3}" dt="2023-07-26T19:45:38.615" v="50" actId="478"/>
          <ac:picMkLst>
            <pc:docMk/>
            <pc:sldMk cId="1768216317" sldId="291"/>
            <ac:picMk id="4" creationId="{FC049BCC-D020-C893-94F0-9EED7AB1ABA7}"/>
          </ac:picMkLst>
        </pc:picChg>
        <pc:picChg chg="add mod">
          <ac:chgData name="Neemias Informatica Lima" userId="b77af7bd85500281" providerId="LiveId" clId="{E1040715-F628-41F4-9757-B26E951361B3}" dt="2023-07-26T19:45:39.004" v="51"/>
          <ac:picMkLst>
            <pc:docMk/>
            <pc:sldMk cId="1768216317" sldId="291"/>
            <ac:picMk id="7" creationId="{5008A26C-7020-BF19-A88D-EE1E61578F90}"/>
          </ac:picMkLst>
        </pc:picChg>
      </pc:sldChg>
      <pc:sldChg chg="addSp delSp modSp mod">
        <pc:chgData name="Neemias Informatica Lima" userId="b77af7bd85500281" providerId="LiveId" clId="{E1040715-F628-41F4-9757-B26E951361B3}" dt="2023-07-26T19:54:47.356" v="224" actId="6549"/>
        <pc:sldMkLst>
          <pc:docMk/>
          <pc:sldMk cId="3757265641" sldId="292"/>
        </pc:sldMkLst>
        <pc:spChg chg="del">
          <ac:chgData name="Neemias Informatica Lima" userId="b77af7bd85500281" providerId="LiveId" clId="{E1040715-F628-41F4-9757-B26E951361B3}" dt="2023-07-26T19:46:11.558" v="54" actId="478"/>
          <ac:spMkLst>
            <pc:docMk/>
            <pc:sldMk cId="3757265641" sldId="292"/>
            <ac:spMk id="2" creationId="{4C0155EC-ED84-B07A-9F87-610841E5110D}"/>
          </ac:spMkLst>
        </pc:spChg>
        <pc:spChg chg="del">
          <ac:chgData name="Neemias Informatica Lima" userId="b77af7bd85500281" providerId="LiveId" clId="{E1040715-F628-41F4-9757-B26E951361B3}" dt="2023-07-26T19:46:11.558" v="54" actId="478"/>
          <ac:spMkLst>
            <pc:docMk/>
            <pc:sldMk cId="3757265641" sldId="292"/>
            <ac:spMk id="3" creationId="{614EC50D-B4F6-AE3F-5EE0-A7C731F98DDB}"/>
          </ac:spMkLst>
        </pc:spChg>
        <pc:spChg chg="add mod">
          <ac:chgData name="Neemias Informatica Lima" userId="b77af7bd85500281" providerId="LiveId" clId="{E1040715-F628-41F4-9757-B26E951361B3}" dt="2023-07-26T19:46:11.873" v="55"/>
          <ac:spMkLst>
            <pc:docMk/>
            <pc:sldMk cId="3757265641" sldId="292"/>
            <ac:spMk id="5" creationId="{42FBE97D-09D0-B110-5CE8-D57D8CD02936}"/>
          </ac:spMkLst>
        </pc:spChg>
        <pc:spChg chg="add mod">
          <ac:chgData name="Neemias Informatica Lima" userId="b77af7bd85500281" providerId="LiveId" clId="{E1040715-F628-41F4-9757-B26E951361B3}" dt="2023-07-26T19:46:11.873" v="55"/>
          <ac:spMkLst>
            <pc:docMk/>
            <pc:sldMk cId="3757265641" sldId="292"/>
            <ac:spMk id="6" creationId="{59056CBD-6E5F-9412-C648-F9F4985EFE97}"/>
          </ac:spMkLst>
        </pc:spChg>
        <pc:spChg chg="mod">
          <ac:chgData name="Neemias Informatica Lima" userId="b77af7bd85500281" providerId="LiveId" clId="{E1040715-F628-41F4-9757-B26E951361B3}" dt="2023-07-26T19:54:47.356" v="224" actId="6549"/>
          <ac:spMkLst>
            <pc:docMk/>
            <pc:sldMk cId="3757265641" sldId="292"/>
            <ac:spMk id="12" creationId="{1EC42BAA-B890-43DD-B4F0-9AB5685AF2FE}"/>
          </ac:spMkLst>
        </pc:spChg>
        <pc:spChg chg="mod">
          <ac:chgData name="Neemias Informatica Lima" userId="b77af7bd85500281" providerId="LiveId" clId="{E1040715-F628-41F4-9757-B26E951361B3}" dt="2023-07-26T19:53:51.756" v="204"/>
          <ac:spMkLst>
            <pc:docMk/>
            <pc:sldMk cId="3757265641" sldId="292"/>
            <ac:spMk id="14" creationId="{00000000-0000-0000-0000-000000000000}"/>
          </ac:spMkLst>
        </pc:spChg>
        <pc:picChg chg="del">
          <ac:chgData name="Neemias Informatica Lima" userId="b77af7bd85500281" providerId="LiveId" clId="{E1040715-F628-41F4-9757-B26E951361B3}" dt="2023-07-26T19:46:11.558" v="54" actId="478"/>
          <ac:picMkLst>
            <pc:docMk/>
            <pc:sldMk cId="3757265641" sldId="292"/>
            <ac:picMk id="4" creationId="{55142867-A4F5-06F0-0D05-4C71881D552D}"/>
          </ac:picMkLst>
        </pc:picChg>
        <pc:picChg chg="add mod">
          <ac:chgData name="Neemias Informatica Lima" userId="b77af7bd85500281" providerId="LiveId" clId="{E1040715-F628-41F4-9757-B26E951361B3}" dt="2023-07-26T19:46:11.873" v="55"/>
          <ac:picMkLst>
            <pc:docMk/>
            <pc:sldMk cId="3757265641" sldId="292"/>
            <ac:picMk id="7" creationId="{1A23671B-548C-5966-FC52-A167C3EA3EB5}"/>
          </ac:picMkLst>
        </pc:picChg>
      </pc:sldChg>
      <pc:sldChg chg="addSp delSp modSp mod">
        <pc:chgData name="Neemias Informatica Lima" userId="b77af7bd85500281" providerId="LiveId" clId="{E1040715-F628-41F4-9757-B26E951361B3}" dt="2023-07-26T19:55:02.992" v="229"/>
        <pc:sldMkLst>
          <pc:docMk/>
          <pc:sldMk cId="3114938747" sldId="293"/>
        </pc:sldMkLst>
        <pc:spChg chg="del">
          <ac:chgData name="Neemias Informatica Lima" userId="b77af7bd85500281" providerId="LiveId" clId="{E1040715-F628-41F4-9757-B26E951361B3}" dt="2023-07-26T19:46:16.955" v="56" actId="478"/>
          <ac:spMkLst>
            <pc:docMk/>
            <pc:sldMk cId="3114938747" sldId="293"/>
            <ac:spMk id="2" creationId="{CB9C148B-9CCC-0251-C6C3-D3A591243BB5}"/>
          </ac:spMkLst>
        </pc:spChg>
        <pc:spChg chg="del">
          <ac:chgData name="Neemias Informatica Lima" userId="b77af7bd85500281" providerId="LiveId" clId="{E1040715-F628-41F4-9757-B26E951361B3}" dt="2023-07-26T19:46:16.955" v="56" actId="478"/>
          <ac:spMkLst>
            <pc:docMk/>
            <pc:sldMk cId="3114938747" sldId="293"/>
            <ac:spMk id="3" creationId="{55533CBC-24A8-D6EA-A2FA-D4C0459158C7}"/>
          </ac:spMkLst>
        </pc:spChg>
        <pc:spChg chg="add mod">
          <ac:chgData name="Neemias Informatica Lima" userId="b77af7bd85500281" providerId="LiveId" clId="{E1040715-F628-41F4-9757-B26E951361B3}" dt="2023-07-26T19:46:17.279" v="57"/>
          <ac:spMkLst>
            <pc:docMk/>
            <pc:sldMk cId="3114938747" sldId="293"/>
            <ac:spMk id="5" creationId="{A78A5001-52ED-6376-F8AB-8E5A9FE6B7DF}"/>
          </ac:spMkLst>
        </pc:spChg>
        <pc:spChg chg="add mod">
          <ac:chgData name="Neemias Informatica Lima" userId="b77af7bd85500281" providerId="LiveId" clId="{E1040715-F628-41F4-9757-B26E951361B3}" dt="2023-07-26T19:46:17.279" v="57"/>
          <ac:spMkLst>
            <pc:docMk/>
            <pc:sldMk cId="3114938747" sldId="293"/>
            <ac:spMk id="6" creationId="{EA0AF631-EEA4-9CD8-6716-0848E1F96E27}"/>
          </ac:spMkLst>
        </pc:spChg>
        <pc:spChg chg="mod">
          <ac:chgData name="Neemias Informatica Lima" userId="b77af7bd85500281" providerId="LiveId" clId="{E1040715-F628-41F4-9757-B26E951361B3}" dt="2023-07-26T19:55:02.992" v="229"/>
          <ac:spMkLst>
            <pc:docMk/>
            <pc:sldMk cId="3114938747" sldId="293"/>
            <ac:spMk id="16" creationId="{CFC8B9D9-C6ED-4706-A104-65D118A5B7F9}"/>
          </ac:spMkLst>
        </pc:spChg>
        <pc:picChg chg="del">
          <ac:chgData name="Neemias Informatica Lima" userId="b77af7bd85500281" providerId="LiveId" clId="{E1040715-F628-41F4-9757-B26E951361B3}" dt="2023-07-26T19:46:16.955" v="56" actId="478"/>
          <ac:picMkLst>
            <pc:docMk/>
            <pc:sldMk cId="3114938747" sldId="293"/>
            <ac:picMk id="4" creationId="{5D54A4AE-6148-6677-9DAB-B6644BF75056}"/>
          </ac:picMkLst>
        </pc:picChg>
        <pc:picChg chg="add mod">
          <ac:chgData name="Neemias Informatica Lima" userId="b77af7bd85500281" providerId="LiveId" clId="{E1040715-F628-41F4-9757-B26E951361B3}" dt="2023-07-26T19:46:17.279" v="57"/>
          <ac:picMkLst>
            <pc:docMk/>
            <pc:sldMk cId="3114938747" sldId="293"/>
            <ac:picMk id="7" creationId="{77F524FD-950E-2603-23EC-374FAF160FE7}"/>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07/08/2023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07/08/2023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6</a:t>
            </a:fld>
            <a:endParaRPr lang="pt-BR"/>
          </a:p>
        </p:txBody>
      </p:sp>
    </p:spTree>
    <p:extLst>
      <p:ext uri="{BB962C8B-B14F-4D97-AF65-F5344CB8AC3E}">
        <p14:creationId xmlns:p14="http://schemas.microsoft.com/office/powerpoint/2010/main" val="132954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12</a:t>
            </a:fld>
            <a:endParaRPr lang="pt-BR"/>
          </a:p>
        </p:txBody>
      </p:sp>
    </p:spTree>
    <p:extLst>
      <p:ext uri="{BB962C8B-B14F-4D97-AF65-F5344CB8AC3E}">
        <p14:creationId xmlns:p14="http://schemas.microsoft.com/office/powerpoint/2010/main" val="18761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334840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8/7/2023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8/7/2023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8/7/2023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Ester e </a:t>
            </a:r>
            <a:r>
              <a:rPr lang="pt-BR" altLang="pt-BR" dirty="0" err="1">
                <a:ln w="0"/>
                <a:solidFill>
                  <a:srgbClr val="01354D"/>
                </a:solidFill>
                <a:effectLst>
                  <a:outerShdw blurRad="38100" dist="19050" dir="2700000" algn="tl" rotWithShape="0">
                    <a:schemeClr val="dk1">
                      <a:alpha val="40000"/>
                    </a:schemeClr>
                  </a:outerShdw>
                </a:effectLst>
                <a:latin typeface="Arial Black" panose="020B0A04020102020204" pitchFamily="34" charset="0"/>
              </a:rPr>
              <a:t>Mordecai</a:t>
            </a:r>
            <a:endPar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12</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"Farei também com que você seja uma luz para os gentios, para que você seja a Minha salvação até os confins da Terra" (</a:t>
            </a:r>
            <a:r>
              <a:rPr lang="pt-BR" altLang="pt-BR" sz="1200" i="1" dirty="0" err="1">
                <a:latin typeface="Arial Black" panose="020B0A04020102020204" pitchFamily="34" charset="0"/>
                <a:cs typeface="Arial" panose="020B0604020202020204" pitchFamily="34" charset="0"/>
              </a:rPr>
              <a:t>Is</a:t>
            </a:r>
            <a:r>
              <a:rPr lang="pt-BR" altLang="pt-BR" sz="1200" i="1" dirty="0">
                <a:latin typeface="Arial Black" panose="020B0A04020102020204" pitchFamily="34" charset="0"/>
                <a:cs typeface="Arial" panose="020B0604020202020204" pitchFamily="34" charset="0"/>
              </a:rPr>
              <a:t> 49:6).</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12</a:t>
            </a:r>
          </a:p>
        </p:txBody>
      </p:sp>
      <p:sp>
        <p:nvSpPr>
          <p:cNvPr id="16" name="Retângulo 15"/>
          <p:cNvSpPr>
            <a:spLocks noChangeArrowheads="1"/>
          </p:cNvSpPr>
          <p:nvPr/>
        </p:nvSpPr>
        <p:spPr bwMode="auto">
          <a:xfrm>
            <a:off x="1517314" y="4348832"/>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fr-FR" altLang="pt-BR" sz="1200" dirty="0">
                <a:latin typeface="Arial Black" panose="020B0A04020102020204" pitchFamily="34" charset="0"/>
                <a:cs typeface="Arial" panose="020B0604020202020204" pitchFamily="34" charset="0"/>
              </a:rPr>
              <a:t>Dn 1:1-12; 6:1-9; Et 2:1-10, 20; 3:1-15; 4:1-14; 9:1-12</a:t>
            </a:r>
            <a:endParaRPr lang="pt-BR" altLang="pt-BR" sz="1200" dirty="0">
              <a:latin typeface="Arial Black" panose="020B0A04020102020204" pitchFamily="34" charset="0"/>
              <a:cs typeface="Arial" panose="020B0604020202020204" pitchFamily="34" charset="0"/>
            </a:endParaRPr>
          </a:p>
        </p:txBody>
      </p:sp>
      <p:pic>
        <p:nvPicPr>
          <p:cNvPr id="4" name="Imagem 3" descr="Texto sobre foto de pessoas&#10;&#10;Descrição gerada automaticamente">
            <a:extLst>
              <a:ext uri="{FF2B5EF4-FFF2-40B4-BE49-F238E27FC236}">
                <a16:creationId xmlns:a16="http://schemas.microsoft.com/office/drawing/2014/main" id="{0F0ADB51-F692-DBC1-F27B-4574BD63B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2741"/>
            <a:ext cx="1517313" cy="2365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810FA33A-138F-B2BE-0E5C-59EC2AD6B30F}"/>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3953919" y="513978"/>
            <a:ext cx="2818588" cy="2415749"/>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Para um tempo como este</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Quando </a:t>
            </a:r>
            <a:r>
              <a:rPr lang="pt-BR" altLang="pt-BR" sz="1600" dirty="0" err="1">
                <a:latin typeface="Arial Black" panose="020B0A04020102020204" pitchFamily="34" charset="0"/>
                <a:cs typeface="Arial" panose="020B0604020202020204" pitchFamily="34" charset="0"/>
              </a:rPr>
              <a:t>Mordecai</a:t>
            </a:r>
            <a:r>
              <a:rPr lang="pt-BR" altLang="pt-BR" sz="1600" dirty="0">
                <a:latin typeface="Arial Black" panose="020B0A04020102020204" pitchFamily="34" charset="0"/>
                <a:cs typeface="Arial" panose="020B0604020202020204" pitchFamily="34" charset="0"/>
              </a:rPr>
              <a:t> entrou em contato com Ester em busca de ajuda, ela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estava casada com Assuero havia vários anos, mas existia uma lei</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na Pérsia de que ninguém poderia ir diante do trono do rei sem convite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expresso dele. Qualquer um que não respeitasse essa regra corria risco de morte. Ester, sabendo disso, foi para a sala do trono mesmo assim, sem ser convidada. Com sua fé, </a:t>
            </a:r>
            <a:r>
              <a:rPr lang="pt-BR" altLang="pt-BR" sz="1600" dirty="0" err="1">
                <a:latin typeface="Arial Black" panose="020B0A04020102020204" pitchFamily="34" charset="0"/>
                <a:cs typeface="Arial" panose="020B0604020202020204" pitchFamily="34" charset="0"/>
              </a:rPr>
              <a:t>Mordecai</a:t>
            </a:r>
            <a:r>
              <a:rPr lang="pt-BR" altLang="pt-BR" sz="1600" dirty="0">
                <a:latin typeface="Arial Black" panose="020B0A04020102020204" pitchFamily="34" charset="0"/>
                <a:cs typeface="Arial" panose="020B0604020202020204" pitchFamily="34" charset="0"/>
              </a:rPr>
              <a:t> procurou despertar a fé de Ester. A parte central do livro de Ester está nas palavras de </a:t>
            </a:r>
            <a:r>
              <a:rPr lang="pt-BR" altLang="pt-BR" sz="1600" dirty="0" err="1">
                <a:latin typeface="Arial Black" panose="020B0A04020102020204" pitchFamily="34" charset="0"/>
                <a:cs typeface="Arial" panose="020B0604020202020204" pitchFamily="34" charset="0"/>
              </a:rPr>
              <a:t>Mordecai</a:t>
            </a:r>
            <a:r>
              <a:rPr lang="pt-BR" altLang="pt-BR" sz="1600" dirty="0">
                <a:latin typeface="Arial Black" panose="020B0A04020102020204" pitchFamily="34" charset="0"/>
                <a:cs typeface="Arial" panose="020B0604020202020204" pitchFamily="34" charset="0"/>
              </a:rPr>
              <a:t> a Ester: “Não pense que pelo fato de estar no palácio do rei, de todos os judeus só você escapará, pois, se você ficar calada nesta hora, socorro e livramento surgirão de outra parte para os judeus, mas você e a família de seu pai morrerão. Quem sabe se não foi para um momento como este que você chegou à posição de rainha?” (Et 4 :1 3 ,1 4 , NVI).</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9CBB4291-AA9D-5B1C-A83E-8AB5BFCF1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BB43A49-D123-ED3B-63C8-8C9AF5A2EDB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5E61B7F0-8BBB-10AD-C202-9772830CE0A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r-FR" altLang="pt-BR" sz="1200" dirty="0">
                <a:solidFill>
                  <a:schemeClr val="accent4">
                    <a:lumMod val="20000"/>
                    <a:lumOff val="80000"/>
                  </a:schemeClr>
                </a:solidFill>
                <a:latin typeface="Arial Black" panose="020B0A04020102020204" pitchFamily="34" charset="0"/>
                <a:cs typeface="Arial" panose="020B0604020202020204" pitchFamily="34" charset="0"/>
              </a:rPr>
              <a:t>Dn 1:1-12; 6:1-9; Et 2:1-10, 20; 3:1-15; 4:1-14; 9:1-12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6726F8B-EC84-F82F-3A64-5C1C58B902A3}"/>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73442" y="-20704"/>
            <a:ext cx="1623728" cy="917516"/>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milagre do Purim</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Ester 9:1-12. Qual foi o resultado do esforço de Ester?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Desafio: Ore para que nesta semana Deus lhe dê coragem de compartilhar com uma das pessoas em sua lista de oração algo que Ele tenha feito por você.</a:t>
            </a: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Desafie-se: Comece um diário ou agenda de pequenas coisas especiais (ou</a:t>
            </a: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grandes coisas) que Deus faz por você. Sempre que possível, revise o conteúdo e ore para que Deus traga essas coisas à sua mente no momento certo para compartilhá-las.</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4B738343-EC6D-DDF9-B985-7A0C10382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7CC4D22-48C1-5603-C2BB-960440C4F15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3F1122C4-9941-BC8A-3F02-AEAD2EEAEBD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r-FR" altLang="pt-BR" sz="1200" dirty="0">
                <a:solidFill>
                  <a:schemeClr val="accent4">
                    <a:lumMod val="20000"/>
                    <a:lumOff val="80000"/>
                  </a:schemeClr>
                </a:solidFill>
                <a:latin typeface="Arial Black" panose="020B0A04020102020204" pitchFamily="34" charset="0"/>
                <a:cs typeface="Arial" panose="020B0604020202020204" pitchFamily="34" charset="0"/>
              </a:rPr>
              <a:t>Dn 1:1-12; 6:1-9; Et 2:1-10, 20; 3:1-15; 4:1-14; 9:1-12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351023A-CA4F-EC5B-5396-0E489D7F1A95}"/>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2" y="-20704"/>
            <a:ext cx="1623728" cy="917516"/>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milagre do Purim</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milagre do Purim assume uma forma incomum. O milagre está escondido, disfarçado em eventos aparentemente naturais. A lei para destruir os judeus não foi revertida. Em vez disso, uma nova lei foi escrita, permitindo que os judeus se defendessem.</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“Para os judeus houve felicidade, alegria, júbilo e honra. Também em cada província e em cada cidade aonde chegava a palavra do rei e a sua ordem, havia entre os judeus alegria e júbilo, banquetes e festas. E muitos que eram dos povos da terra se tornaram judeus” (Et 8:16,17). Esse é um grande exemplo de como o Senhor trabalhou para levar pessoas perdidas a conhecê-Lo. Os líderes do povo judeu reconheceram a obra de Deus. Quando os judeus foram vitoriosos em se defender, declararam um período anual (chamado Purim) em memória e celebração de sua vitória. Os judeus ainda passam esses dias em ação de graças a Deus em memória de Sua libertação.</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172F24A9-83E8-F295-E61B-CF63A1164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2B11F38-0C54-C562-0643-E35F4A119FB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F3BE6CE6-372F-7E72-D1B2-5789CFC90EC7}"/>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r-FR" altLang="pt-BR" sz="1200" dirty="0">
                <a:solidFill>
                  <a:schemeClr val="accent4">
                    <a:lumMod val="20000"/>
                    <a:lumOff val="80000"/>
                  </a:schemeClr>
                </a:solidFill>
                <a:latin typeface="Arial Black" panose="020B0A04020102020204" pitchFamily="34" charset="0"/>
                <a:cs typeface="Arial" panose="020B0604020202020204" pitchFamily="34" charset="0"/>
              </a:rPr>
              <a:t>Dn 1:1-12; 6:1-9; Et 2:1-10, 20; 3:1-15; 4:1-14; 9:1-12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22008EC-DD81-5C3F-4F44-AF3F5B9541AC}"/>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2" y="-20704"/>
            <a:ext cx="1623728" cy="917516"/>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Senhor operou de maneira maravilhosa através de mulheres consagradas que se uniram em Sua obra com homens que Ele tinha escolhido para serem Seus representantes. Ele usou mulheres para alcançar grandes e decisivas vitórias. Mais de uma vez em tempos de emergência Ele as levou na vanguarda e operou por meio delas para a salvação de muitas vidas. [...] “Numa ocasião em que parecia que nenhum poder poderia salvá-los, Ester e as mulheres associadas a ela, por meio de jejum, oração e ação imediata, enfrentaram a questão, trazendo salvação a seu povo.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“Talvez não sejamos levados a situação tão crítica e saliente como 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povo de Deus no tempo de Ester; muitas vezes, porém, mulheres convertidas podem exercer parte importante em posições mais humildes”.</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2511B223-4BA1-B017-9EF0-572CF550D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0499420-DAEE-20AB-8EF2-27965C0B329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390E278E-4D0E-07A1-B97F-A6D8EF56C07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r-FR" altLang="pt-BR" sz="1200" dirty="0">
                <a:solidFill>
                  <a:schemeClr val="accent4">
                    <a:lumMod val="20000"/>
                    <a:lumOff val="80000"/>
                  </a:schemeClr>
                </a:solidFill>
                <a:latin typeface="Arial Black" panose="020B0A04020102020204" pitchFamily="34" charset="0"/>
                <a:cs typeface="Arial" panose="020B0604020202020204" pitchFamily="34" charset="0"/>
              </a:rPr>
              <a:t>Dn 1:1-12; 6:1-9; Et 2:1-10, 20; 3:1-15; 4:1-14; 9:1-12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542A851-3043-02E6-D681-C3C0BEBFF8C6}"/>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2" y="-20704"/>
            <a:ext cx="1623728" cy="917516"/>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Qual era o papel de Ester na corte do rei. Seria possível conciliar essa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função com a fé dela?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“Se eu tiver de morrer, morrerei” (Et 4:16). Essas palavras têm ecoado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como exemplo de fidelidade diante da morte. Essa declaração reflete 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que os fiéis enfrentarão nos últimos dias, quando se cumprirem as profecias de Apocalipse 13?</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Há situações em que não devemos revelar a nossa fé? Esse pode ser 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nosso caso?</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ED201D25-645B-B612-52CC-F8B0E14E3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F5C94AB-621C-6FCC-022E-71ED3AD07A9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B3D2E1CE-8444-8B3C-5AA7-A82701036AA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r-FR" altLang="pt-BR" sz="1200" dirty="0">
                <a:solidFill>
                  <a:schemeClr val="accent4">
                    <a:lumMod val="20000"/>
                    <a:lumOff val="80000"/>
                  </a:schemeClr>
                </a:solidFill>
                <a:latin typeface="Arial Black" panose="020B0A04020102020204" pitchFamily="34" charset="0"/>
                <a:cs typeface="Arial" panose="020B0604020202020204" pitchFamily="34" charset="0"/>
              </a:rPr>
              <a:t>Dn 1:1-12; 6:1-9; Et 2:1-10, 20; 3:1-15; 4:1-14; 9:1-12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E4F6365-DD28-1AA8-FFDE-5C827CC149C1}"/>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73442" y="-20704"/>
            <a:ext cx="1623728" cy="917516"/>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36353"/>
            <a:ext cx="817594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Ester e seu primo </a:t>
            </a:r>
            <a:r>
              <a:rPr lang="pt-BR" altLang="pt-BR" sz="1650" dirty="0" err="1">
                <a:latin typeface="Arial Black" panose="020B0A04020102020204" pitchFamily="34" charset="0"/>
                <a:cs typeface="Arial" panose="020B0604020202020204" pitchFamily="34" charset="0"/>
              </a:rPr>
              <a:t>Mordecai</a:t>
            </a:r>
            <a:r>
              <a:rPr lang="pt-BR" altLang="pt-BR" sz="1650" dirty="0">
                <a:latin typeface="Arial Black" panose="020B0A04020102020204" pitchFamily="34" charset="0"/>
                <a:cs typeface="Arial" panose="020B0604020202020204" pitchFamily="34" charset="0"/>
              </a:rPr>
              <a:t> eram judeus que viviam em </a:t>
            </a:r>
            <a:r>
              <a:rPr lang="pt-BR" altLang="pt-BR" sz="1650" dirty="0" err="1">
                <a:latin typeface="Arial Black" panose="020B0A04020102020204" pitchFamily="34" charset="0"/>
                <a:cs typeface="Arial" panose="020B0604020202020204" pitchFamily="34" charset="0"/>
              </a:rPr>
              <a:t>Susã</a:t>
            </a:r>
            <a:r>
              <a:rPr lang="pt-BR" altLang="pt-BR" sz="1650" dirty="0">
                <a:latin typeface="Arial Black" panose="020B0A04020102020204" pitchFamily="34" charset="0"/>
                <a:cs typeface="Arial" panose="020B0604020202020204" pitchFamily="34" charset="0"/>
              </a:rPr>
              <a:t>, capital do Império Persa. Por alguma razão, ao contrário de outros judeus que haviam retornado a Judá, eles, juntamente com outros, permaneceram na terra de seu cativeiro.</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Então, por meio de uma série de providências, Ester se tornou rainha. “O rei amou Ester mais do que todas as mulheres, e ela alcançou diante dele favor e aprovação mais do que todas as virgens. E o rei pôs a coroa real na cabeça dela e a fez rainha em lugar de Vasti” (Et 2:17).</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Foi nesse papel que Ester, mesmo que um pouco relutante, desempenhou uma função importante na história bíblica. De modo singular, essa história mostra como o povo de Deus, mesmo em cenários estrangeiros, pode testemunhar da verdade.</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r-FR" altLang="pt-BR" sz="1200" dirty="0">
                <a:solidFill>
                  <a:schemeClr val="accent4">
                    <a:lumMod val="20000"/>
                    <a:lumOff val="80000"/>
                  </a:schemeClr>
                </a:solidFill>
                <a:latin typeface="Arial Black" panose="020B0A04020102020204" pitchFamily="34" charset="0"/>
                <a:cs typeface="Arial" panose="020B0604020202020204" pitchFamily="34" charset="0"/>
              </a:rPr>
              <a:t>Dn 1:1-12; 6:1-9; Et 2:1-10, 20; 3:1-15; 4:1-14; 9:1-12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descr="Texto sobre foto de pessoas&#10;&#10;Descrição gerada automaticamente">
            <a:extLst>
              <a:ext uri="{FF2B5EF4-FFF2-40B4-BE49-F238E27FC236}">
                <a16:creationId xmlns:a16="http://schemas.microsoft.com/office/drawing/2014/main" id="{F0646410-B1E3-621B-1B89-2DFCB31A4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D9EFF458-1B66-FB24-1597-14D3BBB79ECD}"/>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2" y="-20704"/>
            <a:ext cx="1623728" cy="917516"/>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Cativo em uma cultura estrangeira</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Daniel 1:1-12; 3:1-12; 6:1-9.0 que esses relatos singulares revelam sobre os desafios que o povo de Deus pode enfrentar vivendo em uma cultura estrangeira?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Quais são os desafios à sua fé em sua própria cultura? Como você reage a eles. ’</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9C747321-5B1E-1B9C-C7E8-F73806646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162F24F-8EC5-8319-97DF-7C206AD99FC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6" name="Retângulo 5">
            <a:extLst>
              <a:ext uri="{FF2B5EF4-FFF2-40B4-BE49-F238E27FC236}">
                <a16:creationId xmlns:a16="http://schemas.microsoft.com/office/drawing/2014/main" id="{17710CA1-E0C7-4DF7-594B-C799B4BB474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r-FR" altLang="pt-BR" sz="1200" dirty="0">
                <a:solidFill>
                  <a:schemeClr val="accent4">
                    <a:lumMod val="20000"/>
                    <a:lumOff val="80000"/>
                  </a:schemeClr>
                </a:solidFill>
                <a:latin typeface="Arial Black" panose="020B0A04020102020204" pitchFamily="34" charset="0"/>
                <a:cs typeface="Arial" panose="020B0604020202020204" pitchFamily="34" charset="0"/>
              </a:rPr>
              <a:t>Dn 1:1-12; 6:1-9; Et 2:1-10, 20; 3:1-15; 4:1-14; 9:1-12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4E6F821-6DE8-3407-E52C-F5E845FB6F14}"/>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2" y="-20704"/>
            <a:ext cx="1623728" cy="917516"/>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Cativo em uma cultura estrangeira</a:t>
            </a:r>
          </a:p>
        </p:txBody>
      </p:sp>
      <p:sp>
        <p:nvSpPr>
          <p:cNvPr id="12" name="CaixaDeTexto 10"/>
          <p:cNvSpPr txBox="1">
            <a:spLocks noChangeArrowheads="1"/>
          </p:cNvSpPr>
          <p:nvPr/>
        </p:nvSpPr>
        <p:spPr bwMode="auto">
          <a:xfrm>
            <a:off x="24368" y="1153304"/>
            <a:ext cx="825360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Não importa quem somos ou onde vivemos, estamos imersos em ambiente que, até certo ponto, pode ser um grande desafio para   nosso testemunho, seja pelas leis ou pela cultura, ou por lideres que relatos em Daniel, embora tenham tido um final “feliz”, revelam que apesar de estarem sob circunstâncias difíceis, as pessoas podem permanecer fiéis a Deus. Mesmo que nenhum desses relatos tivesse terminaria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bem, não há dúvida de que esses homens teriam feito o certo.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1" name="Imagem 10" descr="Texto sobre foto de pessoas&#10;&#10;Descrição gerada automaticamente">
            <a:extLst>
              <a:ext uri="{FF2B5EF4-FFF2-40B4-BE49-F238E27FC236}">
                <a16:creationId xmlns:a16="http://schemas.microsoft.com/office/drawing/2014/main" id="{106373A6-913A-FB36-4DC5-2B97F23E5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tângulo 8">
            <a:extLst>
              <a:ext uri="{FF2B5EF4-FFF2-40B4-BE49-F238E27FC236}">
                <a16:creationId xmlns:a16="http://schemas.microsoft.com/office/drawing/2014/main" id="{F7B9DFAA-1246-F401-E817-620512C17BD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13" name="Retângulo 12">
            <a:extLst>
              <a:ext uri="{FF2B5EF4-FFF2-40B4-BE49-F238E27FC236}">
                <a16:creationId xmlns:a16="http://schemas.microsoft.com/office/drawing/2014/main" id="{14BB1AE5-8015-E902-F094-5F9933CFDC5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r-FR" altLang="pt-BR" sz="1200" dirty="0">
                <a:solidFill>
                  <a:schemeClr val="accent4">
                    <a:lumMod val="20000"/>
                    <a:lumOff val="80000"/>
                  </a:schemeClr>
                </a:solidFill>
                <a:latin typeface="Arial Black" panose="020B0A04020102020204" pitchFamily="34" charset="0"/>
                <a:cs typeface="Arial" panose="020B0604020202020204" pitchFamily="34" charset="0"/>
              </a:rPr>
              <a:t>Dn 1:1-12; 6:1-9; Et 2:1-10, 20; 3:1-15; 4:1-14; 9:1-12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15" name="Imagem 14">
            <a:extLst>
              <a:ext uri="{FF2B5EF4-FFF2-40B4-BE49-F238E27FC236}">
                <a16:creationId xmlns:a16="http://schemas.microsoft.com/office/drawing/2014/main" id="{ADFFF064-E698-9148-B657-5651EDA673EA}"/>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73442" y="-20704"/>
            <a:ext cx="1623728" cy="917516"/>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Vivendo num palácio estrangeiro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Ester 2:1-9. O que esses versos dizem sobre a situação de </a:t>
            </a:r>
            <a:r>
              <a:rPr lang="pt-BR" altLang="pt-BR" sz="1500" dirty="0" err="1">
                <a:solidFill>
                  <a:srgbClr val="C00000"/>
                </a:solidFill>
                <a:latin typeface="Arial Black" panose="020B0A04020102020204" pitchFamily="34" charset="0"/>
                <a:cs typeface="Arial" panose="020B0604020202020204" pitchFamily="34" charset="0"/>
              </a:rPr>
              <a:t>Mordecai</a:t>
            </a: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e Ester?</a:t>
            </a: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FF0000"/>
                </a:solidFill>
                <a:latin typeface="Arial Black" panose="020B0A04020102020204" pitchFamily="34" charset="0"/>
                <a:cs typeface="Arial" panose="020B0604020202020204" pitchFamily="34" charset="0"/>
              </a:rPr>
              <a:t>3. Leia Ester 2:10,20. O que aconteceu, e por que </a:t>
            </a:r>
            <a:r>
              <a:rPr lang="pt-BR" altLang="pt-BR" sz="1500" dirty="0" err="1">
                <a:solidFill>
                  <a:srgbClr val="FF0000"/>
                </a:solidFill>
                <a:latin typeface="Arial Black" panose="020B0A04020102020204" pitchFamily="34" charset="0"/>
                <a:cs typeface="Arial" panose="020B0604020202020204" pitchFamily="34" charset="0"/>
              </a:rPr>
              <a:t>Mordecai</a:t>
            </a:r>
            <a:r>
              <a:rPr lang="pt-BR" altLang="pt-BR" sz="1500" dirty="0">
                <a:solidFill>
                  <a:srgbClr val="FF0000"/>
                </a:solidFill>
                <a:latin typeface="Arial Black" panose="020B0A04020102020204" pitchFamily="34" charset="0"/>
                <a:cs typeface="Arial" panose="020B0604020202020204" pitchFamily="34" charset="0"/>
              </a:rPr>
              <a:t> daria a ela a ordem de não revelar sua nacionalidade?</a:t>
            </a: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Sob que circunstâncias poderia ser prudente não declararmos nossa fé? Ou nunca devemos fazer isso? Por quê? Às vezes, seria melhor manifestar a nossa fé pelo exemplo cristão, até que surja a oportunidade de apresentar um testemunho direto?</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18B901A2-6B27-3819-6BC5-4B4074B3E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DA06031-0A73-957C-285E-FFBB75C9A74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0267B6D8-C4E3-2BFB-FF9E-B61596E3A17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r-FR" altLang="pt-BR" sz="1200" dirty="0">
                <a:solidFill>
                  <a:schemeClr val="accent4">
                    <a:lumMod val="20000"/>
                    <a:lumOff val="80000"/>
                  </a:schemeClr>
                </a:solidFill>
                <a:latin typeface="Arial Black" panose="020B0A04020102020204" pitchFamily="34" charset="0"/>
                <a:cs typeface="Arial" panose="020B0604020202020204" pitchFamily="34" charset="0"/>
              </a:rPr>
              <a:t>Dn 1:1-12; 6:1-9; Et 2:1-10, 20; 3:1-15; 4:1-14; 9:1-12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4026724-A275-A106-7493-DF405064F749}"/>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2" y="-20704"/>
            <a:ext cx="1623728" cy="917516"/>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Vivendo num palácio estrangeiro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3428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Parece que </a:t>
            </a:r>
            <a:r>
              <a:rPr lang="pt-BR" altLang="pt-BR" sz="1600" dirty="0" err="1">
                <a:latin typeface="Arial Black" panose="020B0A04020102020204" pitchFamily="34" charset="0"/>
                <a:cs typeface="Arial" panose="020B0604020202020204" pitchFamily="34" charset="0"/>
              </a:rPr>
              <a:t>Mordecai</a:t>
            </a:r>
            <a:r>
              <a:rPr lang="pt-BR" altLang="pt-BR" sz="1600" dirty="0">
                <a:latin typeface="Arial Black" panose="020B0A04020102020204" pitchFamily="34" charset="0"/>
                <a:cs typeface="Arial" panose="020B0604020202020204" pitchFamily="34" charset="0"/>
              </a:rPr>
              <a:t>, como oficial real, estava sentado ao portão do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palácio e residia na cidade de </a:t>
            </a:r>
            <a:r>
              <a:rPr lang="pt-BR" altLang="pt-BR" sz="1600" dirty="0" err="1">
                <a:latin typeface="Arial Black" panose="020B0A04020102020204" pitchFamily="34" charset="0"/>
                <a:cs typeface="Arial" panose="020B0604020202020204" pitchFamily="34" charset="0"/>
              </a:rPr>
              <a:t>Susã</a:t>
            </a:r>
            <a:r>
              <a:rPr lang="pt-BR" altLang="pt-BR" sz="1600" dirty="0">
                <a:latin typeface="Arial Black" panose="020B0A04020102020204" pitchFamily="34" charset="0"/>
                <a:cs typeface="Arial" panose="020B0604020202020204" pitchFamily="34" charset="0"/>
              </a:rPr>
              <a:t> com sua filha adotiva, ou prima, Ester. Por causa da posição deles e por viverem ali, estavam imersos na cultura persa. Essa deve ser pelo menos parte da razão pela qual Ester foi escolhida para ser apresentada ao rei: “Levaram também Ester ao palácio real e a entregaram aos cuidados de </a:t>
            </a:r>
            <a:r>
              <a:rPr lang="pt-BR" altLang="pt-BR" sz="1600" dirty="0" err="1">
                <a:latin typeface="Arial Black" panose="020B0A04020102020204" pitchFamily="34" charset="0"/>
                <a:cs typeface="Arial" panose="020B0604020202020204" pitchFamily="34" charset="0"/>
              </a:rPr>
              <a:t>Hegai</a:t>
            </a:r>
            <a:r>
              <a:rPr lang="pt-BR" altLang="pt-BR" sz="1600" dirty="0">
                <a:latin typeface="Arial Black" panose="020B0A04020102020204" pitchFamily="34" charset="0"/>
                <a:cs typeface="Arial" panose="020B0604020202020204" pitchFamily="34" charset="0"/>
              </a:rPr>
              <a:t>, guarda das mulheres” (Et 2:8). Embora o texto não diga exatamente o porquê, não é difícil adivinhar.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Como estrangeiros em uma cultura e religião estrangeiras que, veremos, podiam ser hostis, eles foram sábios em manter silêncio sobre sua família e seu povo.</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9C1535DA-8A27-1D04-82C9-14E6073D4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46F3A61-7999-721A-104A-7E0D200C1F4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494FA825-92DB-B742-EBB5-7E1721A825E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r-FR" altLang="pt-BR" sz="1200" dirty="0">
                <a:solidFill>
                  <a:schemeClr val="accent4">
                    <a:lumMod val="20000"/>
                    <a:lumOff val="80000"/>
                  </a:schemeClr>
                </a:solidFill>
                <a:latin typeface="Arial Black" panose="020B0A04020102020204" pitchFamily="34" charset="0"/>
                <a:cs typeface="Arial" panose="020B0604020202020204" pitchFamily="34" charset="0"/>
              </a:rPr>
              <a:t>Dn 1:1-12; 6:1-9; Et 2:1-10, 20; 3:1-15; 4:1-14; 9:1-12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6E1EC12-ECA5-B5A0-831F-D310E82CBB53}"/>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2" y="-20704"/>
            <a:ext cx="1623728" cy="917516"/>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testemunho fiel de </a:t>
            </a:r>
            <a:r>
              <a:rPr lang="pt-BR" sz="2000" b="1" dirty="0" err="1">
                <a:solidFill>
                  <a:schemeClr val="tx1"/>
                </a:solidFill>
                <a:latin typeface="Arial Black" panose="020B0A04020102020204" pitchFamily="34" charset="0"/>
              </a:rPr>
              <a:t>Mordecai</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Ester 3:1-15. O que aconteceu e por quê?</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Quais são as maneiras pelas quais podemos ser testados como foi </a:t>
            </a:r>
            <a:r>
              <a:rPr lang="pt-BR" altLang="pt-BR" sz="1500" dirty="0" err="1">
                <a:solidFill>
                  <a:srgbClr val="000099"/>
                </a:solidFill>
                <a:latin typeface="Arial Black" panose="020B0A04020102020204" pitchFamily="34" charset="0"/>
                <a:cs typeface="Arial" panose="020B0604020202020204" pitchFamily="34" charset="0"/>
              </a:rPr>
              <a:t>Mordecai</a:t>
            </a:r>
            <a:r>
              <a:rPr lang="pt-BR" altLang="pt-BR" sz="1500" dirty="0">
                <a:solidFill>
                  <a:srgbClr val="000099"/>
                </a:solidFill>
                <a:latin typeface="Arial Black" panose="020B0A04020102020204" pitchFamily="34" charset="0"/>
                <a:cs typeface="Arial" panose="020B0604020202020204" pitchFamily="34" charset="0"/>
              </a:rPr>
              <a:t>? Como devemos reagir diante dessas provas?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2CC0FD82-8D8A-175B-49BD-99EDD91F8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8F610FD-1375-3EA6-C3B7-68CFF1D538B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2A9A4CC0-35A8-3EA3-B7D6-45D86C603DB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r-FR" altLang="pt-BR" sz="1200" dirty="0">
                <a:solidFill>
                  <a:schemeClr val="accent4">
                    <a:lumMod val="20000"/>
                    <a:lumOff val="80000"/>
                  </a:schemeClr>
                </a:solidFill>
                <a:latin typeface="Arial Black" panose="020B0A04020102020204" pitchFamily="34" charset="0"/>
                <a:cs typeface="Arial" panose="020B0604020202020204" pitchFamily="34" charset="0"/>
              </a:rPr>
              <a:t>Dn 1:1-12; 6:1-9; Et 2:1-10, 20; 3:1-15; 4:1-14; 9:1-12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D66DDDA5-5BE9-2A5D-C297-AFEE3E6BEFDD}"/>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73442" y="-20704"/>
            <a:ext cx="1623728" cy="917516"/>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testemunho fiel de </a:t>
            </a:r>
            <a:r>
              <a:rPr lang="pt-BR" sz="2000" b="1" dirty="0" err="1">
                <a:solidFill>
                  <a:schemeClr val="tx1"/>
                </a:solidFill>
                <a:latin typeface="Arial Black" panose="020B0A04020102020204" pitchFamily="34" charset="0"/>
              </a:rPr>
              <a:t>Mordecai</a:t>
            </a:r>
            <a:endParaRPr lang="pt-BR" sz="2000" b="1" dirty="0">
              <a:solidFill>
                <a:schemeClr val="tx1"/>
              </a:solidFill>
              <a:latin typeface="Arial Black" panose="020B0A04020102020204" pitchFamily="34" charset="0"/>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61246"/>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Em Ester 3, lemos que o rei Xerxes (Assuero) honrou </a:t>
            </a:r>
            <a:r>
              <a:rPr lang="pt-BR" altLang="pt-BR" sz="1600" dirty="0" err="1">
                <a:latin typeface="Arial Black" panose="020B0A04020102020204" pitchFamily="34" charset="0"/>
                <a:cs typeface="Arial" panose="020B0604020202020204" pitchFamily="34" charset="0"/>
              </a:rPr>
              <a:t>Hamã</a:t>
            </a:r>
            <a:r>
              <a:rPr lang="pt-BR" altLang="pt-BR" sz="1600" dirty="0">
                <a:latin typeface="Arial Black" panose="020B0A04020102020204" pitchFamily="34" charset="0"/>
                <a:cs typeface="Arial" panose="020B0604020202020204" pitchFamily="34" charset="0"/>
              </a:rPr>
              <a:t> e deu-lhe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alta posição e pleno poder. Todos foram informados de que </a:t>
            </a:r>
            <a:r>
              <a:rPr lang="pt-BR" altLang="pt-BR" sz="1600" dirty="0" err="1">
                <a:latin typeface="Arial Black" panose="020B0A04020102020204" pitchFamily="34" charset="0"/>
                <a:cs typeface="Arial" panose="020B0604020202020204" pitchFamily="34" charset="0"/>
              </a:rPr>
              <a:t>deveríam</a:t>
            </a:r>
            <a:r>
              <a:rPr lang="pt-BR" altLang="pt-BR" sz="1600" dirty="0">
                <a:latin typeface="Arial Black" panose="020B0A04020102020204" pitchFamily="34" charset="0"/>
                <a:cs typeface="Arial" panose="020B0604020202020204" pitchFamily="34" charset="0"/>
              </a:rPr>
              <a:t> se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curvar diante de </a:t>
            </a:r>
            <a:r>
              <a:rPr lang="pt-BR" altLang="pt-BR" sz="1600" dirty="0" err="1">
                <a:latin typeface="Arial Black" panose="020B0A04020102020204" pitchFamily="34" charset="0"/>
                <a:cs typeface="Arial" panose="020B0604020202020204" pitchFamily="34" charset="0"/>
              </a:rPr>
              <a:t>Hamã</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Mordecai</a:t>
            </a:r>
            <a:r>
              <a:rPr lang="pt-BR" altLang="pt-BR" sz="1600" dirty="0">
                <a:latin typeface="Arial Black" panose="020B0A04020102020204" pitchFamily="34" charset="0"/>
                <a:cs typeface="Arial" panose="020B0604020202020204" pitchFamily="34" charset="0"/>
              </a:rPr>
              <a:t>, porém, não se inclinava nem se prostrava” (Et 3:2). A Bíblia não dá a razão pela qual </a:t>
            </a:r>
            <a:r>
              <a:rPr lang="pt-BR" altLang="pt-BR" sz="1600" dirty="0" err="1">
                <a:latin typeface="Arial Black" panose="020B0A04020102020204" pitchFamily="34" charset="0"/>
                <a:cs typeface="Arial" panose="020B0604020202020204" pitchFamily="34" charset="0"/>
              </a:rPr>
              <a:t>Mordecai</a:t>
            </a:r>
            <a:r>
              <a:rPr lang="pt-BR" altLang="pt-BR" sz="1600" dirty="0">
                <a:latin typeface="Arial Black" panose="020B0A04020102020204" pitchFamily="34" charset="0"/>
                <a:cs typeface="Arial" panose="020B0604020202020204" pitchFamily="34" charset="0"/>
              </a:rPr>
              <a:t> não se ajoelhava diante dele, mas sabemos o porquê. Ele era um judeu fiel e não estava disposto a homenagear um descendente de </a:t>
            </a:r>
            <a:r>
              <a:rPr lang="pt-BR" altLang="pt-BR" sz="1600" dirty="0" err="1">
                <a:latin typeface="Arial Black" panose="020B0A04020102020204" pitchFamily="34" charset="0"/>
                <a:cs typeface="Arial" panose="020B0604020202020204" pitchFamily="34" charset="0"/>
              </a:rPr>
              <a:t>Agague</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amalequita</a:t>
            </a:r>
            <a:r>
              <a:rPr lang="pt-BR" altLang="pt-BR" sz="1600" dirty="0">
                <a:latin typeface="Arial Black" panose="020B0A04020102020204" pitchFamily="34" charset="0"/>
                <a:cs typeface="Arial" panose="020B0604020202020204" pitchFamily="34" charset="0"/>
              </a:rPr>
              <a:t>, de um povo inimigo de Israel desde o Êxodo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25:19). Como um judeu fiel se ajoelharia diante de um </a:t>
            </a:r>
            <a:r>
              <a:rPr lang="pt-BR" altLang="pt-BR" sz="1600" dirty="0" err="1">
                <a:latin typeface="Arial Black" panose="020B0A04020102020204" pitchFamily="34" charset="0"/>
                <a:cs typeface="Arial" panose="020B0604020202020204" pitchFamily="34" charset="0"/>
              </a:rPr>
              <a:t>amalequita</a:t>
            </a:r>
            <a:r>
              <a:rPr lang="pt-BR" altLang="pt-BR" sz="1600" dirty="0">
                <a:latin typeface="Arial Black" panose="020B0A04020102020204" pitchFamily="34" charset="0"/>
                <a:cs typeface="Arial" panose="020B0604020202020204" pitchFamily="34" charset="0"/>
              </a:rPr>
              <a:t>? Ou adoraria alguém além do Senhor?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“Então os servos do rei, que estavam à porta, perguntaram a </a:t>
            </a:r>
            <a:r>
              <a:rPr lang="pt-BR" altLang="pt-BR" sz="1600" dirty="0" err="1">
                <a:latin typeface="Arial Black" panose="020B0A04020102020204" pitchFamily="34" charset="0"/>
                <a:cs typeface="Arial" panose="020B0604020202020204" pitchFamily="34" charset="0"/>
              </a:rPr>
              <a:t>Mordecai</a:t>
            </a:r>
            <a:r>
              <a:rPr lang="pt-BR" altLang="pt-BR" sz="1600" dirty="0">
                <a:latin typeface="Arial Black" panose="020B0A04020102020204" pitchFamily="34" charset="0"/>
                <a:cs typeface="Arial" panose="020B0604020202020204" pitchFamily="34" charset="0"/>
              </a:rPr>
              <a:t>:</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‘Por que você está transgredindo as ordens do rei?’ (Et 3:3). Embora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não saibamos em detalhes como ele respondeu, o verso seguinte diz que ‘ele lhes tinha declarado que era judeu’ (Et 3:4).</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484F0367-3DEE-B0D8-28C4-5FB138879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6538884-CF9A-3152-318E-60BDADD0838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0AEDA0DC-1E17-21E0-91DE-869A88EBF8D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r-FR" altLang="pt-BR" sz="1200" dirty="0">
                <a:solidFill>
                  <a:schemeClr val="accent4">
                    <a:lumMod val="20000"/>
                    <a:lumOff val="80000"/>
                  </a:schemeClr>
                </a:solidFill>
                <a:latin typeface="Arial Black" panose="020B0A04020102020204" pitchFamily="34" charset="0"/>
                <a:cs typeface="Arial" panose="020B0604020202020204" pitchFamily="34" charset="0"/>
              </a:rPr>
              <a:t>Dn 1:1-12; 6:1-9; Et 2:1-10, 20; 3:1-15; 4:1-14; 9:1-12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4BE05394-F1D8-5B26-39DD-C7071EB75141}"/>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73442" y="-20704"/>
            <a:ext cx="1623728" cy="917516"/>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Para um tempo como este</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Ester 4:1-14. Por que foi considerado apropriado para Ester</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identificar-se como judia naquele momento?</a:t>
            </a: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Os aflitos judeus fariam jejum e oração. Embora agissem em seu benefício, a oração seria central em sua reação. O que isso nos ensina sobre dependência de Deus?</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07F84724-0C72-5160-F9BC-2C0FBD779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8BE217A-7E9D-95B6-B0A3-50707C30BC3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583B2737-64F1-E305-5AFA-469B3091B46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fr-FR" altLang="pt-BR" sz="1200" dirty="0">
                <a:solidFill>
                  <a:schemeClr val="accent4">
                    <a:lumMod val="20000"/>
                    <a:lumOff val="80000"/>
                  </a:schemeClr>
                </a:solidFill>
                <a:latin typeface="Arial Black" panose="020B0A04020102020204" pitchFamily="34" charset="0"/>
                <a:cs typeface="Arial" panose="020B0604020202020204" pitchFamily="34" charset="0"/>
              </a:rPr>
              <a:t>Dn 1:1-12; 6:1-9; Et 2:1-10, 20; 3:1-15; 4:1-14; 9:1-12</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01B41BA-FA89-28C6-A963-A62DD687B735}"/>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73442" y="-20704"/>
            <a:ext cx="1623728" cy="917516"/>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3808</TotalTime>
  <Words>1888</Words>
  <Application>Microsoft Office PowerPoint</Application>
  <PresentationFormat>Personalizar</PresentationFormat>
  <Paragraphs>171</Paragraphs>
  <Slides>14</Slides>
  <Notes>9</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vt:lpstr>
      <vt:lpstr>Arial</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2023-08-07T22:59:38Z</dcterms:modified>
</cp:coreProperties>
</file>