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77"/>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11/25/2023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11/25/2023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25/11/2023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25/11/2023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25/11/2023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25/11/2023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25/11/2023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25/11/2023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25/11/2023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25/11/2023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25/11/2023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25/11/2023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25/11/2023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25/11/2023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NOVEMBRO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2554545"/>
          </a:xfrm>
          <a:prstGeom prst="rect">
            <a:avLst/>
          </a:prstGeom>
        </p:spPr>
        <p:txBody>
          <a:bodyPr wrap="square">
            <a:spAutoFit/>
          </a:bodyPr>
          <a:lstStyle/>
          <a:p>
            <a:r>
              <a:rPr lang="pt-BR" sz="2000" dirty="0">
                <a:solidFill>
                  <a:srgbClr val="0000FF"/>
                </a:solidFill>
                <a:latin typeface="Arial Black" panose="020B0A04020102020204" pitchFamily="34" charset="0"/>
              </a:rPr>
              <a:t>03/12 (DOM) – TREINAMENTO INTEGRADO 2024 AS 08:30</a:t>
            </a:r>
          </a:p>
          <a:p>
            <a:r>
              <a:rPr lang="pt-BR" sz="2000" dirty="0">
                <a:solidFill>
                  <a:srgbClr val="FF0000"/>
                </a:solidFill>
                <a:latin typeface="Arial Black" panose="020B0A04020102020204" pitchFamily="34" charset="0"/>
              </a:rPr>
              <a:t>09/12 – SÁBADO DAS PRIMÍCIAS E FIDELIDADE</a:t>
            </a:r>
          </a:p>
          <a:p>
            <a:r>
              <a:rPr lang="pt-BR" sz="2000" dirty="0">
                <a:solidFill>
                  <a:srgbClr val="0000FF"/>
                </a:solidFill>
                <a:latin typeface="Arial Black" panose="020B0A04020102020204" pitchFamily="34" charset="0"/>
              </a:rPr>
              <a:t>16/12 – 13º SÁBADO: LIÇÃO PREMIADA DA ES. ALMOÇO ESPECIAL NA IASD CONDURU – </a:t>
            </a:r>
            <a:r>
              <a:rPr lang="pt-BR" sz="2000" u="sng" dirty="0">
                <a:solidFill>
                  <a:srgbClr val="0000FF"/>
                </a:solidFill>
                <a:latin typeface="Arial Black" panose="020B0A04020102020204" pitchFamily="34" charset="0"/>
              </a:rPr>
              <a:t>IGREJA DE ARACUI FECHADA</a:t>
            </a:r>
          </a:p>
          <a:p>
            <a:r>
              <a:rPr lang="pt-BR" sz="2000" dirty="0">
                <a:solidFill>
                  <a:srgbClr val="FF0000"/>
                </a:solidFill>
                <a:latin typeface="Arial Black" panose="020B0A04020102020204" pitchFamily="34" charset="0"/>
              </a:rPr>
              <a:t>16/12 – ENCERRAMENTO MUTIRÃO DE NATAL </a:t>
            </a:r>
          </a:p>
          <a:p>
            <a:r>
              <a:rPr lang="pt-BR" sz="2000" dirty="0">
                <a:solidFill>
                  <a:srgbClr val="FF0000"/>
                </a:solidFill>
                <a:latin typeface="Arial Black" panose="020B0A04020102020204" pitchFamily="34" charset="0"/>
              </a:rPr>
              <a:t>21/12 – INÍCIO DO VERÃO</a:t>
            </a:r>
          </a:p>
          <a:p>
            <a:r>
              <a:rPr lang="pt-BR" sz="2000" dirty="0">
                <a:solidFill>
                  <a:srgbClr val="FF0000"/>
                </a:solidFill>
                <a:latin typeface="Arial Black" panose="020B0A04020102020204" pitchFamily="34" charset="0"/>
              </a:rPr>
              <a:t>25/12 – NATAL</a:t>
            </a:r>
          </a:p>
          <a:p>
            <a:r>
              <a:rPr lang="pt-BR" sz="2000" dirty="0">
                <a:solidFill>
                  <a:srgbClr val="FF0000"/>
                </a:solidFill>
                <a:latin typeface="Arial Black" panose="020B0A04020102020204" pitchFamily="34" charset="0"/>
              </a:rPr>
              <a:t>27/12 – QUARTAS DE PODER – MINISTÉRIO DA MULHER</a:t>
            </a:r>
            <a:endParaRPr lang="pt-BR" sz="2000" dirty="0">
              <a:solidFill>
                <a:schemeClr val="tx2"/>
              </a:solidFill>
              <a:latin typeface="Arial Black" panose="020B0A04020102020204" pitchFamily="34" charset="0"/>
            </a:endParaRP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DEZEMBRO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 Joaquim Duarte Paiva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24 - Francisca Pinheiro Santos</a:t>
            </a:r>
          </a:p>
          <a:p>
            <a:pPr>
              <a:defRPr/>
            </a:pP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28 - Lavinia </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2520</Words>
  <Application>Microsoft Office PowerPoint</Application>
  <PresentationFormat>Papel A4 (210 x 297 mm)</PresentationFormat>
  <Paragraphs>264</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2023-11-25T22:58:15Z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