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094A8-932D-4BF8-9589-AF4238DE768E}" v="21" dt="2023-07-26T16:10:53.897"/>
    <p1510:client id="{0CAA4B7C-03AF-4B67-B06A-27DE419C1A84}" v="15" dt="2023-07-26T18:08:43.412"/>
    <p1510:client id="{63F83E36-136B-499A-946C-958C6B1CC4FB}" v="19" dt="2023-07-26T16:44:00.929"/>
    <p1510:client id="{70BF4EFA-C635-4E02-85A4-EE8AA687EAFE}" v="26" dt="2023-07-26T00:01:13.004"/>
    <p1510:client id="{F4AB2238-DDB0-4FFD-94DF-AB51FB9D311E}" v="15" dt="2023-07-26T17:53:13.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varScale="1">
        <p:scale>
          <a:sx n="103" d="100"/>
          <a:sy n="103" d="100"/>
        </p:scale>
        <p:origin x="1008" y="77"/>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3F83E36-136B-499A-946C-958C6B1CC4FB}"/>
    <pc:docChg chg="undo redo custSel modSld">
      <pc:chgData name="Neemias Informatica Lima" userId="b77af7bd85500281" providerId="LiveId" clId="{63F83E36-136B-499A-946C-958C6B1CC4FB}" dt="2023-07-26T16:52:42.720" v="398" actId="20577"/>
      <pc:docMkLst>
        <pc:docMk/>
      </pc:docMkLst>
      <pc:sldChg chg="addSp delSp modSp mod">
        <pc:chgData name="Neemias Informatica Lima" userId="b77af7bd85500281" providerId="LiveId" clId="{63F83E36-136B-499A-946C-958C6B1CC4FB}" dt="2023-07-26T16:27:45.711" v="59" actId="20577"/>
        <pc:sldMkLst>
          <pc:docMk/>
          <pc:sldMk cId="2232331225" sldId="280"/>
        </pc:sldMkLst>
        <pc:spChg chg="mod">
          <ac:chgData name="Neemias Informatica Lima" userId="b77af7bd85500281" providerId="LiveId" clId="{63F83E36-136B-499A-946C-958C6B1CC4FB}" dt="2023-07-26T16:20:25.153" v="4"/>
          <ac:spMkLst>
            <pc:docMk/>
            <pc:sldMk cId="2232331225" sldId="280"/>
            <ac:spMk id="6" creationId="{00000000-0000-0000-0000-000000000000}"/>
          </ac:spMkLst>
        </pc:spChg>
        <pc:spChg chg="mod">
          <ac:chgData name="Neemias Informatica Lima" userId="b77af7bd85500281" providerId="LiveId" clId="{63F83E36-136B-499A-946C-958C6B1CC4FB}" dt="2023-07-26T16:21:01.827" v="11" actId="20577"/>
          <ac:spMkLst>
            <pc:docMk/>
            <pc:sldMk cId="2232331225" sldId="280"/>
            <ac:spMk id="7" creationId="{00000000-0000-0000-0000-000000000000}"/>
          </ac:spMkLst>
        </pc:spChg>
        <pc:spChg chg="mod">
          <ac:chgData name="Neemias Informatica Lima" userId="b77af7bd85500281" providerId="LiveId" clId="{63F83E36-136B-499A-946C-958C6B1CC4FB}" dt="2023-07-26T16:27:45.711" v="59" actId="20577"/>
          <ac:spMkLst>
            <pc:docMk/>
            <pc:sldMk cId="2232331225" sldId="280"/>
            <ac:spMk id="9" creationId="{00000000-0000-0000-0000-000000000000}"/>
          </ac:spMkLst>
        </pc:spChg>
        <pc:spChg chg="mod">
          <ac:chgData name="Neemias Informatica Lima" userId="b77af7bd85500281" providerId="LiveId" clId="{63F83E36-136B-499A-946C-958C6B1CC4FB}" dt="2023-07-26T16:20:29.904" v="5" actId="20577"/>
          <ac:spMkLst>
            <pc:docMk/>
            <pc:sldMk cId="2232331225" sldId="280"/>
            <ac:spMk id="11" creationId="{00000000-0000-0000-0000-000000000000}"/>
          </ac:spMkLst>
        </pc:spChg>
        <pc:spChg chg="mod">
          <ac:chgData name="Neemias Informatica Lima" userId="b77af7bd85500281" providerId="LiveId" clId="{63F83E36-136B-499A-946C-958C6B1CC4FB}" dt="2023-07-26T16:24:15.651" v="34" actId="20577"/>
          <ac:spMkLst>
            <pc:docMk/>
            <pc:sldMk cId="2232331225" sldId="280"/>
            <ac:spMk id="16" creationId="{00000000-0000-0000-0000-000000000000}"/>
          </ac:spMkLst>
        </pc:spChg>
        <pc:picChg chg="del">
          <ac:chgData name="Neemias Informatica Lima" userId="b77af7bd85500281" providerId="LiveId" clId="{63F83E36-136B-499A-946C-958C6B1CC4FB}" dt="2023-07-26T16:20:55.696" v="6" actId="478"/>
          <ac:picMkLst>
            <pc:docMk/>
            <pc:sldMk cId="2232331225" sldId="280"/>
            <ac:picMk id="3" creationId="{E00D0E42-8B9F-DE00-C4BC-3718F2B63673}"/>
          </ac:picMkLst>
        </pc:picChg>
        <pc:picChg chg="add mod">
          <ac:chgData name="Neemias Informatica Lima" userId="b77af7bd85500281" providerId="LiveId" clId="{63F83E36-136B-499A-946C-958C6B1CC4FB}" dt="2023-07-26T16:25:41.043" v="40" actId="1440"/>
          <ac:picMkLst>
            <pc:docMk/>
            <pc:sldMk cId="2232331225" sldId="280"/>
            <ac:picMk id="8" creationId="{57DE69A7-2848-6740-B1F6-DF4B01C7D6ED}"/>
          </ac:picMkLst>
        </pc:picChg>
      </pc:sldChg>
      <pc:sldChg chg="addSp delSp modSp mod">
        <pc:chgData name="Neemias Informatica Lima" userId="b77af7bd85500281" providerId="LiveId" clId="{63F83E36-136B-499A-946C-958C6B1CC4FB}" dt="2023-07-26T16:31:05.658" v="67"/>
        <pc:sldMkLst>
          <pc:docMk/>
          <pc:sldMk cId="2103443556" sldId="281"/>
        </pc:sldMkLst>
        <pc:spChg chg="mod">
          <ac:chgData name="Neemias Informatica Lima" userId="b77af7bd85500281" providerId="LiveId" clId="{63F83E36-136B-499A-946C-958C6B1CC4FB}" dt="2023-07-26T16:31:05.658" v="67"/>
          <ac:spMkLst>
            <pc:docMk/>
            <pc:sldMk cId="2103443556" sldId="281"/>
            <ac:spMk id="8" creationId="{00000000-0000-0000-0000-000000000000}"/>
          </ac:spMkLst>
        </pc:spChg>
        <pc:spChg chg="add del mod">
          <ac:chgData name="Neemias Informatica Lima" userId="b77af7bd85500281" providerId="LiveId" clId="{63F83E36-136B-499A-946C-958C6B1CC4FB}" dt="2023-07-26T16:25:56.981" v="46" actId="478"/>
          <ac:spMkLst>
            <pc:docMk/>
            <pc:sldMk cId="2103443556" sldId="281"/>
            <ac:spMk id="11" creationId="{00000000-0000-0000-0000-000000000000}"/>
          </ac:spMkLst>
        </pc:spChg>
        <pc:spChg chg="add del mod">
          <ac:chgData name="Neemias Informatica Lima" userId="b77af7bd85500281" providerId="LiveId" clId="{63F83E36-136B-499A-946C-958C6B1CC4FB}" dt="2023-07-26T16:27:29.343" v="58" actId="6549"/>
          <ac:spMkLst>
            <pc:docMk/>
            <pc:sldMk cId="2103443556" sldId="281"/>
            <ac:spMk id="18" creationId="{00000000-0000-0000-0000-000000000000}"/>
          </ac:spMkLst>
        </pc:spChg>
        <pc:picChg chg="add del">
          <ac:chgData name="Neemias Informatica Lima" userId="b77af7bd85500281" providerId="LiveId" clId="{63F83E36-136B-499A-946C-958C6B1CC4FB}" dt="2023-07-26T16:26:05.478" v="47" actId="478"/>
          <ac:picMkLst>
            <pc:docMk/>
            <pc:sldMk cId="2103443556" sldId="281"/>
            <ac:picMk id="2" creationId="{E00D0E42-8B9F-DE00-C4BC-3718F2B63673}"/>
          </ac:picMkLst>
        </pc:picChg>
        <pc:picChg chg="add del mod">
          <ac:chgData name="Neemias Informatica Lima" userId="b77af7bd85500281" providerId="LiveId" clId="{63F83E36-136B-499A-946C-958C6B1CC4FB}" dt="2023-07-26T16:25:56.346" v="45"/>
          <ac:picMkLst>
            <pc:docMk/>
            <pc:sldMk cId="2103443556" sldId="281"/>
            <ac:picMk id="3" creationId="{896BE285-1DBF-080C-593F-F9D3192C16D6}"/>
          </ac:picMkLst>
        </pc:picChg>
        <pc:picChg chg="add mod">
          <ac:chgData name="Neemias Informatica Lima" userId="b77af7bd85500281" providerId="LiveId" clId="{63F83E36-136B-499A-946C-958C6B1CC4FB}" dt="2023-07-26T16:27:16.921" v="55" actId="14100"/>
          <ac:picMkLst>
            <pc:docMk/>
            <pc:sldMk cId="2103443556" sldId="281"/>
            <ac:picMk id="4" creationId="{9E8A1311-58E1-9748-3416-D9948ACEA626}"/>
          </ac:picMkLst>
        </pc:picChg>
      </pc:sldChg>
      <pc:sldChg chg="addSp delSp modSp mod">
        <pc:chgData name="Neemias Informatica Lima" userId="b77af7bd85500281" providerId="LiveId" clId="{63F83E36-136B-499A-946C-958C6B1CC4FB}" dt="2023-07-26T16:42:52.457" v="180"/>
        <pc:sldMkLst>
          <pc:docMk/>
          <pc:sldMk cId="3683219421" sldId="282"/>
        </pc:sldMkLst>
        <pc:spChg chg="del">
          <ac:chgData name="Neemias Informatica Lima" userId="b77af7bd85500281" providerId="LiveId" clId="{63F83E36-136B-499A-946C-958C6B1CC4FB}" dt="2023-07-26T16:42:52.076" v="179" actId="478"/>
          <ac:spMkLst>
            <pc:docMk/>
            <pc:sldMk cId="3683219421" sldId="282"/>
            <ac:spMk id="2" creationId="{A90904FE-64F9-B872-4CDB-ED4D4BD652EE}"/>
          </ac:spMkLst>
        </pc:spChg>
        <pc:spChg chg="del">
          <ac:chgData name="Neemias Informatica Lima" userId="b77af7bd85500281" providerId="LiveId" clId="{63F83E36-136B-499A-946C-958C6B1CC4FB}" dt="2023-07-26T16:42:52.076" v="179" actId="478"/>
          <ac:spMkLst>
            <pc:docMk/>
            <pc:sldMk cId="3683219421" sldId="282"/>
            <ac:spMk id="4" creationId="{8542AA9C-1131-5803-BCEA-23110E7F780F}"/>
          </ac:spMkLst>
        </pc:spChg>
        <pc:spChg chg="add mod">
          <ac:chgData name="Neemias Informatica Lima" userId="b77af7bd85500281" providerId="LiveId" clId="{63F83E36-136B-499A-946C-958C6B1CC4FB}" dt="2023-07-26T16:42:52.457" v="180"/>
          <ac:spMkLst>
            <pc:docMk/>
            <pc:sldMk cId="3683219421" sldId="282"/>
            <ac:spMk id="6" creationId="{410F2504-247C-0A7D-4F81-193327E647BA}"/>
          </ac:spMkLst>
        </pc:spChg>
        <pc:spChg chg="add mod">
          <ac:chgData name="Neemias Informatica Lima" userId="b77af7bd85500281" providerId="LiveId" clId="{63F83E36-136B-499A-946C-958C6B1CC4FB}" dt="2023-07-26T16:42:52.457" v="180"/>
          <ac:spMkLst>
            <pc:docMk/>
            <pc:sldMk cId="3683219421" sldId="282"/>
            <ac:spMk id="7" creationId="{FB295B0A-2A35-857D-2E6B-956D339C76B4}"/>
          </ac:spMkLst>
        </pc:spChg>
        <pc:spChg chg="mod">
          <ac:chgData name="Neemias Informatica Lima" userId="b77af7bd85500281" providerId="LiveId" clId="{63F83E36-136B-499A-946C-958C6B1CC4FB}" dt="2023-07-26T16:39:00.098" v="121" actId="6549"/>
          <ac:spMkLst>
            <pc:docMk/>
            <pc:sldMk cId="3683219421" sldId="282"/>
            <ac:spMk id="12" creationId="{00000000-0000-0000-0000-000000000000}"/>
          </ac:spMkLst>
        </pc:spChg>
        <pc:spChg chg="mod">
          <ac:chgData name="Neemias Informatica Lima" userId="b77af7bd85500281" providerId="LiveId" clId="{63F83E36-136B-499A-946C-958C6B1CC4FB}" dt="2023-07-26T16:31:32.040" v="77"/>
          <ac:spMkLst>
            <pc:docMk/>
            <pc:sldMk cId="3683219421" sldId="282"/>
            <ac:spMk id="14" creationId="{00000000-0000-0000-0000-000000000000}"/>
          </ac:spMkLst>
        </pc:spChg>
        <pc:picChg chg="del">
          <ac:chgData name="Neemias Informatica Lima" userId="b77af7bd85500281" providerId="LiveId" clId="{63F83E36-136B-499A-946C-958C6B1CC4FB}" dt="2023-07-26T16:42:52.076" v="179" actId="478"/>
          <ac:picMkLst>
            <pc:docMk/>
            <pc:sldMk cId="3683219421" sldId="282"/>
            <ac:picMk id="5" creationId="{3F7F33FA-5B05-CF39-D9F1-41B227523931}"/>
          </ac:picMkLst>
        </pc:picChg>
        <pc:picChg chg="add mod">
          <ac:chgData name="Neemias Informatica Lima" userId="b77af7bd85500281" providerId="LiveId" clId="{63F83E36-136B-499A-946C-958C6B1CC4FB}" dt="2023-07-26T16:42:52.457" v="180"/>
          <ac:picMkLst>
            <pc:docMk/>
            <pc:sldMk cId="3683219421" sldId="282"/>
            <ac:picMk id="8" creationId="{682C66E8-F259-4FBE-1742-9F4AB1054108}"/>
          </ac:picMkLst>
        </pc:picChg>
      </pc:sldChg>
      <pc:sldChg chg="addSp delSp modSp mod">
        <pc:chgData name="Neemias Informatica Lima" userId="b77af7bd85500281" providerId="LiveId" clId="{63F83E36-136B-499A-946C-958C6B1CC4FB}" dt="2023-07-26T16:42:57.994" v="182"/>
        <pc:sldMkLst>
          <pc:docMk/>
          <pc:sldMk cId="3902406419" sldId="283"/>
        </pc:sldMkLst>
        <pc:spChg chg="del">
          <ac:chgData name="Neemias Informatica Lima" userId="b77af7bd85500281" providerId="LiveId" clId="{63F83E36-136B-499A-946C-958C6B1CC4FB}" dt="2023-07-26T16:42:57.619" v="181" actId="478"/>
          <ac:spMkLst>
            <pc:docMk/>
            <pc:sldMk cId="3902406419" sldId="283"/>
            <ac:spMk id="2" creationId="{9000F719-5A01-C1F1-8A31-75A016E720FC}"/>
          </ac:spMkLst>
        </pc:spChg>
        <pc:spChg chg="del">
          <ac:chgData name="Neemias Informatica Lima" userId="b77af7bd85500281" providerId="LiveId" clId="{63F83E36-136B-499A-946C-958C6B1CC4FB}" dt="2023-07-26T16:42:57.619" v="181" actId="478"/>
          <ac:spMkLst>
            <pc:docMk/>
            <pc:sldMk cId="3902406419" sldId="283"/>
            <ac:spMk id="3" creationId="{BFE1BFEA-44C3-8535-3902-97D5C49361EE}"/>
          </ac:spMkLst>
        </pc:spChg>
        <pc:spChg chg="add mod">
          <ac:chgData name="Neemias Informatica Lima" userId="b77af7bd85500281" providerId="LiveId" clId="{63F83E36-136B-499A-946C-958C6B1CC4FB}" dt="2023-07-26T16:42:57.994" v="182"/>
          <ac:spMkLst>
            <pc:docMk/>
            <pc:sldMk cId="3902406419" sldId="283"/>
            <ac:spMk id="5" creationId="{BD074D8D-8F88-786D-A20D-F0750219EA72}"/>
          </ac:spMkLst>
        </pc:spChg>
        <pc:spChg chg="add mod">
          <ac:chgData name="Neemias Informatica Lima" userId="b77af7bd85500281" providerId="LiveId" clId="{63F83E36-136B-499A-946C-958C6B1CC4FB}" dt="2023-07-26T16:42:57.994" v="182"/>
          <ac:spMkLst>
            <pc:docMk/>
            <pc:sldMk cId="3902406419" sldId="283"/>
            <ac:spMk id="6" creationId="{5D306F2F-89D9-75CC-F460-B128D8F015B1}"/>
          </ac:spMkLst>
        </pc:spChg>
        <pc:spChg chg="mod">
          <ac:chgData name="Neemias Informatica Lima" userId="b77af7bd85500281" providerId="LiveId" clId="{63F83E36-136B-499A-946C-958C6B1CC4FB}" dt="2023-07-26T16:40:06.537" v="126"/>
          <ac:spMkLst>
            <pc:docMk/>
            <pc:sldMk cId="3902406419" sldId="283"/>
            <ac:spMk id="14" creationId="{00000000-0000-0000-0000-000000000000}"/>
          </ac:spMkLst>
        </pc:spChg>
        <pc:spChg chg="mod">
          <ac:chgData name="Neemias Informatica Lima" userId="b77af7bd85500281" providerId="LiveId" clId="{63F83E36-136B-499A-946C-958C6B1CC4FB}" dt="2023-07-26T16:41:51.080" v="154" actId="207"/>
          <ac:spMkLst>
            <pc:docMk/>
            <pc:sldMk cId="3902406419" sldId="283"/>
            <ac:spMk id="15" creationId="{D5C09FDA-172B-4732-BD2E-A9BBEF8B191B}"/>
          </ac:spMkLst>
        </pc:spChg>
        <pc:picChg chg="del">
          <ac:chgData name="Neemias Informatica Lima" userId="b77af7bd85500281" providerId="LiveId" clId="{63F83E36-136B-499A-946C-958C6B1CC4FB}" dt="2023-07-26T16:42:57.619" v="181" actId="478"/>
          <ac:picMkLst>
            <pc:docMk/>
            <pc:sldMk cId="3902406419" sldId="283"/>
            <ac:picMk id="4" creationId="{71CBA3A8-3D9E-3A41-BF7F-61A19DE8EBAE}"/>
          </ac:picMkLst>
        </pc:picChg>
        <pc:picChg chg="add mod">
          <ac:chgData name="Neemias Informatica Lima" userId="b77af7bd85500281" providerId="LiveId" clId="{63F83E36-136B-499A-946C-958C6B1CC4FB}" dt="2023-07-26T16:42:57.994" v="182"/>
          <ac:picMkLst>
            <pc:docMk/>
            <pc:sldMk cId="3902406419" sldId="283"/>
            <ac:picMk id="7" creationId="{18FDED7E-1C40-1E0B-5A57-D72DAD2508C9}"/>
          </ac:picMkLst>
        </pc:picChg>
      </pc:sldChg>
      <pc:sldChg chg="addSp delSp modSp mod">
        <pc:chgData name="Neemias Informatica Lima" userId="b77af7bd85500281" providerId="LiveId" clId="{63F83E36-136B-499A-946C-958C6B1CC4FB}" dt="2023-07-26T16:46:22.789" v="222" actId="20577"/>
        <pc:sldMkLst>
          <pc:docMk/>
          <pc:sldMk cId="2424059023" sldId="284"/>
        </pc:sldMkLst>
        <pc:spChg chg="del">
          <ac:chgData name="Neemias Informatica Lima" userId="b77af7bd85500281" providerId="LiveId" clId="{63F83E36-136B-499A-946C-958C6B1CC4FB}" dt="2023-07-26T16:43:09.152" v="185" actId="478"/>
          <ac:spMkLst>
            <pc:docMk/>
            <pc:sldMk cId="2424059023" sldId="284"/>
            <ac:spMk id="2" creationId="{A09EB40D-E5D9-8587-4DC2-51DA5713F043}"/>
          </ac:spMkLst>
        </pc:spChg>
        <pc:spChg chg="del">
          <ac:chgData name="Neemias Informatica Lima" userId="b77af7bd85500281" providerId="LiveId" clId="{63F83E36-136B-499A-946C-958C6B1CC4FB}" dt="2023-07-26T16:43:09.152" v="185" actId="478"/>
          <ac:spMkLst>
            <pc:docMk/>
            <pc:sldMk cId="2424059023" sldId="284"/>
            <ac:spMk id="3" creationId="{B91444C1-9307-220B-A3B7-93E8F9D20071}"/>
          </ac:spMkLst>
        </pc:spChg>
        <pc:spChg chg="add del mod">
          <ac:chgData name="Neemias Informatica Lima" userId="b77af7bd85500281" providerId="LiveId" clId="{63F83E36-136B-499A-946C-958C6B1CC4FB}" dt="2023-07-26T16:43:20.136" v="187" actId="478"/>
          <ac:spMkLst>
            <pc:docMk/>
            <pc:sldMk cId="2424059023" sldId="284"/>
            <ac:spMk id="5" creationId="{7252E518-4407-B744-02DC-4C5F72C855A6}"/>
          </ac:spMkLst>
        </pc:spChg>
        <pc:spChg chg="add del mod">
          <ac:chgData name="Neemias Informatica Lima" userId="b77af7bd85500281" providerId="LiveId" clId="{63F83E36-136B-499A-946C-958C6B1CC4FB}" dt="2023-07-26T16:43:20.136" v="187" actId="478"/>
          <ac:spMkLst>
            <pc:docMk/>
            <pc:sldMk cId="2424059023" sldId="284"/>
            <ac:spMk id="6" creationId="{46D809AC-DB17-39B8-CDD1-E2AE28C8040C}"/>
          </ac:spMkLst>
        </pc:spChg>
        <pc:spChg chg="add mod">
          <ac:chgData name="Neemias Informatica Lima" userId="b77af7bd85500281" providerId="LiveId" clId="{63F83E36-136B-499A-946C-958C6B1CC4FB}" dt="2023-07-26T16:43:20.517" v="188"/>
          <ac:spMkLst>
            <pc:docMk/>
            <pc:sldMk cId="2424059023" sldId="284"/>
            <ac:spMk id="8" creationId="{F32C15B0-9060-BF2B-3695-9D8A135CC476}"/>
          </ac:spMkLst>
        </pc:spChg>
        <pc:spChg chg="add mod">
          <ac:chgData name="Neemias Informatica Lima" userId="b77af7bd85500281" providerId="LiveId" clId="{63F83E36-136B-499A-946C-958C6B1CC4FB}" dt="2023-07-26T16:43:20.517" v="188"/>
          <ac:spMkLst>
            <pc:docMk/>
            <pc:sldMk cId="2424059023" sldId="284"/>
            <ac:spMk id="11" creationId="{9C44D6C6-B9E7-855F-BFAF-88A3CBC07029}"/>
          </ac:spMkLst>
        </pc:spChg>
        <pc:spChg chg="mod">
          <ac:chgData name="Neemias Informatica Lima" userId="b77af7bd85500281" providerId="LiveId" clId="{63F83E36-136B-499A-946C-958C6B1CC4FB}" dt="2023-07-26T16:45:04.504" v="207"/>
          <ac:spMkLst>
            <pc:docMk/>
            <pc:sldMk cId="2424059023" sldId="284"/>
            <ac:spMk id="14" creationId="{00000000-0000-0000-0000-000000000000}"/>
          </ac:spMkLst>
        </pc:spChg>
        <pc:spChg chg="mod">
          <ac:chgData name="Neemias Informatica Lima" userId="b77af7bd85500281" providerId="LiveId" clId="{63F83E36-136B-499A-946C-958C6B1CC4FB}" dt="2023-07-26T16:46:22.789" v="222" actId="20577"/>
          <ac:spMkLst>
            <pc:docMk/>
            <pc:sldMk cId="2424059023" sldId="284"/>
            <ac:spMk id="15" creationId="{C3A1BEFC-B9B8-4142-B09F-1F5B330F4265}"/>
          </ac:spMkLst>
        </pc:spChg>
        <pc:picChg chg="del">
          <ac:chgData name="Neemias Informatica Lima" userId="b77af7bd85500281" providerId="LiveId" clId="{63F83E36-136B-499A-946C-958C6B1CC4FB}" dt="2023-07-26T16:43:09.152" v="185" actId="478"/>
          <ac:picMkLst>
            <pc:docMk/>
            <pc:sldMk cId="2424059023" sldId="284"/>
            <ac:picMk id="4" creationId="{0B196D9E-6304-0A06-18AF-4E0719A9E1D0}"/>
          </ac:picMkLst>
        </pc:picChg>
        <pc:picChg chg="add del mod">
          <ac:chgData name="Neemias Informatica Lima" userId="b77af7bd85500281" providerId="LiveId" clId="{63F83E36-136B-499A-946C-958C6B1CC4FB}" dt="2023-07-26T16:43:20.136" v="187" actId="478"/>
          <ac:picMkLst>
            <pc:docMk/>
            <pc:sldMk cId="2424059023" sldId="284"/>
            <ac:picMk id="7" creationId="{F5BFB387-D3CB-30B2-C5AF-793FA6F72C8A}"/>
          </ac:picMkLst>
        </pc:picChg>
        <pc:picChg chg="add mod">
          <ac:chgData name="Neemias Informatica Lima" userId="b77af7bd85500281" providerId="LiveId" clId="{63F83E36-136B-499A-946C-958C6B1CC4FB}" dt="2023-07-26T16:43:20.517" v="188"/>
          <ac:picMkLst>
            <pc:docMk/>
            <pc:sldMk cId="2424059023" sldId="284"/>
            <ac:picMk id="12" creationId="{572A1B1A-8469-A3A9-8BEB-A63CA1F920D0}"/>
          </ac:picMkLst>
        </pc:picChg>
      </pc:sldChg>
      <pc:sldChg chg="addSp delSp modSp mod">
        <pc:chgData name="Neemias Informatica Lima" userId="b77af7bd85500281" providerId="LiveId" clId="{63F83E36-136B-499A-946C-958C6B1CC4FB}" dt="2023-07-26T16:48:23.838" v="273"/>
        <pc:sldMkLst>
          <pc:docMk/>
          <pc:sldMk cId="2241968852" sldId="285"/>
        </pc:sldMkLst>
        <pc:spChg chg="del">
          <ac:chgData name="Neemias Informatica Lima" userId="b77af7bd85500281" providerId="LiveId" clId="{63F83E36-136B-499A-946C-958C6B1CC4FB}" dt="2023-07-26T16:43:30.868" v="191" actId="478"/>
          <ac:spMkLst>
            <pc:docMk/>
            <pc:sldMk cId="2241968852" sldId="285"/>
            <ac:spMk id="2" creationId="{88E970B0-ED68-8B2C-C104-98EDE2807692}"/>
          </ac:spMkLst>
        </pc:spChg>
        <pc:spChg chg="del">
          <ac:chgData name="Neemias Informatica Lima" userId="b77af7bd85500281" providerId="LiveId" clId="{63F83E36-136B-499A-946C-958C6B1CC4FB}" dt="2023-07-26T16:43:30.868" v="191" actId="478"/>
          <ac:spMkLst>
            <pc:docMk/>
            <pc:sldMk cId="2241968852" sldId="285"/>
            <ac:spMk id="3" creationId="{6E0A5BD3-105F-825F-EF1B-72B36E9CCC07}"/>
          </ac:spMkLst>
        </pc:spChg>
        <pc:spChg chg="add mod">
          <ac:chgData name="Neemias Informatica Lima" userId="b77af7bd85500281" providerId="LiveId" clId="{63F83E36-136B-499A-946C-958C6B1CC4FB}" dt="2023-07-26T16:43:31.169" v="192"/>
          <ac:spMkLst>
            <pc:docMk/>
            <pc:sldMk cId="2241968852" sldId="285"/>
            <ac:spMk id="5" creationId="{2CAFBAB3-494C-BBFC-5DEA-60CC80227B44}"/>
          </ac:spMkLst>
        </pc:spChg>
        <pc:spChg chg="add mod">
          <ac:chgData name="Neemias Informatica Lima" userId="b77af7bd85500281" providerId="LiveId" clId="{63F83E36-136B-499A-946C-958C6B1CC4FB}" dt="2023-07-26T16:43:31.169" v="192"/>
          <ac:spMkLst>
            <pc:docMk/>
            <pc:sldMk cId="2241968852" sldId="285"/>
            <ac:spMk id="6" creationId="{33822783-E1F2-CA79-823B-640910977B59}"/>
          </ac:spMkLst>
        </pc:spChg>
        <pc:spChg chg="mod">
          <ac:chgData name="Neemias Informatica Lima" userId="b77af7bd85500281" providerId="LiveId" clId="{63F83E36-136B-499A-946C-958C6B1CC4FB}" dt="2023-07-26T16:47:52.901" v="258"/>
          <ac:spMkLst>
            <pc:docMk/>
            <pc:sldMk cId="2241968852" sldId="285"/>
            <ac:spMk id="14" creationId="{00000000-0000-0000-0000-000000000000}"/>
          </ac:spMkLst>
        </pc:spChg>
        <pc:spChg chg="mod">
          <ac:chgData name="Neemias Informatica Lima" userId="b77af7bd85500281" providerId="LiveId" clId="{63F83E36-136B-499A-946C-958C6B1CC4FB}" dt="2023-07-26T16:48:23.838" v="273"/>
          <ac:spMkLst>
            <pc:docMk/>
            <pc:sldMk cId="2241968852" sldId="285"/>
            <ac:spMk id="15" creationId="{0F091E13-8EAD-4FFB-9473-BC74E5ABDC64}"/>
          </ac:spMkLst>
        </pc:spChg>
        <pc:picChg chg="del">
          <ac:chgData name="Neemias Informatica Lima" userId="b77af7bd85500281" providerId="LiveId" clId="{63F83E36-136B-499A-946C-958C6B1CC4FB}" dt="2023-07-26T16:43:30.868" v="191" actId="478"/>
          <ac:picMkLst>
            <pc:docMk/>
            <pc:sldMk cId="2241968852" sldId="285"/>
            <ac:picMk id="4" creationId="{42107291-FE26-4497-4ED0-094813ED78FD}"/>
          </ac:picMkLst>
        </pc:picChg>
        <pc:picChg chg="add mod">
          <ac:chgData name="Neemias Informatica Lima" userId="b77af7bd85500281" providerId="LiveId" clId="{63F83E36-136B-499A-946C-958C6B1CC4FB}" dt="2023-07-26T16:43:31.169" v="192"/>
          <ac:picMkLst>
            <pc:docMk/>
            <pc:sldMk cId="2241968852" sldId="285"/>
            <ac:picMk id="7" creationId="{3FFD0A76-13CF-39F0-3D82-962DC68DEC6D}"/>
          </ac:picMkLst>
        </pc:picChg>
      </pc:sldChg>
      <pc:sldChg chg="addSp delSp modSp mod">
        <pc:chgData name="Neemias Informatica Lima" userId="b77af7bd85500281" providerId="LiveId" clId="{63F83E36-136B-499A-946C-958C6B1CC4FB}" dt="2023-07-26T16:50:17.999" v="330" actId="20577"/>
        <pc:sldMkLst>
          <pc:docMk/>
          <pc:sldMk cId="1959249856" sldId="286"/>
        </pc:sldMkLst>
        <pc:spChg chg="del">
          <ac:chgData name="Neemias Informatica Lima" userId="b77af7bd85500281" providerId="LiveId" clId="{63F83E36-136B-499A-946C-958C6B1CC4FB}" dt="2023-07-26T16:44:00.484" v="201" actId="478"/>
          <ac:spMkLst>
            <pc:docMk/>
            <pc:sldMk cId="1959249856" sldId="286"/>
            <ac:spMk id="2" creationId="{0A402F21-6E5C-4BEF-FA0E-5EF7D4C042ED}"/>
          </ac:spMkLst>
        </pc:spChg>
        <pc:spChg chg="del">
          <ac:chgData name="Neemias Informatica Lima" userId="b77af7bd85500281" providerId="LiveId" clId="{63F83E36-136B-499A-946C-958C6B1CC4FB}" dt="2023-07-26T16:44:00.484" v="201" actId="478"/>
          <ac:spMkLst>
            <pc:docMk/>
            <pc:sldMk cId="1959249856" sldId="286"/>
            <ac:spMk id="3" creationId="{E0F018E2-EC4F-FE1C-834A-F755E5450A5B}"/>
          </ac:spMkLst>
        </pc:spChg>
        <pc:spChg chg="add mod">
          <ac:chgData name="Neemias Informatica Lima" userId="b77af7bd85500281" providerId="LiveId" clId="{63F83E36-136B-499A-946C-958C6B1CC4FB}" dt="2023-07-26T16:44:00.929" v="202"/>
          <ac:spMkLst>
            <pc:docMk/>
            <pc:sldMk cId="1959249856" sldId="286"/>
            <ac:spMk id="5" creationId="{7922F46D-1A6F-DEB3-DBD5-1820A02BD03F}"/>
          </ac:spMkLst>
        </pc:spChg>
        <pc:spChg chg="add mod">
          <ac:chgData name="Neemias Informatica Lima" userId="b77af7bd85500281" providerId="LiveId" clId="{63F83E36-136B-499A-946C-958C6B1CC4FB}" dt="2023-07-26T16:44:00.929" v="202"/>
          <ac:spMkLst>
            <pc:docMk/>
            <pc:sldMk cId="1959249856" sldId="286"/>
            <ac:spMk id="6" creationId="{5B25098C-41AF-756E-C072-D4CED628464D}"/>
          </ac:spMkLst>
        </pc:spChg>
        <pc:spChg chg="mod">
          <ac:chgData name="Neemias Informatica Lima" userId="b77af7bd85500281" providerId="LiveId" clId="{63F83E36-136B-499A-946C-958C6B1CC4FB}" dt="2023-07-26T16:49:34.685" v="308"/>
          <ac:spMkLst>
            <pc:docMk/>
            <pc:sldMk cId="1959249856" sldId="286"/>
            <ac:spMk id="14" creationId="{00000000-0000-0000-0000-000000000000}"/>
          </ac:spMkLst>
        </pc:spChg>
        <pc:spChg chg="mod">
          <ac:chgData name="Neemias Informatica Lima" userId="b77af7bd85500281" providerId="LiveId" clId="{63F83E36-136B-499A-946C-958C6B1CC4FB}" dt="2023-07-26T16:50:17.999" v="330" actId="20577"/>
          <ac:spMkLst>
            <pc:docMk/>
            <pc:sldMk cId="1959249856" sldId="286"/>
            <ac:spMk id="15" creationId="{863BB09B-C8C1-4354-BC51-D930C951E507}"/>
          </ac:spMkLst>
        </pc:spChg>
        <pc:picChg chg="del">
          <ac:chgData name="Neemias Informatica Lima" userId="b77af7bd85500281" providerId="LiveId" clId="{63F83E36-136B-499A-946C-958C6B1CC4FB}" dt="2023-07-26T16:44:00.484" v="201" actId="478"/>
          <ac:picMkLst>
            <pc:docMk/>
            <pc:sldMk cId="1959249856" sldId="286"/>
            <ac:picMk id="4" creationId="{0AED80C8-C641-7FBC-D944-934D1567DADE}"/>
          </ac:picMkLst>
        </pc:picChg>
        <pc:picChg chg="add mod">
          <ac:chgData name="Neemias Informatica Lima" userId="b77af7bd85500281" providerId="LiveId" clId="{63F83E36-136B-499A-946C-958C6B1CC4FB}" dt="2023-07-26T16:44:00.929" v="202"/>
          <ac:picMkLst>
            <pc:docMk/>
            <pc:sldMk cId="1959249856" sldId="286"/>
            <ac:picMk id="7" creationId="{B4760752-CAF5-03AE-12EC-AFE9B0E88357}"/>
          </ac:picMkLst>
        </pc:picChg>
      </pc:sldChg>
      <pc:sldChg chg="addSp delSp modSp mod">
        <pc:chgData name="Neemias Informatica Lima" userId="b77af7bd85500281" providerId="LiveId" clId="{63F83E36-136B-499A-946C-958C6B1CC4FB}" dt="2023-07-26T16:52:42.720" v="398" actId="20577"/>
        <pc:sldMkLst>
          <pc:docMk/>
          <pc:sldMk cId="2857006406" sldId="287"/>
        </pc:sldMkLst>
        <pc:spChg chg="del">
          <ac:chgData name="Neemias Informatica Lima" userId="b77af7bd85500281" providerId="LiveId" clId="{63F83E36-136B-499A-946C-958C6B1CC4FB}" dt="2023-07-26T16:43:43.644" v="195" actId="478"/>
          <ac:spMkLst>
            <pc:docMk/>
            <pc:sldMk cId="2857006406" sldId="287"/>
            <ac:spMk id="2" creationId="{1E8DE22B-389A-220F-54B3-3FAF4A8AA4FA}"/>
          </ac:spMkLst>
        </pc:spChg>
        <pc:spChg chg="del">
          <ac:chgData name="Neemias Informatica Lima" userId="b77af7bd85500281" providerId="LiveId" clId="{63F83E36-136B-499A-946C-958C6B1CC4FB}" dt="2023-07-26T16:43:43.644" v="195" actId="478"/>
          <ac:spMkLst>
            <pc:docMk/>
            <pc:sldMk cId="2857006406" sldId="287"/>
            <ac:spMk id="3" creationId="{2E8B2BA2-4434-21D9-901A-1F93A9E261BE}"/>
          </ac:spMkLst>
        </pc:spChg>
        <pc:spChg chg="add mod">
          <ac:chgData name="Neemias Informatica Lima" userId="b77af7bd85500281" providerId="LiveId" clId="{63F83E36-136B-499A-946C-958C6B1CC4FB}" dt="2023-07-26T16:43:44.009" v="196"/>
          <ac:spMkLst>
            <pc:docMk/>
            <pc:sldMk cId="2857006406" sldId="287"/>
            <ac:spMk id="5" creationId="{DA0C34AA-9891-BE5C-D710-E947EF673265}"/>
          </ac:spMkLst>
        </pc:spChg>
        <pc:spChg chg="add mod">
          <ac:chgData name="Neemias Informatica Lima" userId="b77af7bd85500281" providerId="LiveId" clId="{63F83E36-136B-499A-946C-958C6B1CC4FB}" dt="2023-07-26T16:43:44.009" v="196"/>
          <ac:spMkLst>
            <pc:docMk/>
            <pc:sldMk cId="2857006406" sldId="287"/>
            <ac:spMk id="6" creationId="{CB4B54B1-3AF8-2E0A-3966-4845D91DB5F5}"/>
          </ac:spMkLst>
        </pc:spChg>
        <pc:spChg chg="mod">
          <ac:chgData name="Neemias Informatica Lima" userId="b77af7bd85500281" providerId="LiveId" clId="{63F83E36-136B-499A-946C-958C6B1CC4FB}" dt="2023-07-26T16:52:42.720" v="398" actId="20577"/>
          <ac:spMkLst>
            <pc:docMk/>
            <pc:sldMk cId="2857006406" sldId="287"/>
            <ac:spMk id="16" creationId="{28D68641-D640-4BD7-9D5B-B3803DCCF9B3}"/>
          </ac:spMkLst>
        </pc:spChg>
        <pc:picChg chg="del">
          <ac:chgData name="Neemias Informatica Lima" userId="b77af7bd85500281" providerId="LiveId" clId="{63F83E36-136B-499A-946C-958C6B1CC4FB}" dt="2023-07-26T16:43:43.644" v="195" actId="478"/>
          <ac:picMkLst>
            <pc:docMk/>
            <pc:sldMk cId="2857006406" sldId="287"/>
            <ac:picMk id="4" creationId="{EFF1346D-B7E7-A8F5-BFB4-C6858576D12E}"/>
          </ac:picMkLst>
        </pc:picChg>
        <pc:picChg chg="add mod">
          <ac:chgData name="Neemias Informatica Lima" userId="b77af7bd85500281" providerId="LiveId" clId="{63F83E36-136B-499A-946C-958C6B1CC4FB}" dt="2023-07-26T16:43:44.009" v="196"/>
          <ac:picMkLst>
            <pc:docMk/>
            <pc:sldMk cId="2857006406" sldId="287"/>
            <ac:picMk id="7" creationId="{A86564CC-2062-5BC8-E3CF-543B80053680}"/>
          </ac:picMkLst>
        </pc:picChg>
      </pc:sldChg>
      <pc:sldChg chg="modSp mod">
        <pc:chgData name="Neemias Informatica Lima" userId="b77af7bd85500281" providerId="LiveId" clId="{63F83E36-136B-499A-946C-958C6B1CC4FB}" dt="2023-07-26T16:36:03.324" v="84" actId="6549"/>
        <pc:sldMkLst>
          <pc:docMk/>
          <pc:sldMk cId="2630436816" sldId="288"/>
        </pc:sldMkLst>
        <pc:spChg chg="mod">
          <ac:chgData name="Neemias Informatica Lima" userId="b77af7bd85500281" providerId="LiveId" clId="{63F83E36-136B-499A-946C-958C6B1CC4FB}" dt="2023-07-26T16:29:05.863" v="61" actId="20577"/>
          <ac:spMkLst>
            <pc:docMk/>
            <pc:sldMk cId="2630436816" sldId="288"/>
            <ac:spMk id="2" creationId="{B2DBFDF4-96AF-72E1-6077-DC65A403A28C}"/>
          </ac:spMkLst>
        </pc:spChg>
        <pc:spChg chg="mod">
          <ac:chgData name="Neemias Informatica Lima" userId="b77af7bd85500281" providerId="LiveId" clId="{63F83E36-136B-499A-946C-958C6B1CC4FB}" dt="2023-07-26T16:29:23.872" v="62"/>
          <ac:spMkLst>
            <pc:docMk/>
            <pc:sldMk cId="2630436816" sldId="288"/>
            <ac:spMk id="3" creationId="{DD8BC2E5-6B5E-7D62-C6BD-C6B9C7CC2C93}"/>
          </ac:spMkLst>
        </pc:spChg>
        <pc:spChg chg="mod">
          <ac:chgData name="Neemias Informatica Lima" userId="b77af7bd85500281" providerId="LiveId" clId="{63F83E36-136B-499A-946C-958C6B1CC4FB}" dt="2023-07-26T16:36:03.324" v="84" actId="6549"/>
          <ac:spMkLst>
            <pc:docMk/>
            <pc:sldMk cId="2630436816" sldId="288"/>
            <ac:spMk id="13" creationId="{00000000-0000-0000-0000-000000000000}"/>
          </ac:spMkLst>
        </pc:spChg>
        <pc:spChg chg="mod">
          <ac:chgData name="Neemias Informatica Lima" userId="b77af7bd85500281" providerId="LiveId" clId="{63F83E36-136B-499A-946C-958C6B1CC4FB}" dt="2023-07-26T16:31:25.548" v="74"/>
          <ac:spMkLst>
            <pc:docMk/>
            <pc:sldMk cId="2630436816" sldId="288"/>
            <ac:spMk id="14" creationId="{00000000-0000-0000-0000-000000000000}"/>
          </ac:spMkLst>
        </pc:spChg>
      </pc:sldChg>
      <pc:sldChg chg="addSp delSp modSp mod">
        <pc:chgData name="Neemias Informatica Lima" userId="b77af7bd85500281" providerId="LiveId" clId="{63F83E36-136B-499A-946C-958C6B1CC4FB}" dt="2023-07-26T16:43:03.766" v="184"/>
        <pc:sldMkLst>
          <pc:docMk/>
          <pc:sldMk cId="3032827026" sldId="289"/>
        </pc:sldMkLst>
        <pc:spChg chg="del">
          <ac:chgData name="Neemias Informatica Lima" userId="b77af7bd85500281" providerId="LiveId" clId="{63F83E36-136B-499A-946C-958C6B1CC4FB}" dt="2023-07-26T16:43:03.232" v="183" actId="478"/>
          <ac:spMkLst>
            <pc:docMk/>
            <pc:sldMk cId="3032827026" sldId="289"/>
            <ac:spMk id="2" creationId="{FE4E2BDF-F109-10E4-6236-96A0A9AC2885}"/>
          </ac:spMkLst>
        </pc:spChg>
        <pc:spChg chg="del">
          <ac:chgData name="Neemias Informatica Lima" userId="b77af7bd85500281" providerId="LiveId" clId="{63F83E36-136B-499A-946C-958C6B1CC4FB}" dt="2023-07-26T16:43:03.232" v="183" actId="478"/>
          <ac:spMkLst>
            <pc:docMk/>
            <pc:sldMk cId="3032827026" sldId="289"/>
            <ac:spMk id="3" creationId="{0BAF4130-9F84-D237-EBBA-D979D8AB1936}"/>
          </ac:spMkLst>
        </pc:spChg>
        <pc:spChg chg="add mod">
          <ac:chgData name="Neemias Informatica Lima" userId="b77af7bd85500281" providerId="LiveId" clId="{63F83E36-136B-499A-946C-958C6B1CC4FB}" dt="2023-07-26T16:43:03.766" v="184"/>
          <ac:spMkLst>
            <pc:docMk/>
            <pc:sldMk cId="3032827026" sldId="289"/>
            <ac:spMk id="5" creationId="{5261C79E-15C2-5F75-C375-B7C7889A38EA}"/>
          </ac:spMkLst>
        </pc:spChg>
        <pc:spChg chg="add mod">
          <ac:chgData name="Neemias Informatica Lima" userId="b77af7bd85500281" providerId="LiveId" clId="{63F83E36-136B-499A-946C-958C6B1CC4FB}" dt="2023-07-26T16:43:03.766" v="184"/>
          <ac:spMkLst>
            <pc:docMk/>
            <pc:sldMk cId="3032827026" sldId="289"/>
            <ac:spMk id="6" creationId="{DA4E34B3-D1D8-0E8D-8360-38F781A459F3}"/>
          </ac:spMkLst>
        </pc:spChg>
        <pc:spChg chg="mod">
          <ac:chgData name="Neemias Informatica Lima" userId="b77af7bd85500281" providerId="LiveId" clId="{63F83E36-136B-499A-946C-958C6B1CC4FB}" dt="2023-07-26T16:42:36.098" v="178" actId="313"/>
          <ac:spMkLst>
            <pc:docMk/>
            <pc:sldMk cId="3032827026" sldId="289"/>
            <ac:spMk id="12" creationId="{A64B78EF-EDA8-421A-88C9-45544BBCA9D1}"/>
          </ac:spMkLst>
        </pc:spChg>
        <pc:spChg chg="mod">
          <ac:chgData name="Neemias Informatica Lima" userId="b77af7bd85500281" providerId="LiveId" clId="{63F83E36-136B-499A-946C-958C6B1CC4FB}" dt="2023-07-26T16:40:10.492" v="129"/>
          <ac:spMkLst>
            <pc:docMk/>
            <pc:sldMk cId="3032827026" sldId="289"/>
            <ac:spMk id="14" creationId="{00000000-0000-0000-0000-000000000000}"/>
          </ac:spMkLst>
        </pc:spChg>
        <pc:picChg chg="del">
          <ac:chgData name="Neemias Informatica Lima" userId="b77af7bd85500281" providerId="LiveId" clId="{63F83E36-136B-499A-946C-958C6B1CC4FB}" dt="2023-07-26T16:43:03.232" v="183" actId="478"/>
          <ac:picMkLst>
            <pc:docMk/>
            <pc:sldMk cId="3032827026" sldId="289"/>
            <ac:picMk id="4" creationId="{AFF6627B-9755-5EB9-6118-EFE8F3E435A0}"/>
          </ac:picMkLst>
        </pc:picChg>
        <pc:picChg chg="add mod">
          <ac:chgData name="Neemias Informatica Lima" userId="b77af7bd85500281" providerId="LiveId" clId="{63F83E36-136B-499A-946C-958C6B1CC4FB}" dt="2023-07-26T16:43:03.766" v="184"/>
          <ac:picMkLst>
            <pc:docMk/>
            <pc:sldMk cId="3032827026" sldId="289"/>
            <ac:picMk id="7" creationId="{483E0E3C-63CE-9138-A01C-1EDC34E7F42E}"/>
          </ac:picMkLst>
        </pc:picChg>
      </pc:sldChg>
      <pc:sldChg chg="addSp delSp modSp mod">
        <pc:chgData name="Neemias Informatica Lima" userId="b77af7bd85500281" providerId="LiveId" clId="{63F83E36-136B-499A-946C-958C6B1CC4FB}" dt="2023-07-26T16:47:37.567" v="255" actId="6549"/>
        <pc:sldMkLst>
          <pc:docMk/>
          <pc:sldMk cId="3772032319" sldId="290"/>
        </pc:sldMkLst>
        <pc:spChg chg="del">
          <ac:chgData name="Neemias Informatica Lima" userId="b77af7bd85500281" providerId="LiveId" clId="{63F83E36-136B-499A-946C-958C6B1CC4FB}" dt="2023-07-26T16:43:25.144" v="189" actId="478"/>
          <ac:spMkLst>
            <pc:docMk/>
            <pc:sldMk cId="3772032319" sldId="290"/>
            <ac:spMk id="2" creationId="{FDB7FD21-8963-299F-FD0E-CCDCD0712058}"/>
          </ac:spMkLst>
        </pc:spChg>
        <pc:spChg chg="del">
          <ac:chgData name="Neemias Informatica Lima" userId="b77af7bd85500281" providerId="LiveId" clId="{63F83E36-136B-499A-946C-958C6B1CC4FB}" dt="2023-07-26T16:43:25.144" v="189" actId="478"/>
          <ac:spMkLst>
            <pc:docMk/>
            <pc:sldMk cId="3772032319" sldId="290"/>
            <ac:spMk id="3" creationId="{078A768A-0E8C-C2C1-3A91-C3B4E44E7D73}"/>
          </ac:spMkLst>
        </pc:spChg>
        <pc:spChg chg="add mod">
          <ac:chgData name="Neemias Informatica Lima" userId="b77af7bd85500281" providerId="LiveId" clId="{63F83E36-136B-499A-946C-958C6B1CC4FB}" dt="2023-07-26T16:43:25.461" v="190"/>
          <ac:spMkLst>
            <pc:docMk/>
            <pc:sldMk cId="3772032319" sldId="290"/>
            <ac:spMk id="5" creationId="{A0A33FB6-329C-7632-2B30-C7A0633BEC96}"/>
          </ac:spMkLst>
        </pc:spChg>
        <pc:spChg chg="add mod">
          <ac:chgData name="Neemias Informatica Lima" userId="b77af7bd85500281" providerId="LiveId" clId="{63F83E36-136B-499A-946C-958C6B1CC4FB}" dt="2023-07-26T16:43:25.461" v="190"/>
          <ac:spMkLst>
            <pc:docMk/>
            <pc:sldMk cId="3772032319" sldId="290"/>
            <ac:spMk id="6" creationId="{F2C45AFB-432F-22AE-9ECF-ADC3B32EFB13}"/>
          </ac:spMkLst>
        </pc:spChg>
        <pc:spChg chg="mod">
          <ac:chgData name="Neemias Informatica Lima" userId="b77af7bd85500281" providerId="LiveId" clId="{63F83E36-136B-499A-946C-958C6B1CC4FB}" dt="2023-07-26T16:47:37.567" v="255" actId="6549"/>
          <ac:spMkLst>
            <pc:docMk/>
            <pc:sldMk cId="3772032319" sldId="290"/>
            <ac:spMk id="12" creationId="{8D5A143D-15FB-4DFE-B0EC-FEEB77A92B2C}"/>
          </ac:spMkLst>
        </pc:spChg>
        <pc:spChg chg="mod">
          <ac:chgData name="Neemias Informatica Lima" userId="b77af7bd85500281" providerId="LiveId" clId="{63F83E36-136B-499A-946C-958C6B1CC4FB}" dt="2023-07-26T16:45:23.801" v="212"/>
          <ac:spMkLst>
            <pc:docMk/>
            <pc:sldMk cId="3772032319" sldId="290"/>
            <ac:spMk id="14" creationId="{00000000-0000-0000-0000-000000000000}"/>
          </ac:spMkLst>
        </pc:spChg>
        <pc:picChg chg="del">
          <ac:chgData name="Neemias Informatica Lima" userId="b77af7bd85500281" providerId="LiveId" clId="{63F83E36-136B-499A-946C-958C6B1CC4FB}" dt="2023-07-26T16:43:25.144" v="189" actId="478"/>
          <ac:picMkLst>
            <pc:docMk/>
            <pc:sldMk cId="3772032319" sldId="290"/>
            <ac:picMk id="4" creationId="{06496379-D23E-2947-80DE-B630756F9DB5}"/>
          </ac:picMkLst>
        </pc:picChg>
        <pc:picChg chg="add mod">
          <ac:chgData name="Neemias Informatica Lima" userId="b77af7bd85500281" providerId="LiveId" clId="{63F83E36-136B-499A-946C-958C6B1CC4FB}" dt="2023-07-26T16:43:25.461" v="190"/>
          <ac:picMkLst>
            <pc:docMk/>
            <pc:sldMk cId="3772032319" sldId="290"/>
            <ac:picMk id="7" creationId="{8E075B9D-7067-A8F1-DD2C-515A59057E8D}"/>
          </ac:picMkLst>
        </pc:picChg>
      </pc:sldChg>
      <pc:sldChg chg="addSp delSp modSp mod">
        <pc:chgData name="Neemias Informatica Lima" userId="b77af7bd85500281" providerId="LiveId" clId="{63F83E36-136B-499A-946C-958C6B1CC4FB}" dt="2023-07-26T16:49:13.452" v="303" actId="6549"/>
        <pc:sldMkLst>
          <pc:docMk/>
          <pc:sldMk cId="1768216317" sldId="291"/>
        </pc:sldMkLst>
        <pc:spChg chg="del">
          <ac:chgData name="Neemias Informatica Lima" userId="b77af7bd85500281" providerId="LiveId" clId="{63F83E36-136B-499A-946C-958C6B1CC4FB}" dt="2023-07-26T16:43:35.599" v="193" actId="478"/>
          <ac:spMkLst>
            <pc:docMk/>
            <pc:sldMk cId="1768216317" sldId="291"/>
            <ac:spMk id="2" creationId="{44DA53E3-00AA-72D8-EE4F-211A1C9E98BB}"/>
          </ac:spMkLst>
        </pc:spChg>
        <pc:spChg chg="del">
          <ac:chgData name="Neemias Informatica Lima" userId="b77af7bd85500281" providerId="LiveId" clId="{63F83E36-136B-499A-946C-958C6B1CC4FB}" dt="2023-07-26T16:43:35.599" v="193" actId="478"/>
          <ac:spMkLst>
            <pc:docMk/>
            <pc:sldMk cId="1768216317" sldId="291"/>
            <ac:spMk id="3" creationId="{A0848657-A8BC-25DD-34AB-A9409B934631}"/>
          </ac:spMkLst>
        </pc:spChg>
        <pc:spChg chg="add mod">
          <ac:chgData name="Neemias Informatica Lima" userId="b77af7bd85500281" providerId="LiveId" clId="{63F83E36-136B-499A-946C-958C6B1CC4FB}" dt="2023-07-26T16:43:36.373" v="194"/>
          <ac:spMkLst>
            <pc:docMk/>
            <pc:sldMk cId="1768216317" sldId="291"/>
            <ac:spMk id="5" creationId="{F22479E3-CE25-C54B-6B52-C3CA71BEFD6B}"/>
          </ac:spMkLst>
        </pc:spChg>
        <pc:spChg chg="add mod">
          <ac:chgData name="Neemias Informatica Lima" userId="b77af7bd85500281" providerId="LiveId" clId="{63F83E36-136B-499A-946C-958C6B1CC4FB}" dt="2023-07-26T16:43:36.373" v="194"/>
          <ac:spMkLst>
            <pc:docMk/>
            <pc:sldMk cId="1768216317" sldId="291"/>
            <ac:spMk id="6" creationId="{77750F1F-96B7-EF35-BE10-0224D385B1AE}"/>
          </ac:spMkLst>
        </pc:spChg>
        <pc:spChg chg="mod">
          <ac:chgData name="Neemias Informatica Lima" userId="b77af7bd85500281" providerId="LiveId" clId="{63F83E36-136B-499A-946C-958C6B1CC4FB}" dt="2023-07-26T16:49:13.452" v="303" actId="6549"/>
          <ac:spMkLst>
            <pc:docMk/>
            <pc:sldMk cId="1768216317" sldId="291"/>
            <ac:spMk id="12" creationId="{FD5EC092-AC81-4728-9A45-4C4BB5B95C65}"/>
          </ac:spMkLst>
        </pc:spChg>
        <pc:spChg chg="mod">
          <ac:chgData name="Neemias Informatica Lima" userId="b77af7bd85500281" providerId="LiveId" clId="{63F83E36-136B-499A-946C-958C6B1CC4FB}" dt="2023-07-26T16:47:57.977" v="261"/>
          <ac:spMkLst>
            <pc:docMk/>
            <pc:sldMk cId="1768216317" sldId="291"/>
            <ac:spMk id="14" creationId="{00000000-0000-0000-0000-000000000000}"/>
          </ac:spMkLst>
        </pc:spChg>
        <pc:picChg chg="del">
          <ac:chgData name="Neemias Informatica Lima" userId="b77af7bd85500281" providerId="LiveId" clId="{63F83E36-136B-499A-946C-958C6B1CC4FB}" dt="2023-07-26T16:43:35.599" v="193" actId="478"/>
          <ac:picMkLst>
            <pc:docMk/>
            <pc:sldMk cId="1768216317" sldId="291"/>
            <ac:picMk id="4" creationId="{0C1806C6-45FA-8AA1-8F30-BCE493B916DE}"/>
          </ac:picMkLst>
        </pc:picChg>
        <pc:picChg chg="add mod">
          <ac:chgData name="Neemias Informatica Lima" userId="b77af7bd85500281" providerId="LiveId" clId="{63F83E36-136B-499A-946C-958C6B1CC4FB}" dt="2023-07-26T16:43:36.373" v="194"/>
          <ac:picMkLst>
            <pc:docMk/>
            <pc:sldMk cId="1768216317" sldId="291"/>
            <ac:picMk id="7" creationId="{83F2E7C0-D8A1-45CC-2D1F-20B7B3996BBD}"/>
          </ac:picMkLst>
        </pc:picChg>
      </pc:sldChg>
      <pc:sldChg chg="addSp delSp modSp mod">
        <pc:chgData name="Neemias Informatica Lima" userId="b77af7bd85500281" providerId="LiveId" clId="{63F83E36-136B-499A-946C-958C6B1CC4FB}" dt="2023-07-26T16:51:20.833" v="360" actId="6549"/>
        <pc:sldMkLst>
          <pc:docMk/>
          <pc:sldMk cId="3757265641" sldId="292"/>
        </pc:sldMkLst>
        <pc:spChg chg="del">
          <ac:chgData name="Neemias Informatica Lima" userId="b77af7bd85500281" providerId="LiveId" clId="{63F83E36-136B-499A-946C-958C6B1CC4FB}" dt="2023-07-26T16:43:55.227" v="199" actId="478"/>
          <ac:spMkLst>
            <pc:docMk/>
            <pc:sldMk cId="3757265641" sldId="292"/>
            <ac:spMk id="2" creationId="{CFB58F06-C958-042D-7DBC-7CFF09DE3D73}"/>
          </ac:spMkLst>
        </pc:spChg>
        <pc:spChg chg="del">
          <ac:chgData name="Neemias Informatica Lima" userId="b77af7bd85500281" providerId="LiveId" clId="{63F83E36-136B-499A-946C-958C6B1CC4FB}" dt="2023-07-26T16:43:55.227" v="199" actId="478"/>
          <ac:spMkLst>
            <pc:docMk/>
            <pc:sldMk cId="3757265641" sldId="292"/>
            <ac:spMk id="3" creationId="{0610BAC7-5F28-2AA9-2BA2-49C4BA97122F}"/>
          </ac:spMkLst>
        </pc:spChg>
        <pc:spChg chg="add mod">
          <ac:chgData name="Neemias Informatica Lima" userId="b77af7bd85500281" providerId="LiveId" clId="{63F83E36-136B-499A-946C-958C6B1CC4FB}" dt="2023-07-26T16:43:55.609" v="200"/>
          <ac:spMkLst>
            <pc:docMk/>
            <pc:sldMk cId="3757265641" sldId="292"/>
            <ac:spMk id="5" creationId="{6F9FF058-E979-DDD1-47AF-7160FB6670B1}"/>
          </ac:spMkLst>
        </pc:spChg>
        <pc:spChg chg="add mod">
          <ac:chgData name="Neemias Informatica Lima" userId="b77af7bd85500281" providerId="LiveId" clId="{63F83E36-136B-499A-946C-958C6B1CC4FB}" dt="2023-07-26T16:43:55.609" v="200"/>
          <ac:spMkLst>
            <pc:docMk/>
            <pc:sldMk cId="3757265641" sldId="292"/>
            <ac:spMk id="6" creationId="{12FB2A76-82AF-B7BB-8D53-F142EC8D81A2}"/>
          </ac:spMkLst>
        </pc:spChg>
        <pc:spChg chg="mod">
          <ac:chgData name="Neemias Informatica Lima" userId="b77af7bd85500281" providerId="LiveId" clId="{63F83E36-136B-499A-946C-958C6B1CC4FB}" dt="2023-07-26T16:51:20.833" v="360" actId="6549"/>
          <ac:spMkLst>
            <pc:docMk/>
            <pc:sldMk cId="3757265641" sldId="292"/>
            <ac:spMk id="12" creationId="{1EC42BAA-B890-43DD-B4F0-9AB5685AF2FE}"/>
          </ac:spMkLst>
        </pc:spChg>
        <pc:spChg chg="mod">
          <ac:chgData name="Neemias Informatica Lima" userId="b77af7bd85500281" providerId="LiveId" clId="{63F83E36-136B-499A-946C-958C6B1CC4FB}" dt="2023-07-26T16:49:44.909" v="313"/>
          <ac:spMkLst>
            <pc:docMk/>
            <pc:sldMk cId="3757265641" sldId="292"/>
            <ac:spMk id="14" creationId="{00000000-0000-0000-0000-000000000000}"/>
          </ac:spMkLst>
        </pc:spChg>
        <pc:picChg chg="del">
          <ac:chgData name="Neemias Informatica Lima" userId="b77af7bd85500281" providerId="LiveId" clId="{63F83E36-136B-499A-946C-958C6B1CC4FB}" dt="2023-07-26T16:43:55.227" v="199" actId="478"/>
          <ac:picMkLst>
            <pc:docMk/>
            <pc:sldMk cId="3757265641" sldId="292"/>
            <ac:picMk id="4" creationId="{D88E035A-5A86-8F27-A52F-B26B2E7464FD}"/>
          </ac:picMkLst>
        </pc:picChg>
        <pc:picChg chg="add mod">
          <ac:chgData name="Neemias Informatica Lima" userId="b77af7bd85500281" providerId="LiveId" clId="{63F83E36-136B-499A-946C-958C6B1CC4FB}" dt="2023-07-26T16:43:55.609" v="200"/>
          <ac:picMkLst>
            <pc:docMk/>
            <pc:sldMk cId="3757265641" sldId="292"/>
            <ac:picMk id="7" creationId="{46E1C0F7-2DD9-A110-568C-1AA51E479361}"/>
          </ac:picMkLst>
        </pc:picChg>
      </pc:sldChg>
      <pc:sldChg chg="addSp delSp modSp mod">
        <pc:chgData name="Neemias Informatica Lima" userId="b77af7bd85500281" providerId="LiveId" clId="{63F83E36-136B-499A-946C-958C6B1CC4FB}" dt="2023-07-26T16:52:21.851" v="391" actId="6549"/>
        <pc:sldMkLst>
          <pc:docMk/>
          <pc:sldMk cId="3114938747" sldId="293"/>
        </pc:sldMkLst>
        <pc:spChg chg="del">
          <ac:chgData name="Neemias Informatica Lima" userId="b77af7bd85500281" providerId="LiveId" clId="{63F83E36-136B-499A-946C-958C6B1CC4FB}" dt="2023-07-26T16:43:49.460" v="197" actId="478"/>
          <ac:spMkLst>
            <pc:docMk/>
            <pc:sldMk cId="3114938747" sldId="293"/>
            <ac:spMk id="2" creationId="{A43BBF43-EAAC-F4C6-AC04-B886DD5D3640}"/>
          </ac:spMkLst>
        </pc:spChg>
        <pc:spChg chg="del">
          <ac:chgData name="Neemias Informatica Lima" userId="b77af7bd85500281" providerId="LiveId" clId="{63F83E36-136B-499A-946C-958C6B1CC4FB}" dt="2023-07-26T16:43:49.460" v="197" actId="478"/>
          <ac:spMkLst>
            <pc:docMk/>
            <pc:sldMk cId="3114938747" sldId="293"/>
            <ac:spMk id="3" creationId="{A1FBD531-C6E6-0117-6ECE-55FEAD375656}"/>
          </ac:spMkLst>
        </pc:spChg>
        <pc:spChg chg="add mod">
          <ac:chgData name="Neemias Informatica Lima" userId="b77af7bd85500281" providerId="LiveId" clId="{63F83E36-136B-499A-946C-958C6B1CC4FB}" dt="2023-07-26T16:43:49.745" v="198"/>
          <ac:spMkLst>
            <pc:docMk/>
            <pc:sldMk cId="3114938747" sldId="293"/>
            <ac:spMk id="5" creationId="{7DD4C4FB-2A7D-395D-836D-293DC40A987D}"/>
          </ac:spMkLst>
        </pc:spChg>
        <pc:spChg chg="add mod">
          <ac:chgData name="Neemias Informatica Lima" userId="b77af7bd85500281" providerId="LiveId" clId="{63F83E36-136B-499A-946C-958C6B1CC4FB}" dt="2023-07-26T16:43:49.745" v="198"/>
          <ac:spMkLst>
            <pc:docMk/>
            <pc:sldMk cId="3114938747" sldId="293"/>
            <ac:spMk id="6" creationId="{FDED5079-90E2-F40B-C762-E46C20B157AA}"/>
          </ac:spMkLst>
        </pc:spChg>
        <pc:spChg chg="mod">
          <ac:chgData name="Neemias Informatica Lima" userId="b77af7bd85500281" providerId="LiveId" clId="{63F83E36-136B-499A-946C-958C6B1CC4FB}" dt="2023-07-26T16:52:21.851" v="391" actId="6549"/>
          <ac:spMkLst>
            <pc:docMk/>
            <pc:sldMk cId="3114938747" sldId="293"/>
            <ac:spMk id="16" creationId="{CFC8B9D9-C6ED-4706-A104-65D118A5B7F9}"/>
          </ac:spMkLst>
        </pc:spChg>
        <pc:picChg chg="del">
          <ac:chgData name="Neemias Informatica Lima" userId="b77af7bd85500281" providerId="LiveId" clId="{63F83E36-136B-499A-946C-958C6B1CC4FB}" dt="2023-07-26T16:43:49.460" v="197" actId="478"/>
          <ac:picMkLst>
            <pc:docMk/>
            <pc:sldMk cId="3114938747" sldId="293"/>
            <ac:picMk id="4" creationId="{899329AA-07E2-ADBD-96E1-ABA0D2463E23}"/>
          </ac:picMkLst>
        </pc:picChg>
        <pc:picChg chg="add mod">
          <ac:chgData name="Neemias Informatica Lima" userId="b77af7bd85500281" providerId="LiveId" clId="{63F83E36-136B-499A-946C-958C6B1CC4FB}" dt="2023-07-26T16:43:49.745" v="198"/>
          <ac:picMkLst>
            <pc:docMk/>
            <pc:sldMk cId="3114938747" sldId="293"/>
            <ac:picMk id="7" creationId="{057E3C6B-3476-45F1-B423-D014A13FE200}"/>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F4AB2238-DDB0-4FFD-94DF-AB51FB9D311E}"/>
    <pc:docChg chg="undo redo custSel modSld">
      <pc:chgData name="Neemias Informatica Lima" userId="b77af7bd85500281" providerId="LiveId" clId="{F4AB2238-DDB0-4FFD-94DF-AB51FB9D311E}" dt="2023-07-26T18:04:05.108" v="328" actId="20577"/>
      <pc:docMkLst>
        <pc:docMk/>
      </pc:docMkLst>
      <pc:sldChg chg="addSp delSp modSp mod">
        <pc:chgData name="Neemias Informatica Lima" userId="b77af7bd85500281" providerId="LiveId" clId="{F4AB2238-DDB0-4FFD-94DF-AB51FB9D311E}" dt="2023-07-26T17:43:43.075" v="27"/>
        <pc:sldMkLst>
          <pc:docMk/>
          <pc:sldMk cId="2232331225" sldId="280"/>
        </pc:sldMkLst>
        <pc:spChg chg="mod">
          <ac:chgData name="Neemias Informatica Lima" userId="b77af7bd85500281" providerId="LiveId" clId="{F4AB2238-DDB0-4FFD-94DF-AB51FB9D311E}" dt="2023-07-26T17:42:09.507" v="7"/>
          <ac:spMkLst>
            <pc:docMk/>
            <pc:sldMk cId="2232331225" sldId="280"/>
            <ac:spMk id="6" creationId="{00000000-0000-0000-0000-000000000000}"/>
          </ac:spMkLst>
        </pc:spChg>
        <pc:spChg chg="mod">
          <ac:chgData name="Neemias Informatica Lima" userId="b77af7bd85500281" providerId="LiveId" clId="{F4AB2238-DDB0-4FFD-94DF-AB51FB9D311E}" dt="2023-07-26T17:41:58.368" v="4" actId="20577"/>
          <ac:spMkLst>
            <pc:docMk/>
            <pc:sldMk cId="2232331225" sldId="280"/>
            <ac:spMk id="7" creationId="{00000000-0000-0000-0000-000000000000}"/>
          </ac:spMkLst>
        </pc:spChg>
        <pc:spChg chg="mod">
          <ac:chgData name="Neemias Informatica Lima" userId="b77af7bd85500281" providerId="LiveId" clId="{F4AB2238-DDB0-4FFD-94DF-AB51FB9D311E}" dt="2023-07-26T17:42:33.020" v="14" actId="20577"/>
          <ac:spMkLst>
            <pc:docMk/>
            <pc:sldMk cId="2232331225" sldId="280"/>
            <ac:spMk id="9" creationId="{00000000-0000-0000-0000-000000000000}"/>
          </ac:spMkLst>
        </pc:spChg>
        <pc:spChg chg="mod">
          <ac:chgData name="Neemias Informatica Lima" userId="b77af7bd85500281" providerId="LiveId" clId="{F4AB2238-DDB0-4FFD-94DF-AB51FB9D311E}" dt="2023-07-26T17:41:52.599" v="0" actId="20577"/>
          <ac:spMkLst>
            <pc:docMk/>
            <pc:sldMk cId="2232331225" sldId="280"/>
            <ac:spMk id="11" creationId="{00000000-0000-0000-0000-000000000000}"/>
          </ac:spMkLst>
        </pc:spChg>
        <pc:spChg chg="mod">
          <ac:chgData name="Neemias Informatica Lima" userId="b77af7bd85500281" providerId="LiveId" clId="{F4AB2238-DDB0-4FFD-94DF-AB51FB9D311E}" dt="2023-07-26T17:42:44.132" v="19"/>
          <ac:spMkLst>
            <pc:docMk/>
            <pc:sldMk cId="2232331225" sldId="280"/>
            <ac:spMk id="16" creationId="{00000000-0000-0000-0000-000000000000}"/>
          </ac:spMkLst>
        </pc:spChg>
        <pc:picChg chg="add mod">
          <ac:chgData name="Neemias Informatica Lima" userId="b77af7bd85500281" providerId="LiveId" clId="{F4AB2238-DDB0-4FFD-94DF-AB51FB9D311E}" dt="2023-07-26T17:43:43.075" v="27"/>
          <ac:picMkLst>
            <pc:docMk/>
            <pc:sldMk cId="2232331225" sldId="280"/>
            <ac:picMk id="3" creationId="{76EDAD29-699B-6EF1-D25D-35EE748C36E3}"/>
          </ac:picMkLst>
        </pc:picChg>
        <pc:picChg chg="del">
          <ac:chgData name="Neemias Informatica Lima" userId="b77af7bd85500281" providerId="LiveId" clId="{F4AB2238-DDB0-4FFD-94DF-AB51FB9D311E}" dt="2023-07-26T17:43:21.892" v="20" actId="478"/>
          <ac:picMkLst>
            <pc:docMk/>
            <pc:sldMk cId="2232331225" sldId="280"/>
            <ac:picMk id="8" creationId="{57DE69A7-2848-6740-B1F6-DF4B01C7D6ED}"/>
          </ac:picMkLst>
        </pc:picChg>
      </pc:sldChg>
      <pc:sldChg chg="addSp delSp modSp mod">
        <pc:chgData name="Neemias Informatica Lima" userId="b77af7bd85500281" providerId="LiveId" clId="{F4AB2238-DDB0-4FFD-94DF-AB51FB9D311E}" dt="2023-07-26T17:44:54.248" v="46"/>
        <pc:sldMkLst>
          <pc:docMk/>
          <pc:sldMk cId="2103443556" sldId="281"/>
        </pc:sldMkLst>
        <pc:spChg chg="mod">
          <ac:chgData name="Neemias Informatica Lima" userId="b77af7bd85500281" providerId="LiveId" clId="{F4AB2238-DDB0-4FFD-94DF-AB51FB9D311E}" dt="2023-07-26T17:44:17.234" v="36" actId="20577"/>
          <ac:spMkLst>
            <pc:docMk/>
            <pc:sldMk cId="2103443556" sldId="281"/>
            <ac:spMk id="8" creationId="{00000000-0000-0000-0000-000000000000}"/>
          </ac:spMkLst>
        </pc:spChg>
        <pc:spChg chg="mod">
          <ac:chgData name="Neemias Informatica Lima" userId="b77af7bd85500281" providerId="LiveId" clId="{F4AB2238-DDB0-4FFD-94DF-AB51FB9D311E}" dt="2023-07-26T17:44:31.073" v="39" actId="20577"/>
          <ac:spMkLst>
            <pc:docMk/>
            <pc:sldMk cId="2103443556" sldId="281"/>
            <ac:spMk id="11" creationId="{00000000-0000-0000-0000-000000000000}"/>
          </ac:spMkLst>
        </pc:spChg>
        <pc:spChg chg="mod">
          <ac:chgData name="Neemias Informatica Lima" userId="b77af7bd85500281" providerId="LiveId" clId="{F4AB2238-DDB0-4FFD-94DF-AB51FB9D311E}" dt="2023-07-26T17:44:54.248" v="46"/>
          <ac:spMkLst>
            <pc:docMk/>
            <pc:sldMk cId="2103443556" sldId="281"/>
            <ac:spMk id="18" creationId="{00000000-0000-0000-0000-000000000000}"/>
          </ac:spMkLst>
        </pc:spChg>
        <pc:picChg chg="add mod">
          <ac:chgData name="Neemias Informatica Lima" userId="b77af7bd85500281" providerId="LiveId" clId="{F4AB2238-DDB0-4FFD-94DF-AB51FB9D311E}" dt="2023-07-26T17:44:40.449" v="43" actId="1076"/>
          <ac:picMkLst>
            <pc:docMk/>
            <pc:sldMk cId="2103443556" sldId="281"/>
            <ac:picMk id="2" creationId="{22BE3A3B-4DC5-9F1B-3A0F-E8BA39976511}"/>
          </ac:picMkLst>
        </pc:picChg>
        <pc:picChg chg="del">
          <ac:chgData name="Neemias Informatica Lima" userId="b77af7bd85500281" providerId="LiveId" clId="{F4AB2238-DDB0-4FFD-94DF-AB51FB9D311E}" dt="2023-07-26T17:44:26.492" v="37" actId="478"/>
          <ac:picMkLst>
            <pc:docMk/>
            <pc:sldMk cId="2103443556" sldId="281"/>
            <ac:picMk id="4" creationId="{9E8A1311-58E1-9748-3416-D9948ACEA626}"/>
          </ac:picMkLst>
        </pc:picChg>
      </pc:sldChg>
      <pc:sldChg chg="addSp delSp modSp mod">
        <pc:chgData name="Neemias Informatica Lima" userId="b77af7bd85500281" providerId="LiveId" clId="{F4AB2238-DDB0-4FFD-94DF-AB51FB9D311E}" dt="2023-07-26T17:55:38.583" v="116" actId="6549"/>
        <pc:sldMkLst>
          <pc:docMk/>
          <pc:sldMk cId="3683219421" sldId="282"/>
        </pc:sldMkLst>
        <pc:spChg chg="add mod">
          <ac:chgData name="Neemias Informatica Lima" userId="b77af7bd85500281" providerId="LiveId" clId="{F4AB2238-DDB0-4FFD-94DF-AB51FB9D311E}" dt="2023-07-26T17:45:10.482" v="50"/>
          <ac:spMkLst>
            <pc:docMk/>
            <pc:sldMk cId="3683219421" sldId="282"/>
            <ac:spMk id="2" creationId="{50E9C79B-1899-AA2B-EB8E-BFA3C9406545}"/>
          </ac:spMkLst>
        </pc:spChg>
        <pc:spChg chg="add mod">
          <ac:chgData name="Neemias Informatica Lima" userId="b77af7bd85500281" providerId="LiveId" clId="{F4AB2238-DDB0-4FFD-94DF-AB51FB9D311E}" dt="2023-07-26T17:45:10.482" v="50"/>
          <ac:spMkLst>
            <pc:docMk/>
            <pc:sldMk cId="3683219421" sldId="282"/>
            <ac:spMk id="4" creationId="{7179FC74-E591-85DC-0825-E0192A48393D}"/>
          </ac:spMkLst>
        </pc:spChg>
        <pc:spChg chg="del">
          <ac:chgData name="Neemias Informatica Lima" userId="b77af7bd85500281" providerId="LiveId" clId="{F4AB2238-DDB0-4FFD-94DF-AB51FB9D311E}" dt="2023-07-26T17:45:10.124" v="49" actId="478"/>
          <ac:spMkLst>
            <pc:docMk/>
            <pc:sldMk cId="3683219421" sldId="282"/>
            <ac:spMk id="6" creationId="{410F2504-247C-0A7D-4F81-193327E647BA}"/>
          </ac:spMkLst>
        </pc:spChg>
        <pc:spChg chg="del">
          <ac:chgData name="Neemias Informatica Lima" userId="b77af7bd85500281" providerId="LiveId" clId="{F4AB2238-DDB0-4FFD-94DF-AB51FB9D311E}" dt="2023-07-26T17:45:10.124" v="49" actId="478"/>
          <ac:spMkLst>
            <pc:docMk/>
            <pc:sldMk cId="3683219421" sldId="282"/>
            <ac:spMk id="7" creationId="{FB295B0A-2A35-857D-2E6B-956D339C76B4}"/>
          </ac:spMkLst>
        </pc:spChg>
        <pc:spChg chg="mod">
          <ac:chgData name="Neemias Informatica Lima" userId="b77af7bd85500281" providerId="LiveId" clId="{F4AB2238-DDB0-4FFD-94DF-AB51FB9D311E}" dt="2023-07-26T17:55:38.583" v="116" actId="6549"/>
          <ac:spMkLst>
            <pc:docMk/>
            <pc:sldMk cId="3683219421" sldId="282"/>
            <ac:spMk id="12" creationId="{00000000-0000-0000-0000-000000000000}"/>
          </ac:spMkLst>
        </pc:spChg>
        <pc:spChg chg="mod">
          <ac:chgData name="Neemias Informatica Lima" userId="b77af7bd85500281" providerId="LiveId" clId="{F4AB2238-DDB0-4FFD-94DF-AB51FB9D311E}" dt="2023-07-26T17:54:28.891" v="80"/>
          <ac:spMkLst>
            <pc:docMk/>
            <pc:sldMk cId="3683219421" sldId="282"/>
            <ac:spMk id="14" creationId="{00000000-0000-0000-0000-000000000000}"/>
          </ac:spMkLst>
        </pc:spChg>
        <pc:picChg chg="add mod">
          <ac:chgData name="Neemias Informatica Lima" userId="b77af7bd85500281" providerId="LiveId" clId="{F4AB2238-DDB0-4FFD-94DF-AB51FB9D311E}" dt="2023-07-26T17:45:10.482" v="50"/>
          <ac:picMkLst>
            <pc:docMk/>
            <pc:sldMk cId="3683219421" sldId="282"/>
            <ac:picMk id="5" creationId="{9929A71F-60E3-1F9C-490D-079A3C088436}"/>
          </ac:picMkLst>
        </pc:picChg>
        <pc:picChg chg="del">
          <ac:chgData name="Neemias Informatica Lima" userId="b77af7bd85500281" providerId="LiveId" clId="{F4AB2238-DDB0-4FFD-94DF-AB51FB9D311E}" dt="2023-07-26T17:45:10.124" v="49" actId="478"/>
          <ac:picMkLst>
            <pc:docMk/>
            <pc:sldMk cId="3683219421" sldId="282"/>
            <ac:picMk id="8" creationId="{682C66E8-F259-4FBE-1742-9F4AB1054108}"/>
          </ac:picMkLst>
        </pc:picChg>
      </pc:sldChg>
      <pc:sldChg chg="addSp delSp modSp mod">
        <pc:chgData name="Neemias Informatica Lima" userId="b77af7bd85500281" providerId="LiveId" clId="{F4AB2238-DDB0-4FFD-94DF-AB51FB9D311E}" dt="2023-07-26T17:56:47.244" v="147" actId="20577"/>
        <pc:sldMkLst>
          <pc:docMk/>
          <pc:sldMk cId="3902406419" sldId="283"/>
        </pc:sldMkLst>
        <pc:spChg chg="add mod">
          <ac:chgData name="Neemias Informatica Lima" userId="b77af7bd85500281" providerId="LiveId" clId="{F4AB2238-DDB0-4FFD-94DF-AB51FB9D311E}" dt="2023-07-26T17:45:16.346" v="52"/>
          <ac:spMkLst>
            <pc:docMk/>
            <pc:sldMk cId="3902406419" sldId="283"/>
            <ac:spMk id="2" creationId="{CF01C81F-CAF9-3A16-2060-FB3FEDB8ECDD}"/>
          </ac:spMkLst>
        </pc:spChg>
        <pc:spChg chg="add mod">
          <ac:chgData name="Neemias Informatica Lima" userId="b77af7bd85500281" providerId="LiveId" clId="{F4AB2238-DDB0-4FFD-94DF-AB51FB9D311E}" dt="2023-07-26T17:45:16.346" v="52"/>
          <ac:spMkLst>
            <pc:docMk/>
            <pc:sldMk cId="3902406419" sldId="283"/>
            <ac:spMk id="3" creationId="{BAEE7B68-D238-25F6-546B-8CE7D56E1779}"/>
          </ac:spMkLst>
        </pc:spChg>
        <pc:spChg chg="del">
          <ac:chgData name="Neemias Informatica Lima" userId="b77af7bd85500281" providerId="LiveId" clId="{F4AB2238-DDB0-4FFD-94DF-AB51FB9D311E}" dt="2023-07-26T17:45:16.020" v="51" actId="478"/>
          <ac:spMkLst>
            <pc:docMk/>
            <pc:sldMk cId="3902406419" sldId="283"/>
            <ac:spMk id="5" creationId="{BD074D8D-8F88-786D-A20D-F0750219EA72}"/>
          </ac:spMkLst>
        </pc:spChg>
        <pc:spChg chg="del">
          <ac:chgData name="Neemias Informatica Lima" userId="b77af7bd85500281" providerId="LiveId" clId="{F4AB2238-DDB0-4FFD-94DF-AB51FB9D311E}" dt="2023-07-26T17:45:16.020" v="51" actId="478"/>
          <ac:spMkLst>
            <pc:docMk/>
            <pc:sldMk cId="3902406419" sldId="283"/>
            <ac:spMk id="6" creationId="{5D306F2F-89D9-75CC-F460-B128D8F015B1}"/>
          </ac:spMkLst>
        </pc:spChg>
        <pc:spChg chg="mod">
          <ac:chgData name="Neemias Informatica Lima" userId="b77af7bd85500281" providerId="LiveId" clId="{F4AB2238-DDB0-4FFD-94DF-AB51FB9D311E}" dt="2023-07-26T17:56:09.364" v="119"/>
          <ac:spMkLst>
            <pc:docMk/>
            <pc:sldMk cId="3902406419" sldId="283"/>
            <ac:spMk id="14" creationId="{00000000-0000-0000-0000-000000000000}"/>
          </ac:spMkLst>
        </pc:spChg>
        <pc:spChg chg="mod">
          <ac:chgData name="Neemias Informatica Lima" userId="b77af7bd85500281" providerId="LiveId" clId="{F4AB2238-DDB0-4FFD-94DF-AB51FB9D311E}" dt="2023-07-26T17:56:47.244" v="147" actId="20577"/>
          <ac:spMkLst>
            <pc:docMk/>
            <pc:sldMk cId="3902406419" sldId="283"/>
            <ac:spMk id="15" creationId="{D5C09FDA-172B-4732-BD2E-A9BBEF8B191B}"/>
          </ac:spMkLst>
        </pc:spChg>
        <pc:picChg chg="add mod">
          <ac:chgData name="Neemias Informatica Lima" userId="b77af7bd85500281" providerId="LiveId" clId="{F4AB2238-DDB0-4FFD-94DF-AB51FB9D311E}" dt="2023-07-26T17:45:16.346" v="52"/>
          <ac:picMkLst>
            <pc:docMk/>
            <pc:sldMk cId="3902406419" sldId="283"/>
            <ac:picMk id="4" creationId="{913D4C99-31F8-ABE4-5DE2-0F77EFF4D3B3}"/>
          </ac:picMkLst>
        </pc:picChg>
        <pc:picChg chg="del">
          <ac:chgData name="Neemias Informatica Lima" userId="b77af7bd85500281" providerId="LiveId" clId="{F4AB2238-DDB0-4FFD-94DF-AB51FB9D311E}" dt="2023-07-26T17:45:16.020" v="51" actId="478"/>
          <ac:picMkLst>
            <pc:docMk/>
            <pc:sldMk cId="3902406419" sldId="283"/>
            <ac:picMk id="7" creationId="{18FDED7E-1C40-1E0B-5A57-D72DAD2508C9}"/>
          </ac:picMkLst>
        </pc:picChg>
      </pc:sldChg>
      <pc:sldChg chg="addSp delSp modSp mod">
        <pc:chgData name="Neemias Informatica Lima" userId="b77af7bd85500281" providerId="LiveId" clId="{F4AB2238-DDB0-4FFD-94DF-AB51FB9D311E}" dt="2023-07-26T17:58:47.906" v="206" actId="20577"/>
        <pc:sldMkLst>
          <pc:docMk/>
          <pc:sldMk cId="2424059023" sldId="284"/>
        </pc:sldMkLst>
        <pc:spChg chg="add mod">
          <ac:chgData name="Neemias Informatica Lima" userId="b77af7bd85500281" providerId="LiveId" clId="{F4AB2238-DDB0-4FFD-94DF-AB51FB9D311E}" dt="2023-07-26T17:46:00.221" v="56"/>
          <ac:spMkLst>
            <pc:docMk/>
            <pc:sldMk cId="2424059023" sldId="284"/>
            <ac:spMk id="2" creationId="{78EFE7C1-494D-661A-ABE9-EC93500F3A24}"/>
          </ac:spMkLst>
        </pc:spChg>
        <pc:spChg chg="add mod">
          <ac:chgData name="Neemias Informatica Lima" userId="b77af7bd85500281" providerId="LiveId" clId="{F4AB2238-DDB0-4FFD-94DF-AB51FB9D311E}" dt="2023-07-26T17:46:00.221" v="56"/>
          <ac:spMkLst>
            <pc:docMk/>
            <pc:sldMk cId="2424059023" sldId="284"/>
            <ac:spMk id="3" creationId="{8497219F-A494-5441-1FBE-E2C50795B6F7}"/>
          </ac:spMkLst>
        </pc:spChg>
        <pc:spChg chg="del">
          <ac:chgData name="Neemias Informatica Lima" userId="b77af7bd85500281" providerId="LiveId" clId="{F4AB2238-DDB0-4FFD-94DF-AB51FB9D311E}" dt="2023-07-26T17:45:59.867" v="55" actId="478"/>
          <ac:spMkLst>
            <pc:docMk/>
            <pc:sldMk cId="2424059023" sldId="284"/>
            <ac:spMk id="8" creationId="{F32C15B0-9060-BF2B-3695-9D8A135CC476}"/>
          </ac:spMkLst>
        </pc:spChg>
        <pc:spChg chg="del">
          <ac:chgData name="Neemias Informatica Lima" userId="b77af7bd85500281" providerId="LiveId" clId="{F4AB2238-DDB0-4FFD-94DF-AB51FB9D311E}" dt="2023-07-26T17:45:59.867" v="55" actId="478"/>
          <ac:spMkLst>
            <pc:docMk/>
            <pc:sldMk cId="2424059023" sldId="284"/>
            <ac:spMk id="11" creationId="{9C44D6C6-B9E7-855F-BFAF-88A3CBC07029}"/>
          </ac:spMkLst>
        </pc:spChg>
        <pc:spChg chg="mod">
          <ac:chgData name="Neemias Informatica Lima" userId="b77af7bd85500281" providerId="LiveId" clId="{F4AB2238-DDB0-4FFD-94DF-AB51FB9D311E}" dt="2023-07-26T17:58:02.168" v="189"/>
          <ac:spMkLst>
            <pc:docMk/>
            <pc:sldMk cId="2424059023" sldId="284"/>
            <ac:spMk id="14" creationId="{00000000-0000-0000-0000-000000000000}"/>
          </ac:spMkLst>
        </pc:spChg>
        <pc:spChg chg="mod">
          <ac:chgData name="Neemias Informatica Lima" userId="b77af7bd85500281" providerId="LiveId" clId="{F4AB2238-DDB0-4FFD-94DF-AB51FB9D311E}" dt="2023-07-26T17:58:47.906" v="206" actId="20577"/>
          <ac:spMkLst>
            <pc:docMk/>
            <pc:sldMk cId="2424059023" sldId="284"/>
            <ac:spMk id="15" creationId="{C3A1BEFC-B9B8-4142-B09F-1F5B330F4265}"/>
          </ac:spMkLst>
        </pc:spChg>
        <pc:picChg chg="add mod">
          <ac:chgData name="Neemias Informatica Lima" userId="b77af7bd85500281" providerId="LiveId" clId="{F4AB2238-DDB0-4FFD-94DF-AB51FB9D311E}" dt="2023-07-26T17:46:00.221" v="56"/>
          <ac:picMkLst>
            <pc:docMk/>
            <pc:sldMk cId="2424059023" sldId="284"/>
            <ac:picMk id="4" creationId="{14361C65-068A-3170-E930-8CBCDFC43DC4}"/>
          </ac:picMkLst>
        </pc:picChg>
        <pc:picChg chg="del">
          <ac:chgData name="Neemias Informatica Lima" userId="b77af7bd85500281" providerId="LiveId" clId="{F4AB2238-DDB0-4FFD-94DF-AB51FB9D311E}" dt="2023-07-26T17:45:59.867" v="55" actId="478"/>
          <ac:picMkLst>
            <pc:docMk/>
            <pc:sldMk cId="2424059023" sldId="284"/>
            <ac:picMk id="12" creationId="{572A1B1A-8469-A3A9-8BEB-A63CA1F920D0}"/>
          </ac:picMkLst>
        </pc:picChg>
      </pc:sldChg>
      <pc:sldChg chg="addSp delSp modSp mod">
        <pc:chgData name="Neemias Informatica Lima" userId="b77af7bd85500281" providerId="LiveId" clId="{F4AB2238-DDB0-4FFD-94DF-AB51FB9D311E}" dt="2023-07-26T18:00:39.531" v="238" actId="20577"/>
        <pc:sldMkLst>
          <pc:docMk/>
          <pc:sldMk cId="2241968852" sldId="285"/>
        </pc:sldMkLst>
        <pc:spChg chg="add mod">
          <ac:chgData name="Neemias Informatica Lima" userId="b77af7bd85500281" providerId="LiveId" clId="{F4AB2238-DDB0-4FFD-94DF-AB51FB9D311E}" dt="2023-07-26T17:46:10.477" v="60"/>
          <ac:spMkLst>
            <pc:docMk/>
            <pc:sldMk cId="2241968852" sldId="285"/>
            <ac:spMk id="2" creationId="{A9D1A134-E9BA-D1D5-5BC7-0B7A29BFAC97}"/>
          </ac:spMkLst>
        </pc:spChg>
        <pc:spChg chg="add mod">
          <ac:chgData name="Neemias Informatica Lima" userId="b77af7bd85500281" providerId="LiveId" clId="{F4AB2238-DDB0-4FFD-94DF-AB51FB9D311E}" dt="2023-07-26T17:46:10.477" v="60"/>
          <ac:spMkLst>
            <pc:docMk/>
            <pc:sldMk cId="2241968852" sldId="285"/>
            <ac:spMk id="3" creationId="{0B863317-6846-5CC4-15F3-D3C102DCC4AF}"/>
          </ac:spMkLst>
        </pc:spChg>
        <pc:spChg chg="del">
          <ac:chgData name="Neemias Informatica Lima" userId="b77af7bd85500281" providerId="LiveId" clId="{F4AB2238-DDB0-4FFD-94DF-AB51FB9D311E}" dt="2023-07-26T17:46:10.167" v="59" actId="478"/>
          <ac:spMkLst>
            <pc:docMk/>
            <pc:sldMk cId="2241968852" sldId="285"/>
            <ac:spMk id="5" creationId="{2CAFBAB3-494C-BBFC-5DEA-60CC80227B44}"/>
          </ac:spMkLst>
        </pc:spChg>
        <pc:spChg chg="del">
          <ac:chgData name="Neemias Informatica Lima" userId="b77af7bd85500281" providerId="LiveId" clId="{F4AB2238-DDB0-4FFD-94DF-AB51FB9D311E}" dt="2023-07-26T17:46:10.167" v="59" actId="478"/>
          <ac:spMkLst>
            <pc:docMk/>
            <pc:sldMk cId="2241968852" sldId="285"/>
            <ac:spMk id="6" creationId="{33822783-E1F2-CA79-823B-640910977B59}"/>
          </ac:spMkLst>
        </pc:spChg>
        <pc:spChg chg="mod">
          <ac:chgData name="Neemias Informatica Lima" userId="b77af7bd85500281" providerId="LiveId" clId="{F4AB2238-DDB0-4FFD-94DF-AB51FB9D311E}" dt="2023-07-26T17:59:55.936" v="214"/>
          <ac:spMkLst>
            <pc:docMk/>
            <pc:sldMk cId="2241968852" sldId="285"/>
            <ac:spMk id="14" creationId="{00000000-0000-0000-0000-000000000000}"/>
          </ac:spMkLst>
        </pc:spChg>
        <pc:spChg chg="mod">
          <ac:chgData name="Neemias Informatica Lima" userId="b77af7bd85500281" providerId="LiveId" clId="{F4AB2238-DDB0-4FFD-94DF-AB51FB9D311E}" dt="2023-07-26T18:00:39.531" v="238" actId="20577"/>
          <ac:spMkLst>
            <pc:docMk/>
            <pc:sldMk cId="2241968852" sldId="285"/>
            <ac:spMk id="15" creationId="{0F091E13-8EAD-4FFB-9473-BC74E5ABDC64}"/>
          </ac:spMkLst>
        </pc:spChg>
        <pc:picChg chg="add mod">
          <ac:chgData name="Neemias Informatica Lima" userId="b77af7bd85500281" providerId="LiveId" clId="{F4AB2238-DDB0-4FFD-94DF-AB51FB9D311E}" dt="2023-07-26T17:46:10.477" v="60"/>
          <ac:picMkLst>
            <pc:docMk/>
            <pc:sldMk cId="2241968852" sldId="285"/>
            <ac:picMk id="4" creationId="{89D40398-0EEE-0F34-356A-62A12E3C51DE}"/>
          </ac:picMkLst>
        </pc:picChg>
        <pc:picChg chg="del">
          <ac:chgData name="Neemias Informatica Lima" userId="b77af7bd85500281" providerId="LiveId" clId="{F4AB2238-DDB0-4FFD-94DF-AB51FB9D311E}" dt="2023-07-26T17:46:10.167" v="59" actId="478"/>
          <ac:picMkLst>
            <pc:docMk/>
            <pc:sldMk cId="2241968852" sldId="285"/>
            <ac:picMk id="7" creationId="{3FFD0A76-13CF-39F0-3D82-962DC68DEC6D}"/>
          </ac:picMkLst>
        </pc:picChg>
      </pc:sldChg>
      <pc:sldChg chg="addSp delSp modSp mod">
        <pc:chgData name="Neemias Informatica Lima" userId="b77af7bd85500281" providerId="LiveId" clId="{F4AB2238-DDB0-4FFD-94DF-AB51FB9D311E}" dt="2023-07-26T18:02:52.531" v="297" actId="6549"/>
        <pc:sldMkLst>
          <pc:docMk/>
          <pc:sldMk cId="1959249856" sldId="286"/>
        </pc:sldMkLst>
        <pc:spChg chg="add mod">
          <ac:chgData name="Neemias Informatica Lima" userId="b77af7bd85500281" providerId="LiveId" clId="{F4AB2238-DDB0-4FFD-94DF-AB51FB9D311E}" dt="2023-07-26T17:52:49.744" v="64"/>
          <ac:spMkLst>
            <pc:docMk/>
            <pc:sldMk cId="1959249856" sldId="286"/>
            <ac:spMk id="2" creationId="{0648F49D-DFB0-6490-ADB2-DF7FE35E9AC4}"/>
          </ac:spMkLst>
        </pc:spChg>
        <pc:spChg chg="add mod">
          <ac:chgData name="Neemias Informatica Lima" userId="b77af7bd85500281" providerId="LiveId" clId="{F4AB2238-DDB0-4FFD-94DF-AB51FB9D311E}" dt="2023-07-26T17:52:49.744" v="64"/>
          <ac:spMkLst>
            <pc:docMk/>
            <pc:sldMk cId="1959249856" sldId="286"/>
            <ac:spMk id="3" creationId="{5D7E1E0D-E415-5D5A-AFC8-12D3815E504F}"/>
          </ac:spMkLst>
        </pc:spChg>
        <pc:spChg chg="del">
          <ac:chgData name="Neemias Informatica Lima" userId="b77af7bd85500281" providerId="LiveId" clId="{F4AB2238-DDB0-4FFD-94DF-AB51FB9D311E}" dt="2023-07-26T17:52:49.418" v="63" actId="478"/>
          <ac:spMkLst>
            <pc:docMk/>
            <pc:sldMk cId="1959249856" sldId="286"/>
            <ac:spMk id="5" creationId="{7922F46D-1A6F-DEB3-DBD5-1820A02BD03F}"/>
          </ac:spMkLst>
        </pc:spChg>
        <pc:spChg chg="del">
          <ac:chgData name="Neemias Informatica Lima" userId="b77af7bd85500281" providerId="LiveId" clId="{F4AB2238-DDB0-4FFD-94DF-AB51FB9D311E}" dt="2023-07-26T17:52:49.418" v="63" actId="478"/>
          <ac:spMkLst>
            <pc:docMk/>
            <pc:sldMk cId="1959249856" sldId="286"/>
            <ac:spMk id="6" creationId="{5B25098C-41AF-756E-C072-D4CED628464D}"/>
          </ac:spMkLst>
        </pc:spChg>
        <pc:spChg chg="mod">
          <ac:chgData name="Neemias Informatica Lima" userId="b77af7bd85500281" providerId="LiveId" clId="{F4AB2238-DDB0-4FFD-94DF-AB51FB9D311E}" dt="2023-07-26T18:01:28.728" v="269"/>
          <ac:spMkLst>
            <pc:docMk/>
            <pc:sldMk cId="1959249856" sldId="286"/>
            <ac:spMk id="14" creationId="{00000000-0000-0000-0000-000000000000}"/>
          </ac:spMkLst>
        </pc:spChg>
        <pc:spChg chg="mod">
          <ac:chgData name="Neemias Informatica Lima" userId="b77af7bd85500281" providerId="LiveId" clId="{F4AB2238-DDB0-4FFD-94DF-AB51FB9D311E}" dt="2023-07-26T18:02:52.531" v="297" actId="6549"/>
          <ac:spMkLst>
            <pc:docMk/>
            <pc:sldMk cId="1959249856" sldId="286"/>
            <ac:spMk id="15" creationId="{863BB09B-C8C1-4354-BC51-D930C951E507}"/>
          </ac:spMkLst>
        </pc:spChg>
        <pc:picChg chg="add mod">
          <ac:chgData name="Neemias Informatica Lima" userId="b77af7bd85500281" providerId="LiveId" clId="{F4AB2238-DDB0-4FFD-94DF-AB51FB9D311E}" dt="2023-07-26T17:52:49.744" v="64"/>
          <ac:picMkLst>
            <pc:docMk/>
            <pc:sldMk cId="1959249856" sldId="286"/>
            <ac:picMk id="4" creationId="{2B25B7E8-081E-2501-EA27-2A506C0DB0FC}"/>
          </ac:picMkLst>
        </pc:picChg>
        <pc:picChg chg="del">
          <ac:chgData name="Neemias Informatica Lima" userId="b77af7bd85500281" providerId="LiveId" clId="{F4AB2238-DDB0-4FFD-94DF-AB51FB9D311E}" dt="2023-07-26T17:52:49.418" v="63" actId="478"/>
          <ac:picMkLst>
            <pc:docMk/>
            <pc:sldMk cId="1959249856" sldId="286"/>
            <ac:picMk id="7" creationId="{B4760752-CAF5-03AE-12EC-AFE9B0E88357}"/>
          </ac:picMkLst>
        </pc:picChg>
      </pc:sldChg>
      <pc:sldChg chg="addSp delSp modSp mod">
        <pc:chgData name="Neemias Informatica Lima" userId="b77af7bd85500281" providerId="LiveId" clId="{F4AB2238-DDB0-4FFD-94DF-AB51FB9D311E}" dt="2023-07-26T18:04:05.108" v="328" actId="20577"/>
        <pc:sldMkLst>
          <pc:docMk/>
          <pc:sldMk cId="2857006406" sldId="287"/>
        </pc:sldMkLst>
        <pc:spChg chg="add mod">
          <ac:chgData name="Neemias Informatica Lima" userId="b77af7bd85500281" providerId="LiveId" clId="{F4AB2238-DDB0-4FFD-94DF-AB51FB9D311E}" dt="2023-07-26T17:53:13.476" v="70"/>
          <ac:spMkLst>
            <pc:docMk/>
            <pc:sldMk cId="2857006406" sldId="287"/>
            <ac:spMk id="2" creationId="{FCE21417-65DB-56A9-86EC-CBBAF8C3AAE5}"/>
          </ac:spMkLst>
        </pc:spChg>
        <pc:spChg chg="add mod">
          <ac:chgData name="Neemias Informatica Lima" userId="b77af7bd85500281" providerId="LiveId" clId="{F4AB2238-DDB0-4FFD-94DF-AB51FB9D311E}" dt="2023-07-26T17:53:13.476" v="70"/>
          <ac:spMkLst>
            <pc:docMk/>
            <pc:sldMk cId="2857006406" sldId="287"/>
            <ac:spMk id="3" creationId="{5D56DF2F-EC81-C908-73E5-DBCD0D04F4B3}"/>
          </ac:spMkLst>
        </pc:spChg>
        <pc:spChg chg="del">
          <ac:chgData name="Neemias Informatica Lima" userId="b77af7bd85500281" providerId="LiveId" clId="{F4AB2238-DDB0-4FFD-94DF-AB51FB9D311E}" dt="2023-07-26T17:53:13.151" v="69" actId="478"/>
          <ac:spMkLst>
            <pc:docMk/>
            <pc:sldMk cId="2857006406" sldId="287"/>
            <ac:spMk id="5" creationId="{DA0C34AA-9891-BE5C-D710-E947EF673265}"/>
          </ac:spMkLst>
        </pc:spChg>
        <pc:spChg chg="del">
          <ac:chgData name="Neemias Informatica Lima" userId="b77af7bd85500281" providerId="LiveId" clId="{F4AB2238-DDB0-4FFD-94DF-AB51FB9D311E}" dt="2023-07-26T17:53:13.151" v="69" actId="478"/>
          <ac:spMkLst>
            <pc:docMk/>
            <pc:sldMk cId="2857006406" sldId="287"/>
            <ac:spMk id="6" creationId="{CB4B54B1-3AF8-2E0A-3966-4845D91DB5F5}"/>
          </ac:spMkLst>
        </pc:spChg>
        <pc:spChg chg="mod">
          <ac:chgData name="Neemias Informatica Lima" userId="b77af7bd85500281" providerId="LiveId" clId="{F4AB2238-DDB0-4FFD-94DF-AB51FB9D311E}" dt="2023-07-26T18:04:05.108" v="328" actId="20577"/>
          <ac:spMkLst>
            <pc:docMk/>
            <pc:sldMk cId="2857006406" sldId="287"/>
            <ac:spMk id="16" creationId="{28D68641-D640-4BD7-9D5B-B3803DCCF9B3}"/>
          </ac:spMkLst>
        </pc:spChg>
        <pc:picChg chg="add mod">
          <ac:chgData name="Neemias Informatica Lima" userId="b77af7bd85500281" providerId="LiveId" clId="{F4AB2238-DDB0-4FFD-94DF-AB51FB9D311E}" dt="2023-07-26T17:53:13.476" v="70"/>
          <ac:picMkLst>
            <pc:docMk/>
            <pc:sldMk cId="2857006406" sldId="287"/>
            <ac:picMk id="4" creationId="{AC11866F-1BE9-6FB9-FA77-9A8F66939B65}"/>
          </ac:picMkLst>
        </pc:picChg>
        <pc:picChg chg="del">
          <ac:chgData name="Neemias Informatica Lima" userId="b77af7bd85500281" providerId="LiveId" clId="{F4AB2238-DDB0-4FFD-94DF-AB51FB9D311E}" dt="2023-07-26T17:53:13.151" v="69" actId="478"/>
          <ac:picMkLst>
            <pc:docMk/>
            <pc:sldMk cId="2857006406" sldId="287"/>
            <ac:picMk id="7" creationId="{A86564CC-2062-5BC8-E3CF-543B80053680}"/>
          </ac:picMkLst>
        </pc:picChg>
      </pc:sldChg>
      <pc:sldChg chg="addSp delSp modSp mod">
        <pc:chgData name="Neemias Informatica Lima" userId="b77af7bd85500281" providerId="LiveId" clId="{F4AB2238-DDB0-4FFD-94DF-AB51FB9D311E}" dt="2023-07-26T17:54:59.387" v="91" actId="20577"/>
        <pc:sldMkLst>
          <pc:docMk/>
          <pc:sldMk cId="2630436816" sldId="288"/>
        </pc:sldMkLst>
        <pc:spChg chg="del">
          <ac:chgData name="Neemias Informatica Lima" userId="b77af7bd85500281" providerId="LiveId" clId="{F4AB2238-DDB0-4FFD-94DF-AB51FB9D311E}" dt="2023-07-26T17:45:02.612" v="47" actId="478"/>
          <ac:spMkLst>
            <pc:docMk/>
            <pc:sldMk cId="2630436816" sldId="288"/>
            <ac:spMk id="2" creationId="{B2DBFDF4-96AF-72E1-6077-DC65A403A28C}"/>
          </ac:spMkLst>
        </pc:spChg>
        <pc:spChg chg="del">
          <ac:chgData name="Neemias Informatica Lima" userId="b77af7bd85500281" providerId="LiveId" clId="{F4AB2238-DDB0-4FFD-94DF-AB51FB9D311E}" dt="2023-07-26T17:45:02.612" v="47" actId="478"/>
          <ac:spMkLst>
            <pc:docMk/>
            <pc:sldMk cId="2630436816" sldId="288"/>
            <ac:spMk id="3" creationId="{DD8BC2E5-6B5E-7D62-C6BD-C6B9C7CC2C93}"/>
          </ac:spMkLst>
        </pc:spChg>
        <pc:spChg chg="add mod">
          <ac:chgData name="Neemias Informatica Lima" userId="b77af7bd85500281" providerId="LiveId" clId="{F4AB2238-DDB0-4FFD-94DF-AB51FB9D311E}" dt="2023-07-26T17:45:02.931" v="48"/>
          <ac:spMkLst>
            <pc:docMk/>
            <pc:sldMk cId="2630436816" sldId="288"/>
            <ac:spMk id="5" creationId="{1C09E4BE-DA0C-1512-68A7-0CCA3A64A1D0}"/>
          </ac:spMkLst>
        </pc:spChg>
        <pc:spChg chg="add mod">
          <ac:chgData name="Neemias Informatica Lima" userId="b77af7bd85500281" providerId="LiveId" clId="{F4AB2238-DDB0-4FFD-94DF-AB51FB9D311E}" dt="2023-07-26T17:45:02.931" v="48"/>
          <ac:spMkLst>
            <pc:docMk/>
            <pc:sldMk cId="2630436816" sldId="288"/>
            <ac:spMk id="6" creationId="{9B5AB383-275B-0A0C-AB32-999FA2346553}"/>
          </ac:spMkLst>
        </pc:spChg>
        <pc:spChg chg="mod">
          <ac:chgData name="Neemias Informatica Lima" userId="b77af7bd85500281" providerId="LiveId" clId="{F4AB2238-DDB0-4FFD-94DF-AB51FB9D311E}" dt="2023-07-26T17:54:59.387" v="91" actId="20577"/>
          <ac:spMkLst>
            <pc:docMk/>
            <pc:sldMk cId="2630436816" sldId="288"/>
            <ac:spMk id="13" creationId="{00000000-0000-0000-0000-000000000000}"/>
          </ac:spMkLst>
        </pc:spChg>
        <pc:spChg chg="mod">
          <ac:chgData name="Neemias Informatica Lima" userId="b77af7bd85500281" providerId="LiveId" clId="{F4AB2238-DDB0-4FFD-94DF-AB51FB9D311E}" dt="2023-07-26T17:53:37.851" v="75"/>
          <ac:spMkLst>
            <pc:docMk/>
            <pc:sldMk cId="2630436816" sldId="288"/>
            <ac:spMk id="14" creationId="{00000000-0000-0000-0000-000000000000}"/>
          </ac:spMkLst>
        </pc:spChg>
        <pc:picChg chg="del">
          <ac:chgData name="Neemias Informatica Lima" userId="b77af7bd85500281" providerId="LiveId" clId="{F4AB2238-DDB0-4FFD-94DF-AB51FB9D311E}" dt="2023-07-26T17:45:02.612" v="47" actId="478"/>
          <ac:picMkLst>
            <pc:docMk/>
            <pc:sldMk cId="2630436816" sldId="288"/>
            <ac:picMk id="4" creationId="{BE51B6F9-9134-4D19-1915-988CD38C0C97}"/>
          </ac:picMkLst>
        </pc:picChg>
        <pc:picChg chg="add mod">
          <ac:chgData name="Neemias Informatica Lima" userId="b77af7bd85500281" providerId="LiveId" clId="{F4AB2238-DDB0-4FFD-94DF-AB51FB9D311E}" dt="2023-07-26T17:45:02.931" v="48"/>
          <ac:picMkLst>
            <pc:docMk/>
            <pc:sldMk cId="2630436816" sldId="288"/>
            <ac:picMk id="7" creationId="{C33B4C6D-B6AF-DB32-3094-5AED1A775059}"/>
          </ac:picMkLst>
        </pc:picChg>
      </pc:sldChg>
      <pc:sldChg chg="addSp delSp modSp mod">
        <pc:chgData name="Neemias Informatica Lima" userId="b77af7bd85500281" providerId="LiveId" clId="{F4AB2238-DDB0-4FFD-94DF-AB51FB9D311E}" dt="2023-07-26T17:57:40.866" v="186"/>
        <pc:sldMkLst>
          <pc:docMk/>
          <pc:sldMk cId="3032827026" sldId="289"/>
        </pc:sldMkLst>
        <pc:spChg chg="add mod">
          <ac:chgData name="Neemias Informatica Lima" userId="b77af7bd85500281" providerId="LiveId" clId="{F4AB2238-DDB0-4FFD-94DF-AB51FB9D311E}" dt="2023-07-26T17:45:21.686" v="54"/>
          <ac:spMkLst>
            <pc:docMk/>
            <pc:sldMk cId="3032827026" sldId="289"/>
            <ac:spMk id="2" creationId="{C5276C5A-AA8D-B082-3AF7-1A048C0BA0DF}"/>
          </ac:spMkLst>
        </pc:spChg>
        <pc:spChg chg="add mod">
          <ac:chgData name="Neemias Informatica Lima" userId="b77af7bd85500281" providerId="LiveId" clId="{F4AB2238-DDB0-4FFD-94DF-AB51FB9D311E}" dt="2023-07-26T17:45:21.686" v="54"/>
          <ac:spMkLst>
            <pc:docMk/>
            <pc:sldMk cId="3032827026" sldId="289"/>
            <ac:spMk id="3" creationId="{26053D61-E39F-2C4E-954D-904A098B6886}"/>
          </ac:spMkLst>
        </pc:spChg>
        <pc:spChg chg="del">
          <ac:chgData name="Neemias Informatica Lima" userId="b77af7bd85500281" providerId="LiveId" clId="{F4AB2238-DDB0-4FFD-94DF-AB51FB9D311E}" dt="2023-07-26T17:45:21.356" v="53" actId="478"/>
          <ac:spMkLst>
            <pc:docMk/>
            <pc:sldMk cId="3032827026" sldId="289"/>
            <ac:spMk id="5" creationId="{5261C79E-15C2-5F75-C375-B7C7889A38EA}"/>
          </ac:spMkLst>
        </pc:spChg>
        <pc:spChg chg="del">
          <ac:chgData name="Neemias Informatica Lima" userId="b77af7bd85500281" providerId="LiveId" clId="{F4AB2238-DDB0-4FFD-94DF-AB51FB9D311E}" dt="2023-07-26T17:45:21.356" v="53" actId="478"/>
          <ac:spMkLst>
            <pc:docMk/>
            <pc:sldMk cId="3032827026" sldId="289"/>
            <ac:spMk id="6" creationId="{DA4E34B3-D1D8-0E8D-8360-38F781A459F3}"/>
          </ac:spMkLst>
        </pc:spChg>
        <pc:spChg chg="mod">
          <ac:chgData name="Neemias Informatica Lima" userId="b77af7bd85500281" providerId="LiveId" clId="{F4AB2238-DDB0-4FFD-94DF-AB51FB9D311E}" dt="2023-07-26T17:57:40.866" v="186"/>
          <ac:spMkLst>
            <pc:docMk/>
            <pc:sldMk cId="3032827026" sldId="289"/>
            <ac:spMk id="12" creationId="{A64B78EF-EDA8-421A-88C9-45544BBCA9D1}"/>
          </ac:spMkLst>
        </pc:spChg>
        <pc:spChg chg="mod">
          <ac:chgData name="Neemias Informatica Lima" userId="b77af7bd85500281" providerId="LiveId" clId="{F4AB2238-DDB0-4FFD-94DF-AB51FB9D311E}" dt="2023-07-26T17:56:13.568" v="126"/>
          <ac:spMkLst>
            <pc:docMk/>
            <pc:sldMk cId="3032827026" sldId="289"/>
            <ac:spMk id="14" creationId="{00000000-0000-0000-0000-000000000000}"/>
          </ac:spMkLst>
        </pc:spChg>
        <pc:picChg chg="add mod">
          <ac:chgData name="Neemias Informatica Lima" userId="b77af7bd85500281" providerId="LiveId" clId="{F4AB2238-DDB0-4FFD-94DF-AB51FB9D311E}" dt="2023-07-26T17:45:21.686" v="54"/>
          <ac:picMkLst>
            <pc:docMk/>
            <pc:sldMk cId="3032827026" sldId="289"/>
            <ac:picMk id="4" creationId="{007FECD2-2FAC-BC85-EC22-1FEC44EE5D2C}"/>
          </ac:picMkLst>
        </pc:picChg>
        <pc:picChg chg="del">
          <ac:chgData name="Neemias Informatica Lima" userId="b77af7bd85500281" providerId="LiveId" clId="{F4AB2238-DDB0-4FFD-94DF-AB51FB9D311E}" dt="2023-07-26T17:45:21.356" v="53" actId="478"/>
          <ac:picMkLst>
            <pc:docMk/>
            <pc:sldMk cId="3032827026" sldId="289"/>
            <ac:picMk id="7" creationId="{483E0E3C-63CE-9138-A01C-1EDC34E7F42E}"/>
          </ac:picMkLst>
        </pc:picChg>
      </pc:sldChg>
      <pc:sldChg chg="addSp delSp modSp mod">
        <pc:chgData name="Neemias Informatica Lima" userId="b77af7bd85500281" providerId="LiveId" clId="{F4AB2238-DDB0-4FFD-94DF-AB51FB9D311E}" dt="2023-07-26T17:59:42.447" v="211"/>
        <pc:sldMkLst>
          <pc:docMk/>
          <pc:sldMk cId="3772032319" sldId="290"/>
        </pc:sldMkLst>
        <pc:spChg chg="add mod">
          <ac:chgData name="Neemias Informatica Lima" userId="b77af7bd85500281" providerId="LiveId" clId="{F4AB2238-DDB0-4FFD-94DF-AB51FB9D311E}" dt="2023-07-26T17:46:05.297" v="58"/>
          <ac:spMkLst>
            <pc:docMk/>
            <pc:sldMk cId="3772032319" sldId="290"/>
            <ac:spMk id="2" creationId="{52096D52-FE5A-BA15-A299-369B40D667A3}"/>
          </ac:spMkLst>
        </pc:spChg>
        <pc:spChg chg="add mod">
          <ac:chgData name="Neemias Informatica Lima" userId="b77af7bd85500281" providerId="LiveId" clId="{F4AB2238-DDB0-4FFD-94DF-AB51FB9D311E}" dt="2023-07-26T17:46:05.297" v="58"/>
          <ac:spMkLst>
            <pc:docMk/>
            <pc:sldMk cId="3772032319" sldId="290"/>
            <ac:spMk id="3" creationId="{CE540B53-3DB6-9175-0D27-7BF8EEFCD092}"/>
          </ac:spMkLst>
        </pc:spChg>
        <pc:spChg chg="del">
          <ac:chgData name="Neemias Informatica Lima" userId="b77af7bd85500281" providerId="LiveId" clId="{F4AB2238-DDB0-4FFD-94DF-AB51FB9D311E}" dt="2023-07-26T17:46:04.968" v="57" actId="478"/>
          <ac:spMkLst>
            <pc:docMk/>
            <pc:sldMk cId="3772032319" sldId="290"/>
            <ac:spMk id="5" creationId="{A0A33FB6-329C-7632-2B30-C7A0633BEC96}"/>
          </ac:spMkLst>
        </pc:spChg>
        <pc:spChg chg="del">
          <ac:chgData name="Neemias Informatica Lima" userId="b77af7bd85500281" providerId="LiveId" clId="{F4AB2238-DDB0-4FFD-94DF-AB51FB9D311E}" dt="2023-07-26T17:46:04.968" v="57" actId="478"/>
          <ac:spMkLst>
            <pc:docMk/>
            <pc:sldMk cId="3772032319" sldId="290"/>
            <ac:spMk id="6" creationId="{F2C45AFB-432F-22AE-9ECF-ADC3B32EFB13}"/>
          </ac:spMkLst>
        </pc:spChg>
        <pc:spChg chg="mod">
          <ac:chgData name="Neemias Informatica Lima" userId="b77af7bd85500281" providerId="LiveId" clId="{F4AB2238-DDB0-4FFD-94DF-AB51FB9D311E}" dt="2023-07-26T17:59:42.447" v="211"/>
          <ac:spMkLst>
            <pc:docMk/>
            <pc:sldMk cId="3772032319" sldId="290"/>
            <ac:spMk id="12" creationId="{8D5A143D-15FB-4DFE-B0EC-FEEB77A92B2C}"/>
          </ac:spMkLst>
        </pc:spChg>
        <pc:spChg chg="mod">
          <ac:chgData name="Neemias Informatica Lima" userId="b77af7bd85500281" providerId="LiveId" clId="{F4AB2238-DDB0-4FFD-94DF-AB51FB9D311E}" dt="2023-07-26T17:58:06.879" v="194"/>
          <ac:spMkLst>
            <pc:docMk/>
            <pc:sldMk cId="3772032319" sldId="290"/>
            <ac:spMk id="14" creationId="{00000000-0000-0000-0000-000000000000}"/>
          </ac:spMkLst>
        </pc:spChg>
        <pc:picChg chg="add mod">
          <ac:chgData name="Neemias Informatica Lima" userId="b77af7bd85500281" providerId="LiveId" clId="{F4AB2238-DDB0-4FFD-94DF-AB51FB9D311E}" dt="2023-07-26T17:46:05.297" v="58"/>
          <ac:picMkLst>
            <pc:docMk/>
            <pc:sldMk cId="3772032319" sldId="290"/>
            <ac:picMk id="4" creationId="{6A8EC0C1-39B6-DD4D-568C-352FF8616EFF}"/>
          </ac:picMkLst>
        </pc:picChg>
        <pc:picChg chg="del">
          <ac:chgData name="Neemias Informatica Lima" userId="b77af7bd85500281" providerId="LiveId" clId="{F4AB2238-DDB0-4FFD-94DF-AB51FB9D311E}" dt="2023-07-26T17:46:04.968" v="57" actId="478"/>
          <ac:picMkLst>
            <pc:docMk/>
            <pc:sldMk cId="3772032319" sldId="290"/>
            <ac:picMk id="7" creationId="{8E075B9D-7067-A8F1-DD2C-515A59057E8D}"/>
          </ac:picMkLst>
        </pc:picChg>
      </pc:sldChg>
      <pc:sldChg chg="addSp delSp modSp mod">
        <pc:chgData name="Neemias Informatica Lima" userId="b77af7bd85500281" providerId="LiveId" clId="{F4AB2238-DDB0-4FFD-94DF-AB51FB9D311E}" dt="2023-07-26T18:01:14.639" v="266" actId="6549"/>
        <pc:sldMkLst>
          <pc:docMk/>
          <pc:sldMk cId="1768216317" sldId="291"/>
        </pc:sldMkLst>
        <pc:spChg chg="add mod">
          <ac:chgData name="Neemias Informatica Lima" userId="b77af7bd85500281" providerId="LiveId" clId="{F4AB2238-DDB0-4FFD-94DF-AB51FB9D311E}" dt="2023-07-26T17:52:44.432" v="62"/>
          <ac:spMkLst>
            <pc:docMk/>
            <pc:sldMk cId="1768216317" sldId="291"/>
            <ac:spMk id="2" creationId="{2C1E28B1-3732-8135-56C5-E4891AC050F5}"/>
          </ac:spMkLst>
        </pc:spChg>
        <pc:spChg chg="add mod">
          <ac:chgData name="Neemias Informatica Lima" userId="b77af7bd85500281" providerId="LiveId" clId="{F4AB2238-DDB0-4FFD-94DF-AB51FB9D311E}" dt="2023-07-26T17:52:44.432" v="62"/>
          <ac:spMkLst>
            <pc:docMk/>
            <pc:sldMk cId="1768216317" sldId="291"/>
            <ac:spMk id="3" creationId="{B8E24841-E111-ABCF-C582-C17A20E87252}"/>
          </ac:spMkLst>
        </pc:spChg>
        <pc:spChg chg="del">
          <ac:chgData name="Neemias Informatica Lima" userId="b77af7bd85500281" providerId="LiveId" clId="{F4AB2238-DDB0-4FFD-94DF-AB51FB9D311E}" dt="2023-07-26T17:52:44.090" v="61" actId="478"/>
          <ac:spMkLst>
            <pc:docMk/>
            <pc:sldMk cId="1768216317" sldId="291"/>
            <ac:spMk id="5" creationId="{F22479E3-CE25-C54B-6B52-C3CA71BEFD6B}"/>
          </ac:spMkLst>
        </pc:spChg>
        <pc:spChg chg="del">
          <ac:chgData name="Neemias Informatica Lima" userId="b77af7bd85500281" providerId="LiveId" clId="{F4AB2238-DDB0-4FFD-94DF-AB51FB9D311E}" dt="2023-07-26T17:52:44.090" v="61" actId="478"/>
          <ac:spMkLst>
            <pc:docMk/>
            <pc:sldMk cId="1768216317" sldId="291"/>
            <ac:spMk id="6" creationId="{77750F1F-96B7-EF35-BE10-0224D385B1AE}"/>
          </ac:spMkLst>
        </pc:spChg>
        <pc:spChg chg="mod">
          <ac:chgData name="Neemias Informatica Lima" userId="b77af7bd85500281" providerId="LiveId" clId="{F4AB2238-DDB0-4FFD-94DF-AB51FB9D311E}" dt="2023-07-26T18:01:14.639" v="266" actId="6549"/>
          <ac:spMkLst>
            <pc:docMk/>
            <pc:sldMk cId="1768216317" sldId="291"/>
            <ac:spMk id="12" creationId="{FD5EC092-AC81-4728-9A45-4C4BB5B95C65}"/>
          </ac:spMkLst>
        </pc:spChg>
        <pc:spChg chg="mod">
          <ac:chgData name="Neemias Informatica Lima" userId="b77af7bd85500281" providerId="LiveId" clId="{F4AB2238-DDB0-4FFD-94DF-AB51FB9D311E}" dt="2023-07-26T18:00:00.285" v="219"/>
          <ac:spMkLst>
            <pc:docMk/>
            <pc:sldMk cId="1768216317" sldId="291"/>
            <ac:spMk id="14" creationId="{00000000-0000-0000-0000-000000000000}"/>
          </ac:spMkLst>
        </pc:spChg>
        <pc:picChg chg="add mod">
          <ac:chgData name="Neemias Informatica Lima" userId="b77af7bd85500281" providerId="LiveId" clId="{F4AB2238-DDB0-4FFD-94DF-AB51FB9D311E}" dt="2023-07-26T17:52:44.432" v="62"/>
          <ac:picMkLst>
            <pc:docMk/>
            <pc:sldMk cId="1768216317" sldId="291"/>
            <ac:picMk id="4" creationId="{B92A8D7B-0F42-EE72-8EE5-F8F1E660A012}"/>
          </ac:picMkLst>
        </pc:picChg>
        <pc:picChg chg="del">
          <ac:chgData name="Neemias Informatica Lima" userId="b77af7bd85500281" providerId="LiveId" clId="{F4AB2238-DDB0-4FFD-94DF-AB51FB9D311E}" dt="2023-07-26T17:52:44.090" v="61" actId="478"/>
          <ac:picMkLst>
            <pc:docMk/>
            <pc:sldMk cId="1768216317" sldId="291"/>
            <ac:picMk id="7" creationId="{83F2E7C0-D8A1-45CC-2D1F-20B7B3996BBD}"/>
          </ac:picMkLst>
        </pc:picChg>
      </pc:sldChg>
      <pc:sldChg chg="addSp delSp modSp mod">
        <pc:chgData name="Neemias Informatica Lima" userId="b77af7bd85500281" providerId="LiveId" clId="{F4AB2238-DDB0-4FFD-94DF-AB51FB9D311E}" dt="2023-07-26T18:03:28.546" v="315" actId="6549"/>
        <pc:sldMkLst>
          <pc:docMk/>
          <pc:sldMk cId="3757265641" sldId="292"/>
        </pc:sldMkLst>
        <pc:spChg chg="add mod">
          <ac:chgData name="Neemias Informatica Lima" userId="b77af7bd85500281" providerId="LiveId" clId="{F4AB2238-DDB0-4FFD-94DF-AB51FB9D311E}" dt="2023-07-26T17:52:57.247" v="66"/>
          <ac:spMkLst>
            <pc:docMk/>
            <pc:sldMk cId="3757265641" sldId="292"/>
            <ac:spMk id="2" creationId="{9994B5C3-446C-7FEF-A1D0-6F2AEBB79A5F}"/>
          </ac:spMkLst>
        </pc:spChg>
        <pc:spChg chg="add mod">
          <ac:chgData name="Neemias Informatica Lima" userId="b77af7bd85500281" providerId="LiveId" clId="{F4AB2238-DDB0-4FFD-94DF-AB51FB9D311E}" dt="2023-07-26T17:52:57.247" v="66"/>
          <ac:spMkLst>
            <pc:docMk/>
            <pc:sldMk cId="3757265641" sldId="292"/>
            <ac:spMk id="3" creationId="{5313157C-2966-5275-601D-5B36B6A626C5}"/>
          </ac:spMkLst>
        </pc:spChg>
        <pc:spChg chg="del">
          <ac:chgData name="Neemias Informatica Lima" userId="b77af7bd85500281" providerId="LiveId" clId="{F4AB2238-DDB0-4FFD-94DF-AB51FB9D311E}" dt="2023-07-26T17:52:56.818" v="65" actId="478"/>
          <ac:spMkLst>
            <pc:docMk/>
            <pc:sldMk cId="3757265641" sldId="292"/>
            <ac:spMk id="5" creationId="{6F9FF058-E979-DDD1-47AF-7160FB6670B1}"/>
          </ac:spMkLst>
        </pc:spChg>
        <pc:spChg chg="del">
          <ac:chgData name="Neemias Informatica Lima" userId="b77af7bd85500281" providerId="LiveId" clId="{F4AB2238-DDB0-4FFD-94DF-AB51FB9D311E}" dt="2023-07-26T17:52:56.818" v="65" actId="478"/>
          <ac:spMkLst>
            <pc:docMk/>
            <pc:sldMk cId="3757265641" sldId="292"/>
            <ac:spMk id="6" creationId="{12FB2A76-82AF-B7BB-8D53-F142EC8D81A2}"/>
          </ac:spMkLst>
        </pc:spChg>
        <pc:spChg chg="mod">
          <ac:chgData name="Neemias Informatica Lima" userId="b77af7bd85500281" providerId="LiveId" clId="{F4AB2238-DDB0-4FFD-94DF-AB51FB9D311E}" dt="2023-07-26T18:03:28.546" v="315" actId="6549"/>
          <ac:spMkLst>
            <pc:docMk/>
            <pc:sldMk cId="3757265641" sldId="292"/>
            <ac:spMk id="12" creationId="{1EC42BAA-B890-43DD-B4F0-9AB5685AF2FE}"/>
          </ac:spMkLst>
        </pc:spChg>
        <pc:spChg chg="mod">
          <ac:chgData name="Neemias Informatica Lima" userId="b77af7bd85500281" providerId="LiveId" clId="{F4AB2238-DDB0-4FFD-94DF-AB51FB9D311E}" dt="2023-07-26T18:01:37.356" v="274"/>
          <ac:spMkLst>
            <pc:docMk/>
            <pc:sldMk cId="3757265641" sldId="292"/>
            <ac:spMk id="14" creationId="{00000000-0000-0000-0000-000000000000}"/>
          </ac:spMkLst>
        </pc:spChg>
        <pc:picChg chg="add mod">
          <ac:chgData name="Neemias Informatica Lima" userId="b77af7bd85500281" providerId="LiveId" clId="{F4AB2238-DDB0-4FFD-94DF-AB51FB9D311E}" dt="2023-07-26T17:52:57.247" v="66"/>
          <ac:picMkLst>
            <pc:docMk/>
            <pc:sldMk cId="3757265641" sldId="292"/>
            <ac:picMk id="4" creationId="{18101A27-5215-1AD7-23D3-2AC39E1D33E4}"/>
          </ac:picMkLst>
        </pc:picChg>
        <pc:picChg chg="del">
          <ac:chgData name="Neemias Informatica Lima" userId="b77af7bd85500281" providerId="LiveId" clId="{F4AB2238-DDB0-4FFD-94DF-AB51FB9D311E}" dt="2023-07-26T17:52:56.818" v="65" actId="478"/>
          <ac:picMkLst>
            <pc:docMk/>
            <pc:sldMk cId="3757265641" sldId="292"/>
            <ac:picMk id="7" creationId="{46E1C0F7-2DD9-A110-568C-1AA51E479361}"/>
          </ac:picMkLst>
        </pc:picChg>
      </pc:sldChg>
      <pc:sldChg chg="addSp delSp modSp mod">
        <pc:chgData name="Neemias Informatica Lima" userId="b77af7bd85500281" providerId="LiveId" clId="{F4AB2238-DDB0-4FFD-94DF-AB51FB9D311E}" dt="2023-07-26T18:03:49.435" v="320"/>
        <pc:sldMkLst>
          <pc:docMk/>
          <pc:sldMk cId="3114938747" sldId="293"/>
        </pc:sldMkLst>
        <pc:spChg chg="add mod">
          <ac:chgData name="Neemias Informatica Lima" userId="b77af7bd85500281" providerId="LiveId" clId="{F4AB2238-DDB0-4FFD-94DF-AB51FB9D311E}" dt="2023-07-26T17:53:05.807" v="68"/>
          <ac:spMkLst>
            <pc:docMk/>
            <pc:sldMk cId="3114938747" sldId="293"/>
            <ac:spMk id="2" creationId="{A01FF848-484B-428C-ED25-99D731123C8A}"/>
          </ac:spMkLst>
        </pc:spChg>
        <pc:spChg chg="add mod">
          <ac:chgData name="Neemias Informatica Lima" userId="b77af7bd85500281" providerId="LiveId" clId="{F4AB2238-DDB0-4FFD-94DF-AB51FB9D311E}" dt="2023-07-26T17:53:05.807" v="68"/>
          <ac:spMkLst>
            <pc:docMk/>
            <pc:sldMk cId="3114938747" sldId="293"/>
            <ac:spMk id="3" creationId="{1E5AD6DA-D2E5-241A-30E7-31E2FDD54B3D}"/>
          </ac:spMkLst>
        </pc:spChg>
        <pc:spChg chg="del">
          <ac:chgData name="Neemias Informatica Lima" userId="b77af7bd85500281" providerId="LiveId" clId="{F4AB2238-DDB0-4FFD-94DF-AB51FB9D311E}" dt="2023-07-26T17:53:05.470" v="67" actId="478"/>
          <ac:spMkLst>
            <pc:docMk/>
            <pc:sldMk cId="3114938747" sldId="293"/>
            <ac:spMk id="5" creationId="{7DD4C4FB-2A7D-395D-836D-293DC40A987D}"/>
          </ac:spMkLst>
        </pc:spChg>
        <pc:spChg chg="del">
          <ac:chgData name="Neemias Informatica Lima" userId="b77af7bd85500281" providerId="LiveId" clId="{F4AB2238-DDB0-4FFD-94DF-AB51FB9D311E}" dt="2023-07-26T17:53:05.470" v="67" actId="478"/>
          <ac:spMkLst>
            <pc:docMk/>
            <pc:sldMk cId="3114938747" sldId="293"/>
            <ac:spMk id="6" creationId="{FDED5079-90E2-F40B-C762-E46C20B157AA}"/>
          </ac:spMkLst>
        </pc:spChg>
        <pc:spChg chg="mod">
          <ac:chgData name="Neemias Informatica Lima" userId="b77af7bd85500281" providerId="LiveId" clId="{F4AB2238-DDB0-4FFD-94DF-AB51FB9D311E}" dt="2023-07-26T18:03:49.435" v="320"/>
          <ac:spMkLst>
            <pc:docMk/>
            <pc:sldMk cId="3114938747" sldId="293"/>
            <ac:spMk id="16" creationId="{CFC8B9D9-C6ED-4706-A104-65D118A5B7F9}"/>
          </ac:spMkLst>
        </pc:spChg>
        <pc:picChg chg="add mod">
          <ac:chgData name="Neemias Informatica Lima" userId="b77af7bd85500281" providerId="LiveId" clId="{F4AB2238-DDB0-4FFD-94DF-AB51FB9D311E}" dt="2023-07-26T17:53:05.807" v="68"/>
          <ac:picMkLst>
            <pc:docMk/>
            <pc:sldMk cId="3114938747" sldId="293"/>
            <ac:picMk id="4" creationId="{CB7E3565-B6B4-F4B6-6C34-6F248480E373}"/>
          </ac:picMkLst>
        </pc:picChg>
        <pc:picChg chg="del">
          <ac:chgData name="Neemias Informatica Lima" userId="b77af7bd85500281" providerId="LiveId" clId="{F4AB2238-DDB0-4FFD-94DF-AB51FB9D311E}" dt="2023-07-26T17:53:05.470" v="67" actId="478"/>
          <ac:picMkLst>
            <pc:docMk/>
            <pc:sldMk cId="3114938747" sldId="293"/>
            <ac:picMk id="7" creationId="{057E3C6B-3476-45F1-B423-D014A13FE200}"/>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016094A8-932D-4BF8-9589-AF4238DE768E}"/>
    <pc:docChg chg="undo redo custSel modSld">
      <pc:chgData name="Neemias Informatica Lima" userId="b77af7bd85500281" providerId="LiveId" clId="{016094A8-932D-4BF8-9589-AF4238DE768E}" dt="2023-07-26T16:17:41.601" v="443" actId="6549"/>
      <pc:docMkLst>
        <pc:docMk/>
      </pc:docMkLst>
      <pc:sldChg chg="addSp delSp modSp mod">
        <pc:chgData name="Neemias Informatica Lima" userId="b77af7bd85500281" providerId="LiveId" clId="{016094A8-932D-4BF8-9589-AF4238DE768E}" dt="2023-07-26T15:55:53.932" v="31" actId="14100"/>
        <pc:sldMkLst>
          <pc:docMk/>
          <pc:sldMk cId="2232331225" sldId="280"/>
        </pc:sldMkLst>
        <pc:spChg chg="mod">
          <ac:chgData name="Neemias Informatica Lima" userId="b77af7bd85500281" providerId="LiveId" clId="{016094A8-932D-4BF8-9589-AF4238DE768E}" dt="2023-07-26T15:53:56.002" v="2"/>
          <ac:spMkLst>
            <pc:docMk/>
            <pc:sldMk cId="2232331225" sldId="280"/>
            <ac:spMk id="6" creationId="{00000000-0000-0000-0000-000000000000}"/>
          </ac:spMkLst>
        </pc:spChg>
        <pc:spChg chg="mod">
          <ac:chgData name="Neemias Informatica Lima" userId="b77af7bd85500281" providerId="LiveId" clId="{016094A8-932D-4BF8-9589-AF4238DE768E}" dt="2023-07-26T15:54:10.057" v="9" actId="20577"/>
          <ac:spMkLst>
            <pc:docMk/>
            <pc:sldMk cId="2232331225" sldId="280"/>
            <ac:spMk id="7" creationId="{00000000-0000-0000-0000-000000000000}"/>
          </ac:spMkLst>
        </pc:spChg>
        <pc:spChg chg="mod">
          <ac:chgData name="Neemias Informatica Lima" userId="b77af7bd85500281" providerId="LiveId" clId="{016094A8-932D-4BF8-9589-AF4238DE768E}" dt="2023-07-26T15:54:31.546" v="16" actId="6549"/>
          <ac:spMkLst>
            <pc:docMk/>
            <pc:sldMk cId="2232331225" sldId="280"/>
            <ac:spMk id="9" creationId="{00000000-0000-0000-0000-000000000000}"/>
          </ac:spMkLst>
        </pc:spChg>
        <pc:spChg chg="mod">
          <ac:chgData name="Neemias Informatica Lima" userId="b77af7bd85500281" providerId="LiveId" clId="{016094A8-932D-4BF8-9589-AF4238DE768E}" dt="2023-07-26T15:54:04.086" v="5" actId="20577"/>
          <ac:spMkLst>
            <pc:docMk/>
            <pc:sldMk cId="2232331225" sldId="280"/>
            <ac:spMk id="11" creationId="{00000000-0000-0000-0000-000000000000}"/>
          </ac:spMkLst>
        </pc:spChg>
        <pc:spChg chg="mod">
          <ac:chgData name="Neemias Informatica Lima" userId="b77af7bd85500281" providerId="LiveId" clId="{016094A8-932D-4BF8-9589-AF4238DE768E}" dt="2023-07-26T15:54:50.470" v="21" actId="6549"/>
          <ac:spMkLst>
            <pc:docMk/>
            <pc:sldMk cId="2232331225" sldId="280"/>
            <ac:spMk id="16" creationId="{00000000-0000-0000-0000-000000000000}"/>
          </ac:spMkLst>
        </pc:spChg>
        <pc:picChg chg="add mod">
          <ac:chgData name="Neemias Informatica Lima" userId="b77af7bd85500281" providerId="LiveId" clId="{016094A8-932D-4BF8-9589-AF4238DE768E}" dt="2023-07-26T15:55:53.932" v="31" actId="14100"/>
          <ac:picMkLst>
            <pc:docMk/>
            <pc:sldMk cId="2232331225" sldId="280"/>
            <ac:picMk id="3" creationId="{E00D0E42-8B9F-DE00-C4BC-3718F2B63673}"/>
          </ac:picMkLst>
        </pc:picChg>
        <pc:picChg chg="del">
          <ac:chgData name="Neemias Informatica Lima" userId="b77af7bd85500281" providerId="LiveId" clId="{016094A8-932D-4BF8-9589-AF4238DE768E}" dt="2023-07-26T15:54:00.631" v="3" actId="478"/>
          <ac:picMkLst>
            <pc:docMk/>
            <pc:sldMk cId="2232331225" sldId="280"/>
            <ac:picMk id="14" creationId="{4956ACF0-5B64-BB6C-250A-31CBE6FF33F4}"/>
          </ac:picMkLst>
        </pc:picChg>
      </pc:sldChg>
      <pc:sldChg chg="addSp delSp modSp mod">
        <pc:chgData name="Neemias Informatica Lima" userId="b77af7bd85500281" providerId="LiveId" clId="{016094A8-932D-4BF8-9589-AF4238DE768E}" dt="2023-07-26T16:05:23.401" v="74" actId="20577"/>
        <pc:sldMkLst>
          <pc:docMk/>
          <pc:sldMk cId="2103443556" sldId="281"/>
        </pc:sldMkLst>
        <pc:spChg chg="mod">
          <ac:chgData name="Neemias Informatica Lima" userId="b77af7bd85500281" providerId="LiveId" clId="{016094A8-932D-4BF8-9589-AF4238DE768E}" dt="2023-07-26T16:05:23.401" v="74" actId="20577"/>
          <ac:spMkLst>
            <pc:docMk/>
            <pc:sldMk cId="2103443556" sldId="281"/>
            <ac:spMk id="8" creationId="{00000000-0000-0000-0000-000000000000}"/>
          </ac:spMkLst>
        </pc:spChg>
        <pc:spChg chg="mod">
          <ac:chgData name="Neemias Informatica Lima" userId="b77af7bd85500281" providerId="LiveId" clId="{016094A8-932D-4BF8-9589-AF4238DE768E}" dt="2023-07-26T16:02:37.369" v="42" actId="20577"/>
          <ac:spMkLst>
            <pc:docMk/>
            <pc:sldMk cId="2103443556" sldId="281"/>
            <ac:spMk id="11" creationId="{00000000-0000-0000-0000-000000000000}"/>
          </ac:spMkLst>
        </pc:spChg>
        <pc:spChg chg="mod">
          <ac:chgData name="Neemias Informatica Lima" userId="b77af7bd85500281" providerId="LiveId" clId="{016094A8-932D-4BF8-9589-AF4238DE768E}" dt="2023-07-26T16:02:03.623" v="34"/>
          <ac:spMkLst>
            <pc:docMk/>
            <pc:sldMk cId="2103443556" sldId="281"/>
            <ac:spMk id="18" creationId="{00000000-0000-0000-0000-000000000000}"/>
          </ac:spMkLst>
        </pc:spChg>
        <pc:picChg chg="add mod">
          <ac:chgData name="Neemias Informatica Lima" userId="b77af7bd85500281" providerId="LiveId" clId="{016094A8-932D-4BF8-9589-AF4238DE768E}" dt="2023-07-26T16:02:27.124" v="41" actId="14100"/>
          <ac:picMkLst>
            <pc:docMk/>
            <pc:sldMk cId="2103443556" sldId="281"/>
            <ac:picMk id="2" creationId="{E00D0E42-8B9F-DE00-C4BC-3718F2B63673}"/>
          </ac:picMkLst>
        </pc:picChg>
        <pc:picChg chg="del">
          <ac:chgData name="Neemias Informatica Lima" userId="b77af7bd85500281" providerId="LiveId" clId="{016094A8-932D-4BF8-9589-AF4238DE768E}" dt="2023-07-26T16:02:11.100" v="35" actId="478"/>
          <ac:picMkLst>
            <pc:docMk/>
            <pc:sldMk cId="2103443556" sldId="281"/>
            <ac:picMk id="4" creationId="{0401683E-6619-33FD-E0CA-0A94716BB2D0}"/>
          </ac:picMkLst>
        </pc:picChg>
      </pc:sldChg>
      <pc:sldChg chg="addSp delSp modSp mod">
        <pc:chgData name="Neemias Informatica Lima" userId="b77af7bd85500281" providerId="LiveId" clId="{016094A8-932D-4BF8-9589-AF4238DE768E}" dt="2023-07-26T16:07:24.656" v="132" actId="6549"/>
        <pc:sldMkLst>
          <pc:docMk/>
          <pc:sldMk cId="3683219421" sldId="282"/>
        </pc:sldMkLst>
        <pc:spChg chg="add mod">
          <ac:chgData name="Neemias Informatica Lima" userId="b77af7bd85500281" providerId="LiveId" clId="{016094A8-932D-4BF8-9589-AF4238DE768E}" dt="2023-07-26T16:02:57.639" v="46"/>
          <ac:spMkLst>
            <pc:docMk/>
            <pc:sldMk cId="3683219421" sldId="282"/>
            <ac:spMk id="2" creationId="{A90904FE-64F9-B872-4CDB-ED4D4BD652EE}"/>
          </ac:spMkLst>
        </pc:spChg>
        <pc:spChg chg="add mod">
          <ac:chgData name="Neemias Informatica Lima" userId="b77af7bd85500281" providerId="LiveId" clId="{016094A8-932D-4BF8-9589-AF4238DE768E}" dt="2023-07-26T16:02:57.639" v="46"/>
          <ac:spMkLst>
            <pc:docMk/>
            <pc:sldMk cId="3683219421" sldId="282"/>
            <ac:spMk id="4" creationId="{8542AA9C-1131-5803-BCEA-23110E7F780F}"/>
          </ac:spMkLst>
        </pc:spChg>
        <pc:spChg chg="del">
          <ac:chgData name="Neemias Informatica Lima" userId="b77af7bd85500281" providerId="LiveId" clId="{016094A8-932D-4BF8-9589-AF4238DE768E}" dt="2023-07-26T16:02:57.196" v="45" actId="478"/>
          <ac:spMkLst>
            <pc:docMk/>
            <pc:sldMk cId="3683219421" sldId="282"/>
            <ac:spMk id="7" creationId="{819A9ECA-D30A-D6C9-81C6-EA9DE94C92E9}"/>
          </ac:spMkLst>
        </pc:spChg>
        <pc:spChg chg="del">
          <ac:chgData name="Neemias Informatica Lima" userId="b77af7bd85500281" providerId="LiveId" clId="{016094A8-932D-4BF8-9589-AF4238DE768E}" dt="2023-07-26T16:02:57.196" v="45" actId="478"/>
          <ac:spMkLst>
            <pc:docMk/>
            <pc:sldMk cId="3683219421" sldId="282"/>
            <ac:spMk id="8" creationId="{406832D3-51D0-D681-ABC6-D5AA21F8B4C4}"/>
          </ac:spMkLst>
        </pc:spChg>
        <pc:spChg chg="mod">
          <ac:chgData name="Neemias Informatica Lima" userId="b77af7bd85500281" providerId="LiveId" clId="{016094A8-932D-4BF8-9589-AF4238DE768E}" dt="2023-07-26T16:07:24.656" v="132" actId="6549"/>
          <ac:spMkLst>
            <pc:docMk/>
            <pc:sldMk cId="3683219421" sldId="282"/>
            <ac:spMk id="12" creationId="{00000000-0000-0000-0000-000000000000}"/>
          </ac:spMkLst>
        </pc:spChg>
        <pc:spChg chg="mod">
          <ac:chgData name="Neemias Informatica Lima" userId="b77af7bd85500281" providerId="LiveId" clId="{016094A8-932D-4BF8-9589-AF4238DE768E}" dt="2023-07-26T16:05:42.612" v="84"/>
          <ac:spMkLst>
            <pc:docMk/>
            <pc:sldMk cId="3683219421" sldId="282"/>
            <ac:spMk id="14" creationId="{00000000-0000-0000-0000-000000000000}"/>
          </ac:spMkLst>
        </pc:spChg>
        <pc:picChg chg="add mod">
          <ac:chgData name="Neemias Informatica Lima" userId="b77af7bd85500281" providerId="LiveId" clId="{016094A8-932D-4BF8-9589-AF4238DE768E}" dt="2023-07-26T16:02:57.639" v="46"/>
          <ac:picMkLst>
            <pc:docMk/>
            <pc:sldMk cId="3683219421" sldId="282"/>
            <ac:picMk id="5" creationId="{3F7F33FA-5B05-CF39-D9F1-41B227523931}"/>
          </ac:picMkLst>
        </pc:picChg>
        <pc:picChg chg="del">
          <ac:chgData name="Neemias Informatica Lima" userId="b77af7bd85500281" providerId="LiveId" clId="{016094A8-932D-4BF8-9589-AF4238DE768E}" dt="2023-07-26T16:02:57.196" v="45" actId="478"/>
          <ac:picMkLst>
            <pc:docMk/>
            <pc:sldMk cId="3683219421" sldId="282"/>
            <ac:picMk id="9" creationId="{E4E7D18B-2663-8020-BA36-B88543827227}"/>
          </ac:picMkLst>
        </pc:picChg>
      </pc:sldChg>
      <pc:sldChg chg="addSp delSp modSp mod">
        <pc:chgData name="Neemias Informatica Lima" userId="b77af7bd85500281" providerId="LiveId" clId="{016094A8-932D-4BF8-9589-AF4238DE768E}" dt="2023-07-26T16:09:49.163" v="216" actId="20577"/>
        <pc:sldMkLst>
          <pc:docMk/>
          <pc:sldMk cId="3902406419" sldId="283"/>
        </pc:sldMkLst>
        <pc:spChg chg="add mod">
          <ac:chgData name="Neemias Informatica Lima" userId="b77af7bd85500281" providerId="LiveId" clId="{016094A8-932D-4BF8-9589-AF4238DE768E}" dt="2023-07-26T16:03:58.240" v="48"/>
          <ac:spMkLst>
            <pc:docMk/>
            <pc:sldMk cId="3902406419" sldId="283"/>
            <ac:spMk id="2" creationId="{9000F719-5A01-C1F1-8A31-75A016E720FC}"/>
          </ac:spMkLst>
        </pc:spChg>
        <pc:spChg chg="add mod">
          <ac:chgData name="Neemias Informatica Lima" userId="b77af7bd85500281" providerId="LiveId" clId="{016094A8-932D-4BF8-9589-AF4238DE768E}" dt="2023-07-26T16:03:58.240" v="48"/>
          <ac:spMkLst>
            <pc:docMk/>
            <pc:sldMk cId="3902406419" sldId="283"/>
            <ac:spMk id="3" creationId="{BFE1BFEA-44C3-8535-3902-97D5C49361EE}"/>
          </ac:spMkLst>
        </pc:spChg>
        <pc:spChg chg="del">
          <ac:chgData name="Neemias Informatica Lima" userId="b77af7bd85500281" providerId="LiveId" clId="{016094A8-932D-4BF8-9589-AF4238DE768E}" dt="2023-07-26T16:03:57.932" v="47" actId="478"/>
          <ac:spMkLst>
            <pc:docMk/>
            <pc:sldMk cId="3902406419" sldId="283"/>
            <ac:spMk id="6" creationId="{FABDE56D-3F03-0165-FE61-AF4DC3BC7A2F}"/>
          </ac:spMkLst>
        </pc:spChg>
        <pc:spChg chg="del">
          <ac:chgData name="Neemias Informatica Lima" userId="b77af7bd85500281" providerId="LiveId" clId="{016094A8-932D-4BF8-9589-AF4238DE768E}" dt="2023-07-26T16:03:57.932" v="47" actId="478"/>
          <ac:spMkLst>
            <pc:docMk/>
            <pc:sldMk cId="3902406419" sldId="283"/>
            <ac:spMk id="7" creationId="{D4068EE0-66FE-857B-0CB9-43EFAF05F80A}"/>
          </ac:spMkLst>
        </pc:spChg>
        <pc:spChg chg="mod">
          <ac:chgData name="Neemias Informatica Lima" userId="b77af7bd85500281" providerId="LiveId" clId="{016094A8-932D-4BF8-9589-AF4238DE768E}" dt="2023-07-26T16:07:37.599" v="139"/>
          <ac:spMkLst>
            <pc:docMk/>
            <pc:sldMk cId="3902406419" sldId="283"/>
            <ac:spMk id="14" creationId="{00000000-0000-0000-0000-000000000000}"/>
          </ac:spMkLst>
        </pc:spChg>
        <pc:spChg chg="mod">
          <ac:chgData name="Neemias Informatica Lima" userId="b77af7bd85500281" providerId="LiveId" clId="{016094A8-932D-4BF8-9589-AF4238DE768E}" dt="2023-07-26T16:09:49.163" v="216" actId="20577"/>
          <ac:spMkLst>
            <pc:docMk/>
            <pc:sldMk cId="3902406419" sldId="283"/>
            <ac:spMk id="15" creationId="{D5C09FDA-172B-4732-BD2E-A9BBEF8B191B}"/>
          </ac:spMkLst>
        </pc:spChg>
        <pc:picChg chg="add mod">
          <ac:chgData name="Neemias Informatica Lima" userId="b77af7bd85500281" providerId="LiveId" clId="{016094A8-932D-4BF8-9589-AF4238DE768E}" dt="2023-07-26T16:03:58.240" v="48"/>
          <ac:picMkLst>
            <pc:docMk/>
            <pc:sldMk cId="3902406419" sldId="283"/>
            <ac:picMk id="4" creationId="{71CBA3A8-3D9E-3A41-BF7F-61A19DE8EBAE}"/>
          </ac:picMkLst>
        </pc:picChg>
        <pc:picChg chg="del">
          <ac:chgData name="Neemias Informatica Lima" userId="b77af7bd85500281" providerId="LiveId" clId="{016094A8-932D-4BF8-9589-AF4238DE768E}" dt="2023-07-26T16:03:57.932" v="47" actId="478"/>
          <ac:picMkLst>
            <pc:docMk/>
            <pc:sldMk cId="3902406419" sldId="283"/>
            <ac:picMk id="8" creationId="{5ED0E2B3-CD61-4068-16B9-2A663EE7B7D9}"/>
          </ac:picMkLst>
        </pc:picChg>
      </pc:sldChg>
      <pc:sldChg chg="addSp delSp modSp mod">
        <pc:chgData name="Neemias Informatica Lima" userId="b77af7bd85500281" providerId="LiveId" clId="{016094A8-932D-4BF8-9589-AF4238DE768E}" dt="2023-07-26T16:11:50.796" v="278" actId="20577"/>
        <pc:sldMkLst>
          <pc:docMk/>
          <pc:sldMk cId="2424059023" sldId="284"/>
        </pc:sldMkLst>
        <pc:spChg chg="add mod">
          <ac:chgData name="Neemias Informatica Lima" userId="b77af7bd85500281" providerId="LiveId" clId="{016094A8-932D-4BF8-9589-AF4238DE768E}" dt="2023-07-26T16:04:07.776" v="52"/>
          <ac:spMkLst>
            <pc:docMk/>
            <pc:sldMk cId="2424059023" sldId="284"/>
            <ac:spMk id="2" creationId="{A09EB40D-E5D9-8587-4DC2-51DA5713F043}"/>
          </ac:spMkLst>
        </pc:spChg>
        <pc:spChg chg="add mod">
          <ac:chgData name="Neemias Informatica Lima" userId="b77af7bd85500281" providerId="LiveId" clId="{016094A8-932D-4BF8-9589-AF4238DE768E}" dt="2023-07-26T16:04:07.776" v="52"/>
          <ac:spMkLst>
            <pc:docMk/>
            <pc:sldMk cId="2424059023" sldId="284"/>
            <ac:spMk id="3" creationId="{B91444C1-9307-220B-A3B7-93E8F9D20071}"/>
          </ac:spMkLst>
        </pc:spChg>
        <pc:spChg chg="del">
          <ac:chgData name="Neemias Informatica Lima" userId="b77af7bd85500281" providerId="LiveId" clId="{016094A8-932D-4BF8-9589-AF4238DE768E}" dt="2023-07-26T16:04:07.480" v="51" actId="478"/>
          <ac:spMkLst>
            <pc:docMk/>
            <pc:sldMk cId="2424059023" sldId="284"/>
            <ac:spMk id="6" creationId="{66AE90E3-AC57-DD86-AC9B-E74D0C2B036E}"/>
          </ac:spMkLst>
        </pc:spChg>
        <pc:spChg chg="del">
          <ac:chgData name="Neemias Informatica Lima" userId="b77af7bd85500281" providerId="LiveId" clId="{016094A8-932D-4BF8-9589-AF4238DE768E}" dt="2023-07-26T16:04:07.480" v="51" actId="478"/>
          <ac:spMkLst>
            <pc:docMk/>
            <pc:sldMk cId="2424059023" sldId="284"/>
            <ac:spMk id="7" creationId="{1D466D24-A8FB-06BE-67E0-58F3C8F57E12}"/>
          </ac:spMkLst>
        </pc:spChg>
        <pc:spChg chg="mod">
          <ac:chgData name="Neemias Informatica Lima" userId="b77af7bd85500281" providerId="LiveId" clId="{016094A8-932D-4BF8-9589-AF4238DE768E}" dt="2023-07-26T16:11:12.408" v="260"/>
          <ac:spMkLst>
            <pc:docMk/>
            <pc:sldMk cId="2424059023" sldId="284"/>
            <ac:spMk id="14" creationId="{00000000-0000-0000-0000-000000000000}"/>
          </ac:spMkLst>
        </pc:spChg>
        <pc:spChg chg="mod">
          <ac:chgData name="Neemias Informatica Lima" userId="b77af7bd85500281" providerId="LiveId" clId="{016094A8-932D-4BF8-9589-AF4238DE768E}" dt="2023-07-26T16:11:50.796" v="278" actId="20577"/>
          <ac:spMkLst>
            <pc:docMk/>
            <pc:sldMk cId="2424059023" sldId="284"/>
            <ac:spMk id="15" creationId="{C3A1BEFC-B9B8-4142-B09F-1F5B330F4265}"/>
          </ac:spMkLst>
        </pc:spChg>
        <pc:picChg chg="add mod">
          <ac:chgData name="Neemias Informatica Lima" userId="b77af7bd85500281" providerId="LiveId" clId="{016094A8-932D-4BF8-9589-AF4238DE768E}" dt="2023-07-26T16:04:07.776" v="52"/>
          <ac:picMkLst>
            <pc:docMk/>
            <pc:sldMk cId="2424059023" sldId="284"/>
            <ac:picMk id="4" creationId="{0B196D9E-6304-0A06-18AF-4E0719A9E1D0}"/>
          </ac:picMkLst>
        </pc:picChg>
        <pc:picChg chg="del">
          <ac:chgData name="Neemias Informatica Lima" userId="b77af7bd85500281" providerId="LiveId" clId="{016094A8-932D-4BF8-9589-AF4238DE768E}" dt="2023-07-26T16:04:07.480" v="51" actId="478"/>
          <ac:picMkLst>
            <pc:docMk/>
            <pc:sldMk cId="2424059023" sldId="284"/>
            <ac:picMk id="8" creationId="{46375442-6DC0-7CDE-49C5-8B0C451DE421}"/>
          </ac:picMkLst>
        </pc:picChg>
      </pc:sldChg>
      <pc:sldChg chg="addSp delSp modSp mod">
        <pc:chgData name="Neemias Informatica Lima" userId="b77af7bd85500281" providerId="LiveId" clId="{016094A8-932D-4BF8-9589-AF4238DE768E}" dt="2023-07-26T16:13:38.475" v="334" actId="6549"/>
        <pc:sldMkLst>
          <pc:docMk/>
          <pc:sldMk cId="2241968852" sldId="285"/>
        </pc:sldMkLst>
        <pc:spChg chg="add mod">
          <ac:chgData name="Neemias Informatica Lima" userId="b77af7bd85500281" providerId="LiveId" clId="{016094A8-932D-4BF8-9589-AF4238DE768E}" dt="2023-07-26T16:04:17.187" v="56"/>
          <ac:spMkLst>
            <pc:docMk/>
            <pc:sldMk cId="2241968852" sldId="285"/>
            <ac:spMk id="2" creationId="{88E970B0-ED68-8B2C-C104-98EDE2807692}"/>
          </ac:spMkLst>
        </pc:spChg>
        <pc:spChg chg="add mod">
          <ac:chgData name="Neemias Informatica Lima" userId="b77af7bd85500281" providerId="LiveId" clId="{016094A8-932D-4BF8-9589-AF4238DE768E}" dt="2023-07-26T16:04:17.187" v="56"/>
          <ac:spMkLst>
            <pc:docMk/>
            <pc:sldMk cId="2241968852" sldId="285"/>
            <ac:spMk id="3" creationId="{6E0A5BD3-105F-825F-EF1B-72B36E9CCC07}"/>
          </ac:spMkLst>
        </pc:spChg>
        <pc:spChg chg="del">
          <ac:chgData name="Neemias Informatica Lima" userId="b77af7bd85500281" providerId="LiveId" clId="{016094A8-932D-4BF8-9589-AF4238DE768E}" dt="2023-07-26T16:04:16.876" v="55" actId="478"/>
          <ac:spMkLst>
            <pc:docMk/>
            <pc:sldMk cId="2241968852" sldId="285"/>
            <ac:spMk id="6" creationId="{5E8CB69D-73BB-0BDB-51A4-F4EE1B6D1C04}"/>
          </ac:spMkLst>
        </pc:spChg>
        <pc:spChg chg="del">
          <ac:chgData name="Neemias Informatica Lima" userId="b77af7bd85500281" providerId="LiveId" clId="{016094A8-932D-4BF8-9589-AF4238DE768E}" dt="2023-07-26T16:04:16.876" v="55" actId="478"/>
          <ac:spMkLst>
            <pc:docMk/>
            <pc:sldMk cId="2241968852" sldId="285"/>
            <ac:spMk id="7" creationId="{C062E573-7681-6A57-9D95-178BF7C1444C}"/>
          </ac:spMkLst>
        </pc:spChg>
        <pc:spChg chg="mod">
          <ac:chgData name="Neemias Informatica Lima" userId="b77af7bd85500281" providerId="LiveId" clId="{016094A8-932D-4BF8-9589-AF4238DE768E}" dt="2023-07-26T16:12:48.907" v="311"/>
          <ac:spMkLst>
            <pc:docMk/>
            <pc:sldMk cId="2241968852" sldId="285"/>
            <ac:spMk id="14" creationId="{00000000-0000-0000-0000-000000000000}"/>
          </ac:spMkLst>
        </pc:spChg>
        <pc:spChg chg="mod">
          <ac:chgData name="Neemias Informatica Lima" userId="b77af7bd85500281" providerId="LiveId" clId="{016094A8-932D-4BF8-9589-AF4238DE768E}" dt="2023-07-26T16:13:38.475" v="334" actId="6549"/>
          <ac:spMkLst>
            <pc:docMk/>
            <pc:sldMk cId="2241968852" sldId="285"/>
            <ac:spMk id="15" creationId="{0F091E13-8EAD-4FFB-9473-BC74E5ABDC64}"/>
          </ac:spMkLst>
        </pc:spChg>
        <pc:picChg chg="add mod">
          <ac:chgData name="Neemias Informatica Lima" userId="b77af7bd85500281" providerId="LiveId" clId="{016094A8-932D-4BF8-9589-AF4238DE768E}" dt="2023-07-26T16:04:17.187" v="56"/>
          <ac:picMkLst>
            <pc:docMk/>
            <pc:sldMk cId="2241968852" sldId="285"/>
            <ac:picMk id="4" creationId="{42107291-FE26-4497-4ED0-094813ED78FD}"/>
          </ac:picMkLst>
        </pc:picChg>
        <pc:picChg chg="del">
          <ac:chgData name="Neemias Informatica Lima" userId="b77af7bd85500281" providerId="LiveId" clId="{016094A8-932D-4BF8-9589-AF4238DE768E}" dt="2023-07-26T16:04:16.876" v="55" actId="478"/>
          <ac:picMkLst>
            <pc:docMk/>
            <pc:sldMk cId="2241968852" sldId="285"/>
            <ac:picMk id="8" creationId="{7E4811F5-9FDC-8318-34E6-BDE5CC260426}"/>
          </ac:picMkLst>
        </pc:picChg>
      </pc:sldChg>
      <pc:sldChg chg="addSp delSp modSp mod">
        <pc:chgData name="Neemias Informatica Lima" userId="b77af7bd85500281" providerId="LiveId" clId="{016094A8-932D-4BF8-9589-AF4238DE768E}" dt="2023-07-26T16:15:40.458" v="383" actId="6549"/>
        <pc:sldMkLst>
          <pc:docMk/>
          <pc:sldMk cId="1959249856" sldId="286"/>
        </pc:sldMkLst>
        <pc:spChg chg="add mod">
          <ac:chgData name="Neemias Informatica Lima" userId="b77af7bd85500281" providerId="LiveId" clId="{016094A8-932D-4BF8-9589-AF4238DE768E}" dt="2023-07-26T16:04:31.903" v="60"/>
          <ac:spMkLst>
            <pc:docMk/>
            <pc:sldMk cId="1959249856" sldId="286"/>
            <ac:spMk id="2" creationId="{0A402F21-6E5C-4BEF-FA0E-5EF7D4C042ED}"/>
          </ac:spMkLst>
        </pc:spChg>
        <pc:spChg chg="add mod">
          <ac:chgData name="Neemias Informatica Lima" userId="b77af7bd85500281" providerId="LiveId" clId="{016094A8-932D-4BF8-9589-AF4238DE768E}" dt="2023-07-26T16:04:31.903" v="60"/>
          <ac:spMkLst>
            <pc:docMk/>
            <pc:sldMk cId="1959249856" sldId="286"/>
            <ac:spMk id="3" creationId="{E0F018E2-EC4F-FE1C-834A-F755E5450A5B}"/>
          </ac:spMkLst>
        </pc:spChg>
        <pc:spChg chg="del">
          <ac:chgData name="Neemias Informatica Lima" userId="b77af7bd85500281" providerId="LiveId" clId="{016094A8-932D-4BF8-9589-AF4238DE768E}" dt="2023-07-26T16:04:31.575" v="59" actId="478"/>
          <ac:spMkLst>
            <pc:docMk/>
            <pc:sldMk cId="1959249856" sldId="286"/>
            <ac:spMk id="6" creationId="{6D14C760-7EAB-140C-C5D6-A56918D05283}"/>
          </ac:spMkLst>
        </pc:spChg>
        <pc:spChg chg="del">
          <ac:chgData name="Neemias Informatica Lima" userId="b77af7bd85500281" providerId="LiveId" clId="{016094A8-932D-4BF8-9589-AF4238DE768E}" dt="2023-07-26T16:04:31.575" v="59" actId="478"/>
          <ac:spMkLst>
            <pc:docMk/>
            <pc:sldMk cId="1959249856" sldId="286"/>
            <ac:spMk id="7" creationId="{8F3CF0ED-FEE4-E591-139C-653BCBCED841}"/>
          </ac:spMkLst>
        </pc:spChg>
        <pc:spChg chg="mod">
          <ac:chgData name="Neemias Informatica Lima" userId="b77af7bd85500281" providerId="LiveId" clId="{016094A8-932D-4BF8-9589-AF4238DE768E}" dt="2023-07-26T16:14:51.355" v="362"/>
          <ac:spMkLst>
            <pc:docMk/>
            <pc:sldMk cId="1959249856" sldId="286"/>
            <ac:spMk id="14" creationId="{00000000-0000-0000-0000-000000000000}"/>
          </ac:spMkLst>
        </pc:spChg>
        <pc:spChg chg="mod">
          <ac:chgData name="Neemias Informatica Lima" userId="b77af7bd85500281" providerId="LiveId" clId="{016094A8-932D-4BF8-9589-AF4238DE768E}" dt="2023-07-26T16:15:40.458" v="383" actId="6549"/>
          <ac:spMkLst>
            <pc:docMk/>
            <pc:sldMk cId="1959249856" sldId="286"/>
            <ac:spMk id="15" creationId="{863BB09B-C8C1-4354-BC51-D930C951E507}"/>
          </ac:spMkLst>
        </pc:spChg>
        <pc:picChg chg="add mod">
          <ac:chgData name="Neemias Informatica Lima" userId="b77af7bd85500281" providerId="LiveId" clId="{016094A8-932D-4BF8-9589-AF4238DE768E}" dt="2023-07-26T16:04:31.903" v="60"/>
          <ac:picMkLst>
            <pc:docMk/>
            <pc:sldMk cId="1959249856" sldId="286"/>
            <ac:picMk id="4" creationId="{0AED80C8-C641-7FBC-D944-934D1567DADE}"/>
          </ac:picMkLst>
        </pc:picChg>
        <pc:picChg chg="del">
          <ac:chgData name="Neemias Informatica Lima" userId="b77af7bd85500281" providerId="LiveId" clId="{016094A8-932D-4BF8-9589-AF4238DE768E}" dt="2023-07-26T16:04:31.575" v="59" actId="478"/>
          <ac:picMkLst>
            <pc:docMk/>
            <pc:sldMk cId="1959249856" sldId="286"/>
            <ac:picMk id="8" creationId="{8041C163-EC9F-F965-C4C2-5E44D220DFDD}"/>
          </ac:picMkLst>
        </pc:picChg>
      </pc:sldChg>
      <pc:sldChg chg="addSp delSp modSp mod">
        <pc:chgData name="Neemias Informatica Lima" userId="b77af7bd85500281" providerId="LiveId" clId="{016094A8-932D-4BF8-9589-AF4238DE768E}" dt="2023-07-26T16:17:41.601" v="443" actId="6549"/>
        <pc:sldMkLst>
          <pc:docMk/>
          <pc:sldMk cId="2857006406" sldId="287"/>
        </pc:sldMkLst>
        <pc:spChg chg="add mod">
          <ac:chgData name="Neemias Informatica Lima" userId="b77af7bd85500281" providerId="LiveId" clId="{016094A8-932D-4BF8-9589-AF4238DE768E}" dt="2023-07-26T16:04:50.451" v="66"/>
          <ac:spMkLst>
            <pc:docMk/>
            <pc:sldMk cId="2857006406" sldId="287"/>
            <ac:spMk id="2" creationId="{1E8DE22B-389A-220F-54B3-3FAF4A8AA4FA}"/>
          </ac:spMkLst>
        </pc:spChg>
        <pc:spChg chg="add mod">
          <ac:chgData name="Neemias Informatica Lima" userId="b77af7bd85500281" providerId="LiveId" clId="{016094A8-932D-4BF8-9589-AF4238DE768E}" dt="2023-07-26T16:04:50.451" v="66"/>
          <ac:spMkLst>
            <pc:docMk/>
            <pc:sldMk cId="2857006406" sldId="287"/>
            <ac:spMk id="3" creationId="{2E8B2BA2-4434-21D9-901A-1F93A9E261BE}"/>
          </ac:spMkLst>
        </pc:spChg>
        <pc:spChg chg="del">
          <ac:chgData name="Neemias Informatica Lima" userId="b77af7bd85500281" providerId="LiveId" clId="{016094A8-932D-4BF8-9589-AF4238DE768E}" dt="2023-07-26T16:04:50.104" v="65" actId="478"/>
          <ac:spMkLst>
            <pc:docMk/>
            <pc:sldMk cId="2857006406" sldId="287"/>
            <ac:spMk id="6" creationId="{BDC1ADE2-2244-599B-566C-3CC288D6A210}"/>
          </ac:spMkLst>
        </pc:spChg>
        <pc:spChg chg="del">
          <ac:chgData name="Neemias Informatica Lima" userId="b77af7bd85500281" providerId="LiveId" clId="{016094A8-932D-4BF8-9589-AF4238DE768E}" dt="2023-07-26T16:04:50.104" v="65" actId="478"/>
          <ac:spMkLst>
            <pc:docMk/>
            <pc:sldMk cId="2857006406" sldId="287"/>
            <ac:spMk id="7" creationId="{36D26608-E90C-2D57-3619-313CB0CA8FE6}"/>
          </ac:spMkLst>
        </pc:spChg>
        <pc:spChg chg="mod">
          <ac:chgData name="Neemias Informatica Lima" userId="b77af7bd85500281" providerId="LiveId" clId="{016094A8-932D-4BF8-9589-AF4238DE768E}" dt="2023-07-26T16:17:41.601" v="443" actId="6549"/>
          <ac:spMkLst>
            <pc:docMk/>
            <pc:sldMk cId="2857006406" sldId="287"/>
            <ac:spMk id="16" creationId="{28D68641-D640-4BD7-9D5B-B3803DCCF9B3}"/>
          </ac:spMkLst>
        </pc:spChg>
        <pc:picChg chg="add mod">
          <ac:chgData name="Neemias Informatica Lima" userId="b77af7bd85500281" providerId="LiveId" clId="{016094A8-932D-4BF8-9589-AF4238DE768E}" dt="2023-07-26T16:04:50.451" v="66"/>
          <ac:picMkLst>
            <pc:docMk/>
            <pc:sldMk cId="2857006406" sldId="287"/>
            <ac:picMk id="4" creationId="{EFF1346D-B7E7-A8F5-BFB4-C6858576D12E}"/>
          </ac:picMkLst>
        </pc:picChg>
        <pc:picChg chg="del">
          <ac:chgData name="Neemias Informatica Lima" userId="b77af7bd85500281" providerId="LiveId" clId="{016094A8-932D-4BF8-9589-AF4238DE768E}" dt="2023-07-26T16:04:50.104" v="65" actId="478"/>
          <ac:picMkLst>
            <pc:docMk/>
            <pc:sldMk cId="2857006406" sldId="287"/>
            <ac:picMk id="8" creationId="{009787A1-6377-2DF2-D88A-51EE249831F1}"/>
          </ac:picMkLst>
        </pc:picChg>
      </pc:sldChg>
      <pc:sldChg chg="addSp delSp modSp mod">
        <pc:chgData name="Neemias Informatica Lima" userId="b77af7bd85500281" providerId="LiveId" clId="{016094A8-932D-4BF8-9589-AF4238DE768E}" dt="2023-07-26T16:06:18.886" v="95" actId="20577"/>
        <pc:sldMkLst>
          <pc:docMk/>
          <pc:sldMk cId="2630436816" sldId="288"/>
        </pc:sldMkLst>
        <pc:spChg chg="add mod">
          <ac:chgData name="Neemias Informatica Lima" userId="b77af7bd85500281" providerId="LiveId" clId="{016094A8-932D-4BF8-9589-AF4238DE768E}" dt="2023-07-26T16:02:50.157" v="44"/>
          <ac:spMkLst>
            <pc:docMk/>
            <pc:sldMk cId="2630436816" sldId="288"/>
            <ac:spMk id="2" creationId="{B2DBFDF4-96AF-72E1-6077-DC65A403A28C}"/>
          </ac:spMkLst>
        </pc:spChg>
        <pc:spChg chg="add mod">
          <ac:chgData name="Neemias Informatica Lima" userId="b77af7bd85500281" providerId="LiveId" clId="{016094A8-932D-4BF8-9589-AF4238DE768E}" dt="2023-07-26T16:02:50.157" v="44"/>
          <ac:spMkLst>
            <pc:docMk/>
            <pc:sldMk cId="2630436816" sldId="288"/>
            <ac:spMk id="3" creationId="{DD8BC2E5-6B5E-7D62-C6BD-C6B9C7CC2C93}"/>
          </ac:spMkLst>
        </pc:spChg>
        <pc:spChg chg="del">
          <ac:chgData name="Neemias Informatica Lima" userId="b77af7bd85500281" providerId="LiveId" clId="{016094A8-932D-4BF8-9589-AF4238DE768E}" dt="2023-07-26T16:02:49.752" v="43" actId="478"/>
          <ac:spMkLst>
            <pc:docMk/>
            <pc:sldMk cId="2630436816" sldId="288"/>
            <ac:spMk id="6" creationId="{98BF13D1-6BB1-7F51-09F2-9C96D7BB94D5}"/>
          </ac:spMkLst>
        </pc:spChg>
        <pc:spChg chg="del">
          <ac:chgData name="Neemias Informatica Lima" userId="b77af7bd85500281" providerId="LiveId" clId="{016094A8-932D-4BF8-9589-AF4238DE768E}" dt="2023-07-26T16:02:49.752" v="43" actId="478"/>
          <ac:spMkLst>
            <pc:docMk/>
            <pc:sldMk cId="2630436816" sldId="288"/>
            <ac:spMk id="7" creationId="{3BCD3BD0-AF48-39F5-9870-CD32DA04448C}"/>
          </ac:spMkLst>
        </pc:spChg>
        <pc:spChg chg="mod">
          <ac:chgData name="Neemias Informatica Lima" userId="b77af7bd85500281" providerId="LiveId" clId="{016094A8-932D-4BF8-9589-AF4238DE768E}" dt="2023-07-26T16:06:18.886" v="95" actId="20577"/>
          <ac:spMkLst>
            <pc:docMk/>
            <pc:sldMk cId="2630436816" sldId="288"/>
            <ac:spMk id="13" creationId="{00000000-0000-0000-0000-000000000000}"/>
          </ac:spMkLst>
        </pc:spChg>
        <pc:spChg chg="mod">
          <ac:chgData name="Neemias Informatica Lima" userId="b77af7bd85500281" providerId="LiveId" clId="{016094A8-932D-4BF8-9589-AF4238DE768E}" dt="2023-07-26T16:05:36.965" v="79"/>
          <ac:spMkLst>
            <pc:docMk/>
            <pc:sldMk cId="2630436816" sldId="288"/>
            <ac:spMk id="14" creationId="{00000000-0000-0000-0000-000000000000}"/>
          </ac:spMkLst>
        </pc:spChg>
        <pc:picChg chg="add mod">
          <ac:chgData name="Neemias Informatica Lima" userId="b77af7bd85500281" providerId="LiveId" clId="{016094A8-932D-4BF8-9589-AF4238DE768E}" dt="2023-07-26T16:02:50.157" v="44"/>
          <ac:picMkLst>
            <pc:docMk/>
            <pc:sldMk cId="2630436816" sldId="288"/>
            <ac:picMk id="4" creationId="{BE51B6F9-9134-4D19-1915-988CD38C0C97}"/>
          </ac:picMkLst>
        </pc:picChg>
        <pc:picChg chg="del">
          <ac:chgData name="Neemias Informatica Lima" userId="b77af7bd85500281" providerId="LiveId" clId="{016094A8-932D-4BF8-9589-AF4238DE768E}" dt="2023-07-26T16:02:49.752" v="43" actId="478"/>
          <ac:picMkLst>
            <pc:docMk/>
            <pc:sldMk cId="2630436816" sldId="288"/>
            <ac:picMk id="8" creationId="{D6392301-8EFC-A362-99BF-276F9FBA7460}"/>
          </ac:picMkLst>
        </pc:picChg>
      </pc:sldChg>
      <pc:sldChg chg="addSp delSp modSp mod">
        <pc:chgData name="Neemias Informatica Lima" userId="b77af7bd85500281" providerId="LiveId" clId="{016094A8-932D-4BF8-9589-AF4238DE768E}" dt="2023-07-26T16:10:53.897" v="257" actId="1035"/>
        <pc:sldMkLst>
          <pc:docMk/>
          <pc:sldMk cId="3032827026" sldId="289"/>
        </pc:sldMkLst>
        <pc:spChg chg="add mod">
          <ac:chgData name="Neemias Informatica Lima" userId="b77af7bd85500281" providerId="LiveId" clId="{016094A8-932D-4BF8-9589-AF4238DE768E}" dt="2023-07-26T16:04:03.095" v="50"/>
          <ac:spMkLst>
            <pc:docMk/>
            <pc:sldMk cId="3032827026" sldId="289"/>
            <ac:spMk id="2" creationId="{FE4E2BDF-F109-10E4-6236-96A0A9AC2885}"/>
          </ac:spMkLst>
        </pc:spChg>
        <pc:spChg chg="add mod">
          <ac:chgData name="Neemias Informatica Lima" userId="b77af7bd85500281" providerId="LiveId" clId="{016094A8-932D-4BF8-9589-AF4238DE768E}" dt="2023-07-26T16:04:03.095" v="50"/>
          <ac:spMkLst>
            <pc:docMk/>
            <pc:sldMk cId="3032827026" sldId="289"/>
            <ac:spMk id="3" creationId="{0BAF4130-9F84-D237-EBBA-D979D8AB1936}"/>
          </ac:spMkLst>
        </pc:spChg>
        <pc:spChg chg="del">
          <ac:chgData name="Neemias Informatica Lima" userId="b77af7bd85500281" providerId="LiveId" clId="{016094A8-932D-4BF8-9589-AF4238DE768E}" dt="2023-07-26T16:04:02.780" v="49" actId="478"/>
          <ac:spMkLst>
            <pc:docMk/>
            <pc:sldMk cId="3032827026" sldId="289"/>
            <ac:spMk id="6" creationId="{88F95B22-0B17-9481-526D-40ED6F40ADA5}"/>
          </ac:spMkLst>
        </pc:spChg>
        <pc:spChg chg="del">
          <ac:chgData name="Neemias Informatica Lima" userId="b77af7bd85500281" providerId="LiveId" clId="{016094A8-932D-4BF8-9589-AF4238DE768E}" dt="2023-07-26T16:04:02.780" v="49" actId="478"/>
          <ac:spMkLst>
            <pc:docMk/>
            <pc:sldMk cId="3032827026" sldId="289"/>
            <ac:spMk id="7" creationId="{35EDF1FD-A111-1684-F827-06A272011522}"/>
          </ac:spMkLst>
        </pc:spChg>
        <pc:spChg chg="mod">
          <ac:chgData name="Neemias Informatica Lima" userId="b77af7bd85500281" providerId="LiveId" clId="{016094A8-932D-4BF8-9589-AF4238DE768E}" dt="2023-07-26T16:10:53.897" v="257" actId="1035"/>
          <ac:spMkLst>
            <pc:docMk/>
            <pc:sldMk cId="3032827026" sldId="289"/>
            <ac:spMk id="12" creationId="{A64B78EF-EDA8-421A-88C9-45544BBCA9D1}"/>
          </ac:spMkLst>
        </pc:spChg>
        <pc:spChg chg="mod">
          <ac:chgData name="Neemias Informatica Lima" userId="b77af7bd85500281" providerId="LiveId" clId="{016094A8-932D-4BF8-9589-AF4238DE768E}" dt="2023-07-26T16:07:42.620" v="144"/>
          <ac:spMkLst>
            <pc:docMk/>
            <pc:sldMk cId="3032827026" sldId="289"/>
            <ac:spMk id="14" creationId="{00000000-0000-0000-0000-000000000000}"/>
          </ac:spMkLst>
        </pc:spChg>
        <pc:picChg chg="add mod">
          <ac:chgData name="Neemias Informatica Lima" userId="b77af7bd85500281" providerId="LiveId" clId="{016094A8-932D-4BF8-9589-AF4238DE768E}" dt="2023-07-26T16:04:03.095" v="50"/>
          <ac:picMkLst>
            <pc:docMk/>
            <pc:sldMk cId="3032827026" sldId="289"/>
            <ac:picMk id="4" creationId="{AFF6627B-9755-5EB9-6118-EFE8F3E435A0}"/>
          </ac:picMkLst>
        </pc:picChg>
        <pc:picChg chg="del">
          <ac:chgData name="Neemias Informatica Lima" userId="b77af7bd85500281" providerId="LiveId" clId="{016094A8-932D-4BF8-9589-AF4238DE768E}" dt="2023-07-26T16:04:02.780" v="49" actId="478"/>
          <ac:picMkLst>
            <pc:docMk/>
            <pc:sldMk cId="3032827026" sldId="289"/>
            <ac:picMk id="8" creationId="{522D4808-B459-4DD8-9C36-9D4282D7B9E5}"/>
          </ac:picMkLst>
        </pc:picChg>
      </pc:sldChg>
      <pc:sldChg chg="addSp delSp modSp mod">
        <pc:chgData name="Neemias Informatica Lima" userId="b77af7bd85500281" providerId="LiveId" clId="{016094A8-932D-4BF8-9589-AF4238DE768E}" dt="2023-07-26T16:12:27.580" v="304" actId="6549"/>
        <pc:sldMkLst>
          <pc:docMk/>
          <pc:sldMk cId="3772032319" sldId="290"/>
        </pc:sldMkLst>
        <pc:spChg chg="add mod">
          <ac:chgData name="Neemias Informatica Lima" userId="b77af7bd85500281" providerId="LiveId" clId="{016094A8-932D-4BF8-9589-AF4238DE768E}" dt="2023-07-26T16:04:12.492" v="54"/>
          <ac:spMkLst>
            <pc:docMk/>
            <pc:sldMk cId="3772032319" sldId="290"/>
            <ac:spMk id="2" creationId="{FDB7FD21-8963-299F-FD0E-CCDCD0712058}"/>
          </ac:spMkLst>
        </pc:spChg>
        <pc:spChg chg="add mod">
          <ac:chgData name="Neemias Informatica Lima" userId="b77af7bd85500281" providerId="LiveId" clId="{016094A8-932D-4BF8-9589-AF4238DE768E}" dt="2023-07-26T16:04:12.492" v="54"/>
          <ac:spMkLst>
            <pc:docMk/>
            <pc:sldMk cId="3772032319" sldId="290"/>
            <ac:spMk id="3" creationId="{078A768A-0E8C-C2C1-3A91-C3B4E44E7D73}"/>
          </ac:spMkLst>
        </pc:spChg>
        <pc:spChg chg="del">
          <ac:chgData name="Neemias Informatica Lima" userId="b77af7bd85500281" providerId="LiveId" clId="{016094A8-932D-4BF8-9589-AF4238DE768E}" dt="2023-07-26T16:04:12.187" v="53" actId="478"/>
          <ac:spMkLst>
            <pc:docMk/>
            <pc:sldMk cId="3772032319" sldId="290"/>
            <ac:spMk id="6" creationId="{21F33FAF-AC31-9F25-C5DE-618FFB28596F}"/>
          </ac:spMkLst>
        </pc:spChg>
        <pc:spChg chg="del">
          <ac:chgData name="Neemias Informatica Lima" userId="b77af7bd85500281" providerId="LiveId" clId="{016094A8-932D-4BF8-9589-AF4238DE768E}" dt="2023-07-26T16:04:12.187" v="53" actId="478"/>
          <ac:spMkLst>
            <pc:docMk/>
            <pc:sldMk cId="3772032319" sldId="290"/>
            <ac:spMk id="7" creationId="{39B58CFE-B762-99AB-3B13-A4C5BADF0865}"/>
          </ac:spMkLst>
        </pc:spChg>
        <pc:spChg chg="mod">
          <ac:chgData name="Neemias Informatica Lima" userId="b77af7bd85500281" providerId="LiveId" clId="{016094A8-932D-4BF8-9589-AF4238DE768E}" dt="2023-07-26T16:12:27.580" v="304" actId="6549"/>
          <ac:spMkLst>
            <pc:docMk/>
            <pc:sldMk cId="3772032319" sldId="290"/>
            <ac:spMk id="12" creationId="{8D5A143D-15FB-4DFE-B0EC-FEEB77A92B2C}"/>
          </ac:spMkLst>
        </pc:spChg>
        <pc:spChg chg="mod">
          <ac:chgData name="Neemias Informatica Lima" userId="b77af7bd85500281" providerId="LiveId" clId="{016094A8-932D-4BF8-9589-AF4238DE768E}" dt="2023-07-26T16:11:19.046" v="263"/>
          <ac:spMkLst>
            <pc:docMk/>
            <pc:sldMk cId="3772032319" sldId="290"/>
            <ac:spMk id="14" creationId="{00000000-0000-0000-0000-000000000000}"/>
          </ac:spMkLst>
        </pc:spChg>
        <pc:picChg chg="add mod">
          <ac:chgData name="Neemias Informatica Lima" userId="b77af7bd85500281" providerId="LiveId" clId="{016094A8-932D-4BF8-9589-AF4238DE768E}" dt="2023-07-26T16:04:12.492" v="54"/>
          <ac:picMkLst>
            <pc:docMk/>
            <pc:sldMk cId="3772032319" sldId="290"/>
            <ac:picMk id="4" creationId="{06496379-D23E-2947-80DE-B630756F9DB5}"/>
          </ac:picMkLst>
        </pc:picChg>
        <pc:picChg chg="del">
          <ac:chgData name="Neemias Informatica Lima" userId="b77af7bd85500281" providerId="LiveId" clId="{016094A8-932D-4BF8-9589-AF4238DE768E}" dt="2023-07-26T16:04:12.187" v="53" actId="478"/>
          <ac:picMkLst>
            <pc:docMk/>
            <pc:sldMk cId="3772032319" sldId="290"/>
            <ac:picMk id="8" creationId="{82106B95-983B-BBA5-75C9-7C2056B4BD05}"/>
          </ac:picMkLst>
        </pc:picChg>
      </pc:sldChg>
      <pc:sldChg chg="addSp delSp modSp mod">
        <pc:chgData name="Neemias Informatica Lima" userId="b77af7bd85500281" providerId="LiveId" clId="{016094A8-932D-4BF8-9589-AF4238DE768E}" dt="2023-07-26T16:14:37.146" v="357" actId="20577"/>
        <pc:sldMkLst>
          <pc:docMk/>
          <pc:sldMk cId="1768216317" sldId="291"/>
        </pc:sldMkLst>
        <pc:spChg chg="add mod">
          <ac:chgData name="Neemias Informatica Lima" userId="b77af7bd85500281" providerId="LiveId" clId="{016094A8-932D-4BF8-9589-AF4238DE768E}" dt="2023-07-26T16:04:25.364" v="58"/>
          <ac:spMkLst>
            <pc:docMk/>
            <pc:sldMk cId="1768216317" sldId="291"/>
            <ac:spMk id="2" creationId="{44DA53E3-00AA-72D8-EE4F-211A1C9E98BB}"/>
          </ac:spMkLst>
        </pc:spChg>
        <pc:spChg chg="add mod">
          <ac:chgData name="Neemias Informatica Lima" userId="b77af7bd85500281" providerId="LiveId" clId="{016094A8-932D-4BF8-9589-AF4238DE768E}" dt="2023-07-26T16:04:25.364" v="58"/>
          <ac:spMkLst>
            <pc:docMk/>
            <pc:sldMk cId="1768216317" sldId="291"/>
            <ac:spMk id="3" creationId="{A0848657-A8BC-25DD-34AB-A9409B934631}"/>
          </ac:spMkLst>
        </pc:spChg>
        <pc:spChg chg="del">
          <ac:chgData name="Neemias Informatica Lima" userId="b77af7bd85500281" providerId="LiveId" clId="{016094A8-932D-4BF8-9589-AF4238DE768E}" dt="2023-07-26T16:04:24.984" v="57" actId="478"/>
          <ac:spMkLst>
            <pc:docMk/>
            <pc:sldMk cId="1768216317" sldId="291"/>
            <ac:spMk id="6" creationId="{55C9F7F9-F2DD-5368-7E5A-9007BC64C5E7}"/>
          </ac:spMkLst>
        </pc:spChg>
        <pc:spChg chg="del">
          <ac:chgData name="Neemias Informatica Lima" userId="b77af7bd85500281" providerId="LiveId" clId="{016094A8-932D-4BF8-9589-AF4238DE768E}" dt="2023-07-26T16:04:24.984" v="57" actId="478"/>
          <ac:spMkLst>
            <pc:docMk/>
            <pc:sldMk cId="1768216317" sldId="291"/>
            <ac:spMk id="7" creationId="{C5195436-F292-2C09-CD33-60AB3FB774C7}"/>
          </ac:spMkLst>
        </pc:spChg>
        <pc:spChg chg="mod">
          <ac:chgData name="Neemias Informatica Lima" userId="b77af7bd85500281" providerId="LiveId" clId="{016094A8-932D-4BF8-9589-AF4238DE768E}" dt="2023-07-26T16:14:37.146" v="357" actId="20577"/>
          <ac:spMkLst>
            <pc:docMk/>
            <pc:sldMk cId="1768216317" sldId="291"/>
            <ac:spMk id="12" creationId="{FD5EC092-AC81-4728-9A45-4C4BB5B95C65}"/>
          </ac:spMkLst>
        </pc:spChg>
        <pc:spChg chg="mod">
          <ac:chgData name="Neemias Informatica Lima" userId="b77af7bd85500281" providerId="LiveId" clId="{016094A8-932D-4BF8-9589-AF4238DE768E}" dt="2023-07-26T16:12:55.134" v="316"/>
          <ac:spMkLst>
            <pc:docMk/>
            <pc:sldMk cId="1768216317" sldId="291"/>
            <ac:spMk id="14" creationId="{00000000-0000-0000-0000-000000000000}"/>
          </ac:spMkLst>
        </pc:spChg>
        <pc:picChg chg="add mod">
          <ac:chgData name="Neemias Informatica Lima" userId="b77af7bd85500281" providerId="LiveId" clId="{016094A8-932D-4BF8-9589-AF4238DE768E}" dt="2023-07-26T16:04:25.364" v="58"/>
          <ac:picMkLst>
            <pc:docMk/>
            <pc:sldMk cId="1768216317" sldId="291"/>
            <ac:picMk id="4" creationId="{0C1806C6-45FA-8AA1-8F30-BCE493B916DE}"/>
          </ac:picMkLst>
        </pc:picChg>
        <pc:picChg chg="del">
          <ac:chgData name="Neemias Informatica Lima" userId="b77af7bd85500281" providerId="LiveId" clId="{016094A8-932D-4BF8-9589-AF4238DE768E}" dt="2023-07-26T16:04:24.984" v="57" actId="478"/>
          <ac:picMkLst>
            <pc:docMk/>
            <pc:sldMk cId="1768216317" sldId="291"/>
            <ac:picMk id="8" creationId="{887E7B1E-7072-9D1D-F43C-B064E7B9031F}"/>
          </ac:picMkLst>
        </pc:picChg>
      </pc:sldChg>
      <pc:sldChg chg="addSp delSp modSp mod">
        <pc:chgData name="Neemias Informatica Lima" userId="b77af7bd85500281" providerId="LiveId" clId="{016094A8-932D-4BF8-9589-AF4238DE768E}" dt="2023-07-26T16:16:22.347" v="396" actId="6549"/>
        <pc:sldMkLst>
          <pc:docMk/>
          <pc:sldMk cId="3757265641" sldId="292"/>
        </pc:sldMkLst>
        <pc:spChg chg="add mod">
          <ac:chgData name="Neemias Informatica Lima" userId="b77af7bd85500281" providerId="LiveId" clId="{016094A8-932D-4BF8-9589-AF4238DE768E}" dt="2023-07-26T16:04:38.187" v="62"/>
          <ac:spMkLst>
            <pc:docMk/>
            <pc:sldMk cId="3757265641" sldId="292"/>
            <ac:spMk id="2" creationId="{CFB58F06-C958-042D-7DBC-7CFF09DE3D73}"/>
          </ac:spMkLst>
        </pc:spChg>
        <pc:spChg chg="add mod">
          <ac:chgData name="Neemias Informatica Lima" userId="b77af7bd85500281" providerId="LiveId" clId="{016094A8-932D-4BF8-9589-AF4238DE768E}" dt="2023-07-26T16:04:38.187" v="62"/>
          <ac:spMkLst>
            <pc:docMk/>
            <pc:sldMk cId="3757265641" sldId="292"/>
            <ac:spMk id="3" creationId="{0610BAC7-5F28-2AA9-2BA2-49C4BA97122F}"/>
          </ac:spMkLst>
        </pc:spChg>
        <pc:spChg chg="del">
          <ac:chgData name="Neemias Informatica Lima" userId="b77af7bd85500281" providerId="LiveId" clId="{016094A8-932D-4BF8-9589-AF4238DE768E}" dt="2023-07-26T16:04:37.888" v="61" actId="478"/>
          <ac:spMkLst>
            <pc:docMk/>
            <pc:sldMk cId="3757265641" sldId="292"/>
            <ac:spMk id="6" creationId="{5F4A209C-466E-14D3-2D79-A114F0E136BB}"/>
          </ac:spMkLst>
        </pc:spChg>
        <pc:spChg chg="del">
          <ac:chgData name="Neemias Informatica Lima" userId="b77af7bd85500281" providerId="LiveId" clId="{016094A8-932D-4BF8-9589-AF4238DE768E}" dt="2023-07-26T16:04:37.888" v="61" actId="478"/>
          <ac:spMkLst>
            <pc:docMk/>
            <pc:sldMk cId="3757265641" sldId="292"/>
            <ac:spMk id="7" creationId="{40CEF313-9683-AFCD-DDAA-AFDBB05249DD}"/>
          </ac:spMkLst>
        </pc:spChg>
        <pc:spChg chg="mod">
          <ac:chgData name="Neemias Informatica Lima" userId="b77af7bd85500281" providerId="LiveId" clId="{016094A8-932D-4BF8-9589-AF4238DE768E}" dt="2023-07-26T16:16:22.347" v="396" actId="6549"/>
          <ac:spMkLst>
            <pc:docMk/>
            <pc:sldMk cId="3757265641" sldId="292"/>
            <ac:spMk id="12" creationId="{1EC42BAA-B890-43DD-B4F0-9AB5685AF2FE}"/>
          </ac:spMkLst>
        </pc:spChg>
        <pc:spChg chg="mod">
          <ac:chgData name="Neemias Informatica Lima" userId="b77af7bd85500281" providerId="LiveId" clId="{016094A8-932D-4BF8-9589-AF4238DE768E}" dt="2023-07-26T16:14:56.523" v="365"/>
          <ac:spMkLst>
            <pc:docMk/>
            <pc:sldMk cId="3757265641" sldId="292"/>
            <ac:spMk id="14" creationId="{00000000-0000-0000-0000-000000000000}"/>
          </ac:spMkLst>
        </pc:spChg>
        <pc:picChg chg="add mod">
          <ac:chgData name="Neemias Informatica Lima" userId="b77af7bd85500281" providerId="LiveId" clId="{016094A8-932D-4BF8-9589-AF4238DE768E}" dt="2023-07-26T16:04:38.187" v="62"/>
          <ac:picMkLst>
            <pc:docMk/>
            <pc:sldMk cId="3757265641" sldId="292"/>
            <ac:picMk id="4" creationId="{D88E035A-5A86-8F27-A52F-B26B2E7464FD}"/>
          </ac:picMkLst>
        </pc:picChg>
        <pc:picChg chg="del">
          <ac:chgData name="Neemias Informatica Lima" userId="b77af7bd85500281" providerId="LiveId" clId="{016094A8-932D-4BF8-9589-AF4238DE768E}" dt="2023-07-26T16:04:37.888" v="61" actId="478"/>
          <ac:picMkLst>
            <pc:docMk/>
            <pc:sldMk cId="3757265641" sldId="292"/>
            <ac:picMk id="8" creationId="{7CE7BCB5-5FB6-AFB3-F1A5-9BC74B812D5C}"/>
          </ac:picMkLst>
        </pc:picChg>
      </pc:sldChg>
      <pc:sldChg chg="addSp delSp modSp mod">
        <pc:chgData name="Neemias Informatica Lima" userId="b77af7bd85500281" providerId="LiveId" clId="{016094A8-932D-4BF8-9589-AF4238DE768E}" dt="2023-07-26T16:17:09.810" v="428" actId="6549"/>
        <pc:sldMkLst>
          <pc:docMk/>
          <pc:sldMk cId="3114938747" sldId="293"/>
        </pc:sldMkLst>
        <pc:spChg chg="add mod">
          <ac:chgData name="Neemias Informatica Lima" userId="b77af7bd85500281" providerId="LiveId" clId="{016094A8-932D-4BF8-9589-AF4238DE768E}" dt="2023-07-26T16:04:43.339" v="64"/>
          <ac:spMkLst>
            <pc:docMk/>
            <pc:sldMk cId="3114938747" sldId="293"/>
            <ac:spMk id="2" creationId="{A43BBF43-EAAC-F4C6-AC04-B886DD5D3640}"/>
          </ac:spMkLst>
        </pc:spChg>
        <pc:spChg chg="add mod">
          <ac:chgData name="Neemias Informatica Lima" userId="b77af7bd85500281" providerId="LiveId" clId="{016094A8-932D-4BF8-9589-AF4238DE768E}" dt="2023-07-26T16:04:43.339" v="64"/>
          <ac:spMkLst>
            <pc:docMk/>
            <pc:sldMk cId="3114938747" sldId="293"/>
            <ac:spMk id="3" creationId="{A1FBD531-C6E6-0117-6ECE-55FEAD375656}"/>
          </ac:spMkLst>
        </pc:spChg>
        <pc:spChg chg="del">
          <ac:chgData name="Neemias Informatica Lima" userId="b77af7bd85500281" providerId="LiveId" clId="{016094A8-932D-4BF8-9589-AF4238DE768E}" dt="2023-07-26T16:04:43.008" v="63" actId="478"/>
          <ac:spMkLst>
            <pc:docMk/>
            <pc:sldMk cId="3114938747" sldId="293"/>
            <ac:spMk id="6" creationId="{ED7CD55C-BFCE-4975-A678-D5FBEE835717}"/>
          </ac:spMkLst>
        </pc:spChg>
        <pc:spChg chg="del">
          <ac:chgData name="Neemias Informatica Lima" userId="b77af7bd85500281" providerId="LiveId" clId="{016094A8-932D-4BF8-9589-AF4238DE768E}" dt="2023-07-26T16:04:43.008" v="63" actId="478"/>
          <ac:spMkLst>
            <pc:docMk/>
            <pc:sldMk cId="3114938747" sldId="293"/>
            <ac:spMk id="7" creationId="{45EDCD87-2A4D-8B7E-889D-6868FFDC6627}"/>
          </ac:spMkLst>
        </pc:spChg>
        <pc:spChg chg="mod">
          <ac:chgData name="Neemias Informatica Lima" userId="b77af7bd85500281" providerId="LiveId" clId="{016094A8-932D-4BF8-9589-AF4238DE768E}" dt="2023-07-26T16:17:09.810" v="428" actId="6549"/>
          <ac:spMkLst>
            <pc:docMk/>
            <pc:sldMk cId="3114938747" sldId="293"/>
            <ac:spMk id="16" creationId="{CFC8B9D9-C6ED-4706-A104-65D118A5B7F9}"/>
          </ac:spMkLst>
        </pc:spChg>
        <pc:picChg chg="add mod">
          <ac:chgData name="Neemias Informatica Lima" userId="b77af7bd85500281" providerId="LiveId" clId="{016094A8-932D-4BF8-9589-AF4238DE768E}" dt="2023-07-26T16:04:43.339" v="64"/>
          <ac:picMkLst>
            <pc:docMk/>
            <pc:sldMk cId="3114938747" sldId="293"/>
            <ac:picMk id="4" creationId="{899329AA-07E2-ADBD-96E1-ABA0D2463E23}"/>
          </ac:picMkLst>
        </pc:picChg>
        <pc:picChg chg="del">
          <ac:chgData name="Neemias Informatica Lima" userId="b77af7bd85500281" providerId="LiveId" clId="{016094A8-932D-4BF8-9589-AF4238DE768E}" dt="2023-07-26T16:04:43.008" v="63" actId="478"/>
          <ac:picMkLst>
            <pc:docMk/>
            <pc:sldMk cId="3114938747" sldId="293"/>
            <ac:picMk id="8" creationId="{677298EA-ADB1-978C-E4B2-FA55276E596E}"/>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0CAA4B7C-03AF-4B67-B06A-27DE419C1A84}"/>
    <pc:docChg chg="undo redo custSel modSld">
      <pc:chgData name="Neemias Informatica Lima" userId="b77af7bd85500281" providerId="LiveId" clId="{0CAA4B7C-03AF-4B67-B06A-27DE419C1A84}" dt="2023-07-26T19:36:52.176" v="364" actId="20577"/>
      <pc:docMkLst>
        <pc:docMk/>
      </pc:docMkLst>
      <pc:sldChg chg="addSp delSp modSp mod">
        <pc:chgData name="Neemias Informatica Lima" userId="b77af7bd85500281" providerId="LiveId" clId="{0CAA4B7C-03AF-4B67-B06A-27DE419C1A84}" dt="2023-07-26T18:06:40.335" v="24"/>
        <pc:sldMkLst>
          <pc:docMk/>
          <pc:sldMk cId="2232331225" sldId="280"/>
        </pc:sldMkLst>
        <pc:spChg chg="mod">
          <ac:chgData name="Neemias Informatica Lima" userId="b77af7bd85500281" providerId="LiveId" clId="{0CAA4B7C-03AF-4B67-B06A-27DE419C1A84}" dt="2023-07-26T18:05:14.998" v="4"/>
          <ac:spMkLst>
            <pc:docMk/>
            <pc:sldMk cId="2232331225" sldId="280"/>
            <ac:spMk id="6" creationId="{00000000-0000-0000-0000-000000000000}"/>
          </ac:spMkLst>
        </pc:spChg>
        <pc:spChg chg="mod">
          <ac:chgData name="Neemias Informatica Lima" userId="b77af7bd85500281" providerId="LiveId" clId="{0CAA4B7C-03AF-4B67-B06A-27DE419C1A84}" dt="2023-07-26T18:06:13.319" v="17" actId="20577"/>
          <ac:spMkLst>
            <pc:docMk/>
            <pc:sldMk cId="2232331225" sldId="280"/>
            <ac:spMk id="7" creationId="{00000000-0000-0000-0000-000000000000}"/>
          </ac:spMkLst>
        </pc:spChg>
        <pc:spChg chg="mod">
          <ac:chgData name="Neemias Informatica Lima" userId="b77af7bd85500281" providerId="LiveId" clId="{0CAA4B7C-03AF-4B67-B06A-27DE419C1A84}" dt="2023-07-26T18:06:31.304" v="21" actId="313"/>
          <ac:spMkLst>
            <pc:docMk/>
            <pc:sldMk cId="2232331225" sldId="280"/>
            <ac:spMk id="9" creationId="{00000000-0000-0000-0000-000000000000}"/>
          </ac:spMkLst>
        </pc:spChg>
        <pc:spChg chg="mod">
          <ac:chgData name="Neemias Informatica Lima" userId="b77af7bd85500281" providerId="LiveId" clId="{0CAA4B7C-03AF-4B67-B06A-27DE419C1A84}" dt="2023-07-26T18:05:19.548" v="5" actId="20577"/>
          <ac:spMkLst>
            <pc:docMk/>
            <pc:sldMk cId="2232331225" sldId="280"/>
            <ac:spMk id="11" creationId="{00000000-0000-0000-0000-000000000000}"/>
          </ac:spMkLst>
        </pc:spChg>
        <pc:spChg chg="mod">
          <ac:chgData name="Neemias Informatica Lima" userId="b77af7bd85500281" providerId="LiveId" clId="{0CAA4B7C-03AF-4B67-B06A-27DE419C1A84}" dt="2023-07-26T18:06:40.335" v="24"/>
          <ac:spMkLst>
            <pc:docMk/>
            <pc:sldMk cId="2232331225" sldId="280"/>
            <ac:spMk id="16" creationId="{00000000-0000-0000-0000-000000000000}"/>
          </ac:spMkLst>
        </pc:spChg>
        <pc:picChg chg="del">
          <ac:chgData name="Neemias Informatica Lima" userId="b77af7bd85500281" providerId="LiveId" clId="{0CAA4B7C-03AF-4B67-B06A-27DE419C1A84}" dt="2023-07-26T18:05:43.524" v="6" actId="478"/>
          <ac:picMkLst>
            <pc:docMk/>
            <pc:sldMk cId="2232331225" sldId="280"/>
            <ac:picMk id="3" creationId="{76EDAD29-699B-6EF1-D25D-35EE748C36E3}"/>
          </ac:picMkLst>
        </pc:picChg>
        <pc:picChg chg="add mod">
          <ac:chgData name="Neemias Informatica Lima" userId="b77af7bd85500281" providerId="LiveId" clId="{0CAA4B7C-03AF-4B67-B06A-27DE419C1A84}" dt="2023-07-26T18:06:02.799" v="13" actId="1440"/>
          <ac:picMkLst>
            <pc:docMk/>
            <pc:sldMk cId="2232331225" sldId="280"/>
            <ac:picMk id="8" creationId="{CDA3339C-5B91-F8F5-8796-52401D6551E1}"/>
          </ac:picMkLst>
        </pc:picChg>
      </pc:sldChg>
      <pc:sldChg chg="addSp delSp modSp mod">
        <pc:chgData name="Neemias Informatica Lima" userId="b77af7bd85500281" providerId="LiveId" clId="{0CAA4B7C-03AF-4B67-B06A-27DE419C1A84}" dt="2023-07-26T18:09:38.648" v="71" actId="6549"/>
        <pc:sldMkLst>
          <pc:docMk/>
          <pc:sldMk cId="2103443556" sldId="281"/>
        </pc:sldMkLst>
        <pc:spChg chg="mod">
          <ac:chgData name="Neemias Informatica Lima" userId="b77af7bd85500281" providerId="LiveId" clId="{0CAA4B7C-03AF-4B67-B06A-27DE419C1A84}" dt="2023-07-26T18:09:38.648" v="71" actId="6549"/>
          <ac:spMkLst>
            <pc:docMk/>
            <pc:sldMk cId="2103443556" sldId="281"/>
            <ac:spMk id="8" creationId="{00000000-0000-0000-0000-000000000000}"/>
          </ac:spMkLst>
        </pc:spChg>
        <pc:spChg chg="mod">
          <ac:chgData name="Neemias Informatica Lima" userId="b77af7bd85500281" providerId="LiveId" clId="{0CAA4B7C-03AF-4B67-B06A-27DE419C1A84}" dt="2023-07-26T18:06:59.911" v="29" actId="20577"/>
          <ac:spMkLst>
            <pc:docMk/>
            <pc:sldMk cId="2103443556" sldId="281"/>
            <ac:spMk id="11" creationId="{00000000-0000-0000-0000-000000000000}"/>
          </ac:spMkLst>
        </pc:spChg>
        <pc:spChg chg="mod">
          <ac:chgData name="Neemias Informatica Lima" userId="b77af7bd85500281" providerId="LiveId" clId="{0CAA4B7C-03AF-4B67-B06A-27DE419C1A84}" dt="2023-07-26T18:06:52.271" v="27"/>
          <ac:spMkLst>
            <pc:docMk/>
            <pc:sldMk cId="2103443556" sldId="281"/>
            <ac:spMk id="18" creationId="{00000000-0000-0000-0000-000000000000}"/>
          </ac:spMkLst>
        </pc:spChg>
        <pc:picChg chg="del">
          <ac:chgData name="Neemias Informatica Lima" userId="b77af7bd85500281" providerId="LiveId" clId="{0CAA4B7C-03AF-4B67-B06A-27DE419C1A84}" dt="2023-07-26T18:07:02.206" v="30" actId="478"/>
          <ac:picMkLst>
            <pc:docMk/>
            <pc:sldMk cId="2103443556" sldId="281"/>
            <ac:picMk id="2" creationId="{22BE3A3B-4DC5-9F1B-3A0F-E8BA39976511}"/>
          </ac:picMkLst>
        </pc:picChg>
        <pc:picChg chg="add mod">
          <ac:chgData name="Neemias Informatica Lima" userId="b77af7bd85500281" providerId="LiveId" clId="{0CAA4B7C-03AF-4B67-B06A-27DE419C1A84}" dt="2023-07-26T18:07:20.379" v="38" actId="1036"/>
          <ac:picMkLst>
            <pc:docMk/>
            <pc:sldMk cId="2103443556" sldId="281"/>
            <ac:picMk id="3" creationId="{FD6F425B-50D8-98AB-E2D9-C8BBDA7C936F}"/>
          </ac:picMkLst>
        </pc:picChg>
      </pc:sldChg>
      <pc:sldChg chg="addSp delSp modSp mod">
        <pc:chgData name="Neemias Informatica Lima" userId="b77af7bd85500281" providerId="LiveId" clId="{0CAA4B7C-03AF-4B67-B06A-27DE419C1A84}" dt="2023-07-26T18:11:07.877" v="114" actId="20577"/>
        <pc:sldMkLst>
          <pc:docMk/>
          <pc:sldMk cId="3683219421" sldId="282"/>
        </pc:sldMkLst>
        <pc:spChg chg="del">
          <ac:chgData name="Neemias Informatica Lima" userId="b77af7bd85500281" providerId="LiveId" clId="{0CAA4B7C-03AF-4B67-B06A-27DE419C1A84}" dt="2023-07-26T18:07:35.487" v="41" actId="478"/>
          <ac:spMkLst>
            <pc:docMk/>
            <pc:sldMk cId="3683219421" sldId="282"/>
            <ac:spMk id="2" creationId="{50E9C79B-1899-AA2B-EB8E-BFA3C9406545}"/>
          </ac:spMkLst>
        </pc:spChg>
        <pc:spChg chg="del">
          <ac:chgData name="Neemias Informatica Lima" userId="b77af7bd85500281" providerId="LiveId" clId="{0CAA4B7C-03AF-4B67-B06A-27DE419C1A84}" dt="2023-07-26T18:07:35.487" v="41" actId="478"/>
          <ac:spMkLst>
            <pc:docMk/>
            <pc:sldMk cId="3683219421" sldId="282"/>
            <ac:spMk id="4" creationId="{7179FC74-E591-85DC-0825-E0192A48393D}"/>
          </ac:spMkLst>
        </pc:spChg>
        <pc:spChg chg="add mod">
          <ac:chgData name="Neemias Informatica Lima" userId="b77af7bd85500281" providerId="LiveId" clId="{0CAA4B7C-03AF-4B67-B06A-27DE419C1A84}" dt="2023-07-26T18:07:35.812" v="42"/>
          <ac:spMkLst>
            <pc:docMk/>
            <pc:sldMk cId="3683219421" sldId="282"/>
            <ac:spMk id="6" creationId="{D2BC5DA6-6F8A-FF5B-56C9-89D364900544}"/>
          </ac:spMkLst>
        </pc:spChg>
        <pc:spChg chg="add mod">
          <ac:chgData name="Neemias Informatica Lima" userId="b77af7bd85500281" providerId="LiveId" clId="{0CAA4B7C-03AF-4B67-B06A-27DE419C1A84}" dt="2023-07-26T18:07:35.812" v="42"/>
          <ac:spMkLst>
            <pc:docMk/>
            <pc:sldMk cId="3683219421" sldId="282"/>
            <ac:spMk id="7" creationId="{42F8352F-E770-126A-D7E1-0E1DCB7C6ACE}"/>
          </ac:spMkLst>
        </pc:spChg>
        <pc:spChg chg="mod">
          <ac:chgData name="Neemias Informatica Lima" userId="b77af7bd85500281" providerId="LiveId" clId="{0CAA4B7C-03AF-4B67-B06A-27DE419C1A84}" dt="2023-07-26T18:11:07.877" v="114" actId="20577"/>
          <ac:spMkLst>
            <pc:docMk/>
            <pc:sldMk cId="3683219421" sldId="282"/>
            <ac:spMk id="12" creationId="{00000000-0000-0000-0000-000000000000}"/>
          </ac:spMkLst>
        </pc:spChg>
        <pc:spChg chg="mod">
          <ac:chgData name="Neemias Informatica Lima" userId="b77af7bd85500281" providerId="LiveId" clId="{0CAA4B7C-03AF-4B67-B06A-27DE419C1A84}" dt="2023-07-26T18:09:59.861" v="77"/>
          <ac:spMkLst>
            <pc:docMk/>
            <pc:sldMk cId="3683219421" sldId="282"/>
            <ac:spMk id="14" creationId="{00000000-0000-0000-0000-000000000000}"/>
          </ac:spMkLst>
        </pc:spChg>
        <pc:picChg chg="del">
          <ac:chgData name="Neemias Informatica Lima" userId="b77af7bd85500281" providerId="LiveId" clId="{0CAA4B7C-03AF-4B67-B06A-27DE419C1A84}" dt="2023-07-26T18:07:35.487" v="41" actId="478"/>
          <ac:picMkLst>
            <pc:docMk/>
            <pc:sldMk cId="3683219421" sldId="282"/>
            <ac:picMk id="5" creationId="{9929A71F-60E3-1F9C-490D-079A3C088436}"/>
          </ac:picMkLst>
        </pc:picChg>
        <pc:picChg chg="add mod">
          <ac:chgData name="Neemias Informatica Lima" userId="b77af7bd85500281" providerId="LiveId" clId="{0CAA4B7C-03AF-4B67-B06A-27DE419C1A84}" dt="2023-07-26T18:07:35.812" v="42"/>
          <ac:picMkLst>
            <pc:docMk/>
            <pc:sldMk cId="3683219421" sldId="282"/>
            <ac:picMk id="8" creationId="{85A3335C-C79C-B970-39D0-5D41ABDE1B82}"/>
          </ac:picMkLst>
        </pc:picChg>
      </pc:sldChg>
      <pc:sldChg chg="addSp delSp modSp mod">
        <pc:chgData name="Neemias Informatica Lima" userId="b77af7bd85500281" providerId="LiveId" clId="{0CAA4B7C-03AF-4B67-B06A-27DE419C1A84}" dt="2023-07-26T18:12:06.874" v="138" actId="20577"/>
        <pc:sldMkLst>
          <pc:docMk/>
          <pc:sldMk cId="3902406419" sldId="283"/>
        </pc:sldMkLst>
        <pc:spChg chg="del">
          <ac:chgData name="Neemias Informatica Lima" userId="b77af7bd85500281" providerId="LiveId" clId="{0CAA4B7C-03AF-4B67-B06A-27DE419C1A84}" dt="2023-07-26T18:07:43.384" v="43" actId="478"/>
          <ac:spMkLst>
            <pc:docMk/>
            <pc:sldMk cId="3902406419" sldId="283"/>
            <ac:spMk id="2" creationId="{CF01C81F-CAF9-3A16-2060-FB3FEDB8ECDD}"/>
          </ac:spMkLst>
        </pc:spChg>
        <pc:spChg chg="del">
          <ac:chgData name="Neemias Informatica Lima" userId="b77af7bd85500281" providerId="LiveId" clId="{0CAA4B7C-03AF-4B67-B06A-27DE419C1A84}" dt="2023-07-26T18:07:43.384" v="43" actId="478"/>
          <ac:spMkLst>
            <pc:docMk/>
            <pc:sldMk cId="3902406419" sldId="283"/>
            <ac:spMk id="3" creationId="{BAEE7B68-D238-25F6-546B-8CE7D56E1779}"/>
          </ac:spMkLst>
        </pc:spChg>
        <pc:spChg chg="add mod">
          <ac:chgData name="Neemias Informatica Lima" userId="b77af7bd85500281" providerId="LiveId" clId="{0CAA4B7C-03AF-4B67-B06A-27DE419C1A84}" dt="2023-07-26T18:07:43.653" v="44"/>
          <ac:spMkLst>
            <pc:docMk/>
            <pc:sldMk cId="3902406419" sldId="283"/>
            <ac:spMk id="5" creationId="{ECB77879-C43C-891E-CF67-1557F47AE1A1}"/>
          </ac:spMkLst>
        </pc:spChg>
        <pc:spChg chg="add mod">
          <ac:chgData name="Neemias Informatica Lima" userId="b77af7bd85500281" providerId="LiveId" clId="{0CAA4B7C-03AF-4B67-B06A-27DE419C1A84}" dt="2023-07-26T18:07:43.653" v="44"/>
          <ac:spMkLst>
            <pc:docMk/>
            <pc:sldMk cId="3902406419" sldId="283"/>
            <ac:spMk id="6" creationId="{39A27D8D-A632-6820-E005-D0DB2B08B5C8}"/>
          </ac:spMkLst>
        </pc:spChg>
        <pc:spChg chg="mod">
          <ac:chgData name="Neemias Informatica Lima" userId="b77af7bd85500281" providerId="LiveId" clId="{0CAA4B7C-03AF-4B67-B06A-27DE419C1A84}" dt="2023-07-26T18:11:19.621" v="117"/>
          <ac:spMkLst>
            <pc:docMk/>
            <pc:sldMk cId="3902406419" sldId="283"/>
            <ac:spMk id="14" creationId="{00000000-0000-0000-0000-000000000000}"/>
          </ac:spMkLst>
        </pc:spChg>
        <pc:spChg chg="mod">
          <ac:chgData name="Neemias Informatica Lima" userId="b77af7bd85500281" providerId="LiveId" clId="{0CAA4B7C-03AF-4B67-B06A-27DE419C1A84}" dt="2023-07-26T18:12:06.874" v="138" actId="20577"/>
          <ac:spMkLst>
            <pc:docMk/>
            <pc:sldMk cId="3902406419" sldId="283"/>
            <ac:spMk id="15" creationId="{D5C09FDA-172B-4732-BD2E-A9BBEF8B191B}"/>
          </ac:spMkLst>
        </pc:spChg>
        <pc:picChg chg="del">
          <ac:chgData name="Neemias Informatica Lima" userId="b77af7bd85500281" providerId="LiveId" clId="{0CAA4B7C-03AF-4B67-B06A-27DE419C1A84}" dt="2023-07-26T18:07:43.384" v="43" actId="478"/>
          <ac:picMkLst>
            <pc:docMk/>
            <pc:sldMk cId="3902406419" sldId="283"/>
            <ac:picMk id="4" creationId="{913D4C99-31F8-ABE4-5DE2-0F77EFF4D3B3}"/>
          </ac:picMkLst>
        </pc:picChg>
        <pc:picChg chg="add mod">
          <ac:chgData name="Neemias Informatica Lima" userId="b77af7bd85500281" providerId="LiveId" clId="{0CAA4B7C-03AF-4B67-B06A-27DE419C1A84}" dt="2023-07-26T18:07:43.653" v="44"/>
          <ac:picMkLst>
            <pc:docMk/>
            <pc:sldMk cId="3902406419" sldId="283"/>
            <ac:picMk id="7" creationId="{0A22E55C-D086-6D39-FFD5-B51D295ADEFB}"/>
          </ac:picMkLst>
        </pc:picChg>
      </pc:sldChg>
      <pc:sldChg chg="addSp delSp modSp mod">
        <pc:chgData name="Neemias Informatica Lima" userId="b77af7bd85500281" providerId="LiveId" clId="{0CAA4B7C-03AF-4B67-B06A-27DE419C1A84}" dt="2023-07-26T18:13:30.917" v="180" actId="6549"/>
        <pc:sldMkLst>
          <pc:docMk/>
          <pc:sldMk cId="2424059023" sldId="284"/>
        </pc:sldMkLst>
        <pc:spChg chg="del">
          <ac:chgData name="Neemias Informatica Lima" userId="b77af7bd85500281" providerId="LiveId" clId="{0CAA4B7C-03AF-4B67-B06A-27DE419C1A84}" dt="2023-07-26T18:07:56.410" v="47" actId="478"/>
          <ac:spMkLst>
            <pc:docMk/>
            <pc:sldMk cId="2424059023" sldId="284"/>
            <ac:spMk id="2" creationId="{78EFE7C1-494D-661A-ABE9-EC93500F3A24}"/>
          </ac:spMkLst>
        </pc:spChg>
        <pc:spChg chg="del">
          <ac:chgData name="Neemias Informatica Lima" userId="b77af7bd85500281" providerId="LiveId" clId="{0CAA4B7C-03AF-4B67-B06A-27DE419C1A84}" dt="2023-07-26T18:07:56.410" v="47" actId="478"/>
          <ac:spMkLst>
            <pc:docMk/>
            <pc:sldMk cId="2424059023" sldId="284"/>
            <ac:spMk id="3" creationId="{8497219F-A494-5441-1FBE-E2C50795B6F7}"/>
          </ac:spMkLst>
        </pc:spChg>
        <pc:spChg chg="add mod">
          <ac:chgData name="Neemias Informatica Lima" userId="b77af7bd85500281" providerId="LiveId" clId="{0CAA4B7C-03AF-4B67-B06A-27DE419C1A84}" dt="2023-07-26T18:07:56.737" v="48"/>
          <ac:spMkLst>
            <pc:docMk/>
            <pc:sldMk cId="2424059023" sldId="284"/>
            <ac:spMk id="5" creationId="{66EBB807-0F11-AE29-E42C-4223714961B4}"/>
          </ac:spMkLst>
        </pc:spChg>
        <pc:spChg chg="add mod">
          <ac:chgData name="Neemias Informatica Lima" userId="b77af7bd85500281" providerId="LiveId" clId="{0CAA4B7C-03AF-4B67-B06A-27DE419C1A84}" dt="2023-07-26T18:07:56.737" v="48"/>
          <ac:spMkLst>
            <pc:docMk/>
            <pc:sldMk cId="2424059023" sldId="284"/>
            <ac:spMk id="6" creationId="{1F620243-944F-14C1-61CB-7281E60F6798}"/>
          </ac:spMkLst>
        </pc:spChg>
        <pc:spChg chg="mod">
          <ac:chgData name="Neemias Informatica Lima" userId="b77af7bd85500281" providerId="LiveId" clId="{0CAA4B7C-03AF-4B67-B06A-27DE419C1A84}" dt="2023-07-26T18:12:57.660" v="167"/>
          <ac:spMkLst>
            <pc:docMk/>
            <pc:sldMk cId="2424059023" sldId="284"/>
            <ac:spMk id="14" creationId="{00000000-0000-0000-0000-000000000000}"/>
          </ac:spMkLst>
        </pc:spChg>
        <pc:spChg chg="mod">
          <ac:chgData name="Neemias Informatica Lima" userId="b77af7bd85500281" providerId="LiveId" clId="{0CAA4B7C-03AF-4B67-B06A-27DE419C1A84}" dt="2023-07-26T18:13:30.917" v="180" actId="6549"/>
          <ac:spMkLst>
            <pc:docMk/>
            <pc:sldMk cId="2424059023" sldId="284"/>
            <ac:spMk id="15" creationId="{C3A1BEFC-B9B8-4142-B09F-1F5B330F4265}"/>
          </ac:spMkLst>
        </pc:spChg>
        <pc:picChg chg="del">
          <ac:chgData name="Neemias Informatica Lima" userId="b77af7bd85500281" providerId="LiveId" clId="{0CAA4B7C-03AF-4B67-B06A-27DE419C1A84}" dt="2023-07-26T18:07:56.410" v="47" actId="478"/>
          <ac:picMkLst>
            <pc:docMk/>
            <pc:sldMk cId="2424059023" sldId="284"/>
            <ac:picMk id="4" creationId="{14361C65-068A-3170-E930-8CBCDFC43DC4}"/>
          </ac:picMkLst>
        </pc:picChg>
        <pc:picChg chg="add mod">
          <ac:chgData name="Neemias Informatica Lima" userId="b77af7bd85500281" providerId="LiveId" clId="{0CAA4B7C-03AF-4B67-B06A-27DE419C1A84}" dt="2023-07-26T18:07:56.737" v="48"/>
          <ac:picMkLst>
            <pc:docMk/>
            <pc:sldMk cId="2424059023" sldId="284"/>
            <ac:picMk id="7" creationId="{122FEB0F-291E-0726-25DF-A5CF9F3B449D}"/>
          </ac:picMkLst>
        </pc:picChg>
      </pc:sldChg>
      <pc:sldChg chg="addSp delSp modSp mod">
        <pc:chgData name="Neemias Informatica Lima" userId="b77af7bd85500281" providerId="LiveId" clId="{0CAA4B7C-03AF-4B67-B06A-27DE419C1A84}" dt="2023-07-26T19:36:52.176" v="364" actId="20577"/>
        <pc:sldMkLst>
          <pc:docMk/>
          <pc:sldMk cId="2241968852" sldId="285"/>
        </pc:sldMkLst>
        <pc:spChg chg="del">
          <ac:chgData name="Neemias Informatica Lima" userId="b77af7bd85500281" providerId="LiveId" clId="{0CAA4B7C-03AF-4B67-B06A-27DE419C1A84}" dt="2023-07-26T18:08:07.919" v="51" actId="478"/>
          <ac:spMkLst>
            <pc:docMk/>
            <pc:sldMk cId="2241968852" sldId="285"/>
            <ac:spMk id="2" creationId="{A9D1A134-E9BA-D1D5-5BC7-0B7A29BFAC97}"/>
          </ac:spMkLst>
        </pc:spChg>
        <pc:spChg chg="del">
          <ac:chgData name="Neemias Informatica Lima" userId="b77af7bd85500281" providerId="LiveId" clId="{0CAA4B7C-03AF-4B67-B06A-27DE419C1A84}" dt="2023-07-26T18:08:07.919" v="51" actId="478"/>
          <ac:spMkLst>
            <pc:docMk/>
            <pc:sldMk cId="2241968852" sldId="285"/>
            <ac:spMk id="3" creationId="{0B863317-6846-5CC4-15F3-D3C102DCC4AF}"/>
          </ac:spMkLst>
        </pc:spChg>
        <pc:spChg chg="add mod">
          <ac:chgData name="Neemias Informatica Lima" userId="b77af7bd85500281" providerId="LiveId" clId="{0CAA4B7C-03AF-4B67-B06A-27DE419C1A84}" dt="2023-07-26T18:08:08.259" v="52"/>
          <ac:spMkLst>
            <pc:docMk/>
            <pc:sldMk cId="2241968852" sldId="285"/>
            <ac:spMk id="5" creationId="{9F77C4B3-7568-4803-F7F7-92136A4BA93E}"/>
          </ac:spMkLst>
        </pc:spChg>
        <pc:spChg chg="add mod">
          <ac:chgData name="Neemias Informatica Lima" userId="b77af7bd85500281" providerId="LiveId" clId="{0CAA4B7C-03AF-4B67-B06A-27DE419C1A84}" dt="2023-07-26T18:08:08.259" v="52"/>
          <ac:spMkLst>
            <pc:docMk/>
            <pc:sldMk cId="2241968852" sldId="285"/>
            <ac:spMk id="6" creationId="{4380E9B8-AA18-689B-6824-839229B014C6}"/>
          </ac:spMkLst>
        </pc:spChg>
        <pc:spChg chg="mod">
          <ac:chgData name="Neemias Informatica Lima" userId="b77af7bd85500281" providerId="LiveId" clId="{0CAA4B7C-03AF-4B67-B06A-27DE419C1A84}" dt="2023-07-26T18:14:37.639" v="205"/>
          <ac:spMkLst>
            <pc:docMk/>
            <pc:sldMk cId="2241968852" sldId="285"/>
            <ac:spMk id="14" creationId="{00000000-0000-0000-0000-000000000000}"/>
          </ac:spMkLst>
        </pc:spChg>
        <pc:spChg chg="mod">
          <ac:chgData name="Neemias Informatica Lima" userId="b77af7bd85500281" providerId="LiveId" clId="{0CAA4B7C-03AF-4B67-B06A-27DE419C1A84}" dt="2023-07-26T19:36:52.176" v="364" actId="20577"/>
          <ac:spMkLst>
            <pc:docMk/>
            <pc:sldMk cId="2241968852" sldId="285"/>
            <ac:spMk id="15" creationId="{0F091E13-8EAD-4FFB-9473-BC74E5ABDC64}"/>
          </ac:spMkLst>
        </pc:spChg>
        <pc:picChg chg="del">
          <ac:chgData name="Neemias Informatica Lima" userId="b77af7bd85500281" providerId="LiveId" clId="{0CAA4B7C-03AF-4B67-B06A-27DE419C1A84}" dt="2023-07-26T18:08:07.919" v="51" actId="478"/>
          <ac:picMkLst>
            <pc:docMk/>
            <pc:sldMk cId="2241968852" sldId="285"/>
            <ac:picMk id="4" creationId="{89D40398-0EEE-0F34-356A-62A12E3C51DE}"/>
          </ac:picMkLst>
        </pc:picChg>
        <pc:picChg chg="add mod">
          <ac:chgData name="Neemias Informatica Lima" userId="b77af7bd85500281" providerId="LiveId" clId="{0CAA4B7C-03AF-4B67-B06A-27DE419C1A84}" dt="2023-07-26T18:08:08.259" v="52"/>
          <ac:picMkLst>
            <pc:docMk/>
            <pc:sldMk cId="2241968852" sldId="285"/>
            <ac:picMk id="7" creationId="{5A125952-6950-77F4-ACE5-15541E026E5D}"/>
          </ac:picMkLst>
        </pc:picChg>
      </pc:sldChg>
      <pc:sldChg chg="addSp delSp modSp mod">
        <pc:chgData name="Neemias Informatica Lima" userId="b77af7bd85500281" providerId="LiveId" clId="{0CAA4B7C-03AF-4B67-B06A-27DE419C1A84}" dt="2023-07-26T18:19:04.933" v="322" actId="6549"/>
        <pc:sldMkLst>
          <pc:docMk/>
          <pc:sldMk cId="1959249856" sldId="286"/>
        </pc:sldMkLst>
        <pc:spChg chg="del">
          <ac:chgData name="Neemias Informatica Lima" userId="b77af7bd85500281" providerId="LiveId" clId="{0CAA4B7C-03AF-4B67-B06A-27DE419C1A84}" dt="2023-07-26T18:08:19.891" v="55" actId="478"/>
          <ac:spMkLst>
            <pc:docMk/>
            <pc:sldMk cId="1959249856" sldId="286"/>
            <ac:spMk id="2" creationId="{0648F49D-DFB0-6490-ADB2-DF7FE35E9AC4}"/>
          </ac:spMkLst>
        </pc:spChg>
        <pc:spChg chg="del">
          <ac:chgData name="Neemias Informatica Lima" userId="b77af7bd85500281" providerId="LiveId" clId="{0CAA4B7C-03AF-4B67-B06A-27DE419C1A84}" dt="2023-07-26T18:08:19.891" v="55" actId="478"/>
          <ac:spMkLst>
            <pc:docMk/>
            <pc:sldMk cId="1959249856" sldId="286"/>
            <ac:spMk id="3" creationId="{5D7E1E0D-E415-5D5A-AFC8-12D3815E504F}"/>
          </ac:spMkLst>
        </pc:spChg>
        <pc:spChg chg="add mod">
          <ac:chgData name="Neemias Informatica Lima" userId="b77af7bd85500281" providerId="LiveId" clId="{0CAA4B7C-03AF-4B67-B06A-27DE419C1A84}" dt="2023-07-26T18:08:20.204" v="56"/>
          <ac:spMkLst>
            <pc:docMk/>
            <pc:sldMk cId="1959249856" sldId="286"/>
            <ac:spMk id="5" creationId="{8CA1CB43-3D40-E575-3887-453706EE83AB}"/>
          </ac:spMkLst>
        </pc:spChg>
        <pc:spChg chg="add mod">
          <ac:chgData name="Neemias Informatica Lima" userId="b77af7bd85500281" providerId="LiveId" clId="{0CAA4B7C-03AF-4B67-B06A-27DE419C1A84}" dt="2023-07-26T18:08:20.204" v="56"/>
          <ac:spMkLst>
            <pc:docMk/>
            <pc:sldMk cId="1959249856" sldId="286"/>
            <ac:spMk id="6" creationId="{A4725626-2986-45F0-56F0-84D683D6F150}"/>
          </ac:spMkLst>
        </pc:spChg>
        <pc:spChg chg="mod">
          <ac:chgData name="Neemias Informatica Lima" userId="b77af7bd85500281" providerId="LiveId" clId="{0CAA4B7C-03AF-4B67-B06A-27DE419C1A84}" dt="2023-07-26T18:19:04.933" v="322" actId="6549"/>
          <ac:spMkLst>
            <pc:docMk/>
            <pc:sldMk cId="1959249856" sldId="286"/>
            <ac:spMk id="14" creationId="{00000000-0000-0000-0000-000000000000}"/>
          </ac:spMkLst>
        </pc:spChg>
        <pc:spChg chg="mod">
          <ac:chgData name="Neemias Informatica Lima" userId="b77af7bd85500281" providerId="LiveId" clId="{0CAA4B7C-03AF-4B67-B06A-27DE419C1A84}" dt="2023-07-26T18:18:11.700" v="303" actId="20577"/>
          <ac:spMkLst>
            <pc:docMk/>
            <pc:sldMk cId="1959249856" sldId="286"/>
            <ac:spMk id="15" creationId="{863BB09B-C8C1-4354-BC51-D930C951E507}"/>
          </ac:spMkLst>
        </pc:spChg>
        <pc:picChg chg="del">
          <ac:chgData name="Neemias Informatica Lima" userId="b77af7bd85500281" providerId="LiveId" clId="{0CAA4B7C-03AF-4B67-B06A-27DE419C1A84}" dt="2023-07-26T18:08:19.891" v="55" actId="478"/>
          <ac:picMkLst>
            <pc:docMk/>
            <pc:sldMk cId="1959249856" sldId="286"/>
            <ac:picMk id="4" creationId="{2B25B7E8-081E-2501-EA27-2A506C0DB0FC}"/>
          </ac:picMkLst>
        </pc:picChg>
        <pc:picChg chg="add mod">
          <ac:chgData name="Neemias Informatica Lima" userId="b77af7bd85500281" providerId="LiveId" clId="{0CAA4B7C-03AF-4B67-B06A-27DE419C1A84}" dt="2023-07-26T18:08:20.204" v="56"/>
          <ac:picMkLst>
            <pc:docMk/>
            <pc:sldMk cId="1959249856" sldId="286"/>
            <ac:picMk id="7" creationId="{21B87F62-A758-C926-3DD2-6503D070E50D}"/>
          </ac:picMkLst>
        </pc:picChg>
      </pc:sldChg>
      <pc:sldChg chg="addSp delSp modSp mod">
        <pc:chgData name="Neemias Informatica Lima" userId="b77af7bd85500281" providerId="LiveId" clId="{0CAA4B7C-03AF-4B67-B06A-27DE419C1A84}" dt="2023-07-26T18:20:11.245" v="362" actId="20577"/>
        <pc:sldMkLst>
          <pc:docMk/>
          <pc:sldMk cId="2857006406" sldId="287"/>
        </pc:sldMkLst>
        <pc:spChg chg="del">
          <ac:chgData name="Neemias Informatica Lima" userId="b77af7bd85500281" providerId="LiveId" clId="{0CAA4B7C-03AF-4B67-B06A-27DE419C1A84}" dt="2023-07-26T18:08:43.167" v="61" actId="478"/>
          <ac:spMkLst>
            <pc:docMk/>
            <pc:sldMk cId="2857006406" sldId="287"/>
            <ac:spMk id="2" creationId="{FCE21417-65DB-56A9-86EC-CBBAF8C3AAE5}"/>
          </ac:spMkLst>
        </pc:spChg>
        <pc:spChg chg="del">
          <ac:chgData name="Neemias Informatica Lima" userId="b77af7bd85500281" providerId="LiveId" clId="{0CAA4B7C-03AF-4B67-B06A-27DE419C1A84}" dt="2023-07-26T18:08:43.167" v="61" actId="478"/>
          <ac:spMkLst>
            <pc:docMk/>
            <pc:sldMk cId="2857006406" sldId="287"/>
            <ac:spMk id="3" creationId="{5D56DF2F-EC81-C908-73E5-DBCD0D04F4B3}"/>
          </ac:spMkLst>
        </pc:spChg>
        <pc:spChg chg="add mod">
          <ac:chgData name="Neemias Informatica Lima" userId="b77af7bd85500281" providerId="LiveId" clId="{0CAA4B7C-03AF-4B67-B06A-27DE419C1A84}" dt="2023-07-26T18:08:43.412" v="62"/>
          <ac:spMkLst>
            <pc:docMk/>
            <pc:sldMk cId="2857006406" sldId="287"/>
            <ac:spMk id="5" creationId="{0EAE2608-F28E-BE55-D434-2CA6D91762F3}"/>
          </ac:spMkLst>
        </pc:spChg>
        <pc:spChg chg="add mod">
          <ac:chgData name="Neemias Informatica Lima" userId="b77af7bd85500281" providerId="LiveId" clId="{0CAA4B7C-03AF-4B67-B06A-27DE419C1A84}" dt="2023-07-26T18:08:43.412" v="62"/>
          <ac:spMkLst>
            <pc:docMk/>
            <pc:sldMk cId="2857006406" sldId="287"/>
            <ac:spMk id="6" creationId="{B178CFCA-8CB3-3F95-85F1-27AD7C517DA9}"/>
          </ac:spMkLst>
        </pc:spChg>
        <pc:spChg chg="mod">
          <ac:chgData name="Neemias Informatica Lima" userId="b77af7bd85500281" providerId="LiveId" clId="{0CAA4B7C-03AF-4B67-B06A-27DE419C1A84}" dt="2023-07-26T18:20:11.245" v="362" actId="20577"/>
          <ac:spMkLst>
            <pc:docMk/>
            <pc:sldMk cId="2857006406" sldId="287"/>
            <ac:spMk id="16" creationId="{28D68641-D640-4BD7-9D5B-B3803DCCF9B3}"/>
          </ac:spMkLst>
        </pc:spChg>
        <pc:picChg chg="del">
          <ac:chgData name="Neemias Informatica Lima" userId="b77af7bd85500281" providerId="LiveId" clId="{0CAA4B7C-03AF-4B67-B06A-27DE419C1A84}" dt="2023-07-26T18:08:43.167" v="61" actId="478"/>
          <ac:picMkLst>
            <pc:docMk/>
            <pc:sldMk cId="2857006406" sldId="287"/>
            <ac:picMk id="4" creationId="{AC11866F-1BE9-6FB9-FA77-9A8F66939B65}"/>
          </ac:picMkLst>
        </pc:picChg>
        <pc:picChg chg="add mod">
          <ac:chgData name="Neemias Informatica Lima" userId="b77af7bd85500281" providerId="LiveId" clId="{0CAA4B7C-03AF-4B67-B06A-27DE419C1A84}" dt="2023-07-26T18:08:43.412" v="62"/>
          <ac:picMkLst>
            <pc:docMk/>
            <pc:sldMk cId="2857006406" sldId="287"/>
            <ac:picMk id="7" creationId="{0AD8117E-11A1-521B-BEB3-A1F22E26BD90}"/>
          </ac:picMkLst>
        </pc:picChg>
      </pc:sldChg>
      <pc:sldChg chg="addSp delSp modSp mod">
        <pc:chgData name="Neemias Informatica Lima" userId="b77af7bd85500281" providerId="LiveId" clId="{0CAA4B7C-03AF-4B67-B06A-27DE419C1A84}" dt="2023-07-26T18:10:30.713" v="91" actId="6549"/>
        <pc:sldMkLst>
          <pc:docMk/>
          <pc:sldMk cId="2630436816" sldId="288"/>
        </pc:sldMkLst>
        <pc:spChg chg="add mod">
          <ac:chgData name="Neemias Informatica Lima" userId="b77af7bd85500281" providerId="LiveId" clId="{0CAA4B7C-03AF-4B67-B06A-27DE419C1A84}" dt="2023-07-26T18:07:28.625" v="40"/>
          <ac:spMkLst>
            <pc:docMk/>
            <pc:sldMk cId="2630436816" sldId="288"/>
            <ac:spMk id="2" creationId="{EDE3A360-E140-5269-E5AA-AD34448EA89E}"/>
          </ac:spMkLst>
        </pc:spChg>
        <pc:spChg chg="add mod">
          <ac:chgData name="Neemias Informatica Lima" userId="b77af7bd85500281" providerId="LiveId" clId="{0CAA4B7C-03AF-4B67-B06A-27DE419C1A84}" dt="2023-07-26T18:07:28.625" v="40"/>
          <ac:spMkLst>
            <pc:docMk/>
            <pc:sldMk cId="2630436816" sldId="288"/>
            <ac:spMk id="3" creationId="{67B01D8F-1EFC-F4BE-8382-CD2C491DD65E}"/>
          </ac:spMkLst>
        </pc:spChg>
        <pc:spChg chg="del">
          <ac:chgData name="Neemias Informatica Lima" userId="b77af7bd85500281" providerId="LiveId" clId="{0CAA4B7C-03AF-4B67-B06A-27DE419C1A84}" dt="2023-07-26T18:07:28.343" v="39" actId="478"/>
          <ac:spMkLst>
            <pc:docMk/>
            <pc:sldMk cId="2630436816" sldId="288"/>
            <ac:spMk id="5" creationId="{1C09E4BE-DA0C-1512-68A7-0CCA3A64A1D0}"/>
          </ac:spMkLst>
        </pc:spChg>
        <pc:spChg chg="del">
          <ac:chgData name="Neemias Informatica Lima" userId="b77af7bd85500281" providerId="LiveId" clId="{0CAA4B7C-03AF-4B67-B06A-27DE419C1A84}" dt="2023-07-26T18:07:28.343" v="39" actId="478"/>
          <ac:spMkLst>
            <pc:docMk/>
            <pc:sldMk cId="2630436816" sldId="288"/>
            <ac:spMk id="6" creationId="{9B5AB383-275B-0A0C-AB32-999FA2346553}"/>
          </ac:spMkLst>
        </pc:spChg>
        <pc:spChg chg="mod">
          <ac:chgData name="Neemias Informatica Lima" userId="b77af7bd85500281" providerId="LiveId" clId="{0CAA4B7C-03AF-4B67-B06A-27DE419C1A84}" dt="2023-07-26T18:10:30.713" v="91" actId="6549"/>
          <ac:spMkLst>
            <pc:docMk/>
            <pc:sldMk cId="2630436816" sldId="288"/>
            <ac:spMk id="13" creationId="{00000000-0000-0000-0000-000000000000}"/>
          </ac:spMkLst>
        </pc:spChg>
        <pc:spChg chg="mod">
          <ac:chgData name="Neemias Informatica Lima" userId="b77af7bd85500281" providerId="LiveId" clId="{0CAA4B7C-03AF-4B67-B06A-27DE419C1A84}" dt="2023-07-26T18:09:55.688" v="74"/>
          <ac:spMkLst>
            <pc:docMk/>
            <pc:sldMk cId="2630436816" sldId="288"/>
            <ac:spMk id="14" creationId="{00000000-0000-0000-0000-000000000000}"/>
          </ac:spMkLst>
        </pc:spChg>
        <pc:picChg chg="add mod">
          <ac:chgData name="Neemias Informatica Lima" userId="b77af7bd85500281" providerId="LiveId" clId="{0CAA4B7C-03AF-4B67-B06A-27DE419C1A84}" dt="2023-07-26T18:07:28.625" v="40"/>
          <ac:picMkLst>
            <pc:docMk/>
            <pc:sldMk cId="2630436816" sldId="288"/>
            <ac:picMk id="4" creationId="{AFBF8774-066B-413D-14FE-F04F3C52FCEE}"/>
          </ac:picMkLst>
        </pc:picChg>
        <pc:picChg chg="del">
          <ac:chgData name="Neemias Informatica Lima" userId="b77af7bd85500281" providerId="LiveId" clId="{0CAA4B7C-03AF-4B67-B06A-27DE419C1A84}" dt="2023-07-26T18:07:28.343" v="39" actId="478"/>
          <ac:picMkLst>
            <pc:docMk/>
            <pc:sldMk cId="2630436816" sldId="288"/>
            <ac:picMk id="7" creationId="{C33B4C6D-B6AF-DB32-3094-5AED1A775059}"/>
          </ac:picMkLst>
        </pc:picChg>
      </pc:sldChg>
      <pc:sldChg chg="addSp delSp modSp mod">
        <pc:chgData name="Neemias Informatica Lima" userId="b77af7bd85500281" providerId="LiveId" clId="{0CAA4B7C-03AF-4B67-B06A-27DE419C1A84}" dt="2023-07-26T18:12:42.262" v="164" actId="6549"/>
        <pc:sldMkLst>
          <pc:docMk/>
          <pc:sldMk cId="3032827026" sldId="289"/>
        </pc:sldMkLst>
        <pc:spChg chg="del">
          <ac:chgData name="Neemias Informatica Lima" userId="b77af7bd85500281" providerId="LiveId" clId="{0CAA4B7C-03AF-4B67-B06A-27DE419C1A84}" dt="2023-07-26T18:07:50.947" v="45" actId="478"/>
          <ac:spMkLst>
            <pc:docMk/>
            <pc:sldMk cId="3032827026" sldId="289"/>
            <ac:spMk id="2" creationId="{C5276C5A-AA8D-B082-3AF7-1A048C0BA0DF}"/>
          </ac:spMkLst>
        </pc:spChg>
        <pc:spChg chg="del">
          <ac:chgData name="Neemias Informatica Lima" userId="b77af7bd85500281" providerId="LiveId" clId="{0CAA4B7C-03AF-4B67-B06A-27DE419C1A84}" dt="2023-07-26T18:07:50.947" v="45" actId="478"/>
          <ac:spMkLst>
            <pc:docMk/>
            <pc:sldMk cId="3032827026" sldId="289"/>
            <ac:spMk id="3" creationId="{26053D61-E39F-2C4E-954D-904A098B6886}"/>
          </ac:spMkLst>
        </pc:spChg>
        <pc:spChg chg="add mod">
          <ac:chgData name="Neemias Informatica Lima" userId="b77af7bd85500281" providerId="LiveId" clId="{0CAA4B7C-03AF-4B67-B06A-27DE419C1A84}" dt="2023-07-26T18:07:51.248" v="46"/>
          <ac:spMkLst>
            <pc:docMk/>
            <pc:sldMk cId="3032827026" sldId="289"/>
            <ac:spMk id="5" creationId="{AF10454C-BEBC-5157-290F-69B7F14A2DDD}"/>
          </ac:spMkLst>
        </pc:spChg>
        <pc:spChg chg="add mod">
          <ac:chgData name="Neemias Informatica Lima" userId="b77af7bd85500281" providerId="LiveId" clId="{0CAA4B7C-03AF-4B67-B06A-27DE419C1A84}" dt="2023-07-26T18:07:51.248" v="46"/>
          <ac:spMkLst>
            <pc:docMk/>
            <pc:sldMk cId="3032827026" sldId="289"/>
            <ac:spMk id="6" creationId="{26BA5A58-736E-9EA9-3A27-82B5735A0C94}"/>
          </ac:spMkLst>
        </pc:spChg>
        <pc:spChg chg="mod">
          <ac:chgData name="Neemias Informatica Lima" userId="b77af7bd85500281" providerId="LiveId" clId="{0CAA4B7C-03AF-4B67-B06A-27DE419C1A84}" dt="2023-07-26T18:12:42.262" v="164" actId="6549"/>
          <ac:spMkLst>
            <pc:docMk/>
            <pc:sldMk cId="3032827026" sldId="289"/>
            <ac:spMk id="12" creationId="{A64B78EF-EDA8-421A-88C9-45544BBCA9D1}"/>
          </ac:spMkLst>
        </pc:spChg>
        <pc:spChg chg="mod">
          <ac:chgData name="Neemias Informatica Lima" userId="b77af7bd85500281" providerId="LiveId" clId="{0CAA4B7C-03AF-4B67-B06A-27DE419C1A84}" dt="2023-07-26T18:11:24.680" v="122"/>
          <ac:spMkLst>
            <pc:docMk/>
            <pc:sldMk cId="3032827026" sldId="289"/>
            <ac:spMk id="14" creationId="{00000000-0000-0000-0000-000000000000}"/>
          </ac:spMkLst>
        </pc:spChg>
        <pc:picChg chg="del">
          <ac:chgData name="Neemias Informatica Lima" userId="b77af7bd85500281" providerId="LiveId" clId="{0CAA4B7C-03AF-4B67-B06A-27DE419C1A84}" dt="2023-07-26T18:07:50.947" v="45" actId="478"/>
          <ac:picMkLst>
            <pc:docMk/>
            <pc:sldMk cId="3032827026" sldId="289"/>
            <ac:picMk id="4" creationId="{007FECD2-2FAC-BC85-EC22-1FEC44EE5D2C}"/>
          </ac:picMkLst>
        </pc:picChg>
        <pc:picChg chg="add mod">
          <ac:chgData name="Neemias Informatica Lima" userId="b77af7bd85500281" providerId="LiveId" clId="{0CAA4B7C-03AF-4B67-B06A-27DE419C1A84}" dt="2023-07-26T18:07:51.248" v="46"/>
          <ac:picMkLst>
            <pc:docMk/>
            <pc:sldMk cId="3032827026" sldId="289"/>
            <ac:picMk id="7" creationId="{06CF505A-CEC9-554B-F1F0-02ED50598215}"/>
          </ac:picMkLst>
        </pc:picChg>
      </pc:sldChg>
      <pc:sldChg chg="addSp delSp modSp mod">
        <pc:chgData name="Neemias Informatica Lima" userId="b77af7bd85500281" providerId="LiveId" clId="{0CAA4B7C-03AF-4B67-B06A-27DE419C1A84}" dt="2023-07-26T18:14:26.346" v="202" actId="6549"/>
        <pc:sldMkLst>
          <pc:docMk/>
          <pc:sldMk cId="3772032319" sldId="290"/>
        </pc:sldMkLst>
        <pc:spChg chg="del">
          <ac:chgData name="Neemias Informatica Lima" userId="b77af7bd85500281" providerId="LiveId" clId="{0CAA4B7C-03AF-4B67-B06A-27DE419C1A84}" dt="2023-07-26T18:08:01.635" v="49" actId="478"/>
          <ac:spMkLst>
            <pc:docMk/>
            <pc:sldMk cId="3772032319" sldId="290"/>
            <ac:spMk id="2" creationId="{52096D52-FE5A-BA15-A299-369B40D667A3}"/>
          </ac:spMkLst>
        </pc:spChg>
        <pc:spChg chg="del">
          <ac:chgData name="Neemias Informatica Lima" userId="b77af7bd85500281" providerId="LiveId" clId="{0CAA4B7C-03AF-4B67-B06A-27DE419C1A84}" dt="2023-07-26T18:08:01.635" v="49" actId="478"/>
          <ac:spMkLst>
            <pc:docMk/>
            <pc:sldMk cId="3772032319" sldId="290"/>
            <ac:spMk id="3" creationId="{CE540B53-3DB6-9175-0D27-7BF8EEFCD092}"/>
          </ac:spMkLst>
        </pc:spChg>
        <pc:spChg chg="add mod">
          <ac:chgData name="Neemias Informatica Lima" userId="b77af7bd85500281" providerId="LiveId" clId="{0CAA4B7C-03AF-4B67-B06A-27DE419C1A84}" dt="2023-07-26T18:08:02.032" v="50"/>
          <ac:spMkLst>
            <pc:docMk/>
            <pc:sldMk cId="3772032319" sldId="290"/>
            <ac:spMk id="5" creationId="{B934D420-B261-029B-18A9-96385192B54D}"/>
          </ac:spMkLst>
        </pc:spChg>
        <pc:spChg chg="add mod">
          <ac:chgData name="Neemias Informatica Lima" userId="b77af7bd85500281" providerId="LiveId" clId="{0CAA4B7C-03AF-4B67-B06A-27DE419C1A84}" dt="2023-07-26T18:08:02.032" v="50"/>
          <ac:spMkLst>
            <pc:docMk/>
            <pc:sldMk cId="3772032319" sldId="290"/>
            <ac:spMk id="6" creationId="{73C6012C-2CEC-33E5-EB32-D6DA07E26BA1}"/>
          </ac:spMkLst>
        </pc:spChg>
        <pc:spChg chg="mod">
          <ac:chgData name="Neemias Informatica Lima" userId="b77af7bd85500281" providerId="LiveId" clId="{0CAA4B7C-03AF-4B67-B06A-27DE419C1A84}" dt="2023-07-26T18:14:26.346" v="202" actId="6549"/>
          <ac:spMkLst>
            <pc:docMk/>
            <pc:sldMk cId="3772032319" sldId="290"/>
            <ac:spMk id="12" creationId="{8D5A143D-15FB-4DFE-B0EC-FEEB77A92B2C}"/>
          </ac:spMkLst>
        </pc:spChg>
        <pc:spChg chg="mod">
          <ac:chgData name="Neemias Informatica Lima" userId="b77af7bd85500281" providerId="LiveId" clId="{0CAA4B7C-03AF-4B67-B06A-27DE419C1A84}" dt="2023-07-26T18:13:03.670" v="170"/>
          <ac:spMkLst>
            <pc:docMk/>
            <pc:sldMk cId="3772032319" sldId="290"/>
            <ac:spMk id="14" creationId="{00000000-0000-0000-0000-000000000000}"/>
          </ac:spMkLst>
        </pc:spChg>
        <pc:picChg chg="del">
          <ac:chgData name="Neemias Informatica Lima" userId="b77af7bd85500281" providerId="LiveId" clId="{0CAA4B7C-03AF-4B67-B06A-27DE419C1A84}" dt="2023-07-26T18:08:01.635" v="49" actId="478"/>
          <ac:picMkLst>
            <pc:docMk/>
            <pc:sldMk cId="3772032319" sldId="290"/>
            <ac:picMk id="4" creationId="{6A8EC0C1-39B6-DD4D-568C-352FF8616EFF}"/>
          </ac:picMkLst>
        </pc:picChg>
        <pc:picChg chg="add mod">
          <ac:chgData name="Neemias Informatica Lima" userId="b77af7bd85500281" providerId="LiveId" clId="{0CAA4B7C-03AF-4B67-B06A-27DE419C1A84}" dt="2023-07-26T18:08:02.032" v="50"/>
          <ac:picMkLst>
            <pc:docMk/>
            <pc:sldMk cId="3772032319" sldId="290"/>
            <ac:picMk id="7" creationId="{02C0782F-51B2-58F1-977F-5DE2864B78AA}"/>
          </ac:picMkLst>
        </pc:picChg>
      </pc:sldChg>
      <pc:sldChg chg="addSp delSp modSp mod">
        <pc:chgData name="Neemias Informatica Lima" userId="b77af7bd85500281" providerId="LiveId" clId="{0CAA4B7C-03AF-4B67-B06A-27DE419C1A84}" dt="2023-07-26T18:16:04.731" v="254" actId="6549"/>
        <pc:sldMkLst>
          <pc:docMk/>
          <pc:sldMk cId="1768216317" sldId="291"/>
        </pc:sldMkLst>
        <pc:spChg chg="del">
          <ac:chgData name="Neemias Informatica Lima" userId="b77af7bd85500281" providerId="LiveId" clId="{0CAA4B7C-03AF-4B67-B06A-27DE419C1A84}" dt="2023-07-26T18:08:14.601" v="53" actId="478"/>
          <ac:spMkLst>
            <pc:docMk/>
            <pc:sldMk cId="1768216317" sldId="291"/>
            <ac:spMk id="2" creationId="{2C1E28B1-3732-8135-56C5-E4891AC050F5}"/>
          </ac:spMkLst>
        </pc:spChg>
        <pc:spChg chg="del">
          <ac:chgData name="Neemias Informatica Lima" userId="b77af7bd85500281" providerId="LiveId" clId="{0CAA4B7C-03AF-4B67-B06A-27DE419C1A84}" dt="2023-07-26T18:08:14.601" v="53" actId="478"/>
          <ac:spMkLst>
            <pc:docMk/>
            <pc:sldMk cId="1768216317" sldId="291"/>
            <ac:spMk id="3" creationId="{B8E24841-E111-ABCF-C582-C17A20E87252}"/>
          </ac:spMkLst>
        </pc:spChg>
        <pc:spChg chg="add mod">
          <ac:chgData name="Neemias Informatica Lima" userId="b77af7bd85500281" providerId="LiveId" clId="{0CAA4B7C-03AF-4B67-B06A-27DE419C1A84}" dt="2023-07-26T18:08:14.884" v="54"/>
          <ac:spMkLst>
            <pc:docMk/>
            <pc:sldMk cId="1768216317" sldId="291"/>
            <ac:spMk id="5" creationId="{8F32393E-86DD-8503-B2D4-FFE7849FA883}"/>
          </ac:spMkLst>
        </pc:spChg>
        <pc:spChg chg="add mod">
          <ac:chgData name="Neemias Informatica Lima" userId="b77af7bd85500281" providerId="LiveId" clId="{0CAA4B7C-03AF-4B67-B06A-27DE419C1A84}" dt="2023-07-26T18:08:14.884" v="54"/>
          <ac:spMkLst>
            <pc:docMk/>
            <pc:sldMk cId="1768216317" sldId="291"/>
            <ac:spMk id="6" creationId="{FBA433C8-00D5-188D-120B-F276D47255D7}"/>
          </ac:spMkLst>
        </pc:spChg>
        <pc:spChg chg="mod">
          <ac:chgData name="Neemias Informatica Lima" userId="b77af7bd85500281" providerId="LiveId" clId="{0CAA4B7C-03AF-4B67-B06A-27DE419C1A84}" dt="2023-07-26T18:16:04.731" v="254" actId="6549"/>
          <ac:spMkLst>
            <pc:docMk/>
            <pc:sldMk cId="1768216317" sldId="291"/>
            <ac:spMk id="12" creationId="{FD5EC092-AC81-4728-9A45-4C4BB5B95C65}"/>
          </ac:spMkLst>
        </pc:spChg>
        <pc:spChg chg="mod">
          <ac:chgData name="Neemias Informatica Lima" userId="b77af7bd85500281" providerId="LiveId" clId="{0CAA4B7C-03AF-4B67-B06A-27DE419C1A84}" dt="2023-07-26T18:14:45.396" v="210"/>
          <ac:spMkLst>
            <pc:docMk/>
            <pc:sldMk cId="1768216317" sldId="291"/>
            <ac:spMk id="14" creationId="{00000000-0000-0000-0000-000000000000}"/>
          </ac:spMkLst>
        </pc:spChg>
        <pc:picChg chg="del">
          <ac:chgData name="Neemias Informatica Lima" userId="b77af7bd85500281" providerId="LiveId" clId="{0CAA4B7C-03AF-4B67-B06A-27DE419C1A84}" dt="2023-07-26T18:08:14.601" v="53" actId="478"/>
          <ac:picMkLst>
            <pc:docMk/>
            <pc:sldMk cId="1768216317" sldId="291"/>
            <ac:picMk id="4" creationId="{B92A8D7B-0F42-EE72-8EE5-F8F1E660A012}"/>
          </ac:picMkLst>
        </pc:picChg>
        <pc:picChg chg="add mod">
          <ac:chgData name="Neemias Informatica Lima" userId="b77af7bd85500281" providerId="LiveId" clId="{0CAA4B7C-03AF-4B67-B06A-27DE419C1A84}" dt="2023-07-26T18:08:14.884" v="54"/>
          <ac:picMkLst>
            <pc:docMk/>
            <pc:sldMk cId="1768216317" sldId="291"/>
            <ac:picMk id="7" creationId="{E3B47802-6D08-AF34-09D0-71A3D045A78D}"/>
          </ac:picMkLst>
        </pc:picChg>
      </pc:sldChg>
      <pc:sldChg chg="addSp delSp modSp mod">
        <pc:chgData name="Neemias Informatica Lima" userId="b77af7bd85500281" providerId="LiveId" clId="{0CAA4B7C-03AF-4B67-B06A-27DE419C1A84}" dt="2023-07-26T18:18:58.570" v="320" actId="6549"/>
        <pc:sldMkLst>
          <pc:docMk/>
          <pc:sldMk cId="3757265641" sldId="292"/>
        </pc:sldMkLst>
        <pc:spChg chg="del">
          <ac:chgData name="Neemias Informatica Lima" userId="b77af7bd85500281" providerId="LiveId" clId="{0CAA4B7C-03AF-4B67-B06A-27DE419C1A84}" dt="2023-07-26T18:08:25.762" v="57" actId="478"/>
          <ac:spMkLst>
            <pc:docMk/>
            <pc:sldMk cId="3757265641" sldId="292"/>
            <ac:spMk id="2" creationId="{9994B5C3-446C-7FEF-A1D0-6F2AEBB79A5F}"/>
          </ac:spMkLst>
        </pc:spChg>
        <pc:spChg chg="del">
          <ac:chgData name="Neemias Informatica Lima" userId="b77af7bd85500281" providerId="LiveId" clId="{0CAA4B7C-03AF-4B67-B06A-27DE419C1A84}" dt="2023-07-26T18:08:25.762" v="57" actId="478"/>
          <ac:spMkLst>
            <pc:docMk/>
            <pc:sldMk cId="3757265641" sldId="292"/>
            <ac:spMk id="3" creationId="{5313157C-2966-5275-601D-5B36B6A626C5}"/>
          </ac:spMkLst>
        </pc:spChg>
        <pc:spChg chg="add mod">
          <ac:chgData name="Neemias Informatica Lima" userId="b77af7bd85500281" providerId="LiveId" clId="{0CAA4B7C-03AF-4B67-B06A-27DE419C1A84}" dt="2023-07-26T18:08:26.432" v="58"/>
          <ac:spMkLst>
            <pc:docMk/>
            <pc:sldMk cId="3757265641" sldId="292"/>
            <ac:spMk id="5" creationId="{A3384F14-3827-1BD2-E6DD-3C8C601A2B58}"/>
          </ac:spMkLst>
        </pc:spChg>
        <pc:spChg chg="add mod">
          <ac:chgData name="Neemias Informatica Lima" userId="b77af7bd85500281" providerId="LiveId" clId="{0CAA4B7C-03AF-4B67-B06A-27DE419C1A84}" dt="2023-07-26T18:08:26.432" v="58"/>
          <ac:spMkLst>
            <pc:docMk/>
            <pc:sldMk cId="3757265641" sldId="292"/>
            <ac:spMk id="6" creationId="{793C5755-674D-BE69-AA25-363972630FE1}"/>
          </ac:spMkLst>
        </pc:spChg>
        <pc:spChg chg="mod">
          <ac:chgData name="Neemias Informatica Lima" userId="b77af7bd85500281" providerId="LiveId" clId="{0CAA4B7C-03AF-4B67-B06A-27DE419C1A84}" dt="2023-07-26T18:18:44.957" v="318" actId="6549"/>
          <ac:spMkLst>
            <pc:docMk/>
            <pc:sldMk cId="3757265641" sldId="292"/>
            <ac:spMk id="12" creationId="{1EC42BAA-B890-43DD-B4F0-9AB5685AF2FE}"/>
          </ac:spMkLst>
        </pc:spChg>
        <pc:spChg chg="mod">
          <ac:chgData name="Neemias Informatica Lima" userId="b77af7bd85500281" providerId="LiveId" clId="{0CAA4B7C-03AF-4B67-B06A-27DE419C1A84}" dt="2023-07-26T18:18:58.570" v="320" actId="6549"/>
          <ac:spMkLst>
            <pc:docMk/>
            <pc:sldMk cId="3757265641" sldId="292"/>
            <ac:spMk id="14" creationId="{00000000-0000-0000-0000-000000000000}"/>
          </ac:spMkLst>
        </pc:spChg>
        <pc:picChg chg="del">
          <ac:chgData name="Neemias Informatica Lima" userId="b77af7bd85500281" providerId="LiveId" clId="{0CAA4B7C-03AF-4B67-B06A-27DE419C1A84}" dt="2023-07-26T18:08:25.762" v="57" actId="478"/>
          <ac:picMkLst>
            <pc:docMk/>
            <pc:sldMk cId="3757265641" sldId="292"/>
            <ac:picMk id="4" creationId="{18101A27-5215-1AD7-23D3-2AC39E1D33E4}"/>
          </ac:picMkLst>
        </pc:picChg>
        <pc:picChg chg="add mod">
          <ac:chgData name="Neemias Informatica Lima" userId="b77af7bd85500281" providerId="LiveId" clId="{0CAA4B7C-03AF-4B67-B06A-27DE419C1A84}" dt="2023-07-26T18:08:26.432" v="58"/>
          <ac:picMkLst>
            <pc:docMk/>
            <pc:sldMk cId="3757265641" sldId="292"/>
            <ac:picMk id="7" creationId="{D0747B5C-CB0D-7218-C804-C44785992934}"/>
          </ac:picMkLst>
        </pc:picChg>
      </pc:sldChg>
      <pc:sldChg chg="addSp delSp modSp mod">
        <pc:chgData name="Neemias Informatica Lima" userId="b77af7bd85500281" providerId="LiveId" clId="{0CAA4B7C-03AF-4B67-B06A-27DE419C1A84}" dt="2023-07-26T18:19:50.154" v="355" actId="6549"/>
        <pc:sldMkLst>
          <pc:docMk/>
          <pc:sldMk cId="3114938747" sldId="293"/>
        </pc:sldMkLst>
        <pc:spChg chg="del">
          <ac:chgData name="Neemias Informatica Lima" userId="b77af7bd85500281" providerId="LiveId" clId="{0CAA4B7C-03AF-4B67-B06A-27DE419C1A84}" dt="2023-07-26T18:08:37.328" v="59" actId="478"/>
          <ac:spMkLst>
            <pc:docMk/>
            <pc:sldMk cId="3114938747" sldId="293"/>
            <ac:spMk id="2" creationId="{A01FF848-484B-428C-ED25-99D731123C8A}"/>
          </ac:spMkLst>
        </pc:spChg>
        <pc:spChg chg="del">
          <ac:chgData name="Neemias Informatica Lima" userId="b77af7bd85500281" providerId="LiveId" clId="{0CAA4B7C-03AF-4B67-B06A-27DE419C1A84}" dt="2023-07-26T18:08:37.328" v="59" actId="478"/>
          <ac:spMkLst>
            <pc:docMk/>
            <pc:sldMk cId="3114938747" sldId="293"/>
            <ac:spMk id="3" creationId="{1E5AD6DA-D2E5-241A-30E7-31E2FDD54B3D}"/>
          </ac:spMkLst>
        </pc:spChg>
        <pc:spChg chg="add mod">
          <ac:chgData name="Neemias Informatica Lima" userId="b77af7bd85500281" providerId="LiveId" clId="{0CAA4B7C-03AF-4B67-B06A-27DE419C1A84}" dt="2023-07-26T18:08:37.652" v="60"/>
          <ac:spMkLst>
            <pc:docMk/>
            <pc:sldMk cId="3114938747" sldId="293"/>
            <ac:spMk id="5" creationId="{92AD7323-ED71-B072-827C-C71EBBD577C1}"/>
          </ac:spMkLst>
        </pc:spChg>
        <pc:spChg chg="add mod">
          <ac:chgData name="Neemias Informatica Lima" userId="b77af7bd85500281" providerId="LiveId" clId="{0CAA4B7C-03AF-4B67-B06A-27DE419C1A84}" dt="2023-07-26T18:08:37.652" v="60"/>
          <ac:spMkLst>
            <pc:docMk/>
            <pc:sldMk cId="3114938747" sldId="293"/>
            <ac:spMk id="6" creationId="{FD9318BC-083E-2710-161C-CA561821064B}"/>
          </ac:spMkLst>
        </pc:spChg>
        <pc:spChg chg="mod">
          <ac:chgData name="Neemias Informatica Lima" userId="b77af7bd85500281" providerId="LiveId" clId="{0CAA4B7C-03AF-4B67-B06A-27DE419C1A84}" dt="2023-07-26T18:19:50.154" v="355" actId="6549"/>
          <ac:spMkLst>
            <pc:docMk/>
            <pc:sldMk cId="3114938747" sldId="293"/>
            <ac:spMk id="16" creationId="{CFC8B9D9-C6ED-4706-A104-65D118A5B7F9}"/>
          </ac:spMkLst>
        </pc:spChg>
        <pc:picChg chg="del">
          <ac:chgData name="Neemias Informatica Lima" userId="b77af7bd85500281" providerId="LiveId" clId="{0CAA4B7C-03AF-4B67-B06A-27DE419C1A84}" dt="2023-07-26T18:08:37.328" v="59" actId="478"/>
          <ac:picMkLst>
            <pc:docMk/>
            <pc:sldMk cId="3114938747" sldId="293"/>
            <ac:picMk id="4" creationId="{CB7E3565-B6B4-F4B6-6C34-6F248480E373}"/>
          </ac:picMkLst>
        </pc:picChg>
        <pc:picChg chg="add mod">
          <ac:chgData name="Neemias Informatica Lima" userId="b77af7bd85500281" providerId="LiveId" clId="{0CAA4B7C-03AF-4B67-B06A-27DE419C1A84}" dt="2023-07-26T18:08:37.652" v="60"/>
          <ac:picMkLst>
            <pc:docMk/>
            <pc:sldMk cId="3114938747" sldId="293"/>
            <ac:picMk id="7" creationId="{9703BEB7-E708-CC6F-791E-A11C6C0EAAE0}"/>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26/07/2023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26/07/2023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132954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334840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7/26/2023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7/26/2023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7/26/2023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7/26/2023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7/26/2023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Desculpas para evitar a missão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05</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"Depois disto, ouvi a voz do Senhor, que dizia: - A quem enviarei, e quem há de ir por Nós? Eu respondi: - Eis-me aqui, envia-me a mim" (</a:t>
            </a:r>
            <a:r>
              <a:rPr lang="pt-BR" altLang="pt-BR" sz="1200" i="1" dirty="0" err="1">
                <a:latin typeface="Arial Black" panose="020B0A04020102020204" pitchFamily="34" charset="0"/>
                <a:cs typeface="Arial" panose="020B0604020202020204" pitchFamily="34" charset="0"/>
              </a:rPr>
              <a:t>Is</a:t>
            </a:r>
            <a:r>
              <a:rPr lang="pt-BR" altLang="pt-BR" sz="1200" i="1" dirty="0">
                <a:latin typeface="Arial Black" panose="020B0A04020102020204" pitchFamily="34" charset="0"/>
                <a:cs typeface="Arial" panose="020B0604020202020204" pitchFamily="34" charset="0"/>
              </a:rPr>
              <a:t> 6:8).</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05</a:t>
            </a:r>
          </a:p>
        </p:txBody>
      </p:sp>
      <p:sp>
        <p:nvSpPr>
          <p:cNvPr id="16" name="Retângulo 15"/>
          <p:cNvSpPr>
            <a:spLocks noChangeArrowheads="1"/>
          </p:cNvSpPr>
          <p:nvPr/>
        </p:nvSpPr>
        <p:spPr bwMode="auto">
          <a:xfrm>
            <a:off x="1517314" y="4348832"/>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l-NL" altLang="pt-BR" sz="1200" dirty="0">
                <a:latin typeface="Arial Black" panose="020B0A04020102020204" pitchFamily="34" charset="0"/>
                <a:cs typeface="Arial" panose="020B0604020202020204" pitchFamily="34" charset="0"/>
              </a:rPr>
              <a:t>Jn 1-4; Na 1:1; 2Rs 17:5, 6; SI 24:1; Tg 1:27; Is 6:1-8</a:t>
            </a:r>
            <a:endParaRPr lang="pt-BR" altLang="pt-BR" sz="1200" dirty="0">
              <a:latin typeface="Arial Black" panose="020B0A04020102020204" pitchFamily="34" charset="0"/>
              <a:cs typeface="Arial" panose="020B0604020202020204" pitchFamily="34" charset="0"/>
            </a:endParaRPr>
          </a:p>
        </p:txBody>
      </p:sp>
      <p:pic>
        <p:nvPicPr>
          <p:cNvPr id="4" name="Imagem 3" descr="Texto sobre foto de pessoas&#10;&#10;Descrição gerada automaticamente">
            <a:extLst>
              <a:ext uri="{FF2B5EF4-FFF2-40B4-BE49-F238E27FC236}">
                <a16:creationId xmlns:a16="http://schemas.microsoft.com/office/drawing/2014/main" id="{0F0ADB51-F692-DBC1-F27B-4574BD63B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741"/>
            <a:ext cx="1517313" cy="2365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CDA3339C-5B91-F8F5-8796-52401D6551E1}"/>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3634039" y="527195"/>
            <a:ext cx="3235112" cy="237241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Nossas desculpas: conflitos desconfortáveis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Jonas sentia um ódio tão profundo pelo povo para o qual Deus o enviara que preferia morrer a ser humilhado quando o fracasso de sua pregação sobre o juízo contra Nínive viesse à tona. Jonas queria que Nínive fosse a próxima Sodoma e Gomorra. Ele ansiava pelo juízo divino sobre aquele povo odiado. Quando isso não aconteceu, sua visão de mundo foi abalada ao máximo, e Jonas preferiu morrer a permitir que seu mundo fosse virado de cabeça para baixo. Pela segunda vez na história de Jonas, Deus o confrontava, não com um sermão ou uma fala, mas com uma experiência. Cosmovisões não se formam sob encomenda, nem mudam porque ouvimos algo novo ou diferente. Visões de mundo são frequentemente formadas e alteradas com base em experiências de vida e como elas são interpretadas ou explicadas.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9CBB4291-AA9D-5B1C-A83E-8AB5BFCF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F32393E-86DD-8503-B2D4-FFE7849FA88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FBA433C8-00D5-188D-120B-F276D47255D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3B47802-6D08-AF34-09D0-71A3D045A78D}"/>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Eis-me aqui, envia-me a mim</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Isaías 6:1-8. Qual é a ideia central dessa passagem?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Desafio: Em uma folha de papel em branco ou em seu diário de oração, faça uma lista com o nome de dez pessoas incrédulas. Vamos chamá-las de seus "discípulos”. Mantenha a lista por perto e, até o fim do </a:t>
            </a:r>
            <a:r>
              <a:rPr lang="pt-BR" altLang="pt-BR" sz="1500" dirty="0" err="1">
                <a:solidFill>
                  <a:srgbClr val="000099"/>
                </a:solidFill>
                <a:latin typeface="Arial Black" panose="020B0A04020102020204" pitchFamily="34" charset="0"/>
                <a:cs typeface="Arial" panose="020B0604020202020204" pitchFamily="34" charset="0"/>
              </a:rPr>
              <a:t>trim</a:t>
            </a:r>
            <a:r>
              <a:rPr lang="pt-BR" altLang="pt-BR" sz="1500" dirty="0">
                <a:solidFill>
                  <a:srgbClr val="000099"/>
                </a:solidFill>
                <a:latin typeface="Arial Black" panose="020B0A04020102020204" pitchFamily="34" charset="0"/>
                <a:cs typeface="Arial" panose="020B0604020202020204" pitchFamily="34" charset="0"/>
              </a:rPr>
              <a:t> estre, ore diariamente por eles. Ore pedindo que Deus o ajude a se tornar amigo dessas pessoas. Ore para que você desenvolva amizades mais profundas, mais próximas e confiantes com seus amigos casuais. À medida que aprofunda seus relacionamentos, observe e ouça para identificar as necessidades deles, suas mágoas e dores. Em seguida, ore para que Deus os atenda nessas áreas. Desafie-se: Escolha uma cidade perto de você, bem como uma cidade em outra parte do mundo. Comece a orar pelas pessoas que vivem e trabalham em cada uma. Peça a Deus que suscite uma forte presença adventista que com partilhe a verdade como a conhecemos - a verdade sobre a breve vinda de Jesus.</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4B738343-EC6D-DDF9-B985-7A0C10382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CA1CB43-3D40-E575-3887-453706EE83A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A4725626-2986-45F0-56F0-84D683D6F15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1B87F62-A758-C926-3DD2-6503D070E50D}"/>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Eis-me aqui, envia-me a mim</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chamado está aí. Deus procura voluntários. Devemos responder 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esse chamado submetendo-nos à Sua liderança, ouvindo Sua voz e escolhendo obedecer a tudo o que Ele nos diga.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história de Jonas revela o amor de Deus por pessoas que vivem onde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Seu amor não é sentido e Sua voz não é ouvida. Assim como teve piedade de Nínive, Ele tem piedade dos milhões que povoam as cidades hoje, onde edifícios tomam o lugar de árvores e flores, e o barulho constante torna difícil aquietar-se e ouvir a Deus. Os ninivitas não sabiam “distinguir entre a mão direita e a mão esquerda” (</a:t>
            </a:r>
            <a:r>
              <a:rPr lang="pt-BR" altLang="pt-BR" sz="1600" dirty="0" err="1">
                <a:latin typeface="Arial Black" panose="020B0A04020102020204" pitchFamily="34" charset="0"/>
                <a:cs typeface="Arial" panose="020B0604020202020204" pitchFamily="34" charset="0"/>
              </a:rPr>
              <a:t>Jn</a:t>
            </a:r>
            <a:r>
              <a:rPr lang="pt-BR" altLang="pt-BR" sz="1600" dirty="0">
                <a:latin typeface="Arial Black" panose="020B0A04020102020204" pitchFamily="34" charset="0"/>
                <a:cs typeface="Arial" panose="020B0604020202020204" pitchFamily="34" charset="0"/>
              </a:rPr>
              <a:t> 4:11). Deus precisa de mensageiros dispostos a levar esperança a pessoas esgotadas pela vida agitada.</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172F24A9-83E8-F295-E61B-CF63A1164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3384F14-3827-1BD2-E6DD-3C8C601A2B5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793C5755-674D-BE69-AA25-363972630FE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0747B5C-CB0D-7218-C804-C44785992934}"/>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Ellen G. White advertiu os que estão com dificuldades para seguir o chamado de Jesus para testemunhar aos que os rodeiam. “As desculpas dos que falham em realizar essa obra não os isentam da responsabilidade. Se escolhem não a fazer, negligenciam as almas pelas quais Cristo morreu e a responsabilidade dada por Deus e são registrados nos livros do Céu como servos infiéis. O ministro trabalha como fez o Mestre, para ser uma força e uma bênção aos outros, quando se fecha para os que precisam de sua ajuda? Os que negligenciam o relacionamento com o povo se tornam egocêntricos, e precisam exatamente dessa experiência de se colocar em contato com seus irmãos, para entender a condição espiritual deles e saber como alimentar o rebanho de Deus, dando a cada um o seu alimento no tempo devido. Os que negligenciam esse trabalho manifestam que carecem de renovação moral, e verão que não carregam o fardo da obra (Ellen G.</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White, The </a:t>
            </a:r>
            <a:r>
              <a:rPr lang="pt-BR" altLang="pt-BR" sz="1600" dirty="0" err="1">
                <a:latin typeface="Arial Black" panose="020B0A04020102020204" pitchFamily="34" charset="0"/>
                <a:cs typeface="Arial" panose="020B0604020202020204" pitchFamily="34" charset="0"/>
              </a:rPr>
              <a:t>Advent</a:t>
            </a:r>
            <a:r>
              <a:rPr lang="pt-BR" altLang="pt-BR" sz="1600" dirty="0">
                <a:latin typeface="Arial Black" panose="020B0A04020102020204" pitchFamily="34" charset="0"/>
                <a:cs typeface="Arial" panose="020B0604020202020204" pitchFamily="34" charset="0"/>
              </a:rPr>
              <a:t> Review </a:t>
            </a:r>
            <a:r>
              <a:rPr lang="pt-BR" altLang="pt-BR" sz="1600" dirty="0" err="1">
                <a:latin typeface="Arial Black" panose="020B0A04020102020204" pitchFamily="34" charset="0"/>
                <a:cs typeface="Arial" panose="020B0604020202020204" pitchFamily="34" charset="0"/>
              </a:rPr>
              <a:t>and</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Sahbath</a:t>
            </a:r>
            <a:r>
              <a:rPr lang="pt-BR" altLang="pt-BR" sz="1600" dirty="0">
                <a:latin typeface="Arial Black" panose="020B0A04020102020204" pitchFamily="34" charset="0"/>
                <a:cs typeface="Arial" panose="020B0604020202020204" pitchFamily="34" charset="0"/>
              </a:rPr>
              <a:t> Herald, 30 de agosto de 1892).</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2511B223-4BA1-B017-9EF0-572CF550D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2AD7323-ED71-B072-827C-C71EBBD577C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FD9318BC-083E-2710-161C-CA561821064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703BEB7-E708-CC6F-791E-A11C6C0EAAE0}"/>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Que desculpas você usa para não se envolver na missão? Qual é a sua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Nínive?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Pense na verdade preciosa que temos. O que o impede de compartilhar</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essa mensagem?</a:t>
            </a:r>
          </a:p>
          <a:p>
            <a:pPr algn="just">
              <a:lnSpc>
                <a:spcPct val="100000"/>
              </a:lnSpc>
              <a:spcBef>
                <a:spcPct val="0"/>
              </a:spcBef>
              <a:buNone/>
            </a:pPr>
            <a:endParaRPr lang="pt-BR" altLang="pt-BR" sz="150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3</a:t>
            </a:r>
            <a:r>
              <a:rPr lang="pt-BR" altLang="pt-BR" sz="1500" dirty="0">
                <a:solidFill>
                  <a:srgbClr val="C00000"/>
                </a:solidFill>
                <a:latin typeface="Arial Black" panose="020B0A04020102020204" pitchFamily="34" charset="0"/>
                <a:cs typeface="Arial" panose="020B0604020202020204" pitchFamily="34" charset="0"/>
              </a:rPr>
              <a:t>. Como vencer por meio da graça o medo de testemunhar e de realizar 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missão?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ED201D25-645B-B612-52CC-F8B0E14E3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EAE2608-F28E-BE55-D434-2CA6D91762F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B178CFCA-8CB3-3F95-85F1-27AD7C517DA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AD8117E-11A1-521B-BEB3-A1F22E26BD90}"/>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Nem todas as pessoas chamadas para a missão foram tão submissas quanto Abraão. Deus chamou Jonas (leia </a:t>
            </a:r>
            <a:r>
              <a:rPr lang="pt-BR" altLang="pt-BR" sz="1650" dirty="0" err="1">
                <a:latin typeface="Arial Black" panose="020B0A04020102020204" pitchFamily="34" charset="0"/>
                <a:cs typeface="Arial" panose="020B0604020202020204" pitchFamily="34" charset="0"/>
              </a:rPr>
              <a:t>Jn</a:t>
            </a:r>
            <a:r>
              <a:rPr lang="pt-BR" altLang="pt-BR" sz="1650" dirty="0">
                <a:latin typeface="Arial Black" panose="020B0A04020102020204" pitchFamily="34" charset="0"/>
                <a:cs typeface="Arial" panose="020B0604020202020204" pitchFamily="34" charset="0"/>
              </a:rPr>
              <a:t> 1-4) para pregar em Nínive, capital da Assíria. Essa cidade, localizada no atual Iraque, ficava a cerra de 900 quilômetros de Jerusalém, uma viagem de um mês. Jonas não só se recusou a ir, mas correu na direção oposta. Chegando a </a:t>
            </a:r>
            <a:r>
              <a:rPr lang="pt-BR" altLang="pt-BR" sz="1650" dirty="0" err="1">
                <a:latin typeface="Arial Black" panose="020B0A04020102020204" pitchFamily="34" charset="0"/>
                <a:cs typeface="Arial" panose="020B0604020202020204" pitchFamily="34" charset="0"/>
              </a:rPr>
              <a:t>Jope</a:t>
            </a:r>
            <a:r>
              <a:rPr lang="pt-BR" altLang="pt-BR" sz="1650" dirty="0">
                <a:latin typeface="Arial Black" panose="020B0A04020102020204" pitchFamily="34" charset="0"/>
                <a:cs typeface="Arial" panose="020B0604020202020204" pitchFamily="34" charset="0"/>
              </a:rPr>
              <a:t>, comprou passagem para Társis, no atual sul da Espanha. Navegar 3.218 quilômetros teria levado pelo menos um mês, dependendo do clima. Os ninivitas eram conhecidos por sua maldade e crueldade e haviam atacado Israel e Judá. No entanto, Deus chamou Jonas para ir a Nínive e pregar contra sua grande maldade (</a:t>
            </a:r>
            <a:r>
              <a:rPr lang="pt-BR" altLang="pt-BR" sz="1650" dirty="0" err="1">
                <a:latin typeface="Arial Black" panose="020B0A04020102020204" pitchFamily="34" charset="0"/>
                <a:cs typeface="Arial" panose="020B0604020202020204" pitchFamily="34" charset="0"/>
              </a:rPr>
              <a:t>Jn</a:t>
            </a:r>
            <a:r>
              <a:rPr lang="pt-BR" altLang="pt-BR" sz="1650" dirty="0">
                <a:latin typeface="Arial Black" panose="020B0A04020102020204" pitchFamily="34" charset="0"/>
                <a:cs typeface="Arial" panose="020B0604020202020204" pitchFamily="34" charset="0"/>
              </a:rPr>
              <a:t> 1:2). A linguagem usada nessa passagem se assemelha à utilizada por Deus com Abraão a respeito de Sodoma e Gomorra, em Gênesis 18:20, 21. Porém, como veremos, Jonas não era como Abraão.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descr="Texto sobre foto de pessoas&#10;&#10;Descrição gerada automaticamente">
            <a:extLst>
              <a:ext uri="{FF2B5EF4-FFF2-40B4-BE49-F238E27FC236}">
                <a16:creationId xmlns:a16="http://schemas.microsoft.com/office/drawing/2014/main" id="{F0646410-B1E3-621B-1B89-2DFCB31A4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FD6F425B-50D8-98AB-E2D9-C8BBDA7C936F}"/>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Nossas desculpas: medo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Naum 1:1; 3:1-4; 2 Reis 17:5, 6; 19:32-37. O que esses versos revelam</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sobre Nínive e o relacionamento entre a Assíria e Israel? Como isso pode</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ter impactado a decisão de Jonas de ir para Társis?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já sentiu fortemente que Deus o estava instruindo a fazer algo, mas, por medo, você não queria fazer? O que você aprendeu com essa experiência?</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9C747321-5B1E-1B9C-C7E8-F7380664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DE3A360-E140-5269-E5AA-AD34448EA89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67B01D8F-1EFC-F4BE-8382-CD2C491DD65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FBF8774-066B-413D-14FE-F04F3C52FCEE}"/>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Nossas desculpas: medo</a:t>
            </a:r>
          </a:p>
        </p:txBody>
      </p:sp>
      <p:sp>
        <p:nvSpPr>
          <p:cNvPr id="12" name="CaixaDeTexto 10"/>
          <p:cNvSpPr txBox="1">
            <a:spLocks noChangeArrowheads="1"/>
          </p:cNvSpPr>
          <p:nvPr/>
        </p:nvSpPr>
        <p:spPr bwMode="auto">
          <a:xfrm>
            <a:off x="24368" y="1153304"/>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Mas os assírios também eram implacáveis. Em seu relato da conquista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 Babilônia, </a:t>
            </a:r>
            <a:r>
              <a:rPr lang="pt-BR" altLang="pt-BR" sz="1600" dirty="0" err="1">
                <a:latin typeface="Arial Black" panose="020B0A04020102020204" pitchFamily="34" charset="0"/>
                <a:cs typeface="Arial" panose="020B0604020202020204" pitchFamily="34" charset="0"/>
              </a:rPr>
              <a:t>Senaqueribe</a:t>
            </a:r>
            <a:r>
              <a:rPr lang="pt-BR" altLang="pt-BR" sz="1600" dirty="0">
                <a:latin typeface="Arial Black" panose="020B0A04020102020204" pitchFamily="34" charset="0"/>
                <a:cs typeface="Arial" panose="020B0604020202020204" pitchFamily="34" charset="0"/>
              </a:rPr>
              <a:t> se vangloriou de haver enchido as ruas com os cadáveres de seus habitantes, jovens e velhos. Esculturas em relevo encontradas durante escavações retratam cenas de soldados empalando vítimas. Eram as pessoas com as quais ninguém gostaria de encontrar. Não eram avessos ao uso da violência nem de crueldade gratuita contra aqueles de quem não gostavam. Ao se imaginar andando entre as massas populares em Nínive, Jonas deve ter tremido de medo.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Apesar disso, lemos a história de Jonas com o sentimento de reprovação porque ele deixou que o medo o impedisse de cumprir as instruções divinas. O que não percebemos é que fazemos o mesmo, ou seja, permitimos que o medo nos controle.</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descr="Texto sobre foto de pessoas&#10;&#10;Descrição gerada automaticamente">
            <a:extLst>
              <a:ext uri="{FF2B5EF4-FFF2-40B4-BE49-F238E27FC236}">
                <a16:creationId xmlns:a16="http://schemas.microsoft.com/office/drawing/2014/main" id="{106373A6-913A-FB36-4DC5-2B97F23E5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D2BC5DA6-6F8A-FF5B-56C9-89D36490054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7" name="Retângulo 6">
            <a:extLst>
              <a:ext uri="{FF2B5EF4-FFF2-40B4-BE49-F238E27FC236}">
                <a16:creationId xmlns:a16="http://schemas.microsoft.com/office/drawing/2014/main" id="{42F8352F-E770-126A-D7E1-0E1DCB7C6AC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5A3335C-C79C-B970-39D0-5D41ABDE1B82}"/>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Nossas desculpas: </a:t>
            </a:r>
            <a:r>
              <a:rPr lang="pt-BR" sz="2000" b="1" dirty="0" err="1">
                <a:solidFill>
                  <a:schemeClr val="tx1"/>
                </a:solidFill>
                <a:latin typeface="Arial Black" panose="020B0A04020102020204" pitchFamily="34" charset="0"/>
              </a:rPr>
              <a:t>idéias</a:t>
            </a:r>
            <a:r>
              <a:rPr lang="pt-BR" sz="2000" b="1" dirty="0">
                <a:solidFill>
                  <a:schemeClr val="tx1"/>
                </a:solidFill>
                <a:latin typeface="Arial Black" panose="020B0A04020102020204" pitchFamily="34" charset="0"/>
              </a:rPr>
              <a:t> falsas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Jonas começou a entender a providência divina? </a:t>
            </a:r>
            <a:r>
              <a:rPr lang="pt-BR" altLang="pt-BR" sz="1500" dirty="0" err="1">
                <a:solidFill>
                  <a:srgbClr val="C00000"/>
                </a:solidFill>
                <a:latin typeface="Arial Black" panose="020B0A04020102020204" pitchFamily="34" charset="0"/>
                <a:cs typeface="Arial" panose="020B0604020202020204" pitchFamily="34" charset="0"/>
              </a:rPr>
              <a:t>Jn</a:t>
            </a:r>
            <a:r>
              <a:rPr lang="pt-BR" altLang="pt-BR" sz="1500" dirty="0">
                <a:solidFill>
                  <a:srgbClr val="C00000"/>
                </a:solidFill>
                <a:latin typeface="Arial Black" panose="020B0A04020102020204" pitchFamily="34" charset="0"/>
                <a:cs typeface="Arial" panose="020B0604020202020204" pitchFamily="34" charset="0"/>
              </a:rPr>
              <a:t> 2:1-3, 7-10</a:t>
            </a: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Ganhar almas é muito difícil para que o ser humano faça isso por conta própria. Como aprender a deixar Deus converter pessoas, por intermédio de nós e do nosso testemunho?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18B901A2-6B27-3819-6BC5-4B4074B3E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CB77879-C43C-891E-CF67-1557F47AE1A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39A27D8D-A632-6820-E005-D0DB2B08B5C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A22E55C-D086-6D39-FFD5-B51D295ADEFB}"/>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Nossas desculpas: </a:t>
            </a:r>
            <a:r>
              <a:rPr lang="pt-BR" sz="2000" b="1" dirty="0" err="1">
                <a:solidFill>
                  <a:schemeClr val="tx1"/>
                </a:solidFill>
                <a:latin typeface="Arial Black" panose="020B0A04020102020204" pitchFamily="34" charset="0"/>
              </a:rPr>
              <a:t>idéias</a:t>
            </a:r>
            <a:r>
              <a:rPr lang="pt-BR" sz="2000" b="1" dirty="0">
                <a:solidFill>
                  <a:schemeClr val="tx1"/>
                </a:solidFill>
                <a:latin typeface="Arial Black" panose="020B0A04020102020204" pitchFamily="34" charset="0"/>
              </a:rPr>
              <a:t> falsas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55047"/>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Embora Jonas fugisse do território em que o povo tinha Jeová como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ele aprendeu (da maneira mais difícil) que, mesmo quando viajava para além de sua região, para culturas diferentes, Jeová ainda era o soberano. O vento e as ondas pertenciam a Deus. Os peixes também. “Ao Senhor pertence a Terra e a sua plenitude” (SI 24:1). Jonas voltou-se para o Soberano da Terra e do mar, confessou e foi salvo.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Nós também podemos ter mal-entendidos sobre Deus e o que Ele espera de nós. Um mal-entendido comum é que o desejo de Deus para nós é que nos concentremos em nossa própria salvação e nos retiremos da maldade do mundo ao nosso redor. Embora sejamos instruídos a nos manter incontaminados do mundo (</a:t>
            </a:r>
            <a:r>
              <a:rPr lang="pt-BR" altLang="pt-BR" sz="1600" dirty="0" err="1">
                <a:latin typeface="Arial Black" panose="020B0A04020102020204" pitchFamily="34" charset="0"/>
                <a:cs typeface="Arial" panose="020B0604020202020204" pitchFamily="34" charset="0"/>
              </a:rPr>
              <a:t>Tg</a:t>
            </a:r>
            <a:r>
              <a:rPr lang="pt-BR" altLang="pt-BR" sz="1600" dirty="0">
                <a:latin typeface="Arial Black" panose="020B0A04020102020204" pitchFamily="34" charset="0"/>
                <a:cs typeface="Arial" panose="020B0604020202020204" pitchFamily="34" charset="0"/>
              </a:rPr>
              <a:t> 1:27), nosso foco deve estar em como levar a esperança e as bênçãos divinas aos necessitados.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9C1535DA-8A27-1D04-82C9-14E6073D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F10454C-BEBC-5157-290F-69B7F14A2DD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26BA5A58-736E-9EA9-3A27-82B5735A0C9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6CF505A-CEC9-554B-F1F0-02ED50598215}"/>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Nossas desculpas: inconveniência</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Jonas 3. Como o povo reagiu ao que Jonas havia pregado? Quais são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as lições sobre testemunho contidas nesse relato?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sacrifício Deus pede que você faça, ou que esteja pronto a fazer, para compartilhar Seu amor? Você crê que Ele irá aperfeiçoá-lo por meio do sacrifício?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2CC0FD82-8D8A-175B-49BD-99EDD91F8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6EBB807-0F11-AE29-E42C-4223714961B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1F620243-944F-14C1-61CB-7281E60F679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22FEB0F-291E-0726-25DF-A5CF9F3B449D}"/>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Nossas desculpas: inconveniência</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Independentemente dos sentimentos de Jonas sobre os ninivitas, ele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pregou o que Deus lhe ordenou, e os resultados foram surpreendentes. Os ninivitas foram levados ao arrependimento! Sim, Jonas teve que passar por provas e fazer o que não queria, mas, quando cumpriu o dever, Deus foi glorificado.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missão é levada adiante nos ombros dos que se sacrificam, mesmo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que com relutância. Devemos dar lugar à prioridade de Deus para com os perdidos. Como Jonas, às vezes temos preconceitos que nos impedem de alcançar pessoas ou grupos.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Enfrentar nossos preconceitos requer humildade. A missão também</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requer tempo e energia emocional. A boa notícia é que, apesar das falhas de Jonas, Deus operou de forma maravilhosa para levar os ninivitas ao arrependimento. Infelizmente, Jonas não compartilhou da mesma alegria do Céu.</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484F0367-3DEE-B0D8-28C4-5FB138879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934D420-B261-029B-18A9-96385192B54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73C6012C-2CEC-33E5-EB32-D6DA07E26BA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2C0782F-51B2-58F1-977F-5DE2864B78AA}"/>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Nossas desculpas: conflitos desconfortáveis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Jonas 4 .0 que havia de errado com Jonas?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 história não termina com o arrependimento de Jonas, mas se volta para nós. Qual será nossa atitude diante da preocupação de Deus em relação aos ímpios e cruéis?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07F84724-0C72-5160-F9BC-2C0FBD779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F77C4B3-7568-4803-F7F7-92136A4BA93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4380E9B8-AA18-689B-6824-839229B014C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Jn 1-4; Na 1:1; 2Rs 17:5, 6; SI 24:1; Tg 1:27; Is 6:1-8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A125952-6950-77F4-ACE5-15541E026E5D}"/>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1" y="-58200"/>
            <a:ext cx="1617556" cy="1000616"/>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3687</TotalTime>
  <Words>2075</Words>
  <Application>Microsoft Office PowerPoint</Application>
  <PresentationFormat>Personalizar</PresentationFormat>
  <Paragraphs>160</Paragraphs>
  <Slides>14</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2023-07-26T19:37:00Z</dcterms:modified>
</cp:coreProperties>
</file>