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1406" y="5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10/14/2023</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10/14/2023</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14/10/2023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14/10/2023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14/10/2023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14/10/2023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14/10/2023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14/10/2023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14/10/2023</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14/10/2023</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14/10/2023</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14/10/2023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14/10/2023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14/10/2023</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a:t>
            </a:r>
            <a:r>
              <a:rPr lang="pt-PT" sz="2800" dirty="0">
                <a:solidFill>
                  <a:srgbClr val="FF0000"/>
                </a:solidFill>
                <a:latin typeface="Arial Black" panose="020B0A04020102020204" pitchFamily="34" charset="0"/>
              </a:rPr>
              <a:t>NOVEMBRO</a:t>
            </a:r>
            <a:r>
              <a:rPr lang="pt-BR" sz="2800" dirty="0">
                <a:solidFill>
                  <a:srgbClr val="FF0000"/>
                </a:solidFill>
                <a:latin typeface="Arial Black" panose="020B0A04020102020204" pitchFamily="34" charset="0"/>
              </a:rPr>
              <a:t> DE 2023 ::</a:t>
            </a:r>
          </a:p>
        </p:txBody>
      </p:sp>
      <p:sp>
        <p:nvSpPr>
          <p:cNvPr id="17" name="Retângulo 16"/>
          <p:cNvSpPr/>
          <p:nvPr/>
        </p:nvSpPr>
        <p:spPr>
          <a:xfrm>
            <a:off x="8831" y="1090479"/>
            <a:ext cx="9877919" cy="3170099"/>
          </a:xfrm>
          <a:prstGeom prst="rect">
            <a:avLst/>
          </a:prstGeom>
        </p:spPr>
        <p:txBody>
          <a:bodyPr wrap="square">
            <a:spAutoFit/>
          </a:bodyPr>
          <a:lstStyle/>
          <a:p>
            <a:r>
              <a:rPr lang="pt-BR" sz="2000" dirty="0">
                <a:solidFill>
                  <a:srgbClr val="FF0000"/>
                </a:solidFill>
                <a:latin typeface="Arial Black" panose="020B0A04020102020204" pitchFamily="34" charset="0"/>
              </a:rPr>
              <a:t>– CULTOS DE DOMINGOS OU QUARTA – ADORAÇÃO EM FAMÍLIA</a:t>
            </a:r>
          </a:p>
          <a:p>
            <a:endParaRPr lang="pt-BR" sz="20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02 A 05/11 </a:t>
            </a:r>
            <a:r>
              <a:rPr lang="pt-BR" sz="2000" dirty="0">
                <a:solidFill>
                  <a:schemeClr val="tx2"/>
                </a:solidFill>
                <a:latin typeface="Arial Black" panose="020B0A04020102020204" pitchFamily="34" charset="0"/>
              </a:rPr>
              <a:t>– ENCONTRO DE CASAIS</a:t>
            </a:r>
          </a:p>
          <a:p>
            <a:r>
              <a:rPr lang="pt-BR" sz="2000" dirty="0">
                <a:solidFill>
                  <a:srgbClr val="FF0000"/>
                </a:solidFill>
                <a:latin typeface="Arial Black" panose="020B0A04020102020204" pitchFamily="34" charset="0"/>
              </a:rPr>
              <a:t>04/11 – </a:t>
            </a:r>
            <a:r>
              <a:rPr lang="pt-BR" sz="2000" dirty="0">
                <a:solidFill>
                  <a:schemeClr val="tx2"/>
                </a:solidFill>
                <a:latin typeface="Arial Black" panose="020B0A04020102020204" pitchFamily="34" charset="0"/>
              </a:rPr>
              <a:t>DIA DO ESPÍRITO DE PROFECIA</a:t>
            </a:r>
          </a:p>
          <a:p>
            <a:r>
              <a:rPr lang="pt-BR" sz="2000" dirty="0">
                <a:solidFill>
                  <a:srgbClr val="FF0000"/>
                </a:solidFill>
                <a:latin typeface="Arial Black" panose="020B0A04020102020204" pitchFamily="34" charset="0"/>
              </a:rPr>
              <a:t>11/11 – </a:t>
            </a:r>
            <a:r>
              <a:rPr lang="pt-BR" sz="2000" dirty="0">
                <a:solidFill>
                  <a:schemeClr val="tx2"/>
                </a:solidFill>
                <a:latin typeface="Arial Black" panose="020B0A04020102020204" pitchFamily="34" charset="0"/>
              </a:rPr>
              <a:t>SÁBADO DA MORDOMIA E DAS PRIMÍCIAS E </a:t>
            </a:r>
          </a:p>
          <a:p>
            <a:r>
              <a:rPr lang="pt-BR" sz="2000" dirty="0">
                <a:solidFill>
                  <a:srgbClr val="FF0000"/>
                </a:solidFill>
                <a:latin typeface="Arial Black" panose="020B0A04020102020204" pitchFamily="34" charset="0"/>
              </a:rPr>
              <a:t>14 A 16/11 – </a:t>
            </a:r>
            <a:r>
              <a:rPr lang="pt-BR" sz="2000" dirty="0">
                <a:solidFill>
                  <a:schemeClr val="tx2"/>
                </a:solidFill>
                <a:latin typeface="Arial Black" panose="020B0A04020102020204" pitchFamily="34" charset="0"/>
              </a:rPr>
              <a:t>ACAMP JOVEM</a:t>
            </a:r>
          </a:p>
          <a:p>
            <a:r>
              <a:rPr lang="pt-BR" sz="2000" dirty="0">
                <a:solidFill>
                  <a:srgbClr val="FF0000"/>
                </a:solidFill>
                <a:latin typeface="Arial Black" panose="020B0A04020102020204" pitchFamily="34" charset="0"/>
              </a:rPr>
              <a:t>15/11 – </a:t>
            </a:r>
            <a:r>
              <a:rPr lang="pt-BR" sz="2000" dirty="0">
                <a:solidFill>
                  <a:schemeClr val="tx2"/>
                </a:solidFill>
                <a:latin typeface="Arial Black" panose="020B0A04020102020204" pitchFamily="34" charset="0"/>
              </a:rPr>
              <a:t>PROCLAMAÇÃO DA REPÚBLICA</a:t>
            </a:r>
          </a:p>
          <a:p>
            <a:r>
              <a:rPr lang="pt-BR" sz="2000" dirty="0">
                <a:solidFill>
                  <a:srgbClr val="FF0000"/>
                </a:solidFill>
                <a:latin typeface="Arial Black" panose="020B0A04020102020204" pitchFamily="34" charset="0"/>
              </a:rPr>
              <a:t>18/11 – </a:t>
            </a:r>
            <a:r>
              <a:rPr lang="pt-BR" sz="2000" dirty="0">
                <a:solidFill>
                  <a:schemeClr val="tx2"/>
                </a:solidFill>
                <a:latin typeface="Arial Black" panose="020B0A04020102020204" pitchFamily="34" charset="0"/>
              </a:rPr>
              <a:t>SABADO MISSIONÁRIO (RESGATE)</a:t>
            </a:r>
          </a:p>
          <a:p>
            <a:r>
              <a:rPr lang="pt-BR" sz="2000" dirty="0">
                <a:solidFill>
                  <a:srgbClr val="FF0000"/>
                </a:solidFill>
                <a:latin typeface="Arial Black" panose="020B0A04020102020204" pitchFamily="34" charset="0"/>
              </a:rPr>
              <a:t>24 A 26/11 – </a:t>
            </a:r>
            <a:r>
              <a:rPr lang="pt-BR" sz="2000" dirty="0">
                <a:solidFill>
                  <a:schemeClr val="tx2"/>
                </a:solidFill>
                <a:latin typeface="Arial Black" panose="020B0A04020102020204" pitchFamily="34" charset="0"/>
              </a:rPr>
              <a:t>SEMANA DO REENCONTRO </a:t>
            </a:r>
          </a:p>
          <a:p>
            <a:r>
              <a:rPr lang="pt-BR" sz="2000" dirty="0">
                <a:solidFill>
                  <a:srgbClr val="FF0000"/>
                </a:solidFill>
                <a:latin typeface="Arial Black" panose="020B0A04020102020204" pitchFamily="34" charset="0"/>
              </a:rPr>
              <a:t>29/11 – </a:t>
            </a:r>
            <a:r>
              <a:rPr lang="pt-BR" sz="2000" dirty="0">
                <a:solidFill>
                  <a:schemeClr val="tx2"/>
                </a:solidFill>
                <a:latin typeface="Arial Black" panose="020B0A04020102020204" pitchFamily="34" charset="0"/>
              </a:rPr>
              <a:t>QUARTAS DE PODER</a:t>
            </a:r>
          </a:p>
        </p:txBody>
      </p:sp>
      <p:sp>
        <p:nvSpPr>
          <p:cNvPr id="10" name="Retângulo 9"/>
          <p:cNvSpPr/>
          <p:nvPr/>
        </p:nvSpPr>
        <p:spPr>
          <a:xfrm>
            <a:off x="3656856" y="5750614"/>
            <a:ext cx="473917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5640"/>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PT" sz="3800" dirty="0">
                <a:solidFill>
                  <a:srgbClr val="FF0000"/>
                </a:solidFill>
                <a:latin typeface="Arial Black" panose="020B0A04020102020204" pitchFamily="34" charset="0"/>
              </a:rPr>
              <a:t>NOVEMBRO</a:t>
            </a:r>
            <a:endParaRPr lang="pt-PT" altLang="pt-BR"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1754326"/>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25- Maria Jose Gomes Moreira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26- Danielle Morais Sales</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30- Maura Maria Barbosa da Silva</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10" name="Retângulo 9"/>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pic>
        <p:nvPicPr>
          <p:cNvPr id="11" name="Imagem 10">
            <a:extLst>
              <a:ext uri="{FF2B5EF4-FFF2-40B4-BE49-F238E27FC236}">
                <a16:creationId xmlns:a16="http://schemas.microsoft.com/office/drawing/2014/main" id="{CEBF2FC1-504F-40EC-90C9-817B54A09FD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481392" y="5624290"/>
            <a:ext cx="1324519" cy="11645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2525</Words>
  <Application>Microsoft Office PowerPoint</Application>
  <PresentationFormat>Papel A4 (210 x 297 mm)</PresentationFormat>
  <Paragraphs>267</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2023-10-15T00:09:31Z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