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094A8-932D-4BF8-9589-AF4238DE768E}" v="21" dt="2023-07-26T16:10:53.897"/>
    <p1510:client id="{63F83E36-136B-499A-946C-958C6B1CC4FB}" v="19" dt="2023-07-26T16:44:00.929"/>
    <p1510:client id="{70BF4EFA-C635-4E02-85A4-EE8AA687EAFE}" v="26" dt="2023-07-26T00:01:13.004"/>
    <p1510:client id="{F4AB2238-DDB0-4FFD-94DF-AB51FB9D311E}" v="15" dt="2023-07-26T17:53:13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 snapToGrid="0">
      <p:cViewPr>
        <p:scale>
          <a:sx n="100" d="100"/>
          <a:sy n="100" d="100"/>
        </p:scale>
        <p:origin x="1080" y="6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3F83E36-136B-499A-946C-958C6B1CC4FB}"/>
    <pc:docChg chg="undo redo custSel modSld">
      <pc:chgData name="Neemias Informatica Lima" userId="b77af7bd85500281" providerId="LiveId" clId="{63F83E36-136B-499A-946C-958C6B1CC4FB}" dt="2023-07-26T16:52:42.720" v="398" actId="20577"/>
      <pc:docMkLst>
        <pc:docMk/>
      </pc:docMkLst>
      <pc:sldChg chg="addSp delSp modSp mod">
        <pc:chgData name="Neemias Informatica Lima" userId="b77af7bd85500281" providerId="LiveId" clId="{63F83E36-136B-499A-946C-958C6B1CC4FB}" dt="2023-07-26T16:27:45.711" v="59" actId="20577"/>
        <pc:sldMkLst>
          <pc:docMk/>
          <pc:sldMk cId="2232331225" sldId="280"/>
        </pc:sldMkLst>
        <pc:spChg chg="mod">
          <ac:chgData name="Neemias Informatica Lima" userId="b77af7bd85500281" providerId="LiveId" clId="{63F83E36-136B-499A-946C-958C6B1CC4FB}" dt="2023-07-26T16:20:25.153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21:01.82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27:45.711" v="59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20:29.904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24:15.651" v="34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20:55.696" v="6" actId="478"/>
          <ac:picMkLst>
            <pc:docMk/>
            <pc:sldMk cId="2232331225" sldId="280"/>
            <ac:picMk id="3" creationId="{E00D0E42-8B9F-DE00-C4BC-3718F2B63673}"/>
          </ac:picMkLst>
        </pc:picChg>
        <pc:picChg chg="add mod">
          <ac:chgData name="Neemias Informatica Lima" userId="b77af7bd85500281" providerId="LiveId" clId="{63F83E36-136B-499A-946C-958C6B1CC4FB}" dt="2023-07-26T16:25:41.043" v="40" actId="1440"/>
          <ac:picMkLst>
            <pc:docMk/>
            <pc:sldMk cId="2232331225" sldId="280"/>
            <ac:picMk id="8" creationId="{57DE69A7-2848-6740-B1F6-DF4B01C7D6ED}"/>
          </ac:picMkLst>
        </pc:picChg>
      </pc:sldChg>
      <pc:sldChg chg="addSp delSp modSp mod">
        <pc:chgData name="Neemias Informatica Lima" userId="b77af7bd85500281" providerId="LiveId" clId="{63F83E36-136B-499A-946C-958C6B1CC4FB}" dt="2023-07-26T16:31:05.658" v="67"/>
        <pc:sldMkLst>
          <pc:docMk/>
          <pc:sldMk cId="2103443556" sldId="281"/>
        </pc:sldMkLst>
        <pc:spChg chg="mod">
          <ac:chgData name="Neemias Informatica Lima" userId="b77af7bd85500281" providerId="LiveId" clId="{63F83E36-136B-499A-946C-958C6B1CC4FB}" dt="2023-07-26T16:31:05.658" v="67"/>
          <ac:spMkLst>
            <pc:docMk/>
            <pc:sldMk cId="2103443556" sldId="281"/>
            <ac:spMk id="8" creationId="{00000000-0000-0000-0000-000000000000}"/>
          </ac:spMkLst>
        </pc:spChg>
        <pc:spChg chg="add del mod">
          <ac:chgData name="Neemias Informatica Lima" userId="b77af7bd85500281" providerId="LiveId" clId="{63F83E36-136B-499A-946C-958C6B1CC4FB}" dt="2023-07-26T16:25:56.981" v="46" actId="478"/>
          <ac:spMkLst>
            <pc:docMk/>
            <pc:sldMk cId="2103443556" sldId="281"/>
            <ac:spMk id="11" creationId="{00000000-0000-0000-0000-000000000000}"/>
          </ac:spMkLst>
        </pc:spChg>
        <pc:spChg chg="add del mod">
          <ac:chgData name="Neemias Informatica Lima" userId="b77af7bd85500281" providerId="LiveId" clId="{63F83E36-136B-499A-946C-958C6B1CC4FB}" dt="2023-07-26T16:27:29.343" v="58" actId="6549"/>
          <ac:spMkLst>
            <pc:docMk/>
            <pc:sldMk cId="2103443556" sldId="281"/>
            <ac:spMk id="18" creationId="{00000000-0000-0000-0000-000000000000}"/>
          </ac:spMkLst>
        </pc:spChg>
        <pc:picChg chg="add del">
          <ac:chgData name="Neemias Informatica Lima" userId="b77af7bd85500281" providerId="LiveId" clId="{63F83E36-136B-499A-946C-958C6B1CC4FB}" dt="2023-07-26T16:26:05.478" v="47" actId="478"/>
          <ac:picMkLst>
            <pc:docMk/>
            <pc:sldMk cId="2103443556" sldId="281"/>
            <ac:picMk id="2" creationId="{E00D0E42-8B9F-DE00-C4BC-3718F2B63673}"/>
          </ac:picMkLst>
        </pc:picChg>
        <pc:picChg chg="add del mod">
          <ac:chgData name="Neemias Informatica Lima" userId="b77af7bd85500281" providerId="LiveId" clId="{63F83E36-136B-499A-946C-958C6B1CC4FB}" dt="2023-07-26T16:25:56.346" v="45"/>
          <ac:picMkLst>
            <pc:docMk/>
            <pc:sldMk cId="2103443556" sldId="281"/>
            <ac:picMk id="3" creationId="{896BE285-1DBF-080C-593F-F9D3192C16D6}"/>
          </ac:picMkLst>
        </pc:picChg>
        <pc:picChg chg="add mod">
          <ac:chgData name="Neemias Informatica Lima" userId="b77af7bd85500281" providerId="LiveId" clId="{63F83E36-136B-499A-946C-958C6B1CC4FB}" dt="2023-07-26T16:27:16.921" v="55" actId="14100"/>
          <ac:picMkLst>
            <pc:docMk/>
            <pc:sldMk cId="2103443556" sldId="281"/>
            <ac:picMk id="4" creationId="{9E8A1311-58E1-9748-3416-D9948ACEA626}"/>
          </ac:picMkLst>
        </pc:picChg>
      </pc:sldChg>
      <pc:sldChg chg="addSp delSp modSp mod">
        <pc:chgData name="Neemias Informatica Lima" userId="b77af7bd85500281" providerId="LiveId" clId="{63F83E36-136B-499A-946C-958C6B1CC4FB}" dt="2023-07-26T16:42:52.457" v="180"/>
        <pc:sldMkLst>
          <pc:docMk/>
          <pc:sldMk cId="3683219421" sldId="282"/>
        </pc:sldMkLst>
        <pc:spChg chg="del">
          <ac:chgData name="Neemias Informatica Lima" userId="b77af7bd85500281" providerId="LiveId" clId="{63F83E36-136B-499A-946C-958C6B1CC4FB}" dt="2023-07-26T16:42:52.076" v="179" actId="478"/>
          <ac:spMkLst>
            <pc:docMk/>
            <pc:sldMk cId="3683219421" sldId="282"/>
            <ac:spMk id="2" creationId="{A90904FE-64F9-B872-4CDB-ED4D4BD652EE}"/>
          </ac:spMkLst>
        </pc:spChg>
        <pc:spChg chg="del">
          <ac:chgData name="Neemias Informatica Lima" userId="b77af7bd85500281" providerId="LiveId" clId="{63F83E36-136B-499A-946C-958C6B1CC4FB}" dt="2023-07-26T16:42:52.076" v="179" actId="478"/>
          <ac:spMkLst>
            <pc:docMk/>
            <pc:sldMk cId="3683219421" sldId="282"/>
            <ac:spMk id="4" creationId="{8542AA9C-1131-5803-BCEA-23110E7F780F}"/>
          </ac:spMkLst>
        </pc:spChg>
        <pc:spChg chg="add mod">
          <ac:chgData name="Neemias Informatica Lima" userId="b77af7bd85500281" providerId="LiveId" clId="{63F83E36-136B-499A-946C-958C6B1CC4FB}" dt="2023-07-26T16:42:52.457" v="180"/>
          <ac:spMkLst>
            <pc:docMk/>
            <pc:sldMk cId="3683219421" sldId="282"/>
            <ac:spMk id="6" creationId="{410F2504-247C-0A7D-4F81-193327E647BA}"/>
          </ac:spMkLst>
        </pc:spChg>
        <pc:spChg chg="add mod">
          <ac:chgData name="Neemias Informatica Lima" userId="b77af7bd85500281" providerId="LiveId" clId="{63F83E36-136B-499A-946C-958C6B1CC4FB}" dt="2023-07-26T16:42:52.457" v="180"/>
          <ac:spMkLst>
            <pc:docMk/>
            <pc:sldMk cId="3683219421" sldId="282"/>
            <ac:spMk id="7" creationId="{FB295B0A-2A35-857D-2E6B-956D339C76B4}"/>
          </ac:spMkLst>
        </pc:spChg>
        <pc:spChg chg="mod">
          <ac:chgData name="Neemias Informatica Lima" userId="b77af7bd85500281" providerId="LiveId" clId="{63F83E36-136B-499A-946C-958C6B1CC4FB}" dt="2023-07-26T16:39:00.098" v="121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31:32.040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2:52.076" v="179" actId="478"/>
          <ac:picMkLst>
            <pc:docMk/>
            <pc:sldMk cId="3683219421" sldId="282"/>
            <ac:picMk id="5" creationId="{3F7F33FA-5B05-CF39-D9F1-41B227523931}"/>
          </ac:picMkLst>
        </pc:picChg>
        <pc:picChg chg="add mod">
          <ac:chgData name="Neemias Informatica Lima" userId="b77af7bd85500281" providerId="LiveId" clId="{63F83E36-136B-499A-946C-958C6B1CC4FB}" dt="2023-07-26T16:42:52.457" v="180"/>
          <ac:picMkLst>
            <pc:docMk/>
            <pc:sldMk cId="3683219421" sldId="282"/>
            <ac:picMk id="8" creationId="{682C66E8-F259-4FBE-1742-9F4AB1054108}"/>
          </ac:picMkLst>
        </pc:picChg>
      </pc:sldChg>
      <pc:sldChg chg="addSp delSp modSp mod">
        <pc:chgData name="Neemias Informatica Lima" userId="b77af7bd85500281" providerId="LiveId" clId="{63F83E36-136B-499A-946C-958C6B1CC4FB}" dt="2023-07-26T16:42:57.994" v="182"/>
        <pc:sldMkLst>
          <pc:docMk/>
          <pc:sldMk cId="3902406419" sldId="283"/>
        </pc:sldMkLst>
        <pc:spChg chg="del">
          <ac:chgData name="Neemias Informatica Lima" userId="b77af7bd85500281" providerId="LiveId" clId="{63F83E36-136B-499A-946C-958C6B1CC4FB}" dt="2023-07-26T16:42:57.619" v="181" actId="478"/>
          <ac:spMkLst>
            <pc:docMk/>
            <pc:sldMk cId="3902406419" sldId="283"/>
            <ac:spMk id="2" creationId="{9000F719-5A01-C1F1-8A31-75A016E720FC}"/>
          </ac:spMkLst>
        </pc:spChg>
        <pc:spChg chg="del">
          <ac:chgData name="Neemias Informatica Lima" userId="b77af7bd85500281" providerId="LiveId" clId="{63F83E36-136B-499A-946C-958C6B1CC4FB}" dt="2023-07-26T16:42:57.619" v="181" actId="478"/>
          <ac:spMkLst>
            <pc:docMk/>
            <pc:sldMk cId="3902406419" sldId="283"/>
            <ac:spMk id="3" creationId="{BFE1BFEA-44C3-8535-3902-97D5C49361EE}"/>
          </ac:spMkLst>
        </pc:spChg>
        <pc:spChg chg="add mod">
          <ac:chgData name="Neemias Informatica Lima" userId="b77af7bd85500281" providerId="LiveId" clId="{63F83E36-136B-499A-946C-958C6B1CC4FB}" dt="2023-07-26T16:42:57.994" v="182"/>
          <ac:spMkLst>
            <pc:docMk/>
            <pc:sldMk cId="3902406419" sldId="283"/>
            <ac:spMk id="5" creationId="{BD074D8D-8F88-786D-A20D-F0750219EA72}"/>
          </ac:spMkLst>
        </pc:spChg>
        <pc:spChg chg="add mod">
          <ac:chgData name="Neemias Informatica Lima" userId="b77af7bd85500281" providerId="LiveId" clId="{63F83E36-136B-499A-946C-958C6B1CC4FB}" dt="2023-07-26T16:42:57.994" v="182"/>
          <ac:spMkLst>
            <pc:docMk/>
            <pc:sldMk cId="3902406419" sldId="283"/>
            <ac:spMk id="6" creationId="{5D306F2F-89D9-75CC-F460-B128D8F015B1}"/>
          </ac:spMkLst>
        </pc:spChg>
        <pc:spChg chg="mod">
          <ac:chgData name="Neemias Informatica Lima" userId="b77af7bd85500281" providerId="LiveId" clId="{63F83E36-136B-499A-946C-958C6B1CC4FB}" dt="2023-07-26T16:40:06.537" v="12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41:51.080" v="15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3F83E36-136B-499A-946C-958C6B1CC4FB}" dt="2023-07-26T16:42:57.619" v="181" actId="478"/>
          <ac:picMkLst>
            <pc:docMk/>
            <pc:sldMk cId="3902406419" sldId="283"/>
            <ac:picMk id="4" creationId="{71CBA3A8-3D9E-3A41-BF7F-61A19DE8EBAE}"/>
          </ac:picMkLst>
        </pc:picChg>
        <pc:picChg chg="add mod">
          <ac:chgData name="Neemias Informatica Lima" userId="b77af7bd85500281" providerId="LiveId" clId="{63F83E36-136B-499A-946C-958C6B1CC4FB}" dt="2023-07-26T16:42:57.994" v="182"/>
          <ac:picMkLst>
            <pc:docMk/>
            <pc:sldMk cId="3902406419" sldId="283"/>
            <ac:picMk id="7" creationId="{18FDED7E-1C40-1E0B-5A57-D72DAD2508C9}"/>
          </ac:picMkLst>
        </pc:picChg>
      </pc:sldChg>
      <pc:sldChg chg="addSp delSp modSp mod">
        <pc:chgData name="Neemias Informatica Lima" userId="b77af7bd85500281" providerId="LiveId" clId="{63F83E36-136B-499A-946C-958C6B1CC4FB}" dt="2023-07-26T16:46:22.789" v="222" actId="20577"/>
        <pc:sldMkLst>
          <pc:docMk/>
          <pc:sldMk cId="2424059023" sldId="284"/>
        </pc:sldMkLst>
        <pc:spChg chg="del">
          <ac:chgData name="Neemias Informatica Lima" userId="b77af7bd85500281" providerId="LiveId" clId="{63F83E36-136B-499A-946C-958C6B1CC4FB}" dt="2023-07-26T16:43:09.152" v="185" actId="478"/>
          <ac:spMkLst>
            <pc:docMk/>
            <pc:sldMk cId="2424059023" sldId="284"/>
            <ac:spMk id="2" creationId="{A09EB40D-E5D9-8587-4DC2-51DA5713F043}"/>
          </ac:spMkLst>
        </pc:spChg>
        <pc:spChg chg="del">
          <ac:chgData name="Neemias Informatica Lima" userId="b77af7bd85500281" providerId="LiveId" clId="{63F83E36-136B-499A-946C-958C6B1CC4FB}" dt="2023-07-26T16:43:09.152" v="185" actId="478"/>
          <ac:spMkLst>
            <pc:docMk/>
            <pc:sldMk cId="2424059023" sldId="284"/>
            <ac:spMk id="3" creationId="{B91444C1-9307-220B-A3B7-93E8F9D20071}"/>
          </ac:spMkLst>
        </pc:spChg>
        <pc:spChg chg="add del mod">
          <ac:chgData name="Neemias Informatica Lima" userId="b77af7bd85500281" providerId="LiveId" clId="{63F83E36-136B-499A-946C-958C6B1CC4FB}" dt="2023-07-26T16:43:20.136" v="187" actId="478"/>
          <ac:spMkLst>
            <pc:docMk/>
            <pc:sldMk cId="2424059023" sldId="284"/>
            <ac:spMk id="5" creationId="{7252E518-4407-B744-02DC-4C5F72C855A6}"/>
          </ac:spMkLst>
        </pc:spChg>
        <pc:spChg chg="add del mod">
          <ac:chgData name="Neemias Informatica Lima" userId="b77af7bd85500281" providerId="LiveId" clId="{63F83E36-136B-499A-946C-958C6B1CC4FB}" dt="2023-07-26T16:43:20.136" v="187" actId="478"/>
          <ac:spMkLst>
            <pc:docMk/>
            <pc:sldMk cId="2424059023" sldId="284"/>
            <ac:spMk id="6" creationId="{46D809AC-DB17-39B8-CDD1-E2AE28C8040C}"/>
          </ac:spMkLst>
        </pc:spChg>
        <pc:spChg chg="add mod">
          <ac:chgData name="Neemias Informatica Lima" userId="b77af7bd85500281" providerId="LiveId" clId="{63F83E36-136B-499A-946C-958C6B1CC4FB}" dt="2023-07-26T16:43:20.517" v="188"/>
          <ac:spMkLst>
            <pc:docMk/>
            <pc:sldMk cId="2424059023" sldId="284"/>
            <ac:spMk id="8" creationId="{F32C15B0-9060-BF2B-3695-9D8A135CC476}"/>
          </ac:spMkLst>
        </pc:spChg>
        <pc:spChg chg="add mod">
          <ac:chgData name="Neemias Informatica Lima" userId="b77af7bd85500281" providerId="LiveId" clId="{63F83E36-136B-499A-946C-958C6B1CC4FB}" dt="2023-07-26T16:43:20.517" v="188"/>
          <ac:spMkLst>
            <pc:docMk/>
            <pc:sldMk cId="2424059023" sldId="284"/>
            <ac:spMk id="11" creationId="{9C44D6C6-B9E7-855F-BFAF-88A3CBC07029}"/>
          </ac:spMkLst>
        </pc:spChg>
        <pc:spChg chg="mod">
          <ac:chgData name="Neemias Informatica Lima" userId="b77af7bd85500281" providerId="LiveId" clId="{63F83E36-136B-499A-946C-958C6B1CC4FB}" dt="2023-07-26T16:45:04.504" v="2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46:22.789" v="22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3F83E36-136B-499A-946C-958C6B1CC4FB}" dt="2023-07-26T16:43:09.152" v="185" actId="478"/>
          <ac:picMkLst>
            <pc:docMk/>
            <pc:sldMk cId="2424059023" sldId="284"/>
            <ac:picMk id="4" creationId="{0B196D9E-6304-0A06-18AF-4E0719A9E1D0}"/>
          </ac:picMkLst>
        </pc:picChg>
        <pc:picChg chg="add del mod">
          <ac:chgData name="Neemias Informatica Lima" userId="b77af7bd85500281" providerId="LiveId" clId="{63F83E36-136B-499A-946C-958C6B1CC4FB}" dt="2023-07-26T16:43:20.136" v="187" actId="478"/>
          <ac:picMkLst>
            <pc:docMk/>
            <pc:sldMk cId="2424059023" sldId="284"/>
            <ac:picMk id="7" creationId="{F5BFB387-D3CB-30B2-C5AF-793FA6F72C8A}"/>
          </ac:picMkLst>
        </pc:picChg>
        <pc:picChg chg="add mod">
          <ac:chgData name="Neemias Informatica Lima" userId="b77af7bd85500281" providerId="LiveId" clId="{63F83E36-136B-499A-946C-958C6B1CC4FB}" dt="2023-07-26T16:43:20.517" v="188"/>
          <ac:picMkLst>
            <pc:docMk/>
            <pc:sldMk cId="2424059023" sldId="284"/>
            <ac:picMk id="12" creationId="{572A1B1A-8469-A3A9-8BEB-A63CA1F920D0}"/>
          </ac:picMkLst>
        </pc:picChg>
      </pc:sldChg>
      <pc:sldChg chg="addSp delSp modSp mod">
        <pc:chgData name="Neemias Informatica Lima" userId="b77af7bd85500281" providerId="LiveId" clId="{63F83E36-136B-499A-946C-958C6B1CC4FB}" dt="2023-07-26T16:48:23.838" v="273"/>
        <pc:sldMkLst>
          <pc:docMk/>
          <pc:sldMk cId="2241968852" sldId="285"/>
        </pc:sldMkLst>
        <pc:spChg chg="del">
          <ac:chgData name="Neemias Informatica Lima" userId="b77af7bd85500281" providerId="LiveId" clId="{63F83E36-136B-499A-946C-958C6B1CC4FB}" dt="2023-07-26T16:43:30.868" v="191" actId="478"/>
          <ac:spMkLst>
            <pc:docMk/>
            <pc:sldMk cId="2241968852" sldId="285"/>
            <ac:spMk id="2" creationId="{88E970B0-ED68-8B2C-C104-98EDE2807692}"/>
          </ac:spMkLst>
        </pc:spChg>
        <pc:spChg chg="del">
          <ac:chgData name="Neemias Informatica Lima" userId="b77af7bd85500281" providerId="LiveId" clId="{63F83E36-136B-499A-946C-958C6B1CC4FB}" dt="2023-07-26T16:43:30.868" v="191" actId="478"/>
          <ac:spMkLst>
            <pc:docMk/>
            <pc:sldMk cId="2241968852" sldId="285"/>
            <ac:spMk id="3" creationId="{6E0A5BD3-105F-825F-EF1B-72B36E9CCC07}"/>
          </ac:spMkLst>
        </pc:spChg>
        <pc:spChg chg="add mod">
          <ac:chgData name="Neemias Informatica Lima" userId="b77af7bd85500281" providerId="LiveId" clId="{63F83E36-136B-499A-946C-958C6B1CC4FB}" dt="2023-07-26T16:43:31.169" v="192"/>
          <ac:spMkLst>
            <pc:docMk/>
            <pc:sldMk cId="2241968852" sldId="285"/>
            <ac:spMk id="5" creationId="{2CAFBAB3-494C-BBFC-5DEA-60CC80227B44}"/>
          </ac:spMkLst>
        </pc:spChg>
        <pc:spChg chg="add mod">
          <ac:chgData name="Neemias Informatica Lima" userId="b77af7bd85500281" providerId="LiveId" clId="{63F83E36-136B-499A-946C-958C6B1CC4FB}" dt="2023-07-26T16:43:31.169" v="192"/>
          <ac:spMkLst>
            <pc:docMk/>
            <pc:sldMk cId="2241968852" sldId="285"/>
            <ac:spMk id="6" creationId="{33822783-E1F2-CA79-823B-640910977B59}"/>
          </ac:spMkLst>
        </pc:spChg>
        <pc:spChg chg="mod">
          <ac:chgData name="Neemias Informatica Lima" userId="b77af7bd85500281" providerId="LiveId" clId="{63F83E36-136B-499A-946C-958C6B1CC4FB}" dt="2023-07-26T16:47:52.901" v="25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48:23.838" v="27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3F83E36-136B-499A-946C-958C6B1CC4FB}" dt="2023-07-26T16:43:30.868" v="191" actId="478"/>
          <ac:picMkLst>
            <pc:docMk/>
            <pc:sldMk cId="2241968852" sldId="285"/>
            <ac:picMk id="4" creationId="{42107291-FE26-4497-4ED0-094813ED78FD}"/>
          </ac:picMkLst>
        </pc:picChg>
        <pc:picChg chg="add mod">
          <ac:chgData name="Neemias Informatica Lima" userId="b77af7bd85500281" providerId="LiveId" clId="{63F83E36-136B-499A-946C-958C6B1CC4FB}" dt="2023-07-26T16:43:31.169" v="192"/>
          <ac:picMkLst>
            <pc:docMk/>
            <pc:sldMk cId="2241968852" sldId="285"/>
            <ac:picMk id="7" creationId="{3FFD0A76-13CF-39F0-3D82-962DC68DEC6D}"/>
          </ac:picMkLst>
        </pc:picChg>
      </pc:sldChg>
      <pc:sldChg chg="addSp delSp modSp mod">
        <pc:chgData name="Neemias Informatica Lima" userId="b77af7bd85500281" providerId="LiveId" clId="{63F83E36-136B-499A-946C-958C6B1CC4FB}" dt="2023-07-26T16:50:17.999" v="330" actId="20577"/>
        <pc:sldMkLst>
          <pc:docMk/>
          <pc:sldMk cId="1959249856" sldId="286"/>
        </pc:sldMkLst>
        <pc:spChg chg="del">
          <ac:chgData name="Neemias Informatica Lima" userId="b77af7bd85500281" providerId="LiveId" clId="{63F83E36-136B-499A-946C-958C6B1CC4FB}" dt="2023-07-26T16:44:00.484" v="201" actId="478"/>
          <ac:spMkLst>
            <pc:docMk/>
            <pc:sldMk cId="1959249856" sldId="286"/>
            <ac:spMk id="2" creationId="{0A402F21-6E5C-4BEF-FA0E-5EF7D4C042ED}"/>
          </ac:spMkLst>
        </pc:spChg>
        <pc:spChg chg="del">
          <ac:chgData name="Neemias Informatica Lima" userId="b77af7bd85500281" providerId="LiveId" clId="{63F83E36-136B-499A-946C-958C6B1CC4FB}" dt="2023-07-26T16:44:00.484" v="201" actId="478"/>
          <ac:spMkLst>
            <pc:docMk/>
            <pc:sldMk cId="1959249856" sldId="286"/>
            <ac:spMk id="3" creationId="{E0F018E2-EC4F-FE1C-834A-F755E5450A5B}"/>
          </ac:spMkLst>
        </pc:spChg>
        <pc:spChg chg="add mod">
          <ac:chgData name="Neemias Informatica Lima" userId="b77af7bd85500281" providerId="LiveId" clId="{63F83E36-136B-499A-946C-958C6B1CC4FB}" dt="2023-07-26T16:44:00.929" v="202"/>
          <ac:spMkLst>
            <pc:docMk/>
            <pc:sldMk cId="1959249856" sldId="286"/>
            <ac:spMk id="5" creationId="{7922F46D-1A6F-DEB3-DBD5-1820A02BD03F}"/>
          </ac:spMkLst>
        </pc:spChg>
        <pc:spChg chg="add mod">
          <ac:chgData name="Neemias Informatica Lima" userId="b77af7bd85500281" providerId="LiveId" clId="{63F83E36-136B-499A-946C-958C6B1CC4FB}" dt="2023-07-26T16:44:00.929" v="202"/>
          <ac:spMkLst>
            <pc:docMk/>
            <pc:sldMk cId="1959249856" sldId="286"/>
            <ac:spMk id="6" creationId="{5B25098C-41AF-756E-C072-D4CED628464D}"/>
          </ac:spMkLst>
        </pc:spChg>
        <pc:spChg chg="mod">
          <ac:chgData name="Neemias Informatica Lima" userId="b77af7bd85500281" providerId="LiveId" clId="{63F83E36-136B-499A-946C-958C6B1CC4FB}" dt="2023-07-26T16:49:34.685" v="30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50:17.999" v="330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3F83E36-136B-499A-946C-958C6B1CC4FB}" dt="2023-07-26T16:44:00.484" v="201" actId="478"/>
          <ac:picMkLst>
            <pc:docMk/>
            <pc:sldMk cId="1959249856" sldId="286"/>
            <ac:picMk id="4" creationId="{0AED80C8-C641-7FBC-D944-934D1567DADE}"/>
          </ac:picMkLst>
        </pc:picChg>
        <pc:picChg chg="add mod">
          <ac:chgData name="Neemias Informatica Lima" userId="b77af7bd85500281" providerId="LiveId" clId="{63F83E36-136B-499A-946C-958C6B1CC4FB}" dt="2023-07-26T16:44:00.929" v="202"/>
          <ac:picMkLst>
            <pc:docMk/>
            <pc:sldMk cId="1959249856" sldId="286"/>
            <ac:picMk id="7" creationId="{B4760752-CAF5-03AE-12EC-AFE9B0E88357}"/>
          </ac:picMkLst>
        </pc:picChg>
      </pc:sldChg>
      <pc:sldChg chg="addSp delSp modSp mod">
        <pc:chgData name="Neemias Informatica Lima" userId="b77af7bd85500281" providerId="LiveId" clId="{63F83E36-136B-499A-946C-958C6B1CC4FB}" dt="2023-07-26T16:52:42.720" v="398" actId="20577"/>
        <pc:sldMkLst>
          <pc:docMk/>
          <pc:sldMk cId="2857006406" sldId="287"/>
        </pc:sldMkLst>
        <pc:spChg chg="del">
          <ac:chgData name="Neemias Informatica Lima" userId="b77af7bd85500281" providerId="LiveId" clId="{63F83E36-136B-499A-946C-958C6B1CC4FB}" dt="2023-07-26T16:43:43.644" v="195" actId="478"/>
          <ac:spMkLst>
            <pc:docMk/>
            <pc:sldMk cId="2857006406" sldId="287"/>
            <ac:spMk id="2" creationId="{1E8DE22B-389A-220F-54B3-3FAF4A8AA4FA}"/>
          </ac:spMkLst>
        </pc:spChg>
        <pc:spChg chg="del">
          <ac:chgData name="Neemias Informatica Lima" userId="b77af7bd85500281" providerId="LiveId" clId="{63F83E36-136B-499A-946C-958C6B1CC4FB}" dt="2023-07-26T16:43:43.644" v="195" actId="478"/>
          <ac:spMkLst>
            <pc:docMk/>
            <pc:sldMk cId="2857006406" sldId="287"/>
            <ac:spMk id="3" creationId="{2E8B2BA2-4434-21D9-901A-1F93A9E261BE}"/>
          </ac:spMkLst>
        </pc:spChg>
        <pc:spChg chg="add mod">
          <ac:chgData name="Neemias Informatica Lima" userId="b77af7bd85500281" providerId="LiveId" clId="{63F83E36-136B-499A-946C-958C6B1CC4FB}" dt="2023-07-26T16:43:44.009" v="196"/>
          <ac:spMkLst>
            <pc:docMk/>
            <pc:sldMk cId="2857006406" sldId="287"/>
            <ac:spMk id="5" creationId="{DA0C34AA-9891-BE5C-D710-E947EF673265}"/>
          </ac:spMkLst>
        </pc:spChg>
        <pc:spChg chg="add mod">
          <ac:chgData name="Neemias Informatica Lima" userId="b77af7bd85500281" providerId="LiveId" clId="{63F83E36-136B-499A-946C-958C6B1CC4FB}" dt="2023-07-26T16:43:44.009" v="196"/>
          <ac:spMkLst>
            <pc:docMk/>
            <pc:sldMk cId="2857006406" sldId="287"/>
            <ac:spMk id="6" creationId="{CB4B54B1-3AF8-2E0A-3966-4845D91DB5F5}"/>
          </ac:spMkLst>
        </pc:spChg>
        <pc:spChg chg="mod">
          <ac:chgData name="Neemias Informatica Lima" userId="b77af7bd85500281" providerId="LiveId" clId="{63F83E36-136B-499A-946C-958C6B1CC4FB}" dt="2023-07-26T16:52:42.720" v="398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3F83E36-136B-499A-946C-958C6B1CC4FB}" dt="2023-07-26T16:43:43.644" v="195" actId="478"/>
          <ac:picMkLst>
            <pc:docMk/>
            <pc:sldMk cId="2857006406" sldId="287"/>
            <ac:picMk id="4" creationId="{EFF1346D-B7E7-A8F5-BFB4-C6858576D12E}"/>
          </ac:picMkLst>
        </pc:picChg>
        <pc:picChg chg="add mod">
          <ac:chgData name="Neemias Informatica Lima" userId="b77af7bd85500281" providerId="LiveId" clId="{63F83E36-136B-499A-946C-958C6B1CC4FB}" dt="2023-07-26T16:43:44.009" v="196"/>
          <ac:picMkLst>
            <pc:docMk/>
            <pc:sldMk cId="2857006406" sldId="287"/>
            <ac:picMk id="7" creationId="{A86564CC-2062-5BC8-E3CF-543B80053680}"/>
          </ac:picMkLst>
        </pc:picChg>
      </pc:sldChg>
      <pc:sldChg chg="modSp mod">
        <pc:chgData name="Neemias Informatica Lima" userId="b77af7bd85500281" providerId="LiveId" clId="{63F83E36-136B-499A-946C-958C6B1CC4FB}" dt="2023-07-26T16:36:03.324" v="84" actId="6549"/>
        <pc:sldMkLst>
          <pc:docMk/>
          <pc:sldMk cId="2630436816" sldId="288"/>
        </pc:sldMkLst>
        <pc:spChg chg="mod">
          <ac:chgData name="Neemias Informatica Lima" userId="b77af7bd85500281" providerId="LiveId" clId="{63F83E36-136B-499A-946C-958C6B1CC4FB}" dt="2023-07-26T16:29:05.863" v="61" actId="20577"/>
          <ac:spMkLst>
            <pc:docMk/>
            <pc:sldMk cId="2630436816" sldId="288"/>
            <ac:spMk id="2" creationId="{B2DBFDF4-96AF-72E1-6077-DC65A403A28C}"/>
          </ac:spMkLst>
        </pc:spChg>
        <pc:spChg chg="mod">
          <ac:chgData name="Neemias Informatica Lima" userId="b77af7bd85500281" providerId="LiveId" clId="{63F83E36-136B-499A-946C-958C6B1CC4FB}" dt="2023-07-26T16:29:23.872" v="62"/>
          <ac:spMkLst>
            <pc:docMk/>
            <pc:sldMk cId="2630436816" sldId="288"/>
            <ac:spMk id="3" creationId="{DD8BC2E5-6B5E-7D62-C6BD-C6B9C7CC2C93}"/>
          </ac:spMkLst>
        </pc:spChg>
        <pc:spChg chg="mod">
          <ac:chgData name="Neemias Informatica Lima" userId="b77af7bd85500281" providerId="LiveId" clId="{63F83E36-136B-499A-946C-958C6B1CC4FB}" dt="2023-07-26T16:36:03.324" v="84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31:25.548" v="74"/>
          <ac:spMkLst>
            <pc:docMk/>
            <pc:sldMk cId="2630436816" sldId="288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63F83E36-136B-499A-946C-958C6B1CC4FB}" dt="2023-07-26T16:43:03.766" v="184"/>
        <pc:sldMkLst>
          <pc:docMk/>
          <pc:sldMk cId="3032827026" sldId="289"/>
        </pc:sldMkLst>
        <pc:spChg chg="del">
          <ac:chgData name="Neemias Informatica Lima" userId="b77af7bd85500281" providerId="LiveId" clId="{63F83E36-136B-499A-946C-958C6B1CC4FB}" dt="2023-07-26T16:43:03.232" v="183" actId="478"/>
          <ac:spMkLst>
            <pc:docMk/>
            <pc:sldMk cId="3032827026" sldId="289"/>
            <ac:spMk id="2" creationId="{FE4E2BDF-F109-10E4-6236-96A0A9AC2885}"/>
          </ac:spMkLst>
        </pc:spChg>
        <pc:spChg chg="del">
          <ac:chgData name="Neemias Informatica Lima" userId="b77af7bd85500281" providerId="LiveId" clId="{63F83E36-136B-499A-946C-958C6B1CC4FB}" dt="2023-07-26T16:43:03.232" v="183" actId="478"/>
          <ac:spMkLst>
            <pc:docMk/>
            <pc:sldMk cId="3032827026" sldId="289"/>
            <ac:spMk id="3" creationId="{0BAF4130-9F84-D237-EBBA-D979D8AB1936}"/>
          </ac:spMkLst>
        </pc:spChg>
        <pc:spChg chg="add mod">
          <ac:chgData name="Neemias Informatica Lima" userId="b77af7bd85500281" providerId="LiveId" clId="{63F83E36-136B-499A-946C-958C6B1CC4FB}" dt="2023-07-26T16:43:03.766" v="184"/>
          <ac:spMkLst>
            <pc:docMk/>
            <pc:sldMk cId="3032827026" sldId="289"/>
            <ac:spMk id="5" creationId="{5261C79E-15C2-5F75-C375-B7C7889A38EA}"/>
          </ac:spMkLst>
        </pc:spChg>
        <pc:spChg chg="add mod">
          <ac:chgData name="Neemias Informatica Lima" userId="b77af7bd85500281" providerId="LiveId" clId="{63F83E36-136B-499A-946C-958C6B1CC4FB}" dt="2023-07-26T16:43:03.766" v="184"/>
          <ac:spMkLst>
            <pc:docMk/>
            <pc:sldMk cId="3032827026" sldId="289"/>
            <ac:spMk id="6" creationId="{DA4E34B3-D1D8-0E8D-8360-38F781A459F3}"/>
          </ac:spMkLst>
        </pc:spChg>
        <pc:spChg chg="mod">
          <ac:chgData name="Neemias Informatica Lima" userId="b77af7bd85500281" providerId="LiveId" clId="{63F83E36-136B-499A-946C-958C6B1CC4FB}" dt="2023-07-26T16:42:36.098" v="178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3F83E36-136B-499A-946C-958C6B1CC4FB}" dt="2023-07-26T16:40:10.492" v="129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3:03.232" v="183" actId="478"/>
          <ac:picMkLst>
            <pc:docMk/>
            <pc:sldMk cId="3032827026" sldId="289"/>
            <ac:picMk id="4" creationId="{AFF6627B-9755-5EB9-6118-EFE8F3E435A0}"/>
          </ac:picMkLst>
        </pc:picChg>
        <pc:picChg chg="add mod">
          <ac:chgData name="Neemias Informatica Lima" userId="b77af7bd85500281" providerId="LiveId" clId="{63F83E36-136B-499A-946C-958C6B1CC4FB}" dt="2023-07-26T16:43:03.766" v="184"/>
          <ac:picMkLst>
            <pc:docMk/>
            <pc:sldMk cId="3032827026" sldId="289"/>
            <ac:picMk id="7" creationId="{483E0E3C-63CE-9138-A01C-1EDC34E7F42E}"/>
          </ac:picMkLst>
        </pc:picChg>
      </pc:sldChg>
      <pc:sldChg chg="addSp delSp modSp mod">
        <pc:chgData name="Neemias Informatica Lima" userId="b77af7bd85500281" providerId="LiveId" clId="{63F83E36-136B-499A-946C-958C6B1CC4FB}" dt="2023-07-26T16:47:37.567" v="255" actId="6549"/>
        <pc:sldMkLst>
          <pc:docMk/>
          <pc:sldMk cId="3772032319" sldId="290"/>
        </pc:sldMkLst>
        <pc:spChg chg="del">
          <ac:chgData name="Neemias Informatica Lima" userId="b77af7bd85500281" providerId="LiveId" clId="{63F83E36-136B-499A-946C-958C6B1CC4FB}" dt="2023-07-26T16:43:25.144" v="189" actId="478"/>
          <ac:spMkLst>
            <pc:docMk/>
            <pc:sldMk cId="3772032319" sldId="290"/>
            <ac:spMk id="2" creationId="{FDB7FD21-8963-299F-FD0E-CCDCD0712058}"/>
          </ac:spMkLst>
        </pc:spChg>
        <pc:spChg chg="del">
          <ac:chgData name="Neemias Informatica Lima" userId="b77af7bd85500281" providerId="LiveId" clId="{63F83E36-136B-499A-946C-958C6B1CC4FB}" dt="2023-07-26T16:43:25.144" v="189" actId="478"/>
          <ac:spMkLst>
            <pc:docMk/>
            <pc:sldMk cId="3772032319" sldId="290"/>
            <ac:spMk id="3" creationId="{078A768A-0E8C-C2C1-3A91-C3B4E44E7D73}"/>
          </ac:spMkLst>
        </pc:spChg>
        <pc:spChg chg="add mod">
          <ac:chgData name="Neemias Informatica Lima" userId="b77af7bd85500281" providerId="LiveId" clId="{63F83E36-136B-499A-946C-958C6B1CC4FB}" dt="2023-07-26T16:43:25.461" v="190"/>
          <ac:spMkLst>
            <pc:docMk/>
            <pc:sldMk cId="3772032319" sldId="290"/>
            <ac:spMk id="5" creationId="{A0A33FB6-329C-7632-2B30-C7A0633BEC96}"/>
          </ac:spMkLst>
        </pc:spChg>
        <pc:spChg chg="add mod">
          <ac:chgData name="Neemias Informatica Lima" userId="b77af7bd85500281" providerId="LiveId" clId="{63F83E36-136B-499A-946C-958C6B1CC4FB}" dt="2023-07-26T16:43:25.461" v="190"/>
          <ac:spMkLst>
            <pc:docMk/>
            <pc:sldMk cId="3772032319" sldId="290"/>
            <ac:spMk id="6" creationId="{F2C45AFB-432F-22AE-9ECF-ADC3B32EFB13}"/>
          </ac:spMkLst>
        </pc:spChg>
        <pc:spChg chg="mod">
          <ac:chgData name="Neemias Informatica Lima" userId="b77af7bd85500281" providerId="LiveId" clId="{63F83E36-136B-499A-946C-958C6B1CC4FB}" dt="2023-07-26T16:47:37.567" v="25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3F83E36-136B-499A-946C-958C6B1CC4FB}" dt="2023-07-26T16:45:23.801" v="21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3:25.144" v="189" actId="478"/>
          <ac:picMkLst>
            <pc:docMk/>
            <pc:sldMk cId="3772032319" sldId="290"/>
            <ac:picMk id="4" creationId="{06496379-D23E-2947-80DE-B630756F9DB5}"/>
          </ac:picMkLst>
        </pc:picChg>
        <pc:picChg chg="add mod">
          <ac:chgData name="Neemias Informatica Lima" userId="b77af7bd85500281" providerId="LiveId" clId="{63F83E36-136B-499A-946C-958C6B1CC4FB}" dt="2023-07-26T16:43:25.461" v="190"/>
          <ac:picMkLst>
            <pc:docMk/>
            <pc:sldMk cId="3772032319" sldId="290"/>
            <ac:picMk id="7" creationId="{8E075B9D-7067-A8F1-DD2C-515A59057E8D}"/>
          </ac:picMkLst>
        </pc:picChg>
      </pc:sldChg>
      <pc:sldChg chg="addSp delSp modSp mod">
        <pc:chgData name="Neemias Informatica Lima" userId="b77af7bd85500281" providerId="LiveId" clId="{63F83E36-136B-499A-946C-958C6B1CC4FB}" dt="2023-07-26T16:49:13.452" v="303" actId="6549"/>
        <pc:sldMkLst>
          <pc:docMk/>
          <pc:sldMk cId="1768216317" sldId="291"/>
        </pc:sldMkLst>
        <pc:spChg chg="del">
          <ac:chgData name="Neemias Informatica Lima" userId="b77af7bd85500281" providerId="LiveId" clId="{63F83E36-136B-499A-946C-958C6B1CC4FB}" dt="2023-07-26T16:43:35.599" v="193" actId="478"/>
          <ac:spMkLst>
            <pc:docMk/>
            <pc:sldMk cId="1768216317" sldId="291"/>
            <ac:spMk id="2" creationId="{44DA53E3-00AA-72D8-EE4F-211A1C9E98BB}"/>
          </ac:spMkLst>
        </pc:spChg>
        <pc:spChg chg="del">
          <ac:chgData name="Neemias Informatica Lima" userId="b77af7bd85500281" providerId="LiveId" clId="{63F83E36-136B-499A-946C-958C6B1CC4FB}" dt="2023-07-26T16:43:35.599" v="193" actId="478"/>
          <ac:spMkLst>
            <pc:docMk/>
            <pc:sldMk cId="1768216317" sldId="291"/>
            <ac:spMk id="3" creationId="{A0848657-A8BC-25DD-34AB-A9409B934631}"/>
          </ac:spMkLst>
        </pc:spChg>
        <pc:spChg chg="add mod">
          <ac:chgData name="Neemias Informatica Lima" userId="b77af7bd85500281" providerId="LiveId" clId="{63F83E36-136B-499A-946C-958C6B1CC4FB}" dt="2023-07-26T16:43:36.373" v="194"/>
          <ac:spMkLst>
            <pc:docMk/>
            <pc:sldMk cId="1768216317" sldId="291"/>
            <ac:spMk id="5" creationId="{F22479E3-CE25-C54B-6B52-C3CA71BEFD6B}"/>
          </ac:spMkLst>
        </pc:spChg>
        <pc:spChg chg="add mod">
          <ac:chgData name="Neemias Informatica Lima" userId="b77af7bd85500281" providerId="LiveId" clId="{63F83E36-136B-499A-946C-958C6B1CC4FB}" dt="2023-07-26T16:43:36.373" v="194"/>
          <ac:spMkLst>
            <pc:docMk/>
            <pc:sldMk cId="1768216317" sldId="291"/>
            <ac:spMk id="6" creationId="{77750F1F-96B7-EF35-BE10-0224D385B1AE}"/>
          </ac:spMkLst>
        </pc:spChg>
        <pc:spChg chg="mod">
          <ac:chgData name="Neemias Informatica Lima" userId="b77af7bd85500281" providerId="LiveId" clId="{63F83E36-136B-499A-946C-958C6B1CC4FB}" dt="2023-07-26T16:49:13.452" v="303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3F83E36-136B-499A-946C-958C6B1CC4FB}" dt="2023-07-26T16:47:57.977" v="26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3:35.599" v="193" actId="478"/>
          <ac:picMkLst>
            <pc:docMk/>
            <pc:sldMk cId="1768216317" sldId="291"/>
            <ac:picMk id="4" creationId="{0C1806C6-45FA-8AA1-8F30-BCE493B916DE}"/>
          </ac:picMkLst>
        </pc:picChg>
        <pc:picChg chg="add mod">
          <ac:chgData name="Neemias Informatica Lima" userId="b77af7bd85500281" providerId="LiveId" clId="{63F83E36-136B-499A-946C-958C6B1CC4FB}" dt="2023-07-26T16:43:36.373" v="194"/>
          <ac:picMkLst>
            <pc:docMk/>
            <pc:sldMk cId="1768216317" sldId="291"/>
            <ac:picMk id="7" creationId="{83F2E7C0-D8A1-45CC-2D1F-20B7B3996BBD}"/>
          </ac:picMkLst>
        </pc:picChg>
      </pc:sldChg>
      <pc:sldChg chg="addSp delSp modSp mod">
        <pc:chgData name="Neemias Informatica Lima" userId="b77af7bd85500281" providerId="LiveId" clId="{63F83E36-136B-499A-946C-958C6B1CC4FB}" dt="2023-07-26T16:51:20.833" v="360" actId="6549"/>
        <pc:sldMkLst>
          <pc:docMk/>
          <pc:sldMk cId="3757265641" sldId="292"/>
        </pc:sldMkLst>
        <pc:spChg chg="del">
          <ac:chgData name="Neemias Informatica Lima" userId="b77af7bd85500281" providerId="LiveId" clId="{63F83E36-136B-499A-946C-958C6B1CC4FB}" dt="2023-07-26T16:43:55.227" v="199" actId="478"/>
          <ac:spMkLst>
            <pc:docMk/>
            <pc:sldMk cId="3757265641" sldId="292"/>
            <ac:spMk id="2" creationId="{CFB58F06-C958-042D-7DBC-7CFF09DE3D73}"/>
          </ac:spMkLst>
        </pc:spChg>
        <pc:spChg chg="del">
          <ac:chgData name="Neemias Informatica Lima" userId="b77af7bd85500281" providerId="LiveId" clId="{63F83E36-136B-499A-946C-958C6B1CC4FB}" dt="2023-07-26T16:43:55.227" v="199" actId="478"/>
          <ac:spMkLst>
            <pc:docMk/>
            <pc:sldMk cId="3757265641" sldId="292"/>
            <ac:spMk id="3" creationId="{0610BAC7-5F28-2AA9-2BA2-49C4BA97122F}"/>
          </ac:spMkLst>
        </pc:spChg>
        <pc:spChg chg="add mod">
          <ac:chgData name="Neemias Informatica Lima" userId="b77af7bd85500281" providerId="LiveId" clId="{63F83E36-136B-499A-946C-958C6B1CC4FB}" dt="2023-07-26T16:43:55.609" v="200"/>
          <ac:spMkLst>
            <pc:docMk/>
            <pc:sldMk cId="3757265641" sldId="292"/>
            <ac:spMk id="5" creationId="{6F9FF058-E979-DDD1-47AF-7160FB6670B1}"/>
          </ac:spMkLst>
        </pc:spChg>
        <pc:spChg chg="add mod">
          <ac:chgData name="Neemias Informatica Lima" userId="b77af7bd85500281" providerId="LiveId" clId="{63F83E36-136B-499A-946C-958C6B1CC4FB}" dt="2023-07-26T16:43:55.609" v="200"/>
          <ac:spMkLst>
            <pc:docMk/>
            <pc:sldMk cId="3757265641" sldId="292"/>
            <ac:spMk id="6" creationId="{12FB2A76-82AF-B7BB-8D53-F142EC8D81A2}"/>
          </ac:spMkLst>
        </pc:spChg>
        <pc:spChg chg="mod">
          <ac:chgData name="Neemias Informatica Lima" userId="b77af7bd85500281" providerId="LiveId" clId="{63F83E36-136B-499A-946C-958C6B1CC4FB}" dt="2023-07-26T16:51:20.833" v="360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3F83E36-136B-499A-946C-958C6B1CC4FB}" dt="2023-07-26T16:49:44.909" v="31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3:55.227" v="199" actId="478"/>
          <ac:picMkLst>
            <pc:docMk/>
            <pc:sldMk cId="3757265641" sldId="292"/>
            <ac:picMk id="4" creationId="{D88E035A-5A86-8F27-A52F-B26B2E7464FD}"/>
          </ac:picMkLst>
        </pc:picChg>
        <pc:picChg chg="add mod">
          <ac:chgData name="Neemias Informatica Lima" userId="b77af7bd85500281" providerId="LiveId" clId="{63F83E36-136B-499A-946C-958C6B1CC4FB}" dt="2023-07-26T16:43:55.609" v="200"/>
          <ac:picMkLst>
            <pc:docMk/>
            <pc:sldMk cId="3757265641" sldId="292"/>
            <ac:picMk id="7" creationId="{46E1C0F7-2DD9-A110-568C-1AA51E479361}"/>
          </ac:picMkLst>
        </pc:picChg>
      </pc:sldChg>
      <pc:sldChg chg="addSp delSp modSp mod">
        <pc:chgData name="Neemias Informatica Lima" userId="b77af7bd85500281" providerId="LiveId" clId="{63F83E36-136B-499A-946C-958C6B1CC4FB}" dt="2023-07-26T16:52:21.851" v="391" actId="6549"/>
        <pc:sldMkLst>
          <pc:docMk/>
          <pc:sldMk cId="3114938747" sldId="293"/>
        </pc:sldMkLst>
        <pc:spChg chg="del">
          <ac:chgData name="Neemias Informatica Lima" userId="b77af7bd85500281" providerId="LiveId" clId="{63F83E36-136B-499A-946C-958C6B1CC4FB}" dt="2023-07-26T16:43:49.460" v="197" actId="478"/>
          <ac:spMkLst>
            <pc:docMk/>
            <pc:sldMk cId="3114938747" sldId="293"/>
            <ac:spMk id="2" creationId="{A43BBF43-EAAC-F4C6-AC04-B886DD5D3640}"/>
          </ac:spMkLst>
        </pc:spChg>
        <pc:spChg chg="del">
          <ac:chgData name="Neemias Informatica Lima" userId="b77af7bd85500281" providerId="LiveId" clId="{63F83E36-136B-499A-946C-958C6B1CC4FB}" dt="2023-07-26T16:43:49.460" v="197" actId="478"/>
          <ac:spMkLst>
            <pc:docMk/>
            <pc:sldMk cId="3114938747" sldId="293"/>
            <ac:spMk id="3" creationId="{A1FBD531-C6E6-0117-6ECE-55FEAD375656}"/>
          </ac:spMkLst>
        </pc:spChg>
        <pc:spChg chg="add mod">
          <ac:chgData name="Neemias Informatica Lima" userId="b77af7bd85500281" providerId="LiveId" clId="{63F83E36-136B-499A-946C-958C6B1CC4FB}" dt="2023-07-26T16:43:49.745" v="198"/>
          <ac:spMkLst>
            <pc:docMk/>
            <pc:sldMk cId="3114938747" sldId="293"/>
            <ac:spMk id="5" creationId="{7DD4C4FB-2A7D-395D-836D-293DC40A987D}"/>
          </ac:spMkLst>
        </pc:spChg>
        <pc:spChg chg="add mod">
          <ac:chgData name="Neemias Informatica Lima" userId="b77af7bd85500281" providerId="LiveId" clId="{63F83E36-136B-499A-946C-958C6B1CC4FB}" dt="2023-07-26T16:43:49.745" v="198"/>
          <ac:spMkLst>
            <pc:docMk/>
            <pc:sldMk cId="3114938747" sldId="293"/>
            <ac:spMk id="6" creationId="{FDED5079-90E2-F40B-C762-E46C20B157AA}"/>
          </ac:spMkLst>
        </pc:spChg>
        <pc:spChg chg="mod">
          <ac:chgData name="Neemias Informatica Lima" userId="b77af7bd85500281" providerId="LiveId" clId="{63F83E36-136B-499A-946C-958C6B1CC4FB}" dt="2023-07-26T16:52:21.851" v="39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3F83E36-136B-499A-946C-958C6B1CC4FB}" dt="2023-07-26T16:43:49.460" v="197" actId="478"/>
          <ac:picMkLst>
            <pc:docMk/>
            <pc:sldMk cId="3114938747" sldId="293"/>
            <ac:picMk id="4" creationId="{899329AA-07E2-ADBD-96E1-ABA0D2463E23}"/>
          </ac:picMkLst>
        </pc:picChg>
        <pc:picChg chg="add mod">
          <ac:chgData name="Neemias Informatica Lima" userId="b77af7bd85500281" providerId="LiveId" clId="{63F83E36-136B-499A-946C-958C6B1CC4FB}" dt="2023-07-26T16:43:49.745" v="198"/>
          <ac:picMkLst>
            <pc:docMk/>
            <pc:sldMk cId="3114938747" sldId="293"/>
            <ac:picMk id="7" creationId="{057E3C6B-3476-45F1-B423-D014A13FE200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F4AB2238-DDB0-4FFD-94DF-AB51FB9D311E}"/>
    <pc:docChg chg="undo redo custSel modSld">
      <pc:chgData name="Neemias Informatica Lima" userId="b77af7bd85500281" providerId="LiveId" clId="{F4AB2238-DDB0-4FFD-94DF-AB51FB9D311E}" dt="2023-07-26T18:04:05.108" v="328" actId="20577"/>
      <pc:docMkLst>
        <pc:docMk/>
      </pc:docMkLst>
      <pc:sldChg chg="addSp delSp modSp mod">
        <pc:chgData name="Neemias Informatica Lima" userId="b77af7bd85500281" providerId="LiveId" clId="{F4AB2238-DDB0-4FFD-94DF-AB51FB9D311E}" dt="2023-07-26T17:43:43.075" v="27"/>
        <pc:sldMkLst>
          <pc:docMk/>
          <pc:sldMk cId="2232331225" sldId="280"/>
        </pc:sldMkLst>
        <pc:spChg chg="mod">
          <ac:chgData name="Neemias Informatica Lima" userId="b77af7bd85500281" providerId="LiveId" clId="{F4AB2238-DDB0-4FFD-94DF-AB51FB9D311E}" dt="2023-07-26T17:42:09.507" v="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1:58.368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2:33.020" v="1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1:52.599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2:44.132" v="1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3:43.075" v="27"/>
          <ac:picMkLst>
            <pc:docMk/>
            <pc:sldMk cId="2232331225" sldId="280"/>
            <ac:picMk id="3" creationId="{76EDAD29-699B-6EF1-D25D-35EE748C36E3}"/>
          </ac:picMkLst>
        </pc:picChg>
        <pc:picChg chg="del">
          <ac:chgData name="Neemias Informatica Lima" userId="b77af7bd85500281" providerId="LiveId" clId="{F4AB2238-DDB0-4FFD-94DF-AB51FB9D311E}" dt="2023-07-26T17:43:21.892" v="20" actId="478"/>
          <ac:picMkLst>
            <pc:docMk/>
            <pc:sldMk cId="2232331225" sldId="280"/>
            <ac:picMk id="8" creationId="{57DE69A7-2848-6740-B1F6-DF4B01C7D6ED}"/>
          </ac:picMkLst>
        </pc:picChg>
      </pc:sldChg>
      <pc:sldChg chg="addSp delSp modSp mod">
        <pc:chgData name="Neemias Informatica Lima" userId="b77af7bd85500281" providerId="LiveId" clId="{F4AB2238-DDB0-4FFD-94DF-AB51FB9D311E}" dt="2023-07-26T17:44:54.248" v="46"/>
        <pc:sldMkLst>
          <pc:docMk/>
          <pc:sldMk cId="2103443556" sldId="281"/>
        </pc:sldMkLst>
        <pc:spChg chg="mod">
          <ac:chgData name="Neemias Informatica Lima" userId="b77af7bd85500281" providerId="LiveId" clId="{F4AB2238-DDB0-4FFD-94DF-AB51FB9D311E}" dt="2023-07-26T17:44:17.234" v="3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4:31.073" v="3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4:54.248" v="4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4:40.449" v="43" actId="1076"/>
          <ac:picMkLst>
            <pc:docMk/>
            <pc:sldMk cId="2103443556" sldId="281"/>
            <ac:picMk id="2" creationId="{22BE3A3B-4DC5-9F1B-3A0F-E8BA39976511}"/>
          </ac:picMkLst>
        </pc:picChg>
        <pc:picChg chg="del">
          <ac:chgData name="Neemias Informatica Lima" userId="b77af7bd85500281" providerId="LiveId" clId="{F4AB2238-DDB0-4FFD-94DF-AB51FB9D311E}" dt="2023-07-26T17:44:26.492" v="37" actId="478"/>
          <ac:picMkLst>
            <pc:docMk/>
            <pc:sldMk cId="2103443556" sldId="281"/>
            <ac:picMk id="4" creationId="{9E8A1311-58E1-9748-3416-D9948ACEA626}"/>
          </ac:picMkLst>
        </pc:picChg>
      </pc:sldChg>
      <pc:sldChg chg="addSp delSp modSp mod">
        <pc:chgData name="Neemias Informatica Lima" userId="b77af7bd85500281" providerId="LiveId" clId="{F4AB2238-DDB0-4FFD-94DF-AB51FB9D311E}" dt="2023-07-26T17:55:38.583" v="116" actId="6549"/>
        <pc:sldMkLst>
          <pc:docMk/>
          <pc:sldMk cId="3683219421" sldId="282"/>
        </pc:sldMkLst>
        <pc:spChg chg="add mod">
          <ac:chgData name="Neemias Informatica Lima" userId="b77af7bd85500281" providerId="LiveId" clId="{F4AB2238-DDB0-4FFD-94DF-AB51FB9D311E}" dt="2023-07-26T17:45:10.482" v="50"/>
          <ac:spMkLst>
            <pc:docMk/>
            <pc:sldMk cId="3683219421" sldId="282"/>
            <ac:spMk id="2" creationId="{50E9C79B-1899-AA2B-EB8E-BFA3C9406545}"/>
          </ac:spMkLst>
        </pc:spChg>
        <pc:spChg chg="add mod">
          <ac:chgData name="Neemias Informatica Lima" userId="b77af7bd85500281" providerId="LiveId" clId="{F4AB2238-DDB0-4FFD-94DF-AB51FB9D311E}" dt="2023-07-26T17:45:10.482" v="50"/>
          <ac:spMkLst>
            <pc:docMk/>
            <pc:sldMk cId="3683219421" sldId="282"/>
            <ac:spMk id="4" creationId="{7179FC74-E591-85DC-0825-E0192A48393D}"/>
          </ac:spMkLst>
        </pc:spChg>
        <pc:spChg chg="del">
          <ac:chgData name="Neemias Informatica Lima" userId="b77af7bd85500281" providerId="LiveId" clId="{F4AB2238-DDB0-4FFD-94DF-AB51FB9D311E}" dt="2023-07-26T17:45:10.124" v="49" actId="478"/>
          <ac:spMkLst>
            <pc:docMk/>
            <pc:sldMk cId="3683219421" sldId="282"/>
            <ac:spMk id="6" creationId="{410F2504-247C-0A7D-4F81-193327E647BA}"/>
          </ac:spMkLst>
        </pc:spChg>
        <pc:spChg chg="del">
          <ac:chgData name="Neemias Informatica Lima" userId="b77af7bd85500281" providerId="LiveId" clId="{F4AB2238-DDB0-4FFD-94DF-AB51FB9D311E}" dt="2023-07-26T17:45:10.124" v="49" actId="478"/>
          <ac:spMkLst>
            <pc:docMk/>
            <pc:sldMk cId="3683219421" sldId="282"/>
            <ac:spMk id="7" creationId="{FB295B0A-2A35-857D-2E6B-956D339C76B4}"/>
          </ac:spMkLst>
        </pc:spChg>
        <pc:spChg chg="mod">
          <ac:chgData name="Neemias Informatica Lima" userId="b77af7bd85500281" providerId="LiveId" clId="{F4AB2238-DDB0-4FFD-94DF-AB51FB9D311E}" dt="2023-07-26T17:55:38.583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54:28.891" v="80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5:10.482" v="50"/>
          <ac:picMkLst>
            <pc:docMk/>
            <pc:sldMk cId="3683219421" sldId="282"/>
            <ac:picMk id="5" creationId="{9929A71F-60E3-1F9C-490D-079A3C088436}"/>
          </ac:picMkLst>
        </pc:picChg>
        <pc:picChg chg="del">
          <ac:chgData name="Neemias Informatica Lima" userId="b77af7bd85500281" providerId="LiveId" clId="{F4AB2238-DDB0-4FFD-94DF-AB51FB9D311E}" dt="2023-07-26T17:45:10.124" v="49" actId="478"/>
          <ac:picMkLst>
            <pc:docMk/>
            <pc:sldMk cId="3683219421" sldId="282"/>
            <ac:picMk id="8" creationId="{682C66E8-F259-4FBE-1742-9F4AB1054108}"/>
          </ac:picMkLst>
        </pc:picChg>
      </pc:sldChg>
      <pc:sldChg chg="addSp delSp modSp mod">
        <pc:chgData name="Neemias Informatica Lima" userId="b77af7bd85500281" providerId="LiveId" clId="{F4AB2238-DDB0-4FFD-94DF-AB51FB9D311E}" dt="2023-07-26T17:56:47.244" v="147" actId="20577"/>
        <pc:sldMkLst>
          <pc:docMk/>
          <pc:sldMk cId="3902406419" sldId="283"/>
        </pc:sldMkLst>
        <pc:spChg chg="add mod">
          <ac:chgData name="Neemias Informatica Lima" userId="b77af7bd85500281" providerId="LiveId" clId="{F4AB2238-DDB0-4FFD-94DF-AB51FB9D311E}" dt="2023-07-26T17:45:16.346" v="52"/>
          <ac:spMkLst>
            <pc:docMk/>
            <pc:sldMk cId="3902406419" sldId="283"/>
            <ac:spMk id="2" creationId="{CF01C81F-CAF9-3A16-2060-FB3FEDB8ECDD}"/>
          </ac:spMkLst>
        </pc:spChg>
        <pc:spChg chg="add mod">
          <ac:chgData name="Neemias Informatica Lima" userId="b77af7bd85500281" providerId="LiveId" clId="{F4AB2238-DDB0-4FFD-94DF-AB51FB9D311E}" dt="2023-07-26T17:45:16.346" v="52"/>
          <ac:spMkLst>
            <pc:docMk/>
            <pc:sldMk cId="3902406419" sldId="283"/>
            <ac:spMk id="3" creationId="{BAEE7B68-D238-25F6-546B-8CE7D56E1779}"/>
          </ac:spMkLst>
        </pc:spChg>
        <pc:spChg chg="del">
          <ac:chgData name="Neemias Informatica Lima" userId="b77af7bd85500281" providerId="LiveId" clId="{F4AB2238-DDB0-4FFD-94DF-AB51FB9D311E}" dt="2023-07-26T17:45:16.020" v="51" actId="478"/>
          <ac:spMkLst>
            <pc:docMk/>
            <pc:sldMk cId="3902406419" sldId="283"/>
            <ac:spMk id="5" creationId="{BD074D8D-8F88-786D-A20D-F0750219EA72}"/>
          </ac:spMkLst>
        </pc:spChg>
        <pc:spChg chg="del">
          <ac:chgData name="Neemias Informatica Lima" userId="b77af7bd85500281" providerId="LiveId" clId="{F4AB2238-DDB0-4FFD-94DF-AB51FB9D311E}" dt="2023-07-26T17:45:16.020" v="51" actId="478"/>
          <ac:spMkLst>
            <pc:docMk/>
            <pc:sldMk cId="3902406419" sldId="283"/>
            <ac:spMk id="6" creationId="{5D306F2F-89D9-75CC-F460-B128D8F015B1}"/>
          </ac:spMkLst>
        </pc:spChg>
        <pc:spChg chg="mod">
          <ac:chgData name="Neemias Informatica Lima" userId="b77af7bd85500281" providerId="LiveId" clId="{F4AB2238-DDB0-4FFD-94DF-AB51FB9D311E}" dt="2023-07-26T17:56:09.364" v="11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56:47.244" v="147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F4AB2238-DDB0-4FFD-94DF-AB51FB9D311E}" dt="2023-07-26T17:45:16.346" v="52"/>
          <ac:picMkLst>
            <pc:docMk/>
            <pc:sldMk cId="3902406419" sldId="283"/>
            <ac:picMk id="4" creationId="{913D4C99-31F8-ABE4-5DE2-0F77EFF4D3B3}"/>
          </ac:picMkLst>
        </pc:picChg>
        <pc:picChg chg="del">
          <ac:chgData name="Neemias Informatica Lima" userId="b77af7bd85500281" providerId="LiveId" clId="{F4AB2238-DDB0-4FFD-94DF-AB51FB9D311E}" dt="2023-07-26T17:45:16.020" v="51" actId="478"/>
          <ac:picMkLst>
            <pc:docMk/>
            <pc:sldMk cId="3902406419" sldId="283"/>
            <ac:picMk id="7" creationId="{18FDED7E-1C40-1E0B-5A57-D72DAD2508C9}"/>
          </ac:picMkLst>
        </pc:picChg>
      </pc:sldChg>
      <pc:sldChg chg="addSp delSp modSp mod">
        <pc:chgData name="Neemias Informatica Lima" userId="b77af7bd85500281" providerId="LiveId" clId="{F4AB2238-DDB0-4FFD-94DF-AB51FB9D311E}" dt="2023-07-26T17:58:47.906" v="206" actId="20577"/>
        <pc:sldMkLst>
          <pc:docMk/>
          <pc:sldMk cId="2424059023" sldId="284"/>
        </pc:sldMkLst>
        <pc:spChg chg="add mod">
          <ac:chgData name="Neemias Informatica Lima" userId="b77af7bd85500281" providerId="LiveId" clId="{F4AB2238-DDB0-4FFD-94DF-AB51FB9D311E}" dt="2023-07-26T17:46:00.221" v="56"/>
          <ac:spMkLst>
            <pc:docMk/>
            <pc:sldMk cId="2424059023" sldId="284"/>
            <ac:spMk id="2" creationId="{78EFE7C1-494D-661A-ABE9-EC93500F3A24}"/>
          </ac:spMkLst>
        </pc:spChg>
        <pc:spChg chg="add mod">
          <ac:chgData name="Neemias Informatica Lima" userId="b77af7bd85500281" providerId="LiveId" clId="{F4AB2238-DDB0-4FFD-94DF-AB51FB9D311E}" dt="2023-07-26T17:46:00.221" v="56"/>
          <ac:spMkLst>
            <pc:docMk/>
            <pc:sldMk cId="2424059023" sldId="284"/>
            <ac:spMk id="3" creationId="{8497219F-A494-5441-1FBE-E2C50795B6F7}"/>
          </ac:spMkLst>
        </pc:spChg>
        <pc:spChg chg="del">
          <ac:chgData name="Neemias Informatica Lima" userId="b77af7bd85500281" providerId="LiveId" clId="{F4AB2238-DDB0-4FFD-94DF-AB51FB9D311E}" dt="2023-07-26T17:45:59.867" v="55" actId="478"/>
          <ac:spMkLst>
            <pc:docMk/>
            <pc:sldMk cId="2424059023" sldId="284"/>
            <ac:spMk id="8" creationId="{F32C15B0-9060-BF2B-3695-9D8A135CC476}"/>
          </ac:spMkLst>
        </pc:spChg>
        <pc:spChg chg="del">
          <ac:chgData name="Neemias Informatica Lima" userId="b77af7bd85500281" providerId="LiveId" clId="{F4AB2238-DDB0-4FFD-94DF-AB51FB9D311E}" dt="2023-07-26T17:45:59.867" v="55" actId="478"/>
          <ac:spMkLst>
            <pc:docMk/>
            <pc:sldMk cId="2424059023" sldId="284"/>
            <ac:spMk id="11" creationId="{9C44D6C6-B9E7-855F-BFAF-88A3CBC07029}"/>
          </ac:spMkLst>
        </pc:spChg>
        <pc:spChg chg="mod">
          <ac:chgData name="Neemias Informatica Lima" userId="b77af7bd85500281" providerId="LiveId" clId="{F4AB2238-DDB0-4FFD-94DF-AB51FB9D311E}" dt="2023-07-26T17:58:02.168" v="18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58:47.906" v="206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F4AB2238-DDB0-4FFD-94DF-AB51FB9D311E}" dt="2023-07-26T17:46:00.221" v="56"/>
          <ac:picMkLst>
            <pc:docMk/>
            <pc:sldMk cId="2424059023" sldId="284"/>
            <ac:picMk id="4" creationId="{14361C65-068A-3170-E930-8CBCDFC43DC4}"/>
          </ac:picMkLst>
        </pc:picChg>
        <pc:picChg chg="del">
          <ac:chgData name="Neemias Informatica Lima" userId="b77af7bd85500281" providerId="LiveId" clId="{F4AB2238-DDB0-4FFD-94DF-AB51FB9D311E}" dt="2023-07-26T17:45:59.867" v="55" actId="478"/>
          <ac:picMkLst>
            <pc:docMk/>
            <pc:sldMk cId="2424059023" sldId="284"/>
            <ac:picMk id="12" creationId="{572A1B1A-8469-A3A9-8BEB-A63CA1F920D0}"/>
          </ac:picMkLst>
        </pc:picChg>
      </pc:sldChg>
      <pc:sldChg chg="addSp delSp modSp mod">
        <pc:chgData name="Neemias Informatica Lima" userId="b77af7bd85500281" providerId="LiveId" clId="{F4AB2238-DDB0-4FFD-94DF-AB51FB9D311E}" dt="2023-07-26T18:00:39.531" v="238" actId="20577"/>
        <pc:sldMkLst>
          <pc:docMk/>
          <pc:sldMk cId="2241968852" sldId="285"/>
        </pc:sldMkLst>
        <pc:spChg chg="add mod">
          <ac:chgData name="Neemias Informatica Lima" userId="b77af7bd85500281" providerId="LiveId" clId="{F4AB2238-DDB0-4FFD-94DF-AB51FB9D311E}" dt="2023-07-26T17:46:10.477" v="60"/>
          <ac:spMkLst>
            <pc:docMk/>
            <pc:sldMk cId="2241968852" sldId="285"/>
            <ac:spMk id="2" creationId="{A9D1A134-E9BA-D1D5-5BC7-0B7A29BFAC97}"/>
          </ac:spMkLst>
        </pc:spChg>
        <pc:spChg chg="add mod">
          <ac:chgData name="Neemias Informatica Lima" userId="b77af7bd85500281" providerId="LiveId" clId="{F4AB2238-DDB0-4FFD-94DF-AB51FB9D311E}" dt="2023-07-26T17:46:10.477" v="60"/>
          <ac:spMkLst>
            <pc:docMk/>
            <pc:sldMk cId="2241968852" sldId="285"/>
            <ac:spMk id="3" creationId="{0B863317-6846-5CC4-15F3-D3C102DCC4AF}"/>
          </ac:spMkLst>
        </pc:spChg>
        <pc:spChg chg="del">
          <ac:chgData name="Neemias Informatica Lima" userId="b77af7bd85500281" providerId="LiveId" clId="{F4AB2238-DDB0-4FFD-94DF-AB51FB9D311E}" dt="2023-07-26T17:46:10.167" v="59" actId="478"/>
          <ac:spMkLst>
            <pc:docMk/>
            <pc:sldMk cId="2241968852" sldId="285"/>
            <ac:spMk id="5" creationId="{2CAFBAB3-494C-BBFC-5DEA-60CC80227B44}"/>
          </ac:spMkLst>
        </pc:spChg>
        <pc:spChg chg="del">
          <ac:chgData name="Neemias Informatica Lima" userId="b77af7bd85500281" providerId="LiveId" clId="{F4AB2238-DDB0-4FFD-94DF-AB51FB9D311E}" dt="2023-07-26T17:46:10.167" v="59" actId="478"/>
          <ac:spMkLst>
            <pc:docMk/>
            <pc:sldMk cId="2241968852" sldId="285"/>
            <ac:spMk id="6" creationId="{33822783-E1F2-CA79-823B-640910977B59}"/>
          </ac:spMkLst>
        </pc:spChg>
        <pc:spChg chg="mod">
          <ac:chgData name="Neemias Informatica Lima" userId="b77af7bd85500281" providerId="LiveId" clId="{F4AB2238-DDB0-4FFD-94DF-AB51FB9D311E}" dt="2023-07-26T17:59:55.936" v="21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8:00:39.531" v="238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F4AB2238-DDB0-4FFD-94DF-AB51FB9D311E}" dt="2023-07-26T17:46:10.477" v="60"/>
          <ac:picMkLst>
            <pc:docMk/>
            <pc:sldMk cId="2241968852" sldId="285"/>
            <ac:picMk id="4" creationId="{89D40398-0EEE-0F34-356A-62A12E3C51DE}"/>
          </ac:picMkLst>
        </pc:picChg>
        <pc:picChg chg="del">
          <ac:chgData name="Neemias Informatica Lima" userId="b77af7bd85500281" providerId="LiveId" clId="{F4AB2238-DDB0-4FFD-94DF-AB51FB9D311E}" dt="2023-07-26T17:46:10.167" v="59" actId="478"/>
          <ac:picMkLst>
            <pc:docMk/>
            <pc:sldMk cId="2241968852" sldId="285"/>
            <ac:picMk id="7" creationId="{3FFD0A76-13CF-39F0-3D82-962DC68DEC6D}"/>
          </ac:picMkLst>
        </pc:picChg>
      </pc:sldChg>
      <pc:sldChg chg="addSp delSp modSp mod">
        <pc:chgData name="Neemias Informatica Lima" userId="b77af7bd85500281" providerId="LiveId" clId="{F4AB2238-DDB0-4FFD-94DF-AB51FB9D311E}" dt="2023-07-26T18:02:52.531" v="297" actId="6549"/>
        <pc:sldMkLst>
          <pc:docMk/>
          <pc:sldMk cId="1959249856" sldId="286"/>
        </pc:sldMkLst>
        <pc:spChg chg="add mod">
          <ac:chgData name="Neemias Informatica Lima" userId="b77af7bd85500281" providerId="LiveId" clId="{F4AB2238-DDB0-4FFD-94DF-AB51FB9D311E}" dt="2023-07-26T17:52:49.744" v="64"/>
          <ac:spMkLst>
            <pc:docMk/>
            <pc:sldMk cId="1959249856" sldId="286"/>
            <ac:spMk id="2" creationId="{0648F49D-DFB0-6490-ADB2-DF7FE35E9AC4}"/>
          </ac:spMkLst>
        </pc:spChg>
        <pc:spChg chg="add mod">
          <ac:chgData name="Neemias Informatica Lima" userId="b77af7bd85500281" providerId="LiveId" clId="{F4AB2238-DDB0-4FFD-94DF-AB51FB9D311E}" dt="2023-07-26T17:52:49.744" v="64"/>
          <ac:spMkLst>
            <pc:docMk/>
            <pc:sldMk cId="1959249856" sldId="286"/>
            <ac:spMk id="3" creationId="{5D7E1E0D-E415-5D5A-AFC8-12D3815E504F}"/>
          </ac:spMkLst>
        </pc:spChg>
        <pc:spChg chg="del">
          <ac:chgData name="Neemias Informatica Lima" userId="b77af7bd85500281" providerId="LiveId" clId="{F4AB2238-DDB0-4FFD-94DF-AB51FB9D311E}" dt="2023-07-26T17:52:49.418" v="63" actId="478"/>
          <ac:spMkLst>
            <pc:docMk/>
            <pc:sldMk cId="1959249856" sldId="286"/>
            <ac:spMk id="5" creationId="{7922F46D-1A6F-DEB3-DBD5-1820A02BD03F}"/>
          </ac:spMkLst>
        </pc:spChg>
        <pc:spChg chg="del">
          <ac:chgData name="Neemias Informatica Lima" userId="b77af7bd85500281" providerId="LiveId" clId="{F4AB2238-DDB0-4FFD-94DF-AB51FB9D311E}" dt="2023-07-26T17:52:49.418" v="63" actId="478"/>
          <ac:spMkLst>
            <pc:docMk/>
            <pc:sldMk cId="1959249856" sldId="286"/>
            <ac:spMk id="6" creationId="{5B25098C-41AF-756E-C072-D4CED628464D}"/>
          </ac:spMkLst>
        </pc:spChg>
        <pc:spChg chg="mod">
          <ac:chgData name="Neemias Informatica Lima" userId="b77af7bd85500281" providerId="LiveId" clId="{F4AB2238-DDB0-4FFD-94DF-AB51FB9D311E}" dt="2023-07-26T18:01:28.728" v="26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8:02:52.531" v="297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F4AB2238-DDB0-4FFD-94DF-AB51FB9D311E}" dt="2023-07-26T17:52:49.744" v="64"/>
          <ac:picMkLst>
            <pc:docMk/>
            <pc:sldMk cId="1959249856" sldId="286"/>
            <ac:picMk id="4" creationId="{2B25B7E8-081E-2501-EA27-2A506C0DB0FC}"/>
          </ac:picMkLst>
        </pc:picChg>
        <pc:picChg chg="del">
          <ac:chgData name="Neemias Informatica Lima" userId="b77af7bd85500281" providerId="LiveId" clId="{F4AB2238-DDB0-4FFD-94DF-AB51FB9D311E}" dt="2023-07-26T17:52:49.418" v="63" actId="478"/>
          <ac:picMkLst>
            <pc:docMk/>
            <pc:sldMk cId="1959249856" sldId="286"/>
            <ac:picMk id="7" creationId="{B4760752-CAF5-03AE-12EC-AFE9B0E88357}"/>
          </ac:picMkLst>
        </pc:picChg>
      </pc:sldChg>
      <pc:sldChg chg="addSp delSp modSp mod">
        <pc:chgData name="Neemias Informatica Lima" userId="b77af7bd85500281" providerId="LiveId" clId="{F4AB2238-DDB0-4FFD-94DF-AB51FB9D311E}" dt="2023-07-26T18:04:05.108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F4AB2238-DDB0-4FFD-94DF-AB51FB9D311E}" dt="2023-07-26T17:53:13.476" v="70"/>
          <ac:spMkLst>
            <pc:docMk/>
            <pc:sldMk cId="2857006406" sldId="287"/>
            <ac:spMk id="2" creationId="{FCE21417-65DB-56A9-86EC-CBBAF8C3AAE5}"/>
          </ac:spMkLst>
        </pc:spChg>
        <pc:spChg chg="add mod">
          <ac:chgData name="Neemias Informatica Lima" userId="b77af7bd85500281" providerId="LiveId" clId="{F4AB2238-DDB0-4FFD-94DF-AB51FB9D311E}" dt="2023-07-26T17:53:13.476" v="70"/>
          <ac:spMkLst>
            <pc:docMk/>
            <pc:sldMk cId="2857006406" sldId="287"/>
            <ac:spMk id="3" creationId="{5D56DF2F-EC81-C908-73E5-DBCD0D04F4B3}"/>
          </ac:spMkLst>
        </pc:spChg>
        <pc:spChg chg="del">
          <ac:chgData name="Neemias Informatica Lima" userId="b77af7bd85500281" providerId="LiveId" clId="{F4AB2238-DDB0-4FFD-94DF-AB51FB9D311E}" dt="2023-07-26T17:53:13.151" v="69" actId="478"/>
          <ac:spMkLst>
            <pc:docMk/>
            <pc:sldMk cId="2857006406" sldId="287"/>
            <ac:spMk id="5" creationId="{DA0C34AA-9891-BE5C-D710-E947EF673265}"/>
          </ac:spMkLst>
        </pc:spChg>
        <pc:spChg chg="del">
          <ac:chgData name="Neemias Informatica Lima" userId="b77af7bd85500281" providerId="LiveId" clId="{F4AB2238-DDB0-4FFD-94DF-AB51FB9D311E}" dt="2023-07-26T17:53:13.151" v="69" actId="478"/>
          <ac:spMkLst>
            <pc:docMk/>
            <pc:sldMk cId="2857006406" sldId="287"/>
            <ac:spMk id="6" creationId="{CB4B54B1-3AF8-2E0A-3966-4845D91DB5F5}"/>
          </ac:spMkLst>
        </pc:spChg>
        <pc:spChg chg="mod">
          <ac:chgData name="Neemias Informatica Lima" userId="b77af7bd85500281" providerId="LiveId" clId="{F4AB2238-DDB0-4FFD-94DF-AB51FB9D311E}" dt="2023-07-26T18:04:05.108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F4AB2238-DDB0-4FFD-94DF-AB51FB9D311E}" dt="2023-07-26T17:53:13.476" v="70"/>
          <ac:picMkLst>
            <pc:docMk/>
            <pc:sldMk cId="2857006406" sldId="287"/>
            <ac:picMk id="4" creationId="{AC11866F-1BE9-6FB9-FA77-9A8F66939B65}"/>
          </ac:picMkLst>
        </pc:picChg>
        <pc:picChg chg="del">
          <ac:chgData name="Neemias Informatica Lima" userId="b77af7bd85500281" providerId="LiveId" clId="{F4AB2238-DDB0-4FFD-94DF-AB51FB9D311E}" dt="2023-07-26T17:53:13.151" v="69" actId="478"/>
          <ac:picMkLst>
            <pc:docMk/>
            <pc:sldMk cId="2857006406" sldId="287"/>
            <ac:picMk id="7" creationId="{A86564CC-2062-5BC8-E3CF-543B80053680}"/>
          </ac:picMkLst>
        </pc:picChg>
      </pc:sldChg>
      <pc:sldChg chg="addSp delSp modSp mod">
        <pc:chgData name="Neemias Informatica Lima" userId="b77af7bd85500281" providerId="LiveId" clId="{F4AB2238-DDB0-4FFD-94DF-AB51FB9D311E}" dt="2023-07-26T17:54:59.387" v="91" actId="20577"/>
        <pc:sldMkLst>
          <pc:docMk/>
          <pc:sldMk cId="2630436816" sldId="288"/>
        </pc:sldMkLst>
        <pc:spChg chg="del">
          <ac:chgData name="Neemias Informatica Lima" userId="b77af7bd85500281" providerId="LiveId" clId="{F4AB2238-DDB0-4FFD-94DF-AB51FB9D311E}" dt="2023-07-26T17:45:02.612" v="47" actId="478"/>
          <ac:spMkLst>
            <pc:docMk/>
            <pc:sldMk cId="2630436816" sldId="288"/>
            <ac:spMk id="2" creationId="{B2DBFDF4-96AF-72E1-6077-DC65A403A28C}"/>
          </ac:spMkLst>
        </pc:spChg>
        <pc:spChg chg="del">
          <ac:chgData name="Neemias Informatica Lima" userId="b77af7bd85500281" providerId="LiveId" clId="{F4AB2238-DDB0-4FFD-94DF-AB51FB9D311E}" dt="2023-07-26T17:45:02.612" v="47" actId="478"/>
          <ac:spMkLst>
            <pc:docMk/>
            <pc:sldMk cId="2630436816" sldId="288"/>
            <ac:spMk id="3" creationId="{DD8BC2E5-6B5E-7D62-C6BD-C6B9C7CC2C93}"/>
          </ac:spMkLst>
        </pc:spChg>
        <pc:spChg chg="add mod">
          <ac:chgData name="Neemias Informatica Lima" userId="b77af7bd85500281" providerId="LiveId" clId="{F4AB2238-DDB0-4FFD-94DF-AB51FB9D311E}" dt="2023-07-26T17:45:02.931" v="48"/>
          <ac:spMkLst>
            <pc:docMk/>
            <pc:sldMk cId="2630436816" sldId="288"/>
            <ac:spMk id="5" creationId="{1C09E4BE-DA0C-1512-68A7-0CCA3A64A1D0}"/>
          </ac:spMkLst>
        </pc:spChg>
        <pc:spChg chg="add mod">
          <ac:chgData name="Neemias Informatica Lima" userId="b77af7bd85500281" providerId="LiveId" clId="{F4AB2238-DDB0-4FFD-94DF-AB51FB9D311E}" dt="2023-07-26T17:45:02.931" v="48"/>
          <ac:spMkLst>
            <pc:docMk/>
            <pc:sldMk cId="2630436816" sldId="288"/>
            <ac:spMk id="6" creationId="{9B5AB383-275B-0A0C-AB32-999FA2346553}"/>
          </ac:spMkLst>
        </pc:spChg>
        <pc:spChg chg="mod">
          <ac:chgData name="Neemias Informatica Lima" userId="b77af7bd85500281" providerId="LiveId" clId="{F4AB2238-DDB0-4FFD-94DF-AB51FB9D311E}" dt="2023-07-26T17:54:59.387" v="9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53:37.851" v="7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F4AB2238-DDB0-4FFD-94DF-AB51FB9D311E}" dt="2023-07-26T17:45:02.612" v="47" actId="478"/>
          <ac:picMkLst>
            <pc:docMk/>
            <pc:sldMk cId="2630436816" sldId="288"/>
            <ac:picMk id="4" creationId="{BE51B6F9-9134-4D19-1915-988CD38C0C97}"/>
          </ac:picMkLst>
        </pc:picChg>
        <pc:picChg chg="add mod">
          <ac:chgData name="Neemias Informatica Lima" userId="b77af7bd85500281" providerId="LiveId" clId="{F4AB2238-DDB0-4FFD-94DF-AB51FB9D311E}" dt="2023-07-26T17:45:02.931" v="48"/>
          <ac:picMkLst>
            <pc:docMk/>
            <pc:sldMk cId="2630436816" sldId="288"/>
            <ac:picMk id="7" creationId="{C33B4C6D-B6AF-DB32-3094-5AED1A775059}"/>
          </ac:picMkLst>
        </pc:picChg>
      </pc:sldChg>
      <pc:sldChg chg="addSp delSp modSp mod">
        <pc:chgData name="Neemias Informatica Lima" userId="b77af7bd85500281" providerId="LiveId" clId="{F4AB2238-DDB0-4FFD-94DF-AB51FB9D311E}" dt="2023-07-26T17:57:40.866" v="186"/>
        <pc:sldMkLst>
          <pc:docMk/>
          <pc:sldMk cId="3032827026" sldId="289"/>
        </pc:sldMkLst>
        <pc:spChg chg="add mod">
          <ac:chgData name="Neemias Informatica Lima" userId="b77af7bd85500281" providerId="LiveId" clId="{F4AB2238-DDB0-4FFD-94DF-AB51FB9D311E}" dt="2023-07-26T17:45:21.686" v="54"/>
          <ac:spMkLst>
            <pc:docMk/>
            <pc:sldMk cId="3032827026" sldId="289"/>
            <ac:spMk id="2" creationId="{C5276C5A-AA8D-B082-3AF7-1A048C0BA0DF}"/>
          </ac:spMkLst>
        </pc:spChg>
        <pc:spChg chg="add mod">
          <ac:chgData name="Neemias Informatica Lima" userId="b77af7bd85500281" providerId="LiveId" clId="{F4AB2238-DDB0-4FFD-94DF-AB51FB9D311E}" dt="2023-07-26T17:45:21.686" v="54"/>
          <ac:spMkLst>
            <pc:docMk/>
            <pc:sldMk cId="3032827026" sldId="289"/>
            <ac:spMk id="3" creationId="{26053D61-E39F-2C4E-954D-904A098B6886}"/>
          </ac:spMkLst>
        </pc:spChg>
        <pc:spChg chg="del">
          <ac:chgData name="Neemias Informatica Lima" userId="b77af7bd85500281" providerId="LiveId" clId="{F4AB2238-DDB0-4FFD-94DF-AB51FB9D311E}" dt="2023-07-26T17:45:21.356" v="53" actId="478"/>
          <ac:spMkLst>
            <pc:docMk/>
            <pc:sldMk cId="3032827026" sldId="289"/>
            <ac:spMk id="5" creationId="{5261C79E-15C2-5F75-C375-B7C7889A38EA}"/>
          </ac:spMkLst>
        </pc:spChg>
        <pc:spChg chg="del">
          <ac:chgData name="Neemias Informatica Lima" userId="b77af7bd85500281" providerId="LiveId" clId="{F4AB2238-DDB0-4FFD-94DF-AB51FB9D311E}" dt="2023-07-26T17:45:21.356" v="53" actId="478"/>
          <ac:spMkLst>
            <pc:docMk/>
            <pc:sldMk cId="3032827026" sldId="289"/>
            <ac:spMk id="6" creationId="{DA4E34B3-D1D8-0E8D-8360-38F781A459F3}"/>
          </ac:spMkLst>
        </pc:spChg>
        <pc:spChg chg="mod">
          <ac:chgData name="Neemias Informatica Lima" userId="b77af7bd85500281" providerId="LiveId" clId="{F4AB2238-DDB0-4FFD-94DF-AB51FB9D311E}" dt="2023-07-26T17:57:40.866" v="18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4AB2238-DDB0-4FFD-94DF-AB51FB9D311E}" dt="2023-07-26T17:56:13.568" v="12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5:21.686" v="54"/>
          <ac:picMkLst>
            <pc:docMk/>
            <pc:sldMk cId="3032827026" sldId="289"/>
            <ac:picMk id="4" creationId="{007FECD2-2FAC-BC85-EC22-1FEC44EE5D2C}"/>
          </ac:picMkLst>
        </pc:picChg>
        <pc:picChg chg="del">
          <ac:chgData name="Neemias Informatica Lima" userId="b77af7bd85500281" providerId="LiveId" clId="{F4AB2238-DDB0-4FFD-94DF-AB51FB9D311E}" dt="2023-07-26T17:45:21.356" v="53" actId="478"/>
          <ac:picMkLst>
            <pc:docMk/>
            <pc:sldMk cId="3032827026" sldId="289"/>
            <ac:picMk id="7" creationId="{483E0E3C-63CE-9138-A01C-1EDC34E7F42E}"/>
          </ac:picMkLst>
        </pc:picChg>
      </pc:sldChg>
      <pc:sldChg chg="addSp delSp modSp mod">
        <pc:chgData name="Neemias Informatica Lima" userId="b77af7bd85500281" providerId="LiveId" clId="{F4AB2238-DDB0-4FFD-94DF-AB51FB9D311E}" dt="2023-07-26T17:59:42.447" v="211"/>
        <pc:sldMkLst>
          <pc:docMk/>
          <pc:sldMk cId="3772032319" sldId="290"/>
        </pc:sldMkLst>
        <pc:spChg chg="add mod">
          <ac:chgData name="Neemias Informatica Lima" userId="b77af7bd85500281" providerId="LiveId" clId="{F4AB2238-DDB0-4FFD-94DF-AB51FB9D311E}" dt="2023-07-26T17:46:05.297" v="58"/>
          <ac:spMkLst>
            <pc:docMk/>
            <pc:sldMk cId="3772032319" sldId="290"/>
            <ac:spMk id="2" creationId="{52096D52-FE5A-BA15-A299-369B40D667A3}"/>
          </ac:spMkLst>
        </pc:spChg>
        <pc:spChg chg="add mod">
          <ac:chgData name="Neemias Informatica Lima" userId="b77af7bd85500281" providerId="LiveId" clId="{F4AB2238-DDB0-4FFD-94DF-AB51FB9D311E}" dt="2023-07-26T17:46:05.297" v="58"/>
          <ac:spMkLst>
            <pc:docMk/>
            <pc:sldMk cId="3772032319" sldId="290"/>
            <ac:spMk id="3" creationId="{CE540B53-3DB6-9175-0D27-7BF8EEFCD092}"/>
          </ac:spMkLst>
        </pc:spChg>
        <pc:spChg chg="del">
          <ac:chgData name="Neemias Informatica Lima" userId="b77af7bd85500281" providerId="LiveId" clId="{F4AB2238-DDB0-4FFD-94DF-AB51FB9D311E}" dt="2023-07-26T17:46:04.968" v="57" actId="478"/>
          <ac:spMkLst>
            <pc:docMk/>
            <pc:sldMk cId="3772032319" sldId="290"/>
            <ac:spMk id="5" creationId="{A0A33FB6-329C-7632-2B30-C7A0633BEC96}"/>
          </ac:spMkLst>
        </pc:spChg>
        <pc:spChg chg="del">
          <ac:chgData name="Neemias Informatica Lima" userId="b77af7bd85500281" providerId="LiveId" clId="{F4AB2238-DDB0-4FFD-94DF-AB51FB9D311E}" dt="2023-07-26T17:46:04.968" v="57" actId="478"/>
          <ac:spMkLst>
            <pc:docMk/>
            <pc:sldMk cId="3772032319" sldId="290"/>
            <ac:spMk id="6" creationId="{F2C45AFB-432F-22AE-9ECF-ADC3B32EFB13}"/>
          </ac:spMkLst>
        </pc:spChg>
        <pc:spChg chg="mod">
          <ac:chgData name="Neemias Informatica Lima" userId="b77af7bd85500281" providerId="LiveId" clId="{F4AB2238-DDB0-4FFD-94DF-AB51FB9D311E}" dt="2023-07-26T17:59:42.447" v="211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4AB2238-DDB0-4FFD-94DF-AB51FB9D311E}" dt="2023-07-26T17:58:06.879" v="19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6:05.297" v="58"/>
          <ac:picMkLst>
            <pc:docMk/>
            <pc:sldMk cId="3772032319" sldId="290"/>
            <ac:picMk id="4" creationId="{6A8EC0C1-39B6-DD4D-568C-352FF8616EFF}"/>
          </ac:picMkLst>
        </pc:picChg>
        <pc:picChg chg="del">
          <ac:chgData name="Neemias Informatica Lima" userId="b77af7bd85500281" providerId="LiveId" clId="{F4AB2238-DDB0-4FFD-94DF-AB51FB9D311E}" dt="2023-07-26T17:46:04.968" v="57" actId="478"/>
          <ac:picMkLst>
            <pc:docMk/>
            <pc:sldMk cId="3772032319" sldId="290"/>
            <ac:picMk id="7" creationId="{8E075B9D-7067-A8F1-DD2C-515A59057E8D}"/>
          </ac:picMkLst>
        </pc:picChg>
      </pc:sldChg>
      <pc:sldChg chg="addSp delSp modSp mod">
        <pc:chgData name="Neemias Informatica Lima" userId="b77af7bd85500281" providerId="LiveId" clId="{F4AB2238-DDB0-4FFD-94DF-AB51FB9D311E}" dt="2023-07-26T18:01:14.639" v="266" actId="6549"/>
        <pc:sldMkLst>
          <pc:docMk/>
          <pc:sldMk cId="1768216317" sldId="291"/>
        </pc:sldMkLst>
        <pc:spChg chg="add mod">
          <ac:chgData name="Neemias Informatica Lima" userId="b77af7bd85500281" providerId="LiveId" clId="{F4AB2238-DDB0-4FFD-94DF-AB51FB9D311E}" dt="2023-07-26T17:52:44.432" v="62"/>
          <ac:spMkLst>
            <pc:docMk/>
            <pc:sldMk cId="1768216317" sldId="291"/>
            <ac:spMk id="2" creationId="{2C1E28B1-3732-8135-56C5-E4891AC050F5}"/>
          </ac:spMkLst>
        </pc:spChg>
        <pc:spChg chg="add mod">
          <ac:chgData name="Neemias Informatica Lima" userId="b77af7bd85500281" providerId="LiveId" clId="{F4AB2238-DDB0-4FFD-94DF-AB51FB9D311E}" dt="2023-07-26T17:52:44.432" v="62"/>
          <ac:spMkLst>
            <pc:docMk/>
            <pc:sldMk cId="1768216317" sldId="291"/>
            <ac:spMk id="3" creationId="{B8E24841-E111-ABCF-C582-C17A20E87252}"/>
          </ac:spMkLst>
        </pc:spChg>
        <pc:spChg chg="del">
          <ac:chgData name="Neemias Informatica Lima" userId="b77af7bd85500281" providerId="LiveId" clId="{F4AB2238-DDB0-4FFD-94DF-AB51FB9D311E}" dt="2023-07-26T17:52:44.090" v="61" actId="478"/>
          <ac:spMkLst>
            <pc:docMk/>
            <pc:sldMk cId="1768216317" sldId="291"/>
            <ac:spMk id="5" creationId="{F22479E3-CE25-C54B-6B52-C3CA71BEFD6B}"/>
          </ac:spMkLst>
        </pc:spChg>
        <pc:spChg chg="del">
          <ac:chgData name="Neemias Informatica Lima" userId="b77af7bd85500281" providerId="LiveId" clId="{F4AB2238-DDB0-4FFD-94DF-AB51FB9D311E}" dt="2023-07-26T17:52:44.090" v="61" actId="478"/>
          <ac:spMkLst>
            <pc:docMk/>
            <pc:sldMk cId="1768216317" sldId="291"/>
            <ac:spMk id="6" creationId="{77750F1F-96B7-EF35-BE10-0224D385B1AE}"/>
          </ac:spMkLst>
        </pc:spChg>
        <pc:spChg chg="mod">
          <ac:chgData name="Neemias Informatica Lima" userId="b77af7bd85500281" providerId="LiveId" clId="{F4AB2238-DDB0-4FFD-94DF-AB51FB9D311E}" dt="2023-07-26T18:01:14.639" v="26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4AB2238-DDB0-4FFD-94DF-AB51FB9D311E}" dt="2023-07-26T18:00:00.285" v="219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52:44.432" v="62"/>
          <ac:picMkLst>
            <pc:docMk/>
            <pc:sldMk cId="1768216317" sldId="291"/>
            <ac:picMk id="4" creationId="{B92A8D7B-0F42-EE72-8EE5-F8F1E660A012}"/>
          </ac:picMkLst>
        </pc:picChg>
        <pc:picChg chg="del">
          <ac:chgData name="Neemias Informatica Lima" userId="b77af7bd85500281" providerId="LiveId" clId="{F4AB2238-DDB0-4FFD-94DF-AB51FB9D311E}" dt="2023-07-26T17:52:44.090" v="61" actId="478"/>
          <ac:picMkLst>
            <pc:docMk/>
            <pc:sldMk cId="1768216317" sldId="291"/>
            <ac:picMk id="7" creationId="{83F2E7C0-D8A1-45CC-2D1F-20B7B3996BBD}"/>
          </ac:picMkLst>
        </pc:picChg>
      </pc:sldChg>
      <pc:sldChg chg="addSp delSp modSp mod">
        <pc:chgData name="Neemias Informatica Lima" userId="b77af7bd85500281" providerId="LiveId" clId="{F4AB2238-DDB0-4FFD-94DF-AB51FB9D311E}" dt="2023-07-26T18:03:28.546" v="315" actId="6549"/>
        <pc:sldMkLst>
          <pc:docMk/>
          <pc:sldMk cId="3757265641" sldId="292"/>
        </pc:sldMkLst>
        <pc:spChg chg="add mod">
          <ac:chgData name="Neemias Informatica Lima" userId="b77af7bd85500281" providerId="LiveId" clId="{F4AB2238-DDB0-4FFD-94DF-AB51FB9D311E}" dt="2023-07-26T17:52:57.247" v="66"/>
          <ac:spMkLst>
            <pc:docMk/>
            <pc:sldMk cId="3757265641" sldId="292"/>
            <ac:spMk id="2" creationId="{9994B5C3-446C-7FEF-A1D0-6F2AEBB79A5F}"/>
          </ac:spMkLst>
        </pc:spChg>
        <pc:spChg chg="add mod">
          <ac:chgData name="Neemias Informatica Lima" userId="b77af7bd85500281" providerId="LiveId" clId="{F4AB2238-DDB0-4FFD-94DF-AB51FB9D311E}" dt="2023-07-26T17:52:57.247" v="66"/>
          <ac:spMkLst>
            <pc:docMk/>
            <pc:sldMk cId="3757265641" sldId="292"/>
            <ac:spMk id="3" creationId="{5313157C-2966-5275-601D-5B36B6A626C5}"/>
          </ac:spMkLst>
        </pc:spChg>
        <pc:spChg chg="del">
          <ac:chgData name="Neemias Informatica Lima" userId="b77af7bd85500281" providerId="LiveId" clId="{F4AB2238-DDB0-4FFD-94DF-AB51FB9D311E}" dt="2023-07-26T17:52:56.818" v="65" actId="478"/>
          <ac:spMkLst>
            <pc:docMk/>
            <pc:sldMk cId="3757265641" sldId="292"/>
            <ac:spMk id="5" creationId="{6F9FF058-E979-DDD1-47AF-7160FB6670B1}"/>
          </ac:spMkLst>
        </pc:spChg>
        <pc:spChg chg="del">
          <ac:chgData name="Neemias Informatica Lima" userId="b77af7bd85500281" providerId="LiveId" clId="{F4AB2238-DDB0-4FFD-94DF-AB51FB9D311E}" dt="2023-07-26T17:52:56.818" v="65" actId="478"/>
          <ac:spMkLst>
            <pc:docMk/>
            <pc:sldMk cId="3757265641" sldId="292"/>
            <ac:spMk id="6" creationId="{12FB2A76-82AF-B7BB-8D53-F142EC8D81A2}"/>
          </ac:spMkLst>
        </pc:spChg>
        <pc:spChg chg="mod">
          <ac:chgData name="Neemias Informatica Lima" userId="b77af7bd85500281" providerId="LiveId" clId="{F4AB2238-DDB0-4FFD-94DF-AB51FB9D311E}" dt="2023-07-26T18:03:28.546" v="315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4AB2238-DDB0-4FFD-94DF-AB51FB9D311E}" dt="2023-07-26T18:01:37.356" v="27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52:57.247" v="66"/>
          <ac:picMkLst>
            <pc:docMk/>
            <pc:sldMk cId="3757265641" sldId="292"/>
            <ac:picMk id="4" creationId="{18101A27-5215-1AD7-23D3-2AC39E1D33E4}"/>
          </ac:picMkLst>
        </pc:picChg>
        <pc:picChg chg="del">
          <ac:chgData name="Neemias Informatica Lima" userId="b77af7bd85500281" providerId="LiveId" clId="{F4AB2238-DDB0-4FFD-94DF-AB51FB9D311E}" dt="2023-07-26T17:52:56.818" v="65" actId="478"/>
          <ac:picMkLst>
            <pc:docMk/>
            <pc:sldMk cId="3757265641" sldId="292"/>
            <ac:picMk id="7" creationId="{46E1C0F7-2DD9-A110-568C-1AA51E479361}"/>
          </ac:picMkLst>
        </pc:picChg>
      </pc:sldChg>
      <pc:sldChg chg="addSp delSp modSp mod">
        <pc:chgData name="Neemias Informatica Lima" userId="b77af7bd85500281" providerId="LiveId" clId="{F4AB2238-DDB0-4FFD-94DF-AB51FB9D311E}" dt="2023-07-26T18:03:49.435" v="320"/>
        <pc:sldMkLst>
          <pc:docMk/>
          <pc:sldMk cId="3114938747" sldId="293"/>
        </pc:sldMkLst>
        <pc:spChg chg="add mod">
          <ac:chgData name="Neemias Informatica Lima" userId="b77af7bd85500281" providerId="LiveId" clId="{F4AB2238-DDB0-4FFD-94DF-AB51FB9D311E}" dt="2023-07-26T17:53:05.807" v="68"/>
          <ac:spMkLst>
            <pc:docMk/>
            <pc:sldMk cId="3114938747" sldId="293"/>
            <ac:spMk id="2" creationId="{A01FF848-484B-428C-ED25-99D731123C8A}"/>
          </ac:spMkLst>
        </pc:spChg>
        <pc:spChg chg="add mod">
          <ac:chgData name="Neemias Informatica Lima" userId="b77af7bd85500281" providerId="LiveId" clId="{F4AB2238-DDB0-4FFD-94DF-AB51FB9D311E}" dt="2023-07-26T17:53:05.807" v="68"/>
          <ac:spMkLst>
            <pc:docMk/>
            <pc:sldMk cId="3114938747" sldId="293"/>
            <ac:spMk id="3" creationId="{1E5AD6DA-D2E5-241A-30E7-31E2FDD54B3D}"/>
          </ac:spMkLst>
        </pc:spChg>
        <pc:spChg chg="del">
          <ac:chgData name="Neemias Informatica Lima" userId="b77af7bd85500281" providerId="LiveId" clId="{F4AB2238-DDB0-4FFD-94DF-AB51FB9D311E}" dt="2023-07-26T17:53:05.470" v="67" actId="478"/>
          <ac:spMkLst>
            <pc:docMk/>
            <pc:sldMk cId="3114938747" sldId="293"/>
            <ac:spMk id="5" creationId="{7DD4C4FB-2A7D-395D-836D-293DC40A987D}"/>
          </ac:spMkLst>
        </pc:spChg>
        <pc:spChg chg="del">
          <ac:chgData name="Neemias Informatica Lima" userId="b77af7bd85500281" providerId="LiveId" clId="{F4AB2238-DDB0-4FFD-94DF-AB51FB9D311E}" dt="2023-07-26T17:53:05.470" v="67" actId="478"/>
          <ac:spMkLst>
            <pc:docMk/>
            <pc:sldMk cId="3114938747" sldId="293"/>
            <ac:spMk id="6" creationId="{FDED5079-90E2-F40B-C762-E46C20B157AA}"/>
          </ac:spMkLst>
        </pc:spChg>
        <pc:spChg chg="mod">
          <ac:chgData name="Neemias Informatica Lima" userId="b77af7bd85500281" providerId="LiveId" clId="{F4AB2238-DDB0-4FFD-94DF-AB51FB9D311E}" dt="2023-07-26T18:03:49.435" v="32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F4AB2238-DDB0-4FFD-94DF-AB51FB9D311E}" dt="2023-07-26T17:53:05.807" v="68"/>
          <ac:picMkLst>
            <pc:docMk/>
            <pc:sldMk cId="3114938747" sldId="293"/>
            <ac:picMk id="4" creationId="{CB7E3565-B6B4-F4B6-6C34-6F248480E373}"/>
          </ac:picMkLst>
        </pc:picChg>
        <pc:picChg chg="del">
          <ac:chgData name="Neemias Informatica Lima" userId="b77af7bd85500281" providerId="LiveId" clId="{F4AB2238-DDB0-4FFD-94DF-AB51FB9D311E}" dt="2023-07-26T17:53:05.470" v="67" actId="478"/>
          <ac:picMkLst>
            <pc:docMk/>
            <pc:sldMk cId="3114938747" sldId="293"/>
            <ac:picMk id="7" creationId="{057E3C6B-3476-45F1-B423-D014A13FE200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016094A8-932D-4BF8-9589-AF4238DE768E}"/>
    <pc:docChg chg="undo redo custSel modSld">
      <pc:chgData name="Neemias Informatica Lima" userId="b77af7bd85500281" providerId="LiveId" clId="{016094A8-932D-4BF8-9589-AF4238DE768E}" dt="2023-07-26T16:17:41.601" v="443" actId="6549"/>
      <pc:docMkLst>
        <pc:docMk/>
      </pc:docMkLst>
      <pc:sldChg chg="addSp delSp modSp mod">
        <pc:chgData name="Neemias Informatica Lima" userId="b77af7bd85500281" providerId="LiveId" clId="{016094A8-932D-4BF8-9589-AF4238DE768E}" dt="2023-07-26T15:55:53.932" v="31" actId="14100"/>
        <pc:sldMkLst>
          <pc:docMk/>
          <pc:sldMk cId="2232331225" sldId="280"/>
        </pc:sldMkLst>
        <pc:spChg chg="mod">
          <ac:chgData name="Neemias Informatica Lima" userId="b77af7bd85500281" providerId="LiveId" clId="{016094A8-932D-4BF8-9589-AF4238DE768E}" dt="2023-07-26T15:53:56.002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10.057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31.546" v="1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04.086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50.470" v="21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5:55:53.932" v="31" actId="14100"/>
          <ac:picMkLst>
            <pc:docMk/>
            <pc:sldMk cId="2232331225" sldId="280"/>
            <ac:picMk id="3" creationId="{E00D0E42-8B9F-DE00-C4BC-3718F2B63673}"/>
          </ac:picMkLst>
        </pc:picChg>
        <pc:picChg chg="del">
          <ac:chgData name="Neemias Informatica Lima" userId="b77af7bd85500281" providerId="LiveId" clId="{016094A8-932D-4BF8-9589-AF4238DE768E}" dt="2023-07-26T15:54:00.631" v="3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016094A8-932D-4BF8-9589-AF4238DE768E}" dt="2023-07-26T16:05:23.401" v="74" actId="20577"/>
        <pc:sldMkLst>
          <pc:docMk/>
          <pc:sldMk cId="2103443556" sldId="281"/>
        </pc:sldMkLst>
        <pc:spChg chg="mod">
          <ac:chgData name="Neemias Informatica Lima" userId="b77af7bd85500281" providerId="LiveId" clId="{016094A8-932D-4BF8-9589-AF4238DE768E}" dt="2023-07-26T16:05:23.401" v="7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2:37.369" v="4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2:03.623" v="3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2:27.124" v="41" actId="14100"/>
          <ac:picMkLst>
            <pc:docMk/>
            <pc:sldMk cId="2103443556" sldId="281"/>
            <ac:picMk id="2" creationId="{E00D0E42-8B9F-DE00-C4BC-3718F2B63673}"/>
          </ac:picMkLst>
        </pc:picChg>
        <pc:picChg chg="del">
          <ac:chgData name="Neemias Informatica Lima" userId="b77af7bd85500281" providerId="LiveId" clId="{016094A8-932D-4BF8-9589-AF4238DE768E}" dt="2023-07-26T16:02:11.100" v="35" actId="478"/>
          <ac:picMkLst>
            <pc:docMk/>
            <pc:sldMk cId="2103443556" sldId="281"/>
            <ac:picMk id="4" creationId="{0401683E-6619-33FD-E0CA-0A94716BB2D0}"/>
          </ac:picMkLst>
        </pc:picChg>
      </pc:sldChg>
      <pc:sldChg chg="addSp delSp modSp mod">
        <pc:chgData name="Neemias Informatica Lima" userId="b77af7bd85500281" providerId="LiveId" clId="{016094A8-932D-4BF8-9589-AF4238DE768E}" dt="2023-07-26T16:07:24.656" v="132" actId="6549"/>
        <pc:sldMkLst>
          <pc:docMk/>
          <pc:sldMk cId="3683219421" sldId="282"/>
        </pc:sldMkLst>
        <pc:spChg chg="add mod">
          <ac:chgData name="Neemias Informatica Lima" userId="b77af7bd85500281" providerId="LiveId" clId="{016094A8-932D-4BF8-9589-AF4238DE768E}" dt="2023-07-26T16:02:57.639" v="46"/>
          <ac:spMkLst>
            <pc:docMk/>
            <pc:sldMk cId="3683219421" sldId="282"/>
            <ac:spMk id="2" creationId="{A90904FE-64F9-B872-4CDB-ED4D4BD652EE}"/>
          </ac:spMkLst>
        </pc:spChg>
        <pc:spChg chg="add mod">
          <ac:chgData name="Neemias Informatica Lima" userId="b77af7bd85500281" providerId="LiveId" clId="{016094A8-932D-4BF8-9589-AF4238DE768E}" dt="2023-07-26T16:02:57.639" v="46"/>
          <ac:spMkLst>
            <pc:docMk/>
            <pc:sldMk cId="3683219421" sldId="282"/>
            <ac:spMk id="4" creationId="{8542AA9C-1131-5803-BCEA-23110E7F780F}"/>
          </ac:spMkLst>
        </pc:spChg>
        <pc:spChg chg="del">
          <ac:chgData name="Neemias Informatica Lima" userId="b77af7bd85500281" providerId="LiveId" clId="{016094A8-932D-4BF8-9589-AF4238DE768E}" dt="2023-07-26T16:02:57.196" v="45" actId="478"/>
          <ac:spMkLst>
            <pc:docMk/>
            <pc:sldMk cId="3683219421" sldId="282"/>
            <ac:spMk id="7" creationId="{819A9ECA-D30A-D6C9-81C6-EA9DE94C92E9}"/>
          </ac:spMkLst>
        </pc:spChg>
        <pc:spChg chg="del">
          <ac:chgData name="Neemias Informatica Lima" userId="b77af7bd85500281" providerId="LiveId" clId="{016094A8-932D-4BF8-9589-AF4238DE768E}" dt="2023-07-26T16:02:57.196" v="45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016094A8-932D-4BF8-9589-AF4238DE768E}" dt="2023-07-26T16:07:24.656" v="13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5:42.612" v="8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2:57.639" v="46"/>
          <ac:picMkLst>
            <pc:docMk/>
            <pc:sldMk cId="3683219421" sldId="282"/>
            <ac:picMk id="5" creationId="{3F7F33FA-5B05-CF39-D9F1-41B227523931}"/>
          </ac:picMkLst>
        </pc:picChg>
        <pc:picChg chg="del">
          <ac:chgData name="Neemias Informatica Lima" userId="b77af7bd85500281" providerId="LiveId" clId="{016094A8-932D-4BF8-9589-AF4238DE768E}" dt="2023-07-26T16:02:57.196" v="45" actId="478"/>
          <ac:picMkLst>
            <pc:docMk/>
            <pc:sldMk cId="3683219421" sldId="282"/>
            <ac:picMk id="9" creationId="{E4E7D18B-2663-8020-BA36-B88543827227}"/>
          </ac:picMkLst>
        </pc:picChg>
      </pc:sldChg>
      <pc:sldChg chg="addSp delSp modSp mod">
        <pc:chgData name="Neemias Informatica Lima" userId="b77af7bd85500281" providerId="LiveId" clId="{016094A8-932D-4BF8-9589-AF4238DE768E}" dt="2023-07-26T16:09:49.163" v="216" actId="20577"/>
        <pc:sldMkLst>
          <pc:docMk/>
          <pc:sldMk cId="3902406419" sldId="283"/>
        </pc:sldMkLst>
        <pc:spChg chg="add mod">
          <ac:chgData name="Neemias Informatica Lima" userId="b77af7bd85500281" providerId="LiveId" clId="{016094A8-932D-4BF8-9589-AF4238DE768E}" dt="2023-07-26T16:03:58.240" v="48"/>
          <ac:spMkLst>
            <pc:docMk/>
            <pc:sldMk cId="3902406419" sldId="283"/>
            <ac:spMk id="2" creationId="{9000F719-5A01-C1F1-8A31-75A016E720FC}"/>
          </ac:spMkLst>
        </pc:spChg>
        <pc:spChg chg="add mod">
          <ac:chgData name="Neemias Informatica Lima" userId="b77af7bd85500281" providerId="LiveId" clId="{016094A8-932D-4BF8-9589-AF4238DE768E}" dt="2023-07-26T16:03:58.240" v="48"/>
          <ac:spMkLst>
            <pc:docMk/>
            <pc:sldMk cId="3902406419" sldId="283"/>
            <ac:spMk id="3" creationId="{BFE1BFEA-44C3-8535-3902-97D5C49361EE}"/>
          </ac:spMkLst>
        </pc:spChg>
        <pc:spChg chg="del">
          <ac:chgData name="Neemias Informatica Lima" userId="b77af7bd85500281" providerId="LiveId" clId="{016094A8-932D-4BF8-9589-AF4238DE768E}" dt="2023-07-26T16:03:57.932" v="47" actId="478"/>
          <ac:spMkLst>
            <pc:docMk/>
            <pc:sldMk cId="3902406419" sldId="283"/>
            <ac:spMk id="6" creationId="{FABDE56D-3F03-0165-FE61-AF4DC3BC7A2F}"/>
          </ac:spMkLst>
        </pc:spChg>
        <pc:spChg chg="del">
          <ac:chgData name="Neemias Informatica Lima" userId="b77af7bd85500281" providerId="LiveId" clId="{016094A8-932D-4BF8-9589-AF4238DE768E}" dt="2023-07-26T16:03:57.932" v="47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016094A8-932D-4BF8-9589-AF4238DE768E}" dt="2023-07-26T16:07:37.599" v="13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9:49.163" v="21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16094A8-932D-4BF8-9589-AF4238DE768E}" dt="2023-07-26T16:03:58.240" v="48"/>
          <ac:picMkLst>
            <pc:docMk/>
            <pc:sldMk cId="3902406419" sldId="283"/>
            <ac:picMk id="4" creationId="{71CBA3A8-3D9E-3A41-BF7F-61A19DE8EBAE}"/>
          </ac:picMkLst>
        </pc:picChg>
        <pc:picChg chg="del">
          <ac:chgData name="Neemias Informatica Lima" userId="b77af7bd85500281" providerId="LiveId" clId="{016094A8-932D-4BF8-9589-AF4238DE768E}" dt="2023-07-26T16:03:57.932" v="47" actId="478"/>
          <ac:picMkLst>
            <pc:docMk/>
            <pc:sldMk cId="3902406419" sldId="283"/>
            <ac:picMk id="8" creationId="{5ED0E2B3-CD61-4068-16B9-2A663EE7B7D9}"/>
          </ac:picMkLst>
        </pc:picChg>
      </pc:sldChg>
      <pc:sldChg chg="addSp delSp modSp mod">
        <pc:chgData name="Neemias Informatica Lima" userId="b77af7bd85500281" providerId="LiveId" clId="{016094A8-932D-4BF8-9589-AF4238DE768E}" dt="2023-07-26T16:11:50.796" v="278" actId="20577"/>
        <pc:sldMkLst>
          <pc:docMk/>
          <pc:sldMk cId="2424059023" sldId="284"/>
        </pc:sldMkLst>
        <pc:spChg chg="add mod">
          <ac:chgData name="Neemias Informatica Lima" userId="b77af7bd85500281" providerId="LiveId" clId="{016094A8-932D-4BF8-9589-AF4238DE768E}" dt="2023-07-26T16:04:07.776" v="52"/>
          <ac:spMkLst>
            <pc:docMk/>
            <pc:sldMk cId="2424059023" sldId="284"/>
            <ac:spMk id="2" creationId="{A09EB40D-E5D9-8587-4DC2-51DA5713F043}"/>
          </ac:spMkLst>
        </pc:spChg>
        <pc:spChg chg="add mod">
          <ac:chgData name="Neemias Informatica Lima" userId="b77af7bd85500281" providerId="LiveId" clId="{016094A8-932D-4BF8-9589-AF4238DE768E}" dt="2023-07-26T16:04:07.776" v="52"/>
          <ac:spMkLst>
            <pc:docMk/>
            <pc:sldMk cId="2424059023" sldId="284"/>
            <ac:spMk id="3" creationId="{B91444C1-9307-220B-A3B7-93E8F9D20071}"/>
          </ac:spMkLst>
        </pc:spChg>
        <pc:spChg chg="del">
          <ac:chgData name="Neemias Informatica Lima" userId="b77af7bd85500281" providerId="LiveId" clId="{016094A8-932D-4BF8-9589-AF4238DE768E}" dt="2023-07-26T16:04:07.480" v="51" actId="478"/>
          <ac:spMkLst>
            <pc:docMk/>
            <pc:sldMk cId="2424059023" sldId="284"/>
            <ac:spMk id="6" creationId="{66AE90E3-AC57-DD86-AC9B-E74D0C2B036E}"/>
          </ac:spMkLst>
        </pc:spChg>
        <pc:spChg chg="del">
          <ac:chgData name="Neemias Informatica Lima" userId="b77af7bd85500281" providerId="LiveId" clId="{016094A8-932D-4BF8-9589-AF4238DE768E}" dt="2023-07-26T16:04:07.480" v="51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016094A8-932D-4BF8-9589-AF4238DE768E}" dt="2023-07-26T16:11:12.408" v="26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11:50.796" v="278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16094A8-932D-4BF8-9589-AF4238DE768E}" dt="2023-07-26T16:04:07.776" v="52"/>
          <ac:picMkLst>
            <pc:docMk/>
            <pc:sldMk cId="2424059023" sldId="284"/>
            <ac:picMk id="4" creationId="{0B196D9E-6304-0A06-18AF-4E0719A9E1D0}"/>
          </ac:picMkLst>
        </pc:picChg>
        <pc:picChg chg="del">
          <ac:chgData name="Neemias Informatica Lima" userId="b77af7bd85500281" providerId="LiveId" clId="{016094A8-932D-4BF8-9589-AF4238DE768E}" dt="2023-07-26T16:04:07.480" v="51" actId="478"/>
          <ac:picMkLst>
            <pc:docMk/>
            <pc:sldMk cId="2424059023" sldId="284"/>
            <ac:picMk id="8" creationId="{46375442-6DC0-7CDE-49C5-8B0C451DE421}"/>
          </ac:picMkLst>
        </pc:picChg>
      </pc:sldChg>
      <pc:sldChg chg="addSp delSp modSp mod">
        <pc:chgData name="Neemias Informatica Lima" userId="b77af7bd85500281" providerId="LiveId" clId="{016094A8-932D-4BF8-9589-AF4238DE768E}" dt="2023-07-26T16:13:38.475" v="334" actId="6549"/>
        <pc:sldMkLst>
          <pc:docMk/>
          <pc:sldMk cId="2241968852" sldId="285"/>
        </pc:sldMkLst>
        <pc:spChg chg="add mod">
          <ac:chgData name="Neemias Informatica Lima" userId="b77af7bd85500281" providerId="LiveId" clId="{016094A8-932D-4BF8-9589-AF4238DE768E}" dt="2023-07-26T16:04:17.187" v="56"/>
          <ac:spMkLst>
            <pc:docMk/>
            <pc:sldMk cId="2241968852" sldId="285"/>
            <ac:spMk id="2" creationId="{88E970B0-ED68-8B2C-C104-98EDE2807692}"/>
          </ac:spMkLst>
        </pc:spChg>
        <pc:spChg chg="add mod">
          <ac:chgData name="Neemias Informatica Lima" userId="b77af7bd85500281" providerId="LiveId" clId="{016094A8-932D-4BF8-9589-AF4238DE768E}" dt="2023-07-26T16:04:17.187" v="56"/>
          <ac:spMkLst>
            <pc:docMk/>
            <pc:sldMk cId="2241968852" sldId="285"/>
            <ac:spMk id="3" creationId="{6E0A5BD3-105F-825F-EF1B-72B36E9CCC07}"/>
          </ac:spMkLst>
        </pc:spChg>
        <pc:spChg chg="del">
          <ac:chgData name="Neemias Informatica Lima" userId="b77af7bd85500281" providerId="LiveId" clId="{016094A8-932D-4BF8-9589-AF4238DE768E}" dt="2023-07-26T16:04:16.876" v="55" actId="478"/>
          <ac:spMkLst>
            <pc:docMk/>
            <pc:sldMk cId="2241968852" sldId="285"/>
            <ac:spMk id="6" creationId="{5E8CB69D-73BB-0BDB-51A4-F4EE1B6D1C04}"/>
          </ac:spMkLst>
        </pc:spChg>
        <pc:spChg chg="del">
          <ac:chgData name="Neemias Informatica Lima" userId="b77af7bd85500281" providerId="LiveId" clId="{016094A8-932D-4BF8-9589-AF4238DE768E}" dt="2023-07-26T16:04:16.876" v="55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016094A8-932D-4BF8-9589-AF4238DE768E}" dt="2023-07-26T16:12:48.907" v="31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13:38.475" v="334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16094A8-932D-4BF8-9589-AF4238DE768E}" dt="2023-07-26T16:04:17.187" v="56"/>
          <ac:picMkLst>
            <pc:docMk/>
            <pc:sldMk cId="2241968852" sldId="285"/>
            <ac:picMk id="4" creationId="{42107291-FE26-4497-4ED0-094813ED78FD}"/>
          </ac:picMkLst>
        </pc:picChg>
        <pc:picChg chg="del">
          <ac:chgData name="Neemias Informatica Lima" userId="b77af7bd85500281" providerId="LiveId" clId="{016094A8-932D-4BF8-9589-AF4238DE768E}" dt="2023-07-26T16:04:16.876" v="55" actId="478"/>
          <ac:picMkLst>
            <pc:docMk/>
            <pc:sldMk cId="2241968852" sldId="285"/>
            <ac:picMk id="8" creationId="{7E4811F5-9FDC-8318-34E6-BDE5CC260426}"/>
          </ac:picMkLst>
        </pc:picChg>
      </pc:sldChg>
      <pc:sldChg chg="addSp delSp modSp mod">
        <pc:chgData name="Neemias Informatica Lima" userId="b77af7bd85500281" providerId="LiveId" clId="{016094A8-932D-4BF8-9589-AF4238DE768E}" dt="2023-07-26T16:15:40.458" v="383" actId="6549"/>
        <pc:sldMkLst>
          <pc:docMk/>
          <pc:sldMk cId="1959249856" sldId="286"/>
        </pc:sldMkLst>
        <pc:spChg chg="add mod">
          <ac:chgData name="Neemias Informatica Lima" userId="b77af7bd85500281" providerId="LiveId" clId="{016094A8-932D-4BF8-9589-AF4238DE768E}" dt="2023-07-26T16:04:31.903" v="60"/>
          <ac:spMkLst>
            <pc:docMk/>
            <pc:sldMk cId="1959249856" sldId="286"/>
            <ac:spMk id="2" creationId="{0A402F21-6E5C-4BEF-FA0E-5EF7D4C042ED}"/>
          </ac:spMkLst>
        </pc:spChg>
        <pc:spChg chg="add mod">
          <ac:chgData name="Neemias Informatica Lima" userId="b77af7bd85500281" providerId="LiveId" clId="{016094A8-932D-4BF8-9589-AF4238DE768E}" dt="2023-07-26T16:04:31.903" v="60"/>
          <ac:spMkLst>
            <pc:docMk/>
            <pc:sldMk cId="1959249856" sldId="286"/>
            <ac:spMk id="3" creationId="{E0F018E2-EC4F-FE1C-834A-F755E5450A5B}"/>
          </ac:spMkLst>
        </pc:spChg>
        <pc:spChg chg="del">
          <ac:chgData name="Neemias Informatica Lima" userId="b77af7bd85500281" providerId="LiveId" clId="{016094A8-932D-4BF8-9589-AF4238DE768E}" dt="2023-07-26T16:04:31.575" v="59" actId="478"/>
          <ac:spMkLst>
            <pc:docMk/>
            <pc:sldMk cId="1959249856" sldId="286"/>
            <ac:spMk id="6" creationId="{6D14C760-7EAB-140C-C5D6-A56918D05283}"/>
          </ac:spMkLst>
        </pc:spChg>
        <pc:spChg chg="del">
          <ac:chgData name="Neemias Informatica Lima" userId="b77af7bd85500281" providerId="LiveId" clId="{016094A8-932D-4BF8-9589-AF4238DE768E}" dt="2023-07-26T16:04:31.575" v="59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016094A8-932D-4BF8-9589-AF4238DE768E}" dt="2023-07-26T16:14:51.355" v="36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15:40.458" v="38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16094A8-932D-4BF8-9589-AF4238DE768E}" dt="2023-07-26T16:04:31.903" v="60"/>
          <ac:picMkLst>
            <pc:docMk/>
            <pc:sldMk cId="1959249856" sldId="286"/>
            <ac:picMk id="4" creationId="{0AED80C8-C641-7FBC-D944-934D1567DADE}"/>
          </ac:picMkLst>
        </pc:picChg>
        <pc:picChg chg="del">
          <ac:chgData name="Neemias Informatica Lima" userId="b77af7bd85500281" providerId="LiveId" clId="{016094A8-932D-4BF8-9589-AF4238DE768E}" dt="2023-07-26T16:04:31.575" v="59" actId="478"/>
          <ac:picMkLst>
            <pc:docMk/>
            <pc:sldMk cId="1959249856" sldId="286"/>
            <ac:picMk id="8" creationId="{8041C163-EC9F-F965-C4C2-5E44D220DFDD}"/>
          </ac:picMkLst>
        </pc:picChg>
      </pc:sldChg>
      <pc:sldChg chg="addSp delSp modSp mod">
        <pc:chgData name="Neemias Informatica Lima" userId="b77af7bd85500281" providerId="LiveId" clId="{016094A8-932D-4BF8-9589-AF4238DE768E}" dt="2023-07-26T16:17:41.601" v="443" actId="6549"/>
        <pc:sldMkLst>
          <pc:docMk/>
          <pc:sldMk cId="2857006406" sldId="287"/>
        </pc:sldMkLst>
        <pc:spChg chg="add mod">
          <ac:chgData name="Neemias Informatica Lima" userId="b77af7bd85500281" providerId="LiveId" clId="{016094A8-932D-4BF8-9589-AF4238DE768E}" dt="2023-07-26T16:04:50.451" v="66"/>
          <ac:spMkLst>
            <pc:docMk/>
            <pc:sldMk cId="2857006406" sldId="287"/>
            <ac:spMk id="2" creationId="{1E8DE22B-389A-220F-54B3-3FAF4A8AA4FA}"/>
          </ac:spMkLst>
        </pc:spChg>
        <pc:spChg chg="add mod">
          <ac:chgData name="Neemias Informatica Lima" userId="b77af7bd85500281" providerId="LiveId" clId="{016094A8-932D-4BF8-9589-AF4238DE768E}" dt="2023-07-26T16:04:50.451" v="66"/>
          <ac:spMkLst>
            <pc:docMk/>
            <pc:sldMk cId="2857006406" sldId="287"/>
            <ac:spMk id="3" creationId="{2E8B2BA2-4434-21D9-901A-1F93A9E261BE}"/>
          </ac:spMkLst>
        </pc:spChg>
        <pc:spChg chg="del">
          <ac:chgData name="Neemias Informatica Lima" userId="b77af7bd85500281" providerId="LiveId" clId="{016094A8-932D-4BF8-9589-AF4238DE768E}" dt="2023-07-26T16:04:50.104" v="65" actId="478"/>
          <ac:spMkLst>
            <pc:docMk/>
            <pc:sldMk cId="2857006406" sldId="287"/>
            <ac:spMk id="6" creationId="{BDC1ADE2-2244-599B-566C-3CC288D6A210}"/>
          </ac:spMkLst>
        </pc:spChg>
        <pc:spChg chg="del">
          <ac:chgData name="Neemias Informatica Lima" userId="b77af7bd85500281" providerId="LiveId" clId="{016094A8-932D-4BF8-9589-AF4238DE768E}" dt="2023-07-26T16:04:50.104" v="65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016094A8-932D-4BF8-9589-AF4238DE768E}" dt="2023-07-26T16:17:41.601" v="443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16094A8-932D-4BF8-9589-AF4238DE768E}" dt="2023-07-26T16:04:50.451" v="66"/>
          <ac:picMkLst>
            <pc:docMk/>
            <pc:sldMk cId="2857006406" sldId="287"/>
            <ac:picMk id="4" creationId="{EFF1346D-B7E7-A8F5-BFB4-C6858576D12E}"/>
          </ac:picMkLst>
        </pc:picChg>
        <pc:picChg chg="del">
          <ac:chgData name="Neemias Informatica Lima" userId="b77af7bd85500281" providerId="LiveId" clId="{016094A8-932D-4BF8-9589-AF4238DE768E}" dt="2023-07-26T16:04:50.104" v="65" actId="478"/>
          <ac:picMkLst>
            <pc:docMk/>
            <pc:sldMk cId="2857006406" sldId="287"/>
            <ac:picMk id="8" creationId="{009787A1-6377-2DF2-D88A-51EE249831F1}"/>
          </ac:picMkLst>
        </pc:picChg>
      </pc:sldChg>
      <pc:sldChg chg="addSp delSp modSp mod">
        <pc:chgData name="Neemias Informatica Lima" userId="b77af7bd85500281" providerId="LiveId" clId="{016094A8-932D-4BF8-9589-AF4238DE768E}" dt="2023-07-26T16:06:18.886" v="95" actId="20577"/>
        <pc:sldMkLst>
          <pc:docMk/>
          <pc:sldMk cId="2630436816" sldId="288"/>
        </pc:sldMkLst>
        <pc:spChg chg="add mod">
          <ac:chgData name="Neemias Informatica Lima" userId="b77af7bd85500281" providerId="LiveId" clId="{016094A8-932D-4BF8-9589-AF4238DE768E}" dt="2023-07-26T16:02:50.157" v="44"/>
          <ac:spMkLst>
            <pc:docMk/>
            <pc:sldMk cId="2630436816" sldId="288"/>
            <ac:spMk id="2" creationId="{B2DBFDF4-96AF-72E1-6077-DC65A403A28C}"/>
          </ac:spMkLst>
        </pc:spChg>
        <pc:spChg chg="add mod">
          <ac:chgData name="Neemias Informatica Lima" userId="b77af7bd85500281" providerId="LiveId" clId="{016094A8-932D-4BF8-9589-AF4238DE768E}" dt="2023-07-26T16:02:50.157" v="44"/>
          <ac:spMkLst>
            <pc:docMk/>
            <pc:sldMk cId="2630436816" sldId="288"/>
            <ac:spMk id="3" creationId="{DD8BC2E5-6B5E-7D62-C6BD-C6B9C7CC2C93}"/>
          </ac:spMkLst>
        </pc:spChg>
        <pc:spChg chg="del">
          <ac:chgData name="Neemias Informatica Lima" userId="b77af7bd85500281" providerId="LiveId" clId="{016094A8-932D-4BF8-9589-AF4238DE768E}" dt="2023-07-26T16:02:49.752" v="43" actId="478"/>
          <ac:spMkLst>
            <pc:docMk/>
            <pc:sldMk cId="2630436816" sldId="288"/>
            <ac:spMk id="6" creationId="{98BF13D1-6BB1-7F51-09F2-9C96D7BB94D5}"/>
          </ac:spMkLst>
        </pc:spChg>
        <pc:spChg chg="del">
          <ac:chgData name="Neemias Informatica Lima" userId="b77af7bd85500281" providerId="LiveId" clId="{016094A8-932D-4BF8-9589-AF4238DE768E}" dt="2023-07-26T16:02:49.752" v="43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016094A8-932D-4BF8-9589-AF4238DE768E}" dt="2023-07-26T16:06:18.886" v="9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5:36.965" v="7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2:50.157" v="44"/>
          <ac:picMkLst>
            <pc:docMk/>
            <pc:sldMk cId="2630436816" sldId="288"/>
            <ac:picMk id="4" creationId="{BE51B6F9-9134-4D19-1915-988CD38C0C97}"/>
          </ac:picMkLst>
        </pc:picChg>
        <pc:picChg chg="del">
          <ac:chgData name="Neemias Informatica Lima" userId="b77af7bd85500281" providerId="LiveId" clId="{016094A8-932D-4BF8-9589-AF4238DE768E}" dt="2023-07-26T16:02:49.752" v="43" actId="478"/>
          <ac:picMkLst>
            <pc:docMk/>
            <pc:sldMk cId="2630436816" sldId="288"/>
            <ac:picMk id="8" creationId="{D6392301-8EFC-A362-99BF-276F9FBA7460}"/>
          </ac:picMkLst>
        </pc:picChg>
      </pc:sldChg>
      <pc:sldChg chg="addSp delSp modSp mod">
        <pc:chgData name="Neemias Informatica Lima" userId="b77af7bd85500281" providerId="LiveId" clId="{016094A8-932D-4BF8-9589-AF4238DE768E}" dt="2023-07-26T16:10:53.897" v="257" actId="1035"/>
        <pc:sldMkLst>
          <pc:docMk/>
          <pc:sldMk cId="3032827026" sldId="289"/>
        </pc:sldMkLst>
        <pc:spChg chg="add mod">
          <ac:chgData name="Neemias Informatica Lima" userId="b77af7bd85500281" providerId="LiveId" clId="{016094A8-932D-4BF8-9589-AF4238DE768E}" dt="2023-07-26T16:04:03.095" v="50"/>
          <ac:spMkLst>
            <pc:docMk/>
            <pc:sldMk cId="3032827026" sldId="289"/>
            <ac:spMk id="2" creationId="{FE4E2BDF-F109-10E4-6236-96A0A9AC2885}"/>
          </ac:spMkLst>
        </pc:spChg>
        <pc:spChg chg="add mod">
          <ac:chgData name="Neemias Informatica Lima" userId="b77af7bd85500281" providerId="LiveId" clId="{016094A8-932D-4BF8-9589-AF4238DE768E}" dt="2023-07-26T16:04:03.095" v="50"/>
          <ac:spMkLst>
            <pc:docMk/>
            <pc:sldMk cId="3032827026" sldId="289"/>
            <ac:spMk id="3" creationId="{0BAF4130-9F84-D237-EBBA-D979D8AB1936}"/>
          </ac:spMkLst>
        </pc:spChg>
        <pc:spChg chg="del">
          <ac:chgData name="Neemias Informatica Lima" userId="b77af7bd85500281" providerId="LiveId" clId="{016094A8-932D-4BF8-9589-AF4238DE768E}" dt="2023-07-26T16:04:02.780" v="49" actId="478"/>
          <ac:spMkLst>
            <pc:docMk/>
            <pc:sldMk cId="3032827026" sldId="289"/>
            <ac:spMk id="6" creationId="{88F95B22-0B17-9481-526D-40ED6F40ADA5}"/>
          </ac:spMkLst>
        </pc:spChg>
        <pc:spChg chg="del">
          <ac:chgData name="Neemias Informatica Lima" userId="b77af7bd85500281" providerId="LiveId" clId="{016094A8-932D-4BF8-9589-AF4238DE768E}" dt="2023-07-26T16:04:02.780" v="49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016094A8-932D-4BF8-9589-AF4238DE768E}" dt="2023-07-26T16:10:53.897" v="257" actId="10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16094A8-932D-4BF8-9589-AF4238DE768E}" dt="2023-07-26T16:07:42.620" v="14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03.095" v="50"/>
          <ac:picMkLst>
            <pc:docMk/>
            <pc:sldMk cId="3032827026" sldId="289"/>
            <ac:picMk id="4" creationId="{AFF6627B-9755-5EB9-6118-EFE8F3E435A0}"/>
          </ac:picMkLst>
        </pc:picChg>
        <pc:picChg chg="del">
          <ac:chgData name="Neemias Informatica Lima" userId="b77af7bd85500281" providerId="LiveId" clId="{016094A8-932D-4BF8-9589-AF4238DE768E}" dt="2023-07-26T16:04:02.780" v="49" actId="478"/>
          <ac:picMkLst>
            <pc:docMk/>
            <pc:sldMk cId="3032827026" sldId="289"/>
            <ac:picMk id="8" creationId="{522D4808-B459-4DD8-9C36-9D4282D7B9E5}"/>
          </ac:picMkLst>
        </pc:picChg>
      </pc:sldChg>
      <pc:sldChg chg="addSp delSp modSp mod">
        <pc:chgData name="Neemias Informatica Lima" userId="b77af7bd85500281" providerId="LiveId" clId="{016094A8-932D-4BF8-9589-AF4238DE768E}" dt="2023-07-26T16:12:27.580" v="304" actId="6549"/>
        <pc:sldMkLst>
          <pc:docMk/>
          <pc:sldMk cId="3772032319" sldId="290"/>
        </pc:sldMkLst>
        <pc:spChg chg="add mod">
          <ac:chgData name="Neemias Informatica Lima" userId="b77af7bd85500281" providerId="LiveId" clId="{016094A8-932D-4BF8-9589-AF4238DE768E}" dt="2023-07-26T16:04:12.492" v="54"/>
          <ac:spMkLst>
            <pc:docMk/>
            <pc:sldMk cId="3772032319" sldId="290"/>
            <ac:spMk id="2" creationId="{FDB7FD21-8963-299F-FD0E-CCDCD0712058}"/>
          </ac:spMkLst>
        </pc:spChg>
        <pc:spChg chg="add mod">
          <ac:chgData name="Neemias Informatica Lima" userId="b77af7bd85500281" providerId="LiveId" clId="{016094A8-932D-4BF8-9589-AF4238DE768E}" dt="2023-07-26T16:04:12.492" v="54"/>
          <ac:spMkLst>
            <pc:docMk/>
            <pc:sldMk cId="3772032319" sldId="290"/>
            <ac:spMk id="3" creationId="{078A768A-0E8C-C2C1-3A91-C3B4E44E7D73}"/>
          </ac:spMkLst>
        </pc:spChg>
        <pc:spChg chg="del">
          <ac:chgData name="Neemias Informatica Lima" userId="b77af7bd85500281" providerId="LiveId" clId="{016094A8-932D-4BF8-9589-AF4238DE768E}" dt="2023-07-26T16:04:12.187" v="53" actId="478"/>
          <ac:spMkLst>
            <pc:docMk/>
            <pc:sldMk cId="3772032319" sldId="290"/>
            <ac:spMk id="6" creationId="{21F33FAF-AC31-9F25-C5DE-618FFB28596F}"/>
          </ac:spMkLst>
        </pc:spChg>
        <pc:spChg chg="del">
          <ac:chgData name="Neemias Informatica Lima" userId="b77af7bd85500281" providerId="LiveId" clId="{016094A8-932D-4BF8-9589-AF4238DE768E}" dt="2023-07-26T16:04:12.187" v="53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016094A8-932D-4BF8-9589-AF4238DE768E}" dt="2023-07-26T16:12:27.580" v="304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16094A8-932D-4BF8-9589-AF4238DE768E}" dt="2023-07-26T16:11:19.046" v="26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12.492" v="54"/>
          <ac:picMkLst>
            <pc:docMk/>
            <pc:sldMk cId="3772032319" sldId="290"/>
            <ac:picMk id="4" creationId="{06496379-D23E-2947-80DE-B630756F9DB5}"/>
          </ac:picMkLst>
        </pc:picChg>
        <pc:picChg chg="del">
          <ac:chgData name="Neemias Informatica Lima" userId="b77af7bd85500281" providerId="LiveId" clId="{016094A8-932D-4BF8-9589-AF4238DE768E}" dt="2023-07-26T16:04:12.187" v="53" actId="478"/>
          <ac:picMkLst>
            <pc:docMk/>
            <pc:sldMk cId="3772032319" sldId="290"/>
            <ac:picMk id="8" creationId="{82106B95-983B-BBA5-75C9-7C2056B4BD05}"/>
          </ac:picMkLst>
        </pc:picChg>
      </pc:sldChg>
      <pc:sldChg chg="addSp delSp modSp mod">
        <pc:chgData name="Neemias Informatica Lima" userId="b77af7bd85500281" providerId="LiveId" clId="{016094A8-932D-4BF8-9589-AF4238DE768E}" dt="2023-07-26T16:14:37.146" v="357" actId="20577"/>
        <pc:sldMkLst>
          <pc:docMk/>
          <pc:sldMk cId="1768216317" sldId="291"/>
        </pc:sldMkLst>
        <pc:spChg chg="add mod">
          <ac:chgData name="Neemias Informatica Lima" userId="b77af7bd85500281" providerId="LiveId" clId="{016094A8-932D-4BF8-9589-AF4238DE768E}" dt="2023-07-26T16:04:25.364" v="58"/>
          <ac:spMkLst>
            <pc:docMk/>
            <pc:sldMk cId="1768216317" sldId="291"/>
            <ac:spMk id="2" creationId="{44DA53E3-00AA-72D8-EE4F-211A1C9E98BB}"/>
          </ac:spMkLst>
        </pc:spChg>
        <pc:spChg chg="add mod">
          <ac:chgData name="Neemias Informatica Lima" userId="b77af7bd85500281" providerId="LiveId" clId="{016094A8-932D-4BF8-9589-AF4238DE768E}" dt="2023-07-26T16:04:25.364" v="58"/>
          <ac:spMkLst>
            <pc:docMk/>
            <pc:sldMk cId="1768216317" sldId="291"/>
            <ac:spMk id="3" creationId="{A0848657-A8BC-25DD-34AB-A9409B934631}"/>
          </ac:spMkLst>
        </pc:spChg>
        <pc:spChg chg="del">
          <ac:chgData name="Neemias Informatica Lima" userId="b77af7bd85500281" providerId="LiveId" clId="{016094A8-932D-4BF8-9589-AF4238DE768E}" dt="2023-07-26T16:04:24.984" v="57" actId="478"/>
          <ac:spMkLst>
            <pc:docMk/>
            <pc:sldMk cId="1768216317" sldId="291"/>
            <ac:spMk id="6" creationId="{55C9F7F9-F2DD-5368-7E5A-9007BC64C5E7}"/>
          </ac:spMkLst>
        </pc:spChg>
        <pc:spChg chg="del">
          <ac:chgData name="Neemias Informatica Lima" userId="b77af7bd85500281" providerId="LiveId" clId="{016094A8-932D-4BF8-9589-AF4238DE768E}" dt="2023-07-26T16:04:24.984" v="57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016094A8-932D-4BF8-9589-AF4238DE768E}" dt="2023-07-26T16:14:37.146" v="357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16094A8-932D-4BF8-9589-AF4238DE768E}" dt="2023-07-26T16:12:55.134" v="31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25.364" v="58"/>
          <ac:picMkLst>
            <pc:docMk/>
            <pc:sldMk cId="1768216317" sldId="291"/>
            <ac:picMk id="4" creationId="{0C1806C6-45FA-8AA1-8F30-BCE493B916DE}"/>
          </ac:picMkLst>
        </pc:picChg>
        <pc:picChg chg="del">
          <ac:chgData name="Neemias Informatica Lima" userId="b77af7bd85500281" providerId="LiveId" clId="{016094A8-932D-4BF8-9589-AF4238DE768E}" dt="2023-07-26T16:04:24.984" v="57" actId="478"/>
          <ac:picMkLst>
            <pc:docMk/>
            <pc:sldMk cId="1768216317" sldId="291"/>
            <ac:picMk id="8" creationId="{887E7B1E-7072-9D1D-F43C-B064E7B9031F}"/>
          </ac:picMkLst>
        </pc:picChg>
      </pc:sldChg>
      <pc:sldChg chg="addSp delSp modSp mod">
        <pc:chgData name="Neemias Informatica Lima" userId="b77af7bd85500281" providerId="LiveId" clId="{016094A8-932D-4BF8-9589-AF4238DE768E}" dt="2023-07-26T16:16:22.347" v="396" actId="6549"/>
        <pc:sldMkLst>
          <pc:docMk/>
          <pc:sldMk cId="3757265641" sldId="292"/>
        </pc:sldMkLst>
        <pc:spChg chg="add mod">
          <ac:chgData name="Neemias Informatica Lima" userId="b77af7bd85500281" providerId="LiveId" clId="{016094A8-932D-4BF8-9589-AF4238DE768E}" dt="2023-07-26T16:04:38.187" v="62"/>
          <ac:spMkLst>
            <pc:docMk/>
            <pc:sldMk cId="3757265641" sldId="292"/>
            <ac:spMk id="2" creationId="{CFB58F06-C958-042D-7DBC-7CFF09DE3D73}"/>
          </ac:spMkLst>
        </pc:spChg>
        <pc:spChg chg="add mod">
          <ac:chgData name="Neemias Informatica Lima" userId="b77af7bd85500281" providerId="LiveId" clId="{016094A8-932D-4BF8-9589-AF4238DE768E}" dt="2023-07-26T16:04:38.187" v="62"/>
          <ac:spMkLst>
            <pc:docMk/>
            <pc:sldMk cId="3757265641" sldId="292"/>
            <ac:spMk id="3" creationId="{0610BAC7-5F28-2AA9-2BA2-49C4BA97122F}"/>
          </ac:spMkLst>
        </pc:spChg>
        <pc:spChg chg="del">
          <ac:chgData name="Neemias Informatica Lima" userId="b77af7bd85500281" providerId="LiveId" clId="{016094A8-932D-4BF8-9589-AF4238DE768E}" dt="2023-07-26T16:04:37.888" v="61" actId="478"/>
          <ac:spMkLst>
            <pc:docMk/>
            <pc:sldMk cId="3757265641" sldId="292"/>
            <ac:spMk id="6" creationId="{5F4A209C-466E-14D3-2D79-A114F0E136BB}"/>
          </ac:spMkLst>
        </pc:spChg>
        <pc:spChg chg="del">
          <ac:chgData name="Neemias Informatica Lima" userId="b77af7bd85500281" providerId="LiveId" clId="{016094A8-932D-4BF8-9589-AF4238DE768E}" dt="2023-07-26T16:04:37.888" v="61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016094A8-932D-4BF8-9589-AF4238DE768E}" dt="2023-07-26T16:16:22.347" v="396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16094A8-932D-4BF8-9589-AF4238DE768E}" dt="2023-07-26T16:14:56.523" v="36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38.187" v="62"/>
          <ac:picMkLst>
            <pc:docMk/>
            <pc:sldMk cId="3757265641" sldId="292"/>
            <ac:picMk id="4" creationId="{D88E035A-5A86-8F27-A52F-B26B2E7464FD}"/>
          </ac:picMkLst>
        </pc:picChg>
        <pc:picChg chg="del">
          <ac:chgData name="Neemias Informatica Lima" userId="b77af7bd85500281" providerId="LiveId" clId="{016094A8-932D-4BF8-9589-AF4238DE768E}" dt="2023-07-26T16:04:37.888" v="61" actId="478"/>
          <ac:picMkLst>
            <pc:docMk/>
            <pc:sldMk cId="3757265641" sldId="292"/>
            <ac:picMk id="8" creationId="{7CE7BCB5-5FB6-AFB3-F1A5-9BC74B812D5C}"/>
          </ac:picMkLst>
        </pc:picChg>
      </pc:sldChg>
      <pc:sldChg chg="addSp delSp modSp mod">
        <pc:chgData name="Neemias Informatica Lima" userId="b77af7bd85500281" providerId="LiveId" clId="{016094A8-932D-4BF8-9589-AF4238DE768E}" dt="2023-07-26T16:17:09.810" v="428" actId="6549"/>
        <pc:sldMkLst>
          <pc:docMk/>
          <pc:sldMk cId="3114938747" sldId="293"/>
        </pc:sldMkLst>
        <pc:spChg chg="add mod">
          <ac:chgData name="Neemias Informatica Lima" userId="b77af7bd85500281" providerId="LiveId" clId="{016094A8-932D-4BF8-9589-AF4238DE768E}" dt="2023-07-26T16:04:43.339" v="64"/>
          <ac:spMkLst>
            <pc:docMk/>
            <pc:sldMk cId="3114938747" sldId="293"/>
            <ac:spMk id="2" creationId="{A43BBF43-EAAC-F4C6-AC04-B886DD5D3640}"/>
          </ac:spMkLst>
        </pc:spChg>
        <pc:spChg chg="add mod">
          <ac:chgData name="Neemias Informatica Lima" userId="b77af7bd85500281" providerId="LiveId" clId="{016094A8-932D-4BF8-9589-AF4238DE768E}" dt="2023-07-26T16:04:43.339" v="64"/>
          <ac:spMkLst>
            <pc:docMk/>
            <pc:sldMk cId="3114938747" sldId="293"/>
            <ac:spMk id="3" creationId="{A1FBD531-C6E6-0117-6ECE-55FEAD375656}"/>
          </ac:spMkLst>
        </pc:spChg>
        <pc:spChg chg="del">
          <ac:chgData name="Neemias Informatica Lima" userId="b77af7bd85500281" providerId="LiveId" clId="{016094A8-932D-4BF8-9589-AF4238DE768E}" dt="2023-07-26T16:04:43.008" v="63" actId="478"/>
          <ac:spMkLst>
            <pc:docMk/>
            <pc:sldMk cId="3114938747" sldId="293"/>
            <ac:spMk id="6" creationId="{ED7CD55C-BFCE-4975-A678-D5FBEE835717}"/>
          </ac:spMkLst>
        </pc:spChg>
        <pc:spChg chg="del">
          <ac:chgData name="Neemias Informatica Lima" userId="b77af7bd85500281" providerId="LiveId" clId="{016094A8-932D-4BF8-9589-AF4238DE768E}" dt="2023-07-26T16:04:43.008" v="63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016094A8-932D-4BF8-9589-AF4238DE768E}" dt="2023-07-26T16:17:09.810" v="428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16094A8-932D-4BF8-9589-AF4238DE768E}" dt="2023-07-26T16:04:43.339" v="64"/>
          <ac:picMkLst>
            <pc:docMk/>
            <pc:sldMk cId="3114938747" sldId="293"/>
            <ac:picMk id="4" creationId="{899329AA-07E2-ADBD-96E1-ABA0D2463E23}"/>
          </ac:picMkLst>
        </pc:picChg>
        <pc:picChg chg="del">
          <ac:chgData name="Neemias Informatica Lima" userId="b77af7bd85500281" providerId="LiveId" clId="{016094A8-932D-4BF8-9589-AF4238DE768E}" dt="2023-07-26T16:04:43.008" v="63" actId="478"/>
          <ac:picMkLst>
            <pc:docMk/>
            <pc:sldMk cId="3114938747" sldId="293"/>
            <ac:picMk id="8" creationId="{677298EA-ADB1-978C-E4B2-FA55276E596E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54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Compartilhando a missão de Deus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04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"Eu lhes dou um novo mandamento: que vocês amem uns aos outros. Assim como Eu os amei, que também vocês amem uns aos outros. Nisto todos conhecerão que vocês são Meus discípulos: se tiverem amor uns aos outros"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13: 34, 35).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04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348832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Texto sobre foto de pessoas&#10;&#10;Descrição gerada automaticamente">
            <a:extLst>
              <a:ext uri="{FF2B5EF4-FFF2-40B4-BE49-F238E27FC236}">
                <a16:creationId xmlns:a16="http://schemas.microsoft.com/office/drawing/2014/main" id="{0F0ADB51-F692-DBC1-F27B-4574BD63B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741"/>
            <a:ext cx="1517313" cy="2365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6EDAD29-699B-6EF1-D25D-35EE748C36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0066" y="954041"/>
            <a:ext cx="2762177" cy="191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missão de Abraão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Não sabemos quantos viviam nas cidades de Sodoma e Gomorra no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momento desse relato, mas entre essas milhares de pessoas apenas quatro deixaram a cidade, apenas três foram salvas. O mesmo se deu no dilúvio. Não sabemos quantos estavam vivos naquela época, mas sabemos que a maioria não foi salva. O pequeno número de moradores de Sodoma que foram salvos tem implicações para a nossa própria missão: nem todos serão salvos. Gostaríamos que todos aceitassem Jesus e Seu plano de salvação, mas cada um tem seu livre-arbítrio. Nossa tarefa é convidar o maior número possível de pessoas a escolher Jesus. Enquanto cumprimos nossa missão, Deus nos ajuda por meio do Espírito Santo, mas nunca irá contra a vontade de ninguém. Livre-arbítrio significa que, no fim, não importa o que façamos, não importa o quanto oremos, a salvação se resume à escolha de cada um.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BB4291-AA9D-5B1C-A83E-8AB5BFCF1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C1E28B1-3732-8135-56C5-E4891AC050F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8E24841-E111-ABCF-C582-C17A20E87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2A8D7B-0F42-EE72-8EE5-F8F1E660A0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Submissão à vontade divina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Gênesis 12:1-9.0 que esses versos ensinam sobre a submissão à vontade divina, mesmo quando o caminho à frente não parece claro?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Desafio: Em nossas cidades, enfrentam os obstáculos para pregar o evangelho de forma adequada e eficaz. Precisamos suplicar a intervenção divina. Desafie-se: Encontre um meio de entrar em contato com alguém 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direitam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enteafetado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por uma situação difícil. Diga a essa pessoa que está orando por ela e peça a Deus que lhe mostre o que você pode fazer para ajudar.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4B738343-EC6D-DDF9-B985-7A0C10382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648F49D-DFB0-6490-ADB2-DF7FE35E9AC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D7E1E0D-E415-5D5A-AFC8-12D3815E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25B7E8-081E-2501-EA27-2A506C0DB0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Submissão à vontade divina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Escolha da terra: Houve uma discussão entre os servos de Ló e os 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Abrão, mas Abrão não era homem de lutar com sua própria carne e sangue. Ele se submeteu à vontade de Deus, que novamente o abençoou: “O SENHOR disse a Abrão, depois que Ló se separou dele: - Erga os olhos e olhe de onde você está para o norte, para o sul, para o leste e para o oeste; porque toda essa terra que você está vendo, Eu a darei a você e à sua descendência, para sempre”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 3 :1 4 ,1 5 ).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Destruição de Sodoma e Gomorra: Quando Deus revelou o destino das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cidades, Abraão tentou salvá-las. Como não havia sequer dez pessoas justas nesses lugares, eles foram destruídos. Abraão se submeteu ao Senhor e aceitou o juízo sobre as cidades.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Senhor foi capaz de usar Abraão por causa de sua submissão a Ele em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todas as circunstâncias. Assim devemos agir no presente.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172F24A9-83E8-F295-E61B-CF63A1164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994B5C3-446C-7FEF-A1D0-6F2AEBB79A5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13157C-2966-5275-601D-5B36B6A62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101A27-5215-1AD7-23D3-2AC39E1D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“O espírito de Abraão era o espírito de Cristo. E o Filho de Deus é o grande intercessor em favor do pecador. Aquele que pagou o preço pela redenção do ser humano sabe o valor de uma vida. Com tal oposição ao mal, que unicamente pode existir em uma natureza imaculadamente pura, Cristo manifestou para com o pecador um amor que apenas a infinita bondade poderia conceder” (Ellen G. White, Patriarcas e Profetas [CPB, 2022], p. 109,110).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“Abraão era honrado pelos povos que o cercavam como um poderoso príncipe e chefe sábio e capaz. Não deixou de exercer sua influência entre os vizinhos. Sua vida, bem como seu caráter, em marcante contraste com a dos adoradores de ídolos, exercia uma influência eloquente em favor da verdadeira fé” (Patriarcas e Profetas [CPB, 2022], p. 103).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2511B223-4BA1-B017-9EF0-572CF55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01FF848-484B-428C-ED25-99D731123C8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E5AD6DA-D2E5-241A-30E7-31E2FDD54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7E3565-B6B4-F4B6-6C34-6F248480E3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Quais personagens bíblicos cumpriram a missão? João Batista teve sucesso?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Gênesis 19:30-36. Como era o caráter dos salvos de Sodoma?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Que lições aprendemos com Abraão a respeito da missão e de como é realizada?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A intercessão de Abraão por Sodoma e Gomorra foi bem-sucedida ou fracassou?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ED201D25-645B-B612-52CC-F8B0E14E3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CE21417-65DB-56A9-86EC-CBBAF8C3AAE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D56DF2F-EC81-C908-73E5-DBCD0D04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11866F-1BE9-6FB9-FA77-9A8F66939B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Desde o início, Abraão quis ser usado por Deus na missão. Essa verdade pode ser vista, por exemplo, em Gênesis 18, quando Deus o advertiu sobre o que aconteceria com Sodoma e Gomorra. “Certamente o SENHOR Deus não fará coisa alguma, sem primeiro revelar o Seu segredo aos Seus servos, os profetas” (Am 3:7). E, na história de Sodoma e Gomorra, o servo de Deus e profeta era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Abpraão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. Abraão estava descansando no calor do dia quando viu três viajantes. “Abraão tinha visto em seus hóspedes apenas três viajantes cansados, e nem imaginava que entre eles estava Alguém que ele poderia adorar sem pecar” (Ellen G. White, Patriarcas e Profetas [CPB, 2022], p. 108).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Ele logo se envolveu pessoalmente na missão de Deus. Seu envolvimento, como vemos em Gênesis 18, foi orar e interceder pelo povo de Sodoma e Gomorra.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Texto sobre foto de pessoas&#10;&#10;Descrição gerada automaticamente">
            <a:extLst>
              <a:ext uri="{FF2B5EF4-FFF2-40B4-BE49-F238E27FC236}">
                <a16:creationId xmlns:a16="http://schemas.microsoft.com/office/drawing/2014/main" id="{F0646410-B1E3-621B-1B89-2DFCB31A4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2BE3A3B-4DC5-9F1B-3A0F-E8BA399765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dom da hospitalidade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Gênesis 18:1-15. Que elementos de hospitalidade podemos observar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 resposta de Abraão a seus convidados?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princípios do exemplo de hospitalidade de Abraão você pode imitar?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747321-5B1E-1B9C-C7E8-F73806646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C09E4BE-DA0C-1512-68A7-0CCA3A64A1D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B5AB383-275B-0A0C-AB32-999FA2346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3B4C6D-B6AF-DB32-3094-5AED1A7750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dom da hospitalidade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Abraão estava ciente de sua missão, que era compartilhar com todos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conhecimento do Senhor em um mundo envolto em paganismo, idolatria e politeísmo. Como vemos nesse incidente, a forma mais imediata de cumprir a missão foi a hospitalidade para com estranhos que pareciam ter acabado de surgir no horizonte. Entretanto, “sua grande casa consistia em mais de mil pessoas, muitas das quais chefes de família, e não poucos recém-conversos do paganismo. Uma casa assim exigia mão firme ao leme. Nenhum método fraco e vacilante seria suficiente. [...] E a influência de Abraão se estendeu além de sua casa. Onde quer que construísse sua tenda, levantava ao lado o altar para sacrifício e culto. Quando removia a tenda, o altar ficava; e mais de um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cananeu errante, cujo conhecimento de Deus fora adquirido mediante 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vida de Seu servo Abraão, parava diante daquele altar para oferecer sacrifício a Jeová” (Ellen G. White, Educação [CPB, 2021], p. 132,133).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 descr="Texto sobre foto de pessoas&#10;&#10;Descrição gerada automaticamente">
            <a:extLst>
              <a:ext uri="{FF2B5EF4-FFF2-40B4-BE49-F238E27FC236}">
                <a16:creationId xmlns:a16="http://schemas.microsoft.com/office/drawing/2014/main" id="{106373A6-913A-FB36-4DC5-2B97F23E5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0E9C79B-1899-AA2B-EB8E-BFA3C940654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79FC74-E591-85DC-0825-E0192A48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29A71F-60E3-1F9C-490D-079A3C0884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amor de Abraão por todos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Gênesis 18:16-33. Como Abraão exerceu sua grande qualidade do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amor por todas as pessoas sem distinção de tribo, raça ou povo?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oração intercessora é importante em nossa vida de oração? Orar pelos outros nos ajuda a crescer espiritualmente e experimentar o amor de Deus pelos pecadores?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18B901A2-6B27-3819-6BC5-4B4074B3E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F01C81F-CAF9-3A16-2060-FB3FEDB8ECD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AEE7B68-D238-25F6-546B-8CE7D56E1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3D4C99-31F8-ABE4-5DE2-0F77EFF4D3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amor de Abraão por todos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55047"/>
            <a:ext cx="81342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Por meio de seu amor, Abraão intercedeu para que Deus salvasse todos nessas cidades, com base na existência dos justos. Certamente, ele sabia quão maligno e perverso era o povo que vivia lá. Quem sabe que histórias ele tinha ouvido sobre essas pessoas e suas práticas? E pelo que sabemos sobre elas, como revelado no capítulo seguinte, com a história vergonhosa de Ló e da multidão do lado de fora de sua casa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19:1-11), elas eram muito más. Contudo, Abraão, que conhecia o amor de Deus, apelou em favor das pessoas. O patriarca sabia que o ser humano sempre pode voltar para Deus em arrependimento. Para ele, salvar os habitantes daquelas cidades lhes daria a chance de se arrependerem. Abraão baseou seu pedido no conhecimento que tinha do amor de Deus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pelo ser humano.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1535DA-8A27-1D04-82C9-14E6073D4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5276C5A-AA8D-B082-3AF7-1A048C0BA0D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6053D61-E39F-2C4E-954D-904A098B6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7FECD2-2FAC-BC85-EC22-1FEC44EE5D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espírito de oração de Abraão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Gênesis 18:23-32 e Tiago 5:16. O que isso nos ensina sobre o poder da oração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intercessória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Romanos 8:34 e He breus 7:25. O que essas passagens nos dizem sobre o que Jesus faz por nós, e como essa verdade nos ajuda a entender melhor nosso próprio papel como intercessores?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2CC0FD82-8D8A-175B-49BD-99EDD91F8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8EFE7C1-494D-661A-ABE9-EC93500F3A2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497219F-A494-5441-1FBE-E2C50795B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361C65-068A-3170-E930-8CBCDFC43D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espírito de oração de Abraão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Abraão exercia humildade e perseverança em suas orações. Assim que Deus aceitou o primeiro pedido, salvar a cidade caso 50 pessoas justas vivessem ali, ele continuou sua intercessão.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Nossa missão não pode ter êxito sem oração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intercessória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Depois de conhecer alguém, depois de apresentar um sermão ou dar um estudo bíblico, devemos orar pelas pessoas com quem estamos em contato. Deus está atento a essas orações e toca o coração das pessoas. Não são nossas palavras ou nossa eloquência que converterão nossos amigos ou conhecidos - é o Espírito Santo. Por isso, em qualquer missão em que estejamos envolvidos, devemos orar por todas as pessoas individualmente.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484F0367-3DEE-B0D8-28C4-5FB13887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2096D52-FE5A-BA15-A299-369B40D667A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540B53-3DB6-9175-0D27-7BF8EEFC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8EC0C1-39B6-DD4D-568C-352FF8616E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missão de Abraão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Gênesis 19:1-29. Qual foi o resultado do espírito de hospitalidade,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amor e oração de Abraão?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não desanimar caso não observemos o tipo de resultados que gostaríamos de terão cumprira missão?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07F84724-0C72-5160-F9BC-2C0FBD77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9D1A134-E9BA-D1D5-5BC7-0B7A29BFAC9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04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B863317-6846-5CC4-15F3-D3C102DC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Gn 18, Tg 5:16; Rm 8:34; Hb 725; Gn 19:1-29; 12:1-9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D40398-0EEE-0F34-356A-62A12E3C51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6220"/>
            <a:ext cx="1364476" cy="94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3672</TotalTime>
  <Words>1954</Words>
  <Application>Microsoft Office PowerPoint</Application>
  <PresentationFormat>Personalizar</PresentationFormat>
  <Paragraphs>167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2023-07-26T18:04:06Z</dcterms:modified>
</cp:coreProperties>
</file>