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F4EFA-C635-4E02-85A4-EE8AA687EAFE}" v="26" dt="2023-07-26T00:01:13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-19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25/07/2023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25/07/2023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missão de Deus nos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alcança: parte 1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"E o Senhor Deus chamou o homem e lhe perguntou: - Onde você está?"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3:9).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348832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3:9-15; 28:15;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29:43,45;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1:18-23;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1:14-18; 3:16; 14:1-3</a:t>
            </a:r>
          </a:p>
        </p:txBody>
      </p:sp>
      <p:pic>
        <p:nvPicPr>
          <p:cNvPr id="4" name="Imagem 3" descr="Texto sobre foto de pessoas&#10;&#10;Descrição gerada automaticamente">
            <a:extLst>
              <a:ext uri="{FF2B5EF4-FFF2-40B4-BE49-F238E27FC236}">
                <a16:creationId xmlns:a16="http://schemas.microsoft.com/office/drawing/2014/main" id="{0F0ADB51-F692-DBC1-F27B-4574BD63B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741"/>
            <a:ext cx="1517313" cy="236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956ACF0-5B64-BB6C-250A-31CBE6FF33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6673" y="1065415"/>
            <a:ext cx="2230244" cy="179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que continua a estar conosco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Pouco antes de Sua última semana de vida, o destino final da humanidade estava em jogo. Os acontecimentos daqueles dias ligavam a expectativa do passado com a esperança para o futuro. Durante a Páscoa, a qual apontava para a liberdade da opressão egípcia, Jesus, o Deus encarnado, entregou a vida para nos libertar da escravidão do pecado. Paulo escreveu: “Aquele que não conheceu pecado, Deus O fez pecado por nós, para que, Nele, fôssemos feitos justiça de Deus” (2Co 5:21). A morte de Cristo foi parte do processo de reconciliação, não o fim dele. Por Sua ressurreição, Jesus venceu a morte e recebeu “toda a autoridade [...] no Céu e na Terra”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28:18). Com base nessa realidade, Ele comissionou Seus seguidores a fazer discípulos ao redor do mundo, com uma promessa maravilhosa: “E eis que estou com vocês todos os dias até o fim dos tempos”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28:20, ênfase acrescentada).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C9F7F9-F2DD-5368-7E5A-9007BC64C5E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195436-F292-2C09-CD33-60AB3FB7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87E7B1E-7072-9D1D-F43C-B064E7B903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BB4291-AA9D-5B1C-A83E-8AB5BFCF1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voltará para nos buscar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Leia João 14:1-3. De que maneira essa passagem está conectada com a mensagem do tempo do fim encontrada nas Escrituras?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Desafio: Ore a cada dia para que Deus o motive a fazer parte da missão.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Desafie-se: Aprenda o nome de alguém que você ainda não conhece - um vizinho, colega, comerciante e outros. Ore pela pessoa escolhida todos os dias.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D14C760-7EAB-140C-C5D6-A56918D0528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F3CF0ED-FEE4-E591-139C-653BCBCED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41C163-EC9F-F965-C4C2-5E44D220DF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4B738343-EC6D-DDF9-B985-7A0C10382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voltará para nos buscar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 acordo com o apóstolo João, a promessa finalmente se tornará realidade: “Então ouvi uma voz forte que vinha do trono e dizia: - Eis o tabernáculo de Deus com os seres humanos. Deus habitará com eles. Eles serão povos de Deus, e Deus mesmo estará com eles e será o Deus deles”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21:3).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“A obra da salvação estará completa. Onde prevaleceu o pecado, a graça de Deus transbordou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5:20). A Terra, o próprio lugar que Satanás reivindica como seu, será não apenas redimida, mas também exaltada. [...] Aqui, onde o Filho de Deus habitou na humanidade, onde o Rei da Glória viveu, sofreu e morreu - aqui, quando Ele tiver feito novas todas as coisas -, estará o tabernáculo de Deus com os homens; [...]. E, ao longo dos séculos sem fim, enquanto os remidos andarem na luz do Senhor, vão louvá-Lo por Sua Dádiva indescritível - Emanuel, ‘Deus Conosco’” (Ellen G. White, O Desejado de Todas </a:t>
            </a:r>
            <a:r>
              <a:rPr lang="pt-BR" altLang="pt-BR" sz="1600">
                <a:latin typeface="Arial Black" panose="020B0A04020102020204" pitchFamily="34" charset="0"/>
                <a:cs typeface="Arial" panose="020B0604020202020204" pitchFamily="34" charset="0"/>
              </a:rPr>
              <a:t>as Nações 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[CPB, 2021], p. 15).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4A209C-466E-14D3-2D79-A114F0E136B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0CEF313-9683-AFCD-DDAA-AFDBB05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E7BCB5-5FB6-AFB3-F1A5-9BC74B81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172F24A9-83E8-F295-E61B-CF63A1164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“Cristo não disse aos Seus discípulos que a obra seria fácil. [...] Mas não seriam deixados a lutar sozinhos. Assegurou-lhes que estaria com eles e, se avançassem com fé, seriam protegidos pelo Onipotente. [...] Enquanto obedecessem à Sua Palavra e trabalhassem em harmonia com Ele, não fracassariam. ‘Vão a todas as nações’, Ele ordenou, ‘até as mais distantes partes do mundo habitado, e estejam certos de que Minha presença estará com vocês ali também. Trabalhem com fé e confiança, pois nunca os deixarei. Estarei sempre ajudando vocês a executar suas tarefas; estarei guiando, confortando, santificando e sustendo vocês, e tornando-os bem-sucedidos quando falarem, de maneira que suas palavras atraiam a atenção dos outros para o Céu”’ (Ellen G. White, Atos dos Apóstolos [CPB, 2021], p. 19).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7CD55C-BFCE-4975-A678-D5FBEE83571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5EDCD87-2A4D-8B7E-889D-6868FFDC6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7298EA-ADB1-978C-E4B2-FA55276E59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2511B223-4BA1-B017-9EF0-572CF550D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As primeiras palavras de Deus ao ser humano caído foram: “Onde você está?” Que consolo essa verdade nos dá a respeito da intenção de Deus para conosco?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 próprio Deus, na Pessoa de Jesus, veio ao mundo para nos salvar. A cruz foi a manifestação máxima do Deus da missão. O que isso nos diz sobre Seu caráter?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 missão pertence a Deus. Portanto, Ele equipará e capacitará as pessoas para a tarefa. À luz dessa realidade, quando olhamos para os desafios da evangelização mundial, como podemos lidar com sentimentos e atitudes de inadequação ou medo?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C1ADE2-2244-599B-566C-3CC288D6A21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6D26608-E90C-2D57-3619-313CB0CA8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09787A1-6377-2DF2-D88A-51EE249831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ED201D25-645B-B612-52CC-F8B0E14E3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Nas Escrituras, vemos um Deus que intencionalmente abre os braços para Seus filhos e deseja estar com eles. Desde o início, Ele estabeleceu um relacionamento com Adão e Eva. Mesmo depois que o pecado entrou, seguiu com Sua missão, porém o alvo agora era restabelecer Seu relacionamento com a humanidade. No fim, a missão de Deus será cumprida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21-22). Por isso, devemos estar motivados na obra de proclamar o evangelho eterno ao mundo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14:6, 7).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Portanto, a base de qualquer esforço missionário deve estar centrada no relacionamento com o Criador e na compreensão adequada de Sua natureza e de Seu caráter missionários. Mas, antes de entendermos a missão de Deus, é essencial entendermos melhor o Deus da missão.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01683E-6619-33FD-E0CA-0A94716BB2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Texto sobre foto de pessoas&#10;&#10;Descrição gerada automaticamente">
            <a:extLst>
              <a:ext uri="{FF2B5EF4-FFF2-40B4-BE49-F238E27FC236}">
                <a16:creationId xmlns:a16="http://schemas.microsoft.com/office/drawing/2014/main" id="{F0646410-B1E3-621B-1B89-2DFCB31A4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que nos alcança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Gênesis 3:9-15. Quais foram as primeiras palavras de Deus a Adão depois que ele e Eva caíram, e por que essa declaração é tão significativa teologicamente até os dias atuais?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Ao longo da história, Deus continua perguntando: "Onde você está?“ Em sua experiência pessoal, o que isso significa para você, e como tem respondido a Ele?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8BF13D1-6BB1-7F51-09F2-9C96D7BB94D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BCD3BD0-AF48-39F5-9870-CD32DA04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6392301-8EFC-A362-99BF-276F9FBA74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747321-5B1E-1B9C-C7E8-F73806646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que nos alcança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Claro, Deus sabia onde eles estavam. Dominados pelo medo, eram eles que precisavam ver o que estava acontecendo. Mas também precisavam ser confrontados para que entendessem as consequências de seu pecado. Satanás também precisava ser derrotado. Para isso, Deus começou a apresentar Sua missão: o plano da redenção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3:14,15) - a única esperança de reconciliar Consigo o mundo (2Co 5:19).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entanto, precisamos prestar atenção ao fato de que, antes do confronto e da promessa de reconciliação, Deus foi em busca da humanidade caída. Apesar da situação aparentemente sem esperança, Deus revelou em essência duas questões na pergunta a Adão: nossa condição decaída e Sua natureza missionária. Estamos perdidos e necessitamos de salvação. Ele nos busca para salvar e estar conosco.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9A9ECA-D30A-D6C9-81C6-EA9DE94C92E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06832D3-51D0-D681-ABC6-D5AA21F8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4E7D18B-2663-8020-BA36-B885438272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Texto sobre foto de pessoas&#10;&#10;Descrição gerada automaticamente">
            <a:extLst>
              <a:ext uri="{FF2B5EF4-FFF2-40B4-BE49-F238E27FC236}">
                <a16:creationId xmlns:a16="http://schemas.microsoft.com/office/drawing/2014/main" id="{106373A6-913A-FB36-4DC5-2B97F23E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que anseia estar conosco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Gênesis 17:7; 26:3 e 28:15. Qual foi o foco principal da promessa de Deus a Abraão e seus descendentes nesses versos?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que forma você experimenta a presença de Deus em sua vida?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BDE56D-3F03-0165-FE61-AF4DC3BC7A2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4068EE0-66FE-857B-0CB9-43EFAF05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ED0E2B3-CD61-4068-16B9-2A663EE7B7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18B901A2-6B27-3819-6BC5-4B4074B3E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que anseia estar conosco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AT, Deus continuou a agir de acordo com Sua natureza missionária a fim de cumprir Seus propósitos. Por exemplo, após o dilúvio, o povo de Babel decidiu se reunir em um só lugar para construir uma cidade e uma torre que chegassem aos céus. Deus interveio, confundindo a linguagem deles com o objetivo de espalhá-los pelo mundo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11:1-9). Ele, então, ampliou Sua missão, chamando Abrão (que mais tarde se tornou Abraão) para ser um canal de Suas bênçãos para o mundo inteiro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12:1-3). As promessas de Deus a Abraão e a seus descendentes foram múltiplas, mas uma se sobressai. Várias vezes Deus declarou a eles: Eu serei “o seu Deus”. “Estarei com você” (ver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17:7, 8; 26:3; 28:15).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À medida que a história avançou, José acabou no Egito, mas como um instrumento de salvação para o povo de Deus.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8F95B22-0B17-9481-526D-40ED6F40ADA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5EDF1FD-A111-1684-F827-06A27201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22D4808-B459-4DD8-9C36-9D4282D7B9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1535DA-8A27-1D04-82C9-14E6073D4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que Se tornou Um conosco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a narrativa do anúncio do nascimento de Jesus em Mateus 1:18-23. Que coisas essenciais esse relato nos diz sobre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João 1:14-18.0 que podemos aprender sobre a missão de Deus para conosco com a encarnação de Cristo?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Reflita: o amor de Deus por nós é tão grande que Ele veio a nós em nossa própria humanidade. Como devemos reagira esse amor, especialmente em se tratando de missão para com os outros?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AE90E3-AC57-DD86-AC9B-E74D0C2B036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466D24-A8FB-06BE-67E0-58F3C8F57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375442-6DC0-7CDE-49C5-8B0C451DE4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2CC0FD82-8D8A-175B-49BD-99EDD91F8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que Se tornou Um conosco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AT mostra como o Criador começou a implementar um plano por meio de um povo que deveria representar Sua natureza e Seu propósito para o mundo. Tudo o que Deus fez estava de acordo com Sua estratégia missionária. Por meio de Isaías, Ele disse: “Eu sou Deus, e não há outro; Eu sou Deus e não há outro semelhante a Mim. Desde o princípio anuncio o que há de acontecer [...]. Eu digo: o Meu conselho permanecerá em pé, e farei toda a Minha vontade”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46:9,10). Contudo, no NT, o desejo de Deus de estar com a humanidade assume uma nova dimensão. “Deus conosco”. Emanuel. Deus tinha habitado entre o Seu povo no santuário e habitou com eles na pessoa física de Jesus de Nazaré. Com o nascimento de Jesus, Deus mostrou de modo concreto Seu desejo contínuo de estar conosco em natureza e missão: o Filho de Deus era plenamente humano e totalmente divino. Ele afirmou: “Eu sou o caminho, a verdade e a vida; ninguém vem ao Pai senão por Mim”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14:6).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1F33FAF-AC31-9F25-C5DE-618FFB28596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9B58CFE-B762-99AB-3B13-A4C5BADF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106B95-983B-BBA5-75C9-7C2056B4BD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484F0367-3DEE-B0D8-28C4-5FB138879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que continua a estar conosco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e reflita sobre João 3:16. Como você vê o amor e a missão de Deus interagindo nesse texto?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Mateus 28:18-20. Qual promessa encontramos na Grande Comissão? Ela nos traz segurança ao nos envolvermos na missão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que maneira você já viu a promessa de jesus de estar sempre conosco se cumprindo na sua vida enquanto estava empenhado na missão?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E8CB69D-73BB-0BDB-51A4-F4EE1B6D1C0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062E573-7681-6A57-9D95-178BF7C14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3:9-15; 28:15; Êx 29:43,45; Mt 1:18-23; Jo 1:14-18; 3:16; 14:1-3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E4811F5-9FDC-8318-34E6-BDE5CC26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508" y="11457"/>
            <a:ext cx="1495035" cy="8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07F84724-0C72-5160-F9BC-2C0FBD779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3514</TotalTime>
  <Words>2134</Words>
  <Application>Microsoft Office PowerPoint</Application>
  <PresentationFormat>Personalizar</PresentationFormat>
  <Paragraphs>150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2023-07-26T00:07:49Z</dcterms:modified>
</cp:coreProperties>
</file>