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373D4-1081-4A64-A0C0-60AA6A4B8C18}" v="15" dt="2023-05-14T23:34:19.784"/>
    <p1510:client id="{480D941E-1BF1-41DE-9ABC-5F95BC447B73}" v="19" dt="2023-05-14T16:51:42.632"/>
    <p1510:client id="{4B82DE45-5DC5-4ABC-B2E4-2B7D87925845}" v="19" dt="2023-05-14T17:02:55.481"/>
    <p1510:client id="{7A24434C-5FD0-4967-8AB7-810ECA93E43F}" v="15" dt="2023-05-14T23:07:45.398"/>
    <p1510:client id="{CDDA7D3A-DD59-4EB6-86F4-64FE11D251AE}" v="15" dt="2023-05-15T00:28:34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5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A24434C-5FD0-4967-8AB7-810ECA93E43F}"/>
    <pc:docChg chg="undo redo custSel modSld">
      <pc:chgData name="Neemias Informatica Lima" userId="b77af7bd85500281" providerId="LiveId" clId="{7A24434C-5FD0-4967-8AB7-810ECA93E43F}" dt="2023-05-14T23:25:06.965" v="234" actId="20577"/>
      <pc:docMkLst>
        <pc:docMk/>
      </pc:docMkLst>
      <pc:sldChg chg="addSp delSp modSp mod">
        <pc:chgData name="Neemias Informatica Lima" userId="b77af7bd85500281" providerId="LiveId" clId="{7A24434C-5FD0-4967-8AB7-810ECA93E43F}" dt="2023-05-14T23:04:45.651" v="33"/>
        <pc:sldMkLst>
          <pc:docMk/>
          <pc:sldMk cId="2232331225" sldId="280"/>
        </pc:sldMkLst>
        <pc:spChg chg="mod">
          <ac:chgData name="Neemias Informatica Lima" userId="b77af7bd85500281" providerId="LiveId" clId="{7A24434C-5FD0-4967-8AB7-810ECA93E43F}" dt="2023-05-14T23:02:55.266" v="9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02:40.317" v="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03:09.627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02:36.990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03:21.101" v="1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A24434C-5FD0-4967-8AB7-810ECA93E43F}" dt="2023-05-14T23:02:34.175" v="0" actId="478"/>
          <ac:picMkLst>
            <pc:docMk/>
            <pc:sldMk cId="2232331225" sldId="280"/>
            <ac:picMk id="4" creationId="{BC434D3A-CE08-5171-5956-7357C5B2CA47}"/>
          </ac:picMkLst>
        </pc:picChg>
        <pc:picChg chg="add mod">
          <ac:chgData name="Neemias Informatica Lima" userId="b77af7bd85500281" providerId="LiveId" clId="{7A24434C-5FD0-4967-8AB7-810ECA93E43F}" dt="2023-05-14T23:04:45.651" v="33"/>
          <ac:picMkLst>
            <pc:docMk/>
            <pc:sldMk cId="2232331225" sldId="280"/>
            <ac:picMk id="8" creationId="{52FF3BD3-FC78-B5F6-5BBE-1EE4BA74CA0A}"/>
          </ac:picMkLst>
        </pc:picChg>
      </pc:sldChg>
      <pc:sldChg chg="addSp delSp modSp mod">
        <pc:chgData name="Neemias Informatica Lima" userId="b77af7bd85500281" providerId="LiveId" clId="{7A24434C-5FD0-4967-8AB7-810ECA93E43F}" dt="2023-05-14T23:10:20.329" v="69"/>
        <pc:sldMkLst>
          <pc:docMk/>
          <pc:sldMk cId="2103443556" sldId="281"/>
        </pc:sldMkLst>
        <pc:spChg chg="mod">
          <ac:chgData name="Neemias Informatica Lima" userId="b77af7bd85500281" providerId="LiveId" clId="{7A24434C-5FD0-4967-8AB7-810ECA93E43F}" dt="2023-05-14T23:10:20.329" v="6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04:56.849" v="3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03:32.738" v="22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5:12.085" v="41" actId="1076"/>
          <ac:picMkLst>
            <pc:docMk/>
            <pc:sldMk cId="2103443556" sldId="281"/>
            <ac:picMk id="3" creationId="{2044869B-C7D8-995B-A813-953C72C2E4B5}"/>
          </ac:picMkLst>
        </pc:picChg>
        <pc:picChg chg="del">
          <ac:chgData name="Neemias Informatica Lima" userId="b77af7bd85500281" providerId="LiveId" clId="{7A24434C-5FD0-4967-8AB7-810ECA93E43F}" dt="2023-05-14T23:04:54.897" v="34" actId="478"/>
          <ac:picMkLst>
            <pc:docMk/>
            <pc:sldMk cId="2103443556" sldId="281"/>
            <ac:picMk id="4" creationId="{A8E74527-2FDF-22BB-FC00-E573198B994D}"/>
          </ac:picMkLst>
        </pc:picChg>
      </pc:sldChg>
      <pc:sldChg chg="addSp delSp modSp mod">
        <pc:chgData name="Neemias Informatica Lima" userId="b77af7bd85500281" providerId="LiveId" clId="{7A24434C-5FD0-4967-8AB7-810ECA93E43F}" dt="2023-05-14T23:12:25.361" v="98" actId="1035"/>
        <pc:sldMkLst>
          <pc:docMk/>
          <pc:sldMk cId="3683219421" sldId="282"/>
        </pc:sldMkLst>
        <pc:spChg chg="add mod">
          <ac:chgData name="Neemias Informatica Lima" userId="b77af7bd85500281" providerId="LiveId" clId="{7A24434C-5FD0-4967-8AB7-810ECA93E43F}" dt="2023-05-14T23:05:40.850" v="45"/>
          <ac:spMkLst>
            <pc:docMk/>
            <pc:sldMk cId="3683219421" sldId="282"/>
            <ac:spMk id="2" creationId="{3592CB48-B7AF-76FE-709A-8196B08D873E}"/>
          </ac:spMkLst>
        </pc:spChg>
        <pc:spChg chg="add mod">
          <ac:chgData name="Neemias Informatica Lima" userId="b77af7bd85500281" providerId="LiveId" clId="{7A24434C-5FD0-4967-8AB7-810ECA93E43F}" dt="2023-05-14T23:05:40.850" v="45"/>
          <ac:spMkLst>
            <pc:docMk/>
            <pc:sldMk cId="3683219421" sldId="282"/>
            <ac:spMk id="4" creationId="{5DBC06C2-A241-C1DF-0726-6C42CAF4C83F}"/>
          </ac:spMkLst>
        </pc:spChg>
        <pc:spChg chg="del">
          <ac:chgData name="Neemias Informatica Lima" userId="b77af7bd85500281" providerId="LiveId" clId="{7A24434C-5FD0-4967-8AB7-810ECA93E43F}" dt="2023-05-14T23:05:40.541" v="44" actId="478"/>
          <ac:spMkLst>
            <pc:docMk/>
            <pc:sldMk cId="3683219421" sldId="282"/>
            <ac:spMk id="7" creationId="{7ADF516E-4479-BE2B-6568-BAFD14659FE9}"/>
          </ac:spMkLst>
        </pc:spChg>
        <pc:spChg chg="del">
          <ac:chgData name="Neemias Informatica Lima" userId="b77af7bd85500281" providerId="LiveId" clId="{7A24434C-5FD0-4967-8AB7-810ECA93E43F}" dt="2023-05-14T23:05:40.541" v="44" actId="478"/>
          <ac:spMkLst>
            <pc:docMk/>
            <pc:sldMk cId="3683219421" sldId="282"/>
            <ac:spMk id="8" creationId="{186F5C0E-5BCC-2E8B-56D9-F48B41334994}"/>
          </ac:spMkLst>
        </pc:spChg>
        <pc:spChg chg="mod">
          <ac:chgData name="Neemias Informatica Lima" userId="b77af7bd85500281" providerId="LiveId" clId="{7A24434C-5FD0-4967-8AB7-810ECA93E43F}" dt="2023-05-14T23:12:25.361" v="98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10:44.198" v="77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5:40.850" v="45"/>
          <ac:picMkLst>
            <pc:docMk/>
            <pc:sldMk cId="3683219421" sldId="282"/>
            <ac:picMk id="6" creationId="{09367922-2178-D1C2-3DD2-0CC3D9B0A389}"/>
          </ac:picMkLst>
        </pc:picChg>
        <pc:picChg chg="del">
          <ac:chgData name="Neemias Informatica Lima" userId="b77af7bd85500281" providerId="LiveId" clId="{7A24434C-5FD0-4967-8AB7-810ECA93E43F}" dt="2023-05-14T23:05:40.541" v="44" actId="478"/>
          <ac:picMkLst>
            <pc:docMk/>
            <pc:sldMk cId="3683219421" sldId="282"/>
            <ac:picMk id="9" creationId="{4A86C59B-90BC-F6B3-B618-8B81212DEB59}"/>
          </ac:picMkLst>
        </pc:picChg>
      </pc:sldChg>
      <pc:sldChg chg="addSp delSp modSp mod">
        <pc:chgData name="Neemias Informatica Lima" userId="b77af7bd85500281" providerId="LiveId" clId="{7A24434C-5FD0-4967-8AB7-810ECA93E43F}" dt="2023-05-14T23:13:41.286" v="114"/>
        <pc:sldMkLst>
          <pc:docMk/>
          <pc:sldMk cId="3902406419" sldId="283"/>
        </pc:sldMkLst>
        <pc:spChg chg="add mod">
          <ac:chgData name="Neemias Informatica Lima" userId="b77af7bd85500281" providerId="LiveId" clId="{7A24434C-5FD0-4967-8AB7-810ECA93E43F}" dt="2023-05-14T23:05:49.286" v="47"/>
          <ac:spMkLst>
            <pc:docMk/>
            <pc:sldMk cId="3902406419" sldId="283"/>
            <ac:spMk id="2" creationId="{BDCC4921-2FE0-A6A1-9323-33453F602A78}"/>
          </ac:spMkLst>
        </pc:spChg>
        <pc:spChg chg="add mod">
          <ac:chgData name="Neemias Informatica Lima" userId="b77af7bd85500281" providerId="LiveId" clId="{7A24434C-5FD0-4967-8AB7-810ECA93E43F}" dt="2023-05-14T23:05:49.286" v="47"/>
          <ac:spMkLst>
            <pc:docMk/>
            <pc:sldMk cId="3902406419" sldId="283"/>
            <ac:spMk id="3" creationId="{7F4110E2-FE2D-409C-1A6C-5EA56DD125DB}"/>
          </ac:spMkLst>
        </pc:spChg>
        <pc:spChg chg="del">
          <ac:chgData name="Neemias Informatica Lima" userId="b77af7bd85500281" providerId="LiveId" clId="{7A24434C-5FD0-4967-8AB7-810ECA93E43F}" dt="2023-05-14T23:05:48.950" v="46" actId="478"/>
          <ac:spMkLst>
            <pc:docMk/>
            <pc:sldMk cId="3902406419" sldId="283"/>
            <ac:spMk id="6" creationId="{FB59E047-B27A-9269-D672-98B385E08FC3}"/>
          </ac:spMkLst>
        </pc:spChg>
        <pc:spChg chg="del">
          <ac:chgData name="Neemias Informatica Lima" userId="b77af7bd85500281" providerId="LiveId" clId="{7A24434C-5FD0-4967-8AB7-810ECA93E43F}" dt="2023-05-14T23:05:48.950" v="46" actId="478"/>
          <ac:spMkLst>
            <pc:docMk/>
            <pc:sldMk cId="3902406419" sldId="283"/>
            <ac:spMk id="7" creationId="{2E6F9C5A-593C-FA1A-81BE-5F015F13F7D7}"/>
          </ac:spMkLst>
        </pc:spChg>
        <pc:spChg chg="mod">
          <ac:chgData name="Neemias Informatica Lima" userId="b77af7bd85500281" providerId="LiveId" clId="{7A24434C-5FD0-4967-8AB7-810ECA93E43F}" dt="2023-05-14T23:13:11.432" v="10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13:41.286" v="114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A24434C-5FD0-4967-8AB7-810ECA93E43F}" dt="2023-05-14T23:05:49.286" v="47"/>
          <ac:picMkLst>
            <pc:docMk/>
            <pc:sldMk cId="3902406419" sldId="283"/>
            <ac:picMk id="5" creationId="{93B951DB-B334-215E-C38E-C1A1B53E1D04}"/>
          </ac:picMkLst>
        </pc:picChg>
        <pc:picChg chg="del">
          <ac:chgData name="Neemias Informatica Lima" userId="b77af7bd85500281" providerId="LiveId" clId="{7A24434C-5FD0-4967-8AB7-810ECA93E43F}" dt="2023-05-14T23:05:48.950" v="46" actId="478"/>
          <ac:picMkLst>
            <pc:docMk/>
            <pc:sldMk cId="3902406419" sldId="283"/>
            <ac:picMk id="8" creationId="{D3204186-CCAD-AF15-FFB6-50DFE980DBB2}"/>
          </ac:picMkLst>
        </pc:picChg>
      </pc:sldChg>
      <pc:sldChg chg="addSp delSp modSp mod">
        <pc:chgData name="Neemias Informatica Lima" userId="b77af7bd85500281" providerId="LiveId" clId="{7A24434C-5FD0-4967-8AB7-810ECA93E43F}" dt="2023-05-14T23:16:05.384" v="145" actId="313"/>
        <pc:sldMkLst>
          <pc:docMk/>
          <pc:sldMk cId="2424059023" sldId="284"/>
        </pc:sldMkLst>
        <pc:spChg chg="add mod">
          <ac:chgData name="Neemias Informatica Lima" userId="b77af7bd85500281" providerId="LiveId" clId="{7A24434C-5FD0-4967-8AB7-810ECA93E43F}" dt="2023-05-14T23:06:19.446" v="51"/>
          <ac:spMkLst>
            <pc:docMk/>
            <pc:sldMk cId="2424059023" sldId="284"/>
            <ac:spMk id="2" creationId="{D4C233C5-384F-0823-74D0-FA44C614DD5B}"/>
          </ac:spMkLst>
        </pc:spChg>
        <pc:spChg chg="add mod">
          <ac:chgData name="Neemias Informatica Lima" userId="b77af7bd85500281" providerId="LiveId" clId="{7A24434C-5FD0-4967-8AB7-810ECA93E43F}" dt="2023-05-14T23:06:19.446" v="51"/>
          <ac:spMkLst>
            <pc:docMk/>
            <pc:sldMk cId="2424059023" sldId="284"/>
            <ac:spMk id="3" creationId="{FA82339C-7F7D-36B6-1770-0C0D21919982}"/>
          </ac:spMkLst>
        </pc:spChg>
        <pc:spChg chg="del">
          <ac:chgData name="Neemias Informatica Lima" userId="b77af7bd85500281" providerId="LiveId" clId="{7A24434C-5FD0-4967-8AB7-810ECA93E43F}" dt="2023-05-14T23:06:19.129" v="50" actId="478"/>
          <ac:spMkLst>
            <pc:docMk/>
            <pc:sldMk cId="2424059023" sldId="284"/>
            <ac:spMk id="6" creationId="{0B1045F1-7BED-8576-EAB4-431E284A3800}"/>
          </ac:spMkLst>
        </pc:spChg>
        <pc:spChg chg="del">
          <ac:chgData name="Neemias Informatica Lima" userId="b77af7bd85500281" providerId="LiveId" clId="{7A24434C-5FD0-4967-8AB7-810ECA93E43F}" dt="2023-05-14T23:06:19.129" v="50" actId="478"/>
          <ac:spMkLst>
            <pc:docMk/>
            <pc:sldMk cId="2424059023" sldId="284"/>
            <ac:spMk id="7" creationId="{E03400C2-1314-7993-EDEC-D0D15CF02065}"/>
          </ac:spMkLst>
        </pc:spChg>
        <pc:spChg chg="mod">
          <ac:chgData name="Neemias Informatica Lima" userId="b77af7bd85500281" providerId="LiveId" clId="{7A24434C-5FD0-4967-8AB7-810ECA93E43F}" dt="2023-05-14T23:15:15.949" v="13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16:05.384" v="145" actId="313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A24434C-5FD0-4967-8AB7-810ECA93E43F}" dt="2023-05-14T23:06:19.446" v="51"/>
          <ac:picMkLst>
            <pc:docMk/>
            <pc:sldMk cId="2424059023" sldId="284"/>
            <ac:picMk id="5" creationId="{4C848E5B-9CB2-1BA9-A6E5-2E046D536D73}"/>
          </ac:picMkLst>
        </pc:picChg>
        <pc:picChg chg="del">
          <ac:chgData name="Neemias Informatica Lima" userId="b77af7bd85500281" providerId="LiveId" clId="{7A24434C-5FD0-4967-8AB7-810ECA93E43F}" dt="2023-05-14T23:06:19.129" v="50" actId="478"/>
          <ac:picMkLst>
            <pc:docMk/>
            <pc:sldMk cId="2424059023" sldId="284"/>
            <ac:picMk id="8" creationId="{DD8CEAA7-E29D-2C0A-881A-B7730D5C3438}"/>
          </ac:picMkLst>
        </pc:picChg>
      </pc:sldChg>
      <pc:sldChg chg="addSp delSp modSp mod">
        <pc:chgData name="Neemias Informatica Lima" userId="b77af7bd85500281" providerId="LiveId" clId="{7A24434C-5FD0-4967-8AB7-810ECA93E43F}" dt="2023-05-14T23:19:32.450" v="174" actId="20577"/>
        <pc:sldMkLst>
          <pc:docMk/>
          <pc:sldMk cId="2241968852" sldId="285"/>
        </pc:sldMkLst>
        <pc:spChg chg="add mod">
          <ac:chgData name="Neemias Informatica Lima" userId="b77af7bd85500281" providerId="LiveId" clId="{7A24434C-5FD0-4967-8AB7-810ECA93E43F}" dt="2023-05-14T23:06:37.414" v="55"/>
          <ac:spMkLst>
            <pc:docMk/>
            <pc:sldMk cId="2241968852" sldId="285"/>
            <ac:spMk id="2" creationId="{E1ACB368-C802-A5D7-603C-3F35BDA641B6}"/>
          </ac:spMkLst>
        </pc:spChg>
        <pc:spChg chg="add mod">
          <ac:chgData name="Neemias Informatica Lima" userId="b77af7bd85500281" providerId="LiveId" clId="{7A24434C-5FD0-4967-8AB7-810ECA93E43F}" dt="2023-05-14T23:06:37.414" v="55"/>
          <ac:spMkLst>
            <pc:docMk/>
            <pc:sldMk cId="2241968852" sldId="285"/>
            <ac:spMk id="3" creationId="{70CD8127-ACE0-2228-C594-A23554C9E158}"/>
          </ac:spMkLst>
        </pc:spChg>
        <pc:spChg chg="del">
          <ac:chgData name="Neemias Informatica Lima" userId="b77af7bd85500281" providerId="LiveId" clId="{7A24434C-5FD0-4967-8AB7-810ECA93E43F}" dt="2023-05-14T23:06:37.037" v="54" actId="478"/>
          <ac:spMkLst>
            <pc:docMk/>
            <pc:sldMk cId="2241968852" sldId="285"/>
            <ac:spMk id="6" creationId="{D2EA9936-6E7F-ADC6-F1D3-68832EB6EE0C}"/>
          </ac:spMkLst>
        </pc:spChg>
        <pc:spChg chg="del">
          <ac:chgData name="Neemias Informatica Lima" userId="b77af7bd85500281" providerId="LiveId" clId="{7A24434C-5FD0-4967-8AB7-810ECA93E43F}" dt="2023-05-14T23:06:37.037" v="54" actId="478"/>
          <ac:spMkLst>
            <pc:docMk/>
            <pc:sldMk cId="2241968852" sldId="285"/>
            <ac:spMk id="7" creationId="{E4643C46-96C6-DC85-7A5C-AB49CBD519C2}"/>
          </ac:spMkLst>
        </pc:spChg>
        <pc:spChg chg="mod">
          <ac:chgData name="Neemias Informatica Lima" userId="b77af7bd85500281" providerId="LiveId" clId="{7A24434C-5FD0-4967-8AB7-810ECA93E43F}" dt="2023-05-14T23:16:57.117" v="159"/>
          <ac:spMkLst>
            <pc:docMk/>
            <pc:sldMk cId="2241968852" sldId="285"/>
            <ac:spMk id="9" creationId="{0D0465AB-40B5-28D0-51CA-E01CD32EBC0D}"/>
          </ac:spMkLst>
        </pc:spChg>
        <pc:spChg chg="mod">
          <ac:chgData name="Neemias Informatica Lima" userId="b77af7bd85500281" providerId="LiveId" clId="{7A24434C-5FD0-4967-8AB7-810ECA93E43F}" dt="2023-05-14T23:19:32.450" v="174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A24434C-5FD0-4967-8AB7-810ECA93E43F}" dt="2023-05-14T23:06:37.414" v="55"/>
          <ac:picMkLst>
            <pc:docMk/>
            <pc:sldMk cId="2241968852" sldId="285"/>
            <ac:picMk id="5" creationId="{77C8F007-2ADE-B13A-78E7-524D39732E49}"/>
          </ac:picMkLst>
        </pc:picChg>
        <pc:picChg chg="del">
          <ac:chgData name="Neemias Informatica Lima" userId="b77af7bd85500281" providerId="LiveId" clId="{7A24434C-5FD0-4967-8AB7-810ECA93E43F}" dt="2023-05-14T23:06:37.037" v="54" actId="478"/>
          <ac:picMkLst>
            <pc:docMk/>
            <pc:sldMk cId="2241968852" sldId="285"/>
            <ac:picMk id="8" creationId="{15A3A402-64F5-DE0E-D768-A991C645E0C4}"/>
          </ac:picMkLst>
        </pc:picChg>
      </pc:sldChg>
      <pc:sldChg chg="addSp delSp modSp mod">
        <pc:chgData name="Neemias Informatica Lima" userId="b77af7bd85500281" providerId="LiveId" clId="{7A24434C-5FD0-4967-8AB7-810ECA93E43F}" dt="2023-05-14T23:21:28.098" v="207" actId="20577"/>
        <pc:sldMkLst>
          <pc:docMk/>
          <pc:sldMk cId="1959249856" sldId="286"/>
        </pc:sldMkLst>
        <pc:spChg chg="add mod">
          <ac:chgData name="Neemias Informatica Lima" userId="b77af7bd85500281" providerId="LiveId" clId="{7A24434C-5FD0-4967-8AB7-810ECA93E43F}" dt="2023-05-14T23:07:23.294" v="59"/>
          <ac:spMkLst>
            <pc:docMk/>
            <pc:sldMk cId="1959249856" sldId="286"/>
            <ac:spMk id="2" creationId="{BBC389B5-EDC1-6870-1869-7DB6800BD700}"/>
          </ac:spMkLst>
        </pc:spChg>
        <pc:spChg chg="add mod">
          <ac:chgData name="Neemias Informatica Lima" userId="b77af7bd85500281" providerId="LiveId" clId="{7A24434C-5FD0-4967-8AB7-810ECA93E43F}" dt="2023-05-14T23:07:23.294" v="59"/>
          <ac:spMkLst>
            <pc:docMk/>
            <pc:sldMk cId="1959249856" sldId="286"/>
            <ac:spMk id="3" creationId="{C5597772-0275-F69E-DFB0-5AA27E0EDB7E}"/>
          </ac:spMkLst>
        </pc:spChg>
        <pc:spChg chg="del">
          <ac:chgData name="Neemias Informatica Lima" userId="b77af7bd85500281" providerId="LiveId" clId="{7A24434C-5FD0-4967-8AB7-810ECA93E43F}" dt="2023-05-14T23:07:22.977" v="58" actId="478"/>
          <ac:spMkLst>
            <pc:docMk/>
            <pc:sldMk cId="1959249856" sldId="286"/>
            <ac:spMk id="6" creationId="{9E742991-0B2B-76CB-C21F-2958205C31C2}"/>
          </ac:spMkLst>
        </pc:spChg>
        <pc:spChg chg="del">
          <ac:chgData name="Neemias Informatica Lima" userId="b77af7bd85500281" providerId="LiveId" clId="{7A24434C-5FD0-4967-8AB7-810ECA93E43F}" dt="2023-05-14T23:07:22.977" v="58" actId="478"/>
          <ac:spMkLst>
            <pc:docMk/>
            <pc:sldMk cId="1959249856" sldId="286"/>
            <ac:spMk id="7" creationId="{7262D80D-F96E-6AE0-F2AF-EDDB54A31315}"/>
          </ac:spMkLst>
        </pc:spChg>
        <pc:spChg chg="mod">
          <ac:chgData name="Neemias Informatica Lima" userId="b77af7bd85500281" providerId="LiveId" clId="{7A24434C-5FD0-4967-8AB7-810ECA93E43F}" dt="2023-05-14T23:20:50.286" v="19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21:28.098" v="207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A24434C-5FD0-4967-8AB7-810ECA93E43F}" dt="2023-05-14T23:07:23.294" v="59"/>
          <ac:picMkLst>
            <pc:docMk/>
            <pc:sldMk cId="1959249856" sldId="286"/>
            <ac:picMk id="5" creationId="{68F7928A-D78D-7877-7FAD-635204F0E1FD}"/>
          </ac:picMkLst>
        </pc:picChg>
        <pc:picChg chg="del">
          <ac:chgData name="Neemias Informatica Lima" userId="b77af7bd85500281" providerId="LiveId" clId="{7A24434C-5FD0-4967-8AB7-810ECA93E43F}" dt="2023-05-14T23:07:22.977" v="58" actId="478"/>
          <ac:picMkLst>
            <pc:docMk/>
            <pc:sldMk cId="1959249856" sldId="286"/>
            <ac:picMk id="8" creationId="{0C5862F8-C611-22D2-FEBE-00D152435662}"/>
          </ac:picMkLst>
        </pc:picChg>
      </pc:sldChg>
      <pc:sldChg chg="addSp modSp mod">
        <pc:chgData name="Neemias Informatica Lima" userId="b77af7bd85500281" providerId="LiveId" clId="{7A24434C-5FD0-4967-8AB7-810ECA93E43F}" dt="2023-05-14T23:25:06.965" v="234" actId="20577"/>
        <pc:sldMkLst>
          <pc:docMk/>
          <pc:sldMk cId="2857006406" sldId="287"/>
        </pc:sldMkLst>
        <pc:spChg chg="add mod">
          <ac:chgData name="Neemias Informatica Lima" userId="b77af7bd85500281" providerId="LiveId" clId="{7A24434C-5FD0-4967-8AB7-810ECA93E43F}" dt="2023-05-14T23:07:45.398" v="64"/>
          <ac:spMkLst>
            <pc:docMk/>
            <pc:sldMk cId="2857006406" sldId="287"/>
            <ac:spMk id="2" creationId="{0B38DF51-212C-C999-FF7B-67E44EC30027}"/>
          </ac:spMkLst>
        </pc:spChg>
        <pc:spChg chg="add mod">
          <ac:chgData name="Neemias Informatica Lima" userId="b77af7bd85500281" providerId="LiveId" clId="{7A24434C-5FD0-4967-8AB7-810ECA93E43F}" dt="2023-05-14T23:07:45.398" v="64"/>
          <ac:spMkLst>
            <pc:docMk/>
            <pc:sldMk cId="2857006406" sldId="287"/>
            <ac:spMk id="3" creationId="{1173CA52-05A6-A3A0-A185-DA71E33C6C60}"/>
          </ac:spMkLst>
        </pc:spChg>
        <pc:spChg chg="mod">
          <ac:chgData name="Neemias Informatica Lima" userId="b77af7bd85500281" providerId="LiveId" clId="{7A24434C-5FD0-4967-8AB7-810ECA93E43F}" dt="2023-05-14T23:25:06.965" v="23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7A24434C-5FD0-4967-8AB7-810ECA93E43F}" dt="2023-05-14T23:07:45.398" v="64"/>
          <ac:picMkLst>
            <pc:docMk/>
            <pc:sldMk cId="2857006406" sldId="287"/>
            <ac:picMk id="5" creationId="{174A92C7-4F5A-E818-3587-19D72CBB1179}"/>
          </ac:picMkLst>
        </pc:picChg>
      </pc:sldChg>
      <pc:sldChg chg="addSp delSp modSp mod">
        <pc:chgData name="Neemias Informatica Lima" userId="b77af7bd85500281" providerId="LiveId" clId="{7A24434C-5FD0-4967-8AB7-810ECA93E43F}" dt="2023-05-14T23:11:23.191" v="91" actId="20577"/>
        <pc:sldMkLst>
          <pc:docMk/>
          <pc:sldMk cId="2630436816" sldId="288"/>
        </pc:sldMkLst>
        <pc:spChg chg="add mod">
          <ac:chgData name="Neemias Informatica Lima" userId="b77af7bd85500281" providerId="LiveId" clId="{7A24434C-5FD0-4967-8AB7-810ECA93E43F}" dt="2023-05-14T23:05:33.875" v="43"/>
          <ac:spMkLst>
            <pc:docMk/>
            <pc:sldMk cId="2630436816" sldId="288"/>
            <ac:spMk id="2" creationId="{22B27CA2-74E9-C9BB-BDB6-85CE278AD63F}"/>
          </ac:spMkLst>
        </pc:spChg>
        <pc:spChg chg="add mod">
          <ac:chgData name="Neemias Informatica Lima" userId="b77af7bd85500281" providerId="LiveId" clId="{7A24434C-5FD0-4967-8AB7-810ECA93E43F}" dt="2023-05-14T23:05:33.875" v="43"/>
          <ac:spMkLst>
            <pc:docMk/>
            <pc:sldMk cId="2630436816" sldId="288"/>
            <ac:spMk id="3" creationId="{F7C98BF8-983E-601E-32A3-28377C53A9C4}"/>
          </ac:spMkLst>
        </pc:spChg>
        <pc:spChg chg="del">
          <ac:chgData name="Neemias Informatica Lima" userId="b77af7bd85500281" providerId="LiveId" clId="{7A24434C-5FD0-4967-8AB7-810ECA93E43F}" dt="2023-05-14T23:05:33.525" v="42" actId="478"/>
          <ac:spMkLst>
            <pc:docMk/>
            <pc:sldMk cId="2630436816" sldId="288"/>
            <ac:spMk id="6" creationId="{2A5A38B6-D43C-3721-3FDA-35CC01CE906A}"/>
          </ac:spMkLst>
        </pc:spChg>
        <pc:spChg chg="del">
          <ac:chgData name="Neemias Informatica Lima" userId="b77af7bd85500281" providerId="LiveId" clId="{7A24434C-5FD0-4967-8AB7-810ECA93E43F}" dt="2023-05-14T23:05:33.525" v="42" actId="478"/>
          <ac:spMkLst>
            <pc:docMk/>
            <pc:sldMk cId="2630436816" sldId="288"/>
            <ac:spMk id="7" creationId="{FDF13D97-15FB-FB7A-E097-058EABAC3B0A}"/>
          </ac:spMkLst>
        </pc:spChg>
        <pc:spChg chg="mod">
          <ac:chgData name="Neemias Informatica Lima" userId="b77af7bd85500281" providerId="LiveId" clId="{7A24434C-5FD0-4967-8AB7-810ECA93E43F}" dt="2023-05-14T23:11:23.191" v="9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A24434C-5FD0-4967-8AB7-810ECA93E43F}" dt="2023-05-14T23:10:39.712" v="74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5:33.875" v="43"/>
          <ac:picMkLst>
            <pc:docMk/>
            <pc:sldMk cId="2630436816" sldId="288"/>
            <ac:picMk id="5" creationId="{6FF8DED8-8C1B-8B74-BEDD-9BEFC5C6A54B}"/>
          </ac:picMkLst>
        </pc:picChg>
        <pc:picChg chg="del">
          <ac:chgData name="Neemias Informatica Lima" userId="b77af7bd85500281" providerId="LiveId" clId="{7A24434C-5FD0-4967-8AB7-810ECA93E43F}" dt="2023-05-14T23:05:33.525" v="42" actId="478"/>
          <ac:picMkLst>
            <pc:docMk/>
            <pc:sldMk cId="2630436816" sldId="288"/>
            <ac:picMk id="8" creationId="{318D1263-64BB-9434-3F24-340C5EBCD508}"/>
          </ac:picMkLst>
        </pc:picChg>
      </pc:sldChg>
      <pc:sldChg chg="addSp delSp modSp mod">
        <pc:chgData name="Neemias Informatica Lima" userId="b77af7bd85500281" providerId="LiveId" clId="{7A24434C-5FD0-4967-8AB7-810ECA93E43F}" dt="2023-05-14T23:15:00.002" v="130" actId="6549"/>
        <pc:sldMkLst>
          <pc:docMk/>
          <pc:sldMk cId="3032827026" sldId="289"/>
        </pc:sldMkLst>
        <pc:spChg chg="add mod">
          <ac:chgData name="Neemias Informatica Lima" userId="b77af7bd85500281" providerId="LiveId" clId="{7A24434C-5FD0-4967-8AB7-810ECA93E43F}" dt="2023-05-14T23:06:09.354" v="49"/>
          <ac:spMkLst>
            <pc:docMk/>
            <pc:sldMk cId="3032827026" sldId="289"/>
            <ac:spMk id="2" creationId="{87E3E1FE-878D-B021-C53F-F819E7BFBE00}"/>
          </ac:spMkLst>
        </pc:spChg>
        <pc:spChg chg="add mod">
          <ac:chgData name="Neemias Informatica Lima" userId="b77af7bd85500281" providerId="LiveId" clId="{7A24434C-5FD0-4967-8AB7-810ECA93E43F}" dt="2023-05-14T23:06:09.354" v="49"/>
          <ac:spMkLst>
            <pc:docMk/>
            <pc:sldMk cId="3032827026" sldId="289"/>
            <ac:spMk id="3" creationId="{DA970CC8-F20B-A79F-B6CE-D4C824995C9E}"/>
          </ac:spMkLst>
        </pc:spChg>
        <pc:spChg chg="del">
          <ac:chgData name="Neemias Informatica Lima" userId="b77af7bd85500281" providerId="LiveId" clId="{7A24434C-5FD0-4967-8AB7-810ECA93E43F}" dt="2023-05-14T23:06:09.069" v="48" actId="478"/>
          <ac:spMkLst>
            <pc:docMk/>
            <pc:sldMk cId="3032827026" sldId="289"/>
            <ac:spMk id="6" creationId="{5F250B50-FB0A-CE5D-E3DC-12ED9CE6AE1B}"/>
          </ac:spMkLst>
        </pc:spChg>
        <pc:spChg chg="del">
          <ac:chgData name="Neemias Informatica Lima" userId="b77af7bd85500281" providerId="LiveId" clId="{7A24434C-5FD0-4967-8AB7-810ECA93E43F}" dt="2023-05-14T23:06:09.069" v="48" actId="478"/>
          <ac:spMkLst>
            <pc:docMk/>
            <pc:sldMk cId="3032827026" sldId="289"/>
            <ac:spMk id="7" creationId="{39BF06FF-5D14-D20D-0DF4-99E99A0A22BF}"/>
          </ac:spMkLst>
        </pc:spChg>
        <pc:spChg chg="mod">
          <ac:chgData name="Neemias Informatica Lima" userId="b77af7bd85500281" providerId="LiveId" clId="{7A24434C-5FD0-4967-8AB7-810ECA93E43F}" dt="2023-05-14T23:15:00.002" v="13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A24434C-5FD0-4967-8AB7-810ECA93E43F}" dt="2023-05-14T23:13:16.446" v="10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6:09.354" v="49"/>
          <ac:picMkLst>
            <pc:docMk/>
            <pc:sldMk cId="3032827026" sldId="289"/>
            <ac:picMk id="5" creationId="{B4A24F8B-D644-DBED-5A04-8B15CF0A9E7C}"/>
          </ac:picMkLst>
        </pc:picChg>
        <pc:picChg chg="del">
          <ac:chgData name="Neemias Informatica Lima" userId="b77af7bd85500281" providerId="LiveId" clId="{7A24434C-5FD0-4967-8AB7-810ECA93E43F}" dt="2023-05-14T23:06:09.069" v="48" actId="478"/>
          <ac:picMkLst>
            <pc:docMk/>
            <pc:sldMk cId="3032827026" sldId="289"/>
            <ac:picMk id="8" creationId="{6AB3E889-A2D2-6E16-C586-551B557608E9}"/>
          </ac:picMkLst>
        </pc:picChg>
      </pc:sldChg>
      <pc:sldChg chg="addSp delSp modSp mod">
        <pc:chgData name="Neemias Informatica Lima" userId="b77af7bd85500281" providerId="LiveId" clId="{7A24434C-5FD0-4967-8AB7-810ECA93E43F}" dt="2023-05-14T23:16:35.085" v="154"/>
        <pc:sldMkLst>
          <pc:docMk/>
          <pc:sldMk cId="3772032319" sldId="290"/>
        </pc:sldMkLst>
        <pc:spChg chg="add mod">
          <ac:chgData name="Neemias Informatica Lima" userId="b77af7bd85500281" providerId="LiveId" clId="{7A24434C-5FD0-4967-8AB7-810ECA93E43F}" dt="2023-05-14T23:06:26.510" v="53"/>
          <ac:spMkLst>
            <pc:docMk/>
            <pc:sldMk cId="3772032319" sldId="290"/>
            <ac:spMk id="2" creationId="{2FB4DCC7-8AF3-FBAC-DA34-FC728359218D}"/>
          </ac:spMkLst>
        </pc:spChg>
        <pc:spChg chg="add mod">
          <ac:chgData name="Neemias Informatica Lima" userId="b77af7bd85500281" providerId="LiveId" clId="{7A24434C-5FD0-4967-8AB7-810ECA93E43F}" dt="2023-05-14T23:06:26.510" v="53"/>
          <ac:spMkLst>
            <pc:docMk/>
            <pc:sldMk cId="3772032319" sldId="290"/>
            <ac:spMk id="3" creationId="{AEA251A9-99B2-F16E-A5D3-5CA13213D64C}"/>
          </ac:spMkLst>
        </pc:spChg>
        <pc:spChg chg="del">
          <ac:chgData name="Neemias Informatica Lima" userId="b77af7bd85500281" providerId="LiveId" clId="{7A24434C-5FD0-4967-8AB7-810ECA93E43F}" dt="2023-05-14T23:06:26.193" v="52" actId="478"/>
          <ac:spMkLst>
            <pc:docMk/>
            <pc:sldMk cId="3772032319" sldId="290"/>
            <ac:spMk id="6" creationId="{4408D53E-BBC4-35F1-FB7B-3238CF238723}"/>
          </ac:spMkLst>
        </pc:spChg>
        <pc:spChg chg="del">
          <ac:chgData name="Neemias Informatica Lima" userId="b77af7bd85500281" providerId="LiveId" clId="{7A24434C-5FD0-4967-8AB7-810ECA93E43F}" dt="2023-05-14T23:06:26.193" v="52" actId="478"/>
          <ac:spMkLst>
            <pc:docMk/>
            <pc:sldMk cId="3772032319" sldId="290"/>
            <ac:spMk id="7" creationId="{16E76DB7-9A9E-1A2D-EF8C-FA1CA8C42A9E}"/>
          </ac:spMkLst>
        </pc:spChg>
        <pc:spChg chg="mod">
          <ac:chgData name="Neemias Informatica Lima" userId="b77af7bd85500281" providerId="LiveId" clId="{7A24434C-5FD0-4967-8AB7-810ECA93E43F}" dt="2023-05-14T23:16:35.085" v="15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A24434C-5FD0-4967-8AB7-810ECA93E43F}" dt="2023-05-14T23:15:23.752" v="138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6:26.510" v="53"/>
          <ac:picMkLst>
            <pc:docMk/>
            <pc:sldMk cId="3772032319" sldId="290"/>
            <ac:picMk id="5" creationId="{ACE15EC7-E7A3-4FAE-E104-E920C119323D}"/>
          </ac:picMkLst>
        </pc:picChg>
        <pc:picChg chg="del">
          <ac:chgData name="Neemias Informatica Lima" userId="b77af7bd85500281" providerId="LiveId" clId="{7A24434C-5FD0-4967-8AB7-810ECA93E43F}" dt="2023-05-14T23:06:26.193" v="52" actId="478"/>
          <ac:picMkLst>
            <pc:docMk/>
            <pc:sldMk cId="3772032319" sldId="290"/>
            <ac:picMk id="8" creationId="{7E0E5E58-391A-D6BA-18DD-C803CFFF49C0}"/>
          </ac:picMkLst>
        </pc:picChg>
      </pc:sldChg>
      <pc:sldChg chg="addSp delSp modSp mod">
        <pc:chgData name="Neemias Informatica Lima" userId="b77af7bd85500281" providerId="LiveId" clId="{7A24434C-5FD0-4967-8AB7-810ECA93E43F}" dt="2023-05-14T23:20:25.013" v="191"/>
        <pc:sldMkLst>
          <pc:docMk/>
          <pc:sldMk cId="1768216317" sldId="291"/>
        </pc:sldMkLst>
        <pc:spChg chg="add mod">
          <ac:chgData name="Neemias Informatica Lima" userId="b77af7bd85500281" providerId="LiveId" clId="{7A24434C-5FD0-4967-8AB7-810ECA93E43F}" dt="2023-05-14T23:07:15.270" v="57"/>
          <ac:spMkLst>
            <pc:docMk/>
            <pc:sldMk cId="1768216317" sldId="291"/>
            <ac:spMk id="2" creationId="{303EB9E8-32FF-73B5-74C3-7A141E43E40C}"/>
          </ac:spMkLst>
        </pc:spChg>
        <pc:spChg chg="add mod">
          <ac:chgData name="Neemias Informatica Lima" userId="b77af7bd85500281" providerId="LiveId" clId="{7A24434C-5FD0-4967-8AB7-810ECA93E43F}" dt="2023-05-14T23:07:15.270" v="57"/>
          <ac:spMkLst>
            <pc:docMk/>
            <pc:sldMk cId="1768216317" sldId="291"/>
            <ac:spMk id="3" creationId="{1CC8945C-BC48-133F-6C47-71EE99B197DE}"/>
          </ac:spMkLst>
        </pc:spChg>
        <pc:spChg chg="del">
          <ac:chgData name="Neemias Informatica Lima" userId="b77af7bd85500281" providerId="LiveId" clId="{7A24434C-5FD0-4967-8AB7-810ECA93E43F}" dt="2023-05-14T23:07:14.977" v="56" actId="478"/>
          <ac:spMkLst>
            <pc:docMk/>
            <pc:sldMk cId="1768216317" sldId="291"/>
            <ac:spMk id="6" creationId="{76186233-1E7E-265E-D5E9-8F259162CF54}"/>
          </ac:spMkLst>
        </pc:spChg>
        <pc:spChg chg="del">
          <ac:chgData name="Neemias Informatica Lima" userId="b77af7bd85500281" providerId="LiveId" clId="{7A24434C-5FD0-4967-8AB7-810ECA93E43F}" dt="2023-05-14T23:07:14.977" v="56" actId="478"/>
          <ac:spMkLst>
            <pc:docMk/>
            <pc:sldMk cId="1768216317" sldId="291"/>
            <ac:spMk id="7" creationId="{FD111D53-5F8F-A83D-0C7F-75FF50EB2D0A}"/>
          </ac:spMkLst>
        </pc:spChg>
        <pc:spChg chg="mod">
          <ac:chgData name="Neemias Informatica Lima" userId="b77af7bd85500281" providerId="LiveId" clId="{7A24434C-5FD0-4967-8AB7-810ECA93E43F}" dt="2023-05-14T23:20:25.013" v="191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A24434C-5FD0-4967-8AB7-810ECA93E43F}" dt="2023-05-14T23:17:02.794" v="16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7:15.270" v="57"/>
          <ac:picMkLst>
            <pc:docMk/>
            <pc:sldMk cId="1768216317" sldId="291"/>
            <ac:picMk id="5" creationId="{D18FAA55-1474-DD5B-72BD-5DA19EE9391A}"/>
          </ac:picMkLst>
        </pc:picChg>
        <pc:picChg chg="del">
          <ac:chgData name="Neemias Informatica Lima" userId="b77af7bd85500281" providerId="LiveId" clId="{7A24434C-5FD0-4967-8AB7-810ECA93E43F}" dt="2023-05-14T23:07:14.977" v="56" actId="478"/>
          <ac:picMkLst>
            <pc:docMk/>
            <pc:sldMk cId="1768216317" sldId="291"/>
            <ac:picMk id="8" creationId="{C85E32A0-4A32-198E-0D77-B4218D60B78F}"/>
          </ac:picMkLst>
        </pc:picChg>
      </pc:sldChg>
      <pc:sldChg chg="addSp delSp modSp mod">
        <pc:chgData name="Neemias Informatica Lima" userId="b77af7bd85500281" providerId="LiveId" clId="{7A24434C-5FD0-4967-8AB7-810ECA93E43F}" dt="2023-05-14T23:21:43.554" v="213" actId="6549"/>
        <pc:sldMkLst>
          <pc:docMk/>
          <pc:sldMk cId="3757265641" sldId="292"/>
        </pc:sldMkLst>
        <pc:spChg chg="add mod">
          <ac:chgData name="Neemias Informatica Lima" userId="b77af7bd85500281" providerId="LiveId" clId="{7A24434C-5FD0-4967-8AB7-810ECA93E43F}" dt="2023-05-14T23:07:31.751" v="61"/>
          <ac:spMkLst>
            <pc:docMk/>
            <pc:sldMk cId="3757265641" sldId="292"/>
            <ac:spMk id="2" creationId="{CAF15B0F-BB62-3AAF-1F2D-B516A28423B4}"/>
          </ac:spMkLst>
        </pc:spChg>
        <pc:spChg chg="add mod">
          <ac:chgData name="Neemias Informatica Lima" userId="b77af7bd85500281" providerId="LiveId" clId="{7A24434C-5FD0-4967-8AB7-810ECA93E43F}" dt="2023-05-14T23:07:31.751" v="61"/>
          <ac:spMkLst>
            <pc:docMk/>
            <pc:sldMk cId="3757265641" sldId="292"/>
            <ac:spMk id="3" creationId="{F0329164-ACF6-FDD2-C4AE-2700D020EC17}"/>
          </ac:spMkLst>
        </pc:spChg>
        <pc:spChg chg="del">
          <ac:chgData name="Neemias Informatica Lima" userId="b77af7bd85500281" providerId="LiveId" clId="{7A24434C-5FD0-4967-8AB7-810ECA93E43F}" dt="2023-05-14T23:07:31.457" v="60" actId="478"/>
          <ac:spMkLst>
            <pc:docMk/>
            <pc:sldMk cId="3757265641" sldId="292"/>
            <ac:spMk id="6" creationId="{FB728C4E-90CD-2034-348C-CD655DF1D033}"/>
          </ac:spMkLst>
        </pc:spChg>
        <pc:spChg chg="del">
          <ac:chgData name="Neemias Informatica Lima" userId="b77af7bd85500281" providerId="LiveId" clId="{7A24434C-5FD0-4967-8AB7-810ECA93E43F}" dt="2023-05-14T23:07:31.457" v="60" actId="478"/>
          <ac:spMkLst>
            <pc:docMk/>
            <pc:sldMk cId="3757265641" sldId="292"/>
            <ac:spMk id="7" creationId="{ACC1E271-45CE-E0B5-37B7-5264B7194CA4}"/>
          </ac:spMkLst>
        </pc:spChg>
        <pc:spChg chg="mod">
          <ac:chgData name="Neemias Informatica Lima" userId="b77af7bd85500281" providerId="LiveId" clId="{7A24434C-5FD0-4967-8AB7-810ECA93E43F}" dt="2023-05-14T23:21:43.554" v="213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A24434C-5FD0-4967-8AB7-810ECA93E43F}" dt="2023-05-14T23:20:58.919" v="19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7A24434C-5FD0-4967-8AB7-810ECA93E43F}" dt="2023-05-14T23:07:31.751" v="61"/>
          <ac:picMkLst>
            <pc:docMk/>
            <pc:sldMk cId="3757265641" sldId="292"/>
            <ac:picMk id="5" creationId="{E7AAB352-705A-F1BD-1A9A-DAC3AFB9174E}"/>
          </ac:picMkLst>
        </pc:picChg>
        <pc:picChg chg="del">
          <ac:chgData name="Neemias Informatica Lima" userId="b77af7bd85500281" providerId="LiveId" clId="{7A24434C-5FD0-4967-8AB7-810ECA93E43F}" dt="2023-05-14T23:07:31.457" v="60" actId="478"/>
          <ac:picMkLst>
            <pc:docMk/>
            <pc:sldMk cId="3757265641" sldId="292"/>
            <ac:picMk id="8" creationId="{B9002CEA-8A77-0478-AE53-2B8036532CCC}"/>
          </ac:picMkLst>
        </pc:picChg>
      </pc:sldChg>
      <pc:sldChg chg="addSp delSp modSp mod">
        <pc:chgData name="Neemias Informatica Lima" userId="b77af7bd85500281" providerId="LiveId" clId="{7A24434C-5FD0-4967-8AB7-810ECA93E43F}" dt="2023-05-14T23:23:52.862" v="223" actId="20577"/>
        <pc:sldMkLst>
          <pc:docMk/>
          <pc:sldMk cId="3114938747" sldId="293"/>
        </pc:sldMkLst>
        <pc:spChg chg="add mod">
          <ac:chgData name="Neemias Informatica Lima" userId="b77af7bd85500281" providerId="LiveId" clId="{7A24434C-5FD0-4967-8AB7-810ECA93E43F}" dt="2023-05-14T23:07:38.310" v="63"/>
          <ac:spMkLst>
            <pc:docMk/>
            <pc:sldMk cId="3114938747" sldId="293"/>
            <ac:spMk id="2" creationId="{6497FB4D-1202-2A07-703F-A2CA311772D7}"/>
          </ac:spMkLst>
        </pc:spChg>
        <pc:spChg chg="add mod">
          <ac:chgData name="Neemias Informatica Lima" userId="b77af7bd85500281" providerId="LiveId" clId="{7A24434C-5FD0-4967-8AB7-810ECA93E43F}" dt="2023-05-14T23:07:38.310" v="63"/>
          <ac:spMkLst>
            <pc:docMk/>
            <pc:sldMk cId="3114938747" sldId="293"/>
            <ac:spMk id="3" creationId="{3FC1E0D7-6113-6CDE-4B56-CCAD732D3245}"/>
          </ac:spMkLst>
        </pc:spChg>
        <pc:spChg chg="del">
          <ac:chgData name="Neemias Informatica Lima" userId="b77af7bd85500281" providerId="LiveId" clId="{7A24434C-5FD0-4967-8AB7-810ECA93E43F}" dt="2023-05-14T23:07:37.961" v="62" actId="478"/>
          <ac:spMkLst>
            <pc:docMk/>
            <pc:sldMk cId="3114938747" sldId="293"/>
            <ac:spMk id="6" creationId="{61274F2A-652F-B8F0-65E8-B63742B8BDF0}"/>
          </ac:spMkLst>
        </pc:spChg>
        <pc:spChg chg="del">
          <ac:chgData name="Neemias Informatica Lima" userId="b77af7bd85500281" providerId="LiveId" clId="{7A24434C-5FD0-4967-8AB7-810ECA93E43F}" dt="2023-05-14T23:07:37.961" v="62" actId="478"/>
          <ac:spMkLst>
            <pc:docMk/>
            <pc:sldMk cId="3114938747" sldId="293"/>
            <ac:spMk id="7" creationId="{28B4A940-8DE0-1AEF-CE3E-5BE84FC10E5C}"/>
          </ac:spMkLst>
        </pc:spChg>
        <pc:spChg chg="mod">
          <ac:chgData name="Neemias Informatica Lima" userId="b77af7bd85500281" providerId="LiveId" clId="{7A24434C-5FD0-4967-8AB7-810ECA93E43F}" dt="2023-05-14T23:23:52.862" v="223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7A24434C-5FD0-4967-8AB7-810ECA93E43F}" dt="2023-05-14T23:07:38.310" v="63"/>
          <ac:picMkLst>
            <pc:docMk/>
            <pc:sldMk cId="3114938747" sldId="293"/>
            <ac:picMk id="5" creationId="{78833FDB-640A-249E-7564-0B8BEF274C56}"/>
          </ac:picMkLst>
        </pc:picChg>
        <pc:picChg chg="del">
          <ac:chgData name="Neemias Informatica Lima" userId="b77af7bd85500281" providerId="LiveId" clId="{7A24434C-5FD0-4967-8AB7-810ECA93E43F}" dt="2023-05-14T23:07:37.961" v="62" actId="478"/>
          <ac:picMkLst>
            <pc:docMk/>
            <pc:sldMk cId="3114938747" sldId="293"/>
            <ac:picMk id="8" creationId="{F0D54CB7-12C9-85A5-B528-FCF10302C170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4B82DE45-5DC5-4ABC-B2E4-2B7D87925845}"/>
    <pc:docChg chg="undo redo custSel modSld">
      <pc:chgData name="Neemias Informatica Lima" userId="b77af7bd85500281" providerId="LiveId" clId="{4B82DE45-5DC5-4ABC-B2E4-2B7D87925845}" dt="2023-05-14T17:17:40.894" v="238" actId="20577"/>
      <pc:docMkLst>
        <pc:docMk/>
      </pc:docMkLst>
      <pc:sldChg chg="addSp delSp modSp mod">
        <pc:chgData name="Neemias Informatica Lima" userId="b77af7bd85500281" providerId="LiveId" clId="{4B82DE45-5DC5-4ABC-B2E4-2B7D87925845}" dt="2023-05-14T16:58:08.499" v="26" actId="6549"/>
        <pc:sldMkLst>
          <pc:docMk/>
          <pc:sldMk cId="2232331225" sldId="280"/>
        </pc:sldMkLst>
        <pc:spChg chg="mod">
          <ac:chgData name="Neemias Informatica Lima" userId="b77af7bd85500281" providerId="LiveId" clId="{4B82DE45-5DC5-4ABC-B2E4-2B7D87925845}" dt="2023-05-14T16:57:04.560" v="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6:56:56.418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6:57:53.339" v="1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6:56:53.994" v="3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6:58:08.499" v="26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B82DE45-5DC5-4ABC-B2E4-2B7D87925845}" dt="2023-05-14T16:56:33.585" v="0" actId="478"/>
          <ac:picMkLst>
            <pc:docMk/>
            <pc:sldMk cId="2232331225" sldId="280"/>
            <ac:picMk id="4" creationId="{377945A8-7324-0313-E6A6-391692233D78}"/>
          </ac:picMkLst>
        </pc:picChg>
        <pc:picChg chg="add mod">
          <ac:chgData name="Neemias Informatica Lima" userId="b77af7bd85500281" providerId="LiveId" clId="{4B82DE45-5DC5-4ABC-B2E4-2B7D87925845}" dt="2023-05-14T16:57:26.450" v="14"/>
          <ac:picMkLst>
            <pc:docMk/>
            <pc:sldMk cId="2232331225" sldId="280"/>
            <ac:picMk id="8" creationId="{AE251076-F984-8DAA-FDB3-D6F27792309B}"/>
          </ac:picMkLst>
        </pc:picChg>
      </pc:sldChg>
      <pc:sldChg chg="addSp delSp modSp mod">
        <pc:chgData name="Neemias Informatica Lima" userId="b77af7bd85500281" providerId="LiveId" clId="{4B82DE45-5DC5-4ABC-B2E4-2B7D87925845}" dt="2023-05-14T17:01:59.221" v="69"/>
        <pc:sldMkLst>
          <pc:docMk/>
          <pc:sldMk cId="2103443556" sldId="281"/>
        </pc:sldMkLst>
        <pc:spChg chg="mod">
          <ac:chgData name="Neemias Informatica Lima" userId="b77af7bd85500281" providerId="LiveId" clId="{4B82DE45-5DC5-4ABC-B2E4-2B7D87925845}" dt="2023-05-14T17:01:59.221" v="6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6:58:41.121" v="3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6:58:22.719" v="31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6:59:04.427" v="40" actId="1076"/>
          <ac:picMkLst>
            <pc:docMk/>
            <pc:sldMk cId="2103443556" sldId="281"/>
            <ac:picMk id="3" creationId="{A979075E-4405-9154-2F3F-0614CBB5D2E0}"/>
          </ac:picMkLst>
        </pc:picChg>
        <pc:picChg chg="del">
          <ac:chgData name="Neemias Informatica Lima" userId="b77af7bd85500281" providerId="LiveId" clId="{4B82DE45-5DC5-4ABC-B2E4-2B7D87925845}" dt="2023-05-14T16:58:39.320" v="32" actId="478"/>
          <ac:picMkLst>
            <pc:docMk/>
            <pc:sldMk cId="2103443556" sldId="281"/>
            <ac:picMk id="4" creationId="{3E98810E-1462-6823-42C5-0B49C18E60ED}"/>
          </ac:picMkLst>
        </pc:picChg>
      </pc:sldChg>
      <pc:sldChg chg="addSp delSp modSp mod">
        <pc:chgData name="Neemias Informatica Lima" userId="b77af7bd85500281" providerId="LiveId" clId="{4B82DE45-5DC5-4ABC-B2E4-2B7D87925845}" dt="2023-05-14T17:03:30.522" v="94" actId="6549"/>
        <pc:sldMkLst>
          <pc:docMk/>
          <pc:sldMk cId="3683219421" sldId="282"/>
        </pc:sldMkLst>
        <pc:spChg chg="add mod">
          <ac:chgData name="Neemias Informatica Lima" userId="b77af7bd85500281" providerId="LiveId" clId="{4B82DE45-5DC5-4ABC-B2E4-2B7D87925845}" dt="2023-05-14T16:59:31.099" v="44"/>
          <ac:spMkLst>
            <pc:docMk/>
            <pc:sldMk cId="3683219421" sldId="282"/>
            <ac:spMk id="2" creationId="{36966E27-ABB2-A590-CAB0-E40D341B6496}"/>
          </ac:spMkLst>
        </pc:spChg>
        <pc:spChg chg="add mod">
          <ac:chgData name="Neemias Informatica Lima" userId="b77af7bd85500281" providerId="LiveId" clId="{4B82DE45-5DC5-4ABC-B2E4-2B7D87925845}" dt="2023-05-14T16:59:31.099" v="44"/>
          <ac:spMkLst>
            <pc:docMk/>
            <pc:sldMk cId="3683219421" sldId="282"/>
            <ac:spMk id="4" creationId="{20F078A6-CB5D-4E7E-7C40-AEDF4DE3FA35}"/>
          </ac:spMkLst>
        </pc:spChg>
        <pc:spChg chg="del">
          <ac:chgData name="Neemias Informatica Lima" userId="b77af7bd85500281" providerId="LiveId" clId="{4B82DE45-5DC5-4ABC-B2E4-2B7D87925845}" dt="2023-05-14T16:59:30.686" v="43" actId="478"/>
          <ac:spMkLst>
            <pc:docMk/>
            <pc:sldMk cId="3683219421" sldId="282"/>
            <ac:spMk id="7" creationId="{2EE3CC30-AD4B-963B-9BDB-E89BDE71E85C}"/>
          </ac:spMkLst>
        </pc:spChg>
        <pc:spChg chg="del">
          <ac:chgData name="Neemias Informatica Lima" userId="b77af7bd85500281" providerId="LiveId" clId="{4B82DE45-5DC5-4ABC-B2E4-2B7D87925845}" dt="2023-05-14T16:59:30.686" v="43" actId="478"/>
          <ac:spMkLst>
            <pc:docMk/>
            <pc:sldMk cId="3683219421" sldId="282"/>
            <ac:spMk id="8" creationId="{7633CFFF-4DB6-6DE1-387E-84B4DBEBEE3D}"/>
          </ac:spMkLst>
        </pc:spChg>
        <pc:spChg chg="mod">
          <ac:chgData name="Neemias Informatica Lima" userId="b77af7bd85500281" providerId="LiveId" clId="{4B82DE45-5DC5-4ABC-B2E4-2B7D87925845}" dt="2023-05-14T17:03:30.522" v="94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7:02:16.634" v="75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6:59:31.099" v="44"/>
          <ac:picMkLst>
            <pc:docMk/>
            <pc:sldMk cId="3683219421" sldId="282"/>
            <ac:picMk id="6" creationId="{F86E9B86-5F66-0B8F-4D4B-682F85906646}"/>
          </ac:picMkLst>
        </pc:picChg>
        <pc:picChg chg="del">
          <ac:chgData name="Neemias Informatica Lima" userId="b77af7bd85500281" providerId="LiveId" clId="{4B82DE45-5DC5-4ABC-B2E4-2B7D87925845}" dt="2023-05-14T16:59:30.686" v="43" actId="478"/>
          <ac:picMkLst>
            <pc:docMk/>
            <pc:sldMk cId="3683219421" sldId="282"/>
            <ac:picMk id="9" creationId="{0436471A-E646-385E-3748-C0F1512099B3}"/>
          </ac:picMkLst>
        </pc:picChg>
      </pc:sldChg>
      <pc:sldChg chg="addSp delSp modSp mod">
        <pc:chgData name="Neemias Informatica Lima" userId="b77af7bd85500281" providerId="LiveId" clId="{4B82DE45-5DC5-4ABC-B2E4-2B7D87925845}" dt="2023-05-14T17:04:46.192" v="111" actId="20577"/>
        <pc:sldMkLst>
          <pc:docMk/>
          <pc:sldMk cId="3902406419" sldId="283"/>
        </pc:sldMkLst>
        <pc:spChg chg="add mod">
          <ac:chgData name="Neemias Informatica Lima" userId="b77af7bd85500281" providerId="LiveId" clId="{4B82DE45-5DC5-4ABC-B2E4-2B7D87925845}" dt="2023-05-14T16:59:37.599" v="46"/>
          <ac:spMkLst>
            <pc:docMk/>
            <pc:sldMk cId="3902406419" sldId="283"/>
            <ac:spMk id="2" creationId="{22436A37-909C-9D6B-0DBB-76CFE4436BE7}"/>
          </ac:spMkLst>
        </pc:spChg>
        <pc:spChg chg="add mod">
          <ac:chgData name="Neemias Informatica Lima" userId="b77af7bd85500281" providerId="LiveId" clId="{4B82DE45-5DC5-4ABC-B2E4-2B7D87925845}" dt="2023-05-14T16:59:37.599" v="46"/>
          <ac:spMkLst>
            <pc:docMk/>
            <pc:sldMk cId="3902406419" sldId="283"/>
            <ac:spMk id="3" creationId="{F0D78879-08F4-260E-A302-41B7211FCF9E}"/>
          </ac:spMkLst>
        </pc:spChg>
        <pc:spChg chg="del">
          <ac:chgData name="Neemias Informatica Lima" userId="b77af7bd85500281" providerId="LiveId" clId="{4B82DE45-5DC5-4ABC-B2E4-2B7D87925845}" dt="2023-05-14T16:59:37.202" v="45" actId="478"/>
          <ac:spMkLst>
            <pc:docMk/>
            <pc:sldMk cId="3902406419" sldId="283"/>
            <ac:spMk id="6" creationId="{F21412BA-C009-7812-63AD-AE7B6EBDCE64}"/>
          </ac:spMkLst>
        </pc:spChg>
        <pc:spChg chg="del">
          <ac:chgData name="Neemias Informatica Lima" userId="b77af7bd85500281" providerId="LiveId" clId="{4B82DE45-5DC5-4ABC-B2E4-2B7D87925845}" dt="2023-05-14T16:59:37.202" v="45" actId="478"/>
          <ac:spMkLst>
            <pc:docMk/>
            <pc:sldMk cId="3902406419" sldId="283"/>
            <ac:spMk id="7" creationId="{D8DAD48D-C44D-F22F-9C22-5EE3342EDB28}"/>
          </ac:spMkLst>
        </pc:spChg>
        <pc:spChg chg="mod">
          <ac:chgData name="Neemias Informatica Lima" userId="b77af7bd85500281" providerId="LiveId" clId="{4B82DE45-5DC5-4ABC-B2E4-2B7D87925845}" dt="2023-05-14T17:03:49.877" v="9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7:04:46.192" v="11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B82DE45-5DC5-4ABC-B2E4-2B7D87925845}" dt="2023-05-14T16:59:37.599" v="46"/>
          <ac:picMkLst>
            <pc:docMk/>
            <pc:sldMk cId="3902406419" sldId="283"/>
            <ac:picMk id="5" creationId="{4AFDD5DD-2FD3-3685-FF62-7B2A76459DDF}"/>
          </ac:picMkLst>
        </pc:picChg>
        <pc:picChg chg="del">
          <ac:chgData name="Neemias Informatica Lima" userId="b77af7bd85500281" providerId="LiveId" clId="{4B82DE45-5DC5-4ABC-B2E4-2B7D87925845}" dt="2023-05-14T16:59:37.202" v="45" actId="478"/>
          <ac:picMkLst>
            <pc:docMk/>
            <pc:sldMk cId="3902406419" sldId="283"/>
            <ac:picMk id="8" creationId="{DA372A7B-5A74-15E7-F51B-C01912627163}"/>
          </ac:picMkLst>
        </pc:picChg>
      </pc:sldChg>
      <pc:sldChg chg="addSp delSp modSp mod">
        <pc:chgData name="Neemias Informatica Lima" userId="b77af7bd85500281" providerId="LiveId" clId="{4B82DE45-5DC5-4ABC-B2E4-2B7D87925845}" dt="2023-05-14T17:09:13.006" v="152" actId="207"/>
        <pc:sldMkLst>
          <pc:docMk/>
          <pc:sldMk cId="2424059023" sldId="284"/>
        </pc:sldMkLst>
        <pc:spChg chg="add mod">
          <ac:chgData name="Neemias Informatica Lima" userId="b77af7bd85500281" providerId="LiveId" clId="{4B82DE45-5DC5-4ABC-B2E4-2B7D87925845}" dt="2023-05-14T16:59:50.958" v="50"/>
          <ac:spMkLst>
            <pc:docMk/>
            <pc:sldMk cId="2424059023" sldId="284"/>
            <ac:spMk id="2" creationId="{7F7822F6-2F2A-889E-8044-A9F68191886D}"/>
          </ac:spMkLst>
        </pc:spChg>
        <pc:spChg chg="add mod">
          <ac:chgData name="Neemias Informatica Lima" userId="b77af7bd85500281" providerId="LiveId" clId="{4B82DE45-5DC5-4ABC-B2E4-2B7D87925845}" dt="2023-05-14T16:59:50.958" v="50"/>
          <ac:spMkLst>
            <pc:docMk/>
            <pc:sldMk cId="2424059023" sldId="284"/>
            <ac:spMk id="3" creationId="{41DEA01E-1B3E-C666-7F8E-05B82B9E08D4}"/>
          </ac:spMkLst>
        </pc:spChg>
        <pc:spChg chg="del">
          <ac:chgData name="Neemias Informatica Lima" userId="b77af7bd85500281" providerId="LiveId" clId="{4B82DE45-5DC5-4ABC-B2E4-2B7D87925845}" dt="2023-05-14T16:59:50.025" v="49" actId="478"/>
          <ac:spMkLst>
            <pc:docMk/>
            <pc:sldMk cId="2424059023" sldId="284"/>
            <ac:spMk id="6" creationId="{E0E0849D-A84F-AFD7-3B33-945445DAFFA6}"/>
          </ac:spMkLst>
        </pc:spChg>
        <pc:spChg chg="del">
          <ac:chgData name="Neemias Informatica Lima" userId="b77af7bd85500281" providerId="LiveId" clId="{4B82DE45-5DC5-4ABC-B2E4-2B7D87925845}" dt="2023-05-14T16:59:50.025" v="49" actId="478"/>
          <ac:spMkLst>
            <pc:docMk/>
            <pc:sldMk cId="2424059023" sldId="284"/>
            <ac:spMk id="7" creationId="{BF088467-E95B-7AD1-F221-69130B5C6256}"/>
          </ac:spMkLst>
        </pc:spChg>
        <pc:spChg chg="mod">
          <ac:chgData name="Neemias Informatica Lima" userId="b77af7bd85500281" providerId="LiveId" clId="{4B82DE45-5DC5-4ABC-B2E4-2B7D87925845}" dt="2023-05-14T17:08:20.382" v="13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7:09:13.006" v="152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B82DE45-5DC5-4ABC-B2E4-2B7D87925845}" dt="2023-05-14T16:59:50.958" v="50"/>
          <ac:picMkLst>
            <pc:docMk/>
            <pc:sldMk cId="2424059023" sldId="284"/>
            <ac:picMk id="5" creationId="{35C48B6C-6321-C968-871E-48C1B16A800D}"/>
          </ac:picMkLst>
        </pc:picChg>
        <pc:picChg chg="del">
          <ac:chgData name="Neemias Informatica Lima" userId="b77af7bd85500281" providerId="LiveId" clId="{4B82DE45-5DC5-4ABC-B2E4-2B7D87925845}" dt="2023-05-14T16:59:50.025" v="49" actId="478"/>
          <ac:picMkLst>
            <pc:docMk/>
            <pc:sldMk cId="2424059023" sldId="284"/>
            <ac:picMk id="8" creationId="{7FBA44FA-75AA-FE9F-5F01-95FC92AFF967}"/>
          </ac:picMkLst>
        </pc:picChg>
      </pc:sldChg>
      <pc:sldChg chg="addSp delSp modSp mod">
        <pc:chgData name="Neemias Informatica Lima" userId="b77af7bd85500281" providerId="LiveId" clId="{4B82DE45-5DC5-4ABC-B2E4-2B7D87925845}" dt="2023-05-14T17:11:19.467" v="169" actId="20577"/>
        <pc:sldMkLst>
          <pc:docMk/>
          <pc:sldMk cId="2241968852" sldId="285"/>
        </pc:sldMkLst>
        <pc:spChg chg="add mod">
          <ac:chgData name="Neemias Informatica Lima" userId="b77af7bd85500281" providerId="LiveId" clId="{4B82DE45-5DC5-4ABC-B2E4-2B7D87925845}" dt="2023-05-14T17:00:02.882" v="54"/>
          <ac:spMkLst>
            <pc:docMk/>
            <pc:sldMk cId="2241968852" sldId="285"/>
            <ac:spMk id="2" creationId="{54E5C3D8-0070-EF8A-CDDE-5B315170054B}"/>
          </ac:spMkLst>
        </pc:spChg>
        <pc:spChg chg="add mod">
          <ac:chgData name="Neemias Informatica Lima" userId="b77af7bd85500281" providerId="LiveId" clId="{4B82DE45-5DC5-4ABC-B2E4-2B7D87925845}" dt="2023-05-14T17:00:02.882" v="54"/>
          <ac:spMkLst>
            <pc:docMk/>
            <pc:sldMk cId="2241968852" sldId="285"/>
            <ac:spMk id="3" creationId="{14DD1F78-50BE-CDDC-C969-F9C83C034147}"/>
          </ac:spMkLst>
        </pc:spChg>
        <pc:spChg chg="del">
          <ac:chgData name="Neemias Informatica Lima" userId="b77af7bd85500281" providerId="LiveId" clId="{4B82DE45-5DC5-4ABC-B2E4-2B7D87925845}" dt="2023-05-14T17:00:02.517" v="53" actId="478"/>
          <ac:spMkLst>
            <pc:docMk/>
            <pc:sldMk cId="2241968852" sldId="285"/>
            <ac:spMk id="6" creationId="{77953A58-7176-BD4A-0974-033E26BE37F6}"/>
          </ac:spMkLst>
        </pc:spChg>
        <pc:spChg chg="del">
          <ac:chgData name="Neemias Informatica Lima" userId="b77af7bd85500281" providerId="LiveId" clId="{4B82DE45-5DC5-4ABC-B2E4-2B7D87925845}" dt="2023-05-14T17:00:02.517" v="53" actId="478"/>
          <ac:spMkLst>
            <pc:docMk/>
            <pc:sldMk cId="2241968852" sldId="285"/>
            <ac:spMk id="7" creationId="{06DE6715-930D-497A-BDE5-E5C0D42D90E8}"/>
          </ac:spMkLst>
        </pc:spChg>
        <pc:spChg chg="mod">
          <ac:chgData name="Neemias Informatica Lima" userId="b77af7bd85500281" providerId="LiveId" clId="{4B82DE45-5DC5-4ABC-B2E4-2B7D87925845}" dt="2023-05-14T17:10:05.432" v="15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7:11:19.467" v="169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B82DE45-5DC5-4ABC-B2E4-2B7D87925845}" dt="2023-05-14T17:00:02.882" v="54"/>
          <ac:picMkLst>
            <pc:docMk/>
            <pc:sldMk cId="2241968852" sldId="285"/>
            <ac:picMk id="5" creationId="{B1FF5E25-ABFA-D86E-5B9A-DE11AD20C5E7}"/>
          </ac:picMkLst>
        </pc:picChg>
        <pc:picChg chg="del">
          <ac:chgData name="Neemias Informatica Lima" userId="b77af7bd85500281" providerId="LiveId" clId="{4B82DE45-5DC5-4ABC-B2E4-2B7D87925845}" dt="2023-05-14T17:00:02.517" v="53" actId="478"/>
          <ac:picMkLst>
            <pc:docMk/>
            <pc:sldMk cId="2241968852" sldId="285"/>
            <ac:picMk id="8" creationId="{C04BD2F4-E10F-7F15-917B-F7F61C291990}"/>
          </ac:picMkLst>
        </pc:picChg>
      </pc:sldChg>
      <pc:sldChg chg="addSp delSp modSp mod">
        <pc:chgData name="Neemias Informatica Lima" userId="b77af7bd85500281" providerId="LiveId" clId="{4B82DE45-5DC5-4ABC-B2E4-2B7D87925845}" dt="2023-05-14T17:15:08.312" v="214"/>
        <pc:sldMkLst>
          <pc:docMk/>
          <pc:sldMk cId="1959249856" sldId="286"/>
        </pc:sldMkLst>
        <pc:spChg chg="add mod">
          <ac:chgData name="Neemias Informatica Lima" userId="b77af7bd85500281" providerId="LiveId" clId="{4B82DE45-5DC5-4ABC-B2E4-2B7D87925845}" dt="2023-05-14T17:00:17.172" v="58"/>
          <ac:spMkLst>
            <pc:docMk/>
            <pc:sldMk cId="1959249856" sldId="286"/>
            <ac:spMk id="2" creationId="{1382137E-B064-D6D0-DED5-65EBE18DE711}"/>
          </ac:spMkLst>
        </pc:spChg>
        <pc:spChg chg="add mod">
          <ac:chgData name="Neemias Informatica Lima" userId="b77af7bd85500281" providerId="LiveId" clId="{4B82DE45-5DC5-4ABC-B2E4-2B7D87925845}" dt="2023-05-14T17:00:17.172" v="58"/>
          <ac:spMkLst>
            <pc:docMk/>
            <pc:sldMk cId="1959249856" sldId="286"/>
            <ac:spMk id="3" creationId="{331912A1-6AD7-0E02-43D1-E0D1E10535A0}"/>
          </ac:spMkLst>
        </pc:spChg>
        <pc:spChg chg="del">
          <ac:chgData name="Neemias Informatica Lima" userId="b77af7bd85500281" providerId="LiveId" clId="{4B82DE45-5DC5-4ABC-B2E4-2B7D87925845}" dt="2023-05-14T17:00:16.766" v="57" actId="478"/>
          <ac:spMkLst>
            <pc:docMk/>
            <pc:sldMk cId="1959249856" sldId="286"/>
            <ac:spMk id="6" creationId="{C9E896AE-AC6C-D66B-AD14-D9C7B6C666B8}"/>
          </ac:spMkLst>
        </pc:spChg>
        <pc:spChg chg="del">
          <ac:chgData name="Neemias Informatica Lima" userId="b77af7bd85500281" providerId="LiveId" clId="{4B82DE45-5DC5-4ABC-B2E4-2B7D87925845}" dt="2023-05-14T17:00:16.766" v="57" actId="478"/>
          <ac:spMkLst>
            <pc:docMk/>
            <pc:sldMk cId="1959249856" sldId="286"/>
            <ac:spMk id="7" creationId="{540A4365-6E38-D463-B556-FBDA8FAC9497}"/>
          </ac:spMkLst>
        </pc:spChg>
        <pc:spChg chg="mod">
          <ac:chgData name="Neemias Informatica Lima" userId="b77af7bd85500281" providerId="LiveId" clId="{4B82DE45-5DC5-4ABC-B2E4-2B7D87925845}" dt="2023-05-14T17:12:23.834" v="18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7:15:08.312" v="214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B82DE45-5DC5-4ABC-B2E4-2B7D87925845}" dt="2023-05-14T17:00:17.172" v="58"/>
          <ac:picMkLst>
            <pc:docMk/>
            <pc:sldMk cId="1959249856" sldId="286"/>
            <ac:picMk id="5" creationId="{CAEB3BBA-3EC5-3405-2C59-2080BE6D0F7F}"/>
          </ac:picMkLst>
        </pc:picChg>
        <pc:picChg chg="del">
          <ac:chgData name="Neemias Informatica Lima" userId="b77af7bd85500281" providerId="LiveId" clId="{4B82DE45-5DC5-4ABC-B2E4-2B7D87925845}" dt="2023-05-14T17:00:16.766" v="57" actId="478"/>
          <ac:picMkLst>
            <pc:docMk/>
            <pc:sldMk cId="1959249856" sldId="286"/>
            <ac:picMk id="8" creationId="{5C446771-C707-263B-28A8-F9E657B8B529}"/>
          </ac:picMkLst>
        </pc:picChg>
      </pc:sldChg>
      <pc:sldChg chg="addSp delSp modSp mod">
        <pc:chgData name="Neemias Informatica Lima" userId="b77af7bd85500281" providerId="LiveId" clId="{4B82DE45-5DC5-4ABC-B2E4-2B7D87925845}" dt="2023-05-14T17:17:40.894" v="238" actId="20577"/>
        <pc:sldMkLst>
          <pc:docMk/>
          <pc:sldMk cId="2857006406" sldId="287"/>
        </pc:sldMkLst>
        <pc:spChg chg="add mod">
          <ac:chgData name="Neemias Informatica Lima" userId="b77af7bd85500281" providerId="LiveId" clId="{4B82DE45-5DC5-4ABC-B2E4-2B7D87925845}" dt="2023-05-14T17:00:43.319" v="64"/>
          <ac:spMkLst>
            <pc:docMk/>
            <pc:sldMk cId="2857006406" sldId="287"/>
            <ac:spMk id="2" creationId="{D6A758CC-F6F3-6F7A-123F-14F5A91F18C2}"/>
          </ac:spMkLst>
        </pc:spChg>
        <pc:spChg chg="add mod">
          <ac:chgData name="Neemias Informatica Lima" userId="b77af7bd85500281" providerId="LiveId" clId="{4B82DE45-5DC5-4ABC-B2E4-2B7D87925845}" dt="2023-05-14T17:00:43.319" v="64"/>
          <ac:spMkLst>
            <pc:docMk/>
            <pc:sldMk cId="2857006406" sldId="287"/>
            <ac:spMk id="3" creationId="{0CC39502-5471-57FD-F16E-1BD9984EB3C1}"/>
          </ac:spMkLst>
        </pc:spChg>
        <pc:spChg chg="del">
          <ac:chgData name="Neemias Informatica Lima" userId="b77af7bd85500281" providerId="LiveId" clId="{4B82DE45-5DC5-4ABC-B2E4-2B7D87925845}" dt="2023-05-14T17:00:42.894" v="63" actId="478"/>
          <ac:spMkLst>
            <pc:docMk/>
            <pc:sldMk cId="2857006406" sldId="287"/>
            <ac:spMk id="6" creationId="{84E69996-54E7-8906-5F5F-EF1F4C6AA375}"/>
          </ac:spMkLst>
        </pc:spChg>
        <pc:spChg chg="del">
          <ac:chgData name="Neemias Informatica Lima" userId="b77af7bd85500281" providerId="LiveId" clId="{4B82DE45-5DC5-4ABC-B2E4-2B7D87925845}" dt="2023-05-14T17:00:42.894" v="63" actId="478"/>
          <ac:spMkLst>
            <pc:docMk/>
            <pc:sldMk cId="2857006406" sldId="287"/>
            <ac:spMk id="7" creationId="{48DACC83-44D0-E68B-85D5-C74746AFBDF2}"/>
          </ac:spMkLst>
        </pc:spChg>
        <pc:spChg chg="mod">
          <ac:chgData name="Neemias Informatica Lima" userId="b77af7bd85500281" providerId="LiveId" clId="{4B82DE45-5DC5-4ABC-B2E4-2B7D87925845}" dt="2023-05-14T17:17:40.894" v="23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B82DE45-5DC5-4ABC-B2E4-2B7D87925845}" dt="2023-05-14T17:00:43.319" v="64"/>
          <ac:picMkLst>
            <pc:docMk/>
            <pc:sldMk cId="2857006406" sldId="287"/>
            <ac:picMk id="5" creationId="{FF814F4D-C37C-B46F-5501-E753F11B0ECE}"/>
          </ac:picMkLst>
        </pc:picChg>
        <pc:picChg chg="del">
          <ac:chgData name="Neemias Informatica Lima" userId="b77af7bd85500281" providerId="LiveId" clId="{4B82DE45-5DC5-4ABC-B2E4-2B7D87925845}" dt="2023-05-14T17:00:42.894" v="63" actId="478"/>
          <ac:picMkLst>
            <pc:docMk/>
            <pc:sldMk cId="2857006406" sldId="287"/>
            <ac:picMk id="8" creationId="{4DD73B71-9CCF-9F8D-C1F1-5034A5EC18B5}"/>
          </ac:picMkLst>
        </pc:picChg>
      </pc:sldChg>
      <pc:sldChg chg="addSp delSp modSp mod">
        <pc:chgData name="Neemias Informatica Lima" userId="b77af7bd85500281" providerId="LiveId" clId="{4B82DE45-5DC5-4ABC-B2E4-2B7D87925845}" dt="2023-05-14T17:03:04.709" v="88" actId="20577"/>
        <pc:sldMkLst>
          <pc:docMk/>
          <pc:sldMk cId="2630436816" sldId="288"/>
        </pc:sldMkLst>
        <pc:spChg chg="add mod">
          <ac:chgData name="Neemias Informatica Lima" userId="b77af7bd85500281" providerId="LiveId" clId="{4B82DE45-5DC5-4ABC-B2E4-2B7D87925845}" dt="2023-05-14T16:59:23.150" v="42"/>
          <ac:spMkLst>
            <pc:docMk/>
            <pc:sldMk cId="2630436816" sldId="288"/>
            <ac:spMk id="2" creationId="{7AE4EA94-5B65-BECB-EE68-0CA984C41135}"/>
          </ac:spMkLst>
        </pc:spChg>
        <pc:spChg chg="add mod">
          <ac:chgData name="Neemias Informatica Lima" userId="b77af7bd85500281" providerId="LiveId" clId="{4B82DE45-5DC5-4ABC-B2E4-2B7D87925845}" dt="2023-05-14T16:59:23.150" v="42"/>
          <ac:spMkLst>
            <pc:docMk/>
            <pc:sldMk cId="2630436816" sldId="288"/>
            <ac:spMk id="3" creationId="{9174CD41-7814-6FD3-C063-90CCCE48FBB6}"/>
          </ac:spMkLst>
        </pc:spChg>
        <pc:spChg chg="del">
          <ac:chgData name="Neemias Informatica Lima" userId="b77af7bd85500281" providerId="LiveId" clId="{4B82DE45-5DC5-4ABC-B2E4-2B7D87925845}" dt="2023-05-14T16:59:22.481" v="41" actId="478"/>
          <ac:spMkLst>
            <pc:docMk/>
            <pc:sldMk cId="2630436816" sldId="288"/>
            <ac:spMk id="6" creationId="{855AF377-0E8D-1144-D94F-7FC711E185D9}"/>
          </ac:spMkLst>
        </pc:spChg>
        <pc:spChg chg="del">
          <ac:chgData name="Neemias Informatica Lima" userId="b77af7bd85500281" providerId="LiveId" clId="{4B82DE45-5DC5-4ABC-B2E4-2B7D87925845}" dt="2023-05-14T16:59:22.481" v="41" actId="478"/>
          <ac:spMkLst>
            <pc:docMk/>
            <pc:sldMk cId="2630436816" sldId="288"/>
            <ac:spMk id="7" creationId="{5824C99B-D306-D9EA-A012-939A52D153D5}"/>
          </ac:spMkLst>
        </pc:spChg>
        <pc:spChg chg="mod">
          <ac:chgData name="Neemias Informatica Lima" userId="b77af7bd85500281" providerId="LiveId" clId="{4B82DE45-5DC5-4ABC-B2E4-2B7D87925845}" dt="2023-05-14T17:03:04.709" v="8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B82DE45-5DC5-4ABC-B2E4-2B7D87925845}" dt="2023-05-14T17:02:10.830" v="7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6:59:23.150" v="42"/>
          <ac:picMkLst>
            <pc:docMk/>
            <pc:sldMk cId="2630436816" sldId="288"/>
            <ac:picMk id="5" creationId="{8D39F3B6-D88A-BA50-33FC-1C3BFE5BED35}"/>
          </ac:picMkLst>
        </pc:picChg>
        <pc:picChg chg="del">
          <ac:chgData name="Neemias Informatica Lima" userId="b77af7bd85500281" providerId="LiveId" clId="{4B82DE45-5DC5-4ABC-B2E4-2B7D87925845}" dt="2023-05-14T16:59:22.481" v="41" actId="478"/>
          <ac:picMkLst>
            <pc:docMk/>
            <pc:sldMk cId="2630436816" sldId="288"/>
            <ac:picMk id="8" creationId="{03C11EA2-434C-CA6F-D47C-71FD822B513A}"/>
          </ac:picMkLst>
        </pc:picChg>
      </pc:sldChg>
      <pc:sldChg chg="addSp delSp modSp mod">
        <pc:chgData name="Neemias Informatica Lima" userId="b77af7bd85500281" providerId="LiveId" clId="{4B82DE45-5DC5-4ABC-B2E4-2B7D87925845}" dt="2023-05-14T17:07:48.586" v="129" actId="6549"/>
        <pc:sldMkLst>
          <pc:docMk/>
          <pc:sldMk cId="3032827026" sldId="289"/>
        </pc:sldMkLst>
        <pc:spChg chg="add mod">
          <ac:chgData name="Neemias Informatica Lima" userId="b77af7bd85500281" providerId="LiveId" clId="{4B82DE45-5DC5-4ABC-B2E4-2B7D87925845}" dt="2023-05-14T16:59:43.745" v="48"/>
          <ac:spMkLst>
            <pc:docMk/>
            <pc:sldMk cId="3032827026" sldId="289"/>
            <ac:spMk id="2" creationId="{C69D47E1-A34C-3E52-F16D-5784FD508320}"/>
          </ac:spMkLst>
        </pc:spChg>
        <pc:spChg chg="add mod">
          <ac:chgData name="Neemias Informatica Lima" userId="b77af7bd85500281" providerId="LiveId" clId="{4B82DE45-5DC5-4ABC-B2E4-2B7D87925845}" dt="2023-05-14T16:59:43.745" v="48"/>
          <ac:spMkLst>
            <pc:docMk/>
            <pc:sldMk cId="3032827026" sldId="289"/>
            <ac:spMk id="3" creationId="{88A9760E-B596-2D29-FA39-1795A8B9D71D}"/>
          </ac:spMkLst>
        </pc:spChg>
        <pc:spChg chg="del">
          <ac:chgData name="Neemias Informatica Lima" userId="b77af7bd85500281" providerId="LiveId" clId="{4B82DE45-5DC5-4ABC-B2E4-2B7D87925845}" dt="2023-05-14T16:59:43.407" v="47" actId="478"/>
          <ac:spMkLst>
            <pc:docMk/>
            <pc:sldMk cId="3032827026" sldId="289"/>
            <ac:spMk id="6" creationId="{6E7A1C80-CDD8-8B92-975A-D68E717DCA66}"/>
          </ac:spMkLst>
        </pc:spChg>
        <pc:spChg chg="del">
          <ac:chgData name="Neemias Informatica Lima" userId="b77af7bd85500281" providerId="LiveId" clId="{4B82DE45-5DC5-4ABC-B2E4-2B7D87925845}" dt="2023-05-14T16:59:43.407" v="47" actId="478"/>
          <ac:spMkLst>
            <pc:docMk/>
            <pc:sldMk cId="3032827026" sldId="289"/>
            <ac:spMk id="7" creationId="{4E6BE46D-DF6E-1CEB-268A-801242652688}"/>
          </ac:spMkLst>
        </pc:spChg>
        <pc:spChg chg="mod">
          <ac:chgData name="Neemias Informatica Lima" userId="b77af7bd85500281" providerId="LiveId" clId="{4B82DE45-5DC5-4ABC-B2E4-2B7D87925845}" dt="2023-05-14T17:07:48.586" v="12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B82DE45-5DC5-4ABC-B2E4-2B7D87925845}" dt="2023-05-14T17:03:57.337" v="10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6:59:43.745" v="48"/>
          <ac:picMkLst>
            <pc:docMk/>
            <pc:sldMk cId="3032827026" sldId="289"/>
            <ac:picMk id="5" creationId="{439D52BC-BBC5-DF91-35B8-B188DEB64032}"/>
          </ac:picMkLst>
        </pc:picChg>
        <pc:picChg chg="del">
          <ac:chgData name="Neemias Informatica Lima" userId="b77af7bd85500281" providerId="LiveId" clId="{4B82DE45-5DC5-4ABC-B2E4-2B7D87925845}" dt="2023-05-14T16:59:43.407" v="47" actId="478"/>
          <ac:picMkLst>
            <pc:docMk/>
            <pc:sldMk cId="3032827026" sldId="289"/>
            <ac:picMk id="8" creationId="{DBE997DF-3821-924B-5ED5-8DD1981E4412}"/>
          </ac:picMkLst>
        </pc:picChg>
      </pc:sldChg>
      <pc:sldChg chg="addSp delSp modSp mod">
        <pc:chgData name="Neemias Informatica Lima" userId="b77af7bd85500281" providerId="LiveId" clId="{4B82DE45-5DC5-4ABC-B2E4-2B7D87925845}" dt="2023-05-14T17:09:38.137" v="157"/>
        <pc:sldMkLst>
          <pc:docMk/>
          <pc:sldMk cId="3772032319" sldId="290"/>
        </pc:sldMkLst>
        <pc:spChg chg="add mod">
          <ac:chgData name="Neemias Informatica Lima" userId="b77af7bd85500281" providerId="LiveId" clId="{4B82DE45-5DC5-4ABC-B2E4-2B7D87925845}" dt="2023-05-14T16:59:57.494" v="52"/>
          <ac:spMkLst>
            <pc:docMk/>
            <pc:sldMk cId="3772032319" sldId="290"/>
            <ac:spMk id="2" creationId="{A1AFDAC3-CB8F-8573-7D6E-426391ED9A4D}"/>
          </ac:spMkLst>
        </pc:spChg>
        <pc:spChg chg="add mod">
          <ac:chgData name="Neemias Informatica Lima" userId="b77af7bd85500281" providerId="LiveId" clId="{4B82DE45-5DC5-4ABC-B2E4-2B7D87925845}" dt="2023-05-14T16:59:57.494" v="52"/>
          <ac:spMkLst>
            <pc:docMk/>
            <pc:sldMk cId="3772032319" sldId="290"/>
            <ac:spMk id="3" creationId="{D86D7CD4-BEFF-F7E6-76DC-02CC07F54C5E}"/>
          </ac:spMkLst>
        </pc:spChg>
        <pc:spChg chg="del">
          <ac:chgData name="Neemias Informatica Lima" userId="b77af7bd85500281" providerId="LiveId" clId="{4B82DE45-5DC5-4ABC-B2E4-2B7D87925845}" dt="2023-05-14T16:59:57.181" v="51" actId="478"/>
          <ac:spMkLst>
            <pc:docMk/>
            <pc:sldMk cId="3772032319" sldId="290"/>
            <ac:spMk id="6" creationId="{2AB500CC-52A7-95CD-BD4D-E7E0C99F7D9A}"/>
          </ac:spMkLst>
        </pc:spChg>
        <pc:spChg chg="del">
          <ac:chgData name="Neemias Informatica Lima" userId="b77af7bd85500281" providerId="LiveId" clId="{4B82DE45-5DC5-4ABC-B2E4-2B7D87925845}" dt="2023-05-14T16:59:57.181" v="51" actId="478"/>
          <ac:spMkLst>
            <pc:docMk/>
            <pc:sldMk cId="3772032319" sldId="290"/>
            <ac:spMk id="7" creationId="{90F68F32-D8AC-4833-2D55-432B451B41D6}"/>
          </ac:spMkLst>
        </pc:spChg>
        <pc:spChg chg="mod">
          <ac:chgData name="Neemias Informatica Lima" userId="b77af7bd85500281" providerId="LiveId" clId="{4B82DE45-5DC5-4ABC-B2E4-2B7D87925845}" dt="2023-05-14T17:09:38.137" v="15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B82DE45-5DC5-4ABC-B2E4-2B7D87925845}" dt="2023-05-14T17:08:26.740" v="13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6:59:57.494" v="52"/>
          <ac:picMkLst>
            <pc:docMk/>
            <pc:sldMk cId="3772032319" sldId="290"/>
            <ac:picMk id="5" creationId="{AAB8A75A-0D00-3738-8057-3DDE03CE1AEC}"/>
          </ac:picMkLst>
        </pc:picChg>
        <pc:picChg chg="del">
          <ac:chgData name="Neemias Informatica Lima" userId="b77af7bd85500281" providerId="LiveId" clId="{4B82DE45-5DC5-4ABC-B2E4-2B7D87925845}" dt="2023-05-14T16:59:57.181" v="51" actId="478"/>
          <ac:picMkLst>
            <pc:docMk/>
            <pc:sldMk cId="3772032319" sldId="290"/>
            <ac:picMk id="8" creationId="{CDFEAD25-4AD4-1820-0680-0EE701EA0076}"/>
          </ac:picMkLst>
        </pc:picChg>
      </pc:sldChg>
      <pc:sldChg chg="addSp delSp modSp mod">
        <pc:chgData name="Neemias Informatica Lima" userId="b77af7bd85500281" providerId="LiveId" clId="{4B82DE45-5DC5-4ABC-B2E4-2B7D87925845}" dt="2023-05-14T17:12:04.150" v="181"/>
        <pc:sldMkLst>
          <pc:docMk/>
          <pc:sldMk cId="1768216317" sldId="291"/>
        </pc:sldMkLst>
        <pc:spChg chg="add mod">
          <ac:chgData name="Neemias Informatica Lima" userId="b77af7bd85500281" providerId="LiveId" clId="{4B82DE45-5DC5-4ABC-B2E4-2B7D87925845}" dt="2023-05-14T17:00:08.691" v="56"/>
          <ac:spMkLst>
            <pc:docMk/>
            <pc:sldMk cId="1768216317" sldId="291"/>
            <ac:spMk id="2" creationId="{83B4A493-D12B-1D79-58E8-7D1EE9976644}"/>
          </ac:spMkLst>
        </pc:spChg>
        <pc:spChg chg="add mod">
          <ac:chgData name="Neemias Informatica Lima" userId="b77af7bd85500281" providerId="LiveId" clId="{4B82DE45-5DC5-4ABC-B2E4-2B7D87925845}" dt="2023-05-14T17:00:08.691" v="56"/>
          <ac:spMkLst>
            <pc:docMk/>
            <pc:sldMk cId="1768216317" sldId="291"/>
            <ac:spMk id="3" creationId="{670AF9BD-4B7A-9EF5-110D-5601024F57E0}"/>
          </ac:spMkLst>
        </pc:spChg>
        <pc:spChg chg="del">
          <ac:chgData name="Neemias Informatica Lima" userId="b77af7bd85500281" providerId="LiveId" clId="{4B82DE45-5DC5-4ABC-B2E4-2B7D87925845}" dt="2023-05-14T17:00:08.302" v="55" actId="478"/>
          <ac:spMkLst>
            <pc:docMk/>
            <pc:sldMk cId="1768216317" sldId="291"/>
            <ac:spMk id="6" creationId="{10089C97-3325-85D5-B916-F51D21CB6C02}"/>
          </ac:spMkLst>
        </pc:spChg>
        <pc:spChg chg="del">
          <ac:chgData name="Neemias Informatica Lima" userId="b77af7bd85500281" providerId="LiveId" clId="{4B82DE45-5DC5-4ABC-B2E4-2B7D87925845}" dt="2023-05-14T17:00:08.302" v="55" actId="478"/>
          <ac:spMkLst>
            <pc:docMk/>
            <pc:sldMk cId="1768216317" sldId="291"/>
            <ac:spMk id="7" creationId="{101835D7-F129-B4C7-6F92-43F2D33C9909}"/>
          </ac:spMkLst>
        </pc:spChg>
        <pc:spChg chg="mod">
          <ac:chgData name="Neemias Informatica Lima" userId="b77af7bd85500281" providerId="LiveId" clId="{4B82DE45-5DC5-4ABC-B2E4-2B7D87925845}" dt="2023-05-14T17:12:04.150" v="181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B82DE45-5DC5-4ABC-B2E4-2B7D87925845}" dt="2023-05-14T17:10:19.460" v="16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7:00:08.691" v="56"/>
          <ac:picMkLst>
            <pc:docMk/>
            <pc:sldMk cId="1768216317" sldId="291"/>
            <ac:picMk id="5" creationId="{11233A31-E9E6-A164-444B-7A3F55A920FD}"/>
          </ac:picMkLst>
        </pc:picChg>
        <pc:picChg chg="del">
          <ac:chgData name="Neemias Informatica Lima" userId="b77af7bd85500281" providerId="LiveId" clId="{4B82DE45-5DC5-4ABC-B2E4-2B7D87925845}" dt="2023-05-14T17:00:08.302" v="55" actId="478"/>
          <ac:picMkLst>
            <pc:docMk/>
            <pc:sldMk cId="1768216317" sldId="291"/>
            <ac:picMk id="8" creationId="{940D1833-91AE-8567-2842-EA387C4FB155}"/>
          </ac:picMkLst>
        </pc:picChg>
      </pc:sldChg>
      <pc:sldChg chg="addSp delSp modSp mod">
        <pc:chgData name="Neemias Informatica Lima" userId="b77af7bd85500281" providerId="LiveId" clId="{4B82DE45-5DC5-4ABC-B2E4-2B7D87925845}" dt="2023-05-14T17:15:37.371" v="221"/>
        <pc:sldMkLst>
          <pc:docMk/>
          <pc:sldMk cId="3757265641" sldId="292"/>
        </pc:sldMkLst>
        <pc:spChg chg="add mod">
          <ac:chgData name="Neemias Informatica Lima" userId="b77af7bd85500281" providerId="LiveId" clId="{4B82DE45-5DC5-4ABC-B2E4-2B7D87925845}" dt="2023-05-14T17:00:24.754" v="60"/>
          <ac:spMkLst>
            <pc:docMk/>
            <pc:sldMk cId="3757265641" sldId="292"/>
            <ac:spMk id="2" creationId="{9B549A88-FA32-B549-8144-B0E691485F51}"/>
          </ac:spMkLst>
        </pc:spChg>
        <pc:spChg chg="add mod">
          <ac:chgData name="Neemias Informatica Lima" userId="b77af7bd85500281" providerId="LiveId" clId="{4B82DE45-5DC5-4ABC-B2E4-2B7D87925845}" dt="2023-05-14T17:00:24.754" v="60"/>
          <ac:spMkLst>
            <pc:docMk/>
            <pc:sldMk cId="3757265641" sldId="292"/>
            <ac:spMk id="3" creationId="{94474DF2-36EB-291B-AADB-8A79827D6797}"/>
          </ac:spMkLst>
        </pc:spChg>
        <pc:spChg chg="del">
          <ac:chgData name="Neemias Informatica Lima" userId="b77af7bd85500281" providerId="LiveId" clId="{4B82DE45-5DC5-4ABC-B2E4-2B7D87925845}" dt="2023-05-14T17:00:24.399" v="59" actId="478"/>
          <ac:spMkLst>
            <pc:docMk/>
            <pc:sldMk cId="3757265641" sldId="292"/>
            <ac:spMk id="6" creationId="{BD03B2B7-F951-3679-8468-4451B9C1DA6C}"/>
          </ac:spMkLst>
        </pc:spChg>
        <pc:spChg chg="del">
          <ac:chgData name="Neemias Informatica Lima" userId="b77af7bd85500281" providerId="LiveId" clId="{4B82DE45-5DC5-4ABC-B2E4-2B7D87925845}" dt="2023-05-14T17:00:24.399" v="59" actId="478"/>
          <ac:spMkLst>
            <pc:docMk/>
            <pc:sldMk cId="3757265641" sldId="292"/>
            <ac:spMk id="7" creationId="{E2CDE1C9-CCCF-65A6-0DB0-1A6C25A832DC}"/>
          </ac:spMkLst>
        </pc:spChg>
        <pc:spChg chg="mod">
          <ac:chgData name="Neemias Informatica Lima" userId="b77af7bd85500281" providerId="LiveId" clId="{4B82DE45-5DC5-4ABC-B2E4-2B7D87925845}" dt="2023-05-14T17:15:37.371" v="22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B82DE45-5DC5-4ABC-B2E4-2B7D87925845}" dt="2023-05-14T17:14:29.685" v="20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B82DE45-5DC5-4ABC-B2E4-2B7D87925845}" dt="2023-05-14T17:00:24.754" v="60"/>
          <ac:picMkLst>
            <pc:docMk/>
            <pc:sldMk cId="3757265641" sldId="292"/>
            <ac:picMk id="5" creationId="{DF06FAE5-9CDA-CB82-C8FA-4C5404AD0814}"/>
          </ac:picMkLst>
        </pc:picChg>
        <pc:picChg chg="del">
          <ac:chgData name="Neemias Informatica Lima" userId="b77af7bd85500281" providerId="LiveId" clId="{4B82DE45-5DC5-4ABC-B2E4-2B7D87925845}" dt="2023-05-14T17:00:24.399" v="59" actId="478"/>
          <ac:picMkLst>
            <pc:docMk/>
            <pc:sldMk cId="3757265641" sldId="292"/>
            <ac:picMk id="8" creationId="{EB4A7DDD-C22C-7D18-22C0-6A6F4D24DE2F}"/>
          </ac:picMkLst>
        </pc:picChg>
      </pc:sldChg>
      <pc:sldChg chg="addSp delSp modSp mod">
        <pc:chgData name="Neemias Informatica Lima" userId="b77af7bd85500281" providerId="LiveId" clId="{4B82DE45-5DC5-4ABC-B2E4-2B7D87925845}" dt="2023-05-14T17:16:27.966" v="226" actId="6549"/>
        <pc:sldMkLst>
          <pc:docMk/>
          <pc:sldMk cId="3114938747" sldId="293"/>
        </pc:sldMkLst>
        <pc:spChg chg="add mod">
          <ac:chgData name="Neemias Informatica Lima" userId="b77af7bd85500281" providerId="LiveId" clId="{4B82DE45-5DC5-4ABC-B2E4-2B7D87925845}" dt="2023-05-14T17:00:34.695" v="62"/>
          <ac:spMkLst>
            <pc:docMk/>
            <pc:sldMk cId="3114938747" sldId="293"/>
            <ac:spMk id="2" creationId="{56561C2B-17AE-E99A-85B1-2009EE0EDE9C}"/>
          </ac:spMkLst>
        </pc:spChg>
        <pc:spChg chg="add mod">
          <ac:chgData name="Neemias Informatica Lima" userId="b77af7bd85500281" providerId="LiveId" clId="{4B82DE45-5DC5-4ABC-B2E4-2B7D87925845}" dt="2023-05-14T17:00:34.695" v="62"/>
          <ac:spMkLst>
            <pc:docMk/>
            <pc:sldMk cId="3114938747" sldId="293"/>
            <ac:spMk id="3" creationId="{18E436C1-2AA7-74EA-6F7C-822280037C85}"/>
          </ac:spMkLst>
        </pc:spChg>
        <pc:spChg chg="del">
          <ac:chgData name="Neemias Informatica Lima" userId="b77af7bd85500281" providerId="LiveId" clId="{4B82DE45-5DC5-4ABC-B2E4-2B7D87925845}" dt="2023-05-14T17:00:34.304" v="61" actId="478"/>
          <ac:spMkLst>
            <pc:docMk/>
            <pc:sldMk cId="3114938747" sldId="293"/>
            <ac:spMk id="6" creationId="{FA12C1B8-B5BF-889B-434C-199F139EE108}"/>
          </ac:spMkLst>
        </pc:spChg>
        <pc:spChg chg="del">
          <ac:chgData name="Neemias Informatica Lima" userId="b77af7bd85500281" providerId="LiveId" clId="{4B82DE45-5DC5-4ABC-B2E4-2B7D87925845}" dt="2023-05-14T17:00:34.304" v="61" actId="478"/>
          <ac:spMkLst>
            <pc:docMk/>
            <pc:sldMk cId="3114938747" sldId="293"/>
            <ac:spMk id="7" creationId="{7425F9A9-1999-E414-7B10-BCC95EEEC73F}"/>
          </ac:spMkLst>
        </pc:spChg>
        <pc:spChg chg="mod">
          <ac:chgData name="Neemias Informatica Lima" userId="b77af7bd85500281" providerId="LiveId" clId="{4B82DE45-5DC5-4ABC-B2E4-2B7D87925845}" dt="2023-05-14T17:16:27.966" v="226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B82DE45-5DC5-4ABC-B2E4-2B7D87925845}" dt="2023-05-14T17:00:34.695" v="62"/>
          <ac:picMkLst>
            <pc:docMk/>
            <pc:sldMk cId="3114938747" sldId="293"/>
            <ac:picMk id="5" creationId="{724A573C-73F8-7E58-5BD6-4BDB8A3063E4}"/>
          </ac:picMkLst>
        </pc:picChg>
        <pc:picChg chg="del">
          <ac:chgData name="Neemias Informatica Lima" userId="b77af7bd85500281" providerId="LiveId" clId="{4B82DE45-5DC5-4ABC-B2E4-2B7D87925845}" dt="2023-05-14T17:00:34.304" v="61" actId="478"/>
          <ac:picMkLst>
            <pc:docMk/>
            <pc:sldMk cId="3114938747" sldId="293"/>
            <ac:picMk id="8" creationId="{1F17706C-FC0F-874B-6FDA-9EAF47BCC479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AC0E6BF9-E1E1-4BED-BE14-BD1E92965450}"/>
    <pc:docChg chg="undo redo custSel modSld">
      <pc:chgData name="Neemias Informatica Lima" userId="b77af7bd85500281" providerId="LiveId" clId="{AC0E6BF9-E1E1-4BED-BE14-BD1E92965450}" dt="2023-05-05T13:11:44.797" v="235" actId="313"/>
      <pc:docMkLst>
        <pc:docMk/>
      </pc:docMkLst>
      <pc:sldChg chg="addSp delSp modSp mod">
        <pc:chgData name="Neemias Informatica Lima" userId="b77af7bd85500281" providerId="LiveId" clId="{AC0E6BF9-E1E1-4BED-BE14-BD1E92965450}" dt="2023-05-05T12:50:13.907" v="43" actId="20577"/>
        <pc:sldMkLst>
          <pc:docMk/>
          <pc:sldMk cId="2232331225" sldId="280"/>
        </pc:sldMkLst>
        <pc:spChg chg="mod">
          <ac:chgData name="Neemias Informatica Lima" userId="b77af7bd85500281" providerId="LiveId" clId="{AC0E6BF9-E1E1-4BED-BE14-BD1E92965450}" dt="2023-05-05T12:46:04.196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11.118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26.913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07.85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0:13.907" v="4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C0E6BF9-E1E1-4BED-BE14-BD1E92965450}" dt="2023-05-05T12:49:51.830" v="37" actId="1037"/>
          <ac:picMkLst>
            <pc:docMk/>
            <pc:sldMk cId="2232331225" sldId="280"/>
            <ac:picMk id="4" creationId="{B9D2613B-59ED-A095-3D4E-80558525F643}"/>
          </ac:picMkLst>
        </pc:picChg>
        <pc:picChg chg="del">
          <ac:chgData name="Neemias Informatica Lima" userId="b77af7bd85500281" providerId="LiveId" clId="{AC0E6BF9-E1E1-4BED-BE14-BD1E92965450}" dt="2023-05-05T12:46:05.990" v="5" actId="478"/>
          <ac:picMkLst>
            <pc:docMk/>
            <pc:sldMk cId="2232331225" sldId="280"/>
            <ac:picMk id="13" creationId="{2CB54BE5-4CF9-ACAD-5D91-B0E064F0866E}"/>
          </ac:picMkLst>
        </pc:picChg>
      </pc:sldChg>
      <pc:sldChg chg="addSp delSp modSp mod">
        <pc:chgData name="Neemias Informatica Lima" userId="b77af7bd85500281" providerId="LiveId" clId="{AC0E6BF9-E1E1-4BED-BE14-BD1E92965450}" dt="2023-05-05T12:54:05.080" v="87"/>
        <pc:sldMkLst>
          <pc:docMk/>
          <pc:sldMk cId="2103443556" sldId="281"/>
        </pc:sldMkLst>
        <pc:spChg chg="mod">
          <ac:chgData name="Neemias Informatica Lima" userId="b77af7bd85500281" providerId="LiveId" clId="{AC0E6BF9-E1E1-4BED-BE14-BD1E92965450}" dt="2023-05-05T12:54:05.080" v="8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0:23.652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1:30.800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0:20.428" v="44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AC0E6BF9-E1E1-4BED-BE14-BD1E92965450}" dt="2023-05-05T12:50:48.353" v="51" actId="14100"/>
          <ac:picMkLst>
            <pc:docMk/>
            <pc:sldMk cId="2103443556" sldId="281"/>
            <ac:picMk id="4" creationId="{69369787-004F-5DF7-BD90-F24736C22B4C}"/>
          </ac:picMkLst>
        </pc:picChg>
      </pc:sldChg>
      <pc:sldChg chg="addSp delSp modSp mod">
        <pc:chgData name="Neemias Informatica Lima" userId="b77af7bd85500281" providerId="LiveId" clId="{AC0E6BF9-E1E1-4BED-BE14-BD1E92965450}" dt="2023-05-05T12:57:25.879" v="130" actId="20577"/>
        <pc:sldMkLst>
          <pc:docMk/>
          <pc:sldMk cId="3683219421" sldId="282"/>
        </pc:sldMkLst>
        <pc:spChg chg="del">
          <ac:chgData name="Neemias Informatica Lima" userId="b77af7bd85500281" providerId="LiveId" clId="{AC0E6BF9-E1E1-4BED-BE14-BD1E92965450}" dt="2023-05-05T12:51:52.872" v="61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AC0E6BF9-E1E1-4BED-BE14-BD1E92965450}" dt="2023-05-05T12:51:52.872" v="61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AC0E6BF9-E1E1-4BED-BE14-BD1E92965450}" dt="2023-05-05T12:51:53.221" v="62"/>
          <ac:spMkLst>
            <pc:docMk/>
            <pc:sldMk cId="3683219421" sldId="282"/>
            <ac:spMk id="7" creationId="{C4B89E29-C658-602C-F204-E4D87BC4856D}"/>
          </ac:spMkLst>
        </pc:spChg>
        <pc:spChg chg="add mod">
          <ac:chgData name="Neemias Informatica Lima" userId="b77af7bd85500281" providerId="LiveId" clId="{AC0E6BF9-E1E1-4BED-BE14-BD1E92965450}" dt="2023-05-05T12:51:53.221" v="62"/>
          <ac:spMkLst>
            <pc:docMk/>
            <pc:sldMk cId="3683219421" sldId="282"/>
            <ac:spMk id="8" creationId="{973900B0-5F79-9522-96E4-F2B353784380}"/>
          </ac:spMkLst>
        </pc:spChg>
        <pc:spChg chg="mod">
          <ac:chgData name="Neemias Informatica Lima" userId="b77af7bd85500281" providerId="LiveId" clId="{AC0E6BF9-E1E1-4BED-BE14-BD1E92965450}" dt="2023-05-05T12:57:25.879" v="130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4:22.309" v="9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1:52.872" v="61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AC0E6BF9-E1E1-4BED-BE14-BD1E92965450}" dt="2023-05-05T12:51:53.221" v="62"/>
          <ac:picMkLst>
            <pc:docMk/>
            <pc:sldMk cId="3683219421" sldId="282"/>
            <ac:picMk id="9" creationId="{89D70318-DCF4-DB36-A9BD-234DDD95BD68}"/>
          </ac:picMkLst>
        </pc:picChg>
      </pc:sldChg>
      <pc:sldChg chg="addSp delSp modSp mod">
        <pc:chgData name="Neemias Informatica Lima" userId="b77af7bd85500281" providerId="LiveId" clId="{AC0E6BF9-E1E1-4BED-BE14-BD1E92965450}" dt="2023-05-05T12:59:46.961" v="153" actId="20577"/>
        <pc:sldMkLst>
          <pc:docMk/>
          <pc:sldMk cId="3902406419" sldId="283"/>
        </pc:sldMkLst>
        <pc:spChg chg="del">
          <ac:chgData name="Neemias Informatica Lima" userId="b77af7bd85500281" providerId="LiveId" clId="{AC0E6BF9-E1E1-4BED-BE14-BD1E92965450}" dt="2023-05-05T12:52:00.963" v="63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AC0E6BF9-E1E1-4BED-BE14-BD1E92965450}" dt="2023-05-05T12:52:00.963" v="63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AC0E6BF9-E1E1-4BED-BE14-BD1E92965450}" dt="2023-05-05T12:52:01.273" v="64"/>
          <ac:spMkLst>
            <pc:docMk/>
            <pc:sldMk cId="3902406419" sldId="283"/>
            <ac:spMk id="6" creationId="{E74ACF9F-0C78-8512-1128-3C07ECD0E8C6}"/>
          </ac:spMkLst>
        </pc:spChg>
        <pc:spChg chg="add mod">
          <ac:chgData name="Neemias Informatica Lima" userId="b77af7bd85500281" providerId="LiveId" clId="{AC0E6BF9-E1E1-4BED-BE14-BD1E92965450}" dt="2023-05-05T12:52:01.273" v="64"/>
          <ac:spMkLst>
            <pc:docMk/>
            <pc:sldMk cId="3902406419" sldId="283"/>
            <ac:spMk id="7" creationId="{EF91B099-3D85-D4D3-ECB2-917FD90A20A2}"/>
          </ac:spMkLst>
        </pc:spChg>
        <pc:spChg chg="mod">
          <ac:chgData name="Neemias Informatica Lima" userId="b77af7bd85500281" providerId="LiveId" clId="{AC0E6BF9-E1E1-4BED-BE14-BD1E92965450}" dt="2023-05-05T12:58:02.975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9:46.961" v="153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AC0E6BF9-E1E1-4BED-BE14-BD1E92965450}" dt="2023-05-05T12:52:00.963" v="63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AC0E6BF9-E1E1-4BED-BE14-BD1E92965450}" dt="2023-05-05T12:52:01.273" v="64"/>
          <ac:picMkLst>
            <pc:docMk/>
            <pc:sldMk cId="3902406419" sldId="283"/>
            <ac:picMk id="8" creationId="{DCF30CEA-27AA-D2A3-EA26-033497F59844}"/>
          </ac:picMkLst>
        </pc:picChg>
      </pc:sldChg>
      <pc:sldChg chg="addSp delSp modSp mod">
        <pc:chgData name="Neemias Informatica Lima" userId="b77af7bd85500281" providerId="LiveId" clId="{AC0E6BF9-E1E1-4BED-BE14-BD1E92965450}" dt="2023-05-05T13:01:25.752" v="176"/>
        <pc:sldMkLst>
          <pc:docMk/>
          <pc:sldMk cId="2424059023" sldId="284"/>
        </pc:sldMkLst>
        <pc:spChg chg="del">
          <ac:chgData name="Neemias Informatica Lima" userId="b77af7bd85500281" providerId="LiveId" clId="{AC0E6BF9-E1E1-4BED-BE14-BD1E92965450}" dt="2023-05-05T12:52:16.320" v="67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AC0E6BF9-E1E1-4BED-BE14-BD1E92965450}" dt="2023-05-05T12:52:16.320" v="67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AC0E6BF9-E1E1-4BED-BE14-BD1E92965450}" dt="2023-05-05T12:52:16.621" v="68"/>
          <ac:spMkLst>
            <pc:docMk/>
            <pc:sldMk cId="2424059023" sldId="284"/>
            <ac:spMk id="6" creationId="{69E1650B-D211-D5C8-DD95-924126D1A1DD}"/>
          </ac:spMkLst>
        </pc:spChg>
        <pc:spChg chg="add mod">
          <ac:chgData name="Neemias Informatica Lima" userId="b77af7bd85500281" providerId="LiveId" clId="{AC0E6BF9-E1E1-4BED-BE14-BD1E92965450}" dt="2023-05-05T12:52:16.621" v="68"/>
          <ac:spMkLst>
            <pc:docMk/>
            <pc:sldMk cId="2424059023" sldId="284"/>
            <ac:spMk id="7" creationId="{913D07A2-8939-5803-BC96-AF3691DEBF8C}"/>
          </ac:spMkLst>
        </pc:spChg>
        <pc:spChg chg="mod">
          <ac:chgData name="Neemias Informatica Lima" userId="b77af7bd85500281" providerId="LiveId" clId="{AC0E6BF9-E1E1-4BED-BE14-BD1E92965450}" dt="2023-05-05T13:00:41.714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3:01:25.752" v="176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AC0E6BF9-E1E1-4BED-BE14-BD1E92965450}" dt="2023-05-05T12:52:16.320" v="67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AC0E6BF9-E1E1-4BED-BE14-BD1E92965450}" dt="2023-05-05T12:52:16.621" v="68"/>
          <ac:picMkLst>
            <pc:docMk/>
            <pc:sldMk cId="2424059023" sldId="284"/>
            <ac:picMk id="8" creationId="{5DDA2F35-BFB1-8C4C-8BD8-3F805A813A84}"/>
          </ac:picMkLst>
        </pc:picChg>
      </pc:sldChg>
      <pc:sldChg chg="addSp delSp modSp mod">
        <pc:chgData name="Neemias Informatica Lima" userId="b77af7bd85500281" providerId="LiveId" clId="{AC0E6BF9-E1E1-4BED-BE14-BD1E92965450}" dt="2023-05-05T13:11:44.797" v="235" actId="313"/>
        <pc:sldMkLst>
          <pc:docMk/>
          <pc:sldMk cId="2241968852" sldId="285"/>
        </pc:sldMkLst>
        <pc:spChg chg="del">
          <ac:chgData name="Neemias Informatica Lima" userId="b77af7bd85500281" providerId="LiveId" clId="{AC0E6BF9-E1E1-4BED-BE14-BD1E92965450}" dt="2023-05-05T12:52:30.063" v="71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AC0E6BF9-E1E1-4BED-BE14-BD1E92965450}" dt="2023-05-05T12:52:30.063" v="71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AC0E6BF9-E1E1-4BED-BE14-BD1E92965450}" dt="2023-05-05T12:52:30.401" v="72"/>
          <ac:spMkLst>
            <pc:docMk/>
            <pc:sldMk cId="2241968852" sldId="285"/>
            <ac:spMk id="6" creationId="{09762E77-843A-BCE3-E22A-80108B9179CD}"/>
          </ac:spMkLst>
        </pc:spChg>
        <pc:spChg chg="add mod">
          <ac:chgData name="Neemias Informatica Lima" userId="b77af7bd85500281" providerId="LiveId" clId="{AC0E6BF9-E1E1-4BED-BE14-BD1E92965450}" dt="2023-05-05T12:52:30.401" v="72"/>
          <ac:spMkLst>
            <pc:docMk/>
            <pc:sldMk cId="2241968852" sldId="285"/>
            <ac:spMk id="7" creationId="{5C0223ED-1792-B9CE-E588-4D2853919A3B}"/>
          </ac:spMkLst>
        </pc:spChg>
        <pc:spChg chg="mod">
          <ac:chgData name="Neemias Informatica Lima" userId="b77af7bd85500281" providerId="LiveId" clId="{AC0E6BF9-E1E1-4BED-BE14-BD1E92965450}" dt="2023-05-05T13:02:34.296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3:11:44.797" v="235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AC0E6BF9-E1E1-4BED-BE14-BD1E92965450}" dt="2023-05-05T12:52:30.063" v="71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AC0E6BF9-E1E1-4BED-BE14-BD1E92965450}" dt="2023-05-05T12:52:30.401" v="72"/>
          <ac:picMkLst>
            <pc:docMk/>
            <pc:sldMk cId="2241968852" sldId="285"/>
            <ac:picMk id="8" creationId="{396FE0F1-65F3-BCB7-BAEE-8AFE5DF526D8}"/>
          </ac:picMkLst>
        </pc:picChg>
      </pc:sldChg>
      <pc:sldChg chg="addSp delSp modSp mod">
        <pc:chgData name="Neemias Informatica Lima" userId="b77af7bd85500281" providerId="LiveId" clId="{AC0E6BF9-E1E1-4BED-BE14-BD1E92965450}" dt="2023-05-05T13:04:10.229" v="214" actId="6549"/>
        <pc:sldMkLst>
          <pc:docMk/>
          <pc:sldMk cId="1959249856" sldId="286"/>
        </pc:sldMkLst>
        <pc:spChg chg="del">
          <ac:chgData name="Neemias Informatica Lima" userId="b77af7bd85500281" providerId="LiveId" clId="{AC0E6BF9-E1E1-4BED-BE14-BD1E92965450}" dt="2023-05-05T12:52:43.004" v="75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AC0E6BF9-E1E1-4BED-BE14-BD1E92965450}" dt="2023-05-05T12:52:43.004" v="75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AC0E6BF9-E1E1-4BED-BE14-BD1E92965450}" dt="2023-05-05T12:52:43.297" v="76"/>
          <ac:spMkLst>
            <pc:docMk/>
            <pc:sldMk cId="1959249856" sldId="286"/>
            <ac:spMk id="6" creationId="{583F65F1-E14B-D2C9-8721-A3860BF9A587}"/>
          </ac:spMkLst>
        </pc:spChg>
        <pc:spChg chg="add mod">
          <ac:chgData name="Neemias Informatica Lima" userId="b77af7bd85500281" providerId="LiveId" clId="{AC0E6BF9-E1E1-4BED-BE14-BD1E92965450}" dt="2023-05-05T12:52:43.297" v="76"/>
          <ac:spMkLst>
            <pc:docMk/>
            <pc:sldMk cId="1959249856" sldId="286"/>
            <ac:spMk id="7" creationId="{02636966-1B3D-A770-B9C5-09870DA35CDE}"/>
          </ac:spMkLst>
        </pc:spChg>
        <pc:spChg chg="mod">
          <ac:chgData name="Neemias Informatica Lima" userId="b77af7bd85500281" providerId="LiveId" clId="{AC0E6BF9-E1E1-4BED-BE14-BD1E92965450}" dt="2023-05-05T13:04:10.229" v="214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AC0E6BF9-E1E1-4BED-BE14-BD1E92965450}" dt="2023-05-05T12:52:43.004" v="75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AC0E6BF9-E1E1-4BED-BE14-BD1E92965450}" dt="2023-05-05T12:52:43.297" v="76"/>
          <ac:picMkLst>
            <pc:docMk/>
            <pc:sldMk cId="1959249856" sldId="286"/>
            <ac:picMk id="8" creationId="{F16434CC-AA55-0233-3E58-9B78F4D823F0}"/>
          </ac:picMkLst>
        </pc:picChg>
      </pc:sldChg>
      <pc:sldChg chg="addSp delSp modSp mod">
        <pc:chgData name="Neemias Informatica Lima" userId="b77af7bd85500281" providerId="LiveId" clId="{AC0E6BF9-E1E1-4BED-BE14-BD1E92965450}" dt="2023-05-05T13:11:27.593" v="234" actId="20577"/>
        <pc:sldMkLst>
          <pc:docMk/>
          <pc:sldMk cId="2857006406" sldId="287"/>
        </pc:sldMkLst>
        <pc:spChg chg="del">
          <ac:chgData name="Neemias Informatica Lima" userId="b77af7bd85500281" providerId="LiveId" clId="{AC0E6BF9-E1E1-4BED-BE14-BD1E92965450}" dt="2023-05-05T12:53:06.927" v="81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AC0E6BF9-E1E1-4BED-BE14-BD1E92965450}" dt="2023-05-05T12:53:06.927" v="81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AC0E6BF9-E1E1-4BED-BE14-BD1E92965450}" dt="2023-05-05T12:53:07.177" v="82"/>
          <ac:spMkLst>
            <pc:docMk/>
            <pc:sldMk cId="2857006406" sldId="287"/>
            <ac:spMk id="6" creationId="{A76D97D0-1F88-4486-7DBF-4A09AE4F8FB8}"/>
          </ac:spMkLst>
        </pc:spChg>
        <pc:spChg chg="add mod">
          <ac:chgData name="Neemias Informatica Lima" userId="b77af7bd85500281" providerId="LiveId" clId="{AC0E6BF9-E1E1-4BED-BE14-BD1E92965450}" dt="2023-05-05T12:53:07.177" v="82"/>
          <ac:spMkLst>
            <pc:docMk/>
            <pc:sldMk cId="2857006406" sldId="287"/>
            <ac:spMk id="7" creationId="{DE759C0C-0159-8098-31F4-F89B982788C1}"/>
          </ac:spMkLst>
        </pc:spChg>
        <pc:spChg chg="mod">
          <ac:chgData name="Neemias Informatica Lima" userId="b77af7bd85500281" providerId="LiveId" clId="{AC0E6BF9-E1E1-4BED-BE14-BD1E92965450}" dt="2023-05-05T13:11:27.593" v="234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AC0E6BF9-E1E1-4BED-BE14-BD1E92965450}" dt="2023-05-05T12:53:06.927" v="81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AC0E6BF9-E1E1-4BED-BE14-BD1E92965450}" dt="2023-05-05T12:53:07.177" v="82"/>
          <ac:picMkLst>
            <pc:docMk/>
            <pc:sldMk cId="2857006406" sldId="287"/>
            <ac:picMk id="8" creationId="{5DEF1253-396B-B53F-2890-9446C55B71AD}"/>
          </ac:picMkLst>
        </pc:picChg>
      </pc:sldChg>
      <pc:sldChg chg="addSp delSp modSp mod">
        <pc:chgData name="Neemias Informatica Lima" userId="b77af7bd85500281" providerId="LiveId" clId="{AC0E6BF9-E1E1-4BED-BE14-BD1E92965450}" dt="2023-05-05T12:55:59.412" v="116" actId="20577"/>
        <pc:sldMkLst>
          <pc:docMk/>
          <pc:sldMk cId="2630436816" sldId="288"/>
        </pc:sldMkLst>
        <pc:spChg chg="del">
          <ac:chgData name="Neemias Informatica Lima" userId="b77af7bd85500281" providerId="LiveId" clId="{AC0E6BF9-E1E1-4BED-BE14-BD1E92965450}" dt="2023-05-05T12:51:45.432" v="59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AC0E6BF9-E1E1-4BED-BE14-BD1E92965450}" dt="2023-05-05T12:51:45.432" v="59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AC0E6BF9-E1E1-4BED-BE14-BD1E92965450}" dt="2023-05-05T12:51:45.708" v="60"/>
          <ac:spMkLst>
            <pc:docMk/>
            <pc:sldMk cId="2630436816" sldId="288"/>
            <ac:spMk id="6" creationId="{B03B3705-EF5E-F285-6256-B2CEFA80D1B2}"/>
          </ac:spMkLst>
        </pc:spChg>
        <pc:spChg chg="add mod">
          <ac:chgData name="Neemias Informatica Lima" userId="b77af7bd85500281" providerId="LiveId" clId="{AC0E6BF9-E1E1-4BED-BE14-BD1E92965450}" dt="2023-05-05T12:51:45.708" v="60"/>
          <ac:spMkLst>
            <pc:docMk/>
            <pc:sldMk cId="2630436816" sldId="288"/>
            <ac:spMk id="7" creationId="{BFD06503-BB04-9C32-C5C7-9713FA4A5BAD}"/>
          </ac:spMkLst>
        </pc:spChg>
        <pc:spChg chg="mod">
          <ac:chgData name="Neemias Informatica Lima" userId="b77af7bd85500281" providerId="LiveId" clId="{AC0E6BF9-E1E1-4BED-BE14-BD1E92965450}" dt="2023-05-05T12:55:59.412" v="11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4:17.944" v="9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1:45.432" v="59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AC0E6BF9-E1E1-4BED-BE14-BD1E92965450}" dt="2023-05-05T12:51:45.708" v="60"/>
          <ac:picMkLst>
            <pc:docMk/>
            <pc:sldMk cId="2630436816" sldId="288"/>
            <ac:picMk id="8" creationId="{113BF8BD-EF68-935B-AF8D-17CDDE7E9890}"/>
          </ac:picMkLst>
        </pc:picChg>
      </pc:sldChg>
      <pc:sldChg chg="addSp delSp modSp mod">
        <pc:chgData name="Neemias Informatica Lima" userId="b77af7bd85500281" providerId="LiveId" clId="{AC0E6BF9-E1E1-4BED-BE14-BD1E92965450}" dt="2023-05-05T13:00:27.146" v="156"/>
        <pc:sldMkLst>
          <pc:docMk/>
          <pc:sldMk cId="3032827026" sldId="289"/>
        </pc:sldMkLst>
        <pc:spChg chg="del">
          <ac:chgData name="Neemias Informatica Lima" userId="b77af7bd85500281" providerId="LiveId" clId="{AC0E6BF9-E1E1-4BED-BE14-BD1E92965450}" dt="2023-05-05T12:52:07.215" v="65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AC0E6BF9-E1E1-4BED-BE14-BD1E92965450}" dt="2023-05-05T12:52:07.215" v="65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AC0E6BF9-E1E1-4BED-BE14-BD1E92965450}" dt="2023-05-05T12:52:07.501" v="66"/>
          <ac:spMkLst>
            <pc:docMk/>
            <pc:sldMk cId="3032827026" sldId="289"/>
            <ac:spMk id="6" creationId="{ACA629D8-3BF4-5DE1-0F41-C7F5A56F5133}"/>
          </ac:spMkLst>
        </pc:spChg>
        <pc:spChg chg="add mod">
          <ac:chgData name="Neemias Informatica Lima" userId="b77af7bd85500281" providerId="LiveId" clId="{AC0E6BF9-E1E1-4BED-BE14-BD1E92965450}" dt="2023-05-05T12:52:07.501" v="66"/>
          <ac:spMkLst>
            <pc:docMk/>
            <pc:sldMk cId="3032827026" sldId="289"/>
            <ac:spMk id="7" creationId="{D9C21C64-A79E-7AD5-7E37-EFA32638860C}"/>
          </ac:spMkLst>
        </pc:spChg>
        <pc:spChg chg="mod">
          <ac:chgData name="Neemias Informatica Lima" userId="b77af7bd85500281" providerId="LiveId" clId="{AC0E6BF9-E1E1-4BED-BE14-BD1E92965450}" dt="2023-05-05T13:00:27.146" v="15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C0E6BF9-E1E1-4BED-BE14-BD1E92965450}" dt="2023-05-05T12:58:16.132" v="142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07.215" v="65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AC0E6BF9-E1E1-4BED-BE14-BD1E92965450}" dt="2023-05-05T12:52:07.501" v="66"/>
          <ac:picMkLst>
            <pc:docMk/>
            <pc:sldMk cId="3032827026" sldId="289"/>
            <ac:picMk id="8" creationId="{375CD1A2-B153-FDEC-24A8-25CB52ACF819}"/>
          </ac:picMkLst>
        </pc:picChg>
      </pc:sldChg>
      <pc:sldChg chg="addSp delSp modSp mod">
        <pc:chgData name="Neemias Informatica Lima" userId="b77af7bd85500281" providerId="LiveId" clId="{AC0E6BF9-E1E1-4BED-BE14-BD1E92965450}" dt="2023-05-05T13:02:25.005" v="186"/>
        <pc:sldMkLst>
          <pc:docMk/>
          <pc:sldMk cId="3772032319" sldId="290"/>
        </pc:sldMkLst>
        <pc:spChg chg="del">
          <ac:chgData name="Neemias Informatica Lima" userId="b77af7bd85500281" providerId="LiveId" clId="{AC0E6BF9-E1E1-4BED-BE14-BD1E92965450}" dt="2023-05-05T12:52:22.884" v="69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AC0E6BF9-E1E1-4BED-BE14-BD1E92965450}" dt="2023-05-05T12:52:22.884" v="69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AC0E6BF9-E1E1-4BED-BE14-BD1E92965450}" dt="2023-05-05T12:52:23.184" v="70"/>
          <ac:spMkLst>
            <pc:docMk/>
            <pc:sldMk cId="3772032319" sldId="290"/>
            <ac:spMk id="6" creationId="{D74DE8EF-0CAE-1813-B211-1AA96789C7F2}"/>
          </ac:spMkLst>
        </pc:spChg>
        <pc:spChg chg="add mod">
          <ac:chgData name="Neemias Informatica Lima" userId="b77af7bd85500281" providerId="LiveId" clId="{AC0E6BF9-E1E1-4BED-BE14-BD1E92965450}" dt="2023-05-05T12:52:23.184" v="70"/>
          <ac:spMkLst>
            <pc:docMk/>
            <pc:sldMk cId="3772032319" sldId="290"/>
            <ac:spMk id="7" creationId="{5A593F8F-9196-F5F1-E3FD-89234CEE040F}"/>
          </ac:spMkLst>
        </pc:spChg>
        <pc:spChg chg="mod">
          <ac:chgData name="Neemias Informatica Lima" userId="b77af7bd85500281" providerId="LiveId" clId="{AC0E6BF9-E1E1-4BED-BE14-BD1E92965450}" dt="2023-05-05T13:02:25.005" v="18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C0E6BF9-E1E1-4BED-BE14-BD1E92965450}" dt="2023-05-05T13:00:47.864" v="16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22.884" v="69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AC0E6BF9-E1E1-4BED-BE14-BD1E92965450}" dt="2023-05-05T12:52:23.184" v="70"/>
          <ac:picMkLst>
            <pc:docMk/>
            <pc:sldMk cId="3772032319" sldId="290"/>
            <ac:picMk id="8" creationId="{9589A89B-E1FD-8E13-F4C7-60D2E4197857}"/>
          </ac:picMkLst>
        </pc:picChg>
      </pc:sldChg>
      <pc:sldChg chg="addSp delSp modSp mod">
        <pc:chgData name="Neemias Informatica Lima" userId="b77af7bd85500281" providerId="LiveId" clId="{AC0E6BF9-E1E1-4BED-BE14-BD1E92965450}" dt="2023-05-05T13:03:32.238" v="207"/>
        <pc:sldMkLst>
          <pc:docMk/>
          <pc:sldMk cId="1768216317" sldId="291"/>
        </pc:sldMkLst>
        <pc:spChg chg="del">
          <ac:chgData name="Neemias Informatica Lima" userId="b77af7bd85500281" providerId="LiveId" clId="{AC0E6BF9-E1E1-4BED-BE14-BD1E92965450}" dt="2023-05-05T12:52:36.612" v="73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AC0E6BF9-E1E1-4BED-BE14-BD1E92965450}" dt="2023-05-05T12:52:36.612" v="73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AC0E6BF9-E1E1-4BED-BE14-BD1E92965450}" dt="2023-05-05T12:52:36.937" v="74"/>
          <ac:spMkLst>
            <pc:docMk/>
            <pc:sldMk cId="1768216317" sldId="291"/>
            <ac:spMk id="6" creationId="{751B0DAF-E5F8-9B71-5A60-06081F21787D}"/>
          </ac:spMkLst>
        </pc:spChg>
        <pc:spChg chg="add mod">
          <ac:chgData name="Neemias Informatica Lima" userId="b77af7bd85500281" providerId="LiveId" clId="{AC0E6BF9-E1E1-4BED-BE14-BD1E92965450}" dt="2023-05-05T12:52:36.937" v="74"/>
          <ac:spMkLst>
            <pc:docMk/>
            <pc:sldMk cId="1768216317" sldId="291"/>
            <ac:spMk id="7" creationId="{3C144560-B4C5-1E7A-68A6-CC6398B31944}"/>
          </ac:spMkLst>
        </pc:spChg>
        <pc:spChg chg="mod">
          <ac:chgData name="Neemias Informatica Lima" userId="b77af7bd85500281" providerId="LiveId" clId="{AC0E6BF9-E1E1-4BED-BE14-BD1E92965450}" dt="2023-05-05T13:03:32.238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C0E6BF9-E1E1-4BED-BE14-BD1E92965450}" dt="2023-05-05T13:02:38.959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36.612" v="73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AC0E6BF9-E1E1-4BED-BE14-BD1E92965450}" dt="2023-05-05T12:52:36.937" v="74"/>
          <ac:picMkLst>
            <pc:docMk/>
            <pc:sldMk cId="1768216317" sldId="291"/>
            <ac:picMk id="8" creationId="{238D8801-9611-C1F4-3EB2-9A892CA4B3E5}"/>
          </ac:picMkLst>
        </pc:picChg>
      </pc:sldChg>
      <pc:sldChg chg="addSp delSp modSp mod">
        <pc:chgData name="Neemias Informatica Lima" userId="b77af7bd85500281" providerId="LiveId" clId="{AC0E6BF9-E1E1-4BED-BE14-BD1E92965450}" dt="2023-05-05T13:07:41.894" v="220" actId="6549"/>
        <pc:sldMkLst>
          <pc:docMk/>
          <pc:sldMk cId="3757265641" sldId="292"/>
        </pc:sldMkLst>
        <pc:spChg chg="del">
          <ac:chgData name="Neemias Informatica Lima" userId="b77af7bd85500281" providerId="LiveId" clId="{AC0E6BF9-E1E1-4BED-BE14-BD1E92965450}" dt="2023-05-05T12:52:53.940" v="77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AC0E6BF9-E1E1-4BED-BE14-BD1E92965450}" dt="2023-05-05T12:52:53.940" v="77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AC0E6BF9-E1E1-4BED-BE14-BD1E92965450}" dt="2023-05-05T12:52:54.222" v="78"/>
          <ac:spMkLst>
            <pc:docMk/>
            <pc:sldMk cId="3757265641" sldId="292"/>
            <ac:spMk id="6" creationId="{7D1026C2-735A-8043-502D-E8BB16C901AA}"/>
          </ac:spMkLst>
        </pc:spChg>
        <pc:spChg chg="add mod">
          <ac:chgData name="Neemias Informatica Lima" userId="b77af7bd85500281" providerId="LiveId" clId="{AC0E6BF9-E1E1-4BED-BE14-BD1E92965450}" dt="2023-05-05T12:52:54.222" v="78"/>
          <ac:spMkLst>
            <pc:docMk/>
            <pc:sldMk cId="3757265641" sldId="292"/>
            <ac:spMk id="7" creationId="{B4DFDABB-4222-8635-7786-8A13D3BADD13}"/>
          </ac:spMkLst>
        </pc:spChg>
        <pc:spChg chg="mod">
          <ac:chgData name="Neemias Informatica Lima" userId="b77af7bd85500281" providerId="LiveId" clId="{AC0E6BF9-E1E1-4BED-BE14-BD1E92965450}" dt="2023-05-05T13:07:41.894" v="220" actId="6549"/>
          <ac:spMkLst>
            <pc:docMk/>
            <pc:sldMk cId="3757265641" sldId="292"/>
            <ac:spMk id="12" creationId="{1EC42BAA-B890-43DD-B4F0-9AB5685AF2FE}"/>
          </ac:spMkLst>
        </pc:spChg>
        <pc:picChg chg="del">
          <ac:chgData name="Neemias Informatica Lima" userId="b77af7bd85500281" providerId="LiveId" clId="{AC0E6BF9-E1E1-4BED-BE14-BD1E92965450}" dt="2023-05-05T12:52:53.940" v="77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AC0E6BF9-E1E1-4BED-BE14-BD1E92965450}" dt="2023-05-05T12:52:54.222" v="78"/>
          <ac:picMkLst>
            <pc:docMk/>
            <pc:sldMk cId="3757265641" sldId="292"/>
            <ac:picMk id="8" creationId="{82F2B6AE-CE09-1E0A-3B5C-C0B2CEE18F8E}"/>
          </ac:picMkLst>
        </pc:picChg>
      </pc:sldChg>
      <pc:sldChg chg="addSp delSp modSp mod">
        <pc:chgData name="Neemias Informatica Lima" userId="b77af7bd85500281" providerId="LiveId" clId="{AC0E6BF9-E1E1-4BED-BE14-BD1E92965450}" dt="2023-05-05T13:09:00.443" v="225" actId="6549"/>
        <pc:sldMkLst>
          <pc:docMk/>
          <pc:sldMk cId="3114938747" sldId="293"/>
        </pc:sldMkLst>
        <pc:spChg chg="del">
          <ac:chgData name="Neemias Informatica Lima" userId="b77af7bd85500281" providerId="LiveId" clId="{AC0E6BF9-E1E1-4BED-BE14-BD1E92965450}" dt="2023-05-05T12:53:00.628" v="79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AC0E6BF9-E1E1-4BED-BE14-BD1E92965450}" dt="2023-05-05T12:53:00.628" v="79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AC0E6BF9-E1E1-4BED-BE14-BD1E92965450}" dt="2023-05-05T12:53:00.942" v="80"/>
          <ac:spMkLst>
            <pc:docMk/>
            <pc:sldMk cId="3114938747" sldId="293"/>
            <ac:spMk id="6" creationId="{CDE0AA49-BE8B-FDEC-0C02-65B6C6642D98}"/>
          </ac:spMkLst>
        </pc:spChg>
        <pc:spChg chg="add mod">
          <ac:chgData name="Neemias Informatica Lima" userId="b77af7bd85500281" providerId="LiveId" clId="{AC0E6BF9-E1E1-4BED-BE14-BD1E92965450}" dt="2023-05-05T12:53:00.942" v="80"/>
          <ac:spMkLst>
            <pc:docMk/>
            <pc:sldMk cId="3114938747" sldId="293"/>
            <ac:spMk id="7" creationId="{B6F51598-9951-E9AE-C36A-EE63BE7EA080}"/>
          </ac:spMkLst>
        </pc:spChg>
        <pc:spChg chg="mod">
          <ac:chgData name="Neemias Informatica Lima" userId="b77af7bd85500281" providerId="LiveId" clId="{AC0E6BF9-E1E1-4BED-BE14-BD1E92965450}" dt="2023-05-05T13:09:00.443" v="225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AC0E6BF9-E1E1-4BED-BE14-BD1E92965450}" dt="2023-05-05T12:53:00.628" v="79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AC0E6BF9-E1E1-4BED-BE14-BD1E92965450}" dt="2023-05-05T12:53:00.942" v="80"/>
          <ac:picMkLst>
            <pc:docMk/>
            <pc:sldMk cId="3114938747" sldId="293"/>
            <ac:picMk id="8" creationId="{F2502CE1-7E13-C051-4F7D-E824CD8971F5}"/>
          </ac:picMkLst>
        </pc:picChg>
      </pc:sldChg>
    </pc:docChg>
  </pc:docChgLst>
  <pc:docChgLst>
    <pc:chgData name="Neemias Informatica Lima" userId="b77af7bd85500281" providerId="LiveId" clId="{A1DB60F7-BC56-4BE0-85B8-954AFE2328C8}"/>
    <pc:docChg chg="undo redo custSel modSld">
      <pc:chgData name="Neemias Informatica Lima" userId="b77af7bd85500281" providerId="LiveId" clId="{A1DB60F7-BC56-4BE0-85B8-954AFE2328C8}" dt="2023-05-10T23:57:43.514" v="267" actId="313"/>
      <pc:docMkLst>
        <pc:docMk/>
      </pc:docMkLst>
      <pc:sldChg chg="addSp delSp modSp mod">
        <pc:chgData name="Neemias Informatica Lima" userId="b77af7bd85500281" providerId="LiveId" clId="{A1DB60F7-BC56-4BE0-85B8-954AFE2328C8}" dt="2023-05-10T23:47:25.395" v="45" actId="1440"/>
        <pc:sldMkLst>
          <pc:docMk/>
          <pc:sldMk cId="2232331225" sldId="280"/>
        </pc:sldMkLst>
        <pc:spChg chg="mod">
          <ac:chgData name="Neemias Informatica Lima" userId="b77af7bd85500281" providerId="LiveId" clId="{A1DB60F7-BC56-4BE0-85B8-954AFE2328C8}" dt="2023-05-10T23:45:15.436" v="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11.118" v="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36.567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08.808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6:19.594" v="31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A1DB60F7-BC56-4BE0-85B8-954AFE2328C8}" dt="2023-05-10T23:45:06.478" v="0" actId="478"/>
          <ac:picMkLst>
            <pc:docMk/>
            <pc:sldMk cId="2232331225" sldId="280"/>
            <ac:picMk id="4" creationId="{B9D2613B-59ED-A095-3D4E-80558525F643}"/>
          </ac:picMkLst>
        </pc:picChg>
        <pc:picChg chg="add mod">
          <ac:chgData name="Neemias Informatica Lima" userId="b77af7bd85500281" providerId="LiveId" clId="{A1DB60F7-BC56-4BE0-85B8-954AFE2328C8}" dt="2023-05-10T23:47:25.395" v="45" actId="1440"/>
          <ac:picMkLst>
            <pc:docMk/>
            <pc:sldMk cId="2232331225" sldId="280"/>
            <ac:picMk id="8" creationId="{031B3A31-2A46-2D1E-CDDA-C0938B466DFE}"/>
          </ac:picMkLst>
        </pc:picChg>
      </pc:sldChg>
      <pc:sldChg chg="addSp delSp modSp mod">
        <pc:chgData name="Neemias Informatica Lima" userId="b77af7bd85500281" providerId="LiveId" clId="{A1DB60F7-BC56-4BE0-85B8-954AFE2328C8}" dt="2023-05-10T23:50:10.434" v="81"/>
        <pc:sldMkLst>
          <pc:docMk/>
          <pc:sldMk cId="2103443556" sldId="281"/>
        </pc:sldMkLst>
        <pc:spChg chg="mod">
          <ac:chgData name="Neemias Informatica Lima" userId="b77af7bd85500281" providerId="LiveId" clId="{A1DB60F7-BC56-4BE0-85B8-954AFE2328C8}" dt="2023-05-10T23:50:10.434" v="81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7:52.742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6:30.462" v="3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07.044" v="54" actId="14100"/>
          <ac:picMkLst>
            <pc:docMk/>
            <pc:sldMk cId="2103443556" sldId="281"/>
            <ac:picMk id="3" creationId="{031B3A31-2A46-2D1E-CDDA-C0938B466DFE}"/>
          </ac:picMkLst>
        </pc:picChg>
        <pc:picChg chg="del">
          <ac:chgData name="Neemias Informatica Lima" userId="b77af7bd85500281" providerId="LiveId" clId="{A1DB60F7-BC56-4BE0-85B8-954AFE2328C8}" dt="2023-05-10T23:47:50.438" v="46" actId="478"/>
          <ac:picMkLst>
            <pc:docMk/>
            <pc:sldMk cId="2103443556" sldId="281"/>
            <ac:picMk id="4" creationId="{69369787-004F-5DF7-BD90-F24736C22B4C}"/>
          </ac:picMkLst>
        </pc:picChg>
      </pc:sldChg>
      <pc:sldChg chg="addSp delSp modSp mod">
        <pc:chgData name="Neemias Informatica Lima" userId="b77af7bd85500281" providerId="LiveId" clId="{A1DB60F7-BC56-4BE0-85B8-954AFE2328C8}" dt="2023-05-10T23:51:26.259" v="119" actId="6549"/>
        <pc:sldMkLst>
          <pc:docMk/>
          <pc:sldMk cId="3683219421" sldId="282"/>
        </pc:sldMkLst>
        <pc:spChg chg="add mod">
          <ac:chgData name="Neemias Informatica Lima" userId="b77af7bd85500281" providerId="LiveId" clId="{A1DB60F7-BC56-4BE0-85B8-954AFE2328C8}" dt="2023-05-10T23:48:33.408" v="58"/>
          <ac:spMkLst>
            <pc:docMk/>
            <pc:sldMk cId="3683219421" sldId="282"/>
            <ac:spMk id="2" creationId="{9F466CF9-23A4-4361-78F0-EE18D77AE80C}"/>
          </ac:spMkLst>
        </pc:spChg>
        <pc:spChg chg="add mod">
          <ac:chgData name="Neemias Informatica Lima" userId="b77af7bd85500281" providerId="LiveId" clId="{A1DB60F7-BC56-4BE0-85B8-954AFE2328C8}" dt="2023-05-10T23:48:33.408" v="58"/>
          <ac:spMkLst>
            <pc:docMk/>
            <pc:sldMk cId="3683219421" sldId="282"/>
            <ac:spMk id="4" creationId="{E4E7CCB1-7377-69C9-6897-527DF95B4B2A}"/>
          </ac:spMkLst>
        </pc:spChg>
        <pc:spChg chg="del">
          <ac:chgData name="Neemias Informatica Lima" userId="b77af7bd85500281" providerId="LiveId" clId="{A1DB60F7-BC56-4BE0-85B8-954AFE2328C8}" dt="2023-05-10T23:48:33.050" v="57" actId="478"/>
          <ac:spMkLst>
            <pc:docMk/>
            <pc:sldMk cId="3683219421" sldId="282"/>
            <ac:spMk id="7" creationId="{C4B89E29-C658-602C-F204-E4D87BC4856D}"/>
          </ac:spMkLst>
        </pc:spChg>
        <pc:spChg chg="del">
          <ac:chgData name="Neemias Informatica Lima" userId="b77af7bd85500281" providerId="LiveId" clId="{A1DB60F7-BC56-4BE0-85B8-954AFE2328C8}" dt="2023-05-10T23:48:33.050" v="57" actId="478"/>
          <ac:spMkLst>
            <pc:docMk/>
            <pc:sldMk cId="3683219421" sldId="282"/>
            <ac:spMk id="8" creationId="{973900B0-5F79-9522-96E4-F2B353784380}"/>
          </ac:spMkLst>
        </pc:spChg>
        <pc:spChg chg="mod">
          <ac:chgData name="Neemias Informatica Lima" userId="b77af7bd85500281" providerId="LiveId" clId="{A1DB60F7-BC56-4BE0-85B8-954AFE2328C8}" dt="2023-05-10T23:51:26.259" v="11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0:26.177" v="9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33.408" v="58"/>
          <ac:picMkLst>
            <pc:docMk/>
            <pc:sldMk cId="3683219421" sldId="282"/>
            <ac:picMk id="6" creationId="{85EC8A37-5D0D-FB04-90EB-B561479DF0A6}"/>
          </ac:picMkLst>
        </pc:picChg>
        <pc:picChg chg="del">
          <ac:chgData name="Neemias Informatica Lima" userId="b77af7bd85500281" providerId="LiveId" clId="{A1DB60F7-BC56-4BE0-85B8-954AFE2328C8}" dt="2023-05-10T23:48:33.050" v="57" actId="478"/>
          <ac:picMkLst>
            <pc:docMk/>
            <pc:sldMk cId="3683219421" sldId="282"/>
            <ac:picMk id="9" creationId="{89D70318-DCF4-DB36-A9BD-234DDD95BD68}"/>
          </ac:picMkLst>
        </pc:picChg>
      </pc:sldChg>
      <pc:sldChg chg="addSp delSp modSp mod">
        <pc:chgData name="Neemias Informatica Lima" userId="b77af7bd85500281" providerId="LiveId" clId="{A1DB60F7-BC56-4BE0-85B8-954AFE2328C8}" dt="2023-05-10T23:52:18.741" v="144" actId="20577"/>
        <pc:sldMkLst>
          <pc:docMk/>
          <pc:sldMk cId="3902406419" sldId="283"/>
        </pc:sldMkLst>
        <pc:spChg chg="add mod">
          <ac:chgData name="Neemias Informatica Lima" userId="b77af7bd85500281" providerId="LiveId" clId="{A1DB60F7-BC56-4BE0-85B8-954AFE2328C8}" dt="2023-05-10T23:48:40.782" v="60"/>
          <ac:spMkLst>
            <pc:docMk/>
            <pc:sldMk cId="3902406419" sldId="283"/>
            <ac:spMk id="2" creationId="{EDDB4C76-1E92-5882-EB29-2F0380F538CA}"/>
          </ac:spMkLst>
        </pc:spChg>
        <pc:spChg chg="add mod">
          <ac:chgData name="Neemias Informatica Lima" userId="b77af7bd85500281" providerId="LiveId" clId="{A1DB60F7-BC56-4BE0-85B8-954AFE2328C8}" dt="2023-05-10T23:48:40.782" v="60"/>
          <ac:spMkLst>
            <pc:docMk/>
            <pc:sldMk cId="3902406419" sldId="283"/>
            <ac:spMk id="3" creationId="{6CC4BC32-EE8C-84F7-8C0C-43C58981B4CF}"/>
          </ac:spMkLst>
        </pc:spChg>
        <pc:spChg chg="del">
          <ac:chgData name="Neemias Informatica Lima" userId="b77af7bd85500281" providerId="LiveId" clId="{A1DB60F7-BC56-4BE0-85B8-954AFE2328C8}" dt="2023-05-10T23:48:40.450" v="59" actId="478"/>
          <ac:spMkLst>
            <pc:docMk/>
            <pc:sldMk cId="3902406419" sldId="283"/>
            <ac:spMk id="6" creationId="{E74ACF9F-0C78-8512-1128-3C07ECD0E8C6}"/>
          </ac:spMkLst>
        </pc:spChg>
        <pc:spChg chg="del">
          <ac:chgData name="Neemias Informatica Lima" userId="b77af7bd85500281" providerId="LiveId" clId="{A1DB60F7-BC56-4BE0-85B8-954AFE2328C8}" dt="2023-05-10T23:48:40.450" v="59" actId="478"/>
          <ac:spMkLst>
            <pc:docMk/>
            <pc:sldMk cId="3902406419" sldId="283"/>
            <ac:spMk id="7" creationId="{EF91B099-3D85-D4D3-ECB2-917FD90A20A2}"/>
          </ac:spMkLst>
        </pc:spChg>
        <pc:spChg chg="mod">
          <ac:chgData name="Neemias Informatica Lima" userId="b77af7bd85500281" providerId="LiveId" clId="{A1DB60F7-BC56-4BE0-85B8-954AFE2328C8}" dt="2023-05-10T23:51:38.783" v="12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2:18.741" v="144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1DB60F7-BC56-4BE0-85B8-954AFE2328C8}" dt="2023-05-10T23:48:40.782" v="60"/>
          <ac:picMkLst>
            <pc:docMk/>
            <pc:sldMk cId="3902406419" sldId="283"/>
            <ac:picMk id="5" creationId="{3D105D6A-D0FE-01CC-669F-F7DBA7C153AD}"/>
          </ac:picMkLst>
        </pc:picChg>
        <pc:picChg chg="del">
          <ac:chgData name="Neemias Informatica Lima" userId="b77af7bd85500281" providerId="LiveId" clId="{A1DB60F7-BC56-4BE0-85B8-954AFE2328C8}" dt="2023-05-10T23:48:40.450" v="59" actId="478"/>
          <ac:picMkLst>
            <pc:docMk/>
            <pc:sldMk cId="3902406419" sldId="283"/>
            <ac:picMk id="8" creationId="{DCF30CEA-27AA-D2A3-EA26-033497F59844}"/>
          </ac:picMkLst>
        </pc:picChg>
      </pc:sldChg>
      <pc:sldChg chg="addSp delSp modSp mod">
        <pc:chgData name="Neemias Informatica Lima" userId="b77af7bd85500281" providerId="LiveId" clId="{A1DB60F7-BC56-4BE0-85B8-954AFE2328C8}" dt="2023-05-10T23:53:40.936" v="171" actId="20577"/>
        <pc:sldMkLst>
          <pc:docMk/>
          <pc:sldMk cId="2424059023" sldId="284"/>
        </pc:sldMkLst>
        <pc:spChg chg="add mod">
          <ac:chgData name="Neemias Informatica Lima" userId="b77af7bd85500281" providerId="LiveId" clId="{A1DB60F7-BC56-4BE0-85B8-954AFE2328C8}" dt="2023-05-10T23:49:02.426" v="64"/>
          <ac:spMkLst>
            <pc:docMk/>
            <pc:sldMk cId="2424059023" sldId="284"/>
            <ac:spMk id="2" creationId="{4DA8A20A-A2BE-B158-E16A-8F48774D46E9}"/>
          </ac:spMkLst>
        </pc:spChg>
        <pc:spChg chg="add mod">
          <ac:chgData name="Neemias Informatica Lima" userId="b77af7bd85500281" providerId="LiveId" clId="{A1DB60F7-BC56-4BE0-85B8-954AFE2328C8}" dt="2023-05-10T23:49:02.426" v="64"/>
          <ac:spMkLst>
            <pc:docMk/>
            <pc:sldMk cId="2424059023" sldId="284"/>
            <ac:spMk id="3" creationId="{B73F9E3A-2C53-30C4-662F-E43912CFB253}"/>
          </ac:spMkLst>
        </pc:spChg>
        <pc:spChg chg="del">
          <ac:chgData name="Neemias Informatica Lima" userId="b77af7bd85500281" providerId="LiveId" clId="{A1DB60F7-BC56-4BE0-85B8-954AFE2328C8}" dt="2023-05-10T23:49:02.030" v="63" actId="478"/>
          <ac:spMkLst>
            <pc:docMk/>
            <pc:sldMk cId="2424059023" sldId="284"/>
            <ac:spMk id="6" creationId="{69E1650B-D211-D5C8-DD95-924126D1A1DD}"/>
          </ac:spMkLst>
        </pc:spChg>
        <pc:spChg chg="del">
          <ac:chgData name="Neemias Informatica Lima" userId="b77af7bd85500281" providerId="LiveId" clId="{A1DB60F7-BC56-4BE0-85B8-954AFE2328C8}" dt="2023-05-10T23:49:02.030" v="63" actId="478"/>
          <ac:spMkLst>
            <pc:docMk/>
            <pc:sldMk cId="2424059023" sldId="284"/>
            <ac:spMk id="7" creationId="{913D07A2-8939-5803-BC96-AF3691DEBF8C}"/>
          </ac:spMkLst>
        </pc:spChg>
        <pc:spChg chg="mod">
          <ac:chgData name="Neemias Informatica Lima" userId="b77af7bd85500281" providerId="LiveId" clId="{A1DB60F7-BC56-4BE0-85B8-954AFE2328C8}" dt="2023-05-10T23:53:06.680" v="15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3:40.936" v="171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1DB60F7-BC56-4BE0-85B8-954AFE2328C8}" dt="2023-05-10T23:49:02.426" v="64"/>
          <ac:picMkLst>
            <pc:docMk/>
            <pc:sldMk cId="2424059023" sldId="284"/>
            <ac:picMk id="5" creationId="{C62F1446-352D-9AD8-A438-AEA3870CE6EA}"/>
          </ac:picMkLst>
        </pc:picChg>
        <pc:picChg chg="del">
          <ac:chgData name="Neemias Informatica Lima" userId="b77af7bd85500281" providerId="LiveId" clId="{A1DB60F7-BC56-4BE0-85B8-954AFE2328C8}" dt="2023-05-10T23:49:02.030" v="63" actId="478"/>
          <ac:picMkLst>
            <pc:docMk/>
            <pc:sldMk cId="2424059023" sldId="284"/>
            <ac:picMk id="8" creationId="{5DDA2F35-BFB1-8C4C-8BD8-3F805A813A84}"/>
          </ac:picMkLst>
        </pc:picChg>
      </pc:sldChg>
      <pc:sldChg chg="addSp delSp modSp mod">
        <pc:chgData name="Neemias Informatica Lima" userId="b77af7bd85500281" providerId="LiveId" clId="{A1DB60F7-BC56-4BE0-85B8-954AFE2328C8}" dt="2023-05-10T23:55:15.363" v="214" actId="207"/>
        <pc:sldMkLst>
          <pc:docMk/>
          <pc:sldMk cId="2241968852" sldId="285"/>
        </pc:sldMkLst>
        <pc:spChg chg="add mod">
          <ac:chgData name="Neemias Informatica Lima" userId="b77af7bd85500281" providerId="LiveId" clId="{A1DB60F7-BC56-4BE0-85B8-954AFE2328C8}" dt="2023-05-10T23:49:19.918" v="68"/>
          <ac:spMkLst>
            <pc:docMk/>
            <pc:sldMk cId="2241968852" sldId="285"/>
            <ac:spMk id="2" creationId="{9784E655-E509-10EA-A830-847DE6729328}"/>
          </ac:spMkLst>
        </pc:spChg>
        <pc:spChg chg="add mod">
          <ac:chgData name="Neemias Informatica Lima" userId="b77af7bd85500281" providerId="LiveId" clId="{A1DB60F7-BC56-4BE0-85B8-954AFE2328C8}" dt="2023-05-10T23:49:19.918" v="68"/>
          <ac:spMkLst>
            <pc:docMk/>
            <pc:sldMk cId="2241968852" sldId="285"/>
            <ac:spMk id="3" creationId="{E161EA8D-52AD-00AD-1A1A-F5E783BB2568}"/>
          </ac:spMkLst>
        </pc:spChg>
        <pc:spChg chg="del">
          <ac:chgData name="Neemias Informatica Lima" userId="b77af7bd85500281" providerId="LiveId" clId="{A1DB60F7-BC56-4BE0-85B8-954AFE2328C8}" dt="2023-05-10T23:49:19.594" v="67" actId="478"/>
          <ac:spMkLst>
            <pc:docMk/>
            <pc:sldMk cId="2241968852" sldId="285"/>
            <ac:spMk id="6" creationId="{09762E77-843A-BCE3-E22A-80108B9179CD}"/>
          </ac:spMkLst>
        </pc:spChg>
        <pc:spChg chg="del">
          <ac:chgData name="Neemias Informatica Lima" userId="b77af7bd85500281" providerId="LiveId" clId="{A1DB60F7-BC56-4BE0-85B8-954AFE2328C8}" dt="2023-05-10T23:49:19.594" v="67" actId="478"/>
          <ac:spMkLst>
            <pc:docMk/>
            <pc:sldMk cId="2241968852" sldId="285"/>
            <ac:spMk id="7" creationId="{5C0223ED-1792-B9CE-E588-4D2853919A3B}"/>
          </ac:spMkLst>
        </pc:spChg>
        <pc:spChg chg="mod">
          <ac:chgData name="Neemias Informatica Lima" userId="b77af7bd85500281" providerId="LiveId" clId="{A1DB60F7-BC56-4BE0-85B8-954AFE2328C8}" dt="2023-05-10T23:54:18.082" v="18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5:15.363" v="214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1DB60F7-BC56-4BE0-85B8-954AFE2328C8}" dt="2023-05-10T23:49:19.918" v="68"/>
          <ac:picMkLst>
            <pc:docMk/>
            <pc:sldMk cId="2241968852" sldId="285"/>
            <ac:picMk id="5" creationId="{4E1C9F7C-1773-7CDF-1BEC-15E58380F952}"/>
          </ac:picMkLst>
        </pc:picChg>
        <pc:picChg chg="del">
          <ac:chgData name="Neemias Informatica Lima" userId="b77af7bd85500281" providerId="LiveId" clId="{A1DB60F7-BC56-4BE0-85B8-954AFE2328C8}" dt="2023-05-10T23:49:19.594" v="67" actId="478"/>
          <ac:picMkLst>
            <pc:docMk/>
            <pc:sldMk cId="2241968852" sldId="285"/>
            <ac:picMk id="8" creationId="{396FE0F1-65F3-BCB7-BAEE-8AFE5DF526D8}"/>
          </ac:picMkLst>
        </pc:picChg>
      </pc:sldChg>
      <pc:sldChg chg="addSp delSp modSp mod">
        <pc:chgData name="Neemias Informatica Lima" userId="b77af7bd85500281" providerId="LiveId" clId="{A1DB60F7-BC56-4BE0-85B8-954AFE2328C8}" dt="2023-05-10T23:56:22.035" v="246" actId="207"/>
        <pc:sldMkLst>
          <pc:docMk/>
          <pc:sldMk cId="1959249856" sldId="286"/>
        </pc:sldMkLst>
        <pc:spChg chg="add mod">
          <ac:chgData name="Neemias Informatica Lima" userId="b77af7bd85500281" providerId="LiveId" clId="{A1DB60F7-BC56-4BE0-85B8-954AFE2328C8}" dt="2023-05-10T23:49:31.006" v="72"/>
          <ac:spMkLst>
            <pc:docMk/>
            <pc:sldMk cId="1959249856" sldId="286"/>
            <ac:spMk id="2" creationId="{61E93299-85A2-D22D-31E1-B4C092A625C9}"/>
          </ac:spMkLst>
        </pc:spChg>
        <pc:spChg chg="add mod">
          <ac:chgData name="Neemias Informatica Lima" userId="b77af7bd85500281" providerId="LiveId" clId="{A1DB60F7-BC56-4BE0-85B8-954AFE2328C8}" dt="2023-05-10T23:49:31.006" v="72"/>
          <ac:spMkLst>
            <pc:docMk/>
            <pc:sldMk cId="1959249856" sldId="286"/>
            <ac:spMk id="3" creationId="{114CD342-AD1B-9DB8-A78F-6DB6894390B6}"/>
          </ac:spMkLst>
        </pc:spChg>
        <pc:spChg chg="del">
          <ac:chgData name="Neemias Informatica Lima" userId="b77af7bd85500281" providerId="LiveId" clId="{A1DB60F7-BC56-4BE0-85B8-954AFE2328C8}" dt="2023-05-10T23:49:30.690" v="71" actId="478"/>
          <ac:spMkLst>
            <pc:docMk/>
            <pc:sldMk cId="1959249856" sldId="286"/>
            <ac:spMk id="6" creationId="{583F65F1-E14B-D2C9-8721-A3860BF9A587}"/>
          </ac:spMkLst>
        </pc:spChg>
        <pc:spChg chg="del">
          <ac:chgData name="Neemias Informatica Lima" userId="b77af7bd85500281" providerId="LiveId" clId="{A1DB60F7-BC56-4BE0-85B8-954AFE2328C8}" dt="2023-05-10T23:49:30.690" v="71" actId="478"/>
          <ac:spMkLst>
            <pc:docMk/>
            <pc:sldMk cId="1959249856" sldId="286"/>
            <ac:spMk id="7" creationId="{02636966-1B3D-A770-B9C5-09870DA35CDE}"/>
          </ac:spMkLst>
        </pc:spChg>
        <pc:spChg chg="mod">
          <ac:chgData name="Neemias Informatica Lima" userId="b77af7bd85500281" providerId="LiveId" clId="{A1DB60F7-BC56-4BE0-85B8-954AFE2328C8}" dt="2023-05-10T23:55:43.714" v="22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6:22.035" v="246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1DB60F7-BC56-4BE0-85B8-954AFE2328C8}" dt="2023-05-10T23:49:31.006" v="72"/>
          <ac:picMkLst>
            <pc:docMk/>
            <pc:sldMk cId="1959249856" sldId="286"/>
            <ac:picMk id="5" creationId="{996ADBF9-2008-CA35-89C8-C0C1F8784E7B}"/>
          </ac:picMkLst>
        </pc:picChg>
        <pc:picChg chg="del">
          <ac:chgData name="Neemias Informatica Lima" userId="b77af7bd85500281" providerId="LiveId" clId="{A1DB60F7-BC56-4BE0-85B8-954AFE2328C8}" dt="2023-05-10T23:49:30.690" v="71" actId="478"/>
          <ac:picMkLst>
            <pc:docMk/>
            <pc:sldMk cId="1959249856" sldId="286"/>
            <ac:picMk id="8" creationId="{F16434CC-AA55-0233-3E58-9B78F4D823F0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18.915" v="265" actId="20577"/>
        <pc:sldMkLst>
          <pc:docMk/>
          <pc:sldMk cId="2857006406" sldId="287"/>
        </pc:sldMkLst>
        <pc:spChg chg="add mod">
          <ac:chgData name="Neemias Informatica Lima" userId="b77af7bd85500281" providerId="LiveId" clId="{A1DB60F7-BC56-4BE0-85B8-954AFE2328C8}" dt="2023-05-10T23:49:49.722" v="78"/>
          <ac:spMkLst>
            <pc:docMk/>
            <pc:sldMk cId="2857006406" sldId="287"/>
            <ac:spMk id="2" creationId="{604D030F-593D-27FF-92FB-FBBCF9EC6252}"/>
          </ac:spMkLst>
        </pc:spChg>
        <pc:spChg chg="add mod">
          <ac:chgData name="Neemias Informatica Lima" userId="b77af7bd85500281" providerId="LiveId" clId="{A1DB60F7-BC56-4BE0-85B8-954AFE2328C8}" dt="2023-05-10T23:49:49.722" v="78"/>
          <ac:spMkLst>
            <pc:docMk/>
            <pc:sldMk cId="2857006406" sldId="287"/>
            <ac:spMk id="3" creationId="{B9C272EA-4CAE-7E80-C2B4-CF01FAD2A784}"/>
          </ac:spMkLst>
        </pc:spChg>
        <pc:spChg chg="del">
          <ac:chgData name="Neemias Informatica Lima" userId="b77af7bd85500281" providerId="LiveId" clId="{A1DB60F7-BC56-4BE0-85B8-954AFE2328C8}" dt="2023-05-10T23:49:49.382" v="77" actId="478"/>
          <ac:spMkLst>
            <pc:docMk/>
            <pc:sldMk cId="2857006406" sldId="287"/>
            <ac:spMk id="6" creationId="{A76D97D0-1F88-4486-7DBF-4A09AE4F8FB8}"/>
          </ac:spMkLst>
        </pc:spChg>
        <pc:spChg chg="del">
          <ac:chgData name="Neemias Informatica Lima" userId="b77af7bd85500281" providerId="LiveId" clId="{A1DB60F7-BC56-4BE0-85B8-954AFE2328C8}" dt="2023-05-10T23:49:49.382" v="77" actId="478"/>
          <ac:spMkLst>
            <pc:docMk/>
            <pc:sldMk cId="2857006406" sldId="287"/>
            <ac:spMk id="7" creationId="{DE759C0C-0159-8098-31F4-F89B982788C1}"/>
          </ac:spMkLst>
        </pc:spChg>
        <pc:spChg chg="mod">
          <ac:chgData name="Neemias Informatica Lima" userId="b77af7bd85500281" providerId="LiveId" clId="{A1DB60F7-BC56-4BE0-85B8-954AFE2328C8}" dt="2023-05-10T23:57:18.915" v="265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1DB60F7-BC56-4BE0-85B8-954AFE2328C8}" dt="2023-05-10T23:49:49.722" v="78"/>
          <ac:picMkLst>
            <pc:docMk/>
            <pc:sldMk cId="2857006406" sldId="287"/>
            <ac:picMk id="5" creationId="{7C58566E-89AC-C05C-D724-7043034F91C0}"/>
          </ac:picMkLst>
        </pc:picChg>
        <pc:picChg chg="del">
          <ac:chgData name="Neemias Informatica Lima" userId="b77af7bd85500281" providerId="LiveId" clId="{A1DB60F7-BC56-4BE0-85B8-954AFE2328C8}" dt="2023-05-10T23:49:49.382" v="77" actId="478"/>
          <ac:picMkLst>
            <pc:docMk/>
            <pc:sldMk cId="2857006406" sldId="287"/>
            <ac:picMk id="8" creationId="{5DEF1253-396B-B53F-2890-9446C55B71AD}"/>
          </ac:picMkLst>
        </pc:picChg>
      </pc:sldChg>
      <pc:sldChg chg="addSp delSp modSp mod">
        <pc:chgData name="Neemias Informatica Lima" userId="b77af7bd85500281" providerId="LiveId" clId="{A1DB60F7-BC56-4BE0-85B8-954AFE2328C8}" dt="2023-05-10T23:50:51.996" v="105" actId="20577"/>
        <pc:sldMkLst>
          <pc:docMk/>
          <pc:sldMk cId="2630436816" sldId="288"/>
        </pc:sldMkLst>
        <pc:spChg chg="add mod">
          <ac:chgData name="Neemias Informatica Lima" userId="b77af7bd85500281" providerId="LiveId" clId="{A1DB60F7-BC56-4BE0-85B8-954AFE2328C8}" dt="2023-05-10T23:48:23.794" v="56"/>
          <ac:spMkLst>
            <pc:docMk/>
            <pc:sldMk cId="2630436816" sldId="288"/>
            <ac:spMk id="2" creationId="{8AA7D3C5-97DC-C84E-8BAF-9EC1FF7C0DA6}"/>
          </ac:spMkLst>
        </pc:spChg>
        <pc:spChg chg="add mod">
          <ac:chgData name="Neemias Informatica Lima" userId="b77af7bd85500281" providerId="LiveId" clId="{A1DB60F7-BC56-4BE0-85B8-954AFE2328C8}" dt="2023-05-10T23:48:23.794" v="56"/>
          <ac:spMkLst>
            <pc:docMk/>
            <pc:sldMk cId="2630436816" sldId="288"/>
            <ac:spMk id="3" creationId="{44B9DAC5-771A-84B2-FE58-8B3DD144EB7B}"/>
          </ac:spMkLst>
        </pc:spChg>
        <pc:spChg chg="del">
          <ac:chgData name="Neemias Informatica Lima" userId="b77af7bd85500281" providerId="LiveId" clId="{A1DB60F7-BC56-4BE0-85B8-954AFE2328C8}" dt="2023-05-10T23:48:23.511" v="55" actId="478"/>
          <ac:spMkLst>
            <pc:docMk/>
            <pc:sldMk cId="2630436816" sldId="288"/>
            <ac:spMk id="6" creationId="{B03B3705-EF5E-F285-6256-B2CEFA80D1B2}"/>
          </ac:spMkLst>
        </pc:spChg>
        <pc:spChg chg="del">
          <ac:chgData name="Neemias Informatica Lima" userId="b77af7bd85500281" providerId="LiveId" clId="{A1DB60F7-BC56-4BE0-85B8-954AFE2328C8}" dt="2023-05-10T23:48:23.511" v="55" actId="478"/>
          <ac:spMkLst>
            <pc:docMk/>
            <pc:sldMk cId="2630436816" sldId="288"/>
            <ac:spMk id="7" creationId="{BFD06503-BB04-9C32-C5C7-9713FA4A5BAD}"/>
          </ac:spMkLst>
        </pc:spChg>
        <pc:spChg chg="mod">
          <ac:chgData name="Neemias Informatica Lima" userId="b77af7bd85500281" providerId="LiveId" clId="{A1DB60F7-BC56-4BE0-85B8-954AFE2328C8}" dt="2023-05-10T23:50:51.996" v="10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0:22.135" v="8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23.794" v="56"/>
          <ac:picMkLst>
            <pc:docMk/>
            <pc:sldMk cId="2630436816" sldId="288"/>
            <ac:picMk id="5" creationId="{ED635A36-793E-EA0D-FC2C-60AA1777EE6A}"/>
          </ac:picMkLst>
        </pc:picChg>
        <pc:picChg chg="del">
          <ac:chgData name="Neemias Informatica Lima" userId="b77af7bd85500281" providerId="LiveId" clId="{A1DB60F7-BC56-4BE0-85B8-954AFE2328C8}" dt="2023-05-10T23:48:23.511" v="55" actId="478"/>
          <ac:picMkLst>
            <pc:docMk/>
            <pc:sldMk cId="2630436816" sldId="288"/>
            <ac:picMk id="8" creationId="{113BF8BD-EF68-935B-AF8D-17CDDE7E9890}"/>
          </ac:picMkLst>
        </pc:picChg>
      </pc:sldChg>
      <pc:sldChg chg="addSp delSp modSp mod">
        <pc:chgData name="Neemias Informatica Lima" userId="b77af7bd85500281" providerId="LiveId" clId="{A1DB60F7-BC56-4BE0-85B8-954AFE2328C8}" dt="2023-05-10T23:52:51.151" v="155"/>
        <pc:sldMkLst>
          <pc:docMk/>
          <pc:sldMk cId="3032827026" sldId="289"/>
        </pc:sldMkLst>
        <pc:spChg chg="add mod">
          <ac:chgData name="Neemias Informatica Lima" userId="b77af7bd85500281" providerId="LiveId" clId="{A1DB60F7-BC56-4BE0-85B8-954AFE2328C8}" dt="2023-05-10T23:48:47.958" v="62"/>
          <ac:spMkLst>
            <pc:docMk/>
            <pc:sldMk cId="3032827026" sldId="289"/>
            <ac:spMk id="2" creationId="{348AECB3-757F-6D60-AA0F-1A4ED6729CED}"/>
          </ac:spMkLst>
        </pc:spChg>
        <pc:spChg chg="add mod">
          <ac:chgData name="Neemias Informatica Lima" userId="b77af7bd85500281" providerId="LiveId" clId="{A1DB60F7-BC56-4BE0-85B8-954AFE2328C8}" dt="2023-05-10T23:48:47.958" v="62"/>
          <ac:spMkLst>
            <pc:docMk/>
            <pc:sldMk cId="3032827026" sldId="289"/>
            <ac:spMk id="3" creationId="{969B5277-6D8E-0194-9536-C8885F21A949}"/>
          </ac:spMkLst>
        </pc:spChg>
        <pc:spChg chg="del">
          <ac:chgData name="Neemias Informatica Lima" userId="b77af7bd85500281" providerId="LiveId" clId="{A1DB60F7-BC56-4BE0-85B8-954AFE2328C8}" dt="2023-05-10T23:48:47.650" v="61" actId="478"/>
          <ac:spMkLst>
            <pc:docMk/>
            <pc:sldMk cId="3032827026" sldId="289"/>
            <ac:spMk id="6" creationId="{ACA629D8-3BF4-5DE1-0F41-C7F5A56F5133}"/>
          </ac:spMkLst>
        </pc:spChg>
        <pc:spChg chg="del">
          <ac:chgData name="Neemias Informatica Lima" userId="b77af7bd85500281" providerId="LiveId" clId="{A1DB60F7-BC56-4BE0-85B8-954AFE2328C8}" dt="2023-05-10T23:48:47.650" v="61" actId="478"/>
          <ac:spMkLst>
            <pc:docMk/>
            <pc:sldMk cId="3032827026" sldId="289"/>
            <ac:spMk id="7" creationId="{D9C21C64-A79E-7AD5-7E37-EFA32638860C}"/>
          </ac:spMkLst>
        </pc:spChg>
        <pc:spChg chg="mod">
          <ac:chgData name="Neemias Informatica Lima" userId="b77af7bd85500281" providerId="LiveId" clId="{A1DB60F7-BC56-4BE0-85B8-954AFE2328C8}" dt="2023-05-10T23:52:51.151" v="15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1DB60F7-BC56-4BE0-85B8-954AFE2328C8}" dt="2023-05-10T23:51:48.178" v="12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47.958" v="62"/>
          <ac:picMkLst>
            <pc:docMk/>
            <pc:sldMk cId="3032827026" sldId="289"/>
            <ac:picMk id="5" creationId="{1A662CB5-181A-AA1D-005D-A595F8BB4602}"/>
          </ac:picMkLst>
        </pc:picChg>
        <pc:picChg chg="del">
          <ac:chgData name="Neemias Informatica Lima" userId="b77af7bd85500281" providerId="LiveId" clId="{A1DB60F7-BC56-4BE0-85B8-954AFE2328C8}" dt="2023-05-10T23:48:47.650" v="61" actId="478"/>
          <ac:picMkLst>
            <pc:docMk/>
            <pc:sldMk cId="3032827026" sldId="289"/>
            <ac:picMk id="8" creationId="{375CD1A2-B153-FDEC-24A8-25CB52ACF819}"/>
          </ac:picMkLst>
        </pc:picChg>
      </pc:sldChg>
      <pc:sldChg chg="addSp delSp modSp mod">
        <pc:chgData name="Neemias Informatica Lima" userId="b77af7bd85500281" providerId="LiveId" clId="{A1DB60F7-BC56-4BE0-85B8-954AFE2328C8}" dt="2023-05-10T23:54:05.921" v="182"/>
        <pc:sldMkLst>
          <pc:docMk/>
          <pc:sldMk cId="3772032319" sldId="290"/>
        </pc:sldMkLst>
        <pc:spChg chg="add mod">
          <ac:chgData name="Neemias Informatica Lima" userId="b77af7bd85500281" providerId="LiveId" clId="{A1DB60F7-BC56-4BE0-85B8-954AFE2328C8}" dt="2023-05-10T23:49:13.505" v="66"/>
          <ac:spMkLst>
            <pc:docMk/>
            <pc:sldMk cId="3772032319" sldId="290"/>
            <ac:spMk id="2" creationId="{480B14D7-196A-9E1F-D60C-9213DDFAFD9E}"/>
          </ac:spMkLst>
        </pc:spChg>
        <pc:spChg chg="add mod">
          <ac:chgData name="Neemias Informatica Lima" userId="b77af7bd85500281" providerId="LiveId" clId="{A1DB60F7-BC56-4BE0-85B8-954AFE2328C8}" dt="2023-05-10T23:49:13.505" v="66"/>
          <ac:spMkLst>
            <pc:docMk/>
            <pc:sldMk cId="3772032319" sldId="290"/>
            <ac:spMk id="3" creationId="{D8065FAC-EEB6-9553-7A6E-6C4B96BEE70E}"/>
          </ac:spMkLst>
        </pc:spChg>
        <pc:spChg chg="del">
          <ac:chgData name="Neemias Informatica Lima" userId="b77af7bd85500281" providerId="LiveId" clId="{A1DB60F7-BC56-4BE0-85B8-954AFE2328C8}" dt="2023-05-10T23:49:13.166" v="65" actId="478"/>
          <ac:spMkLst>
            <pc:docMk/>
            <pc:sldMk cId="3772032319" sldId="290"/>
            <ac:spMk id="6" creationId="{D74DE8EF-0CAE-1813-B211-1AA96789C7F2}"/>
          </ac:spMkLst>
        </pc:spChg>
        <pc:spChg chg="del">
          <ac:chgData name="Neemias Informatica Lima" userId="b77af7bd85500281" providerId="LiveId" clId="{A1DB60F7-BC56-4BE0-85B8-954AFE2328C8}" dt="2023-05-10T23:49:13.166" v="65" actId="478"/>
          <ac:spMkLst>
            <pc:docMk/>
            <pc:sldMk cId="3772032319" sldId="290"/>
            <ac:spMk id="7" creationId="{5A593F8F-9196-F5F1-E3FD-89234CEE040F}"/>
          </ac:spMkLst>
        </pc:spChg>
        <pc:spChg chg="mod">
          <ac:chgData name="Neemias Informatica Lima" userId="b77af7bd85500281" providerId="LiveId" clId="{A1DB60F7-BC56-4BE0-85B8-954AFE2328C8}" dt="2023-05-10T23:54:05.921" v="18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1DB60F7-BC56-4BE0-85B8-954AFE2328C8}" dt="2023-05-10T23:53:11.720" v="16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13.505" v="66"/>
          <ac:picMkLst>
            <pc:docMk/>
            <pc:sldMk cId="3772032319" sldId="290"/>
            <ac:picMk id="5" creationId="{C73299DE-0841-1C8D-AA1D-6A3102ED79C4}"/>
          </ac:picMkLst>
        </pc:picChg>
        <pc:picChg chg="del">
          <ac:chgData name="Neemias Informatica Lima" userId="b77af7bd85500281" providerId="LiveId" clId="{A1DB60F7-BC56-4BE0-85B8-954AFE2328C8}" dt="2023-05-10T23:49:13.166" v="65" actId="478"/>
          <ac:picMkLst>
            <pc:docMk/>
            <pc:sldMk cId="3772032319" sldId="290"/>
            <ac:picMk id="8" creationId="{9589A89B-E1FD-8E13-F4C7-60D2E4197857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43.514" v="267" actId="313"/>
        <pc:sldMkLst>
          <pc:docMk/>
          <pc:sldMk cId="1768216317" sldId="291"/>
        </pc:sldMkLst>
        <pc:spChg chg="add mod">
          <ac:chgData name="Neemias Informatica Lima" userId="b77af7bd85500281" providerId="LiveId" clId="{A1DB60F7-BC56-4BE0-85B8-954AFE2328C8}" dt="2023-05-10T23:49:25.319" v="70"/>
          <ac:spMkLst>
            <pc:docMk/>
            <pc:sldMk cId="1768216317" sldId="291"/>
            <ac:spMk id="2" creationId="{F9B38DE2-DF8B-A41E-3FC8-E2CC686F3B99}"/>
          </ac:spMkLst>
        </pc:spChg>
        <pc:spChg chg="add mod">
          <ac:chgData name="Neemias Informatica Lima" userId="b77af7bd85500281" providerId="LiveId" clId="{A1DB60F7-BC56-4BE0-85B8-954AFE2328C8}" dt="2023-05-10T23:49:25.319" v="70"/>
          <ac:spMkLst>
            <pc:docMk/>
            <pc:sldMk cId="1768216317" sldId="291"/>
            <ac:spMk id="3" creationId="{7E07DA93-6455-4173-745E-F65A71D8A499}"/>
          </ac:spMkLst>
        </pc:spChg>
        <pc:spChg chg="del">
          <ac:chgData name="Neemias Informatica Lima" userId="b77af7bd85500281" providerId="LiveId" clId="{A1DB60F7-BC56-4BE0-85B8-954AFE2328C8}" dt="2023-05-10T23:49:25.010" v="69" actId="478"/>
          <ac:spMkLst>
            <pc:docMk/>
            <pc:sldMk cId="1768216317" sldId="291"/>
            <ac:spMk id="6" creationId="{751B0DAF-E5F8-9B71-5A60-06081F21787D}"/>
          </ac:spMkLst>
        </pc:spChg>
        <pc:spChg chg="del">
          <ac:chgData name="Neemias Informatica Lima" userId="b77af7bd85500281" providerId="LiveId" clId="{A1DB60F7-BC56-4BE0-85B8-954AFE2328C8}" dt="2023-05-10T23:49:25.010" v="69" actId="478"/>
          <ac:spMkLst>
            <pc:docMk/>
            <pc:sldMk cId="1768216317" sldId="291"/>
            <ac:spMk id="7" creationId="{3C144560-B4C5-1E7A-68A6-CC6398B31944}"/>
          </ac:spMkLst>
        </pc:spChg>
        <pc:spChg chg="mod">
          <ac:chgData name="Neemias Informatica Lima" userId="b77af7bd85500281" providerId="LiveId" clId="{A1DB60F7-BC56-4BE0-85B8-954AFE2328C8}" dt="2023-05-10T23:57:43.514" v="267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1DB60F7-BC56-4BE0-85B8-954AFE2328C8}" dt="2023-05-10T23:54:24.579" v="19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25.319" v="70"/>
          <ac:picMkLst>
            <pc:docMk/>
            <pc:sldMk cId="1768216317" sldId="291"/>
            <ac:picMk id="5" creationId="{99497211-3B50-5972-1ACA-3C21374A3D86}"/>
          </ac:picMkLst>
        </pc:picChg>
        <pc:picChg chg="del">
          <ac:chgData name="Neemias Informatica Lima" userId="b77af7bd85500281" providerId="LiveId" clId="{A1DB60F7-BC56-4BE0-85B8-954AFE2328C8}" dt="2023-05-10T23:49:25.010" v="69" actId="478"/>
          <ac:picMkLst>
            <pc:docMk/>
            <pc:sldMk cId="1768216317" sldId="291"/>
            <ac:picMk id="8" creationId="{238D8801-9611-C1F4-3EB2-9A892CA4B3E5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31.455" v="266" actId="20577"/>
        <pc:sldMkLst>
          <pc:docMk/>
          <pc:sldMk cId="3757265641" sldId="292"/>
        </pc:sldMkLst>
        <pc:spChg chg="add mod">
          <ac:chgData name="Neemias Informatica Lima" userId="b77af7bd85500281" providerId="LiveId" clId="{A1DB60F7-BC56-4BE0-85B8-954AFE2328C8}" dt="2023-05-10T23:49:36.606" v="74"/>
          <ac:spMkLst>
            <pc:docMk/>
            <pc:sldMk cId="3757265641" sldId="292"/>
            <ac:spMk id="2" creationId="{CC7A1FE7-0C5D-2B19-5068-C3125F09C057}"/>
          </ac:spMkLst>
        </pc:spChg>
        <pc:spChg chg="add mod">
          <ac:chgData name="Neemias Informatica Lima" userId="b77af7bd85500281" providerId="LiveId" clId="{A1DB60F7-BC56-4BE0-85B8-954AFE2328C8}" dt="2023-05-10T23:49:36.606" v="74"/>
          <ac:spMkLst>
            <pc:docMk/>
            <pc:sldMk cId="3757265641" sldId="292"/>
            <ac:spMk id="3" creationId="{57795CF5-6591-3B84-EE25-5056F33ED708}"/>
          </ac:spMkLst>
        </pc:spChg>
        <pc:spChg chg="del">
          <ac:chgData name="Neemias Informatica Lima" userId="b77af7bd85500281" providerId="LiveId" clId="{A1DB60F7-BC56-4BE0-85B8-954AFE2328C8}" dt="2023-05-10T23:49:36.306" v="73" actId="478"/>
          <ac:spMkLst>
            <pc:docMk/>
            <pc:sldMk cId="3757265641" sldId="292"/>
            <ac:spMk id="6" creationId="{7D1026C2-735A-8043-502D-E8BB16C901AA}"/>
          </ac:spMkLst>
        </pc:spChg>
        <pc:spChg chg="del">
          <ac:chgData name="Neemias Informatica Lima" userId="b77af7bd85500281" providerId="LiveId" clId="{A1DB60F7-BC56-4BE0-85B8-954AFE2328C8}" dt="2023-05-10T23:49:36.306" v="73" actId="478"/>
          <ac:spMkLst>
            <pc:docMk/>
            <pc:sldMk cId="3757265641" sldId="292"/>
            <ac:spMk id="7" creationId="{B4DFDABB-4222-8635-7786-8A13D3BADD13}"/>
          </ac:spMkLst>
        </pc:spChg>
        <pc:spChg chg="mod">
          <ac:chgData name="Neemias Informatica Lima" userId="b77af7bd85500281" providerId="LiveId" clId="{A1DB60F7-BC56-4BE0-85B8-954AFE2328C8}" dt="2023-05-10T23:57:31.455" v="2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1DB60F7-BC56-4BE0-85B8-954AFE2328C8}" dt="2023-05-10T23:55:49.810" v="23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36.606" v="74"/>
          <ac:picMkLst>
            <pc:docMk/>
            <pc:sldMk cId="3757265641" sldId="292"/>
            <ac:picMk id="5" creationId="{CF6DEDBB-6139-30E6-14A8-BA328A641466}"/>
          </ac:picMkLst>
        </pc:picChg>
        <pc:picChg chg="del">
          <ac:chgData name="Neemias Informatica Lima" userId="b77af7bd85500281" providerId="LiveId" clId="{A1DB60F7-BC56-4BE0-85B8-954AFE2328C8}" dt="2023-05-10T23:49:36.306" v="73" actId="478"/>
          <ac:picMkLst>
            <pc:docMk/>
            <pc:sldMk cId="3757265641" sldId="292"/>
            <ac:picMk id="8" creationId="{82F2B6AE-CE09-1E0A-3B5C-C0B2CEE18F8E}"/>
          </ac:picMkLst>
        </pc:picChg>
      </pc:sldChg>
      <pc:sldChg chg="addSp delSp modSp mod">
        <pc:chgData name="Neemias Informatica Lima" userId="b77af7bd85500281" providerId="LiveId" clId="{A1DB60F7-BC56-4BE0-85B8-954AFE2328C8}" dt="2023-05-10T23:56:52.970" v="256"/>
        <pc:sldMkLst>
          <pc:docMk/>
          <pc:sldMk cId="3114938747" sldId="293"/>
        </pc:sldMkLst>
        <pc:spChg chg="add mod">
          <ac:chgData name="Neemias Informatica Lima" userId="b77af7bd85500281" providerId="LiveId" clId="{A1DB60F7-BC56-4BE0-85B8-954AFE2328C8}" dt="2023-05-10T23:49:44.555" v="76"/>
          <ac:spMkLst>
            <pc:docMk/>
            <pc:sldMk cId="3114938747" sldId="293"/>
            <ac:spMk id="2" creationId="{A4E011C2-F022-9C10-61F5-28B8B369D043}"/>
          </ac:spMkLst>
        </pc:spChg>
        <pc:spChg chg="add mod">
          <ac:chgData name="Neemias Informatica Lima" userId="b77af7bd85500281" providerId="LiveId" clId="{A1DB60F7-BC56-4BE0-85B8-954AFE2328C8}" dt="2023-05-10T23:49:44.555" v="76"/>
          <ac:spMkLst>
            <pc:docMk/>
            <pc:sldMk cId="3114938747" sldId="293"/>
            <ac:spMk id="3" creationId="{A1640E51-4059-B728-331C-79670AF3B98B}"/>
          </ac:spMkLst>
        </pc:spChg>
        <pc:spChg chg="del">
          <ac:chgData name="Neemias Informatica Lima" userId="b77af7bd85500281" providerId="LiveId" clId="{A1DB60F7-BC56-4BE0-85B8-954AFE2328C8}" dt="2023-05-10T23:49:44.150" v="75" actId="478"/>
          <ac:spMkLst>
            <pc:docMk/>
            <pc:sldMk cId="3114938747" sldId="293"/>
            <ac:spMk id="6" creationId="{CDE0AA49-BE8B-FDEC-0C02-65B6C6642D98}"/>
          </ac:spMkLst>
        </pc:spChg>
        <pc:spChg chg="del">
          <ac:chgData name="Neemias Informatica Lima" userId="b77af7bd85500281" providerId="LiveId" clId="{A1DB60F7-BC56-4BE0-85B8-954AFE2328C8}" dt="2023-05-10T23:49:44.150" v="75" actId="478"/>
          <ac:spMkLst>
            <pc:docMk/>
            <pc:sldMk cId="3114938747" sldId="293"/>
            <ac:spMk id="7" creationId="{B6F51598-9951-E9AE-C36A-EE63BE7EA080}"/>
          </ac:spMkLst>
        </pc:spChg>
        <pc:spChg chg="mod">
          <ac:chgData name="Neemias Informatica Lima" userId="b77af7bd85500281" providerId="LiveId" clId="{A1DB60F7-BC56-4BE0-85B8-954AFE2328C8}" dt="2023-05-10T23:56:52.970" v="25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A1DB60F7-BC56-4BE0-85B8-954AFE2328C8}" dt="2023-05-10T23:49:44.555" v="76"/>
          <ac:picMkLst>
            <pc:docMk/>
            <pc:sldMk cId="3114938747" sldId="293"/>
            <ac:picMk id="5" creationId="{92A65B81-473E-5138-7368-427DB13E3C3C}"/>
          </ac:picMkLst>
        </pc:picChg>
        <pc:picChg chg="del">
          <ac:chgData name="Neemias Informatica Lima" userId="b77af7bd85500281" providerId="LiveId" clId="{A1DB60F7-BC56-4BE0-85B8-954AFE2328C8}" dt="2023-05-10T23:49:44.150" v="75" actId="478"/>
          <ac:picMkLst>
            <pc:docMk/>
            <pc:sldMk cId="3114938747" sldId="293"/>
            <ac:picMk id="8" creationId="{F2502CE1-7E13-C051-4F7D-E824CD8971F5}"/>
          </ac:picMkLst>
        </pc:picChg>
      </pc:sldChg>
    </pc:docChg>
  </pc:docChgLst>
  <pc:docChgLst>
    <pc:chgData name="Neemias Informatica Lima" userId="b77af7bd85500281" providerId="LiveId" clId="{CDDA7D3A-DD59-4EB6-86F4-64FE11D251AE}"/>
    <pc:docChg chg="undo redo custSel modSld">
      <pc:chgData name="Neemias Informatica Lima" userId="b77af7bd85500281" providerId="LiveId" clId="{CDDA7D3A-DD59-4EB6-86F4-64FE11D251AE}" dt="2023-05-15T00:28:34.427" v="286"/>
      <pc:docMkLst>
        <pc:docMk/>
      </pc:docMkLst>
      <pc:sldChg chg="addSp delSp modSp mod">
        <pc:chgData name="Neemias Informatica Lima" userId="b77af7bd85500281" providerId="LiveId" clId="{CDDA7D3A-DD59-4EB6-86F4-64FE11D251AE}" dt="2023-05-14T23:57:04.762" v="35"/>
        <pc:sldMkLst>
          <pc:docMk/>
          <pc:sldMk cId="2232331225" sldId="280"/>
        </pc:sldMkLst>
        <pc:spChg chg="mod">
          <ac:chgData name="Neemias Informatica Lima" userId="b77af7bd85500281" providerId="LiveId" clId="{CDDA7D3A-DD59-4EB6-86F4-64FE11D251AE}" dt="2023-05-14T23:55:24.752" v="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CDDA7D3A-DD59-4EB6-86F4-64FE11D251AE}" dt="2023-05-14T23:56:08.044" v="2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CDDA7D3A-DD59-4EB6-86F4-64FE11D251AE}" dt="2023-05-14T23:55:41.159" v="11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CDDA7D3A-DD59-4EB6-86F4-64FE11D251AE}" dt="2023-05-14T23:56:03.992" v="2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CDDA7D3A-DD59-4EB6-86F4-64FE11D251AE}" dt="2023-05-14T23:55:56.184" v="18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CDDA7D3A-DD59-4EB6-86F4-64FE11D251AE}" dt="2023-05-14T23:56:00.432" v="19" actId="478"/>
          <ac:picMkLst>
            <pc:docMk/>
            <pc:sldMk cId="2232331225" sldId="280"/>
            <ac:picMk id="4" creationId="{8D6B2D19-D235-3216-B2A3-2F4CE4B5AFE3}"/>
          </ac:picMkLst>
        </pc:picChg>
        <pc:picChg chg="add mod">
          <ac:chgData name="Neemias Informatica Lima" userId="b77af7bd85500281" providerId="LiveId" clId="{CDDA7D3A-DD59-4EB6-86F4-64FE11D251AE}" dt="2023-05-14T23:57:04.762" v="35"/>
          <ac:picMkLst>
            <pc:docMk/>
            <pc:sldMk cId="2232331225" sldId="280"/>
            <ac:picMk id="8" creationId="{CC560C62-14FC-72A5-338A-C277EFD6FCBA}"/>
          </ac:picMkLst>
        </pc:picChg>
      </pc:sldChg>
      <pc:sldChg chg="addSp delSp modSp mod">
        <pc:chgData name="Neemias Informatica Lima" userId="b77af7bd85500281" providerId="LiveId" clId="{CDDA7D3A-DD59-4EB6-86F4-64FE11D251AE}" dt="2023-05-14T23:59:31.099" v="64"/>
        <pc:sldMkLst>
          <pc:docMk/>
          <pc:sldMk cId="2103443556" sldId="281"/>
        </pc:sldMkLst>
        <pc:spChg chg="mod">
          <ac:chgData name="Neemias Informatica Lima" userId="b77af7bd85500281" providerId="LiveId" clId="{CDDA7D3A-DD59-4EB6-86F4-64FE11D251AE}" dt="2023-05-14T23:59:31.099" v="64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CDDA7D3A-DD59-4EB6-86F4-64FE11D251AE}" dt="2023-05-14T23:58:18.227" v="3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CDDA7D3A-DD59-4EB6-86F4-64FE11D251AE}" dt="2023-05-14T23:58:47.907" v="53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CDDA7D3A-DD59-4EB6-86F4-64FE11D251AE}" dt="2023-05-14T23:58:31.983" v="50" actId="1037"/>
          <ac:picMkLst>
            <pc:docMk/>
            <pc:sldMk cId="2103443556" sldId="281"/>
            <ac:picMk id="3" creationId="{BAAF2791-8133-5F94-3806-456274389D05}"/>
          </ac:picMkLst>
        </pc:picChg>
        <pc:picChg chg="del">
          <ac:chgData name="Neemias Informatica Lima" userId="b77af7bd85500281" providerId="LiveId" clId="{CDDA7D3A-DD59-4EB6-86F4-64FE11D251AE}" dt="2023-05-14T23:58:15.611" v="36" actId="478"/>
          <ac:picMkLst>
            <pc:docMk/>
            <pc:sldMk cId="2103443556" sldId="281"/>
            <ac:picMk id="4" creationId="{4757F138-EBC8-E280-8EF9-B1BDCF389D07}"/>
          </ac:picMkLst>
        </pc:picChg>
      </pc:sldChg>
      <pc:sldChg chg="addSp delSp modSp mod">
        <pc:chgData name="Neemias Informatica Lima" userId="b77af7bd85500281" providerId="LiveId" clId="{CDDA7D3A-DD59-4EB6-86F4-64FE11D251AE}" dt="2023-05-15T00:27:28.739" v="266"/>
        <pc:sldMkLst>
          <pc:docMk/>
          <pc:sldMk cId="3683219421" sldId="282"/>
        </pc:sldMkLst>
        <pc:spChg chg="add mod">
          <ac:chgData name="Neemias Informatica Lima" userId="b77af7bd85500281" providerId="LiveId" clId="{CDDA7D3A-DD59-4EB6-86F4-64FE11D251AE}" dt="2023-05-15T00:27:28.739" v="266"/>
          <ac:spMkLst>
            <pc:docMk/>
            <pc:sldMk cId="3683219421" sldId="282"/>
            <ac:spMk id="2" creationId="{831D901F-6336-16BE-B485-25DA8AC8ACD6}"/>
          </ac:spMkLst>
        </pc:spChg>
        <pc:spChg chg="add mod">
          <ac:chgData name="Neemias Informatica Lima" userId="b77af7bd85500281" providerId="LiveId" clId="{CDDA7D3A-DD59-4EB6-86F4-64FE11D251AE}" dt="2023-05-15T00:27:28.739" v="266"/>
          <ac:spMkLst>
            <pc:docMk/>
            <pc:sldMk cId="3683219421" sldId="282"/>
            <ac:spMk id="4" creationId="{A2A9E954-CDC6-88B7-AAAA-FBBAC25B10CB}"/>
          </ac:spMkLst>
        </pc:spChg>
        <pc:spChg chg="del">
          <ac:chgData name="Neemias Informatica Lima" userId="b77af7bd85500281" providerId="LiveId" clId="{CDDA7D3A-DD59-4EB6-86F4-64FE11D251AE}" dt="2023-05-15T00:27:28.414" v="265" actId="478"/>
          <ac:spMkLst>
            <pc:docMk/>
            <pc:sldMk cId="3683219421" sldId="282"/>
            <ac:spMk id="7" creationId="{A02F1EE5-5648-9E44-8F91-B958DC963B60}"/>
          </ac:spMkLst>
        </pc:spChg>
        <pc:spChg chg="del">
          <ac:chgData name="Neemias Informatica Lima" userId="b77af7bd85500281" providerId="LiveId" clId="{CDDA7D3A-DD59-4EB6-86F4-64FE11D251AE}" dt="2023-05-15T00:27:28.414" v="265" actId="478"/>
          <ac:spMkLst>
            <pc:docMk/>
            <pc:sldMk cId="3683219421" sldId="282"/>
            <ac:spMk id="8" creationId="{7D3A9B66-110E-D690-90FD-C0E60719DB2C}"/>
          </ac:spMkLst>
        </pc:spChg>
        <pc:spChg chg="mod">
          <ac:chgData name="Neemias Informatica Lima" userId="b77af7bd85500281" providerId="LiveId" clId="{CDDA7D3A-DD59-4EB6-86F4-64FE11D251AE}" dt="2023-05-15T00:03:01.518" v="9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CDDA7D3A-DD59-4EB6-86F4-64FE11D251AE}" dt="2023-05-14T23:59:46.800" v="7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CDDA7D3A-DD59-4EB6-86F4-64FE11D251AE}" dt="2023-05-15T00:27:28.739" v="266"/>
          <ac:picMkLst>
            <pc:docMk/>
            <pc:sldMk cId="3683219421" sldId="282"/>
            <ac:picMk id="6" creationId="{86F564DA-E6D7-928A-AB3A-B9700E045386}"/>
          </ac:picMkLst>
        </pc:picChg>
        <pc:picChg chg="del">
          <ac:chgData name="Neemias Informatica Lima" userId="b77af7bd85500281" providerId="LiveId" clId="{CDDA7D3A-DD59-4EB6-86F4-64FE11D251AE}" dt="2023-05-15T00:27:28.414" v="265" actId="478"/>
          <ac:picMkLst>
            <pc:docMk/>
            <pc:sldMk cId="3683219421" sldId="282"/>
            <ac:picMk id="9" creationId="{19DFA65F-FEDB-F700-AAE1-09074D5E35F4}"/>
          </ac:picMkLst>
        </pc:picChg>
      </pc:sldChg>
      <pc:sldChg chg="addSp delSp modSp mod">
        <pc:chgData name="Neemias Informatica Lima" userId="b77af7bd85500281" providerId="LiveId" clId="{CDDA7D3A-DD59-4EB6-86F4-64FE11D251AE}" dt="2023-05-15T00:27:34.330" v="268"/>
        <pc:sldMkLst>
          <pc:docMk/>
          <pc:sldMk cId="3902406419" sldId="283"/>
        </pc:sldMkLst>
        <pc:spChg chg="add mod">
          <ac:chgData name="Neemias Informatica Lima" userId="b77af7bd85500281" providerId="LiveId" clId="{CDDA7D3A-DD59-4EB6-86F4-64FE11D251AE}" dt="2023-05-15T00:27:34.330" v="268"/>
          <ac:spMkLst>
            <pc:docMk/>
            <pc:sldMk cId="3902406419" sldId="283"/>
            <ac:spMk id="2" creationId="{559ECDF6-2B84-362B-34C8-1EBB02AC8161}"/>
          </ac:spMkLst>
        </pc:spChg>
        <pc:spChg chg="add mod">
          <ac:chgData name="Neemias Informatica Lima" userId="b77af7bd85500281" providerId="LiveId" clId="{CDDA7D3A-DD59-4EB6-86F4-64FE11D251AE}" dt="2023-05-15T00:27:34.330" v="268"/>
          <ac:spMkLst>
            <pc:docMk/>
            <pc:sldMk cId="3902406419" sldId="283"/>
            <ac:spMk id="3" creationId="{6F9746AB-79A3-41CE-DCBB-24538E06912D}"/>
          </ac:spMkLst>
        </pc:spChg>
        <pc:spChg chg="del">
          <ac:chgData name="Neemias Informatica Lima" userId="b77af7bd85500281" providerId="LiveId" clId="{CDDA7D3A-DD59-4EB6-86F4-64FE11D251AE}" dt="2023-05-15T00:27:33.998" v="267" actId="478"/>
          <ac:spMkLst>
            <pc:docMk/>
            <pc:sldMk cId="3902406419" sldId="283"/>
            <ac:spMk id="6" creationId="{95D27DAD-59A7-0092-5430-27A45C4C514E}"/>
          </ac:spMkLst>
        </pc:spChg>
        <pc:spChg chg="del">
          <ac:chgData name="Neemias Informatica Lima" userId="b77af7bd85500281" providerId="LiveId" clId="{CDDA7D3A-DD59-4EB6-86F4-64FE11D251AE}" dt="2023-05-15T00:27:33.998" v="267" actId="478"/>
          <ac:spMkLst>
            <pc:docMk/>
            <pc:sldMk cId="3902406419" sldId="283"/>
            <ac:spMk id="7" creationId="{C7C18E8E-207B-1AA9-04A9-0D10560B924F}"/>
          </ac:spMkLst>
        </pc:spChg>
        <pc:spChg chg="mod">
          <ac:chgData name="Neemias Informatica Lima" userId="b77af7bd85500281" providerId="LiveId" clId="{CDDA7D3A-DD59-4EB6-86F4-64FE11D251AE}" dt="2023-05-15T00:03:20.795" v="10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CDDA7D3A-DD59-4EB6-86F4-64FE11D251AE}" dt="2023-05-15T00:04:31.617" v="114" actId="20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CDDA7D3A-DD59-4EB6-86F4-64FE11D251AE}" dt="2023-05-15T00:27:34.330" v="268"/>
          <ac:picMkLst>
            <pc:docMk/>
            <pc:sldMk cId="3902406419" sldId="283"/>
            <ac:picMk id="5" creationId="{095D5AB1-D357-FDE5-6DAA-BF9EADCAE164}"/>
          </ac:picMkLst>
        </pc:picChg>
        <pc:picChg chg="del">
          <ac:chgData name="Neemias Informatica Lima" userId="b77af7bd85500281" providerId="LiveId" clId="{CDDA7D3A-DD59-4EB6-86F4-64FE11D251AE}" dt="2023-05-15T00:27:33.998" v="267" actId="478"/>
          <ac:picMkLst>
            <pc:docMk/>
            <pc:sldMk cId="3902406419" sldId="283"/>
            <ac:picMk id="8" creationId="{309FD025-E7D9-A194-7ACD-3B7DABEA398D}"/>
          </ac:picMkLst>
        </pc:picChg>
      </pc:sldChg>
      <pc:sldChg chg="addSp delSp modSp mod">
        <pc:chgData name="Neemias Informatica Lima" userId="b77af7bd85500281" providerId="LiveId" clId="{CDDA7D3A-DD59-4EB6-86F4-64FE11D251AE}" dt="2023-05-15T00:27:47.563" v="272"/>
        <pc:sldMkLst>
          <pc:docMk/>
          <pc:sldMk cId="2424059023" sldId="284"/>
        </pc:sldMkLst>
        <pc:spChg chg="add mod">
          <ac:chgData name="Neemias Informatica Lima" userId="b77af7bd85500281" providerId="LiveId" clId="{CDDA7D3A-DD59-4EB6-86F4-64FE11D251AE}" dt="2023-05-15T00:27:47.563" v="272"/>
          <ac:spMkLst>
            <pc:docMk/>
            <pc:sldMk cId="2424059023" sldId="284"/>
            <ac:spMk id="2" creationId="{869EA1D4-6159-FCB4-E15C-D54B81FDA0C0}"/>
          </ac:spMkLst>
        </pc:spChg>
        <pc:spChg chg="add mod">
          <ac:chgData name="Neemias Informatica Lima" userId="b77af7bd85500281" providerId="LiveId" clId="{CDDA7D3A-DD59-4EB6-86F4-64FE11D251AE}" dt="2023-05-15T00:27:47.563" v="272"/>
          <ac:spMkLst>
            <pc:docMk/>
            <pc:sldMk cId="2424059023" sldId="284"/>
            <ac:spMk id="3" creationId="{E5588F29-C145-E1C4-ADDD-43E2CBD0A9F6}"/>
          </ac:spMkLst>
        </pc:spChg>
        <pc:spChg chg="del">
          <ac:chgData name="Neemias Informatica Lima" userId="b77af7bd85500281" providerId="LiveId" clId="{CDDA7D3A-DD59-4EB6-86F4-64FE11D251AE}" dt="2023-05-15T00:27:47.222" v="271" actId="478"/>
          <ac:spMkLst>
            <pc:docMk/>
            <pc:sldMk cId="2424059023" sldId="284"/>
            <ac:spMk id="6" creationId="{13329FB0-0875-5532-08A5-DE3711C77854}"/>
          </ac:spMkLst>
        </pc:spChg>
        <pc:spChg chg="del">
          <ac:chgData name="Neemias Informatica Lima" userId="b77af7bd85500281" providerId="LiveId" clId="{CDDA7D3A-DD59-4EB6-86F4-64FE11D251AE}" dt="2023-05-15T00:27:47.222" v="271" actId="478"/>
          <ac:spMkLst>
            <pc:docMk/>
            <pc:sldMk cId="2424059023" sldId="284"/>
            <ac:spMk id="7" creationId="{427961ED-74F5-3212-200B-A65FEBF8583A}"/>
          </ac:spMkLst>
        </pc:spChg>
        <pc:spChg chg="mod">
          <ac:chgData name="Neemias Informatica Lima" userId="b77af7bd85500281" providerId="LiveId" clId="{CDDA7D3A-DD59-4EB6-86F4-64FE11D251AE}" dt="2023-05-15T00:07:42.527" v="15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CDDA7D3A-DD59-4EB6-86F4-64FE11D251AE}" dt="2023-05-15T00:08:19.255" v="162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CDDA7D3A-DD59-4EB6-86F4-64FE11D251AE}" dt="2023-05-15T00:27:47.563" v="272"/>
          <ac:picMkLst>
            <pc:docMk/>
            <pc:sldMk cId="2424059023" sldId="284"/>
            <ac:picMk id="5" creationId="{77026616-49AF-EF9D-3EBD-0E9D341E35B5}"/>
          </ac:picMkLst>
        </pc:picChg>
        <pc:picChg chg="del">
          <ac:chgData name="Neemias Informatica Lima" userId="b77af7bd85500281" providerId="LiveId" clId="{CDDA7D3A-DD59-4EB6-86F4-64FE11D251AE}" dt="2023-05-15T00:27:47.222" v="271" actId="478"/>
          <ac:picMkLst>
            <pc:docMk/>
            <pc:sldMk cId="2424059023" sldId="284"/>
            <ac:picMk id="8" creationId="{99BDF8B3-D1E2-BF21-0F51-6CDA46E4CB14}"/>
          </ac:picMkLst>
        </pc:picChg>
      </pc:sldChg>
      <pc:sldChg chg="addSp delSp modSp mod">
        <pc:chgData name="Neemias Informatica Lima" userId="b77af7bd85500281" providerId="LiveId" clId="{CDDA7D3A-DD59-4EB6-86F4-64FE11D251AE}" dt="2023-05-15T00:28:00.323" v="276"/>
        <pc:sldMkLst>
          <pc:docMk/>
          <pc:sldMk cId="2241968852" sldId="285"/>
        </pc:sldMkLst>
        <pc:spChg chg="add mod">
          <ac:chgData name="Neemias Informatica Lima" userId="b77af7bd85500281" providerId="LiveId" clId="{CDDA7D3A-DD59-4EB6-86F4-64FE11D251AE}" dt="2023-05-15T00:28:00.323" v="276"/>
          <ac:spMkLst>
            <pc:docMk/>
            <pc:sldMk cId="2241968852" sldId="285"/>
            <ac:spMk id="2" creationId="{40333377-E8B8-1810-11C6-4D384C98AFFD}"/>
          </ac:spMkLst>
        </pc:spChg>
        <pc:spChg chg="add mod">
          <ac:chgData name="Neemias Informatica Lima" userId="b77af7bd85500281" providerId="LiveId" clId="{CDDA7D3A-DD59-4EB6-86F4-64FE11D251AE}" dt="2023-05-15T00:28:00.323" v="276"/>
          <ac:spMkLst>
            <pc:docMk/>
            <pc:sldMk cId="2241968852" sldId="285"/>
            <ac:spMk id="3" creationId="{9B393368-EB87-24CE-A5D3-19C71E583D73}"/>
          </ac:spMkLst>
        </pc:spChg>
        <pc:spChg chg="del">
          <ac:chgData name="Neemias Informatica Lima" userId="b77af7bd85500281" providerId="LiveId" clId="{CDDA7D3A-DD59-4EB6-86F4-64FE11D251AE}" dt="2023-05-15T00:28:00.008" v="275" actId="478"/>
          <ac:spMkLst>
            <pc:docMk/>
            <pc:sldMk cId="2241968852" sldId="285"/>
            <ac:spMk id="6" creationId="{3B733B0C-C382-4447-852C-BCB48E7E7DA6}"/>
          </ac:spMkLst>
        </pc:spChg>
        <pc:spChg chg="del">
          <ac:chgData name="Neemias Informatica Lima" userId="b77af7bd85500281" providerId="LiveId" clId="{CDDA7D3A-DD59-4EB6-86F4-64FE11D251AE}" dt="2023-05-15T00:28:00.008" v="275" actId="478"/>
          <ac:spMkLst>
            <pc:docMk/>
            <pc:sldMk cId="2241968852" sldId="285"/>
            <ac:spMk id="7" creationId="{D664C369-8B90-ECD7-9BEF-7D4176994323}"/>
          </ac:spMkLst>
        </pc:spChg>
        <pc:spChg chg="mod">
          <ac:chgData name="Neemias Informatica Lima" userId="b77af7bd85500281" providerId="LiveId" clId="{CDDA7D3A-DD59-4EB6-86F4-64FE11D251AE}" dt="2023-05-15T00:09:31.006" v="173"/>
          <ac:spMkLst>
            <pc:docMk/>
            <pc:sldMk cId="2241968852" sldId="285"/>
            <ac:spMk id="9" creationId="{0D0465AB-40B5-28D0-51CA-E01CD32EBC0D}"/>
          </ac:spMkLst>
        </pc:spChg>
        <pc:spChg chg="mod">
          <ac:chgData name="Neemias Informatica Lima" userId="b77af7bd85500281" providerId="LiveId" clId="{CDDA7D3A-DD59-4EB6-86F4-64FE11D251AE}" dt="2023-05-15T00:10:06.209" v="189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CDDA7D3A-DD59-4EB6-86F4-64FE11D251AE}" dt="2023-05-15T00:28:00.323" v="276"/>
          <ac:picMkLst>
            <pc:docMk/>
            <pc:sldMk cId="2241968852" sldId="285"/>
            <ac:picMk id="5" creationId="{95CF0D58-E878-5671-3E0E-727CD3031BAA}"/>
          </ac:picMkLst>
        </pc:picChg>
        <pc:picChg chg="del">
          <ac:chgData name="Neemias Informatica Lima" userId="b77af7bd85500281" providerId="LiveId" clId="{CDDA7D3A-DD59-4EB6-86F4-64FE11D251AE}" dt="2023-05-15T00:28:00.008" v="275" actId="478"/>
          <ac:picMkLst>
            <pc:docMk/>
            <pc:sldMk cId="2241968852" sldId="285"/>
            <ac:picMk id="8" creationId="{8B832CFD-E97A-CF22-6E67-E3232DA4FE0F}"/>
          </ac:picMkLst>
        </pc:picChg>
      </pc:sldChg>
      <pc:sldChg chg="addSp delSp modSp mod">
        <pc:chgData name="Neemias Informatica Lima" userId="b77af7bd85500281" providerId="LiveId" clId="{CDDA7D3A-DD59-4EB6-86F4-64FE11D251AE}" dt="2023-05-15T00:28:12.302" v="280"/>
        <pc:sldMkLst>
          <pc:docMk/>
          <pc:sldMk cId="1959249856" sldId="286"/>
        </pc:sldMkLst>
        <pc:spChg chg="add mod">
          <ac:chgData name="Neemias Informatica Lima" userId="b77af7bd85500281" providerId="LiveId" clId="{CDDA7D3A-DD59-4EB6-86F4-64FE11D251AE}" dt="2023-05-15T00:28:12.302" v="280"/>
          <ac:spMkLst>
            <pc:docMk/>
            <pc:sldMk cId="1959249856" sldId="286"/>
            <ac:spMk id="2" creationId="{5B020774-9A70-52BF-EEF2-16FC2C982E51}"/>
          </ac:spMkLst>
        </pc:spChg>
        <pc:spChg chg="add mod">
          <ac:chgData name="Neemias Informatica Lima" userId="b77af7bd85500281" providerId="LiveId" clId="{CDDA7D3A-DD59-4EB6-86F4-64FE11D251AE}" dt="2023-05-15T00:28:12.302" v="280"/>
          <ac:spMkLst>
            <pc:docMk/>
            <pc:sldMk cId="1959249856" sldId="286"/>
            <ac:spMk id="3" creationId="{9806E7FA-0712-4FAC-17C6-D4F181635091}"/>
          </ac:spMkLst>
        </pc:spChg>
        <pc:spChg chg="del">
          <ac:chgData name="Neemias Informatica Lima" userId="b77af7bd85500281" providerId="LiveId" clId="{CDDA7D3A-DD59-4EB6-86F4-64FE11D251AE}" dt="2023-05-15T00:28:11.934" v="279" actId="478"/>
          <ac:spMkLst>
            <pc:docMk/>
            <pc:sldMk cId="1959249856" sldId="286"/>
            <ac:spMk id="6" creationId="{0C75D4DB-3725-A702-B56A-65A9045B824E}"/>
          </ac:spMkLst>
        </pc:spChg>
        <pc:spChg chg="del">
          <ac:chgData name="Neemias Informatica Lima" userId="b77af7bd85500281" providerId="LiveId" clId="{CDDA7D3A-DD59-4EB6-86F4-64FE11D251AE}" dt="2023-05-15T00:28:11.934" v="279" actId="478"/>
          <ac:spMkLst>
            <pc:docMk/>
            <pc:sldMk cId="1959249856" sldId="286"/>
            <ac:spMk id="7" creationId="{1B15F5E8-03BA-1802-01EE-3A15D12621D1}"/>
          </ac:spMkLst>
        </pc:spChg>
        <pc:spChg chg="mod">
          <ac:chgData name="Neemias Informatica Lima" userId="b77af7bd85500281" providerId="LiveId" clId="{CDDA7D3A-DD59-4EB6-86F4-64FE11D251AE}" dt="2023-05-15T00:14:20.612" v="22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CDDA7D3A-DD59-4EB6-86F4-64FE11D251AE}" dt="2023-05-15T00:15:30.349" v="234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CDDA7D3A-DD59-4EB6-86F4-64FE11D251AE}" dt="2023-05-15T00:28:12.302" v="280"/>
          <ac:picMkLst>
            <pc:docMk/>
            <pc:sldMk cId="1959249856" sldId="286"/>
            <ac:picMk id="5" creationId="{4402B4F9-37BC-6262-462D-D38DEA1AC423}"/>
          </ac:picMkLst>
        </pc:picChg>
        <pc:picChg chg="del">
          <ac:chgData name="Neemias Informatica Lima" userId="b77af7bd85500281" providerId="LiveId" clId="{CDDA7D3A-DD59-4EB6-86F4-64FE11D251AE}" dt="2023-05-15T00:28:11.934" v="279" actId="478"/>
          <ac:picMkLst>
            <pc:docMk/>
            <pc:sldMk cId="1959249856" sldId="286"/>
            <ac:picMk id="8" creationId="{797276BC-3A88-7EA0-AFD0-1478FA570A27}"/>
          </ac:picMkLst>
        </pc:picChg>
      </pc:sldChg>
      <pc:sldChg chg="addSp delSp modSp mod">
        <pc:chgData name="Neemias Informatica Lima" userId="b77af7bd85500281" providerId="LiveId" clId="{CDDA7D3A-DD59-4EB6-86F4-64FE11D251AE}" dt="2023-05-15T00:28:34.427" v="286"/>
        <pc:sldMkLst>
          <pc:docMk/>
          <pc:sldMk cId="2857006406" sldId="287"/>
        </pc:sldMkLst>
        <pc:spChg chg="add mod">
          <ac:chgData name="Neemias Informatica Lima" userId="b77af7bd85500281" providerId="LiveId" clId="{CDDA7D3A-DD59-4EB6-86F4-64FE11D251AE}" dt="2023-05-15T00:28:34.427" v="286"/>
          <ac:spMkLst>
            <pc:docMk/>
            <pc:sldMk cId="2857006406" sldId="287"/>
            <ac:spMk id="2" creationId="{4D761A26-84EA-66BF-01A8-5399E34B2BE8}"/>
          </ac:spMkLst>
        </pc:spChg>
        <pc:spChg chg="add mod">
          <ac:chgData name="Neemias Informatica Lima" userId="b77af7bd85500281" providerId="LiveId" clId="{CDDA7D3A-DD59-4EB6-86F4-64FE11D251AE}" dt="2023-05-15T00:28:34.427" v="286"/>
          <ac:spMkLst>
            <pc:docMk/>
            <pc:sldMk cId="2857006406" sldId="287"/>
            <ac:spMk id="3" creationId="{F9DF9C13-554F-4F8B-14A9-F69B08EA6AB3}"/>
          </ac:spMkLst>
        </pc:spChg>
        <pc:spChg chg="del">
          <ac:chgData name="Neemias Informatica Lima" userId="b77af7bd85500281" providerId="LiveId" clId="{CDDA7D3A-DD59-4EB6-86F4-64FE11D251AE}" dt="2023-05-15T00:28:33.950" v="285" actId="478"/>
          <ac:spMkLst>
            <pc:docMk/>
            <pc:sldMk cId="2857006406" sldId="287"/>
            <ac:spMk id="6" creationId="{9129293C-E0F8-0B1F-1157-DE3162DFCD71}"/>
          </ac:spMkLst>
        </pc:spChg>
        <pc:spChg chg="del">
          <ac:chgData name="Neemias Informatica Lima" userId="b77af7bd85500281" providerId="LiveId" clId="{CDDA7D3A-DD59-4EB6-86F4-64FE11D251AE}" dt="2023-05-15T00:28:33.950" v="285" actId="478"/>
          <ac:spMkLst>
            <pc:docMk/>
            <pc:sldMk cId="2857006406" sldId="287"/>
            <ac:spMk id="7" creationId="{D6BBD9AB-3A5F-7208-6C8E-56DD17E0A855}"/>
          </ac:spMkLst>
        </pc:spChg>
        <pc:spChg chg="mod">
          <ac:chgData name="Neemias Informatica Lima" userId="b77af7bd85500281" providerId="LiveId" clId="{CDDA7D3A-DD59-4EB6-86F4-64FE11D251AE}" dt="2023-05-15T00:17:45.008" v="262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CDDA7D3A-DD59-4EB6-86F4-64FE11D251AE}" dt="2023-05-15T00:28:34.427" v="286"/>
          <ac:picMkLst>
            <pc:docMk/>
            <pc:sldMk cId="2857006406" sldId="287"/>
            <ac:picMk id="5" creationId="{F6C13D2F-7C06-5CDC-889A-118C2252C879}"/>
          </ac:picMkLst>
        </pc:picChg>
        <pc:picChg chg="del">
          <ac:chgData name="Neemias Informatica Lima" userId="b77af7bd85500281" providerId="LiveId" clId="{CDDA7D3A-DD59-4EB6-86F4-64FE11D251AE}" dt="2023-05-15T00:28:33.950" v="285" actId="478"/>
          <ac:picMkLst>
            <pc:docMk/>
            <pc:sldMk cId="2857006406" sldId="287"/>
            <ac:picMk id="8" creationId="{335268B6-2130-BA80-DC7B-7383D266395B}"/>
          </ac:picMkLst>
        </pc:picChg>
      </pc:sldChg>
      <pc:sldChg chg="addSp delSp modSp mod">
        <pc:chgData name="Neemias Informatica Lima" userId="b77af7bd85500281" providerId="LiveId" clId="{CDDA7D3A-DD59-4EB6-86F4-64FE11D251AE}" dt="2023-05-15T00:27:22.191" v="264"/>
        <pc:sldMkLst>
          <pc:docMk/>
          <pc:sldMk cId="2630436816" sldId="288"/>
        </pc:sldMkLst>
        <pc:spChg chg="add mod">
          <ac:chgData name="Neemias Informatica Lima" userId="b77af7bd85500281" providerId="LiveId" clId="{CDDA7D3A-DD59-4EB6-86F4-64FE11D251AE}" dt="2023-05-15T00:27:22.191" v="264"/>
          <ac:spMkLst>
            <pc:docMk/>
            <pc:sldMk cId="2630436816" sldId="288"/>
            <ac:spMk id="2" creationId="{3F46C43D-FA3F-ACD8-8AE3-6CD8C5856645}"/>
          </ac:spMkLst>
        </pc:spChg>
        <pc:spChg chg="add mod">
          <ac:chgData name="Neemias Informatica Lima" userId="b77af7bd85500281" providerId="LiveId" clId="{CDDA7D3A-DD59-4EB6-86F4-64FE11D251AE}" dt="2023-05-15T00:27:22.191" v="264"/>
          <ac:spMkLst>
            <pc:docMk/>
            <pc:sldMk cId="2630436816" sldId="288"/>
            <ac:spMk id="3" creationId="{B4C27F50-AC41-6C64-61B0-1482614D2033}"/>
          </ac:spMkLst>
        </pc:spChg>
        <pc:spChg chg="del">
          <ac:chgData name="Neemias Informatica Lima" userId="b77af7bd85500281" providerId="LiveId" clId="{CDDA7D3A-DD59-4EB6-86F4-64FE11D251AE}" dt="2023-05-15T00:27:21.879" v="263" actId="478"/>
          <ac:spMkLst>
            <pc:docMk/>
            <pc:sldMk cId="2630436816" sldId="288"/>
            <ac:spMk id="6" creationId="{90CFFC7D-3FD3-21A9-B530-D61303EA49A4}"/>
          </ac:spMkLst>
        </pc:spChg>
        <pc:spChg chg="del">
          <ac:chgData name="Neemias Informatica Lima" userId="b77af7bd85500281" providerId="LiveId" clId="{CDDA7D3A-DD59-4EB6-86F4-64FE11D251AE}" dt="2023-05-15T00:27:21.879" v="263" actId="478"/>
          <ac:spMkLst>
            <pc:docMk/>
            <pc:sldMk cId="2630436816" sldId="288"/>
            <ac:spMk id="7" creationId="{11F6AB0D-2526-2C17-A412-228FD87B911D}"/>
          </ac:spMkLst>
        </pc:spChg>
        <pc:spChg chg="mod">
          <ac:chgData name="Neemias Informatica Lima" userId="b77af7bd85500281" providerId="LiveId" clId="{CDDA7D3A-DD59-4EB6-86F4-64FE11D251AE}" dt="2023-05-15T00:00:25.263" v="87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CDDA7D3A-DD59-4EB6-86F4-64FE11D251AE}" dt="2023-05-14T23:59:42.326" v="6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CDDA7D3A-DD59-4EB6-86F4-64FE11D251AE}" dt="2023-05-15T00:27:22.191" v="264"/>
          <ac:picMkLst>
            <pc:docMk/>
            <pc:sldMk cId="2630436816" sldId="288"/>
            <ac:picMk id="5" creationId="{15A3B130-EAB2-B1EB-7E32-524DB0D87A60}"/>
          </ac:picMkLst>
        </pc:picChg>
        <pc:picChg chg="del">
          <ac:chgData name="Neemias Informatica Lima" userId="b77af7bd85500281" providerId="LiveId" clId="{CDDA7D3A-DD59-4EB6-86F4-64FE11D251AE}" dt="2023-05-15T00:27:21.879" v="263" actId="478"/>
          <ac:picMkLst>
            <pc:docMk/>
            <pc:sldMk cId="2630436816" sldId="288"/>
            <ac:picMk id="8" creationId="{A51BF3B4-0F88-D362-3BF7-B9645C470519}"/>
          </ac:picMkLst>
        </pc:picChg>
      </pc:sldChg>
      <pc:sldChg chg="addSp delSp modSp mod">
        <pc:chgData name="Neemias Informatica Lima" userId="b77af7bd85500281" providerId="LiveId" clId="{CDDA7D3A-DD59-4EB6-86F4-64FE11D251AE}" dt="2023-05-15T00:27:39.895" v="270"/>
        <pc:sldMkLst>
          <pc:docMk/>
          <pc:sldMk cId="3032827026" sldId="289"/>
        </pc:sldMkLst>
        <pc:spChg chg="add mod">
          <ac:chgData name="Neemias Informatica Lima" userId="b77af7bd85500281" providerId="LiveId" clId="{CDDA7D3A-DD59-4EB6-86F4-64FE11D251AE}" dt="2023-05-15T00:27:39.895" v="270"/>
          <ac:spMkLst>
            <pc:docMk/>
            <pc:sldMk cId="3032827026" sldId="289"/>
            <ac:spMk id="2" creationId="{9EE4D1E0-8699-C3D5-8C19-B206729B85D0}"/>
          </ac:spMkLst>
        </pc:spChg>
        <pc:spChg chg="add mod">
          <ac:chgData name="Neemias Informatica Lima" userId="b77af7bd85500281" providerId="LiveId" clId="{CDDA7D3A-DD59-4EB6-86F4-64FE11D251AE}" dt="2023-05-15T00:27:39.895" v="270"/>
          <ac:spMkLst>
            <pc:docMk/>
            <pc:sldMk cId="3032827026" sldId="289"/>
            <ac:spMk id="3" creationId="{E7859679-45B4-0DFC-CBB7-0CCF2A4204A1}"/>
          </ac:spMkLst>
        </pc:spChg>
        <pc:spChg chg="del">
          <ac:chgData name="Neemias Informatica Lima" userId="b77af7bd85500281" providerId="LiveId" clId="{CDDA7D3A-DD59-4EB6-86F4-64FE11D251AE}" dt="2023-05-15T00:27:39.539" v="269" actId="478"/>
          <ac:spMkLst>
            <pc:docMk/>
            <pc:sldMk cId="3032827026" sldId="289"/>
            <ac:spMk id="6" creationId="{5C48A10E-6861-3916-7C80-73F8E091782D}"/>
          </ac:spMkLst>
        </pc:spChg>
        <pc:spChg chg="del">
          <ac:chgData name="Neemias Informatica Lima" userId="b77af7bd85500281" providerId="LiveId" clId="{CDDA7D3A-DD59-4EB6-86F4-64FE11D251AE}" dt="2023-05-15T00:27:39.539" v="269" actId="478"/>
          <ac:spMkLst>
            <pc:docMk/>
            <pc:sldMk cId="3032827026" sldId="289"/>
            <ac:spMk id="7" creationId="{3EE4F20B-00EC-1D2F-B89E-6E12C16F1DB2}"/>
          </ac:spMkLst>
        </pc:spChg>
        <pc:spChg chg="mod">
          <ac:chgData name="Neemias Informatica Lima" userId="b77af7bd85500281" providerId="LiveId" clId="{CDDA7D3A-DD59-4EB6-86F4-64FE11D251AE}" dt="2023-05-15T00:07:27.647" v="148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CDDA7D3A-DD59-4EB6-86F4-64FE11D251AE}" dt="2023-05-15T00:03:24.970" v="103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CDDA7D3A-DD59-4EB6-86F4-64FE11D251AE}" dt="2023-05-15T00:27:39.895" v="270"/>
          <ac:picMkLst>
            <pc:docMk/>
            <pc:sldMk cId="3032827026" sldId="289"/>
            <ac:picMk id="5" creationId="{882FFAC1-D950-8FE5-2E8F-8363B74341A7}"/>
          </ac:picMkLst>
        </pc:picChg>
        <pc:picChg chg="del">
          <ac:chgData name="Neemias Informatica Lima" userId="b77af7bd85500281" providerId="LiveId" clId="{CDDA7D3A-DD59-4EB6-86F4-64FE11D251AE}" dt="2023-05-15T00:27:39.539" v="269" actId="478"/>
          <ac:picMkLst>
            <pc:docMk/>
            <pc:sldMk cId="3032827026" sldId="289"/>
            <ac:picMk id="8" creationId="{B3AE2E61-8617-1576-D4FF-0E5D7A635E4C}"/>
          </ac:picMkLst>
        </pc:picChg>
      </pc:sldChg>
      <pc:sldChg chg="addSp delSp modSp mod">
        <pc:chgData name="Neemias Informatica Lima" userId="b77af7bd85500281" providerId="LiveId" clId="{CDDA7D3A-DD59-4EB6-86F4-64FE11D251AE}" dt="2023-05-15T00:27:53.315" v="274"/>
        <pc:sldMkLst>
          <pc:docMk/>
          <pc:sldMk cId="3772032319" sldId="290"/>
        </pc:sldMkLst>
        <pc:spChg chg="add mod">
          <ac:chgData name="Neemias Informatica Lima" userId="b77af7bd85500281" providerId="LiveId" clId="{CDDA7D3A-DD59-4EB6-86F4-64FE11D251AE}" dt="2023-05-15T00:27:53.315" v="274"/>
          <ac:spMkLst>
            <pc:docMk/>
            <pc:sldMk cId="3772032319" sldId="290"/>
            <ac:spMk id="2" creationId="{982FE530-222B-9B46-528F-14830E863044}"/>
          </ac:spMkLst>
        </pc:spChg>
        <pc:spChg chg="add mod">
          <ac:chgData name="Neemias Informatica Lima" userId="b77af7bd85500281" providerId="LiveId" clId="{CDDA7D3A-DD59-4EB6-86F4-64FE11D251AE}" dt="2023-05-15T00:27:53.315" v="274"/>
          <ac:spMkLst>
            <pc:docMk/>
            <pc:sldMk cId="3772032319" sldId="290"/>
            <ac:spMk id="3" creationId="{5375BC86-2D25-CBE5-BCA0-A413C18648FA}"/>
          </ac:spMkLst>
        </pc:spChg>
        <pc:spChg chg="del">
          <ac:chgData name="Neemias Informatica Lima" userId="b77af7bd85500281" providerId="LiveId" clId="{CDDA7D3A-DD59-4EB6-86F4-64FE11D251AE}" dt="2023-05-15T00:27:53.006" v="273" actId="478"/>
          <ac:spMkLst>
            <pc:docMk/>
            <pc:sldMk cId="3772032319" sldId="290"/>
            <ac:spMk id="6" creationId="{6E617D62-585C-9C6F-4D5A-6D11A46A87E4}"/>
          </ac:spMkLst>
        </pc:spChg>
        <pc:spChg chg="del">
          <ac:chgData name="Neemias Informatica Lima" userId="b77af7bd85500281" providerId="LiveId" clId="{CDDA7D3A-DD59-4EB6-86F4-64FE11D251AE}" dt="2023-05-15T00:27:53.006" v="273" actId="478"/>
          <ac:spMkLst>
            <pc:docMk/>
            <pc:sldMk cId="3772032319" sldId="290"/>
            <ac:spMk id="7" creationId="{EF5C2808-FF2C-716C-4566-10ECB6EC5737}"/>
          </ac:spMkLst>
        </pc:spChg>
        <pc:spChg chg="mod">
          <ac:chgData name="Neemias Informatica Lima" userId="b77af7bd85500281" providerId="LiveId" clId="{CDDA7D3A-DD59-4EB6-86F4-64FE11D251AE}" dt="2023-05-15T00:13:03.393" v="211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CDDA7D3A-DD59-4EB6-86F4-64FE11D251AE}" dt="2023-05-15T00:07:48.109" v="156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CDDA7D3A-DD59-4EB6-86F4-64FE11D251AE}" dt="2023-05-15T00:27:53.315" v="274"/>
          <ac:picMkLst>
            <pc:docMk/>
            <pc:sldMk cId="3772032319" sldId="290"/>
            <ac:picMk id="5" creationId="{44287334-188E-428C-31A0-368630BCD3B2}"/>
          </ac:picMkLst>
        </pc:picChg>
        <pc:picChg chg="del">
          <ac:chgData name="Neemias Informatica Lima" userId="b77af7bd85500281" providerId="LiveId" clId="{CDDA7D3A-DD59-4EB6-86F4-64FE11D251AE}" dt="2023-05-15T00:27:53.006" v="273" actId="478"/>
          <ac:picMkLst>
            <pc:docMk/>
            <pc:sldMk cId="3772032319" sldId="290"/>
            <ac:picMk id="8" creationId="{F4CF4CEB-9089-6E8D-D577-47771967B1CA}"/>
          </ac:picMkLst>
        </pc:picChg>
      </pc:sldChg>
      <pc:sldChg chg="addSp delSp modSp mod">
        <pc:chgData name="Neemias Informatica Lima" userId="b77af7bd85500281" providerId="LiveId" clId="{CDDA7D3A-DD59-4EB6-86F4-64FE11D251AE}" dt="2023-05-15T00:28:06.374" v="278"/>
        <pc:sldMkLst>
          <pc:docMk/>
          <pc:sldMk cId="1768216317" sldId="291"/>
        </pc:sldMkLst>
        <pc:spChg chg="add mod">
          <ac:chgData name="Neemias Informatica Lima" userId="b77af7bd85500281" providerId="LiveId" clId="{CDDA7D3A-DD59-4EB6-86F4-64FE11D251AE}" dt="2023-05-15T00:28:06.374" v="278"/>
          <ac:spMkLst>
            <pc:docMk/>
            <pc:sldMk cId="1768216317" sldId="291"/>
            <ac:spMk id="2" creationId="{92A9D547-0F6F-1522-1AC1-37AD9C2BE698}"/>
          </ac:spMkLst>
        </pc:spChg>
        <pc:spChg chg="add mod">
          <ac:chgData name="Neemias Informatica Lima" userId="b77af7bd85500281" providerId="LiveId" clId="{CDDA7D3A-DD59-4EB6-86F4-64FE11D251AE}" dt="2023-05-15T00:28:06.374" v="278"/>
          <ac:spMkLst>
            <pc:docMk/>
            <pc:sldMk cId="1768216317" sldId="291"/>
            <ac:spMk id="3" creationId="{DCA7AF7F-AC5A-FFE4-8B53-241ADBFAF1A0}"/>
          </ac:spMkLst>
        </pc:spChg>
        <pc:spChg chg="del">
          <ac:chgData name="Neemias Informatica Lima" userId="b77af7bd85500281" providerId="LiveId" clId="{CDDA7D3A-DD59-4EB6-86F4-64FE11D251AE}" dt="2023-05-15T00:28:06.038" v="277" actId="478"/>
          <ac:spMkLst>
            <pc:docMk/>
            <pc:sldMk cId="1768216317" sldId="291"/>
            <ac:spMk id="6" creationId="{73262B94-157C-1359-442B-FDDDB9F1A2F2}"/>
          </ac:spMkLst>
        </pc:spChg>
        <pc:spChg chg="del">
          <ac:chgData name="Neemias Informatica Lima" userId="b77af7bd85500281" providerId="LiveId" clId="{CDDA7D3A-DD59-4EB6-86F4-64FE11D251AE}" dt="2023-05-15T00:28:06.038" v="277" actId="478"/>
          <ac:spMkLst>
            <pc:docMk/>
            <pc:sldMk cId="1768216317" sldId="291"/>
            <ac:spMk id="7" creationId="{9B6DCE79-8497-4A32-384C-FE77BBC04869}"/>
          </ac:spMkLst>
        </pc:spChg>
        <pc:spChg chg="mod">
          <ac:chgData name="Neemias Informatica Lima" userId="b77af7bd85500281" providerId="LiveId" clId="{CDDA7D3A-DD59-4EB6-86F4-64FE11D251AE}" dt="2023-05-15T00:14:00.255" v="220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CDDA7D3A-DD59-4EB6-86F4-64FE11D251AE}" dt="2023-05-15T00:09:37.275" v="178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CDDA7D3A-DD59-4EB6-86F4-64FE11D251AE}" dt="2023-05-15T00:28:06.374" v="278"/>
          <ac:picMkLst>
            <pc:docMk/>
            <pc:sldMk cId="1768216317" sldId="291"/>
            <ac:picMk id="5" creationId="{8157889B-8B80-4206-5EF4-CAD6BCEEFAB0}"/>
          </ac:picMkLst>
        </pc:picChg>
        <pc:picChg chg="del">
          <ac:chgData name="Neemias Informatica Lima" userId="b77af7bd85500281" providerId="LiveId" clId="{CDDA7D3A-DD59-4EB6-86F4-64FE11D251AE}" dt="2023-05-15T00:28:06.038" v="277" actId="478"/>
          <ac:picMkLst>
            <pc:docMk/>
            <pc:sldMk cId="1768216317" sldId="291"/>
            <ac:picMk id="8" creationId="{A96616A1-2C8B-031F-D541-CA75FA030EED}"/>
          </ac:picMkLst>
        </pc:picChg>
      </pc:sldChg>
      <pc:sldChg chg="addSp delSp modSp mod">
        <pc:chgData name="Neemias Informatica Lima" userId="b77af7bd85500281" providerId="LiveId" clId="{CDDA7D3A-DD59-4EB6-86F4-64FE11D251AE}" dt="2023-05-15T00:28:18.447" v="282"/>
        <pc:sldMkLst>
          <pc:docMk/>
          <pc:sldMk cId="3757265641" sldId="292"/>
        </pc:sldMkLst>
        <pc:spChg chg="add mod">
          <ac:chgData name="Neemias Informatica Lima" userId="b77af7bd85500281" providerId="LiveId" clId="{CDDA7D3A-DD59-4EB6-86F4-64FE11D251AE}" dt="2023-05-15T00:28:18.447" v="282"/>
          <ac:spMkLst>
            <pc:docMk/>
            <pc:sldMk cId="3757265641" sldId="292"/>
            <ac:spMk id="2" creationId="{42B4CB0F-70D7-1B10-038A-36EFC3FA55A1}"/>
          </ac:spMkLst>
        </pc:spChg>
        <pc:spChg chg="add mod">
          <ac:chgData name="Neemias Informatica Lima" userId="b77af7bd85500281" providerId="LiveId" clId="{CDDA7D3A-DD59-4EB6-86F4-64FE11D251AE}" dt="2023-05-15T00:28:18.447" v="282"/>
          <ac:spMkLst>
            <pc:docMk/>
            <pc:sldMk cId="3757265641" sldId="292"/>
            <ac:spMk id="3" creationId="{421EBDD7-4085-AFFD-085A-010ED0FD214F}"/>
          </ac:spMkLst>
        </pc:spChg>
        <pc:spChg chg="del">
          <ac:chgData name="Neemias Informatica Lima" userId="b77af7bd85500281" providerId="LiveId" clId="{CDDA7D3A-DD59-4EB6-86F4-64FE11D251AE}" dt="2023-05-15T00:28:18.130" v="281" actId="478"/>
          <ac:spMkLst>
            <pc:docMk/>
            <pc:sldMk cId="3757265641" sldId="292"/>
            <ac:spMk id="6" creationId="{01874E0F-95D6-9485-00DA-33FC5813B7D4}"/>
          </ac:spMkLst>
        </pc:spChg>
        <pc:spChg chg="del">
          <ac:chgData name="Neemias Informatica Lima" userId="b77af7bd85500281" providerId="LiveId" clId="{CDDA7D3A-DD59-4EB6-86F4-64FE11D251AE}" dt="2023-05-15T00:28:18.130" v="281" actId="478"/>
          <ac:spMkLst>
            <pc:docMk/>
            <pc:sldMk cId="3757265641" sldId="292"/>
            <ac:spMk id="7" creationId="{4104F2BF-8BAB-F351-D154-A5B7E8B6B69B}"/>
          </ac:spMkLst>
        </pc:spChg>
        <pc:spChg chg="mod">
          <ac:chgData name="Neemias Informatica Lima" userId="b77af7bd85500281" providerId="LiveId" clId="{CDDA7D3A-DD59-4EB6-86F4-64FE11D251AE}" dt="2023-05-15T00:16:03.032" v="24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CDDA7D3A-DD59-4EB6-86F4-64FE11D251AE}" dt="2023-05-15T00:14:37.581" v="23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CDDA7D3A-DD59-4EB6-86F4-64FE11D251AE}" dt="2023-05-15T00:28:18.447" v="282"/>
          <ac:picMkLst>
            <pc:docMk/>
            <pc:sldMk cId="3757265641" sldId="292"/>
            <ac:picMk id="5" creationId="{40468495-0227-175D-C4AD-7111A7BAD1E0}"/>
          </ac:picMkLst>
        </pc:picChg>
        <pc:picChg chg="del">
          <ac:chgData name="Neemias Informatica Lima" userId="b77af7bd85500281" providerId="LiveId" clId="{CDDA7D3A-DD59-4EB6-86F4-64FE11D251AE}" dt="2023-05-15T00:28:18.130" v="281" actId="478"/>
          <ac:picMkLst>
            <pc:docMk/>
            <pc:sldMk cId="3757265641" sldId="292"/>
            <ac:picMk id="8" creationId="{AE0F4AC6-4DDD-491A-D231-FD741407E1D9}"/>
          </ac:picMkLst>
        </pc:picChg>
      </pc:sldChg>
      <pc:sldChg chg="addSp delSp modSp mod">
        <pc:chgData name="Neemias Informatica Lima" userId="b77af7bd85500281" providerId="LiveId" clId="{CDDA7D3A-DD59-4EB6-86F4-64FE11D251AE}" dt="2023-05-15T00:28:27.698" v="284"/>
        <pc:sldMkLst>
          <pc:docMk/>
          <pc:sldMk cId="3114938747" sldId="293"/>
        </pc:sldMkLst>
        <pc:spChg chg="add mod">
          <ac:chgData name="Neemias Informatica Lima" userId="b77af7bd85500281" providerId="LiveId" clId="{CDDA7D3A-DD59-4EB6-86F4-64FE11D251AE}" dt="2023-05-15T00:28:27.698" v="284"/>
          <ac:spMkLst>
            <pc:docMk/>
            <pc:sldMk cId="3114938747" sldId="293"/>
            <ac:spMk id="2" creationId="{233A6322-659F-6A7B-ABB4-B248B263EECA}"/>
          </ac:spMkLst>
        </pc:spChg>
        <pc:spChg chg="add mod">
          <ac:chgData name="Neemias Informatica Lima" userId="b77af7bd85500281" providerId="LiveId" clId="{CDDA7D3A-DD59-4EB6-86F4-64FE11D251AE}" dt="2023-05-15T00:28:27.698" v="284"/>
          <ac:spMkLst>
            <pc:docMk/>
            <pc:sldMk cId="3114938747" sldId="293"/>
            <ac:spMk id="3" creationId="{C48B5219-5BA6-77B4-F36E-2B9C9F07F234}"/>
          </ac:spMkLst>
        </pc:spChg>
        <pc:spChg chg="del">
          <ac:chgData name="Neemias Informatica Lima" userId="b77af7bd85500281" providerId="LiveId" clId="{CDDA7D3A-DD59-4EB6-86F4-64FE11D251AE}" dt="2023-05-15T00:28:26.846" v="283" actId="478"/>
          <ac:spMkLst>
            <pc:docMk/>
            <pc:sldMk cId="3114938747" sldId="293"/>
            <ac:spMk id="6" creationId="{7E2B0F98-078D-51D6-56D1-1CBD0E7265B9}"/>
          </ac:spMkLst>
        </pc:spChg>
        <pc:spChg chg="del">
          <ac:chgData name="Neemias Informatica Lima" userId="b77af7bd85500281" providerId="LiveId" clId="{CDDA7D3A-DD59-4EB6-86F4-64FE11D251AE}" dt="2023-05-15T00:28:26.846" v="283" actId="478"/>
          <ac:spMkLst>
            <pc:docMk/>
            <pc:sldMk cId="3114938747" sldId="293"/>
            <ac:spMk id="7" creationId="{5DC5F091-5EA7-4F60-4C6A-65C7A68611F8}"/>
          </ac:spMkLst>
        </pc:spChg>
        <pc:spChg chg="mod">
          <ac:chgData name="Neemias Informatica Lima" userId="b77af7bd85500281" providerId="LiveId" clId="{CDDA7D3A-DD59-4EB6-86F4-64FE11D251AE}" dt="2023-05-15T00:17:05.700" v="251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CDDA7D3A-DD59-4EB6-86F4-64FE11D251AE}" dt="2023-05-15T00:28:27.698" v="284"/>
          <ac:picMkLst>
            <pc:docMk/>
            <pc:sldMk cId="3114938747" sldId="293"/>
            <ac:picMk id="5" creationId="{EC871B9F-20DE-8641-E19C-800245396DE5}"/>
          </ac:picMkLst>
        </pc:picChg>
        <pc:picChg chg="del">
          <ac:chgData name="Neemias Informatica Lima" userId="b77af7bd85500281" providerId="LiveId" clId="{CDDA7D3A-DD59-4EB6-86F4-64FE11D251AE}" dt="2023-05-15T00:28:26.846" v="283" actId="478"/>
          <ac:picMkLst>
            <pc:docMk/>
            <pc:sldMk cId="3114938747" sldId="293"/>
            <ac:picMk id="8" creationId="{360B1F7C-B52F-02B4-F53A-18AFAAE3E710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480D941E-1BF1-41DE-9ABC-5F95BC447B73}"/>
    <pc:docChg chg="undo redo custSel modSld">
      <pc:chgData name="Neemias Informatica Lima" userId="b77af7bd85500281" providerId="LiveId" clId="{480D941E-1BF1-41DE-9ABC-5F95BC447B73}" dt="2023-05-14T16:55:45.734" v="231" actId="313"/>
      <pc:docMkLst>
        <pc:docMk/>
      </pc:docMkLst>
      <pc:sldChg chg="addSp delSp modSp mod">
        <pc:chgData name="Neemias Informatica Lima" userId="b77af7bd85500281" providerId="LiveId" clId="{480D941E-1BF1-41DE-9ABC-5F95BC447B73}" dt="2023-05-14T16:44:20.377" v="41"/>
        <pc:sldMkLst>
          <pc:docMk/>
          <pc:sldMk cId="2232331225" sldId="280"/>
        </pc:sldMkLst>
        <pc:spChg chg="mod">
          <ac:chgData name="Neemias Informatica Lima" userId="b77af7bd85500281" providerId="LiveId" clId="{480D941E-1BF1-41DE-9ABC-5F95BC447B73}" dt="2023-05-14T16:42:43.163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2:51.794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3:58.826" v="2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2:48.571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4:20.377" v="41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80D941E-1BF1-41DE-9ABC-5F95BC447B73}" dt="2023-05-14T16:43:42.116" v="19"/>
          <ac:picMkLst>
            <pc:docMk/>
            <pc:sldMk cId="2232331225" sldId="280"/>
            <ac:picMk id="4" creationId="{377945A8-7324-0313-E6A6-391692233D78}"/>
          </ac:picMkLst>
        </pc:picChg>
        <pc:picChg chg="del">
          <ac:chgData name="Neemias Informatica Lima" userId="b77af7bd85500281" providerId="LiveId" clId="{480D941E-1BF1-41DE-9ABC-5F95BC447B73}" dt="2023-05-14T16:42:45.378" v="5" actId="478"/>
          <ac:picMkLst>
            <pc:docMk/>
            <pc:sldMk cId="2232331225" sldId="280"/>
            <ac:picMk id="8" creationId="{2AE14DB0-FAE7-F29D-682D-4C8EF037ECFD}"/>
          </ac:picMkLst>
        </pc:picChg>
      </pc:sldChg>
      <pc:sldChg chg="addSp delSp modSp mod">
        <pc:chgData name="Neemias Informatica Lima" userId="b77af7bd85500281" providerId="LiveId" clId="{480D941E-1BF1-41DE-9ABC-5F95BC447B73}" dt="2023-05-14T16:55:45.734" v="231" actId="313"/>
        <pc:sldMkLst>
          <pc:docMk/>
          <pc:sldMk cId="2103443556" sldId="281"/>
        </pc:sldMkLst>
        <pc:spChg chg="mod">
          <ac:chgData name="Neemias Informatica Lima" userId="b77af7bd85500281" providerId="LiveId" clId="{480D941E-1BF1-41DE-9ABC-5F95BC447B73}" dt="2023-05-14T16:55:45.734" v="231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4:44.735" v="4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4:29.390" v="4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4:42.689" v="47" actId="478"/>
          <ac:picMkLst>
            <pc:docMk/>
            <pc:sldMk cId="2103443556" sldId="281"/>
            <ac:picMk id="3" creationId="{2C5513F3-3092-EC0F-E43B-A3361F3A54BB}"/>
          </ac:picMkLst>
        </pc:picChg>
        <pc:picChg chg="add mod">
          <ac:chgData name="Neemias Informatica Lima" userId="b77af7bd85500281" providerId="LiveId" clId="{480D941E-1BF1-41DE-9ABC-5F95BC447B73}" dt="2023-05-14T16:45:00.890" v="56" actId="14100"/>
          <ac:picMkLst>
            <pc:docMk/>
            <pc:sldMk cId="2103443556" sldId="281"/>
            <ac:picMk id="4" creationId="{3E98810E-1462-6823-42C5-0B49C18E60ED}"/>
          </ac:picMkLst>
        </pc:picChg>
      </pc:sldChg>
      <pc:sldChg chg="addSp delSp modSp mod">
        <pc:chgData name="Neemias Informatica Lima" userId="b77af7bd85500281" providerId="LiveId" clId="{480D941E-1BF1-41DE-9ABC-5F95BC447B73}" dt="2023-05-14T16:48:19.578" v="103"/>
        <pc:sldMkLst>
          <pc:docMk/>
          <pc:sldMk cId="3683219421" sldId="282"/>
        </pc:sldMkLst>
        <pc:spChg chg="del">
          <ac:chgData name="Neemias Informatica Lima" userId="b77af7bd85500281" providerId="LiveId" clId="{480D941E-1BF1-41DE-9ABC-5F95BC447B73}" dt="2023-05-14T16:45:27.049" v="59" actId="478"/>
          <ac:spMkLst>
            <pc:docMk/>
            <pc:sldMk cId="3683219421" sldId="282"/>
            <ac:spMk id="2" creationId="{4AE0FEAB-9C92-0B42-499A-E21F2A88E8BC}"/>
          </ac:spMkLst>
        </pc:spChg>
        <pc:spChg chg="del">
          <ac:chgData name="Neemias Informatica Lima" userId="b77af7bd85500281" providerId="LiveId" clId="{480D941E-1BF1-41DE-9ABC-5F95BC447B73}" dt="2023-05-14T16:45:27.049" v="59" actId="478"/>
          <ac:spMkLst>
            <pc:docMk/>
            <pc:sldMk cId="3683219421" sldId="282"/>
            <ac:spMk id="4" creationId="{ED4B0435-32E5-0638-3D79-DDD96C9B4DD7}"/>
          </ac:spMkLst>
        </pc:spChg>
        <pc:spChg chg="add mod">
          <ac:chgData name="Neemias Informatica Lima" userId="b77af7bd85500281" providerId="LiveId" clId="{480D941E-1BF1-41DE-9ABC-5F95BC447B73}" dt="2023-05-14T16:45:27.441" v="60"/>
          <ac:spMkLst>
            <pc:docMk/>
            <pc:sldMk cId="3683219421" sldId="282"/>
            <ac:spMk id="7" creationId="{2EE3CC30-AD4B-963B-9BDB-E89BDE71E85C}"/>
          </ac:spMkLst>
        </pc:spChg>
        <pc:spChg chg="add mod">
          <ac:chgData name="Neemias Informatica Lima" userId="b77af7bd85500281" providerId="LiveId" clId="{480D941E-1BF1-41DE-9ABC-5F95BC447B73}" dt="2023-05-14T16:45:27.441" v="60"/>
          <ac:spMkLst>
            <pc:docMk/>
            <pc:sldMk cId="3683219421" sldId="282"/>
            <ac:spMk id="8" creationId="{7633CFFF-4DB6-6DE1-387E-84B4DBEBEE3D}"/>
          </ac:spMkLst>
        </pc:spChg>
        <pc:spChg chg="mod">
          <ac:chgData name="Neemias Informatica Lima" userId="b77af7bd85500281" providerId="LiveId" clId="{480D941E-1BF1-41DE-9ABC-5F95BC447B73}" dt="2023-05-14T16:48:19.578" v="10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7:24.077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5:27.049" v="59" actId="478"/>
          <ac:picMkLst>
            <pc:docMk/>
            <pc:sldMk cId="3683219421" sldId="282"/>
            <ac:picMk id="6" creationId="{00C5A352-1E71-30F6-A9F3-DA5C2E3E203C}"/>
          </ac:picMkLst>
        </pc:picChg>
        <pc:picChg chg="add mod">
          <ac:chgData name="Neemias Informatica Lima" userId="b77af7bd85500281" providerId="LiveId" clId="{480D941E-1BF1-41DE-9ABC-5F95BC447B73}" dt="2023-05-14T16:45:27.441" v="60"/>
          <ac:picMkLst>
            <pc:docMk/>
            <pc:sldMk cId="3683219421" sldId="282"/>
            <ac:picMk id="9" creationId="{0436471A-E646-385E-3748-C0F1512099B3}"/>
          </ac:picMkLst>
        </pc:picChg>
      </pc:sldChg>
      <pc:sldChg chg="addSp delSp modSp mod">
        <pc:chgData name="Neemias Informatica Lima" userId="b77af7bd85500281" providerId="LiveId" clId="{480D941E-1BF1-41DE-9ABC-5F95BC447B73}" dt="2023-05-14T16:49:02.389" v="128" actId="20577"/>
        <pc:sldMkLst>
          <pc:docMk/>
          <pc:sldMk cId="3902406419" sldId="283"/>
        </pc:sldMkLst>
        <pc:spChg chg="del">
          <ac:chgData name="Neemias Informatica Lima" userId="b77af7bd85500281" providerId="LiveId" clId="{480D941E-1BF1-41DE-9ABC-5F95BC447B73}" dt="2023-05-14T16:45:33.361" v="61" actId="478"/>
          <ac:spMkLst>
            <pc:docMk/>
            <pc:sldMk cId="3902406419" sldId="283"/>
            <ac:spMk id="2" creationId="{54F8C062-1F28-60BC-FE8E-9ADB4EAC18A4}"/>
          </ac:spMkLst>
        </pc:spChg>
        <pc:spChg chg="del">
          <ac:chgData name="Neemias Informatica Lima" userId="b77af7bd85500281" providerId="LiveId" clId="{480D941E-1BF1-41DE-9ABC-5F95BC447B73}" dt="2023-05-14T16:45:33.361" v="61" actId="478"/>
          <ac:spMkLst>
            <pc:docMk/>
            <pc:sldMk cId="3902406419" sldId="283"/>
            <ac:spMk id="3" creationId="{EA72EA01-C133-61A4-9F7F-CF1AB5566A8F}"/>
          </ac:spMkLst>
        </pc:spChg>
        <pc:spChg chg="add mod">
          <ac:chgData name="Neemias Informatica Lima" userId="b77af7bd85500281" providerId="LiveId" clId="{480D941E-1BF1-41DE-9ABC-5F95BC447B73}" dt="2023-05-14T16:45:33.759" v="62"/>
          <ac:spMkLst>
            <pc:docMk/>
            <pc:sldMk cId="3902406419" sldId="283"/>
            <ac:spMk id="6" creationId="{F21412BA-C009-7812-63AD-AE7B6EBDCE64}"/>
          </ac:spMkLst>
        </pc:spChg>
        <pc:spChg chg="add mod">
          <ac:chgData name="Neemias Informatica Lima" userId="b77af7bd85500281" providerId="LiveId" clId="{480D941E-1BF1-41DE-9ABC-5F95BC447B73}" dt="2023-05-14T16:45:33.759" v="62"/>
          <ac:spMkLst>
            <pc:docMk/>
            <pc:sldMk cId="3902406419" sldId="283"/>
            <ac:spMk id="7" creationId="{D8DAD48D-C44D-F22F-9C22-5EE3342EDB28}"/>
          </ac:spMkLst>
        </pc:spChg>
        <pc:spChg chg="mod">
          <ac:chgData name="Neemias Informatica Lima" userId="b77af7bd85500281" providerId="LiveId" clId="{480D941E-1BF1-41DE-9ABC-5F95BC447B73}" dt="2023-05-14T16:48:31.015" v="10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9:02.389" v="12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80D941E-1BF1-41DE-9ABC-5F95BC447B73}" dt="2023-05-14T16:45:33.361" v="61" actId="478"/>
          <ac:picMkLst>
            <pc:docMk/>
            <pc:sldMk cId="3902406419" sldId="283"/>
            <ac:picMk id="5" creationId="{D9506B86-D4D0-F7FC-E9C5-4E321E503D08}"/>
          </ac:picMkLst>
        </pc:picChg>
        <pc:picChg chg="add mod">
          <ac:chgData name="Neemias Informatica Lima" userId="b77af7bd85500281" providerId="LiveId" clId="{480D941E-1BF1-41DE-9ABC-5F95BC447B73}" dt="2023-05-14T16:45:33.759" v="62"/>
          <ac:picMkLst>
            <pc:docMk/>
            <pc:sldMk cId="3902406419" sldId="283"/>
            <ac:picMk id="8" creationId="{DA372A7B-5A74-15E7-F51B-C01912627163}"/>
          </ac:picMkLst>
        </pc:picChg>
      </pc:sldChg>
      <pc:sldChg chg="addSp delSp modSp mod">
        <pc:chgData name="Neemias Informatica Lima" userId="b77af7bd85500281" providerId="LiveId" clId="{480D941E-1BF1-41DE-9ABC-5F95BC447B73}" dt="2023-05-14T16:50:18.221" v="147" actId="20577"/>
        <pc:sldMkLst>
          <pc:docMk/>
          <pc:sldMk cId="2424059023" sldId="284"/>
        </pc:sldMkLst>
        <pc:spChg chg="del">
          <ac:chgData name="Neemias Informatica Lima" userId="b77af7bd85500281" providerId="LiveId" clId="{480D941E-1BF1-41DE-9ABC-5F95BC447B73}" dt="2023-05-14T16:45:46.211" v="65" actId="478"/>
          <ac:spMkLst>
            <pc:docMk/>
            <pc:sldMk cId="2424059023" sldId="284"/>
            <ac:spMk id="2" creationId="{8C6BF9A0-01AE-E855-B00F-929F3A138D5A}"/>
          </ac:spMkLst>
        </pc:spChg>
        <pc:spChg chg="del">
          <ac:chgData name="Neemias Informatica Lima" userId="b77af7bd85500281" providerId="LiveId" clId="{480D941E-1BF1-41DE-9ABC-5F95BC447B73}" dt="2023-05-14T16:45:46.211" v="65" actId="478"/>
          <ac:spMkLst>
            <pc:docMk/>
            <pc:sldMk cId="2424059023" sldId="284"/>
            <ac:spMk id="3" creationId="{D459B96F-6F73-1996-E860-BC7D8263D7C9}"/>
          </ac:spMkLst>
        </pc:spChg>
        <pc:spChg chg="add mod">
          <ac:chgData name="Neemias Informatica Lima" userId="b77af7bd85500281" providerId="LiveId" clId="{480D941E-1BF1-41DE-9ABC-5F95BC447B73}" dt="2023-05-14T16:45:46.608" v="66"/>
          <ac:spMkLst>
            <pc:docMk/>
            <pc:sldMk cId="2424059023" sldId="284"/>
            <ac:spMk id="6" creationId="{E0E0849D-A84F-AFD7-3B33-945445DAFFA6}"/>
          </ac:spMkLst>
        </pc:spChg>
        <pc:spChg chg="add mod">
          <ac:chgData name="Neemias Informatica Lima" userId="b77af7bd85500281" providerId="LiveId" clId="{480D941E-1BF1-41DE-9ABC-5F95BC447B73}" dt="2023-05-14T16:45:46.608" v="66"/>
          <ac:spMkLst>
            <pc:docMk/>
            <pc:sldMk cId="2424059023" sldId="284"/>
            <ac:spMk id="7" creationId="{BF088467-E95B-7AD1-F221-69130B5C6256}"/>
          </ac:spMkLst>
        </pc:spChg>
        <pc:spChg chg="mod">
          <ac:chgData name="Neemias Informatica Lima" userId="b77af7bd85500281" providerId="LiveId" clId="{480D941E-1BF1-41DE-9ABC-5F95BC447B73}" dt="2023-05-14T16:49:49.443" v="13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50:18.221" v="147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80D941E-1BF1-41DE-9ABC-5F95BC447B73}" dt="2023-05-14T16:45:46.211" v="65" actId="478"/>
          <ac:picMkLst>
            <pc:docMk/>
            <pc:sldMk cId="2424059023" sldId="284"/>
            <ac:picMk id="5" creationId="{3687246C-AD5C-2A3C-335C-C7F59E3D91D1}"/>
          </ac:picMkLst>
        </pc:picChg>
        <pc:picChg chg="add mod">
          <ac:chgData name="Neemias Informatica Lima" userId="b77af7bd85500281" providerId="LiveId" clId="{480D941E-1BF1-41DE-9ABC-5F95BC447B73}" dt="2023-05-14T16:45:46.608" v="66"/>
          <ac:picMkLst>
            <pc:docMk/>
            <pc:sldMk cId="2424059023" sldId="284"/>
            <ac:picMk id="8" creationId="{7FBA44FA-75AA-FE9F-5F01-95FC92AFF967}"/>
          </ac:picMkLst>
        </pc:picChg>
      </pc:sldChg>
      <pc:sldChg chg="addSp delSp modSp mod">
        <pc:chgData name="Neemias Informatica Lima" userId="b77af7bd85500281" providerId="LiveId" clId="{480D941E-1BF1-41DE-9ABC-5F95BC447B73}" dt="2023-05-14T16:51:50.335" v="180" actId="20577"/>
        <pc:sldMkLst>
          <pc:docMk/>
          <pc:sldMk cId="2241968852" sldId="285"/>
        </pc:sldMkLst>
        <pc:spChg chg="del">
          <ac:chgData name="Neemias Informatica Lima" userId="b77af7bd85500281" providerId="LiveId" clId="{480D941E-1BF1-41DE-9ABC-5F95BC447B73}" dt="2023-05-14T16:46:05.930" v="69" actId="478"/>
          <ac:spMkLst>
            <pc:docMk/>
            <pc:sldMk cId="2241968852" sldId="285"/>
            <ac:spMk id="2" creationId="{5979A514-E939-0760-697E-AB02FB9B4913}"/>
          </ac:spMkLst>
        </pc:spChg>
        <pc:spChg chg="del">
          <ac:chgData name="Neemias Informatica Lima" userId="b77af7bd85500281" providerId="LiveId" clId="{480D941E-1BF1-41DE-9ABC-5F95BC447B73}" dt="2023-05-14T16:46:05.930" v="69" actId="478"/>
          <ac:spMkLst>
            <pc:docMk/>
            <pc:sldMk cId="2241968852" sldId="285"/>
            <ac:spMk id="3" creationId="{D79619EA-B006-19C0-6521-99A971959056}"/>
          </ac:spMkLst>
        </pc:spChg>
        <pc:spChg chg="add mod">
          <ac:chgData name="Neemias Informatica Lima" userId="b77af7bd85500281" providerId="LiveId" clId="{480D941E-1BF1-41DE-9ABC-5F95BC447B73}" dt="2023-05-14T16:46:06.255" v="70"/>
          <ac:spMkLst>
            <pc:docMk/>
            <pc:sldMk cId="2241968852" sldId="285"/>
            <ac:spMk id="6" creationId="{77953A58-7176-BD4A-0974-033E26BE37F6}"/>
          </ac:spMkLst>
        </pc:spChg>
        <pc:spChg chg="add mod">
          <ac:chgData name="Neemias Informatica Lima" userId="b77af7bd85500281" providerId="LiveId" clId="{480D941E-1BF1-41DE-9ABC-5F95BC447B73}" dt="2023-05-14T16:46:06.255" v="70"/>
          <ac:spMkLst>
            <pc:docMk/>
            <pc:sldMk cId="2241968852" sldId="285"/>
            <ac:spMk id="7" creationId="{06DE6715-930D-497A-BDE5-E5C0D42D90E8}"/>
          </ac:spMkLst>
        </pc:spChg>
        <pc:spChg chg="mod">
          <ac:chgData name="Neemias Informatica Lima" userId="b77af7bd85500281" providerId="LiveId" clId="{480D941E-1BF1-41DE-9ABC-5F95BC447B73}" dt="2023-05-14T16:51:06.318" v="16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51:50.335" v="18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80D941E-1BF1-41DE-9ABC-5F95BC447B73}" dt="2023-05-14T16:46:05.930" v="69" actId="478"/>
          <ac:picMkLst>
            <pc:docMk/>
            <pc:sldMk cId="2241968852" sldId="285"/>
            <ac:picMk id="5" creationId="{AFDD889E-72A4-14A8-20C1-A4CE292EADEB}"/>
          </ac:picMkLst>
        </pc:picChg>
        <pc:picChg chg="add mod">
          <ac:chgData name="Neemias Informatica Lima" userId="b77af7bd85500281" providerId="LiveId" clId="{480D941E-1BF1-41DE-9ABC-5F95BC447B73}" dt="2023-05-14T16:46:06.255" v="70"/>
          <ac:picMkLst>
            <pc:docMk/>
            <pc:sldMk cId="2241968852" sldId="285"/>
            <ac:picMk id="8" creationId="{C04BD2F4-E10F-7F15-917B-F7F61C291990}"/>
          </ac:picMkLst>
        </pc:picChg>
      </pc:sldChg>
      <pc:sldChg chg="addSp delSp modSp mod">
        <pc:chgData name="Neemias Informatica Lima" userId="b77af7bd85500281" providerId="LiveId" clId="{480D941E-1BF1-41DE-9ABC-5F95BC447B73}" dt="2023-05-14T16:53:26.914" v="206" actId="20577"/>
        <pc:sldMkLst>
          <pc:docMk/>
          <pc:sldMk cId="1959249856" sldId="286"/>
        </pc:sldMkLst>
        <pc:spChg chg="del">
          <ac:chgData name="Neemias Informatica Lima" userId="b77af7bd85500281" providerId="LiveId" clId="{480D941E-1BF1-41DE-9ABC-5F95BC447B73}" dt="2023-05-14T16:46:21.275" v="73" actId="478"/>
          <ac:spMkLst>
            <pc:docMk/>
            <pc:sldMk cId="1959249856" sldId="286"/>
            <ac:spMk id="2" creationId="{7A6DF86C-6A92-B731-FFCA-B83C8FEAC8AD}"/>
          </ac:spMkLst>
        </pc:spChg>
        <pc:spChg chg="del">
          <ac:chgData name="Neemias Informatica Lima" userId="b77af7bd85500281" providerId="LiveId" clId="{480D941E-1BF1-41DE-9ABC-5F95BC447B73}" dt="2023-05-14T16:46:21.275" v="73" actId="478"/>
          <ac:spMkLst>
            <pc:docMk/>
            <pc:sldMk cId="1959249856" sldId="286"/>
            <ac:spMk id="3" creationId="{5093227B-FDF5-179E-CA8D-2241352D6A19}"/>
          </ac:spMkLst>
        </pc:spChg>
        <pc:spChg chg="add mod">
          <ac:chgData name="Neemias Informatica Lima" userId="b77af7bd85500281" providerId="LiveId" clId="{480D941E-1BF1-41DE-9ABC-5F95BC447B73}" dt="2023-05-14T16:46:21.577" v="74"/>
          <ac:spMkLst>
            <pc:docMk/>
            <pc:sldMk cId="1959249856" sldId="286"/>
            <ac:spMk id="6" creationId="{C9E896AE-AC6C-D66B-AD14-D9C7B6C666B8}"/>
          </ac:spMkLst>
        </pc:spChg>
        <pc:spChg chg="add mod">
          <ac:chgData name="Neemias Informatica Lima" userId="b77af7bd85500281" providerId="LiveId" clId="{480D941E-1BF1-41DE-9ABC-5F95BC447B73}" dt="2023-05-14T16:46:21.577" v="74"/>
          <ac:spMkLst>
            <pc:docMk/>
            <pc:sldMk cId="1959249856" sldId="286"/>
            <ac:spMk id="7" creationId="{540A4365-6E38-D463-B556-FBDA8FAC9497}"/>
          </ac:spMkLst>
        </pc:spChg>
        <pc:spChg chg="mod">
          <ac:chgData name="Neemias Informatica Lima" userId="b77af7bd85500281" providerId="LiveId" clId="{480D941E-1BF1-41DE-9ABC-5F95BC447B73}" dt="2023-05-14T16:52:47.983" v="19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53:26.914" v="206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80D941E-1BF1-41DE-9ABC-5F95BC447B73}" dt="2023-05-14T16:46:21.275" v="73" actId="478"/>
          <ac:picMkLst>
            <pc:docMk/>
            <pc:sldMk cId="1959249856" sldId="286"/>
            <ac:picMk id="5" creationId="{EC2F5C0E-D2EC-7AC4-A914-042CE4E3D83B}"/>
          </ac:picMkLst>
        </pc:picChg>
        <pc:picChg chg="add mod">
          <ac:chgData name="Neemias Informatica Lima" userId="b77af7bd85500281" providerId="LiveId" clId="{480D941E-1BF1-41DE-9ABC-5F95BC447B73}" dt="2023-05-14T16:46:21.577" v="74"/>
          <ac:picMkLst>
            <pc:docMk/>
            <pc:sldMk cId="1959249856" sldId="286"/>
            <ac:picMk id="8" creationId="{5C446771-C707-263B-28A8-F9E657B8B529}"/>
          </ac:picMkLst>
        </pc:picChg>
      </pc:sldChg>
      <pc:sldChg chg="addSp delSp modSp mod">
        <pc:chgData name="Neemias Informatica Lima" userId="b77af7bd85500281" providerId="LiveId" clId="{480D941E-1BF1-41DE-9ABC-5F95BC447B73}" dt="2023-05-14T16:55:18.395" v="230" actId="5793"/>
        <pc:sldMkLst>
          <pc:docMk/>
          <pc:sldMk cId="2857006406" sldId="287"/>
        </pc:sldMkLst>
        <pc:spChg chg="del">
          <ac:chgData name="Neemias Informatica Lima" userId="b77af7bd85500281" providerId="LiveId" clId="{480D941E-1BF1-41DE-9ABC-5F95BC447B73}" dt="2023-05-14T16:46:40.107" v="79" actId="478"/>
          <ac:spMkLst>
            <pc:docMk/>
            <pc:sldMk cId="2857006406" sldId="287"/>
            <ac:spMk id="2" creationId="{5FCC756C-87BF-23EE-B1F3-666146799DEF}"/>
          </ac:spMkLst>
        </pc:spChg>
        <pc:spChg chg="del">
          <ac:chgData name="Neemias Informatica Lima" userId="b77af7bd85500281" providerId="LiveId" clId="{480D941E-1BF1-41DE-9ABC-5F95BC447B73}" dt="2023-05-14T16:46:40.107" v="79" actId="478"/>
          <ac:spMkLst>
            <pc:docMk/>
            <pc:sldMk cId="2857006406" sldId="287"/>
            <ac:spMk id="3" creationId="{B07C90AA-4796-0A82-F275-32076F5F7AB7}"/>
          </ac:spMkLst>
        </pc:spChg>
        <pc:spChg chg="add mod">
          <ac:chgData name="Neemias Informatica Lima" userId="b77af7bd85500281" providerId="LiveId" clId="{480D941E-1BF1-41DE-9ABC-5F95BC447B73}" dt="2023-05-14T16:46:40.427" v="80"/>
          <ac:spMkLst>
            <pc:docMk/>
            <pc:sldMk cId="2857006406" sldId="287"/>
            <ac:spMk id="6" creationId="{84E69996-54E7-8906-5F5F-EF1F4C6AA375}"/>
          </ac:spMkLst>
        </pc:spChg>
        <pc:spChg chg="add mod">
          <ac:chgData name="Neemias Informatica Lima" userId="b77af7bd85500281" providerId="LiveId" clId="{480D941E-1BF1-41DE-9ABC-5F95BC447B73}" dt="2023-05-14T16:46:40.427" v="80"/>
          <ac:spMkLst>
            <pc:docMk/>
            <pc:sldMk cId="2857006406" sldId="287"/>
            <ac:spMk id="7" creationId="{48DACC83-44D0-E68B-85D5-C74746AFBDF2}"/>
          </ac:spMkLst>
        </pc:spChg>
        <pc:spChg chg="mod">
          <ac:chgData name="Neemias Informatica Lima" userId="b77af7bd85500281" providerId="LiveId" clId="{480D941E-1BF1-41DE-9ABC-5F95BC447B73}" dt="2023-05-14T16:55:18.395" v="230" actId="579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80D941E-1BF1-41DE-9ABC-5F95BC447B73}" dt="2023-05-14T16:46:40.107" v="79" actId="478"/>
          <ac:picMkLst>
            <pc:docMk/>
            <pc:sldMk cId="2857006406" sldId="287"/>
            <ac:picMk id="5" creationId="{9633E1F5-373E-624F-A5A4-7D85D08E2DD6}"/>
          </ac:picMkLst>
        </pc:picChg>
        <pc:picChg chg="add mod">
          <ac:chgData name="Neemias Informatica Lima" userId="b77af7bd85500281" providerId="LiveId" clId="{480D941E-1BF1-41DE-9ABC-5F95BC447B73}" dt="2023-05-14T16:46:40.427" v="80"/>
          <ac:picMkLst>
            <pc:docMk/>
            <pc:sldMk cId="2857006406" sldId="287"/>
            <ac:picMk id="8" creationId="{4DD73B71-9CCF-9F8D-C1F1-5034A5EC18B5}"/>
          </ac:picMkLst>
        </pc:picChg>
      </pc:sldChg>
      <pc:sldChg chg="addSp delSp modSp mod">
        <pc:chgData name="Neemias Informatica Lima" userId="b77af7bd85500281" providerId="LiveId" clId="{480D941E-1BF1-41DE-9ABC-5F95BC447B73}" dt="2023-05-14T16:47:58.497" v="100" actId="6549"/>
        <pc:sldMkLst>
          <pc:docMk/>
          <pc:sldMk cId="2630436816" sldId="288"/>
        </pc:sldMkLst>
        <pc:spChg chg="del">
          <ac:chgData name="Neemias Informatica Lima" userId="b77af7bd85500281" providerId="LiveId" clId="{480D941E-1BF1-41DE-9ABC-5F95BC447B73}" dt="2023-05-14T16:45:21.320" v="57" actId="478"/>
          <ac:spMkLst>
            <pc:docMk/>
            <pc:sldMk cId="2630436816" sldId="288"/>
            <ac:spMk id="2" creationId="{06DF6EA9-C223-1FD8-EA56-AFA035188004}"/>
          </ac:spMkLst>
        </pc:spChg>
        <pc:spChg chg="del">
          <ac:chgData name="Neemias Informatica Lima" userId="b77af7bd85500281" providerId="LiveId" clId="{480D941E-1BF1-41DE-9ABC-5F95BC447B73}" dt="2023-05-14T16:45:21.320" v="57" actId="478"/>
          <ac:spMkLst>
            <pc:docMk/>
            <pc:sldMk cId="2630436816" sldId="288"/>
            <ac:spMk id="3" creationId="{D520ACAD-3E18-FC4E-DD58-DC8EED06B93B}"/>
          </ac:spMkLst>
        </pc:spChg>
        <pc:spChg chg="add mod">
          <ac:chgData name="Neemias Informatica Lima" userId="b77af7bd85500281" providerId="LiveId" clId="{480D941E-1BF1-41DE-9ABC-5F95BC447B73}" dt="2023-05-14T16:45:21.589" v="58"/>
          <ac:spMkLst>
            <pc:docMk/>
            <pc:sldMk cId="2630436816" sldId="288"/>
            <ac:spMk id="6" creationId="{855AF377-0E8D-1144-D94F-7FC711E185D9}"/>
          </ac:spMkLst>
        </pc:spChg>
        <pc:spChg chg="add mod">
          <ac:chgData name="Neemias Informatica Lima" userId="b77af7bd85500281" providerId="LiveId" clId="{480D941E-1BF1-41DE-9ABC-5F95BC447B73}" dt="2023-05-14T16:45:21.589" v="58"/>
          <ac:spMkLst>
            <pc:docMk/>
            <pc:sldMk cId="2630436816" sldId="288"/>
            <ac:spMk id="7" creationId="{5824C99B-D306-D9EA-A012-939A52D153D5}"/>
          </ac:spMkLst>
        </pc:spChg>
        <pc:spChg chg="mod">
          <ac:chgData name="Neemias Informatica Lima" userId="b77af7bd85500281" providerId="LiveId" clId="{480D941E-1BF1-41DE-9ABC-5F95BC447B73}" dt="2023-05-14T16:47:58.497" v="100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7:20.341" v="88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5:21.320" v="57" actId="478"/>
          <ac:picMkLst>
            <pc:docMk/>
            <pc:sldMk cId="2630436816" sldId="288"/>
            <ac:picMk id="5" creationId="{A53228B3-A6BE-644C-7EC7-769FD9CB5EE2}"/>
          </ac:picMkLst>
        </pc:picChg>
        <pc:picChg chg="add mod">
          <ac:chgData name="Neemias Informatica Lima" userId="b77af7bd85500281" providerId="LiveId" clId="{480D941E-1BF1-41DE-9ABC-5F95BC447B73}" dt="2023-05-14T16:45:21.589" v="58"/>
          <ac:picMkLst>
            <pc:docMk/>
            <pc:sldMk cId="2630436816" sldId="288"/>
            <ac:picMk id="8" creationId="{03C11EA2-434C-CA6F-D47C-71FD822B513A}"/>
          </ac:picMkLst>
        </pc:picChg>
      </pc:sldChg>
      <pc:sldChg chg="addSp delSp modSp mod">
        <pc:chgData name="Neemias Informatica Lima" userId="b77af7bd85500281" providerId="LiveId" clId="{480D941E-1BF1-41DE-9ABC-5F95BC447B73}" dt="2023-05-14T16:49:33.288" v="135"/>
        <pc:sldMkLst>
          <pc:docMk/>
          <pc:sldMk cId="3032827026" sldId="289"/>
        </pc:sldMkLst>
        <pc:spChg chg="del">
          <ac:chgData name="Neemias Informatica Lima" userId="b77af7bd85500281" providerId="LiveId" clId="{480D941E-1BF1-41DE-9ABC-5F95BC447B73}" dt="2023-05-14T16:45:39.906" v="63" actId="478"/>
          <ac:spMkLst>
            <pc:docMk/>
            <pc:sldMk cId="3032827026" sldId="289"/>
            <ac:spMk id="2" creationId="{27EA4D2E-6868-1EED-AE9F-7AA4CDAC664A}"/>
          </ac:spMkLst>
        </pc:spChg>
        <pc:spChg chg="del">
          <ac:chgData name="Neemias Informatica Lima" userId="b77af7bd85500281" providerId="LiveId" clId="{480D941E-1BF1-41DE-9ABC-5F95BC447B73}" dt="2023-05-14T16:45:39.906" v="63" actId="478"/>
          <ac:spMkLst>
            <pc:docMk/>
            <pc:sldMk cId="3032827026" sldId="289"/>
            <ac:spMk id="3" creationId="{BD093D4C-3D9C-6CE2-688F-443100285DF3}"/>
          </ac:spMkLst>
        </pc:spChg>
        <pc:spChg chg="add mod">
          <ac:chgData name="Neemias Informatica Lima" userId="b77af7bd85500281" providerId="LiveId" clId="{480D941E-1BF1-41DE-9ABC-5F95BC447B73}" dt="2023-05-14T16:45:40.183" v="64"/>
          <ac:spMkLst>
            <pc:docMk/>
            <pc:sldMk cId="3032827026" sldId="289"/>
            <ac:spMk id="6" creationId="{6E7A1C80-CDD8-8B92-975A-D68E717DCA66}"/>
          </ac:spMkLst>
        </pc:spChg>
        <pc:spChg chg="add mod">
          <ac:chgData name="Neemias Informatica Lima" userId="b77af7bd85500281" providerId="LiveId" clId="{480D941E-1BF1-41DE-9ABC-5F95BC447B73}" dt="2023-05-14T16:45:40.183" v="64"/>
          <ac:spMkLst>
            <pc:docMk/>
            <pc:sldMk cId="3032827026" sldId="289"/>
            <ac:spMk id="7" creationId="{4E6BE46D-DF6E-1CEB-268A-801242652688}"/>
          </ac:spMkLst>
        </pc:spChg>
        <pc:spChg chg="mod">
          <ac:chgData name="Neemias Informatica Lima" userId="b77af7bd85500281" providerId="LiveId" clId="{480D941E-1BF1-41DE-9ABC-5F95BC447B73}" dt="2023-05-14T16:49:33.288" v="13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80D941E-1BF1-41DE-9ABC-5F95BC447B73}" dt="2023-05-14T16:48:35.797" v="11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5:39.906" v="63" actId="478"/>
          <ac:picMkLst>
            <pc:docMk/>
            <pc:sldMk cId="3032827026" sldId="289"/>
            <ac:picMk id="5" creationId="{524B1C0C-C062-8334-FD61-F8917F3F6EA7}"/>
          </ac:picMkLst>
        </pc:picChg>
        <pc:picChg chg="add mod">
          <ac:chgData name="Neemias Informatica Lima" userId="b77af7bd85500281" providerId="LiveId" clId="{480D941E-1BF1-41DE-9ABC-5F95BC447B73}" dt="2023-05-14T16:45:40.183" v="64"/>
          <ac:picMkLst>
            <pc:docMk/>
            <pc:sldMk cId="3032827026" sldId="289"/>
            <ac:picMk id="8" creationId="{DBE997DF-3821-924B-5ED5-8DD1981E4412}"/>
          </ac:picMkLst>
        </pc:picChg>
      </pc:sldChg>
      <pc:sldChg chg="addSp delSp modSp mod">
        <pc:chgData name="Neemias Informatica Lima" userId="b77af7bd85500281" providerId="LiveId" clId="{480D941E-1BF1-41DE-9ABC-5F95BC447B73}" dt="2023-05-14T16:50:54.216" v="156"/>
        <pc:sldMkLst>
          <pc:docMk/>
          <pc:sldMk cId="3772032319" sldId="290"/>
        </pc:sldMkLst>
        <pc:spChg chg="del">
          <ac:chgData name="Neemias Informatica Lima" userId="b77af7bd85500281" providerId="LiveId" clId="{480D941E-1BF1-41DE-9ABC-5F95BC447B73}" dt="2023-05-14T16:45:58.741" v="67" actId="478"/>
          <ac:spMkLst>
            <pc:docMk/>
            <pc:sldMk cId="3772032319" sldId="290"/>
            <ac:spMk id="2" creationId="{F4D2DF48-0F9F-D7E5-40C1-6D3089FDCC0F}"/>
          </ac:spMkLst>
        </pc:spChg>
        <pc:spChg chg="del">
          <ac:chgData name="Neemias Informatica Lima" userId="b77af7bd85500281" providerId="LiveId" clId="{480D941E-1BF1-41DE-9ABC-5F95BC447B73}" dt="2023-05-14T16:45:58.741" v="67" actId="478"/>
          <ac:spMkLst>
            <pc:docMk/>
            <pc:sldMk cId="3772032319" sldId="290"/>
            <ac:spMk id="3" creationId="{3A24DF40-BAD2-F218-77F8-5F238C5E0B5D}"/>
          </ac:spMkLst>
        </pc:spChg>
        <pc:spChg chg="add mod">
          <ac:chgData name="Neemias Informatica Lima" userId="b77af7bd85500281" providerId="LiveId" clId="{480D941E-1BF1-41DE-9ABC-5F95BC447B73}" dt="2023-05-14T16:45:59.155" v="68"/>
          <ac:spMkLst>
            <pc:docMk/>
            <pc:sldMk cId="3772032319" sldId="290"/>
            <ac:spMk id="6" creationId="{2AB500CC-52A7-95CD-BD4D-E7E0C99F7D9A}"/>
          </ac:spMkLst>
        </pc:spChg>
        <pc:spChg chg="add mod">
          <ac:chgData name="Neemias Informatica Lima" userId="b77af7bd85500281" providerId="LiveId" clId="{480D941E-1BF1-41DE-9ABC-5F95BC447B73}" dt="2023-05-14T16:45:59.155" v="68"/>
          <ac:spMkLst>
            <pc:docMk/>
            <pc:sldMk cId="3772032319" sldId="290"/>
            <ac:spMk id="7" creationId="{90F68F32-D8AC-4833-2D55-432B451B41D6}"/>
          </ac:spMkLst>
        </pc:spChg>
        <pc:spChg chg="mod">
          <ac:chgData name="Neemias Informatica Lima" userId="b77af7bd85500281" providerId="LiveId" clId="{480D941E-1BF1-41DE-9ABC-5F95BC447B73}" dt="2023-05-14T16:50:54.216" v="15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80D941E-1BF1-41DE-9ABC-5F95BC447B73}" dt="2023-05-14T16:49:59.049" v="14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5:58.741" v="67" actId="478"/>
          <ac:picMkLst>
            <pc:docMk/>
            <pc:sldMk cId="3772032319" sldId="290"/>
            <ac:picMk id="5" creationId="{D01BDE58-28FF-148D-B97D-15BED564CD53}"/>
          </ac:picMkLst>
        </pc:picChg>
        <pc:picChg chg="add mod">
          <ac:chgData name="Neemias Informatica Lima" userId="b77af7bd85500281" providerId="LiveId" clId="{480D941E-1BF1-41DE-9ABC-5F95BC447B73}" dt="2023-05-14T16:45:59.155" v="68"/>
          <ac:picMkLst>
            <pc:docMk/>
            <pc:sldMk cId="3772032319" sldId="290"/>
            <ac:picMk id="8" creationId="{CDFEAD25-4AD4-1820-0680-0EE701EA0076}"/>
          </ac:picMkLst>
        </pc:picChg>
      </pc:sldChg>
      <pc:sldChg chg="addSp delSp modSp mod">
        <pc:chgData name="Neemias Informatica Lima" userId="b77af7bd85500281" providerId="LiveId" clId="{480D941E-1BF1-41DE-9ABC-5F95BC447B73}" dt="2023-05-14T16:52:34.445" v="188" actId="20577"/>
        <pc:sldMkLst>
          <pc:docMk/>
          <pc:sldMk cId="1768216317" sldId="291"/>
        </pc:sldMkLst>
        <pc:spChg chg="del">
          <ac:chgData name="Neemias Informatica Lima" userId="b77af7bd85500281" providerId="LiveId" clId="{480D941E-1BF1-41DE-9ABC-5F95BC447B73}" dt="2023-05-14T16:46:13.891" v="71" actId="478"/>
          <ac:spMkLst>
            <pc:docMk/>
            <pc:sldMk cId="1768216317" sldId="291"/>
            <ac:spMk id="2" creationId="{6C42440D-25D1-6E24-C375-C44D34358E3D}"/>
          </ac:spMkLst>
        </pc:spChg>
        <pc:spChg chg="del">
          <ac:chgData name="Neemias Informatica Lima" userId="b77af7bd85500281" providerId="LiveId" clId="{480D941E-1BF1-41DE-9ABC-5F95BC447B73}" dt="2023-05-14T16:46:13.891" v="71" actId="478"/>
          <ac:spMkLst>
            <pc:docMk/>
            <pc:sldMk cId="1768216317" sldId="291"/>
            <ac:spMk id="3" creationId="{0E0D11B8-F296-E7AD-645F-AE4FD2247A1A}"/>
          </ac:spMkLst>
        </pc:spChg>
        <pc:spChg chg="add mod">
          <ac:chgData name="Neemias Informatica Lima" userId="b77af7bd85500281" providerId="LiveId" clId="{480D941E-1BF1-41DE-9ABC-5F95BC447B73}" dt="2023-05-14T16:46:14.315" v="72"/>
          <ac:spMkLst>
            <pc:docMk/>
            <pc:sldMk cId="1768216317" sldId="291"/>
            <ac:spMk id="6" creationId="{10089C97-3325-85D5-B916-F51D21CB6C02}"/>
          </ac:spMkLst>
        </pc:spChg>
        <pc:spChg chg="add mod">
          <ac:chgData name="Neemias Informatica Lima" userId="b77af7bd85500281" providerId="LiveId" clId="{480D941E-1BF1-41DE-9ABC-5F95BC447B73}" dt="2023-05-14T16:46:14.315" v="72"/>
          <ac:spMkLst>
            <pc:docMk/>
            <pc:sldMk cId="1768216317" sldId="291"/>
            <ac:spMk id="7" creationId="{101835D7-F129-B4C7-6F92-43F2D33C9909}"/>
          </ac:spMkLst>
        </pc:spChg>
        <pc:spChg chg="mod">
          <ac:chgData name="Neemias Informatica Lima" userId="b77af7bd85500281" providerId="LiveId" clId="{480D941E-1BF1-41DE-9ABC-5F95BC447B73}" dt="2023-05-14T16:52:34.445" v="188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80D941E-1BF1-41DE-9ABC-5F95BC447B73}" dt="2023-05-14T16:51:12.109" v="16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6:13.891" v="71" actId="478"/>
          <ac:picMkLst>
            <pc:docMk/>
            <pc:sldMk cId="1768216317" sldId="291"/>
            <ac:picMk id="5" creationId="{75599236-01CA-56A0-5F96-185D4B41DC61}"/>
          </ac:picMkLst>
        </pc:picChg>
        <pc:picChg chg="add mod">
          <ac:chgData name="Neemias Informatica Lima" userId="b77af7bd85500281" providerId="LiveId" clId="{480D941E-1BF1-41DE-9ABC-5F95BC447B73}" dt="2023-05-14T16:46:14.315" v="72"/>
          <ac:picMkLst>
            <pc:docMk/>
            <pc:sldMk cId="1768216317" sldId="291"/>
            <ac:picMk id="8" creationId="{940D1833-91AE-8567-2842-EA387C4FB155}"/>
          </ac:picMkLst>
        </pc:picChg>
      </pc:sldChg>
      <pc:sldChg chg="addSp delSp modSp mod">
        <pc:chgData name="Neemias Informatica Lima" userId="b77af7bd85500281" providerId="LiveId" clId="{480D941E-1BF1-41DE-9ABC-5F95BC447B73}" dt="2023-05-14T16:54:02.665" v="219" actId="20577"/>
        <pc:sldMkLst>
          <pc:docMk/>
          <pc:sldMk cId="3757265641" sldId="292"/>
        </pc:sldMkLst>
        <pc:spChg chg="del">
          <ac:chgData name="Neemias Informatica Lima" userId="b77af7bd85500281" providerId="LiveId" clId="{480D941E-1BF1-41DE-9ABC-5F95BC447B73}" dt="2023-05-14T16:46:27.420" v="75" actId="478"/>
          <ac:spMkLst>
            <pc:docMk/>
            <pc:sldMk cId="3757265641" sldId="292"/>
            <ac:spMk id="2" creationId="{55058626-0BCF-717E-AFC0-D55925642581}"/>
          </ac:spMkLst>
        </pc:spChg>
        <pc:spChg chg="del">
          <ac:chgData name="Neemias Informatica Lima" userId="b77af7bd85500281" providerId="LiveId" clId="{480D941E-1BF1-41DE-9ABC-5F95BC447B73}" dt="2023-05-14T16:46:27.420" v="75" actId="478"/>
          <ac:spMkLst>
            <pc:docMk/>
            <pc:sldMk cId="3757265641" sldId="292"/>
            <ac:spMk id="3" creationId="{B18A3415-562F-8A58-D0AA-3523373DD1F8}"/>
          </ac:spMkLst>
        </pc:spChg>
        <pc:spChg chg="add mod">
          <ac:chgData name="Neemias Informatica Lima" userId="b77af7bd85500281" providerId="LiveId" clId="{480D941E-1BF1-41DE-9ABC-5F95BC447B73}" dt="2023-05-14T16:46:27.826" v="76"/>
          <ac:spMkLst>
            <pc:docMk/>
            <pc:sldMk cId="3757265641" sldId="292"/>
            <ac:spMk id="6" creationId="{BD03B2B7-F951-3679-8468-4451B9C1DA6C}"/>
          </ac:spMkLst>
        </pc:spChg>
        <pc:spChg chg="add mod">
          <ac:chgData name="Neemias Informatica Lima" userId="b77af7bd85500281" providerId="LiveId" clId="{480D941E-1BF1-41DE-9ABC-5F95BC447B73}" dt="2023-05-14T16:46:27.826" v="76"/>
          <ac:spMkLst>
            <pc:docMk/>
            <pc:sldMk cId="3757265641" sldId="292"/>
            <ac:spMk id="7" creationId="{E2CDE1C9-CCCF-65A6-0DB0-1A6C25A832DC}"/>
          </ac:spMkLst>
        </pc:spChg>
        <pc:spChg chg="mod">
          <ac:chgData name="Neemias Informatica Lima" userId="b77af7bd85500281" providerId="LiveId" clId="{480D941E-1BF1-41DE-9ABC-5F95BC447B73}" dt="2023-05-14T16:54:02.665" v="21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80D941E-1BF1-41DE-9ABC-5F95BC447B73}" dt="2023-05-14T16:52:59.322" v="19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6:27.420" v="75" actId="478"/>
          <ac:picMkLst>
            <pc:docMk/>
            <pc:sldMk cId="3757265641" sldId="292"/>
            <ac:picMk id="5" creationId="{5317D179-0515-E578-CC14-06241DF28BCB}"/>
          </ac:picMkLst>
        </pc:picChg>
        <pc:picChg chg="add mod">
          <ac:chgData name="Neemias Informatica Lima" userId="b77af7bd85500281" providerId="LiveId" clId="{480D941E-1BF1-41DE-9ABC-5F95BC447B73}" dt="2023-05-14T16:46:27.826" v="76"/>
          <ac:picMkLst>
            <pc:docMk/>
            <pc:sldMk cId="3757265641" sldId="292"/>
            <ac:picMk id="8" creationId="{EB4A7DDD-C22C-7D18-22C0-6A6F4D24DE2F}"/>
          </ac:picMkLst>
        </pc:picChg>
      </pc:sldChg>
      <pc:sldChg chg="addSp delSp modSp mod">
        <pc:chgData name="Neemias Informatica Lima" userId="b77af7bd85500281" providerId="LiveId" clId="{480D941E-1BF1-41DE-9ABC-5F95BC447B73}" dt="2023-05-14T16:54:58.034" v="222"/>
        <pc:sldMkLst>
          <pc:docMk/>
          <pc:sldMk cId="3114938747" sldId="293"/>
        </pc:sldMkLst>
        <pc:spChg chg="del">
          <ac:chgData name="Neemias Informatica Lima" userId="b77af7bd85500281" providerId="LiveId" clId="{480D941E-1BF1-41DE-9ABC-5F95BC447B73}" dt="2023-05-14T16:46:33.494" v="77" actId="478"/>
          <ac:spMkLst>
            <pc:docMk/>
            <pc:sldMk cId="3114938747" sldId="293"/>
            <ac:spMk id="2" creationId="{7ED6F1B7-0939-CF01-0DDC-FED1F800CDD4}"/>
          </ac:spMkLst>
        </pc:spChg>
        <pc:spChg chg="del">
          <ac:chgData name="Neemias Informatica Lima" userId="b77af7bd85500281" providerId="LiveId" clId="{480D941E-1BF1-41DE-9ABC-5F95BC447B73}" dt="2023-05-14T16:46:33.494" v="77" actId="478"/>
          <ac:spMkLst>
            <pc:docMk/>
            <pc:sldMk cId="3114938747" sldId="293"/>
            <ac:spMk id="3" creationId="{5AEB23B5-52C3-69C8-B314-0209C7DC1DBB}"/>
          </ac:spMkLst>
        </pc:spChg>
        <pc:spChg chg="add mod">
          <ac:chgData name="Neemias Informatica Lima" userId="b77af7bd85500281" providerId="LiveId" clId="{480D941E-1BF1-41DE-9ABC-5F95BC447B73}" dt="2023-05-14T16:46:33.803" v="78"/>
          <ac:spMkLst>
            <pc:docMk/>
            <pc:sldMk cId="3114938747" sldId="293"/>
            <ac:spMk id="6" creationId="{FA12C1B8-B5BF-889B-434C-199F139EE108}"/>
          </ac:spMkLst>
        </pc:spChg>
        <pc:spChg chg="add mod">
          <ac:chgData name="Neemias Informatica Lima" userId="b77af7bd85500281" providerId="LiveId" clId="{480D941E-1BF1-41DE-9ABC-5F95BC447B73}" dt="2023-05-14T16:46:33.803" v="78"/>
          <ac:spMkLst>
            <pc:docMk/>
            <pc:sldMk cId="3114938747" sldId="293"/>
            <ac:spMk id="7" creationId="{7425F9A9-1999-E414-7B10-BCC95EEEC73F}"/>
          </ac:spMkLst>
        </pc:spChg>
        <pc:spChg chg="mod">
          <ac:chgData name="Neemias Informatica Lima" userId="b77af7bd85500281" providerId="LiveId" clId="{480D941E-1BF1-41DE-9ABC-5F95BC447B73}" dt="2023-05-14T16:54:58.034" v="22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480D941E-1BF1-41DE-9ABC-5F95BC447B73}" dt="2023-05-14T16:46:33.494" v="77" actId="478"/>
          <ac:picMkLst>
            <pc:docMk/>
            <pc:sldMk cId="3114938747" sldId="293"/>
            <ac:picMk id="5" creationId="{31D86CF3-87C3-155E-2A05-A3EEE23070BF}"/>
          </ac:picMkLst>
        </pc:picChg>
        <pc:picChg chg="add mod">
          <ac:chgData name="Neemias Informatica Lima" userId="b77af7bd85500281" providerId="LiveId" clId="{480D941E-1BF1-41DE-9ABC-5F95BC447B73}" dt="2023-05-14T16:46:33.803" v="78"/>
          <ac:picMkLst>
            <pc:docMk/>
            <pc:sldMk cId="3114938747" sldId="293"/>
            <ac:picMk id="8" creationId="{1F17706C-FC0F-874B-6FDA-9EAF47BCC479}"/>
          </ac:picMkLst>
        </pc:picChg>
      </pc:sldChg>
    </pc:docChg>
  </pc:docChgLst>
  <pc:docChgLst>
    <pc:chgData name="Neemias Informatica Lima" userId="b77af7bd85500281" providerId="LiveId" clId="{28D373D4-1081-4A64-A0C0-60AA6A4B8C18}"/>
    <pc:docChg chg="undo redo custSel modSld">
      <pc:chgData name="Neemias Informatica Lima" userId="b77af7bd85500281" providerId="LiveId" clId="{28D373D4-1081-4A64-A0C0-60AA6A4B8C18}" dt="2023-05-14T23:54:02.219" v="404" actId="20577"/>
      <pc:docMkLst>
        <pc:docMk/>
      </pc:docMkLst>
      <pc:sldChg chg="addSp delSp modSp mod">
        <pc:chgData name="Neemias Informatica Lima" userId="b77af7bd85500281" providerId="LiveId" clId="{28D373D4-1081-4A64-A0C0-60AA6A4B8C18}" dt="2023-05-14T23:30:28.649" v="41" actId="20577"/>
        <pc:sldMkLst>
          <pc:docMk/>
          <pc:sldMk cId="2232331225" sldId="280"/>
        </pc:sldMkLst>
        <pc:spChg chg="mod">
          <ac:chgData name="Neemias Informatica Lima" userId="b77af7bd85500281" providerId="LiveId" clId="{28D373D4-1081-4A64-A0C0-60AA6A4B8C18}" dt="2023-05-14T23:28:37.849" v="8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8D373D4-1081-4A64-A0C0-60AA6A4B8C18}" dt="2023-05-14T23:28:24.277" v="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8D373D4-1081-4A64-A0C0-60AA6A4B8C18}" dt="2023-05-14T23:29:06.301" v="2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8D373D4-1081-4A64-A0C0-60AA6A4B8C18}" dt="2023-05-14T23:28:21.493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8D373D4-1081-4A64-A0C0-60AA6A4B8C18}" dt="2023-05-14T23:30:28.649" v="41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28D373D4-1081-4A64-A0C0-60AA6A4B8C18}" dt="2023-05-14T23:29:58.993" v="30"/>
          <ac:picMkLst>
            <pc:docMk/>
            <pc:sldMk cId="2232331225" sldId="280"/>
            <ac:picMk id="4" creationId="{8D6B2D19-D235-3216-B2A3-2F4CE4B5AFE3}"/>
          </ac:picMkLst>
        </pc:picChg>
        <pc:picChg chg="del">
          <ac:chgData name="Neemias Informatica Lima" userId="b77af7bd85500281" providerId="LiveId" clId="{28D373D4-1081-4A64-A0C0-60AA6A4B8C18}" dt="2023-05-14T23:28:19.028" v="3" actId="478"/>
          <ac:picMkLst>
            <pc:docMk/>
            <pc:sldMk cId="2232331225" sldId="280"/>
            <ac:picMk id="8" creationId="{52FF3BD3-FC78-B5F6-5BBE-1EE4BA74CA0A}"/>
          </ac:picMkLst>
        </pc:picChg>
      </pc:sldChg>
      <pc:sldChg chg="addSp delSp modSp mod">
        <pc:chgData name="Neemias Informatica Lima" userId="b77af7bd85500281" providerId="LiveId" clId="{28D373D4-1081-4A64-A0C0-60AA6A4B8C18}" dt="2023-05-14T23:36:00.538" v="119" actId="6549"/>
        <pc:sldMkLst>
          <pc:docMk/>
          <pc:sldMk cId="2103443556" sldId="281"/>
        </pc:sldMkLst>
        <pc:spChg chg="mod">
          <ac:chgData name="Neemias Informatica Lima" userId="b77af7bd85500281" providerId="LiveId" clId="{28D373D4-1081-4A64-A0C0-60AA6A4B8C18}" dt="2023-05-14T23:36:00.538" v="11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8D373D4-1081-4A64-A0C0-60AA6A4B8C18}" dt="2023-05-14T23:31:17.888" v="4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8D373D4-1081-4A64-A0C0-60AA6A4B8C18}" dt="2023-05-14T23:31:00.670" v="44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28D373D4-1081-4A64-A0C0-60AA6A4B8C18}" dt="2023-05-14T23:31:15.048" v="45" actId="478"/>
          <ac:picMkLst>
            <pc:docMk/>
            <pc:sldMk cId="2103443556" sldId="281"/>
            <ac:picMk id="3" creationId="{2044869B-C7D8-995B-A813-953C72C2E4B5}"/>
          </ac:picMkLst>
        </pc:picChg>
        <pc:picChg chg="add mod">
          <ac:chgData name="Neemias Informatica Lima" userId="b77af7bd85500281" providerId="LiveId" clId="{28D373D4-1081-4A64-A0C0-60AA6A4B8C18}" dt="2023-05-14T23:32:00.172" v="64" actId="1037"/>
          <ac:picMkLst>
            <pc:docMk/>
            <pc:sldMk cId="2103443556" sldId="281"/>
            <ac:picMk id="4" creationId="{4757F138-EBC8-E280-8EF9-B1BDCF389D07}"/>
          </ac:picMkLst>
        </pc:picChg>
      </pc:sldChg>
      <pc:sldChg chg="addSp delSp modSp mod">
        <pc:chgData name="Neemias Informatica Lima" userId="b77af7bd85500281" providerId="LiveId" clId="{28D373D4-1081-4A64-A0C0-60AA6A4B8C18}" dt="2023-05-14T23:40:50.826" v="170" actId="6549"/>
        <pc:sldMkLst>
          <pc:docMk/>
          <pc:sldMk cId="3683219421" sldId="282"/>
        </pc:sldMkLst>
        <pc:spChg chg="del">
          <ac:chgData name="Neemias Informatica Lima" userId="b77af7bd85500281" providerId="LiveId" clId="{28D373D4-1081-4A64-A0C0-60AA6A4B8C18}" dt="2023-05-14T23:32:48.120" v="67" actId="478"/>
          <ac:spMkLst>
            <pc:docMk/>
            <pc:sldMk cId="3683219421" sldId="282"/>
            <ac:spMk id="2" creationId="{3592CB48-B7AF-76FE-709A-8196B08D873E}"/>
          </ac:spMkLst>
        </pc:spChg>
        <pc:spChg chg="del">
          <ac:chgData name="Neemias Informatica Lima" userId="b77af7bd85500281" providerId="LiveId" clId="{28D373D4-1081-4A64-A0C0-60AA6A4B8C18}" dt="2023-05-14T23:32:48.120" v="67" actId="478"/>
          <ac:spMkLst>
            <pc:docMk/>
            <pc:sldMk cId="3683219421" sldId="282"/>
            <ac:spMk id="4" creationId="{5DBC06C2-A241-C1DF-0726-6C42CAF4C83F}"/>
          </ac:spMkLst>
        </pc:spChg>
        <pc:spChg chg="add mod">
          <ac:chgData name="Neemias Informatica Lima" userId="b77af7bd85500281" providerId="LiveId" clId="{28D373D4-1081-4A64-A0C0-60AA6A4B8C18}" dt="2023-05-14T23:32:48.484" v="68"/>
          <ac:spMkLst>
            <pc:docMk/>
            <pc:sldMk cId="3683219421" sldId="282"/>
            <ac:spMk id="7" creationId="{A02F1EE5-5648-9E44-8F91-B958DC963B60}"/>
          </ac:spMkLst>
        </pc:spChg>
        <pc:spChg chg="add mod">
          <ac:chgData name="Neemias Informatica Lima" userId="b77af7bd85500281" providerId="LiveId" clId="{28D373D4-1081-4A64-A0C0-60AA6A4B8C18}" dt="2023-05-14T23:32:48.484" v="68"/>
          <ac:spMkLst>
            <pc:docMk/>
            <pc:sldMk cId="3683219421" sldId="282"/>
            <ac:spMk id="8" creationId="{7D3A9B66-110E-D690-90FD-C0E60719DB2C}"/>
          </ac:spMkLst>
        </pc:spChg>
        <pc:spChg chg="mod">
          <ac:chgData name="Neemias Informatica Lima" userId="b77af7bd85500281" providerId="LiveId" clId="{28D373D4-1081-4A64-A0C0-60AA6A4B8C18}" dt="2023-05-14T23:40:50.826" v="170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8D373D4-1081-4A64-A0C0-60AA6A4B8C18}" dt="2023-05-14T23:37:19.503" v="12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28D373D4-1081-4A64-A0C0-60AA6A4B8C18}" dt="2023-05-14T23:32:48.120" v="67" actId="478"/>
          <ac:picMkLst>
            <pc:docMk/>
            <pc:sldMk cId="3683219421" sldId="282"/>
            <ac:picMk id="6" creationId="{09367922-2178-D1C2-3DD2-0CC3D9B0A389}"/>
          </ac:picMkLst>
        </pc:picChg>
        <pc:picChg chg="add mod">
          <ac:chgData name="Neemias Informatica Lima" userId="b77af7bd85500281" providerId="LiveId" clId="{28D373D4-1081-4A64-A0C0-60AA6A4B8C18}" dt="2023-05-14T23:32:48.484" v="68"/>
          <ac:picMkLst>
            <pc:docMk/>
            <pc:sldMk cId="3683219421" sldId="282"/>
            <ac:picMk id="9" creationId="{19DFA65F-FEDB-F700-AAE1-09074D5E35F4}"/>
          </ac:picMkLst>
        </pc:picChg>
      </pc:sldChg>
      <pc:sldChg chg="addSp delSp modSp mod">
        <pc:chgData name="Neemias Informatica Lima" userId="b77af7bd85500281" providerId="LiveId" clId="{28D373D4-1081-4A64-A0C0-60AA6A4B8C18}" dt="2023-05-14T23:41:41.955" v="182" actId="6549"/>
        <pc:sldMkLst>
          <pc:docMk/>
          <pc:sldMk cId="3902406419" sldId="283"/>
        </pc:sldMkLst>
        <pc:spChg chg="del">
          <ac:chgData name="Neemias Informatica Lima" userId="b77af7bd85500281" providerId="LiveId" clId="{28D373D4-1081-4A64-A0C0-60AA6A4B8C18}" dt="2023-05-14T23:32:55.192" v="69" actId="478"/>
          <ac:spMkLst>
            <pc:docMk/>
            <pc:sldMk cId="3902406419" sldId="283"/>
            <ac:spMk id="2" creationId="{BDCC4921-2FE0-A6A1-9323-33453F602A78}"/>
          </ac:spMkLst>
        </pc:spChg>
        <pc:spChg chg="del">
          <ac:chgData name="Neemias Informatica Lima" userId="b77af7bd85500281" providerId="LiveId" clId="{28D373D4-1081-4A64-A0C0-60AA6A4B8C18}" dt="2023-05-14T23:32:55.192" v="69" actId="478"/>
          <ac:spMkLst>
            <pc:docMk/>
            <pc:sldMk cId="3902406419" sldId="283"/>
            <ac:spMk id="3" creationId="{7F4110E2-FE2D-409C-1A6C-5EA56DD125DB}"/>
          </ac:spMkLst>
        </pc:spChg>
        <pc:spChg chg="add mod">
          <ac:chgData name="Neemias Informatica Lima" userId="b77af7bd85500281" providerId="LiveId" clId="{28D373D4-1081-4A64-A0C0-60AA6A4B8C18}" dt="2023-05-14T23:32:55.653" v="70"/>
          <ac:spMkLst>
            <pc:docMk/>
            <pc:sldMk cId="3902406419" sldId="283"/>
            <ac:spMk id="6" creationId="{95D27DAD-59A7-0092-5430-27A45C4C514E}"/>
          </ac:spMkLst>
        </pc:spChg>
        <pc:spChg chg="add mod">
          <ac:chgData name="Neemias Informatica Lima" userId="b77af7bd85500281" providerId="LiveId" clId="{28D373D4-1081-4A64-A0C0-60AA6A4B8C18}" dt="2023-05-14T23:32:55.653" v="70"/>
          <ac:spMkLst>
            <pc:docMk/>
            <pc:sldMk cId="3902406419" sldId="283"/>
            <ac:spMk id="7" creationId="{C7C18E8E-207B-1AA9-04A9-0D10560B924F}"/>
          </ac:spMkLst>
        </pc:spChg>
        <pc:spChg chg="mod">
          <ac:chgData name="Neemias Informatica Lima" userId="b77af7bd85500281" providerId="LiveId" clId="{28D373D4-1081-4A64-A0C0-60AA6A4B8C18}" dt="2023-05-14T23:41:06.786" v="173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8D373D4-1081-4A64-A0C0-60AA6A4B8C18}" dt="2023-05-14T23:41:41.955" v="182" actId="6549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28D373D4-1081-4A64-A0C0-60AA6A4B8C18}" dt="2023-05-14T23:32:55.192" v="69" actId="478"/>
          <ac:picMkLst>
            <pc:docMk/>
            <pc:sldMk cId="3902406419" sldId="283"/>
            <ac:picMk id="5" creationId="{93B951DB-B334-215E-C38E-C1A1B53E1D04}"/>
          </ac:picMkLst>
        </pc:picChg>
        <pc:picChg chg="add mod">
          <ac:chgData name="Neemias Informatica Lima" userId="b77af7bd85500281" providerId="LiveId" clId="{28D373D4-1081-4A64-A0C0-60AA6A4B8C18}" dt="2023-05-14T23:32:55.653" v="70"/>
          <ac:picMkLst>
            <pc:docMk/>
            <pc:sldMk cId="3902406419" sldId="283"/>
            <ac:picMk id="8" creationId="{309FD025-E7D9-A194-7ACD-3B7DABEA398D}"/>
          </ac:picMkLst>
        </pc:picChg>
      </pc:sldChg>
      <pc:sldChg chg="addSp delSp modSp mod">
        <pc:chgData name="Neemias Informatica Lima" userId="b77af7bd85500281" providerId="LiveId" clId="{28D373D4-1081-4A64-A0C0-60AA6A4B8C18}" dt="2023-05-14T23:45:21.211" v="240" actId="20577"/>
        <pc:sldMkLst>
          <pc:docMk/>
          <pc:sldMk cId="2424059023" sldId="284"/>
        </pc:sldMkLst>
        <pc:spChg chg="del">
          <ac:chgData name="Neemias Informatica Lima" userId="b77af7bd85500281" providerId="LiveId" clId="{28D373D4-1081-4A64-A0C0-60AA6A4B8C18}" dt="2023-05-14T23:33:08.908" v="73" actId="478"/>
          <ac:spMkLst>
            <pc:docMk/>
            <pc:sldMk cId="2424059023" sldId="284"/>
            <ac:spMk id="2" creationId="{D4C233C5-384F-0823-74D0-FA44C614DD5B}"/>
          </ac:spMkLst>
        </pc:spChg>
        <pc:spChg chg="del">
          <ac:chgData name="Neemias Informatica Lima" userId="b77af7bd85500281" providerId="LiveId" clId="{28D373D4-1081-4A64-A0C0-60AA6A4B8C18}" dt="2023-05-14T23:33:08.908" v="73" actId="478"/>
          <ac:spMkLst>
            <pc:docMk/>
            <pc:sldMk cId="2424059023" sldId="284"/>
            <ac:spMk id="3" creationId="{FA82339C-7F7D-36B6-1770-0C0D21919982}"/>
          </ac:spMkLst>
        </pc:spChg>
        <pc:spChg chg="add mod">
          <ac:chgData name="Neemias Informatica Lima" userId="b77af7bd85500281" providerId="LiveId" clId="{28D373D4-1081-4A64-A0C0-60AA6A4B8C18}" dt="2023-05-14T23:33:09.265" v="74"/>
          <ac:spMkLst>
            <pc:docMk/>
            <pc:sldMk cId="2424059023" sldId="284"/>
            <ac:spMk id="6" creationId="{13329FB0-0875-5532-08A5-DE3711C77854}"/>
          </ac:spMkLst>
        </pc:spChg>
        <pc:spChg chg="add mod">
          <ac:chgData name="Neemias Informatica Lima" userId="b77af7bd85500281" providerId="LiveId" clId="{28D373D4-1081-4A64-A0C0-60AA6A4B8C18}" dt="2023-05-14T23:33:09.265" v="74"/>
          <ac:spMkLst>
            <pc:docMk/>
            <pc:sldMk cId="2424059023" sldId="284"/>
            <ac:spMk id="7" creationId="{427961ED-74F5-3212-200B-A65FEBF8583A}"/>
          </ac:spMkLst>
        </pc:spChg>
        <pc:spChg chg="mod">
          <ac:chgData name="Neemias Informatica Lima" userId="b77af7bd85500281" providerId="LiveId" clId="{28D373D4-1081-4A64-A0C0-60AA6A4B8C18}" dt="2023-05-14T23:44:16.877" v="22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8D373D4-1081-4A64-A0C0-60AA6A4B8C18}" dt="2023-05-14T23:45:21.211" v="240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28D373D4-1081-4A64-A0C0-60AA6A4B8C18}" dt="2023-05-14T23:33:08.908" v="73" actId="478"/>
          <ac:picMkLst>
            <pc:docMk/>
            <pc:sldMk cId="2424059023" sldId="284"/>
            <ac:picMk id="5" creationId="{4C848E5B-9CB2-1BA9-A6E5-2E046D536D73}"/>
          </ac:picMkLst>
        </pc:picChg>
        <pc:picChg chg="add mod">
          <ac:chgData name="Neemias Informatica Lima" userId="b77af7bd85500281" providerId="LiveId" clId="{28D373D4-1081-4A64-A0C0-60AA6A4B8C18}" dt="2023-05-14T23:33:09.265" v="74"/>
          <ac:picMkLst>
            <pc:docMk/>
            <pc:sldMk cId="2424059023" sldId="284"/>
            <ac:picMk id="8" creationId="{99BDF8B3-D1E2-BF21-0F51-6CDA46E4CB14}"/>
          </ac:picMkLst>
        </pc:picChg>
      </pc:sldChg>
      <pc:sldChg chg="addSp delSp modSp mod">
        <pc:chgData name="Neemias Informatica Lima" userId="b77af7bd85500281" providerId="LiveId" clId="{28D373D4-1081-4A64-A0C0-60AA6A4B8C18}" dt="2023-05-14T23:48:11.426" v="289" actId="207"/>
        <pc:sldMkLst>
          <pc:docMk/>
          <pc:sldMk cId="2241968852" sldId="285"/>
        </pc:sldMkLst>
        <pc:spChg chg="del">
          <ac:chgData name="Neemias Informatica Lima" userId="b77af7bd85500281" providerId="LiveId" clId="{28D373D4-1081-4A64-A0C0-60AA6A4B8C18}" dt="2023-05-14T23:33:19.595" v="77" actId="478"/>
          <ac:spMkLst>
            <pc:docMk/>
            <pc:sldMk cId="2241968852" sldId="285"/>
            <ac:spMk id="2" creationId="{E1ACB368-C802-A5D7-603C-3F35BDA641B6}"/>
          </ac:spMkLst>
        </pc:spChg>
        <pc:spChg chg="del">
          <ac:chgData name="Neemias Informatica Lima" userId="b77af7bd85500281" providerId="LiveId" clId="{28D373D4-1081-4A64-A0C0-60AA6A4B8C18}" dt="2023-05-14T23:33:19.595" v="77" actId="478"/>
          <ac:spMkLst>
            <pc:docMk/>
            <pc:sldMk cId="2241968852" sldId="285"/>
            <ac:spMk id="3" creationId="{70CD8127-ACE0-2228-C594-A23554C9E158}"/>
          </ac:spMkLst>
        </pc:spChg>
        <pc:spChg chg="add mod">
          <ac:chgData name="Neemias Informatica Lima" userId="b77af7bd85500281" providerId="LiveId" clId="{28D373D4-1081-4A64-A0C0-60AA6A4B8C18}" dt="2023-05-14T23:33:19.922" v="78"/>
          <ac:spMkLst>
            <pc:docMk/>
            <pc:sldMk cId="2241968852" sldId="285"/>
            <ac:spMk id="6" creationId="{3B733B0C-C382-4447-852C-BCB48E7E7DA6}"/>
          </ac:spMkLst>
        </pc:spChg>
        <pc:spChg chg="add mod">
          <ac:chgData name="Neemias Informatica Lima" userId="b77af7bd85500281" providerId="LiveId" clId="{28D373D4-1081-4A64-A0C0-60AA6A4B8C18}" dt="2023-05-14T23:33:19.922" v="78"/>
          <ac:spMkLst>
            <pc:docMk/>
            <pc:sldMk cId="2241968852" sldId="285"/>
            <ac:spMk id="7" creationId="{D664C369-8B90-ECD7-9BEF-7D4176994323}"/>
          </ac:spMkLst>
        </pc:spChg>
        <pc:spChg chg="mod">
          <ac:chgData name="Neemias Informatica Lima" userId="b77af7bd85500281" providerId="LiveId" clId="{28D373D4-1081-4A64-A0C0-60AA6A4B8C18}" dt="2023-05-14T23:47:20.188" v="272"/>
          <ac:spMkLst>
            <pc:docMk/>
            <pc:sldMk cId="2241968852" sldId="285"/>
            <ac:spMk id="9" creationId="{0D0465AB-40B5-28D0-51CA-E01CD32EBC0D}"/>
          </ac:spMkLst>
        </pc:spChg>
        <pc:spChg chg="mod">
          <ac:chgData name="Neemias Informatica Lima" userId="b77af7bd85500281" providerId="LiveId" clId="{28D373D4-1081-4A64-A0C0-60AA6A4B8C18}" dt="2023-05-14T23:48:11.426" v="289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28D373D4-1081-4A64-A0C0-60AA6A4B8C18}" dt="2023-05-14T23:33:19.595" v="77" actId="478"/>
          <ac:picMkLst>
            <pc:docMk/>
            <pc:sldMk cId="2241968852" sldId="285"/>
            <ac:picMk id="5" creationId="{77C8F007-2ADE-B13A-78E7-524D39732E49}"/>
          </ac:picMkLst>
        </pc:picChg>
        <pc:picChg chg="add mod">
          <ac:chgData name="Neemias Informatica Lima" userId="b77af7bd85500281" providerId="LiveId" clId="{28D373D4-1081-4A64-A0C0-60AA6A4B8C18}" dt="2023-05-14T23:33:19.922" v="78"/>
          <ac:picMkLst>
            <pc:docMk/>
            <pc:sldMk cId="2241968852" sldId="285"/>
            <ac:picMk id="8" creationId="{8B832CFD-E97A-CF22-6E67-E3232DA4FE0F}"/>
          </ac:picMkLst>
        </pc:picChg>
      </pc:sldChg>
      <pc:sldChg chg="addSp delSp modSp mod">
        <pc:chgData name="Neemias Informatica Lima" userId="b77af7bd85500281" providerId="LiveId" clId="{28D373D4-1081-4A64-A0C0-60AA6A4B8C18}" dt="2023-05-14T23:50:55.619" v="340" actId="207"/>
        <pc:sldMkLst>
          <pc:docMk/>
          <pc:sldMk cId="1959249856" sldId="286"/>
        </pc:sldMkLst>
        <pc:spChg chg="del">
          <ac:chgData name="Neemias Informatica Lima" userId="b77af7bd85500281" providerId="LiveId" clId="{28D373D4-1081-4A64-A0C0-60AA6A4B8C18}" dt="2023-05-14T23:33:42.624" v="81" actId="478"/>
          <ac:spMkLst>
            <pc:docMk/>
            <pc:sldMk cId="1959249856" sldId="286"/>
            <ac:spMk id="2" creationId="{BBC389B5-EDC1-6870-1869-7DB6800BD700}"/>
          </ac:spMkLst>
        </pc:spChg>
        <pc:spChg chg="del">
          <ac:chgData name="Neemias Informatica Lima" userId="b77af7bd85500281" providerId="LiveId" clId="{28D373D4-1081-4A64-A0C0-60AA6A4B8C18}" dt="2023-05-14T23:33:42.624" v="81" actId="478"/>
          <ac:spMkLst>
            <pc:docMk/>
            <pc:sldMk cId="1959249856" sldId="286"/>
            <ac:spMk id="3" creationId="{C5597772-0275-F69E-DFB0-5AA27E0EDB7E}"/>
          </ac:spMkLst>
        </pc:spChg>
        <pc:spChg chg="add mod">
          <ac:chgData name="Neemias Informatica Lima" userId="b77af7bd85500281" providerId="LiveId" clId="{28D373D4-1081-4A64-A0C0-60AA6A4B8C18}" dt="2023-05-14T23:33:42.949" v="82"/>
          <ac:spMkLst>
            <pc:docMk/>
            <pc:sldMk cId="1959249856" sldId="286"/>
            <ac:spMk id="6" creationId="{0C75D4DB-3725-A702-B56A-65A9045B824E}"/>
          </ac:spMkLst>
        </pc:spChg>
        <pc:spChg chg="add mod">
          <ac:chgData name="Neemias Informatica Lima" userId="b77af7bd85500281" providerId="LiveId" clId="{28D373D4-1081-4A64-A0C0-60AA6A4B8C18}" dt="2023-05-14T23:33:42.949" v="82"/>
          <ac:spMkLst>
            <pc:docMk/>
            <pc:sldMk cId="1959249856" sldId="286"/>
            <ac:spMk id="7" creationId="{1B15F5E8-03BA-1802-01EE-3A15D12621D1}"/>
          </ac:spMkLst>
        </pc:spChg>
        <pc:spChg chg="mod">
          <ac:chgData name="Neemias Informatica Lima" userId="b77af7bd85500281" providerId="LiveId" clId="{28D373D4-1081-4A64-A0C0-60AA6A4B8C18}" dt="2023-05-14T23:50:06.971" v="32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8D373D4-1081-4A64-A0C0-60AA6A4B8C18}" dt="2023-05-14T23:50:55.619" v="340" actId="20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28D373D4-1081-4A64-A0C0-60AA6A4B8C18}" dt="2023-05-14T23:33:42.624" v="81" actId="478"/>
          <ac:picMkLst>
            <pc:docMk/>
            <pc:sldMk cId="1959249856" sldId="286"/>
            <ac:picMk id="5" creationId="{68F7928A-D78D-7877-7FAD-635204F0E1FD}"/>
          </ac:picMkLst>
        </pc:picChg>
        <pc:picChg chg="add mod">
          <ac:chgData name="Neemias Informatica Lima" userId="b77af7bd85500281" providerId="LiveId" clId="{28D373D4-1081-4A64-A0C0-60AA6A4B8C18}" dt="2023-05-14T23:33:42.949" v="82"/>
          <ac:picMkLst>
            <pc:docMk/>
            <pc:sldMk cId="1959249856" sldId="286"/>
            <ac:picMk id="8" creationId="{797276BC-3A88-7EA0-AFD0-1478FA570A27}"/>
          </ac:picMkLst>
        </pc:picChg>
      </pc:sldChg>
      <pc:sldChg chg="addSp delSp modSp mod">
        <pc:chgData name="Neemias Informatica Lima" userId="b77af7bd85500281" providerId="LiveId" clId="{28D373D4-1081-4A64-A0C0-60AA6A4B8C18}" dt="2023-05-14T23:54:02.219" v="404" actId="20577"/>
        <pc:sldMkLst>
          <pc:docMk/>
          <pc:sldMk cId="2857006406" sldId="287"/>
        </pc:sldMkLst>
        <pc:spChg chg="del">
          <ac:chgData name="Neemias Informatica Lima" userId="b77af7bd85500281" providerId="LiveId" clId="{28D373D4-1081-4A64-A0C0-60AA6A4B8C18}" dt="2023-05-14T23:34:19.248" v="87" actId="478"/>
          <ac:spMkLst>
            <pc:docMk/>
            <pc:sldMk cId="2857006406" sldId="287"/>
            <ac:spMk id="2" creationId="{0B38DF51-212C-C999-FF7B-67E44EC30027}"/>
          </ac:spMkLst>
        </pc:spChg>
        <pc:spChg chg="del">
          <ac:chgData name="Neemias Informatica Lima" userId="b77af7bd85500281" providerId="LiveId" clId="{28D373D4-1081-4A64-A0C0-60AA6A4B8C18}" dt="2023-05-14T23:34:19.248" v="87" actId="478"/>
          <ac:spMkLst>
            <pc:docMk/>
            <pc:sldMk cId="2857006406" sldId="287"/>
            <ac:spMk id="3" creationId="{1173CA52-05A6-A3A0-A185-DA71E33C6C60}"/>
          </ac:spMkLst>
        </pc:spChg>
        <pc:spChg chg="add mod">
          <ac:chgData name="Neemias Informatica Lima" userId="b77af7bd85500281" providerId="LiveId" clId="{28D373D4-1081-4A64-A0C0-60AA6A4B8C18}" dt="2023-05-14T23:34:19.784" v="88"/>
          <ac:spMkLst>
            <pc:docMk/>
            <pc:sldMk cId="2857006406" sldId="287"/>
            <ac:spMk id="6" creationId="{9129293C-E0F8-0B1F-1157-DE3162DFCD71}"/>
          </ac:spMkLst>
        </pc:spChg>
        <pc:spChg chg="add mod">
          <ac:chgData name="Neemias Informatica Lima" userId="b77af7bd85500281" providerId="LiveId" clId="{28D373D4-1081-4A64-A0C0-60AA6A4B8C18}" dt="2023-05-14T23:34:19.784" v="88"/>
          <ac:spMkLst>
            <pc:docMk/>
            <pc:sldMk cId="2857006406" sldId="287"/>
            <ac:spMk id="7" creationId="{D6BBD9AB-3A5F-7208-6C8E-56DD17E0A855}"/>
          </ac:spMkLst>
        </pc:spChg>
        <pc:spChg chg="mod">
          <ac:chgData name="Neemias Informatica Lima" userId="b77af7bd85500281" providerId="LiveId" clId="{28D373D4-1081-4A64-A0C0-60AA6A4B8C18}" dt="2023-05-14T23:54:02.219" v="404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28D373D4-1081-4A64-A0C0-60AA6A4B8C18}" dt="2023-05-14T23:34:19.248" v="87" actId="478"/>
          <ac:picMkLst>
            <pc:docMk/>
            <pc:sldMk cId="2857006406" sldId="287"/>
            <ac:picMk id="5" creationId="{174A92C7-4F5A-E818-3587-19D72CBB1179}"/>
          </ac:picMkLst>
        </pc:picChg>
        <pc:picChg chg="add mod">
          <ac:chgData name="Neemias Informatica Lima" userId="b77af7bd85500281" providerId="LiveId" clId="{28D373D4-1081-4A64-A0C0-60AA6A4B8C18}" dt="2023-05-14T23:34:19.784" v="88"/>
          <ac:picMkLst>
            <pc:docMk/>
            <pc:sldMk cId="2857006406" sldId="287"/>
            <ac:picMk id="8" creationId="{335268B6-2130-BA80-DC7B-7383D266395B}"/>
          </ac:picMkLst>
        </pc:picChg>
      </pc:sldChg>
      <pc:sldChg chg="addSp delSp modSp mod">
        <pc:chgData name="Neemias Informatica Lima" userId="b77af7bd85500281" providerId="LiveId" clId="{28D373D4-1081-4A64-A0C0-60AA6A4B8C18}" dt="2023-05-14T23:39:29.269" v="139" actId="20577"/>
        <pc:sldMkLst>
          <pc:docMk/>
          <pc:sldMk cId="2630436816" sldId="288"/>
        </pc:sldMkLst>
        <pc:spChg chg="del">
          <ac:chgData name="Neemias Informatica Lima" userId="b77af7bd85500281" providerId="LiveId" clId="{28D373D4-1081-4A64-A0C0-60AA6A4B8C18}" dt="2023-05-14T23:32:30.516" v="65" actId="478"/>
          <ac:spMkLst>
            <pc:docMk/>
            <pc:sldMk cId="2630436816" sldId="288"/>
            <ac:spMk id="2" creationId="{22B27CA2-74E9-C9BB-BDB6-85CE278AD63F}"/>
          </ac:spMkLst>
        </pc:spChg>
        <pc:spChg chg="del">
          <ac:chgData name="Neemias Informatica Lima" userId="b77af7bd85500281" providerId="LiveId" clId="{28D373D4-1081-4A64-A0C0-60AA6A4B8C18}" dt="2023-05-14T23:32:30.516" v="65" actId="478"/>
          <ac:spMkLst>
            <pc:docMk/>
            <pc:sldMk cId="2630436816" sldId="288"/>
            <ac:spMk id="3" creationId="{F7C98BF8-983E-601E-32A3-28377C53A9C4}"/>
          </ac:spMkLst>
        </pc:spChg>
        <pc:spChg chg="add mod">
          <ac:chgData name="Neemias Informatica Lima" userId="b77af7bd85500281" providerId="LiveId" clId="{28D373D4-1081-4A64-A0C0-60AA6A4B8C18}" dt="2023-05-14T23:32:31.058" v="66"/>
          <ac:spMkLst>
            <pc:docMk/>
            <pc:sldMk cId="2630436816" sldId="288"/>
            <ac:spMk id="6" creationId="{90CFFC7D-3FD3-21A9-B530-D61303EA49A4}"/>
          </ac:spMkLst>
        </pc:spChg>
        <pc:spChg chg="add mod">
          <ac:chgData name="Neemias Informatica Lima" userId="b77af7bd85500281" providerId="LiveId" clId="{28D373D4-1081-4A64-A0C0-60AA6A4B8C18}" dt="2023-05-14T23:32:31.058" v="66"/>
          <ac:spMkLst>
            <pc:docMk/>
            <pc:sldMk cId="2630436816" sldId="288"/>
            <ac:spMk id="7" creationId="{11F6AB0D-2526-2C17-A412-228FD87B911D}"/>
          </ac:spMkLst>
        </pc:spChg>
        <pc:spChg chg="mod">
          <ac:chgData name="Neemias Informatica Lima" userId="b77af7bd85500281" providerId="LiveId" clId="{28D373D4-1081-4A64-A0C0-60AA6A4B8C18}" dt="2023-05-14T23:39:29.269" v="13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8D373D4-1081-4A64-A0C0-60AA6A4B8C18}" dt="2023-05-14T23:37:14.362" v="12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28D373D4-1081-4A64-A0C0-60AA6A4B8C18}" dt="2023-05-14T23:32:30.516" v="65" actId="478"/>
          <ac:picMkLst>
            <pc:docMk/>
            <pc:sldMk cId="2630436816" sldId="288"/>
            <ac:picMk id="5" creationId="{6FF8DED8-8C1B-8B74-BEDD-9BEFC5C6A54B}"/>
          </ac:picMkLst>
        </pc:picChg>
        <pc:picChg chg="add mod">
          <ac:chgData name="Neemias Informatica Lima" userId="b77af7bd85500281" providerId="LiveId" clId="{28D373D4-1081-4A64-A0C0-60AA6A4B8C18}" dt="2023-05-14T23:32:31.058" v="66"/>
          <ac:picMkLst>
            <pc:docMk/>
            <pc:sldMk cId="2630436816" sldId="288"/>
            <ac:picMk id="8" creationId="{A51BF3B4-0F88-D362-3BF7-B9645C470519}"/>
          </ac:picMkLst>
        </pc:picChg>
      </pc:sldChg>
      <pc:sldChg chg="addSp delSp modSp mod">
        <pc:chgData name="Neemias Informatica Lima" userId="b77af7bd85500281" providerId="LiveId" clId="{28D373D4-1081-4A64-A0C0-60AA6A4B8C18}" dt="2023-05-14T23:43:27.833" v="217" actId="20577"/>
        <pc:sldMkLst>
          <pc:docMk/>
          <pc:sldMk cId="3032827026" sldId="289"/>
        </pc:sldMkLst>
        <pc:spChg chg="del">
          <ac:chgData name="Neemias Informatica Lima" userId="b77af7bd85500281" providerId="LiveId" clId="{28D373D4-1081-4A64-A0C0-60AA6A4B8C18}" dt="2023-05-14T23:33:03.732" v="71" actId="478"/>
          <ac:spMkLst>
            <pc:docMk/>
            <pc:sldMk cId="3032827026" sldId="289"/>
            <ac:spMk id="2" creationId="{87E3E1FE-878D-B021-C53F-F819E7BFBE00}"/>
          </ac:spMkLst>
        </pc:spChg>
        <pc:spChg chg="del">
          <ac:chgData name="Neemias Informatica Lima" userId="b77af7bd85500281" providerId="LiveId" clId="{28D373D4-1081-4A64-A0C0-60AA6A4B8C18}" dt="2023-05-14T23:33:03.732" v="71" actId="478"/>
          <ac:spMkLst>
            <pc:docMk/>
            <pc:sldMk cId="3032827026" sldId="289"/>
            <ac:spMk id="3" creationId="{DA970CC8-F20B-A79F-B6CE-D4C824995C9E}"/>
          </ac:spMkLst>
        </pc:spChg>
        <pc:spChg chg="add mod">
          <ac:chgData name="Neemias Informatica Lima" userId="b77af7bd85500281" providerId="LiveId" clId="{28D373D4-1081-4A64-A0C0-60AA6A4B8C18}" dt="2023-05-14T23:33:04.129" v="72"/>
          <ac:spMkLst>
            <pc:docMk/>
            <pc:sldMk cId="3032827026" sldId="289"/>
            <ac:spMk id="6" creationId="{5C48A10E-6861-3916-7C80-73F8E091782D}"/>
          </ac:spMkLst>
        </pc:spChg>
        <pc:spChg chg="add mod">
          <ac:chgData name="Neemias Informatica Lima" userId="b77af7bd85500281" providerId="LiveId" clId="{28D373D4-1081-4A64-A0C0-60AA6A4B8C18}" dt="2023-05-14T23:33:04.129" v="72"/>
          <ac:spMkLst>
            <pc:docMk/>
            <pc:sldMk cId="3032827026" sldId="289"/>
            <ac:spMk id="7" creationId="{3EE4F20B-00EC-1D2F-B89E-6E12C16F1DB2}"/>
          </ac:spMkLst>
        </pc:spChg>
        <pc:spChg chg="mod">
          <ac:chgData name="Neemias Informatica Lima" userId="b77af7bd85500281" providerId="LiveId" clId="{28D373D4-1081-4A64-A0C0-60AA6A4B8C18}" dt="2023-05-14T23:43:27.833" v="217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8D373D4-1081-4A64-A0C0-60AA6A4B8C18}" dt="2023-05-14T23:41:11.782" v="17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28D373D4-1081-4A64-A0C0-60AA6A4B8C18}" dt="2023-05-14T23:33:03.732" v="71" actId="478"/>
          <ac:picMkLst>
            <pc:docMk/>
            <pc:sldMk cId="3032827026" sldId="289"/>
            <ac:picMk id="5" creationId="{B4A24F8B-D644-DBED-5A04-8B15CF0A9E7C}"/>
          </ac:picMkLst>
        </pc:picChg>
        <pc:picChg chg="add mod">
          <ac:chgData name="Neemias Informatica Lima" userId="b77af7bd85500281" providerId="LiveId" clId="{28D373D4-1081-4A64-A0C0-60AA6A4B8C18}" dt="2023-05-14T23:33:04.129" v="72"/>
          <ac:picMkLst>
            <pc:docMk/>
            <pc:sldMk cId="3032827026" sldId="289"/>
            <ac:picMk id="8" creationId="{B3AE2E61-8617-1576-D4FF-0E5D7A635E4C}"/>
          </ac:picMkLst>
        </pc:picChg>
      </pc:sldChg>
      <pc:sldChg chg="addSp delSp modSp mod">
        <pc:chgData name="Neemias Informatica Lima" userId="b77af7bd85500281" providerId="LiveId" clId="{28D373D4-1081-4A64-A0C0-60AA6A4B8C18}" dt="2023-05-14T23:47:01.417" v="269" actId="20577"/>
        <pc:sldMkLst>
          <pc:docMk/>
          <pc:sldMk cId="3772032319" sldId="290"/>
        </pc:sldMkLst>
        <pc:spChg chg="del">
          <ac:chgData name="Neemias Informatica Lima" userId="b77af7bd85500281" providerId="LiveId" clId="{28D373D4-1081-4A64-A0C0-60AA6A4B8C18}" dt="2023-05-14T23:33:14.080" v="75" actId="478"/>
          <ac:spMkLst>
            <pc:docMk/>
            <pc:sldMk cId="3772032319" sldId="290"/>
            <ac:spMk id="2" creationId="{2FB4DCC7-8AF3-FBAC-DA34-FC728359218D}"/>
          </ac:spMkLst>
        </pc:spChg>
        <pc:spChg chg="del">
          <ac:chgData name="Neemias Informatica Lima" userId="b77af7bd85500281" providerId="LiveId" clId="{28D373D4-1081-4A64-A0C0-60AA6A4B8C18}" dt="2023-05-14T23:33:14.080" v="75" actId="478"/>
          <ac:spMkLst>
            <pc:docMk/>
            <pc:sldMk cId="3772032319" sldId="290"/>
            <ac:spMk id="3" creationId="{AEA251A9-99B2-F16E-A5D3-5CA13213D64C}"/>
          </ac:spMkLst>
        </pc:spChg>
        <pc:spChg chg="add mod">
          <ac:chgData name="Neemias Informatica Lima" userId="b77af7bd85500281" providerId="LiveId" clId="{28D373D4-1081-4A64-A0C0-60AA6A4B8C18}" dt="2023-05-14T23:33:14.365" v="76"/>
          <ac:spMkLst>
            <pc:docMk/>
            <pc:sldMk cId="3772032319" sldId="290"/>
            <ac:spMk id="6" creationId="{6E617D62-585C-9C6F-4D5A-6D11A46A87E4}"/>
          </ac:spMkLst>
        </pc:spChg>
        <pc:spChg chg="add mod">
          <ac:chgData name="Neemias Informatica Lima" userId="b77af7bd85500281" providerId="LiveId" clId="{28D373D4-1081-4A64-A0C0-60AA6A4B8C18}" dt="2023-05-14T23:33:14.365" v="76"/>
          <ac:spMkLst>
            <pc:docMk/>
            <pc:sldMk cId="3772032319" sldId="290"/>
            <ac:spMk id="7" creationId="{EF5C2808-FF2C-716C-4566-10ECB6EC5737}"/>
          </ac:spMkLst>
        </pc:spChg>
        <pc:spChg chg="mod">
          <ac:chgData name="Neemias Informatica Lima" userId="b77af7bd85500281" providerId="LiveId" clId="{28D373D4-1081-4A64-A0C0-60AA6A4B8C18}" dt="2023-05-14T23:47:01.417" v="269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8D373D4-1081-4A64-A0C0-60AA6A4B8C18}" dt="2023-05-14T23:44:33.596" v="22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28D373D4-1081-4A64-A0C0-60AA6A4B8C18}" dt="2023-05-14T23:33:14.080" v="75" actId="478"/>
          <ac:picMkLst>
            <pc:docMk/>
            <pc:sldMk cId="3772032319" sldId="290"/>
            <ac:picMk id="5" creationId="{ACE15EC7-E7A3-4FAE-E104-E920C119323D}"/>
          </ac:picMkLst>
        </pc:picChg>
        <pc:picChg chg="add mod">
          <ac:chgData name="Neemias Informatica Lima" userId="b77af7bd85500281" providerId="LiveId" clId="{28D373D4-1081-4A64-A0C0-60AA6A4B8C18}" dt="2023-05-14T23:33:14.365" v="76"/>
          <ac:picMkLst>
            <pc:docMk/>
            <pc:sldMk cId="3772032319" sldId="290"/>
            <ac:picMk id="8" creationId="{F4CF4CEB-9089-6E8D-D577-47771967B1CA}"/>
          </ac:picMkLst>
        </pc:picChg>
      </pc:sldChg>
      <pc:sldChg chg="addSp delSp modSp mod">
        <pc:chgData name="Neemias Informatica Lima" userId="b77af7bd85500281" providerId="LiveId" clId="{28D373D4-1081-4A64-A0C0-60AA6A4B8C18}" dt="2023-05-14T23:49:40.076" v="320" actId="20577"/>
        <pc:sldMkLst>
          <pc:docMk/>
          <pc:sldMk cId="1768216317" sldId="291"/>
        </pc:sldMkLst>
        <pc:spChg chg="del">
          <ac:chgData name="Neemias Informatica Lima" userId="b77af7bd85500281" providerId="LiveId" clId="{28D373D4-1081-4A64-A0C0-60AA6A4B8C18}" dt="2023-05-14T23:33:33.900" v="79" actId="478"/>
          <ac:spMkLst>
            <pc:docMk/>
            <pc:sldMk cId="1768216317" sldId="291"/>
            <ac:spMk id="2" creationId="{303EB9E8-32FF-73B5-74C3-7A141E43E40C}"/>
          </ac:spMkLst>
        </pc:spChg>
        <pc:spChg chg="del">
          <ac:chgData name="Neemias Informatica Lima" userId="b77af7bd85500281" providerId="LiveId" clId="{28D373D4-1081-4A64-A0C0-60AA6A4B8C18}" dt="2023-05-14T23:33:33.900" v="79" actId="478"/>
          <ac:spMkLst>
            <pc:docMk/>
            <pc:sldMk cId="1768216317" sldId="291"/>
            <ac:spMk id="3" creationId="{1CC8945C-BC48-133F-6C47-71EE99B197DE}"/>
          </ac:spMkLst>
        </pc:spChg>
        <pc:spChg chg="add mod">
          <ac:chgData name="Neemias Informatica Lima" userId="b77af7bd85500281" providerId="LiveId" clId="{28D373D4-1081-4A64-A0C0-60AA6A4B8C18}" dt="2023-05-14T23:33:34.326" v="80"/>
          <ac:spMkLst>
            <pc:docMk/>
            <pc:sldMk cId="1768216317" sldId="291"/>
            <ac:spMk id="6" creationId="{73262B94-157C-1359-442B-FDDDB9F1A2F2}"/>
          </ac:spMkLst>
        </pc:spChg>
        <pc:spChg chg="add mod">
          <ac:chgData name="Neemias Informatica Lima" userId="b77af7bd85500281" providerId="LiveId" clId="{28D373D4-1081-4A64-A0C0-60AA6A4B8C18}" dt="2023-05-14T23:33:34.326" v="80"/>
          <ac:spMkLst>
            <pc:docMk/>
            <pc:sldMk cId="1768216317" sldId="291"/>
            <ac:spMk id="7" creationId="{9B6DCE79-8497-4A32-384C-FE77BBC04869}"/>
          </ac:spMkLst>
        </pc:spChg>
        <pc:spChg chg="mod">
          <ac:chgData name="Neemias Informatica Lima" userId="b77af7bd85500281" providerId="LiveId" clId="{28D373D4-1081-4A64-A0C0-60AA6A4B8C18}" dt="2023-05-14T23:49:40.076" v="320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8D373D4-1081-4A64-A0C0-60AA6A4B8C18}" dt="2023-05-14T23:47:27.448" v="277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28D373D4-1081-4A64-A0C0-60AA6A4B8C18}" dt="2023-05-14T23:33:33.900" v="79" actId="478"/>
          <ac:picMkLst>
            <pc:docMk/>
            <pc:sldMk cId="1768216317" sldId="291"/>
            <ac:picMk id="5" creationId="{D18FAA55-1474-DD5B-72BD-5DA19EE9391A}"/>
          </ac:picMkLst>
        </pc:picChg>
        <pc:picChg chg="add mod">
          <ac:chgData name="Neemias Informatica Lima" userId="b77af7bd85500281" providerId="LiveId" clId="{28D373D4-1081-4A64-A0C0-60AA6A4B8C18}" dt="2023-05-14T23:33:34.326" v="80"/>
          <ac:picMkLst>
            <pc:docMk/>
            <pc:sldMk cId="1768216317" sldId="291"/>
            <ac:picMk id="8" creationId="{A96616A1-2C8B-031F-D541-CA75FA030EED}"/>
          </ac:picMkLst>
        </pc:picChg>
      </pc:sldChg>
      <pc:sldChg chg="addSp delSp modSp mod">
        <pc:chgData name="Neemias Informatica Lima" userId="b77af7bd85500281" providerId="LiveId" clId="{28D373D4-1081-4A64-A0C0-60AA6A4B8C18}" dt="2023-05-14T23:52:26.627" v="367" actId="6549"/>
        <pc:sldMkLst>
          <pc:docMk/>
          <pc:sldMk cId="3757265641" sldId="292"/>
        </pc:sldMkLst>
        <pc:spChg chg="del">
          <ac:chgData name="Neemias Informatica Lima" userId="b77af7bd85500281" providerId="LiveId" clId="{28D373D4-1081-4A64-A0C0-60AA6A4B8C18}" dt="2023-05-14T23:33:49.724" v="83" actId="478"/>
          <ac:spMkLst>
            <pc:docMk/>
            <pc:sldMk cId="3757265641" sldId="292"/>
            <ac:spMk id="2" creationId="{CAF15B0F-BB62-3AAF-1F2D-B516A28423B4}"/>
          </ac:spMkLst>
        </pc:spChg>
        <pc:spChg chg="del">
          <ac:chgData name="Neemias Informatica Lima" userId="b77af7bd85500281" providerId="LiveId" clId="{28D373D4-1081-4A64-A0C0-60AA6A4B8C18}" dt="2023-05-14T23:33:49.724" v="83" actId="478"/>
          <ac:spMkLst>
            <pc:docMk/>
            <pc:sldMk cId="3757265641" sldId="292"/>
            <ac:spMk id="3" creationId="{F0329164-ACF6-FDD2-C4AE-2700D020EC17}"/>
          </ac:spMkLst>
        </pc:spChg>
        <pc:spChg chg="add mod">
          <ac:chgData name="Neemias Informatica Lima" userId="b77af7bd85500281" providerId="LiveId" clId="{28D373D4-1081-4A64-A0C0-60AA6A4B8C18}" dt="2023-05-14T23:33:50.057" v="84"/>
          <ac:spMkLst>
            <pc:docMk/>
            <pc:sldMk cId="3757265641" sldId="292"/>
            <ac:spMk id="6" creationId="{01874E0F-95D6-9485-00DA-33FC5813B7D4}"/>
          </ac:spMkLst>
        </pc:spChg>
        <pc:spChg chg="add mod">
          <ac:chgData name="Neemias Informatica Lima" userId="b77af7bd85500281" providerId="LiveId" clId="{28D373D4-1081-4A64-A0C0-60AA6A4B8C18}" dt="2023-05-14T23:33:50.057" v="84"/>
          <ac:spMkLst>
            <pc:docMk/>
            <pc:sldMk cId="3757265641" sldId="292"/>
            <ac:spMk id="7" creationId="{4104F2BF-8BAB-F351-D154-A5B7E8B6B69B}"/>
          </ac:spMkLst>
        </pc:spChg>
        <pc:spChg chg="mod">
          <ac:chgData name="Neemias Informatica Lima" userId="b77af7bd85500281" providerId="LiveId" clId="{28D373D4-1081-4A64-A0C0-60AA6A4B8C18}" dt="2023-05-14T23:52:26.627" v="367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8D373D4-1081-4A64-A0C0-60AA6A4B8C18}" dt="2023-05-14T23:50:12.487" v="32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28D373D4-1081-4A64-A0C0-60AA6A4B8C18}" dt="2023-05-14T23:33:49.724" v="83" actId="478"/>
          <ac:picMkLst>
            <pc:docMk/>
            <pc:sldMk cId="3757265641" sldId="292"/>
            <ac:picMk id="5" creationId="{E7AAB352-705A-F1BD-1A9A-DAC3AFB9174E}"/>
          </ac:picMkLst>
        </pc:picChg>
        <pc:picChg chg="add mod">
          <ac:chgData name="Neemias Informatica Lima" userId="b77af7bd85500281" providerId="LiveId" clId="{28D373D4-1081-4A64-A0C0-60AA6A4B8C18}" dt="2023-05-14T23:33:50.057" v="84"/>
          <ac:picMkLst>
            <pc:docMk/>
            <pc:sldMk cId="3757265641" sldId="292"/>
            <ac:picMk id="8" creationId="{AE0F4AC6-4DDD-491A-D231-FD741407E1D9}"/>
          </ac:picMkLst>
        </pc:picChg>
      </pc:sldChg>
      <pc:sldChg chg="addSp delSp modSp mod">
        <pc:chgData name="Neemias Informatica Lima" userId="b77af7bd85500281" providerId="LiveId" clId="{28D373D4-1081-4A64-A0C0-60AA6A4B8C18}" dt="2023-05-14T23:53:41.584" v="399" actId="20577"/>
        <pc:sldMkLst>
          <pc:docMk/>
          <pc:sldMk cId="3114938747" sldId="293"/>
        </pc:sldMkLst>
        <pc:spChg chg="del">
          <ac:chgData name="Neemias Informatica Lima" userId="b77af7bd85500281" providerId="LiveId" clId="{28D373D4-1081-4A64-A0C0-60AA6A4B8C18}" dt="2023-05-14T23:34:10.388" v="85" actId="478"/>
          <ac:spMkLst>
            <pc:docMk/>
            <pc:sldMk cId="3114938747" sldId="293"/>
            <ac:spMk id="2" creationId="{6497FB4D-1202-2A07-703F-A2CA311772D7}"/>
          </ac:spMkLst>
        </pc:spChg>
        <pc:spChg chg="del">
          <ac:chgData name="Neemias Informatica Lima" userId="b77af7bd85500281" providerId="LiveId" clId="{28D373D4-1081-4A64-A0C0-60AA6A4B8C18}" dt="2023-05-14T23:34:10.388" v="85" actId="478"/>
          <ac:spMkLst>
            <pc:docMk/>
            <pc:sldMk cId="3114938747" sldId="293"/>
            <ac:spMk id="3" creationId="{3FC1E0D7-6113-6CDE-4B56-CCAD732D3245}"/>
          </ac:spMkLst>
        </pc:spChg>
        <pc:spChg chg="add mod">
          <ac:chgData name="Neemias Informatica Lima" userId="b77af7bd85500281" providerId="LiveId" clId="{28D373D4-1081-4A64-A0C0-60AA6A4B8C18}" dt="2023-05-14T23:34:10.829" v="86"/>
          <ac:spMkLst>
            <pc:docMk/>
            <pc:sldMk cId="3114938747" sldId="293"/>
            <ac:spMk id="6" creationId="{7E2B0F98-078D-51D6-56D1-1CBD0E7265B9}"/>
          </ac:spMkLst>
        </pc:spChg>
        <pc:spChg chg="add mod">
          <ac:chgData name="Neemias Informatica Lima" userId="b77af7bd85500281" providerId="LiveId" clId="{28D373D4-1081-4A64-A0C0-60AA6A4B8C18}" dt="2023-05-14T23:34:10.829" v="86"/>
          <ac:spMkLst>
            <pc:docMk/>
            <pc:sldMk cId="3114938747" sldId="293"/>
            <ac:spMk id="7" creationId="{5DC5F091-5EA7-4F60-4C6A-65C7A68611F8}"/>
          </ac:spMkLst>
        </pc:spChg>
        <pc:spChg chg="mod">
          <ac:chgData name="Neemias Informatica Lima" userId="b77af7bd85500281" providerId="LiveId" clId="{28D373D4-1081-4A64-A0C0-60AA6A4B8C18}" dt="2023-05-14T23:53:41.584" v="399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28D373D4-1081-4A64-A0C0-60AA6A4B8C18}" dt="2023-05-14T23:34:10.388" v="85" actId="478"/>
          <ac:picMkLst>
            <pc:docMk/>
            <pc:sldMk cId="3114938747" sldId="293"/>
            <ac:picMk id="5" creationId="{78833FDB-640A-249E-7564-0B8BEF274C56}"/>
          </ac:picMkLst>
        </pc:picChg>
        <pc:picChg chg="add mod">
          <ac:chgData name="Neemias Informatica Lima" userId="b77af7bd85500281" providerId="LiveId" clId="{28D373D4-1081-4A64-A0C0-60AA6A4B8C18}" dt="2023-05-14T23:34:10.829" v="86"/>
          <ac:picMkLst>
            <pc:docMk/>
            <pc:sldMk cId="3114938747" sldId="293"/>
            <ac:picMk id="8" creationId="{360B1F7C-B52F-02B4-F53A-18AFAAE3E710}"/>
          </ac:picMkLst>
        </pc:picChg>
      </pc:sldChg>
    </pc:docChg>
  </pc:docChgLst>
  <pc:docChgLst>
    <pc:chgData name="Neemias Informatica Lima" userId="b77af7bd85500281" providerId="LiveId" clId="{0018D2EF-D8D3-45F9-9859-6C52169E0EFC}"/>
    <pc:docChg chg="undo redo custSel modSld">
      <pc:chgData name="Neemias Informatica Lima" userId="b77af7bd85500281" providerId="LiveId" clId="{0018D2EF-D8D3-45F9-9859-6C52169E0EFC}" dt="2023-05-12T00:41:40.057" v="245" actId="313"/>
      <pc:docMkLst>
        <pc:docMk/>
      </pc:docMkLst>
      <pc:sldChg chg="addSp delSp modSp mod">
        <pc:chgData name="Neemias Informatica Lima" userId="b77af7bd85500281" providerId="LiveId" clId="{0018D2EF-D8D3-45F9-9859-6C52169E0EFC}" dt="2023-05-12T00:28:34.227" v="29" actId="20577"/>
        <pc:sldMkLst>
          <pc:docMk/>
          <pc:sldMk cId="2232331225" sldId="280"/>
        </pc:sldMkLst>
        <pc:spChg chg="mod">
          <ac:chgData name="Neemias Informatica Lima" userId="b77af7bd85500281" providerId="LiveId" clId="{0018D2EF-D8D3-45F9-9859-6C52169E0EFC}" dt="2023-05-12T00:26:18.925" v="5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8:34.227" v="2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6:41.064" v="1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8:31.419" v="2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6:56.500" v="1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0018D2EF-D8D3-45F9-9859-6C52169E0EFC}" dt="2023-05-12T00:26:14.225" v="0" actId="478"/>
          <ac:picMkLst>
            <pc:docMk/>
            <pc:sldMk cId="2232331225" sldId="280"/>
            <ac:picMk id="4" creationId="{69BAB493-6771-8990-004B-6F987D01C16F}"/>
          </ac:picMkLst>
        </pc:picChg>
        <pc:picChg chg="add mod">
          <ac:chgData name="Neemias Informatica Lima" userId="b77af7bd85500281" providerId="LiveId" clId="{0018D2EF-D8D3-45F9-9859-6C52169E0EFC}" dt="2023-05-12T00:27:48.089" v="25"/>
          <ac:picMkLst>
            <pc:docMk/>
            <pc:sldMk cId="2232331225" sldId="280"/>
            <ac:picMk id="8" creationId="{2AE14DB0-FAE7-F29D-682D-4C8EF037ECFD}"/>
          </ac:picMkLst>
        </pc:picChg>
      </pc:sldChg>
      <pc:sldChg chg="addSp delSp modSp mod">
        <pc:chgData name="Neemias Informatica Lima" userId="b77af7bd85500281" providerId="LiveId" clId="{0018D2EF-D8D3-45F9-9859-6C52169E0EFC}" dt="2023-05-12T00:31:47.179" v="73"/>
        <pc:sldMkLst>
          <pc:docMk/>
          <pc:sldMk cId="2103443556" sldId="281"/>
        </pc:sldMkLst>
        <pc:spChg chg="mod">
          <ac:chgData name="Neemias Informatica Lima" userId="b77af7bd85500281" providerId="LiveId" clId="{0018D2EF-D8D3-45F9-9859-6C52169E0EFC}" dt="2023-05-12T00:31:47.179" v="7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8:53.043" v="3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9:34.912" v="4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29:07.182" v="37" actId="1076"/>
          <ac:picMkLst>
            <pc:docMk/>
            <pc:sldMk cId="2103443556" sldId="281"/>
            <ac:picMk id="3" creationId="{2C5513F3-3092-EC0F-E43B-A3361F3A54BB}"/>
          </ac:picMkLst>
        </pc:picChg>
        <pc:picChg chg="del">
          <ac:chgData name="Neemias Informatica Lima" userId="b77af7bd85500281" providerId="LiveId" clId="{0018D2EF-D8D3-45F9-9859-6C52169E0EFC}" dt="2023-05-12T00:28:54.395" v="32" actId="478"/>
          <ac:picMkLst>
            <pc:docMk/>
            <pc:sldMk cId="2103443556" sldId="281"/>
            <ac:picMk id="4" creationId="{B323F9ED-7D75-FA5B-1430-0AF857F0081A}"/>
          </ac:picMkLst>
        </pc:picChg>
        <pc:picChg chg="add del">
          <ac:chgData name="Neemias Informatica Lima" userId="b77af7bd85500281" providerId="LiveId" clId="{0018D2EF-D8D3-45F9-9859-6C52169E0EFC}" dt="2023-05-12T00:29:29.620" v="43" actId="478"/>
          <ac:picMkLst>
            <pc:docMk/>
            <pc:sldMk cId="2103443556" sldId="281"/>
            <ac:picMk id="6" creationId="{62FBDAD8-D4A5-F9AB-1816-F2B4F065FEA8}"/>
          </ac:picMkLst>
        </pc:picChg>
      </pc:sldChg>
      <pc:sldChg chg="addSp delSp modSp mod">
        <pc:chgData name="Neemias Informatica Lima" userId="b77af7bd85500281" providerId="LiveId" clId="{0018D2EF-D8D3-45F9-9859-6C52169E0EFC}" dt="2023-05-12T00:33:00.977" v="96"/>
        <pc:sldMkLst>
          <pc:docMk/>
          <pc:sldMk cId="3683219421" sldId="282"/>
        </pc:sldMkLst>
        <pc:spChg chg="add mod">
          <ac:chgData name="Neemias Informatica Lima" userId="b77af7bd85500281" providerId="LiveId" clId="{0018D2EF-D8D3-45F9-9859-6C52169E0EFC}" dt="2023-05-12T00:30:01.309" v="50"/>
          <ac:spMkLst>
            <pc:docMk/>
            <pc:sldMk cId="3683219421" sldId="282"/>
            <ac:spMk id="2" creationId="{4AE0FEAB-9C92-0B42-499A-E21F2A88E8BC}"/>
          </ac:spMkLst>
        </pc:spChg>
        <pc:spChg chg="add mod">
          <ac:chgData name="Neemias Informatica Lima" userId="b77af7bd85500281" providerId="LiveId" clId="{0018D2EF-D8D3-45F9-9859-6C52169E0EFC}" dt="2023-05-12T00:30:01.309" v="50"/>
          <ac:spMkLst>
            <pc:docMk/>
            <pc:sldMk cId="3683219421" sldId="282"/>
            <ac:spMk id="4" creationId="{ED4B0435-32E5-0638-3D79-DDD96C9B4DD7}"/>
          </ac:spMkLst>
        </pc:spChg>
        <pc:spChg chg="del">
          <ac:chgData name="Neemias Informatica Lima" userId="b77af7bd85500281" providerId="LiveId" clId="{0018D2EF-D8D3-45F9-9859-6C52169E0EFC}" dt="2023-05-12T00:30:00.883" v="49" actId="478"/>
          <ac:spMkLst>
            <pc:docMk/>
            <pc:sldMk cId="3683219421" sldId="282"/>
            <ac:spMk id="7" creationId="{3DEE5C0E-13C3-E9DA-7401-F94A4BC4542D}"/>
          </ac:spMkLst>
        </pc:spChg>
        <pc:spChg chg="del">
          <ac:chgData name="Neemias Informatica Lima" userId="b77af7bd85500281" providerId="LiveId" clId="{0018D2EF-D8D3-45F9-9859-6C52169E0EFC}" dt="2023-05-12T00:30:00.883" v="49" actId="478"/>
          <ac:spMkLst>
            <pc:docMk/>
            <pc:sldMk cId="3683219421" sldId="282"/>
            <ac:spMk id="8" creationId="{31174203-CC3F-BA79-8A58-537E53257602}"/>
          </ac:spMkLst>
        </pc:spChg>
        <pc:spChg chg="mod">
          <ac:chgData name="Neemias Informatica Lima" userId="b77af7bd85500281" providerId="LiveId" clId="{0018D2EF-D8D3-45F9-9859-6C52169E0EFC}" dt="2023-05-12T00:33:00.977" v="9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2:06.541" v="8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01.309" v="50"/>
          <ac:picMkLst>
            <pc:docMk/>
            <pc:sldMk cId="3683219421" sldId="282"/>
            <ac:picMk id="6" creationId="{00C5A352-1E71-30F6-A9F3-DA5C2E3E203C}"/>
          </ac:picMkLst>
        </pc:picChg>
        <pc:picChg chg="del">
          <ac:chgData name="Neemias Informatica Lima" userId="b77af7bd85500281" providerId="LiveId" clId="{0018D2EF-D8D3-45F9-9859-6C52169E0EFC}" dt="2023-05-12T00:30:00.883" v="49" actId="478"/>
          <ac:picMkLst>
            <pc:docMk/>
            <pc:sldMk cId="3683219421" sldId="282"/>
            <ac:picMk id="9" creationId="{ABD94658-3EA8-898F-6F58-2576F2F81D39}"/>
          </ac:picMkLst>
        </pc:picChg>
      </pc:sldChg>
      <pc:sldChg chg="addSp delSp modSp mod">
        <pc:chgData name="Neemias Informatica Lima" userId="b77af7bd85500281" providerId="LiveId" clId="{0018D2EF-D8D3-45F9-9859-6C52169E0EFC}" dt="2023-05-12T00:33:51.441" v="114"/>
        <pc:sldMkLst>
          <pc:docMk/>
          <pc:sldMk cId="3902406419" sldId="283"/>
        </pc:sldMkLst>
        <pc:spChg chg="add mod">
          <ac:chgData name="Neemias Informatica Lima" userId="b77af7bd85500281" providerId="LiveId" clId="{0018D2EF-D8D3-45F9-9859-6C52169E0EFC}" dt="2023-05-12T00:30:07.904" v="52"/>
          <ac:spMkLst>
            <pc:docMk/>
            <pc:sldMk cId="3902406419" sldId="283"/>
            <ac:spMk id="2" creationId="{54F8C062-1F28-60BC-FE8E-9ADB4EAC18A4}"/>
          </ac:spMkLst>
        </pc:spChg>
        <pc:spChg chg="add mod">
          <ac:chgData name="Neemias Informatica Lima" userId="b77af7bd85500281" providerId="LiveId" clId="{0018D2EF-D8D3-45F9-9859-6C52169E0EFC}" dt="2023-05-12T00:30:07.904" v="52"/>
          <ac:spMkLst>
            <pc:docMk/>
            <pc:sldMk cId="3902406419" sldId="283"/>
            <ac:spMk id="3" creationId="{EA72EA01-C133-61A4-9F7F-CF1AB5566A8F}"/>
          </ac:spMkLst>
        </pc:spChg>
        <pc:spChg chg="del">
          <ac:chgData name="Neemias Informatica Lima" userId="b77af7bd85500281" providerId="LiveId" clId="{0018D2EF-D8D3-45F9-9859-6C52169E0EFC}" dt="2023-05-12T00:30:07.504" v="51" actId="478"/>
          <ac:spMkLst>
            <pc:docMk/>
            <pc:sldMk cId="3902406419" sldId="283"/>
            <ac:spMk id="6" creationId="{C4435512-F43C-5873-98AC-BF0324130C49}"/>
          </ac:spMkLst>
        </pc:spChg>
        <pc:spChg chg="del">
          <ac:chgData name="Neemias Informatica Lima" userId="b77af7bd85500281" providerId="LiveId" clId="{0018D2EF-D8D3-45F9-9859-6C52169E0EFC}" dt="2023-05-12T00:30:07.504" v="51" actId="478"/>
          <ac:spMkLst>
            <pc:docMk/>
            <pc:sldMk cId="3902406419" sldId="283"/>
            <ac:spMk id="7" creationId="{0BFFBE91-2BE2-7DD2-1957-A72F9B25E2F7}"/>
          </ac:spMkLst>
        </pc:spChg>
        <pc:spChg chg="mod">
          <ac:chgData name="Neemias Informatica Lima" userId="b77af7bd85500281" providerId="LiveId" clId="{0018D2EF-D8D3-45F9-9859-6C52169E0EFC}" dt="2023-05-12T00:33:15.427" v="10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3:51.441" v="114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0018D2EF-D8D3-45F9-9859-6C52169E0EFC}" dt="2023-05-12T00:30:07.904" v="52"/>
          <ac:picMkLst>
            <pc:docMk/>
            <pc:sldMk cId="3902406419" sldId="283"/>
            <ac:picMk id="5" creationId="{D9506B86-D4D0-F7FC-E9C5-4E321E503D08}"/>
          </ac:picMkLst>
        </pc:picChg>
        <pc:picChg chg="del">
          <ac:chgData name="Neemias Informatica Lima" userId="b77af7bd85500281" providerId="LiveId" clId="{0018D2EF-D8D3-45F9-9859-6C52169E0EFC}" dt="2023-05-12T00:30:07.504" v="51" actId="478"/>
          <ac:picMkLst>
            <pc:docMk/>
            <pc:sldMk cId="3902406419" sldId="283"/>
            <ac:picMk id="8" creationId="{6D6A9517-81BB-BA1E-DB85-1F2242F9AF26}"/>
          </ac:picMkLst>
        </pc:picChg>
      </pc:sldChg>
      <pc:sldChg chg="addSp delSp modSp mod">
        <pc:chgData name="Neemias Informatica Lima" userId="b77af7bd85500281" providerId="LiveId" clId="{0018D2EF-D8D3-45F9-9859-6C52169E0EFC}" dt="2023-05-12T00:35:38.216" v="141" actId="20577"/>
        <pc:sldMkLst>
          <pc:docMk/>
          <pc:sldMk cId="2424059023" sldId="284"/>
        </pc:sldMkLst>
        <pc:spChg chg="add mod">
          <ac:chgData name="Neemias Informatica Lima" userId="b77af7bd85500281" providerId="LiveId" clId="{0018D2EF-D8D3-45F9-9859-6C52169E0EFC}" dt="2023-05-12T00:30:24.348" v="56"/>
          <ac:spMkLst>
            <pc:docMk/>
            <pc:sldMk cId="2424059023" sldId="284"/>
            <ac:spMk id="2" creationId="{8C6BF9A0-01AE-E855-B00F-929F3A138D5A}"/>
          </ac:spMkLst>
        </pc:spChg>
        <pc:spChg chg="add mod">
          <ac:chgData name="Neemias Informatica Lima" userId="b77af7bd85500281" providerId="LiveId" clId="{0018D2EF-D8D3-45F9-9859-6C52169E0EFC}" dt="2023-05-12T00:30:24.348" v="56"/>
          <ac:spMkLst>
            <pc:docMk/>
            <pc:sldMk cId="2424059023" sldId="284"/>
            <ac:spMk id="3" creationId="{D459B96F-6F73-1996-E860-BC7D8263D7C9}"/>
          </ac:spMkLst>
        </pc:spChg>
        <pc:spChg chg="del">
          <ac:chgData name="Neemias Informatica Lima" userId="b77af7bd85500281" providerId="LiveId" clId="{0018D2EF-D8D3-45F9-9859-6C52169E0EFC}" dt="2023-05-12T00:30:23.968" v="55" actId="478"/>
          <ac:spMkLst>
            <pc:docMk/>
            <pc:sldMk cId="2424059023" sldId="284"/>
            <ac:spMk id="6" creationId="{D9FCACE0-2CA2-6F5A-84B4-F8C76B131676}"/>
          </ac:spMkLst>
        </pc:spChg>
        <pc:spChg chg="del">
          <ac:chgData name="Neemias Informatica Lima" userId="b77af7bd85500281" providerId="LiveId" clId="{0018D2EF-D8D3-45F9-9859-6C52169E0EFC}" dt="2023-05-12T00:30:23.968" v="55" actId="478"/>
          <ac:spMkLst>
            <pc:docMk/>
            <pc:sldMk cId="2424059023" sldId="284"/>
            <ac:spMk id="7" creationId="{80EC6658-6F14-09C7-29C2-5D6B691F2192}"/>
          </ac:spMkLst>
        </pc:spChg>
        <pc:spChg chg="mod">
          <ac:chgData name="Neemias Informatica Lima" userId="b77af7bd85500281" providerId="LiveId" clId="{0018D2EF-D8D3-45F9-9859-6C52169E0EFC}" dt="2023-05-12T00:34:41.666" v="12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5:38.216" v="141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0018D2EF-D8D3-45F9-9859-6C52169E0EFC}" dt="2023-05-12T00:30:24.348" v="56"/>
          <ac:picMkLst>
            <pc:docMk/>
            <pc:sldMk cId="2424059023" sldId="284"/>
            <ac:picMk id="5" creationId="{3687246C-AD5C-2A3C-335C-C7F59E3D91D1}"/>
          </ac:picMkLst>
        </pc:picChg>
        <pc:picChg chg="del">
          <ac:chgData name="Neemias Informatica Lima" userId="b77af7bd85500281" providerId="LiveId" clId="{0018D2EF-D8D3-45F9-9859-6C52169E0EFC}" dt="2023-05-12T00:30:23.968" v="55" actId="478"/>
          <ac:picMkLst>
            <pc:docMk/>
            <pc:sldMk cId="2424059023" sldId="284"/>
            <ac:picMk id="8" creationId="{65D3BA26-6062-E6E0-32BA-BE58D8358C9C}"/>
          </ac:picMkLst>
        </pc:picChg>
      </pc:sldChg>
      <pc:sldChg chg="addSp delSp modSp mod">
        <pc:chgData name="Neemias Informatica Lima" userId="b77af7bd85500281" providerId="LiveId" clId="{0018D2EF-D8D3-45F9-9859-6C52169E0EFC}" dt="2023-05-12T00:37:19.718" v="170" actId="207"/>
        <pc:sldMkLst>
          <pc:docMk/>
          <pc:sldMk cId="2241968852" sldId="285"/>
        </pc:sldMkLst>
        <pc:spChg chg="add mod">
          <ac:chgData name="Neemias Informatica Lima" userId="b77af7bd85500281" providerId="LiveId" clId="{0018D2EF-D8D3-45F9-9859-6C52169E0EFC}" dt="2023-05-12T00:30:39.088" v="60"/>
          <ac:spMkLst>
            <pc:docMk/>
            <pc:sldMk cId="2241968852" sldId="285"/>
            <ac:spMk id="2" creationId="{5979A514-E939-0760-697E-AB02FB9B4913}"/>
          </ac:spMkLst>
        </pc:spChg>
        <pc:spChg chg="add mod">
          <ac:chgData name="Neemias Informatica Lima" userId="b77af7bd85500281" providerId="LiveId" clId="{0018D2EF-D8D3-45F9-9859-6C52169E0EFC}" dt="2023-05-12T00:30:39.088" v="60"/>
          <ac:spMkLst>
            <pc:docMk/>
            <pc:sldMk cId="2241968852" sldId="285"/>
            <ac:spMk id="3" creationId="{D79619EA-B006-19C0-6521-99A971959056}"/>
          </ac:spMkLst>
        </pc:spChg>
        <pc:spChg chg="del">
          <ac:chgData name="Neemias Informatica Lima" userId="b77af7bd85500281" providerId="LiveId" clId="{0018D2EF-D8D3-45F9-9859-6C52169E0EFC}" dt="2023-05-12T00:30:38.613" v="59" actId="478"/>
          <ac:spMkLst>
            <pc:docMk/>
            <pc:sldMk cId="2241968852" sldId="285"/>
            <ac:spMk id="6" creationId="{10CBD2F4-5372-A63D-55EA-628E155FBC0D}"/>
          </ac:spMkLst>
        </pc:spChg>
        <pc:spChg chg="del">
          <ac:chgData name="Neemias Informatica Lima" userId="b77af7bd85500281" providerId="LiveId" clId="{0018D2EF-D8D3-45F9-9859-6C52169E0EFC}" dt="2023-05-12T00:30:38.613" v="59" actId="478"/>
          <ac:spMkLst>
            <pc:docMk/>
            <pc:sldMk cId="2241968852" sldId="285"/>
            <ac:spMk id="7" creationId="{9C8D1417-B774-2510-8904-C7DE56A6DB28}"/>
          </ac:spMkLst>
        </pc:spChg>
        <pc:spChg chg="mod">
          <ac:chgData name="Neemias Informatica Lima" userId="b77af7bd85500281" providerId="LiveId" clId="{0018D2EF-D8D3-45F9-9859-6C52169E0EFC}" dt="2023-05-12T00:36:22.802" v="14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7:19.718" v="170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0018D2EF-D8D3-45F9-9859-6C52169E0EFC}" dt="2023-05-12T00:30:39.088" v="60"/>
          <ac:picMkLst>
            <pc:docMk/>
            <pc:sldMk cId="2241968852" sldId="285"/>
            <ac:picMk id="5" creationId="{AFDD889E-72A4-14A8-20C1-A4CE292EADEB}"/>
          </ac:picMkLst>
        </pc:picChg>
        <pc:picChg chg="del">
          <ac:chgData name="Neemias Informatica Lima" userId="b77af7bd85500281" providerId="LiveId" clId="{0018D2EF-D8D3-45F9-9859-6C52169E0EFC}" dt="2023-05-12T00:30:38.613" v="59" actId="478"/>
          <ac:picMkLst>
            <pc:docMk/>
            <pc:sldMk cId="2241968852" sldId="285"/>
            <ac:picMk id="8" creationId="{E6217D9F-DD1C-192F-320E-59923B48D648}"/>
          </ac:picMkLst>
        </pc:picChg>
      </pc:sldChg>
      <pc:sldChg chg="addSp delSp modSp mod">
        <pc:chgData name="Neemias Informatica Lima" userId="b77af7bd85500281" providerId="LiveId" clId="{0018D2EF-D8D3-45F9-9859-6C52169E0EFC}" dt="2023-05-12T00:39:13.726" v="206"/>
        <pc:sldMkLst>
          <pc:docMk/>
          <pc:sldMk cId="1959249856" sldId="286"/>
        </pc:sldMkLst>
        <pc:spChg chg="add mod">
          <ac:chgData name="Neemias Informatica Lima" userId="b77af7bd85500281" providerId="LiveId" clId="{0018D2EF-D8D3-45F9-9859-6C52169E0EFC}" dt="2023-05-12T00:30:54.792" v="64"/>
          <ac:spMkLst>
            <pc:docMk/>
            <pc:sldMk cId="1959249856" sldId="286"/>
            <ac:spMk id="2" creationId="{7A6DF86C-6A92-B731-FFCA-B83C8FEAC8AD}"/>
          </ac:spMkLst>
        </pc:spChg>
        <pc:spChg chg="add mod">
          <ac:chgData name="Neemias Informatica Lima" userId="b77af7bd85500281" providerId="LiveId" clId="{0018D2EF-D8D3-45F9-9859-6C52169E0EFC}" dt="2023-05-12T00:30:54.792" v="64"/>
          <ac:spMkLst>
            <pc:docMk/>
            <pc:sldMk cId="1959249856" sldId="286"/>
            <ac:spMk id="3" creationId="{5093227B-FDF5-179E-CA8D-2241352D6A19}"/>
          </ac:spMkLst>
        </pc:spChg>
        <pc:spChg chg="del">
          <ac:chgData name="Neemias Informatica Lima" userId="b77af7bd85500281" providerId="LiveId" clId="{0018D2EF-D8D3-45F9-9859-6C52169E0EFC}" dt="2023-05-12T00:30:54.379" v="63" actId="478"/>
          <ac:spMkLst>
            <pc:docMk/>
            <pc:sldMk cId="1959249856" sldId="286"/>
            <ac:spMk id="6" creationId="{816C76E1-F74E-0BD0-2D5D-1F62604922C3}"/>
          </ac:spMkLst>
        </pc:spChg>
        <pc:spChg chg="del">
          <ac:chgData name="Neemias Informatica Lima" userId="b77af7bd85500281" providerId="LiveId" clId="{0018D2EF-D8D3-45F9-9859-6C52169E0EFC}" dt="2023-05-12T00:30:54.379" v="63" actId="478"/>
          <ac:spMkLst>
            <pc:docMk/>
            <pc:sldMk cId="1959249856" sldId="286"/>
            <ac:spMk id="7" creationId="{3A992911-C322-4C14-0CC0-BC2A60B43987}"/>
          </ac:spMkLst>
        </pc:spChg>
        <pc:spChg chg="mod">
          <ac:chgData name="Neemias Informatica Lima" userId="b77af7bd85500281" providerId="LiveId" clId="{0018D2EF-D8D3-45F9-9859-6C52169E0EFC}" dt="2023-05-12T00:38:41.389" v="1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9:13.726" v="206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0018D2EF-D8D3-45F9-9859-6C52169E0EFC}" dt="2023-05-12T00:30:54.792" v="64"/>
          <ac:picMkLst>
            <pc:docMk/>
            <pc:sldMk cId="1959249856" sldId="286"/>
            <ac:picMk id="5" creationId="{EC2F5C0E-D2EC-7AC4-A914-042CE4E3D83B}"/>
          </ac:picMkLst>
        </pc:picChg>
        <pc:picChg chg="del">
          <ac:chgData name="Neemias Informatica Lima" userId="b77af7bd85500281" providerId="LiveId" clId="{0018D2EF-D8D3-45F9-9859-6C52169E0EFC}" dt="2023-05-12T00:30:54.379" v="63" actId="478"/>
          <ac:picMkLst>
            <pc:docMk/>
            <pc:sldMk cId="1959249856" sldId="286"/>
            <ac:picMk id="8" creationId="{EEC8E300-EBF6-C6D0-AC99-2279DD36BE9D}"/>
          </ac:picMkLst>
        </pc:picChg>
      </pc:sldChg>
      <pc:sldChg chg="addSp delSp modSp mod">
        <pc:chgData name="Neemias Informatica Lima" userId="b77af7bd85500281" providerId="LiveId" clId="{0018D2EF-D8D3-45F9-9859-6C52169E0EFC}" dt="2023-05-12T00:41:21.459" v="244" actId="20577"/>
        <pc:sldMkLst>
          <pc:docMk/>
          <pc:sldMk cId="2857006406" sldId="287"/>
        </pc:sldMkLst>
        <pc:spChg chg="add mod">
          <ac:chgData name="Neemias Informatica Lima" userId="b77af7bd85500281" providerId="LiveId" clId="{0018D2EF-D8D3-45F9-9859-6C52169E0EFC}" dt="2023-05-12T00:31:22.259" v="70"/>
          <ac:spMkLst>
            <pc:docMk/>
            <pc:sldMk cId="2857006406" sldId="287"/>
            <ac:spMk id="2" creationId="{5FCC756C-87BF-23EE-B1F3-666146799DEF}"/>
          </ac:spMkLst>
        </pc:spChg>
        <pc:spChg chg="add mod">
          <ac:chgData name="Neemias Informatica Lima" userId="b77af7bd85500281" providerId="LiveId" clId="{0018D2EF-D8D3-45F9-9859-6C52169E0EFC}" dt="2023-05-12T00:31:22.259" v="70"/>
          <ac:spMkLst>
            <pc:docMk/>
            <pc:sldMk cId="2857006406" sldId="287"/>
            <ac:spMk id="3" creationId="{B07C90AA-4796-0A82-F275-32076F5F7AB7}"/>
          </ac:spMkLst>
        </pc:spChg>
        <pc:spChg chg="del">
          <ac:chgData name="Neemias Informatica Lima" userId="b77af7bd85500281" providerId="LiveId" clId="{0018D2EF-D8D3-45F9-9859-6C52169E0EFC}" dt="2023-05-12T00:31:21.888" v="69" actId="478"/>
          <ac:spMkLst>
            <pc:docMk/>
            <pc:sldMk cId="2857006406" sldId="287"/>
            <ac:spMk id="6" creationId="{8FA7036A-80CF-2A16-8499-2D3C175F8331}"/>
          </ac:spMkLst>
        </pc:spChg>
        <pc:spChg chg="del">
          <ac:chgData name="Neemias Informatica Lima" userId="b77af7bd85500281" providerId="LiveId" clId="{0018D2EF-D8D3-45F9-9859-6C52169E0EFC}" dt="2023-05-12T00:31:21.888" v="69" actId="478"/>
          <ac:spMkLst>
            <pc:docMk/>
            <pc:sldMk cId="2857006406" sldId="287"/>
            <ac:spMk id="7" creationId="{57019D89-4AFC-9D13-843B-B576819154C8}"/>
          </ac:spMkLst>
        </pc:spChg>
        <pc:spChg chg="mod">
          <ac:chgData name="Neemias Informatica Lima" userId="b77af7bd85500281" providerId="LiveId" clId="{0018D2EF-D8D3-45F9-9859-6C52169E0EFC}" dt="2023-05-12T00:41:21.459" v="24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0018D2EF-D8D3-45F9-9859-6C52169E0EFC}" dt="2023-05-12T00:31:22.259" v="70"/>
          <ac:picMkLst>
            <pc:docMk/>
            <pc:sldMk cId="2857006406" sldId="287"/>
            <ac:picMk id="5" creationId="{9633E1F5-373E-624F-A5A4-7D85D08E2DD6}"/>
          </ac:picMkLst>
        </pc:picChg>
        <pc:picChg chg="del">
          <ac:chgData name="Neemias Informatica Lima" userId="b77af7bd85500281" providerId="LiveId" clId="{0018D2EF-D8D3-45F9-9859-6C52169E0EFC}" dt="2023-05-12T00:31:21.888" v="69" actId="478"/>
          <ac:picMkLst>
            <pc:docMk/>
            <pc:sldMk cId="2857006406" sldId="287"/>
            <ac:picMk id="8" creationId="{AFF155BB-7B9B-E278-BFBD-83CE11FA3F84}"/>
          </ac:picMkLst>
        </pc:picChg>
      </pc:sldChg>
      <pc:sldChg chg="addSp delSp modSp mod">
        <pc:chgData name="Neemias Informatica Lima" userId="b77af7bd85500281" providerId="LiveId" clId="{0018D2EF-D8D3-45F9-9859-6C52169E0EFC}" dt="2023-05-12T00:32:33.348" v="91" actId="20577"/>
        <pc:sldMkLst>
          <pc:docMk/>
          <pc:sldMk cId="2630436816" sldId="288"/>
        </pc:sldMkLst>
        <pc:spChg chg="add mod">
          <ac:chgData name="Neemias Informatica Lima" userId="b77af7bd85500281" providerId="LiveId" clId="{0018D2EF-D8D3-45F9-9859-6C52169E0EFC}" dt="2023-05-12T00:29:49.844" v="48"/>
          <ac:spMkLst>
            <pc:docMk/>
            <pc:sldMk cId="2630436816" sldId="288"/>
            <ac:spMk id="2" creationId="{06DF6EA9-C223-1FD8-EA56-AFA035188004}"/>
          </ac:spMkLst>
        </pc:spChg>
        <pc:spChg chg="add mod">
          <ac:chgData name="Neemias Informatica Lima" userId="b77af7bd85500281" providerId="LiveId" clId="{0018D2EF-D8D3-45F9-9859-6C52169E0EFC}" dt="2023-05-12T00:29:49.844" v="48"/>
          <ac:spMkLst>
            <pc:docMk/>
            <pc:sldMk cId="2630436816" sldId="288"/>
            <ac:spMk id="3" creationId="{D520ACAD-3E18-FC4E-DD58-DC8EED06B93B}"/>
          </ac:spMkLst>
        </pc:spChg>
        <pc:spChg chg="del">
          <ac:chgData name="Neemias Informatica Lima" userId="b77af7bd85500281" providerId="LiveId" clId="{0018D2EF-D8D3-45F9-9859-6C52169E0EFC}" dt="2023-05-12T00:29:48.839" v="47" actId="478"/>
          <ac:spMkLst>
            <pc:docMk/>
            <pc:sldMk cId="2630436816" sldId="288"/>
            <ac:spMk id="6" creationId="{354151CD-D357-1FDD-D9E0-D60211F25A51}"/>
          </ac:spMkLst>
        </pc:spChg>
        <pc:spChg chg="del">
          <ac:chgData name="Neemias Informatica Lima" userId="b77af7bd85500281" providerId="LiveId" clId="{0018D2EF-D8D3-45F9-9859-6C52169E0EFC}" dt="2023-05-12T00:29:48.839" v="47" actId="478"/>
          <ac:spMkLst>
            <pc:docMk/>
            <pc:sldMk cId="2630436816" sldId="288"/>
            <ac:spMk id="7" creationId="{B415B1DE-0909-8AD7-CE9B-A52011D0BA46}"/>
          </ac:spMkLst>
        </pc:spChg>
        <pc:spChg chg="mod">
          <ac:chgData name="Neemias Informatica Lima" userId="b77af7bd85500281" providerId="LiveId" clId="{0018D2EF-D8D3-45F9-9859-6C52169E0EFC}" dt="2023-05-12T00:32:33.348" v="9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2:02.427" v="7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29:49.844" v="48"/>
          <ac:picMkLst>
            <pc:docMk/>
            <pc:sldMk cId="2630436816" sldId="288"/>
            <ac:picMk id="5" creationId="{A53228B3-A6BE-644C-7EC7-769FD9CB5EE2}"/>
          </ac:picMkLst>
        </pc:picChg>
        <pc:picChg chg="del">
          <ac:chgData name="Neemias Informatica Lima" userId="b77af7bd85500281" providerId="LiveId" clId="{0018D2EF-D8D3-45F9-9859-6C52169E0EFC}" dt="2023-05-12T00:29:48.839" v="47" actId="478"/>
          <ac:picMkLst>
            <pc:docMk/>
            <pc:sldMk cId="2630436816" sldId="288"/>
            <ac:picMk id="8" creationId="{BF8A021A-BE17-E342-7FB7-8F24FC98D7C0}"/>
          </ac:picMkLst>
        </pc:picChg>
      </pc:sldChg>
      <pc:sldChg chg="addSp delSp modSp mod">
        <pc:chgData name="Neemias Informatica Lima" userId="b77af7bd85500281" providerId="LiveId" clId="{0018D2EF-D8D3-45F9-9859-6C52169E0EFC}" dt="2023-05-12T00:41:40.057" v="245" actId="313"/>
        <pc:sldMkLst>
          <pc:docMk/>
          <pc:sldMk cId="3032827026" sldId="289"/>
        </pc:sldMkLst>
        <pc:spChg chg="add mod">
          <ac:chgData name="Neemias Informatica Lima" userId="b77af7bd85500281" providerId="LiveId" clId="{0018D2EF-D8D3-45F9-9859-6C52169E0EFC}" dt="2023-05-12T00:30:15.808" v="54"/>
          <ac:spMkLst>
            <pc:docMk/>
            <pc:sldMk cId="3032827026" sldId="289"/>
            <ac:spMk id="2" creationId="{27EA4D2E-6868-1EED-AE9F-7AA4CDAC664A}"/>
          </ac:spMkLst>
        </pc:spChg>
        <pc:spChg chg="add mod">
          <ac:chgData name="Neemias Informatica Lima" userId="b77af7bd85500281" providerId="LiveId" clId="{0018D2EF-D8D3-45F9-9859-6C52169E0EFC}" dt="2023-05-12T00:30:15.808" v="54"/>
          <ac:spMkLst>
            <pc:docMk/>
            <pc:sldMk cId="3032827026" sldId="289"/>
            <ac:spMk id="3" creationId="{BD093D4C-3D9C-6CE2-688F-443100285DF3}"/>
          </ac:spMkLst>
        </pc:spChg>
        <pc:spChg chg="del">
          <ac:chgData name="Neemias Informatica Lima" userId="b77af7bd85500281" providerId="LiveId" clId="{0018D2EF-D8D3-45F9-9859-6C52169E0EFC}" dt="2023-05-12T00:30:15.376" v="53" actId="478"/>
          <ac:spMkLst>
            <pc:docMk/>
            <pc:sldMk cId="3032827026" sldId="289"/>
            <ac:spMk id="6" creationId="{B9281EB4-ADF5-4F70-9FC4-FBA2EC50E0E3}"/>
          </ac:spMkLst>
        </pc:spChg>
        <pc:spChg chg="del">
          <ac:chgData name="Neemias Informatica Lima" userId="b77af7bd85500281" providerId="LiveId" clId="{0018D2EF-D8D3-45F9-9859-6C52169E0EFC}" dt="2023-05-12T00:30:15.376" v="53" actId="478"/>
          <ac:spMkLst>
            <pc:docMk/>
            <pc:sldMk cId="3032827026" sldId="289"/>
            <ac:spMk id="7" creationId="{5369D5EC-D391-6187-E32C-BCCC68397FC2}"/>
          </ac:spMkLst>
        </pc:spChg>
        <pc:spChg chg="mod">
          <ac:chgData name="Neemias Informatica Lima" userId="b77af7bd85500281" providerId="LiveId" clId="{0018D2EF-D8D3-45F9-9859-6C52169E0EFC}" dt="2023-05-12T00:41:40.057" v="245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018D2EF-D8D3-45F9-9859-6C52169E0EFC}" dt="2023-05-12T00:33:22.969" v="10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15.808" v="54"/>
          <ac:picMkLst>
            <pc:docMk/>
            <pc:sldMk cId="3032827026" sldId="289"/>
            <ac:picMk id="5" creationId="{524B1C0C-C062-8334-FD61-F8917F3F6EA7}"/>
          </ac:picMkLst>
        </pc:picChg>
        <pc:picChg chg="del">
          <ac:chgData name="Neemias Informatica Lima" userId="b77af7bd85500281" providerId="LiveId" clId="{0018D2EF-D8D3-45F9-9859-6C52169E0EFC}" dt="2023-05-12T00:30:15.376" v="53" actId="478"/>
          <ac:picMkLst>
            <pc:docMk/>
            <pc:sldMk cId="3032827026" sldId="289"/>
            <ac:picMk id="8" creationId="{F0437DFD-46E9-EA55-4A08-2B93FCC406A8}"/>
          </ac:picMkLst>
        </pc:picChg>
      </pc:sldChg>
      <pc:sldChg chg="addSp delSp modSp mod">
        <pc:chgData name="Neemias Informatica Lima" userId="b77af7bd85500281" providerId="LiveId" clId="{0018D2EF-D8D3-45F9-9859-6C52169E0EFC}" dt="2023-05-12T00:36:04.244" v="146"/>
        <pc:sldMkLst>
          <pc:docMk/>
          <pc:sldMk cId="3772032319" sldId="290"/>
        </pc:sldMkLst>
        <pc:spChg chg="add mod">
          <ac:chgData name="Neemias Informatica Lima" userId="b77af7bd85500281" providerId="LiveId" clId="{0018D2EF-D8D3-45F9-9859-6C52169E0EFC}" dt="2023-05-12T00:30:31.400" v="58"/>
          <ac:spMkLst>
            <pc:docMk/>
            <pc:sldMk cId="3772032319" sldId="290"/>
            <ac:spMk id="2" creationId="{F4D2DF48-0F9F-D7E5-40C1-6D3089FDCC0F}"/>
          </ac:spMkLst>
        </pc:spChg>
        <pc:spChg chg="add mod">
          <ac:chgData name="Neemias Informatica Lima" userId="b77af7bd85500281" providerId="LiveId" clId="{0018D2EF-D8D3-45F9-9859-6C52169E0EFC}" dt="2023-05-12T00:30:31.400" v="58"/>
          <ac:spMkLst>
            <pc:docMk/>
            <pc:sldMk cId="3772032319" sldId="290"/>
            <ac:spMk id="3" creationId="{3A24DF40-BAD2-F218-77F8-5F238C5E0B5D}"/>
          </ac:spMkLst>
        </pc:spChg>
        <pc:spChg chg="del">
          <ac:chgData name="Neemias Informatica Lima" userId="b77af7bd85500281" providerId="LiveId" clId="{0018D2EF-D8D3-45F9-9859-6C52169E0EFC}" dt="2023-05-12T00:30:30.819" v="57" actId="478"/>
          <ac:spMkLst>
            <pc:docMk/>
            <pc:sldMk cId="3772032319" sldId="290"/>
            <ac:spMk id="6" creationId="{AE1124D5-5B1F-0E19-9B29-2CBE5DEFEB9B}"/>
          </ac:spMkLst>
        </pc:spChg>
        <pc:spChg chg="del">
          <ac:chgData name="Neemias Informatica Lima" userId="b77af7bd85500281" providerId="LiveId" clId="{0018D2EF-D8D3-45F9-9859-6C52169E0EFC}" dt="2023-05-12T00:30:30.819" v="57" actId="478"/>
          <ac:spMkLst>
            <pc:docMk/>
            <pc:sldMk cId="3772032319" sldId="290"/>
            <ac:spMk id="7" creationId="{C53C9013-1B4E-4F93-D712-51168359234E}"/>
          </ac:spMkLst>
        </pc:spChg>
        <pc:spChg chg="mod">
          <ac:chgData name="Neemias Informatica Lima" userId="b77af7bd85500281" providerId="LiveId" clId="{0018D2EF-D8D3-45F9-9859-6C52169E0EFC}" dt="2023-05-12T00:36:04.244" v="14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018D2EF-D8D3-45F9-9859-6C52169E0EFC}" dt="2023-05-12T00:34:47.555" v="126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31.400" v="58"/>
          <ac:picMkLst>
            <pc:docMk/>
            <pc:sldMk cId="3772032319" sldId="290"/>
            <ac:picMk id="5" creationId="{D01BDE58-28FF-148D-B97D-15BED564CD53}"/>
          </ac:picMkLst>
        </pc:picChg>
        <pc:picChg chg="del">
          <ac:chgData name="Neemias Informatica Lima" userId="b77af7bd85500281" providerId="LiveId" clId="{0018D2EF-D8D3-45F9-9859-6C52169E0EFC}" dt="2023-05-12T00:30:30.819" v="57" actId="478"/>
          <ac:picMkLst>
            <pc:docMk/>
            <pc:sldMk cId="3772032319" sldId="290"/>
            <ac:picMk id="8" creationId="{4CAD512C-C081-B6E6-752D-11140EBA68CF}"/>
          </ac:picMkLst>
        </pc:picChg>
      </pc:sldChg>
      <pc:sldChg chg="addSp delSp modSp mod">
        <pc:chgData name="Neemias Informatica Lima" userId="b77af7bd85500281" providerId="LiveId" clId="{0018D2EF-D8D3-45F9-9859-6C52169E0EFC}" dt="2023-05-12T00:38:05.758" v="179"/>
        <pc:sldMkLst>
          <pc:docMk/>
          <pc:sldMk cId="1768216317" sldId="291"/>
        </pc:sldMkLst>
        <pc:spChg chg="add mod">
          <ac:chgData name="Neemias Informatica Lima" userId="b77af7bd85500281" providerId="LiveId" clId="{0018D2EF-D8D3-45F9-9859-6C52169E0EFC}" dt="2023-05-12T00:30:46.252" v="62"/>
          <ac:spMkLst>
            <pc:docMk/>
            <pc:sldMk cId="1768216317" sldId="291"/>
            <ac:spMk id="2" creationId="{6C42440D-25D1-6E24-C375-C44D34358E3D}"/>
          </ac:spMkLst>
        </pc:spChg>
        <pc:spChg chg="add mod">
          <ac:chgData name="Neemias Informatica Lima" userId="b77af7bd85500281" providerId="LiveId" clId="{0018D2EF-D8D3-45F9-9859-6C52169E0EFC}" dt="2023-05-12T00:30:46.252" v="62"/>
          <ac:spMkLst>
            <pc:docMk/>
            <pc:sldMk cId="1768216317" sldId="291"/>
            <ac:spMk id="3" creationId="{0E0D11B8-F296-E7AD-645F-AE4FD2247A1A}"/>
          </ac:spMkLst>
        </pc:spChg>
        <pc:spChg chg="del">
          <ac:chgData name="Neemias Informatica Lima" userId="b77af7bd85500281" providerId="LiveId" clId="{0018D2EF-D8D3-45F9-9859-6C52169E0EFC}" dt="2023-05-12T00:30:45.752" v="61" actId="478"/>
          <ac:spMkLst>
            <pc:docMk/>
            <pc:sldMk cId="1768216317" sldId="291"/>
            <ac:spMk id="6" creationId="{A941FDC6-BA01-3A7B-711E-C66235B67691}"/>
          </ac:spMkLst>
        </pc:spChg>
        <pc:spChg chg="del">
          <ac:chgData name="Neemias Informatica Lima" userId="b77af7bd85500281" providerId="LiveId" clId="{0018D2EF-D8D3-45F9-9859-6C52169E0EFC}" dt="2023-05-12T00:30:45.752" v="61" actId="478"/>
          <ac:spMkLst>
            <pc:docMk/>
            <pc:sldMk cId="1768216317" sldId="291"/>
            <ac:spMk id="7" creationId="{0EE775E9-79A4-A80F-B729-39B18A0295BD}"/>
          </ac:spMkLst>
        </pc:spChg>
        <pc:spChg chg="mod">
          <ac:chgData name="Neemias Informatica Lima" userId="b77af7bd85500281" providerId="LiveId" clId="{0018D2EF-D8D3-45F9-9859-6C52169E0EFC}" dt="2023-05-12T00:38:05.758" v="17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018D2EF-D8D3-45F9-9859-6C52169E0EFC}" dt="2023-05-12T00:36:28.245" v="154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46.252" v="62"/>
          <ac:picMkLst>
            <pc:docMk/>
            <pc:sldMk cId="1768216317" sldId="291"/>
            <ac:picMk id="5" creationId="{75599236-01CA-56A0-5F96-185D4B41DC61}"/>
          </ac:picMkLst>
        </pc:picChg>
        <pc:picChg chg="del">
          <ac:chgData name="Neemias Informatica Lima" userId="b77af7bd85500281" providerId="LiveId" clId="{0018D2EF-D8D3-45F9-9859-6C52169E0EFC}" dt="2023-05-12T00:30:45.752" v="61" actId="478"/>
          <ac:picMkLst>
            <pc:docMk/>
            <pc:sldMk cId="1768216317" sldId="291"/>
            <ac:picMk id="8" creationId="{EEADC94E-B129-60CC-0E92-1B1186F47DC0}"/>
          </ac:picMkLst>
        </pc:picChg>
      </pc:sldChg>
      <pc:sldChg chg="addSp delSp modSp mod">
        <pc:chgData name="Neemias Informatica Lima" userId="b77af7bd85500281" providerId="LiveId" clId="{0018D2EF-D8D3-45F9-9859-6C52169E0EFC}" dt="2023-05-12T00:39:51.742" v="215" actId="313"/>
        <pc:sldMkLst>
          <pc:docMk/>
          <pc:sldMk cId="3757265641" sldId="292"/>
        </pc:sldMkLst>
        <pc:spChg chg="add mod">
          <ac:chgData name="Neemias Informatica Lima" userId="b77af7bd85500281" providerId="LiveId" clId="{0018D2EF-D8D3-45F9-9859-6C52169E0EFC}" dt="2023-05-12T00:31:08.228" v="66"/>
          <ac:spMkLst>
            <pc:docMk/>
            <pc:sldMk cId="3757265641" sldId="292"/>
            <ac:spMk id="2" creationId="{55058626-0BCF-717E-AFC0-D55925642581}"/>
          </ac:spMkLst>
        </pc:spChg>
        <pc:spChg chg="add mod">
          <ac:chgData name="Neemias Informatica Lima" userId="b77af7bd85500281" providerId="LiveId" clId="{0018D2EF-D8D3-45F9-9859-6C52169E0EFC}" dt="2023-05-12T00:31:08.228" v="66"/>
          <ac:spMkLst>
            <pc:docMk/>
            <pc:sldMk cId="3757265641" sldId="292"/>
            <ac:spMk id="3" creationId="{B18A3415-562F-8A58-D0AA-3523373DD1F8}"/>
          </ac:spMkLst>
        </pc:spChg>
        <pc:spChg chg="del">
          <ac:chgData name="Neemias Informatica Lima" userId="b77af7bd85500281" providerId="LiveId" clId="{0018D2EF-D8D3-45F9-9859-6C52169E0EFC}" dt="2023-05-12T00:31:07.864" v="65" actId="478"/>
          <ac:spMkLst>
            <pc:docMk/>
            <pc:sldMk cId="3757265641" sldId="292"/>
            <ac:spMk id="6" creationId="{1F117686-B732-0CA5-E7FF-46B956DE93D4}"/>
          </ac:spMkLst>
        </pc:spChg>
        <pc:spChg chg="del">
          <ac:chgData name="Neemias Informatica Lima" userId="b77af7bd85500281" providerId="LiveId" clId="{0018D2EF-D8D3-45F9-9859-6C52169E0EFC}" dt="2023-05-12T00:31:07.864" v="65" actId="478"/>
          <ac:spMkLst>
            <pc:docMk/>
            <pc:sldMk cId="3757265641" sldId="292"/>
            <ac:spMk id="7" creationId="{9D4EA480-F5B9-17EA-1B46-8BF204D01BD5}"/>
          </ac:spMkLst>
        </pc:spChg>
        <pc:spChg chg="mod">
          <ac:chgData name="Neemias Informatica Lima" userId="b77af7bd85500281" providerId="LiveId" clId="{0018D2EF-D8D3-45F9-9859-6C52169E0EFC}" dt="2023-05-12T00:39:51.742" v="215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018D2EF-D8D3-45F9-9859-6C52169E0EFC}" dt="2023-05-12T00:38:25.226" v="18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1:08.228" v="66"/>
          <ac:picMkLst>
            <pc:docMk/>
            <pc:sldMk cId="3757265641" sldId="292"/>
            <ac:picMk id="5" creationId="{5317D179-0515-E578-CC14-06241DF28BCB}"/>
          </ac:picMkLst>
        </pc:picChg>
        <pc:picChg chg="del">
          <ac:chgData name="Neemias Informatica Lima" userId="b77af7bd85500281" providerId="LiveId" clId="{0018D2EF-D8D3-45F9-9859-6C52169E0EFC}" dt="2023-05-12T00:31:07.864" v="65" actId="478"/>
          <ac:picMkLst>
            <pc:docMk/>
            <pc:sldMk cId="3757265641" sldId="292"/>
            <ac:picMk id="8" creationId="{4389C9A8-826C-CBBB-FF44-E16777B6F26C}"/>
          </ac:picMkLst>
        </pc:picChg>
      </pc:sldChg>
      <pc:sldChg chg="addSp delSp modSp mod">
        <pc:chgData name="Neemias Informatica Lima" userId="b77af7bd85500281" providerId="LiveId" clId="{0018D2EF-D8D3-45F9-9859-6C52169E0EFC}" dt="2023-05-12T00:40:49.661" v="234" actId="20577"/>
        <pc:sldMkLst>
          <pc:docMk/>
          <pc:sldMk cId="3114938747" sldId="293"/>
        </pc:sldMkLst>
        <pc:spChg chg="add mod">
          <ac:chgData name="Neemias Informatica Lima" userId="b77af7bd85500281" providerId="LiveId" clId="{0018D2EF-D8D3-45F9-9859-6C52169E0EFC}" dt="2023-05-12T00:31:14.580" v="68"/>
          <ac:spMkLst>
            <pc:docMk/>
            <pc:sldMk cId="3114938747" sldId="293"/>
            <ac:spMk id="2" creationId="{7ED6F1B7-0939-CF01-0DDC-FED1F800CDD4}"/>
          </ac:spMkLst>
        </pc:spChg>
        <pc:spChg chg="add mod">
          <ac:chgData name="Neemias Informatica Lima" userId="b77af7bd85500281" providerId="LiveId" clId="{0018D2EF-D8D3-45F9-9859-6C52169E0EFC}" dt="2023-05-12T00:31:14.580" v="68"/>
          <ac:spMkLst>
            <pc:docMk/>
            <pc:sldMk cId="3114938747" sldId="293"/>
            <ac:spMk id="3" creationId="{5AEB23B5-52C3-69C8-B314-0209C7DC1DBB}"/>
          </ac:spMkLst>
        </pc:spChg>
        <pc:spChg chg="del">
          <ac:chgData name="Neemias Informatica Lima" userId="b77af7bd85500281" providerId="LiveId" clId="{0018D2EF-D8D3-45F9-9859-6C52169E0EFC}" dt="2023-05-12T00:31:14.231" v="67" actId="478"/>
          <ac:spMkLst>
            <pc:docMk/>
            <pc:sldMk cId="3114938747" sldId="293"/>
            <ac:spMk id="6" creationId="{1EEA597A-3C68-F3D7-BC87-A720C73E4270}"/>
          </ac:spMkLst>
        </pc:spChg>
        <pc:spChg chg="del">
          <ac:chgData name="Neemias Informatica Lima" userId="b77af7bd85500281" providerId="LiveId" clId="{0018D2EF-D8D3-45F9-9859-6C52169E0EFC}" dt="2023-05-12T00:31:14.231" v="67" actId="478"/>
          <ac:spMkLst>
            <pc:docMk/>
            <pc:sldMk cId="3114938747" sldId="293"/>
            <ac:spMk id="7" creationId="{BB9339CA-4FA5-63B2-9E46-EB167BFC97D4}"/>
          </ac:spMkLst>
        </pc:spChg>
        <pc:spChg chg="mod">
          <ac:chgData name="Neemias Informatica Lima" userId="b77af7bd85500281" providerId="LiveId" clId="{0018D2EF-D8D3-45F9-9859-6C52169E0EFC}" dt="2023-05-12T00:40:49.661" v="234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0018D2EF-D8D3-45F9-9859-6C52169E0EFC}" dt="2023-05-12T00:31:14.580" v="68"/>
          <ac:picMkLst>
            <pc:docMk/>
            <pc:sldMk cId="3114938747" sldId="293"/>
            <ac:picMk id="5" creationId="{31D86CF3-87C3-155E-2A05-A3EEE23070BF}"/>
          </ac:picMkLst>
        </pc:picChg>
        <pc:picChg chg="del">
          <ac:chgData name="Neemias Informatica Lima" userId="b77af7bd85500281" providerId="LiveId" clId="{0018D2EF-D8D3-45F9-9859-6C52169E0EFC}" dt="2023-05-12T00:31:14.231" v="67" actId="478"/>
          <ac:picMkLst>
            <pc:docMk/>
            <pc:sldMk cId="3114938747" sldId="293"/>
            <ac:picMk id="8" creationId="{BADF97C2-B3A5-76D8-615E-007634A5968C}"/>
          </ac:picMkLst>
        </pc:picChg>
      </pc:sldChg>
    </pc:docChg>
  </pc:docChgLst>
  <pc:docChgLst>
    <pc:chgData name="Neemias Informatica Lima" userId="b77af7bd85500281" providerId="LiveId" clId="{160571C4-EA46-4BEC-965A-93150F1B85B7}"/>
    <pc:docChg chg="undo redo custSel modSld">
      <pc:chgData name="Neemias Informatica Lima" userId="b77af7bd85500281" providerId="LiveId" clId="{160571C4-EA46-4BEC-965A-93150F1B85B7}" dt="2023-05-12T00:25:03.839" v="226" actId="313"/>
      <pc:docMkLst>
        <pc:docMk/>
      </pc:docMkLst>
      <pc:sldChg chg="addSp delSp modSp mod">
        <pc:chgData name="Neemias Informatica Lima" userId="b77af7bd85500281" providerId="LiveId" clId="{160571C4-EA46-4BEC-965A-93150F1B85B7}" dt="2023-05-12T00:12:46.848" v="30"/>
        <pc:sldMkLst>
          <pc:docMk/>
          <pc:sldMk cId="2232331225" sldId="280"/>
        </pc:sldMkLst>
        <pc:spChg chg="mod">
          <ac:chgData name="Neemias Informatica Lima" userId="b77af7bd85500281" providerId="LiveId" clId="{160571C4-EA46-4BEC-965A-93150F1B85B7}" dt="2023-05-12T00:10:51.365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0:58.833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1:27.145" v="18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0:55.997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1:52.281" v="2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0571C4-EA46-4BEC-965A-93150F1B85B7}" dt="2023-05-12T00:12:46.848" v="30"/>
          <ac:picMkLst>
            <pc:docMk/>
            <pc:sldMk cId="2232331225" sldId="280"/>
            <ac:picMk id="4" creationId="{69BAB493-6771-8990-004B-6F987D01C16F}"/>
          </ac:picMkLst>
        </pc:picChg>
        <pc:picChg chg="del">
          <ac:chgData name="Neemias Informatica Lima" userId="b77af7bd85500281" providerId="LiveId" clId="{160571C4-EA46-4BEC-965A-93150F1B85B7}" dt="2023-05-12T00:10:53.885" v="5" actId="478"/>
          <ac:picMkLst>
            <pc:docMk/>
            <pc:sldMk cId="2232331225" sldId="280"/>
            <ac:picMk id="8" creationId="{81D0F336-74DC-B858-E1F3-98FECFC9F9C3}"/>
          </ac:picMkLst>
        </pc:picChg>
      </pc:sldChg>
      <pc:sldChg chg="addSp delSp modSp mod">
        <pc:chgData name="Neemias Informatica Lima" userId="b77af7bd85500281" providerId="LiveId" clId="{160571C4-EA46-4BEC-965A-93150F1B85B7}" dt="2023-05-12T00:15:58.950" v="72" actId="6549"/>
        <pc:sldMkLst>
          <pc:docMk/>
          <pc:sldMk cId="2103443556" sldId="281"/>
        </pc:sldMkLst>
        <pc:spChg chg="mod">
          <ac:chgData name="Neemias Informatica Lima" userId="b77af7bd85500281" providerId="LiveId" clId="{160571C4-EA46-4BEC-965A-93150F1B85B7}" dt="2023-05-12T00:15:58.950" v="7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2:59.709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3:30.518" v="42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04.833" v="34" actId="478"/>
          <ac:picMkLst>
            <pc:docMk/>
            <pc:sldMk cId="2103443556" sldId="281"/>
            <ac:picMk id="3" creationId="{67C8E22B-AE17-9CE1-D394-662081D8EE3D}"/>
          </ac:picMkLst>
        </pc:picChg>
        <pc:picChg chg="add mod">
          <ac:chgData name="Neemias Informatica Lima" userId="b77af7bd85500281" providerId="LiveId" clId="{160571C4-EA46-4BEC-965A-93150F1B85B7}" dt="2023-05-12T00:13:16.124" v="39" actId="14100"/>
          <ac:picMkLst>
            <pc:docMk/>
            <pc:sldMk cId="2103443556" sldId="281"/>
            <ac:picMk id="4" creationId="{B323F9ED-7D75-FA5B-1430-0AF857F0081A}"/>
          </ac:picMkLst>
        </pc:picChg>
      </pc:sldChg>
      <pc:sldChg chg="addSp delSp modSp mod">
        <pc:chgData name="Neemias Informatica Lima" userId="b77af7bd85500281" providerId="LiveId" clId="{160571C4-EA46-4BEC-965A-93150F1B85B7}" dt="2023-05-12T00:17:35.757" v="98"/>
        <pc:sldMkLst>
          <pc:docMk/>
          <pc:sldMk cId="3683219421" sldId="282"/>
        </pc:sldMkLst>
        <pc:spChg chg="del">
          <ac:chgData name="Neemias Informatica Lima" userId="b77af7bd85500281" providerId="LiveId" clId="{160571C4-EA46-4BEC-965A-93150F1B85B7}" dt="2023-05-12T00:13:54.801" v="45" actId="478"/>
          <ac:spMkLst>
            <pc:docMk/>
            <pc:sldMk cId="3683219421" sldId="282"/>
            <ac:spMk id="2" creationId="{8FDB68D4-2A55-B0D8-9A94-10C4B2694F68}"/>
          </ac:spMkLst>
        </pc:spChg>
        <pc:spChg chg="del">
          <ac:chgData name="Neemias Informatica Lima" userId="b77af7bd85500281" providerId="LiveId" clId="{160571C4-EA46-4BEC-965A-93150F1B85B7}" dt="2023-05-12T00:13:54.801" v="45" actId="478"/>
          <ac:spMkLst>
            <pc:docMk/>
            <pc:sldMk cId="3683219421" sldId="282"/>
            <ac:spMk id="4" creationId="{C6349762-A7EE-81A5-8116-1992EDD256C4}"/>
          </ac:spMkLst>
        </pc:spChg>
        <pc:spChg chg="add mod">
          <ac:chgData name="Neemias Informatica Lima" userId="b77af7bd85500281" providerId="LiveId" clId="{160571C4-EA46-4BEC-965A-93150F1B85B7}" dt="2023-05-12T00:13:56.173" v="46"/>
          <ac:spMkLst>
            <pc:docMk/>
            <pc:sldMk cId="3683219421" sldId="282"/>
            <ac:spMk id="7" creationId="{3DEE5C0E-13C3-E9DA-7401-F94A4BC4542D}"/>
          </ac:spMkLst>
        </pc:spChg>
        <pc:spChg chg="add mod">
          <ac:chgData name="Neemias Informatica Lima" userId="b77af7bd85500281" providerId="LiveId" clId="{160571C4-EA46-4BEC-965A-93150F1B85B7}" dt="2023-05-12T00:13:56.173" v="46"/>
          <ac:spMkLst>
            <pc:docMk/>
            <pc:sldMk cId="3683219421" sldId="282"/>
            <ac:spMk id="8" creationId="{31174203-CC3F-BA79-8A58-537E53257602}"/>
          </ac:spMkLst>
        </pc:spChg>
        <pc:spChg chg="mod">
          <ac:chgData name="Neemias Informatica Lima" userId="b77af7bd85500281" providerId="LiveId" clId="{160571C4-EA46-4BEC-965A-93150F1B85B7}" dt="2023-05-12T00:17:35.757" v="98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6:10.692" v="8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54.801" v="45" actId="478"/>
          <ac:picMkLst>
            <pc:docMk/>
            <pc:sldMk cId="3683219421" sldId="282"/>
            <ac:picMk id="6" creationId="{1DBCF1C4-7B1B-F31B-5B40-4F29402AAEA7}"/>
          </ac:picMkLst>
        </pc:picChg>
        <pc:picChg chg="add mod">
          <ac:chgData name="Neemias Informatica Lima" userId="b77af7bd85500281" providerId="LiveId" clId="{160571C4-EA46-4BEC-965A-93150F1B85B7}" dt="2023-05-12T00:13:56.173" v="46"/>
          <ac:picMkLst>
            <pc:docMk/>
            <pc:sldMk cId="3683219421" sldId="282"/>
            <ac:picMk id="9" creationId="{ABD94658-3EA8-898F-6F58-2576F2F81D39}"/>
          </ac:picMkLst>
        </pc:picChg>
      </pc:sldChg>
      <pc:sldChg chg="addSp delSp modSp mod">
        <pc:chgData name="Neemias Informatica Lima" userId="b77af7bd85500281" providerId="LiveId" clId="{160571C4-EA46-4BEC-965A-93150F1B85B7}" dt="2023-05-12T00:18:48.402" v="122" actId="20577"/>
        <pc:sldMkLst>
          <pc:docMk/>
          <pc:sldMk cId="3902406419" sldId="283"/>
        </pc:sldMkLst>
        <pc:spChg chg="del">
          <ac:chgData name="Neemias Informatica Lima" userId="b77af7bd85500281" providerId="LiveId" clId="{160571C4-EA46-4BEC-965A-93150F1B85B7}" dt="2023-05-12T00:14:02.273" v="47" actId="478"/>
          <ac:spMkLst>
            <pc:docMk/>
            <pc:sldMk cId="3902406419" sldId="283"/>
            <ac:spMk id="2" creationId="{60B942E9-FFD3-D59B-89B5-F75B633A639C}"/>
          </ac:spMkLst>
        </pc:spChg>
        <pc:spChg chg="del">
          <ac:chgData name="Neemias Informatica Lima" userId="b77af7bd85500281" providerId="LiveId" clId="{160571C4-EA46-4BEC-965A-93150F1B85B7}" dt="2023-05-12T00:14:02.273" v="47" actId="478"/>
          <ac:spMkLst>
            <pc:docMk/>
            <pc:sldMk cId="3902406419" sldId="283"/>
            <ac:spMk id="3" creationId="{879E07D9-A1DD-235C-5398-51CDBE3450F9}"/>
          </ac:spMkLst>
        </pc:spChg>
        <pc:spChg chg="add mod">
          <ac:chgData name="Neemias Informatica Lima" userId="b77af7bd85500281" providerId="LiveId" clId="{160571C4-EA46-4BEC-965A-93150F1B85B7}" dt="2023-05-12T00:14:02.669" v="48"/>
          <ac:spMkLst>
            <pc:docMk/>
            <pc:sldMk cId="3902406419" sldId="283"/>
            <ac:spMk id="6" creationId="{C4435512-F43C-5873-98AC-BF0324130C49}"/>
          </ac:spMkLst>
        </pc:spChg>
        <pc:spChg chg="add mod">
          <ac:chgData name="Neemias Informatica Lima" userId="b77af7bd85500281" providerId="LiveId" clId="{160571C4-EA46-4BEC-965A-93150F1B85B7}" dt="2023-05-12T00:14:02.669" v="48"/>
          <ac:spMkLst>
            <pc:docMk/>
            <pc:sldMk cId="3902406419" sldId="283"/>
            <ac:spMk id="7" creationId="{0BFFBE91-2BE2-7DD2-1957-A72F9B25E2F7}"/>
          </ac:spMkLst>
        </pc:spChg>
        <pc:spChg chg="mod">
          <ac:chgData name="Neemias Informatica Lima" userId="b77af7bd85500281" providerId="LiveId" clId="{160571C4-EA46-4BEC-965A-93150F1B85B7}" dt="2023-05-12T00:18:02.400" v="10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8:48.402" v="122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160571C4-EA46-4BEC-965A-93150F1B85B7}" dt="2023-05-12T00:14:02.273" v="47" actId="478"/>
          <ac:picMkLst>
            <pc:docMk/>
            <pc:sldMk cId="3902406419" sldId="283"/>
            <ac:picMk id="5" creationId="{F75BBF66-0F46-7FB4-754E-0C055A1A7F40}"/>
          </ac:picMkLst>
        </pc:picChg>
        <pc:picChg chg="add mod">
          <ac:chgData name="Neemias Informatica Lima" userId="b77af7bd85500281" providerId="LiveId" clId="{160571C4-EA46-4BEC-965A-93150F1B85B7}" dt="2023-05-12T00:14:02.669" v="48"/>
          <ac:picMkLst>
            <pc:docMk/>
            <pc:sldMk cId="3902406419" sldId="283"/>
            <ac:picMk id="8" creationId="{6D6A9517-81BB-BA1E-DB85-1F2242F9AF26}"/>
          </ac:picMkLst>
        </pc:picChg>
      </pc:sldChg>
      <pc:sldChg chg="addSp delSp modSp mod">
        <pc:chgData name="Neemias Informatica Lima" userId="b77af7bd85500281" providerId="LiveId" clId="{160571C4-EA46-4BEC-965A-93150F1B85B7}" dt="2023-05-12T00:20:16.387" v="151" actId="20577"/>
        <pc:sldMkLst>
          <pc:docMk/>
          <pc:sldMk cId="2424059023" sldId="284"/>
        </pc:sldMkLst>
        <pc:spChg chg="del">
          <ac:chgData name="Neemias Informatica Lima" userId="b77af7bd85500281" providerId="LiveId" clId="{160571C4-EA46-4BEC-965A-93150F1B85B7}" dt="2023-05-12T00:14:15.021" v="51" actId="478"/>
          <ac:spMkLst>
            <pc:docMk/>
            <pc:sldMk cId="2424059023" sldId="284"/>
            <ac:spMk id="2" creationId="{9837C962-1045-57A4-B7B6-71350F4D3FC6}"/>
          </ac:spMkLst>
        </pc:spChg>
        <pc:spChg chg="del">
          <ac:chgData name="Neemias Informatica Lima" userId="b77af7bd85500281" providerId="LiveId" clId="{160571C4-EA46-4BEC-965A-93150F1B85B7}" dt="2023-05-12T00:14:15.021" v="51" actId="478"/>
          <ac:spMkLst>
            <pc:docMk/>
            <pc:sldMk cId="2424059023" sldId="284"/>
            <ac:spMk id="3" creationId="{E635DBB2-B135-C037-9235-0CFD29345949}"/>
          </ac:spMkLst>
        </pc:spChg>
        <pc:spChg chg="add mod">
          <ac:chgData name="Neemias Informatica Lima" userId="b77af7bd85500281" providerId="LiveId" clId="{160571C4-EA46-4BEC-965A-93150F1B85B7}" dt="2023-05-12T00:14:15.445" v="52"/>
          <ac:spMkLst>
            <pc:docMk/>
            <pc:sldMk cId="2424059023" sldId="284"/>
            <ac:spMk id="6" creationId="{D9FCACE0-2CA2-6F5A-84B4-F8C76B131676}"/>
          </ac:spMkLst>
        </pc:spChg>
        <pc:spChg chg="add mod">
          <ac:chgData name="Neemias Informatica Lima" userId="b77af7bd85500281" providerId="LiveId" clId="{160571C4-EA46-4BEC-965A-93150F1B85B7}" dt="2023-05-12T00:14:15.445" v="52"/>
          <ac:spMkLst>
            <pc:docMk/>
            <pc:sldMk cId="2424059023" sldId="284"/>
            <ac:spMk id="7" creationId="{80EC6658-6F14-09C7-29C2-5D6B691F2192}"/>
          </ac:spMkLst>
        </pc:spChg>
        <pc:spChg chg="mod">
          <ac:chgData name="Neemias Informatica Lima" userId="b77af7bd85500281" providerId="LiveId" clId="{160571C4-EA46-4BEC-965A-93150F1B85B7}" dt="2023-05-12T00:19:36.428" v="13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0:16.387" v="15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160571C4-EA46-4BEC-965A-93150F1B85B7}" dt="2023-05-12T00:14:15.021" v="51" actId="478"/>
          <ac:picMkLst>
            <pc:docMk/>
            <pc:sldMk cId="2424059023" sldId="284"/>
            <ac:picMk id="5" creationId="{0FE38785-994C-2200-0E69-97EA9661493F}"/>
          </ac:picMkLst>
        </pc:picChg>
        <pc:picChg chg="add mod">
          <ac:chgData name="Neemias Informatica Lima" userId="b77af7bd85500281" providerId="LiveId" clId="{160571C4-EA46-4BEC-965A-93150F1B85B7}" dt="2023-05-12T00:14:15.445" v="52"/>
          <ac:picMkLst>
            <pc:docMk/>
            <pc:sldMk cId="2424059023" sldId="284"/>
            <ac:picMk id="8" creationId="{65D3BA26-6062-E6E0-32BA-BE58D8358C9C}"/>
          </ac:picMkLst>
        </pc:picChg>
      </pc:sldChg>
      <pc:sldChg chg="addSp delSp modSp mod">
        <pc:chgData name="Neemias Informatica Lima" userId="b77af7bd85500281" providerId="LiveId" clId="{160571C4-EA46-4BEC-965A-93150F1B85B7}" dt="2023-05-12T00:21:45.071" v="172" actId="20577"/>
        <pc:sldMkLst>
          <pc:docMk/>
          <pc:sldMk cId="2241968852" sldId="285"/>
        </pc:sldMkLst>
        <pc:spChg chg="del">
          <ac:chgData name="Neemias Informatica Lima" userId="b77af7bd85500281" providerId="LiveId" clId="{160571C4-EA46-4BEC-965A-93150F1B85B7}" dt="2023-05-12T00:14:34.780" v="55" actId="478"/>
          <ac:spMkLst>
            <pc:docMk/>
            <pc:sldMk cId="2241968852" sldId="285"/>
            <ac:spMk id="2" creationId="{388CF3A8-CD42-0F78-7A59-94440C6F04B9}"/>
          </ac:spMkLst>
        </pc:spChg>
        <pc:spChg chg="del">
          <ac:chgData name="Neemias Informatica Lima" userId="b77af7bd85500281" providerId="LiveId" clId="{160571C4-EA46-4BEC-965A-93150F1B85B7}" dt="2023-05-12T00:14:34.780" v="55" actId="478"/>
          <ac:spMkLst>
            <pc:docMk/>
            <pc:sldMk cId="2241968852" sldId="285"/>
            <ac:spMk id="3" creationId="{C6126CE6-BB6F-B373-D21A-85B5F8FC788C}"/>
          </ac:spMkLst>
        </pc:spChg>
        <pc:spChg chg="add mod">
          <ac:chgData name="Neemias Informatica Lima" userId="b77af7bd85500281" providerId="LiveId" clId="{160571C4-EA46-4BEC-965A-93150F1B85B7}" dt="2023-05-12T00:14:35.081" v="56"/>
          <ac:spMkLst>
            <pc:docMk/>
            <pc:sldMk cId="2241968852" sldId="285"/>
            <ac:spMk id="6" creationId="{10CBD2F4-5372-A63D-55EA-628E155FBC0D}"/>
          </ac:spMkLst>
        </pc:spChg>
        <pc:spChg chg="add mod">
          <ac:chgData name="Neemias Informatica Lima" userId="b77af7bd85500281" providerId="LiveId" clId="{160571C4-EA46-4BEC-965A-93150F1B85B7}" dt="2023-05-12T00:14:35.081" v="56"/>
          <ac:spMkLst>
            <pc:docMk/>
            <pc:sldMk cId="2241968852" sldId="285"/>
            <ac:spMk id="7" creationId="{9C8D1417-B774-2510-8904-C7DE56A6DB28}"/>
          </ac:spMkLst>
        </pc:spChg>
        <pc:spChg chg="mod">
          <ac:chgData name="Neemias Informatica Lima" userId="b77af7bd85500281" providerId="LiveId" clId="{160571C4-EA46-4BEC-965A-93150F1B85B7}" dt="2023-05-12T00:20:58.822" v="16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1:45.071" v="172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160571C4-EA46-4BEC-965A-93150F1B85B7}" dt="2023-05-12T00:14:34.780" v="55" actId="478"/>
          <ac:picMkLst>
            <pc:docMk/>
            <pc:sldMk cId="2241968852" sldId="285"/>
            <ac:picMk id="5" creationId="{B618665B-9799-1F77-5FD6-37E2FFC0C3D2}"/>
          </ac:picMkLst>
        </pc:picChg>
        <pc:picChg chg="add mod">
          <ac:chgData name="Neemias Informatica Lima" userId="b77af7bd85500281" providerId="LiveId" clId="{160571C4-EA46-4BEC-965A-93150F1B85B7}" dt="2023-05-12T00:14:35.081" v="56"/>
          <ac:picMkLst>
            <pc:docMk/>
            <pc:sldMk cId="2241968852" sldId="285"/>
            <ac:picMk id="8" creationId="{E6217D9F-DD1C-192F-320E-59923B48D648}"/>
          </ac:picMkLst>
        </pc:picChg>
      </pc:sldChg>
      <pc:sldChg chg="addSp delSp modSp mod">
        <pc:chgData name="Neemias Informatica Lima" userId="b77af7bd85500281" providerId="LiveId" clId="{160571C4-EA46-4BEC-965A-93150F1B85B7}" dt="2023-05-12T00:23:35.297" v="203" actId="207"/>
        <pc:sldMkLst>
          <pc:docMk/>
          <pc:sldMk cId="1959249856" sldId="286"/>
        </pc:sldMkLst>
        <pc:spChg chg="del">
          <ac:chgData name="Neemias Informatica Lima" userId="b77af7bd85500281" providerId="LiveId" clId="{160571C4-EA46-4BEC-965A-93150F1B85B7}" dt="2023-05-12T00:14:50.681" v="59" actId="478"/>
          <ac:spMkLst>
            <pc:docMk/>
            <pc:sldMk cId="1959249856" sldId="286"/>
            <ac:spMk id="2" creationId="{88103C29-5325-D0C2-1E00-4B045CD1A786}"/>
          </ac:spMkLst>
        </pc:spChg>
        <pc:spChg chg="del">
          <ac:chgData name="Neemias Informatica Lima" userId="b77af7bd85500281" providerId="LiveId" clId="{160571C4-EA46-4BEC-965A-93150F1B85B7}" dt="2023-05-12T00:14:50.681" v="59" actId="478"/>
          <ac:spMkLst>
            <pc:docMk/>
            <pc:sldMk cId="1959249856" sldId="286"/>
            <ac:spMk id="3" creationId="{78196E40-4B9D-7FFC-F512-56BB7D231750}"/>
          </ac:spMkLst>
        </pc:spChg>
        <pc:spChg chg="add mod">
          <ac:chgData name="Neemias Informatica Lima" userId="b77af7bd85500281" providerId="LiveId" clId="{160571C4-EA46-4BEC-965A-93150F1B85B7}" dt="2023-05-12T00:14:51.165" v="60"/>
          <ac:spMkLst>
            <pc:docMk/>
            <pc:sldMk cId="1959249856" sldId="286"/>
            <ac:spMk id="6" creationId="{816C76E1-F74E-0BD0-2D5D-1F62604922C3}"/>
          </ac:spMkLst>
        </pc:spChg>
        <pc:spChg chg="add mod">
          <ac:chgData name="Neemias Informatica Lima" userId="b77af7bd85500281" providerId="LiveId" clId="{160571C4-EA46-4BEC-965A-93150F1B85B7}" dt="2023-05-12T00:14:51.165" v="60"/>
          <ac:spMkLst>
            <pc:docMk/>
            <pc:sldMk cId="1959249856" sldId="286"/>
            <ac:spMk id="7" creationId="{3A992911-C322-4C14-0CC0-BC2A60B43987}"/>
          </ac:spMkLst>
        </pc:spChg>
        <pc:spChg chg="mod">
          <ac:chgData name="Neemias Informatica Lima" userId="b77af7bd85500281" providerId="LiveId" clId="{160571C4-EA46-4BEC-965A-93150F1B85B7}" dt="2023-05-12T00:22:44.317" v="18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3:35.297" v="203" actId="20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160571C4-EA46-4BEC-965A-93150F1B85B7}" dt="2023-05-12T00:14:50.681" v="59" actId="478"/>
          <ac:picMkLst>
            <pc:docMk/>
            <pc:sldMk cId="1959249856" sldId="286"/>
            <ac:picMk id="5" creationId="{91465691-A80D-0C6D-D451-96714BB9CF20}"/>
          </ac:picMkLst>
        </pc:picChg>
        <pc:picChg chg="add mod">
          <ac:chgData name="Neemias Informatica Lima" userId="b77af7bd85500281" providerId="LiveId" clId="{160571C4-EA46-4BEC-965A-93150F1B85B7}" dt="2023-05-12T00:14:51.165" v="60"/>
          <ac:picMkLst>
            <pc:docMk/>
            <pc:sldMk cId="1959249856" sldId="286"/>
            <ac:picMk id="8" creationId="{EEC8E300-EBF6-C6D0-AC99-2279DD36BE9D}"/>
          </ac:picMkLst>
        </pc:picChg>
      </pc:sldChg>
      <pc:sldChg chg="addSp delSp modSp mod">
        <pc:chgData name="Neemias Informatica Lima" userId="b77af7bd85500281" providerId="LiveId" clId="{160571C4-EA46-4BEC-965A-93150F1B85B7}" dt="2023-05-12T00:25:03.839" v="226" actId="313"/>
        <pc:sldMkLst>
          <pc:docMk/>
          <pc:sldMk cId="2857006406" sldId="287"/>
        </pc:sldMkLst>
        <pc:spChg chg="del">
          <ac:chgData name="Neemias Informatica Lima" userId="b77af7bd85500281" providerId="LiveId" clId="{160571C4-EA46-4BEC-965A-93150F1B85B7}" dt="2023-05-12T00:15:19.784" v="65" actId="478"/>
          <ac:spMkLst>
            <pc:docMk/>
            <pc:sldMk cId="2857006406" sldId="287"/>
            <ac:spMk id="2" creationId="{5AECC90A-A0C1-F4C7-7FF6-DD0D12B48296}"/>
          </ac:spMkLst>
        </pc:spChg>
        <pc:spChg chg="del">
          <ac:chgData name="Neemias Informatica Lima" userId="b77af7bd85500281" providerId="LiveId" clId="{160571C4-EA46-4BEC-965A-93150F1B85B7}" dt="2023-05-12T00:15:19.784" v="65" actId="478"/>
          <ac:spMkLst>
            <pc:docMk/>
            <pc:sldMk cId="2857006406" sldId="287"/>
            <ac:spMk id="3" creationId="{88EC9F57-DF2C-2503-A608-E70E758F31A9}"/>
          </ac:spMkLst>
        </pc:spChg>
        <pc:spChg chg="add mod">
          <ac:chgData name="Neemias Informatica Lima" userId="b77af7bd85500281" providerId="LiveId" clId="{160571C4-EA46-4BEC-965A-93150F1B85B7}" dt="2023-05-12T00:15:20.158" v="66"/>
          <ac:spMkLst>
            <pc:docMk/>
            <pc:sldMk cId="2857006406" sldId="287"/>
            <ac:spMk id="6" creationId="{8FA7036A-80CF-2A16-8499-2D3C175F8331}"/>
          </ac:spMkLst>
        </pc:spChg>
        <pc:spChg chg="add mod">
          <ac:chgData name="Neemias Informatica Lima" userId="b77af7bd85500281" providerId="LiveId" clId="{160571C4-EA46-4BEC-965A-93150F1B85B7}" dt="2023-05-12T00:15:20.158" v="66"/>
          <ac:spMkLst>
            <pc:docMk/>
            <pc:sldMk cId="2857006406" sldId="287"/>
            <ac:spMk id="7" creationId="{57019D89-4AFC-9D13-843B-B576819154C8}"/>
          </ac:spMkLst>
        </pc:spChg>
        <pc:spChg chg="mod">
          <ac:chgData name="Neemias Informatica Lima" userId="b77af7bd85500281" providerId="LiveId" clId="{160571C4-EA46-4BEC-965A-93150F1B85B7}" dt="2023-05-12T00:25:03.839" v="226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160571C4-EA46-4BEC-965A-93150F1B85B7}" dt="2023-05-12T00:15:19.784" v="65" actId="478"/>
          <ac:picMkLst>
            <pc:docMk/>
            <pc:sldMk cId="2857006406" sldId="287"/>
            <ac:picMk id="5" creationId="{DBED549F-AF26-99BA-6AF3-B9773855862C}"/>
          </ac:picMkLst>
        </pc:picChg>
        <pc:picChg chg="add mod">
          <ac:chgData name="Neemias Informatica Lima" userId="b77af7bd85500281" providerId="LiveId" clId="{160571C4-EA46-4BEC-965A-93150F1B85B7}" dt="2023-05-12T00:15:20.158" v="66"/>
          <ac:picMkLst>
            <pc:docMk/>
            <pc:sldMk cId="2857006406" sldId="287"/>
            <ac:picMk id="8" creationId="{AFF155BB-7B9B-E278-BFBD-83CE11FA3F84}"/>
          </ac:picMkLst>
        </pc:picChg>
      </pc:sldChg>
      <pc:sldChg chg="addSp delSp modSp mod">
        <pc:chgData name="Neemias Informatica Lima" userId="b77af7bd85500281" providerId="LiveId" clId="{160571C4-EA46-4BEC-965A-93150F1B85B7}" dt="2023-05-12T00:16:52.946" v="93" actId="20577"/>
        <pc:sldMkLst>
          <pc:docMk/>
          <pc:sldMk cId="2630436816" sldId="288"/>
        </pc:sldMkLst>
        <pc:spChg chg="del">
          <ac:chgData name="Neemias Informatica Lima" userId="b77af7bd85500281" providerId="LiveId" clId="{160571C4-EA46-4BEC-965A-93150F1B85B7}" dt="2023-05-12T00:13:44.685" v="43" actId="478"/>
          <ac:spMkLst>
            <pc:docMk/>
            <pc:sldMk cId="2630436816" sldId="288"/>
            <ac:spMk id="2" creationId="{B89076D9-5D94-79B3-5ADB-1EA306828536}"/>
          </ac:spMkLst>
        </pc:spChg>
        <pc:spChg chg="del">
          <ac:chgData name="Neemias Informatica Lima" userId="b77af7bd85500281" providerId="LiveId" clId="{160571C4-EA46-4BEC-965A-93150F1B85B7}" dt="2023-05-12T00:13:44.685" v="43" actId="478"/>
          <ac:spMkLst>
            <pc:docMk/>
            <pc:sldMk cId="2630436816" sldId="288"/>
            <ac:spMk id="3" creationId="{F40CE05D-0DAE-53CF-15E1-B99AC5B8226D}"/>
          </ac:spMkLst>
        </pc:spChg>
        <pc:spChg chg="add mod">
          <ac:chgData name="Neemias Informatica Lima" userId="b77af7bd85500281" providerId="LiveId" clId="{160571C4-EA46-4BEC-965A-93150F1B85B7}" dt="2023-05-12T00:13:45.089" v="44"/>
          <ac:spMkLst>
            <pc:docMk/>
            <pc:sldMk cId="2630436816" sldId="288"/>
            <ac:spMk id="6" creationId="{354151CD-D357-1FDD-D9E0-D60211F25A51}"/>
          </ac:spMkLst>
        </pc:spChg>
        <pc:spChg chg="add mod">
          <ac:chgData name="Neemias Informatica Lima" userId="b77af7bd85500281" providerId="LiveId" clId="{160571C4-EA46-4BEC-965A-93150F1B85B7}" dt="2023-05-12T00:13:45.089" v="44"/>
          <ac:spMkLst>
            <pc:docMk/>
            <pc:sldMk cId="2630436816" sldId="288"/>
            <ac:spMk id="7" creationId="{B415B1DE-0909-8AD7-CE9B-A52011D0BA46}"/>
          </ac:spMkLst>
        </pc:spChg>
        <pc:spChg chg="mod">
          <ac:chgData name="Neemias Informatica Lima" userId="b77af7bd85500281" providerId="LiveId" clId="{160571C4-EA46-4BEC-965A-93150F1B85B7}" dt="2023-05-12T00:16:52.946" v="9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6:04.876" v="7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44.685" v="43" actId="478"/>
          <ac:picMkLst>
            <pc:docMk/>
            <pc:sldMk cId="2630436816" sldId="288"/>
            <ac:picMk id="5" creationId="{985109F3-9F68-59A4-EC86-4BE992F4A548}"/>
          </ac:picMkLst>
        </pc:picChg>
        <pc:picChg chg="add mod">
          <ac:chgData name="Neemias Informatica Lima" userId="b77af7bd85500281" providerId="LiveId" clId="{160571C4-EA46-4BEC-965A-93150F1B85B7}" dt="2023-05-12T00:13:45.089" v="44"/>
          <ac:picMkLst>
            <pc:docMk/>
            <pc:sldMk cId="2630436816" sldId="288"/>
            <ac:picMk id="8" creationId="{BF8A021A-BE17-E342-7FB7-8F24FC98D7C0}"/>
          </ac:picMkLst>
        </pc:picChg>
      </pc:sldChg>
      <pc:sldChg chg="addSp delSp modSp mod">
        <pc:chgData name="Neemias Informatica Lima" userId="b77af7bd85500281" providerId="LiveId" clId="{160571C4-EA46-4BEC-965A-93150F1B85B7}" dt="2023-05-12T00:19:09.477" v="127"/>
        <pc:sldMkLst>
          <pc:docMk/>
          <pc:sldMk cId="3032827026" sldId="289"/>
        </pc:sldMkLst>
        <pc:spChg chg="del">
          <ac:chgData name="Neemias Informatica Lima" userId="b77af7bd85500281" providerId="LiveId" clId="{160571C4-EA46-4BEC-965A-93150F1B85B7}" dt="2023-05-12T00:14:08.329" v="49" actId="478"/>
          <ac:spMkLst>
            <pc:docMk/>
            <pc:sldMk cId="3032827026" sldId="289"/>
            <ac:spMk id="2" creationId="{ABBE9B9E-184A-FF63-90A4-17E1BCA13DC0}"/>
          </ac:spMkLst>
        </pc:spChg>
        <pc:spChg chg="del">
          <ac:chgData name="Neemias Informatica Lima" userId="b77af7bd85500281" providerId="LiveId" clId="{160571C4-EA46-4BEC-965A-93150F1B85B7}" dt="2023-05-12T00:14:08.329" v="49" actId="478"/>
          <ac:spMkLst>
            <pc:docMk/>
            <pc:sldMk cId="3032827026" sldId="289"/>
            <ac:spMk id="3" creationId="{192E9177-2A02-0DA4-643C-B3A7F0AB804D}"/>
          </ac:spMkLst>
        </pc:spChg>
        <pc:spChg chg="add mod">
          <ac:chgData name="Neemias Informatica Lima" userId="b77af7bd85500281" providerId="LiveId" clId="{160571C4-EA46-4BEC-965A-93150F1B85B7}" dt="2023-05-12T00:14:08.837" v="50"/>
          <ac:spMkLst>
            <pc:docMk/>
            <pc:sldMk cId="3032827026" sldId="289"/>
            <ac:spMk id="6" creationId="{B9281EB4-ADF5-4F70-9FC4-FBA2EC50E0E3}"/>
          </ac:spMkLst>
        </pc:spChg>
        <pc:spChg chg="add mod">
          <ac:chgData name="Neemias Informatica Lima" userId="b77af7bd85500281" providerId="LiveId" clId="{160571C4-EA46-4BEC-965A-93150F1B85B7}" dt="2023-05-12T00:14:08.837" v="50"/>
          <ac:spMkLst>
            <pc:docMk/>
            <pc:sldMk cId="3032827026" sldId="289"/>
            <ac:spMk id="7" creationId="{5369D5EC-D391-6187-E32C-BCCC68397FC2}"/>
          </ac:spMkLst>
        </pc:spChg>
        <pc:spChg chg="mod">
          <ac:chgData name="Neemias Informatica Lima" userId="b77af7bd85500281" providerId="LiveId" clId="{160571C4-EA46-4BEC-965A-93150F1B85B7}" dt="2023-05-12T00:19:09.477" v="12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0571C4-EA46-4BEC-965A-93150F1B85B7}" dt="2023-05-12T00:18:18.832" v="11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08.329" v="49" actId="478"/>
          <ac:picMkLst>
            <pc:docMk/>
            <pc:sldMk cId="3032827026" sldId="289"/>
            <ac:picMk id="5" creationId="{E9236226-D84E-4148-B168-57CFA4D4F24F}"/>
          </ac:picMkLst>
        </pc:picChg>
        <pc:picChg chg="add mod">
          <ac:chgData name="Neemias Informatica Lima" userId="b77af7bd85500281" providerId="LiveId" clId="{160571C4-EA46-4BEC-965A-93150F1B85B7}" dt="2023-05-12T00:14:08.837" v="50"/>
          <ac:picMkLst>
            <pc:docMk/>
            <pc:sldMk cId="3032827026" sldId="289"/>
            <ac:picMk id="8" creationId="{F0437DFD-46E9-EA55-4A08-2B93FCC406A8}"/>
          </ac:picMkLst>
        </pc:picChg>
      </pc:sldChg>
      <pc:sldChg chg="addSp delSp modSp mod">
        <pc:chgData name="Neemias Informatica Lima" userId="b77af7bd85500281" providerId="LiveId" clId="{160571C4-EA46-4BEC-965A-93150F1B85B7}" dt="2023-05-12T00:20:36.666" v="156"/>
        <pc:sldMkLst>
          <pc:docMk/>
          <pc:sldMk cId="3772032319" sldId="290"/>
        </pc:sldMkLst>
        <pc:spChg chg="del">
          <ac:chgData name="Neemias Informatica Lima" userId="b77af7bd85500281" providerId="LiveId" clId="{160571C4-EA46-4BEC-965A-93150F1B85B7}" dt="2023-05-12T00:14:21.880" v="53" actId="478"/>
          <ac:spMkLst>
            <pc:docMk/>
            <pc:sldMk cId="3772032319" sldId="290"/>
            <ac:spMk id="2" creationId="{168C4F4C-C53C-8C77-8141-AE2A1992FAD6}"/>
          </ac:spMkLst>
        </pc:spChg>
        <pc:spChg chg="del">
          <ac:chgData name="Neemias Informatica Lima" userId="b77af7bd85500281" providerId="LiveId" clId="{160571C4-EA46-4BEC-965A-93150F1B85B7}" dt="2023-05-12T00:14:21.880" v="53" actId="478"/>
          <ac:spMkLst>
            <pc:docMk/>
            <pc:sldMk cId="3772032319" sldId="290"/>
            <ac:spMk id="3" creationId="{A8864078-93C6-F99B-8845-47E4C0F9B4F4}"/>
          </ac:spMkLst>
        </pc:spChg>
        <pc:spChg chg="add mod">
          <ac:chgData name="Neemias Informatica Lima" userId="b77af7bd85500281" providerId="LiveId" clId="{160571C4-EA46-4BEC-965A-93150F1B85B7}" dt="2023-05-12T00:14:22.301" v="54"/>
          <ac:spMkLst>
            <pc:docMk/>
            <pc:sldMk cId="3772032319" sldId="290"/>
            <ac:spMk id="6" creationId="{AE1124D5-5B1F-0E19-9B29-2CBE5DEFEB9B}"/>
          </ac:spMkLst>
        </pc:spChg>
        <pc:spChg chg="add mod">
          <ac:chgData name="Neemias Informatica Lima" userId="b77af7bd85500281" providerId="LiveId" clId="{160571C4-EA46-4BEC-965A-93150F1B85B7}" dt="2023-05-12T00:14:22.301" v="54"/>
          <ac:spMkLst>
            <pc:docMk/>
            <pc:sldMk cId="3772032319" sldId="290"/>
            <ac:spMk id="7" creationId="{C53C9013-1B4E-4F93-D712-51168359234E}"/>
          </ac:spMkLst>
        </pc:spChg>
        <pc:spChg chg="mod">
          <ac:chgData name="Neemias Informatica Lima" userId="b77af7bd85500281" providerId="LiveId" clId="{160571C4-EA46-4BEC-965A-93150F1B85B7}" dt="2023-05-12T00:20:36.666" v="15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0571C4-EA46-4BEC-965A-93150F1B85B7}" dt="2023-05-12T00:19:42.710" v="139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21.880" v="53" actId="478"/>
          <ac:picMkLst>
            <pc:docMk/>
            <pc:sldMk cId="3772032319" sldId="290"/>
            <ac:picMk id="5" creationId="{C6CAC1F5-05A7-77F5-5173-6FF233AD2F54}"/>
          </ac:picMkLst>
        </pc:picChg>
        <pc:picChg chg="add mod">
          <ac:chgData name="Neemias Informatica Lima" userId="b77af7bd85500281" providerId="LiveId" clId="{160571C4-EA46-4BEC-965A-93150F1B85B7}" dt="2023-05-12T00:14:22.301" v="54"/>
          <ac:picMkLst>
            <pc:docMk/>
            <pc:sldMk cId="3772032319" sldId="290"/>
            <ac:picMk id="8" creationId="{4CAD512C-C081-B6E6-752D-11140EBA68CF}"/>
          </ac:picMkLst>
        </pc:picChg>
      </pc:sldChg>
      <pc:sldChg chg="addSp delSp modSp mod">
        <pc:chgData name="Neemias Informatica Lima" userId="b77af7bd85500281" providerId="LiveId" clId="{160571C4-EA46-4BEC-965A-93150F1B85B7}" dt="2023-05-12T00:22:24.741" v="177"/>
        <pc:sldMkLst>
          <pc:docMk/>
          <pc:sldMk cId="1768216317" sldId="291"/>
        </pc:sldMkLst>
        <pc:spChg chg="del">
          <ac:chgData name="Neemias Informatica Lima" userId="b77af7bd85500281" providerId="LiveId" clId="{160571C4-EA46-4BEC-965A-93150F1B85B7}" dt="2023-05-12T00:14:40.177" v="57" actId="478"/>
          <ac:spMkLst>
            <pc:docMk/>
            <pc:sldMk cId="1768216317" sldId="291"/>
            <ac:spMk id="2" creationId="{37817E18-DDB1-C875-8FE9-571F7237EB85}"/>
          </ac:spMkLst>
        </pc:spChg>
        <pc:spChg chg="del">
          <ac:chgData name="Neemias Informatica Lima" userId="b77af7bd85500281" providerId="LiveId" clId="{160571C4-EA46-4BEC-965A-93150F1B85B7}" dt="2023-05-12T00:14:40.177" v="57" actId="478"/>
          <ac:spMkLst>
            <pc:docMk/>
            <pc:sldMk cId="1768216317" sldId="291"/>
            <ac:spMk id="3" creationId="{7ED4B04D-B96E-2706-DCB7-12DAC5A5A48C}"/>
          </ac:spMkLst>
        </pc:spChg>
        <pc:spChg chg="add mod">
          <ac:chgData name="Neemias Informatica Lima" userId="b77af7bd85500281" providerId="LiveId" clId="{160571C4-EA46-4BEC-965A-93150F1B85B7}" dt="2023-05-12T00:14:40.509" v="58"/>
          <ac:spMkLst>
            <pc:docMk/>
            <pc:sldMk cId="1768216317" sldId="291"/>
            <ac:spMk id="6" creationId="{A941FDC6-BA01-3A7B-711E-C66235B67691}"/>
          </ac:spMkLst>
        </pc:spChg>
        <pc:spChg chg="add mod">
          <ac:chgData name="Neemias Informatica Lima" userId="b77af7bd85500281" providerId="LiveId" clId="{160571C4-EA46-4BEC-965A-93150F1B85B7}" dt="2023-05-12T00:14:40.509" v="58"/>
          <ac:spMkLst>
            <pc:docMk/>
            <pc:sldMk cId="1768216317" sldId="291"/>
            <ac:spMk id="7" creationId="{0EE775E9-79A4-A80F-B729-39B18A0295BD}"/>
          </ac:spMkLst>
        </pc:spChg>
        <pc:spChg chg="mod">
          <ac:chgData name="Neemias Informatica Lima" userId="b77af7bd85500281" providerId="LiveId" clId="{160571C4-EA46-4BEC-965A-93150F1B85B7}" dt="2023-05-12T00:22:24.741" v="1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0571C4-EA46-4BEC-965A-93150F1B85B7}" dt="2023-05-12T00:21:08.181" v="16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40.177" v="57" actId="478"/>
          <ac:picMkLst>
            <pc:docMk/>
            <pc:sldMk cId="1768216317" sldId="291"/>
            <ac:picMk id="5" creationId="{AEE24E89-9C11-2453-66AC-9CF7C45A5FCE}"/>
          </ac:picMkLst>
        </pc:picChg>
        <pc:picChg chg="add mod">
          <ac:chgData name="Neemias Informatica Lima" userId="b77af7bd85500281" providerId="LiveId" clId="{160571C4-EA46-4BEC-965A-93150F1B85B7}" dt="2023-05-12T00:14:40.509" v="58"/>
          <ac:picMkLst>
            <pc:docMk/>
            <pc:sldMk cId="1768216317" sldId="291"/>
            <ac:picMk id="8" creationId="{EEADC94E-B129-60CC-0E92-1B1186F47DC0}"/>
          </ac:picMkLst>
        </pc:picChg>
      </pc:sldChg>
      <pc:sldChg chg="addSp delSp modSp mod">
        <pc:chgData name="Neemias Informatica Lima" userId="b77af7bd85500281" providerId="LiveId" clId="{160571C4-EA46-4BEC-965A-93150F1B85B7}" dt="2023-05-12T00:23:55.349" v="210" actId="20577"/>
        <pc:sldMkLst>
          <pc:docMk/>
          <pc:sldMk cId="3757265641" sldId="292"/>
        </pc:sldMkLst>
        <pc:spChg chg="del">
          <ac:chgData name="Neemias Informatica Lima" userId="b77af7bd85500281" providerId="LiveId" clId="{160571C4-EA46-4BEC-965A-93150F1B85B7}" dt="2023-05-12T00:15:07.293" v="61" actId="478"/>
          <ac:spMkLst>
            <pc:docMk/>
            <pc:sldMk cId="3757265641" sldId="292"/>
            <ac:spMk id="2" creationId="{00D0BE23-9DAC-5EF3-70D5-C7D54397A5C6}"/>
          </ac:spMkLst>
        </pc:spChg>
        <pc:spChg chg="del">
          <ac:chgData name="Neemias Informatica Lima" userId="b77af7bd85500281" providerId="LiveId" clId="{160571C4-EA46-4BEC-965A-93150F1B85B7}" dt="2023-05-12T00:15:07.293" v="61" actId="478"/>
          <ac:spMkLst>
            <pc:docMk/>
            <pc:sldMk cId="3757265641" sldId="292"/>
            <ac:spMk id="3" creationId="{68FF64E2-34D9-F739-9057-17330A1286F9}"/>
          </ac:spMkLst>
        </pc:spChg>
        <pc:spChg chg="add mod">
          <ac:chgData name="Neemias Informatica Lima" userId="b77af7bd85500281" providerId="LiveId" clId="{160571C4-EA46-4BEC-965A-93150F1B85B7}" dt="2023-05-12T00:15:07.881" v="62"/>
          <ac:spMkLst>
            <pc:docMk/>
            <pc:sldMk cId="3757265641" sldId="292"/>
            <ac:spMk id="6" creationId="{1F117686-B732-0CA5-E7FF-46B956DE93D4}"/>
          </ac:spMkLst>
        </pc:spChg>
        <pc:spChg chg="add mod">
          <ac:chgData name="Neemias Informatica Lima" userId="b77af7bd85500281" providerId="LiveId" clId="{160571C4-EA46-4BEC-965A-93150F1B85B7}" dt="2023-05-12T00:15:07.881" v="62"/>
          <ac:spMkLst>
            <pc:docMk/>
            <pc:sldMk cId="3757265641" sldId="292"/>
            <ac:spMk id="7" creationId="{9D4EA480-F5B9-17EA-1B46-8BF204D01BD5}"/>
          </ac:spMkLst>
        </pc:spChg>
        <pc:spChg chg="mod">
          <ac:chgData name="Neemias Informatica Lima" userId="b77af7bd85500281" providerId="LiveId" clId="{160571C4-EA46-4BEC-965A-93150F1B85B7}" dt="2023-05-12T00:23:55.349" v="21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0571C4-EA46-4BEC-965A-93150F1B85B7}" dt="2023-05-12T00:22:48.667" v="1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5:07.293" v="61" actId="478"/>
          <ac:picMkLst>
            <pc:docMk/>
            <pc:sldMk cId="3757265641" sldId="292"/>
            <ac:picMk id="5" creationId="{79DAA4FF-A22B-A8F7-8ED4-2EC000D2F472}"/>
          </ac:picMkLst>
        </pc:picChg>
        <pc:picChg chg="add mod">
          <ac:chgData name="Neemias Informatica Lima" userId="b77af7bd85500281" providerId="LiveId" clId="{160571C4-EA46-4BEC-965A-93150F1B85B7}" dt="2023-05-12T00:15:07.881" v="62"/>
          <ac:picMkLst>
            <pc:docMk/>
            <pc:sldMk cId="3757265641" sldId="292"/>
            <ac:picMk id="8" creationId="{4389C9A8-826C-CBBB-FF44-E16777B6F26C}"/>
          </ac:picMkLst>
        </pc:picChg>
      </pc:sldChg>
      <pc:sldChg chg="addSp delSp modSp mod">
        <pc:chgData name="Neemias Informatica Lima" userId="b77af7bd85500281" providerId="LiveId" clId="{160571C4-EA46-4BEC-965A-93150F1B85B7}" dt="2023-05-12T00:24:27.455" v="215" actId="6549"/>
        <pc:sldMkLst>
          <pc:docMk/>
          <pc:sldMk cId="3114938747" sldId="293"/>
        </pc:sldMkLst>
        <pc:spChg chg="del">
          <ac:chgData name="Neemias Informatica Lima" userId="b77af7bd85500281" providerId="LiveId" clId="{160571C4-EA46-4BEC-965A-93150F1B85B7}" dt="2023-05-12T00:15:13.377" v="63" actId="478"/>
          <ac:spMkLst>
            <pc:docMk/>
            <pc:sldMk cId="3114938747" sldId="293"/>
            <ac:spMk id="2" creationId="{41DFF390-4BCD-4A7A-13E6-7B63D411346C}"/>
          </ac:spMkLst>
        </pc:spChg>
        <pc:spChg chg="del">
          <ac:chgData name="Neemias Informatica Lima" userId="b77af7bd85500281" providerId="LiveId" clId="{160571C4-EA46-4BEC-965A-93150F1B85B7}" dt="2023-05-12T00:15:13.377" v="63" actId="478"/>
          <ac:spMkLst>
            <pc:docMk/>
            <pc:sldMk cId="3114938747" sldId="293"/>
            <ac:spMk id="3" creationId="{2927E3BE-7C6A-417D-DBC0-920E3AC5C4CF}"/>
          </ac:spMkLst>
        </pc:spChg>
        <pc:spChg chg="add mod">
          <ac:chgData name="Neemias Informatica Lima" userId="b77af7bd85500281" providerId="LiveId" clId="{160571C4-EA46-4BEC-965A-93150F1B85B7}" dt="2023-05-12T00:15:13.777" v="64"/>
          <ac:spMkLst>
            <pc:docMk/>
            <pc:sldMk cId="3114938747" sldId="293"/>
            <ac:spMk id="6" creationId="{1EEA597A-3C68-F3D7-BC87-A720C73E4270}"/>
          </ac:spMkLst>
        </pc:spChg>
        <pc:spChg chg="add mod">
          <ac:chgData name="Neemias Informatica Lima" userId="b77af7bd85500281" providerId="LiveId" clId="{160571C4-EA46-4BEC-965A-93150F1B85B7}" dt="2023-05-12T00:15:13.777" v="64"/>
          <ac:spMkLst>
            <pc:docMk/>
            <pc:sldMk cId="3114938747" sldId="293"/>
            <ac:spMk id="7" creationId="{BB9339CA-4FA5-63B2-9E46-EB167BFC97D4}"/>
          </ac:spMkLst>
        </pc:spChg>
        <pc:spChg chg="mod">
          <ac:chgData name="Neemias Informatica Lima" userId="b77af7bd85500281" providerId="LiveId" clId="{160571C4-EA46-4BEC-965A-93150F1B85B7}" dt="2023-05-12T00:24:27.455" v="215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160571C4-EA46-4BEC-965A-93150F1B85B7}" dt="2023-05-12T00:15:13.377" v="63" actId="478"/>
          <ac:picMkLst>
            <pc:docMk/>
            <pc:sldMk cId="3114938747" sldId="293"/>
            <ac:picMk id="5" creationId="{2585A11A-46B4-C232-A4FA-7CF1C1A3EEAE}"/>
          </ac:picMkLst>
        </pc:picChg>
        <pc:picChg chg="add mod">
          <ac:chgData name="Neemias Informatica Lima" userId="b77af7bd85500281" providerId="LiveId" clId="{160571C4-EA46-4BEC-965A-93150F1B85B7}" dt="2023-05-12T00:15:13.777" v="64"/>
          <ac:picMkLst>
            <pc:docMk/>
            <pc:sldMk cId="3114938747" sldId="293"/>
            <ac:picMk id="8" creationId="{BADF97C2-B3A5-76D8-615E-007634A5968C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7D261EC2-E9CB-407F-999C-6834D7CDD290}"/>
    <pc:docChg chg="undo redo custSel modSld">
      <pc:chgData name="Neemias Informatica Lima" userId="b77af7bd85500281" providerId="LiveId" clId="{7D261EC2-E9CB-407F-999C-6834D7CDD290}" dt="2023-05-12T00:09:36.354" v="229" actId="20577"/>
      <pc:docMkLst>
        <pc:docMk/>
      </pc:docMkLst>
      <pc:sldChg chg="addSp delSp modSp mod">
        <pc:chgData name="Neemias Informatica Lima" userId="b77af7bd85500281" providerId="LiveId" clId="{7D261EC2-E9CB-407F-999C-6834D7CDD290}" dt="2023-05-11T23:55:03.680" v="29"/>
        <pc:sldMkLst>
          <pc:docMk/>
          <pc:sldMk cId="2232331225" sldId="280"/>
        </pc:sldMkLst>
        <pc:spChg chg="mod">
          <ac:chgData name="Neemias Informatica Lima" userId="b77af7bd85500281" providerId="LiveId" clId="{7D261EC2-E9CB-407F-999C-6834D7CDD290}" dt="2023-05-11T23:53:40.849" v="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3:31.703" v="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4:00.363" v="1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3:29.082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4:16.413" v="1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D261EC2-E9CB-407F-999C-6834D7CDD290}" dt="2023-05-11T23:53:34.247" v="2" actId="478"/>
          <ac:picMkLst>
            <pc:docMk/>
            <pc:sldMk cId="2232331225" sldId="280"/>
            <ac:picMk id="4" creationId="{D7AD1442-2A0F-4EB1-A552-FD961B06F8F8}"/>
          </ac:picMkLst>
        </pc:picChg>
        <pc:picChg chg="add mod">
          <ac:chgData name="Neemias Informatica Lima" userId="b77af7bd85500281" providerId="LiveId" clId="{7D261EC2-E9CB-407F-999C-6834D7CDD290}" dt="2023-05-11T23:55:03.680" v="29"/>
          <ac:picMkLst>
            <pc:docMk/>
            <pc:sldMk cId="2232331225" sldId="280"/>
            <ac:picMk id="8" creationId="{81D0F336-74DC-B858-E1F3-98FECFC9F9C3}"/>
          </ac:picMkLst>
        </pc:picChg>
      </pc:sldChg>
      <pc:sldChg chg="addSp delSp modSp mod">
        <pc:chgData name="Neemias Informatica Lima" userId="b77af7bd85500281" providerId="LiveId" clId="{7D261EC2-E9CB-407F-999C-6834D7CDD290}" dt="2023-05-11T23:59:51.823" v="92" actId="6549"/>
        <pc:sldMkLst>
          <pc:docMk/>
          <pc:sldMk cId="2103443556" sldId="281"/>
        </pc:sldMkLst>
        <pc:spChg chg="mod">
          <ac:chgData name="Neemias Informatica Lima" userId="b77af7bd85500281" providerId="LiveId" clId="{7D261EC2-E9CB-407F-999C-6834D7CDD290}" dt="2023-05-11T23:59:51.823" v="9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5:18.683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6:01.535" v="6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5:48.254" v="61" actId="1038"/>
          <ac:picMkLst>
            <pc:docMk/>
            <pc:sldMk cId="2103443556" sldId="281"/>
            <ac:picMk id="3" creationId="{67C8E22B-AE17-9CE1-D394-662081D8EE3D}"/>
          </ac:picMkLst>
        </pc:picChg>
        <pc:picChg chg="del">
          <ac:chgData name="Neemias Informatica Lima" userId="b77af7bd85500281" providerId="LiveId" clId="{7D261EC2-E9CB-407F-999C-6834D7CDD290}" dt="2023-05-11T23:55:15.775" v="30" actId="478"/>
          <ac:picMkLst>
            <pc:docMk/>
            <pc:sldMk cId="2103443556" sldId="281"/>
            <ac:picMk id="4" creationId="{E8B1244E-D97B-7F52-8341-0C785548AF1F}"/>
          </ac:picMkLst>
        </pc:picChg>
      </pc:sldChg>
      <pc:sldChg chg="addSp delSp modSp mod">
        <pc:chgData name="Neemias Informatica Lima" userId="b77af7bd85500281" providerId="LiveId" clId="{7D261EC2-E9CB-407F-999C-6834D7CDD290}" dt="2023-05-12T00:01:53.150" v="119"/>
        <pc:sldMkLst>
          <pc:docMk/>
          <pc:sldMk cId="3683219421" sldId="282"/>
        </pc:sldMkLst>
        <pc:spChg chg="add mod">
          <ac:chgData name="Neemias Informatica Lima" userId="b77af7bd85500281" providerId="LiveId" clId="{7D261EC2-E9CB-407F-999C-6834D7CDD290}" dt="2023-05-11T23:56:28.447" v="68"/>
          <ac:spMkLst>
            <pc:docMk/>
            <pc:sldMk cId="3683219421" sldId="282"/>
            <ac:spMk id="2" creationId="{8FDB68D4-2A55-B0D8-9A94-10C4B2694F68}"/>
          </ac:spMkLst>
        </pc:spChg>
        <pc:spChg chg="add mod">
          <ac:chgData name="Neemias Informatica Lima" userId="b77af7bd85500281" providerId="LiveId" clId="{7D261EC2-E9CB-407F-999C-6834D7CDD290}" dt="2023-05-11T23:56:28.447" v="68"/>
          <ac:spMkLst>
            <pc:docMk/>
            <pc:sldMk cId="3683219421" sldId="282"/>
            <ac:spMk id="4" creationId="{C6349762-A7EE-81A5-8116-1992EDD256C4}"/>
          </ac:spMkLst>
        </pc:spChg>
        <pc:spChg chg="del">
          <ac:chgData name="Neemias Informatica Lima" userId="b77af7bd85500281" providerId="LiveId" clId="{7D261EC2-E9CB-407F-999C-6834D7CDD290}" dt="2023-05-11T23:56:28.179" v="67" actId="478"/>
          <ac:spMkLst>
            <pc:docMk/>
            <pc:sldMk cId="3683219421" sldId="282"/>
            <ac:spMk id="7" creationId="{8FA2D8DB-F492-C0CE-C822-F86BB403013C}"/>
          </ac:spMkLst>
        </pc:spChg>
        <pc:spChg chg="del">
          <ac:chgData name="Neemias Informatica Lima" userId="b77af7bd85500281" providerId="LiveId" clId="{7D261EC2-E9CB-407F-999C-6834D7CDD290}" dt="2023-05-11T23:56:28.179" v="67" actId="478"/>
          <ac:spMkLst>
            <pc:docMk/>
            <pc:sldMk cId="3683219421" sldId="282"/>
            <ac:spMk id="8" creationId="{752E553C-4253-3F86-B9C6-81ED16D602C5}"/>
          </ac:spMkLst>
        </pc:spChg>
        <pc:spChg chg="mod">
          <ac:chgData name="Neemias Informatica Lima" userId="b77af7bd85500281" providerId="LiveId" clId="{7D261EC2-E9CB-407F-999C-6834D7CDD290}" dt="2023-05-12T00:01:53.150" v="11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0:15.818" v="9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28.447" v="68"/>
          <ac:picMkLst>
            <pc:docMk/>
            <pc:sldMk cId="3683219421" sldId="282"/>
            <ac:picMk id="6" creationId="{1DBCF1C4-7B1B-F31B-5B40-4F29402AAEA7}"/>
          </ac:picMkLst>
        </pc:picChg>
        <pc:picChg chg="del">
          <ac:chgData name="Neemias Informatica Lima" userId="b77af7bd85500281" providerId="LiveId" clId="{7D261EC2-E9CB-407F-999C-6834D7CDD290}" dt="2023-05-11T23:56:28.179" v="67" actId="478"/>
          <ac:picMkLst>
            <pc:docMk/>
            <pc:sldMk cId="3683219421" sldId="282"/>
            <ac:picMk id="9" creationId="{E512CDBC-F9C9-B3B9-CEF1-BCA7906C36AF}"/>
          </ac:picMkLst>
        </pc:picChg>
      </pc:sldChg>
      <pc:sldChg chg="addSp delSp modSp mod">
        <pc:chgData name="Neemias Informatica Lima" userId="b77af7bd85500281" providerId="LiveId" clId="{7D261EC2-E9CB-407F-999C-6834D7CDD290}" dt="2023-05-12T00:02:56.368" v="132" actId="313"/>
        <pc:sldMkLst>
          <pc:docMk/>
          <pc:sldMk cId="3902406419" sldId="283"/>
        </pc:sldMkLst>
        <pc:spChg chg="add mod">
          <ac:chgData name="Neemias Informatica Lima" userId="b77af7bd85500281" providerId="LiveId" clId="{7D261EC2-E9CB-407F-999C-6834D7CDD290}" dt="2023-05-11T23:56:35.184" v="70"/>
          <ac:spMkLst>
            <pc:docMk/>
            <pc:sldMk cId="3902406419" sldId="283"/>
            <ac:spMk id="2" creationId="{60B942E9-FFD3-D59B-89B5-F75B633A639C}"/>
          </ac:spMkLst>
        </pc:spChg>
        <pc:spChg chg="add mod">
          <ac:chgData name="Neemias Informatica Lima" userId="b77af7bd85500281" providerId="LiveId" clId="{7D261EC2-E9CB-407F-999C-6834D7CDD290}" dt="2023-05-11T23:56:35.184" v="70"/>
          <ac:spMkLst>
            <pc:docMk/>
            <pc:sldMk cId="3902406419" sldId="283"/>
            <ac:spMk id="3" creationId="{879E07D9-A1DD-235C-5398-51CDBE3450F9}"/>
          </ac:spMkLst>
        </pc:spChg>
        <pc:spChg chg="del">
          <ac:chgData name="Neemias Informatica Lima" userId="b77af7bd85500281" providerId="LiveId" clId="{7D261EC2-E9CB-407F-999C-6834D7CDD290}" dt="2023-05-11T23:56:34.891" v="69" actId="478"/>
          <ac:spMkLst>
            <pc:docMk/>
            <pc:sldMk cId="3902406419" sldId="283"/>
            <ac:spMk id="6" creationId="{C84C30FB-7435-989E-98F8-E3A0BC1B030F}"/>
          </ac:spMkLst>
        </pc:spChg>
        <pc:spChg chg="del">
          <ac:chgData name="Neemias Informatica Lima" userId="b77af7bd85500281" providerId="LiveId" clId="{7D261EC2-E9CB-407F-999C-6834D7CDD290}" dt="2023-05-11T23:56:34.891" v="69" actId="478"/>
          <ac:spMkLst>
            <pc:docMk/>
            <pc:sldMk cId="3902406419" sldId="283"/>
            <ac:spMk id="7" creationId="{0D26B2E4-D5E4-FE16-6F1E-E87FA60B7D91}"/>
          </ac:spMkLst>
        </pc:spChg>
        <pc:spChg chg="mod">
          <ac:chgData name="Neemias Informatica Lima" userId="b77af7bd85500281" providerId="LiveId" clId="{7D261EC2-E9CB-407F-999C-6834D7CDD290}" dt="2023-05-12T00:02:13.491" v="12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2:56.368" v="132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D261EC2-E9CB-407F-999C-6834D7CDD290}" dt="2023-05-11T23:56:35.184" v="70"/>
          <ac:picMkLst>
            <pc:docMk/>
            <pc:sldMk cId="3902406419" sldId="283"/>
            <ac:picMk id="5" creationId="{F75BBF66-0F46-7FB4-754E-0C055A1A7F40}"/>
          </ac:picMkLst>
        </pc:picChg>
        <pc:picChg chg="del">
          <ac:chgData name="Neemias Informatica Lima" userId="b77af7bd85500281" providerId="LiveId" clId="{7D261EC2-E9CB-407F-999C-6834D7CDD290}" dt="2023-05-11T23:56:34.891" v="69" actId="478"/>
          <ac:picMkLst>
            <pc:docMk/>
            <pc:sldMk cId="3902406419" sldId="283"/>
            <ac:picMk id="8" creationId="{1DE7A6E5-51D1-6994-0582-2C5E90024D42}"/>
          </ac:picMkLst>
        </pc:picChg>
      </pc:sldChg>
      <pc:sldChg chg="addSp delSp modSp mod">
        <pc:chgData name="Neemias Informatica Lima" userId="b77af7bd85500281" providerId="LiveId" clId="{7D261EC2-E9CB-407F-999C-6834D7CDD290}" dt="2023-05-12T00:04:47.513" v="154" actId="20577"/>
        <pc:sldMkLst>
          <pc:docMk/>
          <pc:sldMk cId="2424059023" sldId="284"/>
        </pc:sldMkLst>
        <pc:spChg chg="add mod">
          <ac:chgData name="Neemias Informatica Lima" userId="b77af7bd85500281" providerId="LiveId" clId="{7D261EC2-E9CB-407F-999C-6834D7CDD290}" dt="2023-05-11T23:57:37.144" v="74"/>
          <ac:spMkLst>
            <pc:docMk/>
            <pc:sldMk cId="2424059023" sldId="284"/>
            <ac:spMk id="2" creationId="{9837C962-1045-57A4-B7B6-71350F4D3FC6}"/>
          </ac:spMkLst>
        </pc:spChg>
        <pc:spChg chg="add mod">
          <ac:chgData name="Neemias Informatica Lima" userId="b77af7bd85500281" providerId="LiveId" clId="{7D261EC2-E9CB-407F-999C-6834D7CDD290}" dt="2023-05-11T23:57:37.144" v="74"/>
          <ac:spMkLst>
            <pc:docMk/>
            <pc:sldMk cId="2424059023" sldId="284"/>
            <ac:spMk id="3" creationId="{E635DBB2-B135-C037-9235-0CFD29345949}"/>
          </ac:spMkLst>
        </pc:spChg>
        <pc:spChg chg="del">
          <ac:chgData name="Neemias Informatica Lima" userId="b77af7bd85500281" providerId="LiveId" clId="{7D261EC2-E9CB-407F-999C-6834D7CDD290}" dt="2023-05-11T23:57:36.811" v="73" actId="478"/>
          <ac:spMkLst>
            <pc:docMk/>
            <pc:sldMk cId="2424059023" sldId="284"/>
            <ac:spMk id="6" creationId="{3AB0A13E-9781-AD6D-90A3-B5B152273307}"/>
          </ac:spMkLst>
        </pc:spChg>
        <pc:spChg chg="del">
          <ac:chgData name="Neemias Informatica Lima" userId="b77af7bd85500281" providerId="LiveId" clId="{7D261EC2-E9CB-407F-999C-6834D7CDD290}" dt="2023-05-11T23:57:36.811" v="73" actId="478"/>
          <ac:spMkLst>
            <pc:docMk/>
            <pc:sldMk cId="2424059023" sldId="284"/>
            <ac:spMk id="7" creationId="{0EE80021-C2E3-1E71-FF71-C398EB6D4C18}"/>
          </ac:spMkLst>
        </pc:spChg>
        <pc:spChg chg="mod">
          <ac:chgData name="Neemias Informatica Lima" userId="b77af7bd85500281" providerId="LiveId" clId="{7D261EC2-E9CB-407F-999C-6834D7CDD290}" dt="2023-05-12T00:04:00.541" v="14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4:47.513" v="154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D261EC2-E9CB-407F-999C-6834D7CDD290}" dt="2023-05-11T23:57:37.144" v="74"/>
          <ac:picMkLst>
            <pc:docMk/>
            <pc:sldMk cId="2424059023" sldId="284"/>
            <ac:picMk id="5" creationId="{0FE38785-994C-2200-0E69-97EA9661493F}"/>
          </ac:picMkLst>
        </pc:picChg>
        <pc:picChg chg="del">
          <ac:chgData name="Neemias Informatica Lima" userId="b77af7bd85500281" providerId="LiveId" clId="{7D261EC2-E9CB-407F-999C-6834D7CDD290}" dt="2023-05-11T23:57:36.811" v="73" actId="478"/>
          <ac:picMkLst>
            <pc:docMk/>
            <pc:sldMk cId="2424059023" sldId="284"/>
            <ac:picMk id="8" creationId="{A409E295-0C2A-363E-6F27-F44F733F7FEA}"/>
          </ac:picMkLst>
        </pc:picChg>
      </pc:sldChg>
      <pc:sldChg chg="addSp delSp modSp mod">
        <pc:chgData name="Neemias Informatica Lima" userId="b77af7bd85500281" providerId="LiveId" clId="{7D261EC2-E9CB-407F-999C-6834D7CDD290}" dt="2023-05-12T00:06:33.013" v="183" actId="207"/>
        <pc:sldMkLst>
          <pc:docMk/>
          <pc:sldMk cId="2241968852" sldId="285"/>
        </pc:sldMkLst>
        <pc:spChg chg="add mod">
          <ac:chgData name="Neemias Informatica Lima" userId="b77af7bd85500281" providerId="LiveId" clId="{7D261EC2-E9CB-407F-999C-6834D7CDD290}" dt="2023-05-11T23:57:52.052" v="78"/>
          <ac:spMkLst>
            <pc:docMk/>
            <pc:sldMk cId="2241968852" sldId="285"/>
            <ac:spMk id="2" creationId="{388CF3A8-CD42-0F78-7A59-94440C6F04B9}"/>
          </ac:spMkLst>
        </pc:spChg>
        <pc:spChg chg="add mod">
          <ac:chgData name="Neemias Informatica Lima" userId="b77af7bd85500281" providerId="LiveId" clId="{7D261EC2-E9CB-407F-999C-6834D7CDD290}" dt="2023-05-11T23:57:52.052" v="78"/>
          <ac:spMkLst>
            <pc:docMk/>
            <pc:sldMk cId="2241968852" sldId="285"/>
            <ac:spMk id="3" creationId="{C6126CE6-BB6F-B373-D21A-85B5F8FC788C}"/>
          </ac:spMkLst>
        </pc:spChg>
        <pc:spChg chg="del">
          <ac:chgData name="Neemias Informatica Lima" userId="b77af7bd85500281" providerId="LiveId" clId="{7D261EC2-E9CB-407F-999C-6834D7CDD290}" dt="2023-05-11T23:57:51.763" v="77" actId="478"/>
          <ac:spMkLst>
            <pc:docMk/>
            <pc:sldMk cId="2241968852" sldId="285"/>
            <ac:spMk id="6" creationId="{601B6EB6-FFC1-D614-AD02-048E145F3130}"/>
          </ac:spMkLst>
        </pc:spChg>
        <pc:spChg chg="del">
          <ac:chgData name="Neemias Informatica Lima" userId="b77af7bd85500281" providerId="LiveId" clId="{7D261EC2-E9CB-407F-999C-6834D7CDD290}" dt="2023-05-11T23:57:51.763" v="77" actId="478"/>
          <ac:spMkLst>
            <pc:docMk/>
            <pc:sldMk cId="2241968852" sldId="285"/>
            <ac:spMk id="7" creationId="{F47A3A15-2427-84C2-2DF0-3D15EAF6B10E}"/>
          </ac:spMkLst>
        </pc:spChg>
        <pc:spChg chg="mod">
          <ac:chgData name="Neemias Informatica Lima" userId="b77af7bd85500281" providerId="LiveId" clId="{7D261EC2-E9CB-407F-999C-6834D7CDD290}" dt="2023-05-12T00:05:35.138" v="16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6:33.013" v="183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D261EC2-E9CB-407F-999C-6834D7CDD290}" dt="2023-05-11T23:57:52.052" v="78"/>
          <ac:picMkLst>
            <pc:docMk/>
            <pc:sldMk cId="2241968852" sldId="285"/>
            <ac:picMk id="5" creationId="{B618665B-9799-1F77-5FD6-37E2FFC0C3D2}"/>
          </ac:picMkLst>
        </pc:picChg>
        <pc:picChg chg="del">
          <ac:chgData name="Neemias Informatica Lima" userId="b77af7bd85500281" providerId="LiveId" clId="{7D261EC2-E9CB-407F-999C-6834D7CDD290}" dt="2023-05-11T23:57:51.763" v="77" actId="478"/>
          <ac:picMkLst>
            <pc:docMk/>
            <pc:sldMk cId="2241968852" sldId="285"/>
            <ac:picMk id="8" creationId="{554039F3-BBCA-1A3A-04B0-FB6F7534B455}"/>
          </ac:picMkLst>
        </pc:picChg>
      </pc:sldChg>
      <pc:sldChg chg="addSp delSp modSp mod">
        <pc:chgData name="Neemias Informatica Lima" userId="b77af7bd85500281" providerId="LiveId" clId="{7D261EC2-E9CB-407F-999C-6834D7CDD290}" dt="2023-05-12T00:07:56.086" v="209" actId="6549"/>
        <pc:sldMkLst>
          <pc:docMk/>
          <pc:sldMk cId="1959249856" sldId="286"/>
        </pc:sldMkLst>
        <pc:spChg chg="add mod">
          <ac:chgData name="Neemias Informatica Lima" userId="b77af7bd85500281" providerId="LiveId" clId="{7D261EC2-E9CB-407F-999C-6834D7CDD290}" dt="2023-05-11T23:58:05.555" v="82"/>
          <ac:spMkLst>
            <pc:docMk/>
            <pc:sldMk cId="1959249856" sldId="286"/>
            <ac:spMk id="2" creationId="{88103C29-5325-D0C2-1E00-4B045CD1A786}"/>
          </ac:spMkLst>
        </pc:spChg>
        <pc:spChg chg="add mod">
          <ac:chgData name="Neemias Informatica Lima" userId="b77af7bd85500281" providerId="LiveId" clId="{7D261EC2-E9CB-407F-999C-6834D7CDD290}" dt="2023-05-11T23:58:05.555" v="82"/>
          <ac:spMkLst>
            <pc:docMk/>
            <pc:sldMk cId="1959249856" sldId="286"/>
            <ac:spMk id="3" creationId="{78196E40-4B9D-7FFC-F512-56BB7D231750}"/>
          </ac:spMkLst>
        </pc:spChg>
        <pc:spChg chg="del">
          <ac:chgData name="Neemias Informatica Lima" userId="b77af7bd85500281" providerId="LiveId" clId="{7D261EC2-E9CB-407F-999C-6834D7CDD290}" dt="2023-05-11T23:58:05.263" v="81" actId="478"/>
          <ac:spMkLst>
            <pc:docMk/>
            <pc:sldMk cId="1959249856" sldId="286"/>
            <ac:spMk id="6" creationId="{27A68D6E-DFF5-DB58-F0DD-7CC9C4051F83}"/>
          </ac:spMkLst>
        </pc:spChg>
        <pc:spChg chg="del">
          <ac:chgData name="Neemias Informatica Lima" userId="b77af7bd85500281" providerId="LiveId" clId="{7D261EC2-E9CB-407F-999C-6834D7CDD290}" dt="2023-05-11T23:58:05.263" v="81" actId="478"/>
          <ac:spMkLst>
            <pc:docMk/>
            <pc:sldMk cId="1959249856" sldId="286"/>
            <ac:spMk id="7" creationId="{A96F6D67-7CFA-7CF8-F0DA-76CDA355417E}"/>
          </ac:spMkLst>
        </pc:spChg>
        <pc:spChg chg="mod">
          <ac:chgData name="Neemias Informatica Lima" userId="b77af7bd85500281" providerId="LiveId" clId="{7D261EC2-E9CB-407F-999C-6834D7CDD290}" dt="2023-05-12T00:07:02.717" v="19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7:56.086" v="209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D261EC2-E9CB-407F-999C-6834D7CDD290}" dt="2023-05-11T23:58:05.555" v="82"/>
          <ac:picMkLst>
            <pc:docMk/>
            <pc:sldMk cId="1959249856" sldId="286"/>
            <ac:picMk id="5" creationId="{91465691-A80D-0C6D-D451-96714BB9CF20}"/>
          </ac:picMkLst>
        </pc:picChg>
        <pc:picChg chg="del">
          <ac:chgData name="Neemias Informatica Lima" userId="b77af7bd85500281" providerId="LiveId" clId="{7D261EC2-E9CB-407F-999C-6834D7CDD290}" dt="2023-05-11T23:58:05.263" v="81" actId="478"/>
          <ac:picMkLst>
            <pc:docMk/>
            <pc:sldMk cId="1959249856" sldId="286"/>
            <ac:picMk id="8" creationId="{FE644984-BC3C-5C51-4104-C2C17E2EDBCB}"/>
          </ac:picMkLst>
        </pc:picChg>
      </pc:sldChg>
      <pc:sldChg chg="addSp delSp modSp mod">
        <pc:chgData name="Neemias Informatica Lima" userId="b77af7bd85500281" providerId="LiveId" clId="{7D261EC2-E9CB-407F-999C-6834D7CDD290}" dt="2023-05-12T00:09:01.041" v="227" actId="20577"/>
        <pc:sldMkLst>
          <pc:docMk/>
          <pc:sldMk cId="2857006406" sldId="287"/>
        </pc:sldMkLst>
        <pc:spChg chg="add mod">
          <ac:chgData name="Neemias Informatica Lima" userId="b77af7bd85500281" providerId="LiveId" clId="{7D261EC2-E9CB-407F-999C-6834D7CDD290}" dt="2023-05-11T23:59:00.132" v="88"/>
          <ac:spMkLst>
            <pc:docMk/>
            <pc:sldMk cId="2857006406" sldId="287"/>
            <ac:spMk id="2" creationId="{5AECC90A-A0C1-F4C7-7FF6-DD0D12B48296}"/>
          </ac:spMkLst>
        </pc:spChg>
        <pc:spChg chg="add mod">
          <ac:chgData name="Neemias Informatica Lima" userId="b77af7bd85500281" providerId="LiveId" clId="{7D261EC2-E9CB-407F-999C-6834D7CDD290}" dt="2023-05-11T23:59:00.132" v="88"/>
          <ac:spMkLst>
            <pc:docMk/>
            <pc:sldMk cId="2857006406" sldId="287"/>
            <ac:spMk id="3" creationId="{88EC9F57-DF2C-2503-A608-E70E758F31A9}"/>
          </ac:spMkLst>
        </pc:spChg>
        <pc:spChg chg="del">
          <ac:chgData name="Neemias Informatica Lima" userId="b77af7bd85500281" providerId="LiveId" clId="{7D261EC2-E9CB-407F-999C-6834D7CDD290}" dt="2023-05-11T23:58:59.006" v="87" actId="478"/>
          <ac:spMkLst>
            <pc:docMk/>
            <pc:sldMk cId="2857006406" sldId="287"/>
            <ac:spMk id="6" creationId="{1A5BA0B6-EA9C-445A-73C9-23D943D557D9}"/>
          </ac:spMkLst>
        </pc:spChg>
        <pc:spChg chg="del">
          <ac:chgData name="Neemias Informatica Lima" userId="b77af7bd85500281" providerId="LiveId" clId="{7D261EC2-E9CB-407F-999C-6834D7CDD290}" dt="2023-05-11T23:58:59.006" v="87" actId="478"/>
          <ac:spMkLst>
            <pc:docMk/>
            <pc:sldMk cId="2857006406" sldId="287"/>
            <ac:spMk id="7" creationId="{935B0222-BFD2-597F-67BA-B46FF613F14A}"/>
          </ac:spMkLst>
        </pc:spChg>
        <pc:spChg chg="mod">
          <ac:chgData name="Neemias Informatica Lima" userId="b77af7bd85500281" providerId="LiveId" clId="{7D261EC2-E9CB-407F-999C-6834D7CDD290}" dt="2023-05-12T00:09:01.041" v="227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7D261EC2-E9CB-407F-999C-6834D7CDD290}" dt="2023-05-11T23:59:00.132" v="88"/>
          <ac:picMkLst>
            <pc:docMk/>
            <pc:sldMk cId="2857006406" sldId="287"/>
            <ac:picMk id="5" creationId="{DBED549F-AF26-99BA-6AF3-B9773855862C}"/>
          </ac:picMkLst>
        </pc:picChg>
        <pc:picChg chg="del">
          <ac:chgData name="Neemias Informatica Lima" userId="b77af7bd85500281" providerId="LiveId" clId="{7D261EC2-E9CB-407F-999C-6834D7CDD290}" dt="2023-05-11T23:58:59.006" v="87" actId="478"/>
          <ac:picMkLst>
            <pc:docMk/>
            <pc:sldMk cId="2857006406" sldId="287"/>
            <ac:picMk id="8" creationId="{339461F3-AA52-1936-A57D-2396FEF927C4}"/>
          </ac:picMkLst>
        </pc:picChg>
      </pc:sldChg>
      <pc:sldChg chg="addSp delSp modSp mod">
        <pc:chgData name="Neemias Informatica Lima" userId="b77af7bd85500281" providerId="LiveId" clId="{7D261EC2-E9CB-407F-999C-6834D7CDD290}" dt="2023-05-12T00:09:36.354" v="229" actId="20577"/>
        <pc:sldMkLst>
          <pc:docMk/>
          <pc:sldMk cId="2630436816" sldId="288"/>
        </pc:sldMkLst>
        <pc:spChg chg="add mod">
          <ac:chgData name="Neemias Informatica Lima" userId="b77af7bd85500281" providerId="LiveId" clId="{7D261EC2-E9CB-407F-999C-6834D7CDD290}" dt="2023-05-11T23:56:19.288" v="66"/>
          <ac:spMkLst>
            <pc:docMk/>
            <pc:sldMk cId="2630436816" sldId="288"/>
            <ac:spMk id="2" creationId="{B89076D9-5D94-79B3-5ADB-1EA306828536}"/>
          </ac:spMkLst>
        </pc:spChg>
        <pc:spChg chg="add mod">
          <ac:chgData name="Neemias Informatica Lima" userId="b77af7bd85500281" providerId="LiveId" clId="{7D261EC2-E9CB-407F-999C-6834D7CDD290}" dt="2023-05-11T23:56:19.288" v="66"/>
          <ac:spMkLst>
            <pc:docMk/>
            <pc:sldMk cId="2630436816" sldId="288"/>
            <ac:spMk id="3" creationId="{F40CE05D-0DAE-53CF-15E1-B99AC5B8226D}"/>
          </ac:spMkLst>
        </pc:spChg>
        <pc:spChg chg="del">
          <ac:chgData name="Neemias Informatica Lima" userId="b77af7bd85500281" providerId="LiveId" clId="{7D261EC2-E9CB-407F-999C-6834D7CDD290}" dt="2023-05-11T23:56:18.986" v="65" actId="478"/>
          <ac:spMkLst>
            <pc:docMk/>
            <pc:sldMk cId="2630436816" sldId="288"/>
            <ac:spMk id="6" creationId="{2BEA8FEF-1520-13D8-01B4-D57C2B76D111}"/>
          </ac:spMkLst>
        </pc:spChg>
        <pc:spChg chg="del">
          <ac:chgData name="Neemias Informatica Lima" userId="b77af7bd85500281" providerId="LiveId" clId="{7D261EC2-E9CB-407F-999C-6834D7CDD290}" dt="2023-05-11T23:56:18.986" v="65" actId="478"/>
          <ac:spMkLst>
            <pc:docMk/>
            <pc:sldMk cId="2630436816" sldId="288"/>
            <ac:spMk id="7" creationId="{12317587-4B7D-9131-B2B2-0430B4A089CB}"/>
          </ac:spMkLst>
        </pc:spChg>
        <pc:spChg chg="mod">
          <ac:chgData name="Neemias Informatica Lima" userId="b77af7bd85500281" providerId="LiveId" clId="{7D261EC2-E9CB-407F-999C-6834D7CDD290}" dt="2023-05-12T00:09:36.354" v="22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0:11.258" v="95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19.288" v="66"/>
          <ac:picMkLst>
            <pc:docMk/>
            <pc:sldMk cId="2630436816" sldId="288"/>
            <ac:picMk id="5" creationId="{985109F3-9F68-59A4-EC86-4BE992F4A548}"/>
          </ac:picMkLst>
        </pc:picChg>
        <pc:picChg chg="del">
          <ac:chgData name="Neemias Informatica Lima" userId="b77af7bd85500281" providerId="LiveId" clId="{7D261EC2-E9CB-407F-999C-6834D7CDD290}" dt="2023-05-11T23:56:18.986" v="65" actId="478"/>
          <ac:picMkLst>
            <pc:docMk/>
            <pc:sldMk cId="2630436816" sldId="288"/>
            <ac:picMk id="8" creationId="{10B3D272-E54C-5FB4-9162-ED1B2513A17E}"/>
          </ac:picMkLst>
        </pc:picChg>
      </pc:sldChg>
      <pc:sldChg chg="addSp delSp modSp mod">
        <pc:chgData name="Neemias Informatica Lima" userId="b77af7bd85500281" providerId="LiveId" clId="{7D261EC2-E9CB-407F-999C-6834D7CDD290}" dt="2023-05-12T00:03:28.919" v="137" actId="20577"/>
        <pc:sldMkLst>
          <pc:docMk/>
          <pc:sldMk cId="3032827026" sldId="289"/>
        </pc:sldMkLst>
        <pc:spChg chg="add mod">
          <ac:chgData name="Neemias Informatica Lima" userId="b77af7bd85500281" providerId="LiveId" clId="{7D261EC2-E9CB-407F-999C-6834D7CDD290}" dt="2023-05-11T23:56:41.632" v="72"/>
          <ac:spMkLst>
            <pc:docMk/>
            <pc:sldMk cId="3032827026" sldId="289"/>
            <ac:spMk id="2" creationId="{ABBE9B9E-184A-FF63-90A4-17E1BCA13DC0}"/>
          </ac:spMkLst>
        </pc:spChg>
        <pc:spChg chg="add mod">
          <ac:chgData name="Neemias Informatica Lima" userId="b77af7bd85500281" providerId="LiveId" clId="{7D261EC2-E9CB-407F-999C-6834D7CDD290}" dt="2023-05-11T23:56:41.632" v="72"/>
          <ac:spMkLst>
            <pc:docMk/>
            <pc:sldMk cId="3032827026" sldId="289"/>
            <ac:spMk id="3" creationId="{192E9177-2A02-0DA4-643C-B3A7F0AB804D}"/>
          </ac:spMkLst>
        </pc:spChg>
        <pc:spChg chg="del">
          <ac:chgData name="Neemias Informatica Lima" userId="b77af7bd85500281" providerId="LiveId" clId="{7D261EC2-E9CB-407F-999C-6834D7CDD290}" dt="2023-05-11T23:56:41.387" v="71" actId="478"/>
          <ac:spMkLst>
            <pc:docMk/>
            <pc:sldMk cId="3032827026" sldId="289"/>
            <ac:spMk id="9" creationId="{18EF5414-8926-D06D-7E07-B6488626B5F5}"/>
          </ac:spMkLst>
        </pc:spChg>
        <pc:spChg chg="del">
          <ac:chgData name="Neemias Informatica Lima" userId="b77af7bd85500281" providerId="LiveId" clId="{7D261EC2-E9CB-407F-999C-6834D7CDD290}" dt="2023-05-11T23:56:41.387" v="71" actId="478"/>
          <ac:spMkLst>
            <pc:docMk/>
            <pc:sldMk cId="3032827026" sldId="289"/>
            <ac:spMk id="11" creationId="{7EA620E5-99B8-4C0F-A9AE-D80E9D4509D1}"/>
          </ac:spMkLst>
        </pc:spChg>
        <pc:spChg chg="mod">
          <ac:chgData name="Neemias Informatica Lima" userId="b77af7bd85500281" providerId="LiveId" clId="{7D261EC2-E9CB-407F-999C-6834D7CDD290}" dt="2023-05-12T00:03:28.919" v="137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D261EC2-E9CB-407F-999C-6834D7CDD290}" dt="2023-05-12T00:02:18.813" v="12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41.632" v="72"/>
          <ac:picMkLst>
            <pc:docMk/>
            <pc:sldMk cId="3032827026" sldId="289"/>
            <ac:picMk id="5" creationId="{E9236226-D84E-4148-B168-57CFA4D4F24F}"/>
          </ac:picMkLst>
        </pc:picChg>
        <pc:picChg chg="del">
          <ac:chgData name="Neemias Informatica Lima" userId="b77af7bd85500281" providerId="LiveId" clId="{7D261EC2-E9CB-407F-999C-6834D7CDD290}" dt="2023-05-11T23:56:41.387" v="71" actId="478"/>
          <ac:picMkLst>
            <pc:docMk/>
            <pc:sldMk cId="3032827026" sldId="289"/>
            <ac:picMk id="15" creationId="{ED4DEA58-C347-F30E-0830-9B6443335FA5}"/>
          </ac:picMkLst>
        </pc:picChg>
      </pc:sldChg>
      <pc:sldChg chg="addSp delSp modSp mod">
        <pc:chgData name="Neemias Informatica Lima" userId="b77af7bd85500281" providerId="LiveId" clId="{7D261EC2-E9CB-407F-999C-6834D7CDD290}" dt="2023-05-12T00:05:04.585" v="157"/>
        <pc:sldMkLst>
          <pc:docMk/>
          <pc:sldMk cId="3772032319" sldId="290"/>
        </pc:sldMkLst>
        <pc:spChg chg="add mod">
          <ac:chgData name="Neemias Informatica Lima" userId="b77af7bd85500281" providerId="LiveId" clId="{7D261EC2-E9CB-407F-999C-6834D7CDD290}" dt="2023-05-11T23:57:45.396" v="76"/>
          <ac:spMkLst>
            <pc:docMk/>
            <pc:sldMk cId="3772032319" sldId="290"/>
            <ac:spMk id="2" creationId="{168C4F4C-C53C-8C77-8141-AE2A1992FAD6}"/>
          </ac:spMkLst>
        </pc:spChg>
        <pc:spChg chg="add mod">
          <ac:chgData name="Neemias Informatica Lima" userId="b77af7bd85500281" providerId="LiveId" clId="{7D261EC2-E9CB-407F-999C-6834D7CDD290}" dt="2023-05-11T23:57:45.396" v="76"/>
          <ac:spMkLst>
            <pc:docMk/>
            <pc:sldMk cId="3772032319" sldId="290"/>
            <ac:spMk id="3" creationId="{A8864078-93C6-F99B-8845-47E4C0F9B4F4}"/>
          </ac:spMkLst>
        </pc:spChg>
        <pc:spChg chg="del">
          <ac:chgData name="Neemias Informatica Lima" userId="b77af7bd85500281" providerId="LiveId" clId="{7D261EC2-E9CB-407F-999C-6834D7CDD290}" dt="2023-05-11T23:57:45.119" v="75" actId="478"/>
          <ac:spMkLst>
            <pc:docMk/>
            <pc:sldMk cId="3772032319" sldId="290"/>
            <ac:spMk id="6" creationId="{991272FB-718A-B796-0E80-8FBAEEA0D531}"/>
          </ac:spMkLst>
        </pc:spChg>
        <pc:spChg chg="del">
          <ac:chgData name="Neemias Informatica Lima" userId="b77af7bd85500281" providerId="LiveId" clId="{7D261EC2-E9CB-407F-999C-6834D7CDD290}" dt="2023-05-11T23:57:45.119" v="75" actId="478"/>
          <ac:spMkLst>
            <pc:docMk/>
            <pc:sldMk cId="3772032319" sldId="290"/>
            <ac:spMk id="7" creationId="{10EAE73C-0E9C-7CAB-3551-0C518BFD8F72}"/>
          </ac:spMkLst>
        </pc:spChg>
        <pc:spChg chg="mod">
          <ac:chgData name="Neemias Informatica Lima" userId="b77af7bd85500281" providerId="LiveId" clId="{7D261EC2-E9CB-407F-999C-6834D7CDD290}" dt="2023-05-12T00:05:04.585" v="15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D261EC2-E9CB-407F-999C-6834D7CDD290}" dt="2023-05-12T00:04:06.426" v="14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7:45.396" v="76"/>
          <ac:picMkLst>
            <pc:docMk/>
            <pc:sldMk cId="3772032319" sldId="290"/>
            <ac:picMk id="5" creationId="{C6CAC1F5-05A7-77F5-5173-6FF233AD2F54}"/>
          </ac:picMkLst>
        </pc:picChg>
        <pc:picChg chg="del">
          <ac:chgData name="Neemias Informatica Lima" userId="b77af7bd85500281" providerId="LiveId" clId="{7D261EC2-E9CB-407F-999C-6834D7CDD290}" dt="2023-05-11T23:57:45.119" v="75" actId="478"/>
          <ac:picMkLst>
            <pc:docMk/>
            <pc:sldMk cId="3772032319" sldId="290"/>
            <ac:picMk id="8" creationId="{B53F643B-029C-1FE7-F3DF-2D578AB99643}"/>
          </ac:picMkLst>
        </pc:picChg>
      </pc:sldChg>
      <pc:sldChg chg="addSp delSp modSp mod">
        <pc:chgData name="Neemias Informatica Lima" userId="b77af7bd85500281" providerId="LiveId" clId="{7D261EC2-E9CB-407F-999C-6834D7CDD290}" dt="2023-05-12T00:06:46.785" v="186"/>
        <pc:sldMkLst>
          <pc:docMk/>
          <pc:sldMk cId="1768216317" sldId="291"/>
        </pc:sldMkLst>
        <pc:spChg chg="add mod">
          <ac:chgData name="Neemias Informatica Lima" userId="b77af7bd85500281" providerId="LiveId" clId="{7D261EC2-E9CB-407F-999C-6834D7CDD290}" dt="2023-05-11T23:57:59.200" v="80"/>
          <ac:spMkLst>
            <pc:docMk/>
            <pc:sldMk cId="1768216317" sldId="291"/>
            <ac:spMk id="2" creationId="{37817E18-DDB1-C875-8FE9-571F7237EB85}"/>
          </ac:spMkLst>
        </pc:spChg>
        <pc:spChg chg="add mod">
          <ac:chgData name="Neemias Informatica Lima" userId="b77af7bd85500281" providerId="LiveId" clId="{7D261EC2-E9CB-407F-999C-6834D7CDD290}" dt="2023-05-11T23:57:59.200" v="80"/>
          <ac:spMkLst>
            <pc:docMk/>
            <pc:sldMk cId="1768216317" sldId="291"/>
            <ac:spMk id="3" creationId="{7ED4B04D-B96E-2706-DCB7-12DAC5A5A48C}"/>
          </ac:spMkLst>
        </pc:spChg>
        <pc:spChg chg="del">
          <ac:chgData name="Neemias Informatica Lima" userId="b77af7bd85500281" providerId="LiveId" clId="{7D261EC2-E9CB-407F-999C-6834D7CDD290}" dt="2023-05-11T23:57:58.879" v="79" actId="478"/>
          <ac:spMkLst>
            <pc:docMk/>
            <pc:sldMk cId="1768216317" sldId="291"/>
            <ac:spMk id="6" creationId="{8FA626F2-80DB-E160-F58B-D02CACEBD472}"/>
          </ac:spMkLst>
        </pc:spChg>
        <pc:spChg chg="del">
          <ac:chgData name="Neemias Informatica Lima" userId="b77af7bd85500281" providerId="LiveId" clId="{7D261EC2-E9CB-407F-999C-6834D7CDD290}" dt="2023-05-11T23:57:58.879" v="79" actId="478"/>
          <ac:spMkLst>
            <pc:docMk/>
            <pc:sldMk cId="1768216317" sldId="291"/>
            <ac:spMk id="7" creationId="{F4A599EA-DD6C-5CC2-22D5-2C631E40D467}"/>
          </ac:spMkLst>
        </pc:spChg>
        <pc:spChg chg="mod">
          <ac:chgData name="Neemias Informatica Lima" userId="b77af7bd85500281" providerId="LiveId" clId="{7D261EC2-E9CB-407F-999C-6834D7CDD290}" dt="2023-05-12T00:06:46.785" v="18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D261EC2-E9CB-407F-999C-6834D7CDD290}" dt="2023-05-12T00:05:43.653" v="165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7:59.200" v="80"/>
          <ac:picMkLst>
            <pc:docMk/>
            <pc:sldMk cId="1768216317" sldId="291"/>
            <ac:picMk id="5" creationId="{AEE24E89-9C11-2453-66AC-9CF7C45A5FCE}"/>
          </ac:picMkLst>
        </pc:picChg>
        <pc:picChg chg="del">
          <ac:chgData name="Neemias Informatica Lima" userId="b77af7bd85500281" providerId="LiveId" clId="{7D261EC2-E9CB-407F-999C-6834D7CDD290}" dt="2023-05-11T23:57:58.879" v="79" actId="478"/>
          <ac:picMkLst>
            <pc:docMk/>
            <pc:sldMk cId="1768216317" sldId="291"/>
            <ac:picMk id="8" creationId="{8E465769-E275-CBA1-7A86-3B7B313C8991}"/>
          </ac:picMkLst>
        </pc:picChg>
      </pc:sldChg>
      <pc:sldChg chg="addSp delSp modSp mod">
        <pc:chgData name="Neemias Informatica Lima" userId="b77af7bd85500281" providerId="LiveId" clId="{7D261EC2-E9CB-407F-999C-6834D7CDD290}" dt="2023-05-12T00:08:02.527" v="214"/>
        <pc:sldMkLst>
          <pc:docMk/>
          <pc:sldMk cId="3757265641" sldId="292"/>
        </pc:sldMkLst>
        <pc:spChg chg="add mod">
          <ac:chgData name="Neemias Informatica Lima" userId="b77af7bd85500281" providerId="LiveId" clId="{7D261EC2-E9CB-407F-999C-6834D7CDD290}" dt="2023-05-11T23:58:45.419" v="84"/>
          <ac:spMkLst>
            <pc:docMk/>
            <pc:sldMk cId="3757265641" sldId="292"/>
            <ac:spMk id="2" creationId="{00D0BE23-9DAC-5EF3-70D5-C7D54397A5C6}"/>
          </ac:spMkLst>
        </pc:spChg>
        <pc:spChg chg="add mod">
          <ac:chgData name="Neemias Informatica Lima" userId="b77af7bd85500281" providerId="LiveId" clId="{7D261EC2-E9CB-407F-999C-6834D7CDD290}" dt="2023-05-11T23:58:45.419" v="84"/>
          <ac:spMkLst>
            <pc:docMk/>
            <pc:sldMk cId="3757265641" sldId="292"/>
            <ac:spMk id="3" creationId="{68FF64E2-34D9-F739-9057-17330A1286F9}"/>
          </ac:spMkLst>
        </pc:spChg>
        <pc:spChg chg="del">
          <ac:chgData name="Neemias Informatica Lima" userId="b77af7bd85500281" providerId="LiveId" clId="{7D261EC2-E9CB-407F-999C-6834D7CDD290}" dt="2023-05-11T23:58:44.083" v="83" actId="478"/>
          <ac:spMkLst>
            <pc:docMk/>
            <pc:sldMk cId="3757265641" sldId="292"/>
            <ac:spMk id="6" creationId="{B2263312-C0E2-DCDF-0B61-558786980083}"/>
          </ac:spMkLst>
        </pc:spChg>
        <pc:spChg chg="del">
          <ac:chgData name="Neemias Informatica Lima" userId="b77af7bd85500281" providerId="LiveId" clId="{7D261EC2-E9CB-407F-999C-6834D7CDD290}" dt="2023-05-11T23:58:44.083" v="83" actId="478"/>
          <ac:spMkLst>
            <pc:docMk/>
            <pc:sldMk cId="3757265641" sldId="292"/>
            <ac:spMk id="7" creationId="{E25B035F-4298-26C9-A1BB-B84024D9A7AE}"/>
          </ac:spMkLst>
        </pc:spChg>
        <pc:spChg chg="mod">
          <ac:chgData name="Neemias Informatica Lima" userId="b77af7bd85500281" providerId="LiveId" clId="{7D261EC2-E9CB-407F-999C-6834D7CDD290}" dt="2023-05-12T00:08:02.527" v="21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D261EC2-E9CB-407F-999C-6834D7CDD290}" dt="2023-05-12T00:07:09.932" v="19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8:45.419" v="84"/>
          <ac:picMkLst>
            <pc:docMk/>
            <pc:sldMk cId="3757265641" sldId="292"/>
            <ac:picMk id="5" creationId="{79DAA4FF-A22B-A8F7-8ED4-2EC000D2F472}"/>
          </ac:picMkLst>
        </pc:picChg>
        <pc:picChg chg="del">
          <ac:chgData name="Neemias Informatica Lima" userId="b77af7bd85500281" providerId="LiveId" clId="{7D261EC2-E9CB-407F-999C-6834D7CDD290}" dt="2023-05-11T23:58:44.083" v="83" actId="478"/>
          <ac:picMkLst>
            <pc:docMk/>
            <pc:sldMk cId="3757265641" sldId="292"/>
            <ac:picMk id="8" creationId="{624200AA-A2CD-4901-533B-B04A3B48E500}"/>
          </ac:picMkLst>
        </pc:picChg>
      </pc:sldChg>
      <pc:sldChg chg="addSp delSp modSp mod">
        <pc:chgData name="Neemias Informatica Lima" userId="b77af7bd85500281" providerId="LiveId" clId="{7D261EC2-E9CB-407F-999C-6834D7CDD290}" dt="2023-05-12T00:08:24.013" v="220" actId="20577"/>
        <pc:sldMkLst>
          <pc:docMk/>
          <pc:sldMk cId="3114938747" sldId="293"/>
        </pc:sldMkLst>
        <pc:spChg chg="add mod">
          <ac:chgData name="Neemias Informatica Lima" userId="b77af7bd85500281" providerId="LiveId" clId="{7D261EC2-E9CB-407F-999C-6834D7CDD290}" dt="2023-05-11T23:58:52.052" v="86"/>
          <ac:spMkLst>
            <pc:docMk/>
            <pc:sldMk cId="3114938747" sldId="293"/>
            <ac:spMk id="2" creationId="{41DFF390-4BCD-4A7A-13E6-7B63D411346C}"/>
          </ac:spMkLst>
        </pc:spChg>
        <pc:spChg chg="add mod">
          <ac:chgData name="Neemias Informatica Lima" userId="b77af7bd85500281" providerId="LiveId" clId="{7D261EC2-E9CB-407F-999C-6834D7CDD290}" dt="2023-05-11T23:58:52.052" v="86"/>
          <ac:spMkLst>
            <pc:docMk/>
            <pc:sldMk cId="3114938747" sldId="293"/>
            <ac:spMk id="3" creationId="{2927E3BE-7C6A-417D-DBC0-920E3AC5C4CF}"/>
          </ac:spMkLst>
        </pc:spChg>
        <pc:spChg chg="del">
          <ac:chgData name="Neemias Informatica Lima" userId="b77af7bd85500281" providerId="LiveId" clId="{7D261EC2-E9CB-407F-999C-6834D7CDD290}" dt="2023-05-11T23:58:50.767" v="85" actId="478"/>
          <ac:spMkLst>
            <pc:docMk/>
            <pc:sldMk cId="3114938747" sldId="293"/>
            <ac:spMk id="6" creationId="{871982BD-64B6-9E77-688A-FD1FB99AA966}"/>
          </ac:spMkLst>
        </pc:spChg>
        <pc:spChg chg="del">
          <ac:chgData name="Neemias Informatica Lima" userId="b77af7bd85500281" providerId="LiveId" clId="{7D261EC2-E9CB-407F-999C-6834D7CDD290}" dt="2023-05-11T23:58:50.767" v="85" actId="478"/>
          <ac:spMkLst>
            <pc:docMk/>
            <pc:sldMk cId="3114938747" sldId="293"/>
            <ac:spMk id="7" creationId="{1D8E7833-B4C7-9AEF-5410-CB8F505D8548}"/>
          </ac:spMkLst>
        </pc:spChg>
        <pc:spChg chg="mod">
          <ac:chgData name="Neemias Informatica Lima" userId="b77af7bd85500281" providerId="LiveId" clId="{7D261EC2-E9CB-407F-999C-6834D7CDD290}" dt="2023-05-12T00:08:24.013" v="220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7D261EC2-E9CB-407F-999C-6834D7CDD290}" dt="2023-05-11T23:58:52.052" v="86"/>
          <ac:picMkLst>
            <pc:docMk/>
            <pc:sldMk cId="3114938747" sldId="293"/>
            <ac:picMk id="5" creationId="{2585A11A-46B4-C232-A4FA-7CF1C1A3EEAE}"/>
          </ac:picMkLst>
        </pc:picChg>
        <pc:picChg chg="del">
          <ac:chgData name="Neemias Informatica Lima" userId="b77af7bd85500281" providerId="LiveId" clId="{7D261EC2-E9CB-407F-999C-6834D7CDD290}" dt="2023-05-11T23:58:50.767" v="85" actId="478"/>
          <ac:picMkLst>
            <pc:docMk/>
            <pc:sldMk cId="3114938747" sldId="293"/>
            <ac:picMk id="8" creationId="{246D0B96-EF2B-28FD-8F50-A2BEB2EA9A4C}"/>
          </ac:picMkLst>
        </pc:picChg>
      </pc:sldChg>
    </pc:docChg>
  </pc:docChgLst>
  <pc:docChgLst>
    <pc:chgData name="Neemias Informatica Lima" userId="b77af7bd85500281" providerId="LiveId" clId="{FA9E0792-891B-491C-9107-47CD235554C8}"/>
    <pc:docChg chg="undo redo custSel addSld delSld modSld">
      <pc:chgData name="Neemias Informatica Lima" userId="b77af7bd85500281" providerId="LiveId" clId="{FA9E0792-891B-491C-9107-47CD235554C8}" dt="2023-05-11T00:20:49.809" v="294"/>
      <pc:docMkLst>
        <pc:docMk/>
      </pc:docMkLst>
      <pc:sldChg chg="addSp delSp modSp mod">
        <pc:chgData name="Neemias Informatica Lima" userId="b77af7bd85500281" providerId="LiveId" clId="{FA9E0792-891B-491C-9107-47CD235554C8}" dt="2023-05-11T00:03:58.153" v="70" actId="1035"/>
        <pc:sldMkLst>
          <pc:docMk/>
          <pc:sldMk cId="2232331225" sldId="280"/>
        </pc:sldMkLst>
        <pc:spChg chg="mod">
          <ac:chgData name="Neemias Informatica Lima" userId="b77af7bd85500281" providerId="LiveId" clId="{FA9E0792-891B-491C-9107-47CD235554C8}" dt="2023-05-10T23:58:52.755" v="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0T23:58:42.062" v="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1:41.330" v="1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0T23:58:39.598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2:59.366" v="5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FA9E0792-891B-491C-9107-47CD235554C8}" dt="2023-05-11T00:03:58.153" v="70" actId="1035"/>
          <ac:picMkLst>
            <pc:docMk/>
            <pc:sldMk cId="2232331225" sldId="280"/>
            <ac:picMk id="4" creationId="{D7AD1442-2A0F-4EB1-A552-FD961B06F8F8}"/>
          </ac:picMkLst>
        </pc:picChg>
        <pc:picChg chg="del">
          <ac:chgData name="Neemias Informatica Lima" userId="b77af7bd85500281" providerId="LiveId" clId="{FA9E0792-891B-491C-9107-47CD235554C8}" dt="2023-05-11T00:03:32.069" v="57" actId="478"/>
          <ac:picMkLst>
            <pc:docMk/>
            <pc:sldMk cId="2232331225" sldId="280"/>
            <ac:picMk id="8" creationId="{031B3A31-2A46-2D1E-CDDA-C0938B466DFE}"/>
          </ac:picMkLst>
        </pc:picChg>
      </pc:sldChg>
      <pc:sldChg chg="addSp delSp modSp mod">
        <pc:chgData name="Neemias Informatica Lima" userId="b77af7bd85500281" providerId="LiveId" clId="{FA9E0792-891B-491C-9107-47CD235554C8}" dt="2023-05-11T00:05:29.270" v="100"/>
        <pc:sldMkLst>
          <pc:docMk/>
          <pc:sldMk cId="2103443556" sldId="281"/>
        </pc:sldMkLst>
        <pc:spChg chg="mod">
          <ac:chgData name="Neemias Informatica Lima" userId="b77af7bd85500281" providerId="LiveId" clId="{FA9E0792-891B-491C-9107-47CD235554C8}" dt="2023-05-11T00:05:29.270" v="100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4:09.362" v="7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4:47.713" v="9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04:07.617" v="71" actId="478"/>
          <ac:picMkLst>
            <pc:docMk/>
            <pc:sldMk cId="2103443556" sldId="281"/>
            <ac:picMk id="3" creationId="{031B3A31-2A46-2D1E-CDDA-C0938B466DFE}"/>
          </ac:picMkLst>
        </pc:picChg>
        <pc:picChg chg="add mod">
          <ac:chgData name="Neemias Informatica Lima" userId="b77af7bd85500281" providerId="LiveId" clId="{FA9E0792-891B-491C-9107-47CD235554C8}" dt="2023-05-11T00:04:25.829" v="90" actId="1036"/>
          <ac:picMkLst>
            <pc:docMk/>
            <pc:sldMk cId="2103443556" sldId="281"/>
            <ac:picMk id="4" creationId="{E8B1244E-D97B-7F52-8341-0C785548AF1F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29.162" v="272"/>
        <pc:sldMkLst>
          <pc:docMk/>
          <pc:sldMk cId="3683219421" sldId="282"/>
        </pc:sldMkLst>
        <pc:spChg chg="del">
          <ac:chgData name="Neemias Informatica Lima" userId="b77af7bd85500281" providerId="LiveId" clId="{FA9E0792-891B-491C-9107-47CD235554C8}" dt="2023-05-11T00:19:28.861" v="271" actId="478"/>
          <ac:spMkLst>
            <pc:docMk/>
            <pc:sldMk cId="3683219421" sldId="282"/>
            <ac:spMk id="2" creationId="{9F466CF9-23A4-4361-78F0-EE18D77AE80C}"/>
          </ac:spMkLst>
        </pc:spChg>
        <pc:spChg chg="del">
          <ac:chgData name="Neemias Informatica Lima" userId="b77af7bd85500281" providerId="LiveId" clId="{FA9E0792-891B-491C-9107-47CD235554C8}" dt="2023-05-11T00:19:28.861" v="271" actId="478"/>
          <ac:spMkLst>
            <pc:docMk/>
            <pc:sldMk cId="3683219421" sldId="282"/>
            <ac:spMk id="4" creationId="{E4E7CCB1-7377-69C9-6897-527DF95B4B2A}"/>
          </ac:spMkLst>
        </pc:spChg>
        <pc:spChg chg="add mod">
          <ac:chgData name="Neemias Informatica Lima" userId="b77af7bd85500281" providerId="LiveId" clId="{FA9E0792-891B-491C-9107-47CD235554C8}" dt="2023-05-11T00:19:29.162" v="272"/>
          <ac:spMkLst>
            <pc:docMk/>
            <pc:sldMk cId="3683219421" sldId="282"/>
            <ac:spMk id="7" creationId="{8FA2D8DB-F492-C0CE-C822-F86BB403013C}"/>
          </ac:spMkLst>
        </pc:spChg>
        <pc:spChg chg="add mod">
          <ac:chgData name="Neemias Informatica Lima" userId="b77af7bd85500281" providerId="LiveId" clId="{FA9E0792-891B-491C-9107-47CD235554C8}" dt="2023-05-11T00:19:29.162" v="272"/>
          <ac:spMkLst>
            <pc:docMk/>
            <pc:sldMk cId="3683219421" sldId="282"/>
            <ac:spMk id="8" creationId="{752E553C-4253-3F86-B9C6-81ED16D602C5}"/>
          </ac:spMkLst>
        </pc:spChg>
        <pc:spChg chg="mod">
          <ac:chgData name="Neemias Informatica Lima" userId="b77af7bd85500281" providerId="LiveId" clId="{FA9E0792-891B-491C-9107-47CD235554C8}" dt="2023-05-11T00:08:01.107" v="13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5:55.804" v="108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28.861" v="271" actId="478"/>
          <ac:picMkLst>
            <pc:docMk/>
            <pc:sldMk cId="3683219421" sldId="282"/>
            <ac:picMk id="6" creationId="{85EC8A37-5D0D-FB04-90EB-B561479DF0A6}"/>
          </ac:picMkLst>
        </pc:picChg>
        <pc:picChg chg="add mod">
          <ac:chgData name="Neemias Informatica Lima" userId="b77af7bd85500281" providerId="LiveId" clId="{FA9E0792-891B-491C-9107-47CD235554C8}" dt="2023-05-11T00:19:29.162" v="272"/>
          <ac:picMkLst>
            <pc:docMk/>
            <pc:sldMk cId="3683219421" sldId="282"/>
            <ac:picMk id="9" creationId="{E512CDBC-F9C9-B3B9-CEF1-BCA7906C36AF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57.142" v="276"/>
        <pc:sldMkLst>
          <pc:docMk/>
          <pc:sldMk cId="3902406419" sldId="283"/>
        </pc:sldMkLst>
        <pc:spChg chg="del">
          <ac:chgData name="Neemias Informatica Lima" userId="b77af7bd85500281" providerId="LiveId" clId="{FA9E0792-891B-491C-9107-47CD235554C8}" dt="2023-05-11T00:19:56.841" v="275" actId="478"/>
          <ac:spMkLst>
            <pc:docMk/>
            <pc:sldMk cId="3902406419" sldId="283"/>
            <ac:spMk id="2" creationId="{EDDB4C76-1E92-5882-EB29-2F0380F538CA}"/>
          </ac:spMkLst>
        </pc:spChg>
        <pc:spChg chg="del">
          <ac:chgData name="Neemias Informatica Lima" userId="b77af7bd85500281" providerId="LiveId" clId="{FA9E0792-891B-491C-9107-47CD235554C8}" dt="2023-05-11T00:19:56.841" v="275" actId="478"/>
          <ac:spMkLst>
            <pc:docMk/>
            <pc:sldMk cId="3902406419" sldId="283"/>
            <ac:spMk id="3" creationId="{6CC4BC32-EE8C-84F7-8C0C-43C58981B4CF}"/>
          </ac:spMkLst>
        </pc:spChg>
        <pc:spChg chg="add mod">
          <ac:chgData name="Neemias Informatica Lima" userId="b77af7bd85500281" providerId="LiveId" clId="{FA9E0792-891B-491C-9107-47CD235554C8}" dt="2023-05-11T00:19:57.142" v="276"/>
          <ac:spMkLst>
            <pc:docMk/>
            <pc:sldMk cId="3902406419" sldId="283"/>
            <ac:spMk id="6" creationId="{C84C30FB-7435-989E-98F8-E3A0BC1B030F}"/>
          </ac:spMkLst>
        </pc:spChg>
        <pc:spChg chg="add mod">
          <ac:chgData name="Neemias Informatica Lima" userId="b77af7bd85500281" providerId="LiveId" clId="{FA9E0792-891B-491C-9107-47CD235554C8}" dt="2023-05-11T00:19:57.142" v="276"/>
          <ac:spMkLst>
            <pc:docMk/>
            <pc:sldMk cId="3902406419" sldId="283"/>
            <ac:spMk id="7" creationId="{0D26B2E4-D5E4-FE16-6F1E-E87FA60B7D91}"/>
          </ac:spMkLst>
        </pc:spChg>
        <pc:spChg chg="mod">
          <ac:chgData name="Neemias Informatica Lima" userId="b77af7bd85500281" providerId="LiveId" clId="{FA9E0792-891B-491C-9107-47CD235554C8}" dt="2023-05-11T00:08:20.988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9:13.312" v="14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FA9E0792-891B-491C-9107-47CD235554C8}" dt="2023-05-11T00:19:56.841" v="275" actId="478"/>
          <ac:picMkLst>
            <pc:docMk/>
            <pc:sldMk cId="3902406419" sldId="283"/>
            <ac:picMk id="5" creationId="{3D105D6A-D0FE-01CC-669F-F7DBA7C153AD}"/>
          </ac:picMkLst>
        </pc:picChg>
        <pc:picChg chg="add mod">
          <ac:chgData name="Neemias Informatica Lima" userId="b77af7bd85500281" providerId="LiveId" clId="{FA9E0792-891B-491C-9107-47CD235554C8}" dt="2023-05-11T00:19:57.142" v="276"/>
          <ac:picMkLst>
            <pc:docMk/>
            <pc:sldMk cId="3902406419" sldId="283"/>
            <ac:picMk id="8" creationId="{1DE7A6E5-51D1-6994-0582-2C5E90024D42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07.701" v="280"/>
        <pc:sldMkLst>
          <pc:docMk/>
          <pc:sldMk cId="2424059023" sldId="284"/>
        </pc:sldMkLst>
        <pc:spChg chg="del">
          <ac:chgData name="Neemias Informatica Lima" userId="b77af7bd85500281" providerId="LiveId" clId="{FA9E0792-891B-491C-9107-47CD235554C8}" dt="2023-05-11T00:20:07.393" v="279" actId="478"/>
          <ac:spMkLst>
            <pc:docMk/>
            <pc:sldMk cId="2424059023" sldId="284"/>
            <ac:spMk id="2" creationId="{4DA8A20A-A2BE-B158-E16A-8F48774D46E9}"/>
          </ac:spMkLst>
        </pc:spChg>
        <pc:spChg chg="del">
          <ac:chgData name="Neemias Informatica Lima" userId="b77af7bd85500281" providerId="LiveId" clId="{FA9E0792-891B-491C-9107-47CD235554C8}" dt="2023-05-11T00:20:07.393" v="279" actId="478"/>
          <ac:spMkLst>
            <pc:docMk/>
            <pc:sldMk cId="2424059023" sldId="284"/>
            <ac:spMk id="3" creationId="{B73F9E3A-2C53-30C4-662F-E43912CFB253}"/>
          </ac:spMkLst>
        </pc:spChg>
        <pc:spChg chg="add mod">
          <ac:chgData name="Neemias Informatica Lima" userId="b77af7bd85500281" providerId="LiveId" clId="{FA9E0792-891B-491C-9107-47CD235554C8}" dt="2023-05-11T00:20:07.701" v="280"/>
          <ac:spMkLst>
            <pc:docMk/>
            <pc:sldMk cId="2424059023" sldId="284"/>
            <ac:spMk id="6" creationId="{3AB0A13E-9781-AD6D-90A3-B5B152273307}"/>
          </ac:spMkLst>
        </pc:spChg>
        <pc:spChg chg="add mod">
          <ac:chgData name="Neemias Informatica Lima" userId="b77af7bd85500281" providerId="LiveId" clId="{FA9E0792-891B-491C-9107-47CD235554C8}" dt="2023-05-11T00:20:07.701" v="280"/>
          <ac:spMkLst>
            <pc:docMk/>
            <pc:sldMk cId="2424059023" sldId="284"/>
            <ac:spMk id="7" creationId="{0EE80021-C2E3-1E71-FF71-C398EB6D4C18}"/>
          </ac:spMkLst>
        </pc:spChg>
        <pc:spChg chg="mod">
          <ac:chgData name="Neemias Informatica Lima" userId="b77af7bd85500281" providerId="LiveId" clId="{FA9E0792-891B-491C-9107-47CD235554C8}" dt="2023-05-11T00:09:50.855" v="16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0:17.418" v="175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FA9E0792-891B-491C-9107-47CD235554C8}" dt="2023-05-11T00:20:07.393" v="279" actId="478"/>
          <ac:picMkLst>
            <pc:docMk/>
            <pc:sldMk cId="2424059023" sldId="284"/>
            <ac:picMk id="5" creationId="{C62F1446-352D-9AD8-A438-AEA3870CE6EA}"/>
          </ac:picMkLst>
        </pc:picChg>
        <pc:picChg chg="add mod">
          <ac:chgData name="Neemias Informatica Lima" userId="b77af7bd85500281" providerId="LiveId" clId="{FA9E0792-891B-491C-9107-47CD235554C8}" dt="2023-05-11T00:20:07.701" v="280"/>
          <ac:picMkLst>
            <pc:docMk/>
            <pc:sldMk cId="2424059023" sldId="284"/>
            <ac:picMk id="8" creationId="{A409E295-0C2A-363E-6F27-F44F733F7FEA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20.133" v="284"/>
        <pc:sldMkLst>
          <pc:docMk/>
          <pc:sldMk cId="2241968852" sldId="285"/>
        </pc:sldMkLst>
        <pc:spChg chg="del">
          <ac:chgData name="Neemias Informatica Lima" userId="b77af7bd85500281" providerId="LiveId" clId="{FA9E0792-891B-491C-9107-47CD235554C8}" dt="2023-05-11T00:20:19.816" v="283" actId="478"/>
          <ac:spMkLst>
            <pc:docMk/>
            <pc:sldMk cId="2241968852" sldId="285"/>
            <ac:spMk id="2" creationId="{9784E655-E509-10EA-A830-847DE6729328}"/>
          </ac:spMkLst>
        </pc:spChg>
        <pc:spChg chg="del">
          <ac:chgData name="Neemias Informatica Lima" userId="b77af7bd85500281" providerId="LiveId" clId="{FA9E0792-891B-491C-9107-47CD235554C8}" dt="2023-05-11T00:20:19.816" v="283" actId="478"/>
          <ac:spMkLst>
            <pc:docMk/>
            <pc:sldMk cId="2241968852" sldId="285"/>
            <ac:spMk id="3" creationId="{E161EA8D-52AD-00AD-1A1A-F5E783BB2568}"/>
          </ac:spMkLst>
        </pc:spChg>
        <pc:spChg chg="add mod">
          <ac:chgData name="Neemias Informatica Lima" userId="b77af7bd85500281" providerId="LiveId" clId="{FA9E0792-891B-491C-9107-47CD235554C8}" dt="2023-05-11T00:20:20.133" v="284"/>
          <ac:spMkLst>
            <pc:docMk/>
            <pc:sldMk cId="2241968852" sldId="285"/>
            <ac:spMk id="6" creationId="{601B6EB6-FFC1-D614-AD02-048E145F3130}"/>
          </ac:spMkLst>
        </pc:spChg>
        <pc:spChg chg="add mod">
          <ac:chgData name="Neemias Informatica Lima" userId="b77af7bd85500281" providerId="LiveId" clId="{FA9E0792-891B-491C-9107-47CD235554C8}" dt="2023-05-11T00:20:20.133" v="284"/>
          <ac:spMkLst>
            <pc:docMk/>
            <pc:sldMk cId="2241968852" sldId="285"/>
            <ac:spMk id="7" creationId="{F47A3A15-2427-84C2-2DF0-3D15EAF6B10E}"/>
          </ac:spMkLst>
        </pc:spChg>
        <pc:spChg chg="mod">
          <ac:chgData name="Neemias Informatica Lima" userId="b77af7bd85500281" providerId="LiveId" clId="{FA9E0792-891B-491C-9107-47CD235554C8}" dt="2023-05-11T00:10:47.660" v="18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1:27.216" v="192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FA9E0792-891B-491C-9107-47CD235554C8}" dt="2023-05-11T00:20:19.816" v="283" actId="478"/>
          <ac:picMkLst>
            <pc:docMk/>
            <pc:sldMk cId="2241968852" sldId="285"/>
            <ac:picMk id="5" creationId="{4E1C9F7C-1773-7CDF-1BEC-15E58380F952}"/>
          </ac:picMkLst>
        </pc:picChg>
        <pc:picChg chg="add mod">
          <ac:chgData name="Neemias Informatica Lima" userId="b77af7bd85500281" providerId="LiveId" clId="{FA9E0792-891B-491C-9107-47CD235554C8}" dt="2023-05-11T00:20:20.133" v="284"/>
          <ac:picMkLst>
            <pc:docMk/>
            <pc:sldMk cId="2241968852" sldId="285"/>
            <ac:picMk id="8" creationId="{554039F3-BBCA-1A3A-04B0-FB6F7534B455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32.398" v="288"/>
        <pc:sldMkLst>
          <pc:docMk/>
          <pc:sldMk cId="1959249856" sldId="286"/>
        </pc:sldMkLst>
        <pc:spChg chg="del">
          <ac:chgData name="Neemias Informatica Lima" userId="b77af7bd85500281" providerId="LiveId" clId="{FA9E0792-891B-491C-9107-47CD235554C8}" dt="2023-05-11T00:20:32.049" v="287" actId="478"/>
          <ac:spMkLst>
            <pc:docMk/>
            <pc:sldMk cId="1959249856" sldId="286"/>
            <ac:spMk id="2" creationId="{61E93299-85A2-D22D-31E1-B4C092A625C9}"/>
          </ac:spMkLst>
        </pc:spChg>
        <pc:spChg chg="del">
          <ac:chgData name="Neemias Informatica Lima" userId="b77af7bd85500281" providerId="LiveId" clId="{FA9E0792-891B-491C-9107-47CD235554C8}" dt="2023-05-11T00:20:32.049" v="287" actId="478"/>
          <ac:spMkLst>
            <pc:docMk/>
            <pc:sldMk cId="1959249856" sldId="286"/>
            <ac:spMk id="3" creationId="{114CD342-AD1B-9DB8-A78F-6DB6894390B6}"/>
          </ac:spMkLst>
        </pc:spChg>
        <pc:spChg chg="add mod">
          <ac:chgData name="Neemias Informatica Lima" userId="b77af7bd85500281" providerId="LiveId" clId="{FA9E0792-891B-491C-9107-47CD235554C8}" dt="2023-05-11T00:20:32.398" v="288"/>
          <ac:spMkLst>
            <pc:docMk/>
            <pc:sldMk cId="1959249856" sldId="286"/>
            <ac:spMk id="6" creationId="{27A68D6E-DFF5-DB58-F0DD-7CC9C4051F83}"/>
          </ac:spMkLst>
        </pc:spChg>
        <pc:spChg chg="add mod">
          <ac:chgData name="Neemias Informatica Lima" userId="b77af7bd85500281" providerId="LiveId" clId="{FA9E0792-891B-491C-9107-47CD235554C8}" dt="2023-05-11T00:20:32.398" v="288"/>
          <ac:spMkLst>
            <pc:docMk/>
            <pc:sldMk cId="1959249856" sldId="286"/>
            <ac:spMk id="7" creationId="{A96F6D67-7CFA-7CF8-F0DA-76CDA355417E}"/>
          </ac:spMkLst>
        </pc:spChg>
        <pc:spChg chg="mod">
          <ac:chgData name="Neemias Informatica Lima" userId="b77af7bd85500281" providerId="LiveId" clId="{FA9E0792-891B-491C-9107-47CD235554C8}" dt="2023-05-11T00:15:44.295" v="22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6:18.971" v="23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FA9E0792-891B-491C-9107-47CD235554C8}" dt="2023-05-11T00:20:32.049" v="287" actId="478"/>
          <ac:picMkLst>
            <pc:docMk/>
            <pc:sldMk cId="1959249856" sldId="286"/>
            <ac:picMk id="5" creationId="{996ADBF9-2008-CA35-89C8-C0C1F8784E7B}"/>
          </ac:picMkLst>
        </pc:picChg>
        <pc:picChg chg="add mod">
          <ac:chgData name="Neemias Informatica Lima" userId="b77af7bd85500281" providerId="LiveId" clId="{FA9E0792-891B-491C-9107-47CD235554C8}" dt="2023-05-11T00:20:32.398" v="288"/>
          <ac:picMkLst>
            <pc:docMk/>
            <pc:sldMk cId="1959249856" sldId="286"/>
            <ac:picMk id="8" creationId="{FE644984-BC3C-5C51-4104-C2C17E2EDBCB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49.809" v="294"/>
        <pc:sldMkLst>
          <pc:docMk/>
          <pc:sldMk cId="2857006406" sldId="287"/>
        </pc:sldMkLst>
        <pc:spChg chg="del">
          <ac:chgData name="Neemias Informatica Lima" userId="b77af7bd85500281" providerId="LiveId" clId="{FA9E0792-891B-491C-9107-47CD235554C8}" dt="2023-05-11T00:20:49.445" v="293" actId="478"/>
          <ac:spMkLst>
            <pc:docMk/>
            <pc:sldMk cId="2857006406" sldId="287"/>
            <ac:spMk id="2" creationId="{604D030F-593D-27FF-92FB-FBBCF9EC6252}"/>
          </ac:spMkLst>
        </pc:spChg>
        <pc:spChg chg="del">
          <ac:chgData name="Neemias Informatica Lima" userId="b77af7bd85500281" providerId="LiveId" clId="{FA9E0792-891B-491C-9107-47CD235554C8}" dt="2023-05-11T00:20:49.445" v="293" actId="478"/>
          <ac:spMkLst>
            <pc:docMk/>
            <pc:sldMk cId="2857006406" sldId="287"/>
            <ac:spMk id="3" creationId="{B9C272EA-4CAE-7E80-C2B4-CF01FAD2A784}"/>
          </ac:spMkLst>
        </pc:spChg>
        <pc:spChg chg="add mod">
          <ac:chgData name="Neemias Informatica Lima" userId="b77af7bd85500281" providerId="LiveId" clId="{FA9E0792-891B-491C-9107-47CD235554C8}" dt="2023-05-11T00:20:49.809" v="294"/>
          <ac:spMkLst>
            <pc:docMk/>
            <pc:sldMk cId="2857006406" sldId="287"/>
            <ac:spMk id="6" creationId="{1A5BA0B6-EA9C-445A-73C9-23D943D557D9}"/>
          </ac:spMkLst>
        </pc:spChg>
        <pc:spChg chg="add mod">
          <ac:chgData name="Neemias Informatica Lima" userId="b77af7bd85500281" providerId="LiveId" clId="{FA9E0792-891B-491C-9107-47CD235554C8}" dt="2023-05-11T00:20:49.809" v="294"/>
          <ac:spMkLst>
            <pc:docMk/>
            <pc:sldMk cId="2857006406" sldId="287"/>
            <ac:spMk id="7" creationId="{935B0222-BFD2-597F-67BA-B46FF613F14A}"/>
          </ac:spMkLst>
        </pc:spChg>
        <pc:spChg chg="mod">
          <ac:chgData name="Neemias Informatica Lima" userId="b77af7bd85500281" providerId="LiveId" clId="{FA9E0792-891B-491C-9107-47CD235554C8}" dt="2023-05-11T00:18:19.520" v="268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FA9E0792-891B-491C-9107-47CD235554C8}" dt="2023-05-11T00:20:49.445" v="293" actId="478"/>
          <ac:picMkLst>
            <pc:docMk/>
            <pc:sldMk cId="2857006406" sldId="287"/>
            <ac:picMk id="5" creationId="{7C58566E-89AC-C05C-D724-7043034F91C0}"/>
          </ac:picMkLst>
        </pc:picChg>
        <pc:picChg chg="add mod">
          <ac:chgData name="Neemias Informatica Lima" userId="b77af7bd85500281" providerId="LiveId" clId="{FA9E0792-891B-491C-9107-47CD235554C8}" dt="2023-05-11T00:20:49.809" v="294"/>
          <ac:picMkLst>
            <pc:docMk/>
            <pc:sldMk cId="2857006406" sldId="287"/>
            <ac:picMk id="8" creationId="{339461F3-AA52-1936-A57D-2396FEF927C4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20.698" v="270"/>
        <pc:sldMkLst>
          <pc:docMk/>
          <pc:sldMk cId="2630436816" sldId="288"/>
        </pc:sldMkLst>
        <pc:spChg chg="del">
          <ac:chgData name="Neemias Informatica Lima" userId="b77af7bd85500281" providerId="LiveId" clId="{FA9E0792-891B-491C-9107-47CD235554C8}" dt="2023-05-11T00:19:20.277" v="269" actId="478"/>
          <ac:spMkLst>
            <pc:docMk/>
            <pc:sldMk cId="2630436816" sldId="288"/>
            <ac:spMk id="2" creationId="{8AA7D3C5-97DC-C84E-8BAF-9EC1FF7C0DA6}"/>
          </ac:spMkLst>
        </pc:spChg>
        <pc:spChg chg="del">
          <ac:chgData name="Neemias Informatica Lima" userId="b77af7bd85500281" providerId="LiveId" clId="{FA9E0792-891B-491C-9107-47CD235554C8}" dt="2023-05-11T00:19:20.277" v="269" actId="478"/>
          <ac:spMkLst>
            <pc:docMk/>
            <pc:sldMk cId="2630436816" sldId="288"/>
            <ac:spMk id="3" creationId="{44B9DAC5-771A-84B2-FE58-8B3DD144EB7B}"/>
          </ac:spMkLst>
        </pc:spChg>
        <pc:spChg chg="add mod">
          <ac:chgData name="Neemias Informatica Lima" userId="b77af7bd85500281" providerId="LiveId" clId="{FA9E0792-891B-491C-9107-47CD235554C8}" dt="2023-05-11T00:19:20.698" v="270"/>
          <ac:spMkLst>
            <pc:docMk/>
            <pc:sldMk cId="2630436816" sldId="288"/>
            <ac:spMk id="6" creationId="{2BEA8FEF-1520-13D8-01B4-D57C2B76D111}"/>
          </ac:spMkLst>
        </pc:spChg>
        <pc:spChg chg="add mod">
          <ac:chgData name="Neemias Informatica Lima" userId="b77af7bd85500281" providerId="LiveId" clId="{FA9E0792-891B-491C-9107-47CD235554C8}" dt="2023-05-11T00:19:20.698" v="270"/>
          <ac:spMkLst>
            <pc:docMk/>
            <pc:sldMk cId="2630436816" sldId="288"/>
            <ac:spMk id="7" creationId="{12317587-4B7D-9131-B2B2-0430B4A089CB}"/>
          </ac:spMkLst>
        </pc:spChg>
        <pc:spChg chg="mod">
          <ac:chgData name="Neemias Informatica Lima" userId="b77af7bd85500281" providerId="LiveId" clId="{FA9E0792-891B-491C-9107-47CD235554C8}" dt="2023-05-11T00:06:50.755" v="121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5:47.117" v="10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20.277" v="269" actId="478"/>
          <ac:picMkLst>
            <pc:docMk/>
            <pc:sldMk cId="2630436816" sldId="288"/>
            <ac:picMk id="5" creationId="{ED635A36-793E-EA0D-FC2C-60AA1777EE6A}"/>
          </ac:picMkLst>
        </pc:picChg>
        <pc:picChg chg="add mod">
          <ac:chgData name="Neemias Informatica Lima" userId="b77af7bd85500281" providerId="LiveId" clId="{FA9E0792-891B-491C-9107-47CD235554C8}" dt="2023-05-11T00:19:20.698" v="270"/>
          <ac:picMkLst>
            <pc:docMk/>
            <pc:sldMk cId="2630436816" sldId="288"/>
            <ac:picMk id="8" creationId="{10B3D272-E54C-5FB4-9162-ED1B2513A17E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02.598" v="278"/>
        <pc:sldMkLst>
          <pc:docMk/>
          <pc:sldMk cId="3032827026" sldId="289"/>
        </pc:sldMkLst>
        <pc:spChg chg="del">
          <ac:chgData name="Neemias Informatica Lima" userId="b77af7bd85500281" providerId="LiveId" clId="{FA9E0792-891B-491C-9107-47CD235554C8}" dt="2023-05-11T00:19:43.972" v="273" actId="478"/>
          <ac:spMkLst>
            <pc:docMk/>
            <pc:sldMk cId="3032827026" sldId="289"/>
            <ac:spMk id="2" creationId="{348AECB3-757F-6D60-AA0F-1A4ED6729CED}"/>
          </ac:spMkLst>
        </pc:spChg>
        <pc:spChg chg="del">
          <ac:chgData name="Neemias Informatica Lima" userId="b77af7bd85500281" providerId="LiveId" clId="{FA9E0792-891B-491C-9107-47CD235554C8}" dt="2023-05-11T00:19:43.972" v="273" actId="478"/>
          <ac:spMkLst>
            <pc:docMk/>
            <pc:sldMk cId="3032827026" sldId="289"/>
            <ac:spMk id="3" creationId="{969B5277-6D8E-0194-9536-C8885F21A949}"/>
          </ac:spMkLst>
        </pc:spChg>
        <pc:spChg chg="add del mod">
          <ac:chgData name="Neemias Informatica Lima" userId="b77af7bd85500281" providerId="LiveId" clId="{FA9E0792-891B-491C-9107-47CD235554C8}" dt="2023-05-11T00:20:02.016" v="277" actId="478"/>
          <ac:spMkLst>
            <pc:docMk/>
            <pc:sldMk cId="3032827026" sldId="289"/>
            <ac:spMk id="6" creationId="{2DCD5524-347C-13C9-0026-CC67BAF6B452}"/>
          </ac:spMkLst>
        </pc:spChg>
        <pc:spChg chg="add del mod">
          <ac:chgData name="Neemias Informatica Lima" userId="b77af7bd85500281" providerId="LiveId" clId="{FA9E0792-891B-491C-9107-47CD235554C8}" dt="2023-05-11T00:20:02.016" v="277" actId="478"/>
          <ac:spMkLst>
            <pc:docMk/>
            <pc:sldMk cId="3032827026" sldId="289"/>
            <ac:spMk id="7" creationId="{268BD096-0FAC-CD80-F7FF-D731F3214CA6}"/>
          </ac:spMkLst>
        </pc:spChg>
        <pc:spChg chg="add mod">
          <ac:chgData name="Neemias Informatica Lima" userId="b77af7bd85500281" providerId="LiveId" clId="{FA9E0792-891B-491C-9107-47CD235554C8}" dt="2023-05-11T00:20:02.598" v="278"/>
          <ac:spMkLst>
            <pc:docMk/>
            <pc:sldMk cId="3032827026" sldId="289"/>
            <ac:spMk id="9" creationId="{18EF5414-8926-D06D-7E07-B6488626B5F5}"/>
          </ac:spMkLst>
        </pc:spChg>
        <pc:spChg chg="add mod">
          <ac:chgData name="Neemias Informatica Lima" userId="b77af7bd85500281" providerId="LiveId" clId="{FA9E0792-891B-491C-9107-47CD235554C8}" dt="2023-05-11T00:20:02.598" v="278"/>
          <ac:spMkLst>
            <pc:docMk/>
            <pc:sldMk cId="3032827026" sldId="289"/>
            <ac:spMk id="11" creationId="{7EA620E5-99B8-4C0F-A9AE-D80E9D4509D1}"/>
          </ac:spMkLst>
        </pc:spChg>
        <pc:spChg chg="mod">
          <ac:chgData name="Neemias Informatica Lima" userId="b77af7bd85500281" providerId="LiveId" clId="{FA9E0792-891B-491C-9107-47CD235554C8}" dt="2023-05-11T00:09:34.528" v="15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A9E0792-891B-491C-9107-47CD235554C8}" dt="2023-05-11T00:08:38.772" v="13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43.972" v="273" actId="478"/>
          <ac:picMkLst>
            <pc:docMk/>
            <pc:sldMk cId="3032827026" sldId="289"/>
            <ac:picMk id="5" creationId="{1A662CB5-181A-AA1D-005D-A595F8BB4602}"/>
          </ac:picMkLst>
        </pc:picChg>
        <pc:picChg chg="add del mod">
          <ac:chgData name="Neemias Informatica Lima" userId="b77af7bd85500281" providerId="LiveId" clId="{FA9E0792-891B-491C-9107-47CD235554C8}" dt="2023-05-11T00:20:02.016" v="277" actId="478"/>
          <ac:picMkLst>
            <pc:docMk/>
            <pc:sldMk cId="3032827026" sldId="289"/>
            <ac:picMk id="8" creationId="{F547B127-40DE-2687-841C-79871040BE42}"/>
          </ac:picMkLst>
        </pc:picChg>
        <pc:picChg chg="add mod">
          <ac:chgData name="Neemias Informatica Lima" userId="b77af7bd85500281" providerId="LiveId" clId="{FA9E0792-891B-491C-9107-47CD235554C8}" dt="2023-05-11T00:20:02.598" v="278"/>
          <ac:picMkLst>
            <pc:docMk/>
            <pc:sldMk cId="3032827026" sldId="289"/>
            <ac:picMk id="15" creationId="{ED4DEA58-C347-F30E-0830-9B6443335FA5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13.461" v="282"/>
        <pc:sldMkLst>
          <pc:docMk/>
          <pc:sldMk cId="3772032319" sldId="290"/>
        </pc:sldMkLst>
        <pc:spChg chg="del">
          <ac:chgData name="Neemias Informatica Lima" userId="b77af7bd85500281" providerId="LiveId" clId="{FA9E0792-891B-491C-9107-47CD235554C8}" dt="2023-05-11T00:20:13.120" v="281" actId="478"/>
          <ac:spMkLst>
            <pc:docMk/>
            <pc:sldMk cId="3772032319" sldId="290"/>
            <ac:spMk id="2" creationId="{480B14D7-196A-9E1F-D60C-9213DDFAFD9E}"/>
          </ac:spMkLst>
        </pc:spChg>
        <pc:spChg chg="del">
          <ac:chgData name="Neemias Informatica Lima" userId="b77af7bd85500281" providerId="LiveId" clId="{FA9E0792-891B-491C-9107-47CD235554C8}" dt="2023-05-11T00:20:13.120" v="281" actId="478"/>
          <ac:spMkLst>
            <pc:docMk/>
            <pc:sldMk cId="3772032319" sldId="290"/>
            <ac:spMk id="3" creationId="{D8065FAC-EEB6-9553-7A6E-6C4B96BEE70E}"/>
          </ac:spMkLst>
        </pc:spChg>
        <pc:spChg chg="add mod">
          <ac:chgData name="Neemias Informatica Lima" userId="b77af7bd85500281" providerId="LiveId" clId="{FA9E0792-891B-491C-9107-47CD235554C8}" dt="2023-05-11T00:20:13.461" v="282"/>
          <ac:spMkLst>
            <pc:docMk/>
            <pc:sldMk cId="3772032319" sldId="290"/>
            <ac:spMk id="6" creationId="{991272FB-718A-B796-0E80-8FBAEEA0D531}"/>
          </ac:spMkLst>
        </pc:spChg>
        <pc:spChg chg="add mod">
          <ac:chgData name="Neemias Informatica Lima" userId="b77af7bd85500281" providerId="LiveId" clId="{FA9E0792-891B-491C-9107-47CD235554C8}" dt="2023-05-11T00:20:13.461" v="282"/>
          <ac:spMkLst>
            <pc:docMk/>
            <pc:sldMk cId="3772032319" sldId="290"/>
            <ac:spMk id="7" creationId="{10EAE73C-0E9C-7CAB-3551-0C518BFD8F72}"/>
          </ac:spMkLst>
        </pc:spChg>
        <pc:spChg chg="mod">
          <ac:chgData name="Neemias Informatica Lima" userId="b77af7bd85500281" providerId="LiveId" clId="{FA9E0792-891B-491C-9107-47CD235554C8}" dt="2023-05-11T00:10:36.221" v="18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A9E0792-891B-491C-9107-47CD235554C8}" dt="2023-05-11T00:09:55.808" v="165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13.120" v="281" actId="478"/>
          <ac:picMkLst>
            <pc:docMk/>
            <pc:sldMk cId="3772032319" sldId="290"/>
            <ac:picMk id="5" creationId="{C73299DE-0841-1C8D-AA1D-6A3102ED79C4}"/>
          </ac:picMkLst>
        </pc:picChg>
        <pc:picChg chg="add mod">
          <ac:chgData name="Neemias Informatica Lima" userId="b77af7bd85500281" providerId="LiveId" clId="{FA9E0792-891B-491C-9107-47CD235554C8}" dt="2023-05-11T00:20:13.461" v="282"/>
          <ac:picMkLst>
            <pc:docMk/>
            <pc:sldMk cId="3772032319" sldId="290"/>
            <ac:picMk id="8" creationId="{B53F643B-029C-1FE7-F3DF-2D578AB99643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26.271" v="286"/>
        <pc:sldMkLst>
          <pc:docMk/>
          <pc:sldMk cId="1768216317" sldId="291"/>
        </pc:sldMkLst>
        <pc:spChg chg="del">
          <ac:chgData name="Neemias Informatica Lima" userId="b77af7bd85500281" providerId="LiveId" clId="{FA9E0792-891B-491C-9107-47CD235554C8}" dt="2023-05-11T00:20:25.977" v="285" actId="478"/>
          <ac:spMkLst>
            <pc:docMk/>
            <pc:sldMk cId="1768216317" sldId="291"/>
            <ac:spMk id="2" creationId="{F9B38DE2-DF8B-A41E-3FC8-E2CC686F3B99}"/>
          </ac:spMkLst>
        </pc:spChg>
        <pc:spChg chg="del">
          <ac:chgData name="Neemias Informatica Lima" userId="b77af7bd85500281" providerId="LiveId" clId="{FA9E0792-891B-491C-9107-47CD235554C8}" dt="2023-05-11T00:20:25.977" v="285" actId="478"/>
          <ac:spMkLst>
            <pc:docMk/>
            <pc:sldMk cId="1768216317" sldId="291"/>
            <ac:spMk id="3" creationId="{7E07DA93-6455-4173-745E-F65A71D8A499}"/>
          </ac:spMkLst>
        </pc:spChg>
        <pc:spChg chg="add mod">
          <ac:chgData name="Neemias Informatica Lima" userId="b77af7bd85500281" providerId="LiveId" clId="{FA9E0792-891B-491C-9107-47CD235554C8}" dt="2023-05-11T00:20:26.271" v="286"/>
          <ac:spMkLst>
            <pc:docMk/>
            <pc:sldMk cId="1768216317" sldId="291"/>
            <ac:spMk id="6" creationId="{8FA626F2-80DB-E160-F58B-D02CACEBD472}"/>
          </ac:spMkLst>
        </pc:spChg>
        <pc:spChg chg="add mod">
          <ac:chgData name="Neemias Informatica Lima" userId="b77af7bd85500281" providerId="LiveId" clId="{FA9E0792-891B-491C-9107-47CD235554C8}" dt="2023-05-11T00:20:26.271" v="286"/>
          <ac:spMkLst>
            <pc:docMk/>
            <pc:sldMk cId="1768216317" sldId="291"/>
            <ac:spMk id="7" creationId="{F4A599EA-DD6C-5CC2-22D5-2C631E40D467}"/>
          </ac:spMkLst>
        </pc:spChg>
        <pc:spChg chg="mod">
          <ac:chgData name="Neemias Informatica Lima" userId="b77af7bd85500281" providerId="LiveId" clId="{FA9E0792-891B-491C-9107-47CD235554C8}" dt="2023-05-11T00:15:15.527" v="21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A9E0792-891B-491C-9107-47CD235554C8}" dt="2023-05-11T00:10:53.777" v="18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25.977" v="285" actId="478"/>
          <ac:picMkLst>
            <pc:docMk/>
            <pc:sldMk cId="1768216317" sldId="291"/>
            <ac:picMk id="5" creationId="{99497211-3B50-5972-1ACA-3C21374A3D86}"/>
          </ac:picMkLst>
        </pc:picChg>
        <pc:picChg chg="add mod">
          <ac:chgData name="Neemias Informatica Lima" userId="b77af7bd85500281" providerId="LiveId" clId="{FA9E0792-891B-491C-9107-47CD235554C8}" dt="2023-05-11T00:20:26.271" v="286"/>
          <ac:picMkLst>
            <pc:docMk/>
            <pc:sldMk cId="1768216317" sldId="291"/>
            <ac:picMk id="8" creationId="{8E465769-E275-CBA1-7A86-3B7B313C8991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37.570" v="290"/>
        <pc:sldMkLst>
          <pc:docMk/>
          <pc:sldMk cId="3757265641" sldId="292"/>
        </pc:sldMkLst>
        <pc:spChg chg="del">
          <ac:chgData name="Neemias Informatica Lima" userId="b77af7bd85500281" providerId="LiveId" clId="{FA9E0792-891B-491C-9107-47CD235554C8}" dt="2023-05-11T00:20:37.233" v="289" actId="478"/>
          <ac:spMkLst>
            <pc:docMk/>
            <pc:sldMk cId="3757265641" sldId="292"/>
            <ac:spMk id="2" creationId="{CC7A1FE7-0C5D-2B19-5068-C3125F09C057}"/>
          </ac:spMkLst>
        </pc:spChg>
        <pc:spChg chg="del">
          <ac:chgData name="Neemias Informatica Lima" userId="b77af7bd85500281" providerId="LiveId" clId="{FA9E0792-891B-491C-9107-47CD235554C8}" dt="2023-05-11T00:20:37.233" v="289" actId="478"/>
          <ac:spMkLst>
            <pc:docMk/>
            <pc:sldMk cId="3757265641" sldId="292"/>
            <ac:spMk id="3" creationId="{57795CF5-6591-3B84-EE25-5056F33ED708}"/>
          </ac:spMkLst>
        </pc:spChg>
        <pc:spChg chg="add mod">
          <ac:chgData name="Neemias Informatica Lima" userId="b77af7bd85500281" providerId="LiveId" clId="{FA9E0792-891B-491C-9107-47CD235554C8}" dt="2023-05-11T00:20:37.570" v="290"/>
          <ac:spMkLst>
            <pc:docMk/>
            <pc:sldMk cId="3757265641" sldId="292"/>
            <ac:spMk id="6" creationId="{B2263312-C0E2-DCDF-0B61-558786980083}"/>
          </ac:spMkLst>
        </pc:spChg>
        <pc:spChg chg="add mod">
          <ac:chgData name="Neemias Informatica Lima" userId="b77af7bd85500281" providerId="LiveId" clId="{FA9E0792-891B-491C-9107-47CD235554C8}" dt="2023-05-11T00:20:37.570" v="290"/>
          <ac:spMkLst>
            <pc:docMk/>
            <pc:sldMk cId="3757265641" sldId="292"/>
            <ac:spMk id="7" creationId="{E25B035F-4298-26C9-A1BB-B84024D9A7AE}"/>
          </ac:spMkLst>
        </pc:spChg>
        <pc:spChg chg="mod">
          <ac:chgData name="Neemias Informatica Lima" userId="b77af7bd85500281" providerId="LiveId" clId="{FA9E0792-891B-491C-9107-47CD235554C8}" dt="2023-05-11T00:17:09.648" v="245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A9E0792-891B-491C-9107-47CD235554C8}" dt="2023-05-11T00:15:49.618" v="22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37.233" v="289" actId="478"/>
          <ac:picMkLst>
            <pc:docMk/>
            <pc:sldMk cId="3757265641" sldId="292"/>
            <ac:picMk id="5" creationId="{CF6DEDBB-6139-30E6-14A8-BA328A641466}"/>
          </ac:picMkLst>
        </pc:picChg>
        <pc:picChg chg="add mod">
          <ac:chgData name="Neemias Informatica Lima" userId="b77af7bd85500281" providerId="LiveId" clId="{FA9E0792-891B-491C-9107-47CD235554C8}" dt="2023-05-11T00:20:37.570" v="290"/>
          <ac:picMkLst>
            <pc:docMk/>
            <pc:sldMk cId="3757265641" sldId="292"/>
            <ac:picMk id="8" creationId="{624200AA-A2CD-4901-533B-B04A3B48E500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44.027" v="292"/>
        <pc:sldMkLst>
          <pc:docMk/>
          <pc:sldMk cId="3114938747" sldId="293"/>
        </pc:sldMkLst>
        <pc:spChg chg="del">
          <ac:chgData name="Neemias Informatica Lima" userId="b77af7bd85500281" providerId="LiveId" clId="{FA9E0792-891B-491C-9107-47CD235554C8}" dt="2023-05-11T00:20:43.717" v="291" actId="478"/>
          <ac:spMkLst>
            <pc:docMk/>
            <pc:sldMk cId="3114938747" sldId="293"/>
            <ac:spMk id="2" creationId="{A4E011C2-F022-9C10-61F5-28B8B369D043}"/>
          </ac:spMkLst>
        </pc:spChg>
        <pc:spChg chg="del">
          <ac:chgData name="Neemias Informatica Lima" userId="b77af7bd85500281" providerId="LiveId" clId="{FA9E0792-891B-491C-9107-47CD235554C8}" dt="2023-05-11T00:20:43.717" v="291" actId="478"/>
          <ac:spMkLst>
            <pc:docMk/>
            <pc:sldMk cId="3114938747" sldId="293"/>
            <ac:spMk id="3" creationId="{A1640E51-4059-B728-331C-79670AF3B98B}"/>
          </ac:spMkLst>
        </pc:spChg>
        <pc:spChg chg="add mod">
          <ac:chgData name="Neemias Informatica Lima" userId="b77af7bd85500281" providerId="LiveId" clId="{FA9E0792-891B-491C-9107-47CD235554C8}" dt="2023-05-11T00:20:44.027" v="292"/>
          <ac:spMkLst>
            <pc:docMk/>
            <pc:sldMk cId="3114938747" sldId="293"/>
            <ac:spMk id="6" creationId="{871982BD-64B6-9E77-688A-FD1FB99AA966}"/>
          </ac:spMkLst>
        </pc:spChg>
        <pc:spChg chg="add mod">
          <ac:chgData name="Neemias Informatica Lima" userId="b77af7bd85500281" providerId="LiveId" clId="{FA9E0792-891B-491C-9107-47CD235554C8}" dt="2023-05-11T00:20:44.027" v="292"/>
          <ac:spMkLst>
            <pc:docMk/>
            <pc:sldMk cId="3114938747" sldId="293"/>
            <ac:spMk id="7" creationId="{1D8E7833-B4C7-9AEF-5410-CB8F505D8548}"/>
          </ac:spMkLst>
        </pc:spChg>
        <pc:spChg chg="mod">
          <ac:chgData name="Neemias Informatica Lima" userId="b77af7bd85500281" providerId="LiveId" clId="{FA9E0792-891B-491C-9107-47CD235554C8}" dt="2023-05-11T00:17:49.240" v="260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FA9E0792-891B-491C-9107-47CD235554C8}" dt="2023-05-11T00:20:43.717" v="291" actId="478"/>
          <ac:picMkLst>
            <pc:docMk/>
            <pc:sldMk cId="3114938747" sldId="293"/>
            <ac:picMk id="5" creationId="{92A65B81-473E-5138-7368-427DB13E3C3C}"/>
          </ac:picMkLst>
        </pc:picChg>
        <pc:picChg chg="add mod">
          <ac:chgData name="Neemias Informatica Lima" userId="b77af7bd85500281" providerId="LiveId" clId="{FA9E0792-891B-491C-9107-47CD235554C8}" dt="2023-05-11T00:20:44.027" v="292"/>
          <ac:picMkLst>
            <pc:docMk/>
            <pc:sldMk cId="3114938747" sldId="293"/>
            <ac:picMk id="8" creationId="{246D0B96-EF2B-28FD-8F50-A2BEB2EA9A4C}"/>
          </ac:picMkLst>
        </pc:picChg>
      </pc:sldChg>
      <pc:sldChg chg="add del setBg">
        <pc:chgData name="Neemias Informatica Lima" userId="b77af7bd85500281" providerId="LiveId" clId="{FA9E0792-891B-491C-9107-47CD235554C8}" dt="2023-05-11T00:14:46.453" v="206"/>
        <pc:sldMkLst>
          <pc:docMk/>
          <pc:sldMk cId="10883304" sldId="294"/>
        </pc:sldMkLst>
      </pc:sldChg>
    </pc:docChg>
  </pc:docChgLst>
  <pc:docChgLst>
    <pc:chgData name="Neemias Informatica Lima" userId="b77af7bd85500281" providerId="LiveId" clId="{91C3E988-C181-45E8-9723-188E72A0CCC6}"/>
    <pc:docChg chg="undo redo custSel modSld">
      <pc:chgData name="Neemias Informatica Lima" userId="b77af7bd85500281" providerId="LiveId" clId="{91C3E988-C181-45E8-9723-188E72A0CCC6}" dt="2023-05-14T23:01:14.378" v="268" actId="20577"/>
      <pc:docMkLst>
        <pc:docMk/>
      </pc:docMkLst>
      <pc:sldChg chg="addSp delSp modSp mod">
        <pc:chgData name="Neemias Informatica Lima" userId="b77af7bd85500281" providerId="LiveId" clId="{91C3E988-C181-45E8-9723-188E72A0CCC6}" dt="2023-05-14T22:38:57.809" v="32"/>
        <pc:sldMkLst>
          <pc:docMk/>
          <pc:sldMk cId="2232331225" sldId="280"/>
        </pc:sldMkLst>
        <pc:spChg chg="mod">
          <ac:chgData name="Neemias Informatica Lima" userId="b77af7bd85500281" providerId="LiveId" clId="{91C3E988-C181-45E8-9723-188E72A0CCC6}" dt="2023-05-14T22:36:53.240" v="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36:47.081" v="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37:18.944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36:38.194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37:48.111" v="1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91C3E988-C181-45E8-9723-188E72A0CCC6}" dt="2023-05-14T22:38:57.809" v="32"/>
          <ac:picMkLst>
            <pc:docMk/>
            <pc:sldMk cId="2232331225" sldId="280"/>
            <ac:picMk id="4" creationId="{BC434D3A-CE08-5171-5956-7357C5B2CA47}"/>
          </ac:picMkLst>
        </pc:picChg>
        <pc:picChg chg="del">
          <ac:chgData name="Neemias Informatica Lima" userId="b77af7bd85500281" providerId="LiveId" clId="{91C3E988-C181-45E8-9723-188E72A0CCC6}" dt="2023-05-14T22:36:34.883" v="0" actId="478"/>
          <ac:picMkLst>
            <pc:docMk/>
            <pc:sldMk cId="2232331225" sldId="280"/>
            <ac:picMk id="8" creationId="{AE251076-F984-8DAA-FDB3-D6F27792309B}"/>
          </ac:picMkLst>
        </pc:picChg>
      </pc:sldChg>
      <pc:sldChg chg="addSp delSp modSp mod">
        <pc:chgData name="Neemias Informatica Lima" userId="b77af7bd85500281" providerId="LiveId" clId="{91C3E988-C181-45E8-9723-188E72A0CCC6}" dt="2023-05-14T22:44:37.199" v="81"/>
        <pc:sldMkLst>
          <pc:docMk/>
          <pc:sldMk cId="2103443556" sldId="281"/>
        </pc:sldMkLst>
        <pc:spChg chg="mod">
          <ac:chgData name="Neemias Informatica Lima" userId="b77af7bd85500281" providerId="LiveId" clId="{91C3E988-C181-45E8-9723-188E72A0CCC6}" dt="2023-05-14T22:44:37.199" v="81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39:26.558" v="3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38:04.637" v="24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39:24.701" v="33" actId="478"/>
          <ac:picMkLst>
            <pc:docMk/>
            <pc:sldMk cId="2103443556" sldId="281"/>
            <ac:picMk id="3" creationId="{A979075E-4405-9154-2F3F-0614CBB5D2E0}"/>
          </ac:picMkLst>
        </pc:picChg>
        <pc:picChg chg="add mod">
          <ac:chgData name="Neemias Informatica Lima" userId="b77af7bd85500281" providerId="LiveId" clId="{91C3E988-C181-45E8-9723-188E72A0CCC6}" dt="2023-05-14T22:39:47.185" v="55" actId="1038"/>
          <ac:picMkLst>
            <pc:docMk/>
            <pc:sldMk cId="2103443556" sldId="281"/>
            <ac:picMk id="4" creationId="{A8E74527-2FDF-22BB-FC00-E573198B994D}"/>
          </ac:picMkLst>
        </pc:picChg>
      </pc:sldChg>
      <pc:sldChg chg="addSp delSp modSp mod">
        <pc:chgData name="Neemias Informatica Lima" userId="b77af7bd85500281" providerId="LiveId" clId="{91C3E988-C181-45E8-9723-188E72A0CCC6}" dt="2023-05-14T22:46:40.445" v="109" actId="6549"/>
        <pc:sldMkLst>
          <pc:docMk/>
          <pc:sldMk cId="3683219421" sldId="282"/>
        </pc:sldMkLst>
        <pc:spChg chg="del">
          <ac:chgData name="Neemias Informatica Lima" userId="b77af7bd85500281" providerId="LiveId" clId="{91C3E988-C181-45E8-9723-188E72A0CCC6}" dt="2023-05-14T22:40:03.194" v="58" actId="478"/>
          <ac:spMkLst>
            <pc:docMk/>
            <pc:sldMk cId="3683219421" sldId="282"/>
            <ac:spMk id="2" creationId="{36966E27-ABB2-A590-CAB0-E40D341B6496}"/>
          </ac:spMkLst>
        </pc:spChg>
        <pc:spChg chg="del">
          <ac:chgData name="Neemias Informatica Lima" userId="b77af7bd85500281" providerId="LiveId" clId="{91C3E988-C181-45E8-9723-188E72A0CCC6}" dt="2023-05-14T22:40:03.194" v="58" actId="478"/>
          <ac:spMkLst>
            <pc:docMk/>
            <pc:sldMk cId="3683219421" sldId="282"/>
            <ac:spMk id="4" creationId="{20F078A6-CB5D-4E7E-7C40-AEDF4DE3FA35}"/>
          </ac:spMkLst>
        </pc:spChg>
        <pc:spChg chg="add mod">
          <ac:chgData name="Neemias Informatica Lima" userId="b77af7bd85500281" providerId="LiveId" clId="{91C3E988-C181-45E8-9723-188E72A0CCC6}" dt="2023-05-14T22:40:03.663" v="59"/>
          <ac:spMkLst>
            <pc:docMk/>
            <pc:sldMk cId="3683219421" sldId="282"/>
            <ac:spMk id="7" creationId="{7ADF516E-4479-BE2B-6568-BAFD14659FE9}"/>
          </ac:spMkLst>
        </pc:spChg>
        <pc:spChg chg="add mod">
          <ac:chgData name="Neemias Informatica Lima" userId="b77af7bd85500281" providerId="LiveId" clId="{91C3E988-C181-45E8-9723-188E72A0CCC6}" dt="2023-05-14T22:40:03.663" v="59"/>
          <ac:spMkLst>
            <pc:docMk/>
            <pc:sldMk cId="3683219421" sldId="282"/>
            <ac:spMk id="8" creationId="{186F5C0E-5BCC-2E8B-56D9-F48B41334994}"/>
          </ac:spMkLst>
        </pc:spChg>
        <pc:spChg chg="mod">
          <ac:chgData name="Neemias Informatica Lima" userId="b77af7bd85500281" providerId="LiveId" clId="{91C3E988-C181-45E8-9723-188E72A0CCC6}" dt="2023-05-14T22:46:40.445" v="10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45:00.642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40:03.194" v="58" actId="478"/>
          <ac:picMkLst>
            <pc:docMk/>
            <pc:sldMk cId="3683219421" sldId="282"/>
            <ac:picMk id="6" creationId="{F86E9B86-5F66-0B8F-4D4B-682F85906646}"/>
          </ac:picMkLst>
        </pc:picChg>
        <pc:picChg chg="add mod">
          <ac:chgData name="Neemias Informatica Lima" userId="b77af7bd85500281" providerId="LiveId" clId="{91C3E988-C181-45E8-9723-188E72A0CCC6}" dt="2023-05-14T22:40:03.663" v="59"/>
          <ac:picMkLst>
            <pc:docMk/>
            <pc:sldMk cId="3683219421" sldId="282"/>
            <ac:picMk id="9" creationId="{4A86C59B-90BC-F6B3-B618-8B81212DEB59}"/>
          </ac:picMkLst>
        </pc:picChg>
      </pc:sldChg>
      <pc:sldChg chg="addSp delSp modSp mod">
        <pc:chgData name="Neemias Informatica Lima" userId="b77af7bd85500281" providerId="LiveId" clId="{91C3E988-C181-45E8-9723-188E72A0CCC6}" dt="2023-05-14T22:47:58.895" v="128" actId="20577"/>
        <pc:sldMkLst>
          <pc:docMk/>
          <pc:sldMk cId="3902406419" sldId="283"/>
        </pc:sldMkLst>
        <pc:spChg chg="del">
          <ac:chgData name="Neemias Informatica Lima" userId="b77af7bd85500281" providerId="LiveId" clId="{91C3E988-C181-45E8-9723-188E72A0CCC6}" dt="2023-05-14T22:40:11.902" v="60" actId="478"/>
          <ac:spMkLst>
            <pc:docMk/>
            <pc:sldMk cId="3902406419" sldId="283"/>
            <ac:spMk id="2" creationId="{22436A37-909C-9D6B-0DBB-76CFE4436BE7}"/>
          </ac:spMkLst>
        </pc:spChg>
        <pc:spChg chg="del">
          <ac:chgData name="Neemias Informatica Lima" userId="b77af7bd85500281" providerId="LiveId" clId="{91C3E988-C181-45E8-9723-188E72A0CCC6}" dt="2023-05-14T22:40:11.902" v="60" actId="478"/>
          <ac:spMkLst>
            <pc:docMk/>
            <pc:sldMk cId="3902406419" sldId="283"/>
            <ac:spMk id="3" creationId="{F0D78879-08F4-260E-A302-41B7211FCF9E}"/>
          </ac:spMkLst>
        </pc:spChg>
        <pc:spChg chg="add mod">
          <ac:chgData name="Neemias Informatica Lima" userId="b77af7bd85500281" providerId="LiveId" clId="{91C3E988-C181-45E8-9723-188E72A0CCC6}" dt="2023-05-14T22:40:12.331" v="61"/>
          <ac:spMkLst>
            <pc:docMk/>
            <pc:sldMk cId="3902406419" sldId="283"/>
            <ac:spMk id="6" creationId="{FB59E047-B27A-9269-D672-98B385E08FC3}"/>
          </ac:spMkLst>
        </pc:spChg>
        <pc:spChg chg="add mod">
          <ac:chgData name="Neemias Informatica Lima" userId="b77af7bd85500281" providerId="LiveId" clId="{91C3E988-C181-45E8-9723-188E72A0CCC6}" dt="2023-05-14T22:40:12.331" v="61"/>
          <ac:spMkLst>
            <pc:docMk/>
            <pc:sldMk cId="3902406419" sldId="283"/>
            <ac:spMk id="7" creationId="{2E6F9C5A-593C-FA1A-81BE-5F015F13F7D7}"/>
          </ac:spMkLst>
        </pc:spChg>
        <pc:spChg chg="mod">
          <ac:chgData name="Neemias Informatica Lima" userId="b77af7bd85500281" providerId="LiveId" clId="{91C3E988-C181-45E8-9723-188E72A0CCC6}" dt="2023-05-14T22:47:05.299" v="11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47:58.895" v="12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91C3E988-C181-45E8-9723-188E72A0CCC6}" dt="2023-05-14T22:40:11.902" v="60" actId="478"/>
          <ac:picMkLst>
            <pc:docMk/>
            <pc:sldMk cId="3902406419" sldId="283"/>
            <ac:picMk id="5" creationId="{4AFDD5DD-2FD3-3685-FF62-7B2A76459DDF}"/>
          </ac:picMkLst>
        </pc:picChg>
        <pc:picChg chg="add mod">
          <ac:chgData name="Neemias Informatica Lima" userId="b77af7bd85500281" providerId="LiveId" clId="{91C3E988-C181-45E8-9723-188E72A0CCC6}" dt="2023-05-14T22:40:12.331" v="61"/>
          <ac:picMkLst>
            <pc:docMk/>
            <pc:sldMk cId="3902406419" sldId="283"/>
            <ac:picMk id="8" creationId="{D3204186-CCAD-AF15-FFB6-50DFE980DBB2}"/>
          </ac:picMkLst>
        </pc:picChg>
      </pc:sldChg>
      <pc:sldChg chg="addSp delSp modSp mod">
        <pc:chgData name="Neemias Informatica Lima" userId="b77af7bd85500281" providerId="LiveId" clId="{91C3E988-C181-45E8-9723-188E72A0CCC6}" dt="2023-05-14T22:51:59.786" v="168"/>
        <pc:sldMkLst>
          <pc:docMk/>
          <pc:sldMk cId="2424059023" sldId="284"/>
        </pc:sldMkLst>
        <pc:spChg chg="del">
          <ac:chgData name="Neemias Informatica Lima" userId="b77af7bd85500281" providerId="LiveId" clId="{91C3E988-C181-45E8-9723-188E72A0CCC6}" dt="2023-05-14T22:40:25.090" v="64" actId="478"/>
          <ac:spMkLst>
            <pc:docMk/>
            <pc:sldMk cId="2424059023" sldId="284"/>
            <ac:spMk id="2" creationId="{7F7822F6-2F2A-889E-8044-A9F68191886D}"/>
          </ac:spMkLst>
        </pc:spChg>
        <pc:spChg chg="del">
          <ac:chgData name="Neemias Informatica Lima" userId="b77af7bd85500281" providerId="LiveId" clId="{91C3E988-C181-45E8-9723-188E72A0CCC6}" dt="2023-05-14T22:40:25.090" v="64" actId="478"/>
          <ac:spMkLst>
            <pc:docMk/>
            <pc:sldMk cId="2424059023" sldId="284"/>
            <ac:spMk id="3" creationId="{41DEA01E-1B3E-C666-7F8E-05B82B9E08D4}"/>
          </ac:spMkLst>
        </pc:spChg>
        <pc:spChg chg="add mod">
          <ac:chgData name="Neemias Informatica Lima" userId="b77af7bd85500281" providerId="LiveId" clId="{91C3E988-C181-45E8-9723-188E72A0CCC6}" dt="2023-05-14T22:40:25.476" v="65"/>
          <ac:spMkLst>
            <pc:docMk/>
            <pc:sldMk cId="2424059023" sldId="284"/>
            <ac:spMk id="6" creationId="{0B1045F1-7BED-8576-EAB4-431E284A3800}"/>
          </ac:spMkLst>
        </pc:spChg>
        <pc:spChg chg="add mod">
          <ac:chgData name="Neemias Informatica Lima" userId="b77af7bd85500281" providerId="LiveId" clId="{91C3E988-C181-45E8-9723-188E72A0CCC6}" dt="2023-05-14T22:40:25.476" v="65"/>
          <ac:spMkLst>
            <pc:docMk/>
            <pc:sldMk cId="2424059023" sldId="284"/>
            <ac:spMk id="7" creationId="{E03400C2-1314-7993-EDEC-D0D15CF02065}"/>
          </ac:spMkLst>
        </pc:spChg>
        <pc:spChg chg="mod">
          <ac:chgData name="Neemias Informatica Lima" userId="b77af7bd85500281" providerId="LiveId" clId="{91C3E988-C181-45E8-9723-188E72A0CCC6}" dt="2023-05-14T22:51:18.110" v="15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51:59.786" v="168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91C3E988-C181-45E8-9723-188E72A0CCC6}" dt="2023-05-14T22:40:25.090" v="64" actId="478"/>
          <ac:picMkLst>
            <pc:docMk/>
            <pc:sldMk cId="2424059023" sldId="284"/>
            <ac:picMk id="5" creationId="{35C48B6C-6321-C968-871E-48C1B16A800D}"/>
          </ac:picMkLst>
        </pc:picChg>
        <pc:picChg chg="add mod">
          <ac:chgData name="Neemias Informatica Lima" userId="b77af7bd85500281" providerId="LiveId" clId="{91C3E988-C181-45E8-9723-188E72A0CCC6}" dt="2023-05-14T22:40:25.476" v="65"/>
          <ac:picMkLst>
            <pc:docMk/>
            <pc:sldMk cId="2424059023" sldId="284"/>
            <ac:picMk id="8" creationId="{DD8CEAA7-E29D-2C0A-881A-B7730D5C3438}"/>
          </ac:picMkLst>
        </pc:picChg>
      </pc:sldChg>
      <pc:sldChg chg="addSp delSp modSp mod">
        <pc:chgData name="Neemias Informatica Lima" userId="b77af7bd85500281" providerId="LiveId" clId="{91C3E988-C181-45E8-9723-188E72A0CCC6}" dt="2023-05-14T22:54:53.634" v="205" actId="207"/>
        <pc:sldMkLst>
          <pc:docMk/>
          <pc:sldMk cId="2241968852" sldId="285"/>
        </pc:sldMkLst>
        <pc:spChg chg="del">
          <ac:chgData name="Neemias Informatica Lima" userId="b77af7bd85500281" providerId="LiveId" clId="{91C3E988-C181-45E8-9723-188E72A0CCC6}" dt="2023-05-14T22:41:22.118" v="68" actId="478"/>
          <ac:spMkLst>
            <pc:docMk/>
            <pc:sldMk cId="2241968852" sldId="285"/>
            <ac:spMk id="2" creationId="{54E5C3D8-0070-EF8A-CDDE-5B315170054B}"/>
          </ac:spMkLst>
        </pc:spChg>
        <pc:spChg chg="del">
          <ac:chgData name="Neemias Informatica Lima" userId="b77af7bd85500281" providerId="LiveId" clId="{91C3E988-C181-45E8-9723-188E72A0CCC6}" dt="2023-05-14T22:41:22.118" v="68" actId="478"/>
          <ac:spMkLst>
            <pc:docMk/>
            <pc:sldMk cId="2241968852" sldId="285"/>
            <ac:spMk id="3" creationId="{14DD1F78-50BE-CDDC-C969-F9C83C034147}"/>
          </ac:spMkLst>
        </pc:spChg>
        <pc:spChg chg="add mod">
          <ac:chgData name="Neemias Informatica Lima" userId="b77af7bd85500281" providerId="LiveId" clId="{91C3E988-C181-45E8-9723-188E72A0CCC6}" dt="2023-05-14T22:41:22.499" v="69"/>
          <ac:spMkLst>
            <pc:docMk/>
            <pc:sldMk cId="2241968852" sldId="285"/>
            <ac:spMk id="6" creationId="{D2EA9936-6E7F-ADC6-F1D3-68832EB6EE0C}"/>
          </ac:spMkLst>
        </pc:spChg>
        <pc:spChg chg="add mod">
          <ac:chgData name="Neemias Informatica Lima" userId="b77af7bd85500281" providerId="LiveId" clId="{91C3E988-C181-45E8-9723-188E72A0CCC6}" dt="2023-05-14T22:41:22.499" v="69"/>
          <ac:spMkLst>
            <pc:docMk/>
            <pc:sldMk cId="2241968852" sldId="285"/>
            <ac:spMk id="7" creationId="{E4643C46-96C6-DC85-7A5C-AB49CBD519C2}"/>
          </ac:spMkLst>
        </pc:spChg>
        <pc:spChg chg="add mod">
          <ac:chgData name="Neemias Informatica Lima" userId="b77af7bd85500281" providerId="LiveId" clId="{91C3E988-C181-45E8-9723-188E72A0CCC6}" dt="2023-05-14T22:53:57.698" v="182"/>
          <ac:spMkLst>
            <pc:docMk/>
            <pc:sldMk cId="2241968852" sldId="285"/>
            <ac:spMk id="9" creationId="{0D0465AB-40B5-28D0-51CA-E01CD32EBC0D}"/>
          </ac:spMkLst>
        </pc:spChg>
        <pc:spChg chg="del">
          <ac:chgData name="Neemias Informatica Lima" userId="b77af7bd85500281" providerId="LiveId" clId="{91C3E988-C181-45E8-9723-188E72A0CCC6}" dt="2023-05-14T22:53:57.109" v="181" actId="47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54:53.634" v="205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91C3E988-C181-45E8-9723-188E72A0CCC6}" dt="2023-05-14T22:41:22.118" v="68" actId="478"/>
          <ac:picMkLst>
            <pc:docMk/>
            <pc:sldMk cId="2241968852" sldId="285"/>
            <ac:picMk id="5" creationId="{B1FF5E25-ABFA-D86E-5B9A-DE11AD20C5E7}"/>
          </ac:picMkLst>
        </pc:picChg>
        <pc:picChg chg="add mod">
          <ac:chgData name="Neemias Informatica Lima" userId="b77af7bd85500281" providerId="LiveId" clId="{91C3E988-C181-45E8-9723-188E72A0CCC6}" dt="2023-05-14T22:41:22.499" v="69"/>
          <ac:picMkLst>
            <pc:docMk/>
            <pc:sldMk cId="2241968852" sldId="285"/>
            <ac:picMk id="8" creationId="{15A3A402-64F5-DE0E-D768-A991C645E0C4}"/>
          </ac:picMkLst>
        </pc:picChg>
      </pc:sldChg>
      <pc:sldChg chg="addSp delSp modSp mod">
        <pc:chgData name="Neemias Informatica Lima" userId="b77af7bd85500281" providerId="LiveId" clId="{91C3E988-C181-45E8-9723-188E72A0CCC6}" dt="2023-05-14T22:57:39.402" v="237" actId="207"/>
        <pc:sldMkLst>
          <pc:docMk/>
          <pc:sldMk cId="1959249856" sldId="286"/>
        </pc:sldMkLst>
        <pc:spChg chg="del">
          <ac:chgData name="Neemias Informatica Lima" userId="b77af7bd85500281" providerId="LiveId" clId="{91C3E988-C181-45E8-9723-188E72A0CCC6}" dt="2023-05-14T22:41:37.093" v="72" actId="478"/>
          <ac:spMkLst>
            <pc:docMk/>
            <pc:sldMk cId="1959249856" sldId="286"/>
            <ac:spMk id="2" creationId="{1382137E-B064-D6D0-DED5-65EBE18DE711}"/>
          </ac:spMkLst>
        </pc:spChg>
        <pc:spChg chg="del">
          <ac:chgData name="Neemias Informatica Lima" userId="b77af7bd85500281" providerId="LiveId" clId="{91C3E988-C181-45E8-9723-188E72A0CCC6}" dt="2023-05-14T22:41:37.093" v="72" actId="478"/>
          <ac:spMkLst>
            <pc:docMk/>
            <pc:sldMk cId="1959249856" sldId="286"/>
            <ac:spMk id="3" creationId="{331912A1-6AD7-0E02-43D1-E0D1E10535A0}"/>
          </ac:spMkLst>
        </pc:spChg>
        <pc:spChg chg="add mod">
          <ac:chgData name="Neemias Informatica Lima" userId="b77af7bd85500281" providerId="LiveId" clId="{91C3E988-C181-45E8-9723-188E72A0CCC6}" dt="2023-05-14T22:41:37.483" v="73"/>
          <ac:spMkLst>
            <pc:docMk/>
            <pc:sldMk cId="1959249856" sldId="286"/>
            <ac:spMk id="6" creationId="{9E742991-0B2B-76CB-C21F-2958205C31C2}"/>
          </ac:spMkLst>
        </pc:spChg>
        <pc:spChg chg="add mod">
          <ac:chgData name="Neemias Informatica Lima" userId="b77af7bd85500281" providerId="LiveId" clId="{91C3E988-C181-45E8-9723-188E72A0CCC6}" dt="2023-05-14T22:41:37.483" v="73"/>
          <ac:spMkLst>
            <pc:docMk/>
            <pc:sldMk cId="1959249856" sldId="286"/>
            <ac:spMk id="7" creationId="{7262D80D-F96E-6AE0-F2AF-EDDB54A31315}"/>
          </ac:spMkLst>
        </pc:spChg>
        <pc:spChg chg="mod">
          <ac:chgData name="Neemias Informatica Lima" userId="b77af7bd85500281" providerId="LiveId" clId="{91C3E988-C181-45E8-9723-188E72A0CCC6}" dt="2023-05-14T22:56:32.318" v="21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57:39.402" v="237" actId="20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91C3E988-C181-45E8-9723-188E72A0CCC6}" dt="2023-05-14T22:41:37.093" v="72" actId="478"/>
          <ac:picMkLst>
            <pc:docMk/>
            <pc:sldMk cId="1959249856" sldId="286"/>
            <ac:picMk id="5" creationId="{CAEB3BBA-3EC5-3405-2C59-2080BE6D0F7F}"/>
          </ac:picMkLst>
        </pc:picChg>
        <pc:picChg chg="add mod">
          <ac:chgData name="Neemias Informatica Lima" userId="b77af7bd85500281" providerId="LiveId" clId="{91C3E988-C181-45E8-9723-188E72A0CCC6}" dt="2023-05-14T22:41:37.483" v="73"/>
          <ac:picMkLst>
            <pc:docMk/>
            <pc:sldMk cId="1959249856" sldId="286"/>
            <ac:picMk id="8" creationId="{0C5862F8-C611-22D2-FEBE-00D152435662}"/>
          </ac:picMkLst>
        </pc:picChg>
      </pc:sldChg>
      <pc:sldChg chg="delSp modSp mod">
        <pc:chgData name="Neemias Informatica Lima" userId="b77af7bd85500281" providerId="LiveId" clId="{91C3E988-C181-45E8-9723-188E72A0CCC6}" dt="2023-05-14T23:00:07.297" v="266" actId="20577"/>
        <pc:sldMkLst>
          <pc:docMk/>
          <pc:sldMk cId="2857006406" sldId="287"/>
        </pc:sldMkLst>
        <pc:spChg chg="del">
          <ac:chgData name="Neemias Informatica Lima" userId="b77af7bd85500281" providerId="LiveId" clId="{91C3E988-C181-45E8-9723-188E72A0CCC6}" dt="2023-05-14T22:42:01.586" v="78" actId="478"/>
          <ac:spMkLst>
            <pc:docMk/>
            <pc:sldMk cId="2857006406" sldId="287"/>
            <ac:spMk id="2" creationId="{D6A758CC-F6F3-6F7A-123F-14F5A91F18C2}"/>
          </ac:spMkLst>
        </pc:spChg>
        <pc:spChg chg="del">
          <ac:chgData name="Neemias Informatica Lima" userId="b77af7bd85500281" providerId="LiveId" clId="{91C3E988-C181-45E8-9723-188E72A0CCC6}" dt="2023-05-14T22:42:01.586" v="78" actId="478"/>
          <ac:spMkLst>
            <pc:docMk/>
            <pc:sldMk cId="2857006406" sldId="287"/>
            <ac:spMk id="3" creationId="{0CC39502-5471-57FD-F16E-1BD9984EB3C1}"/>
          </ac:spMkLst>
        </pc:spChg>
        <pc:spChg chg="mod">
          <ac:chgData name="Neemias Informatica Lima" userId="b77af7bd85500281" providerId="LiveId" clId="{91C3E988-C181-45E8-9723-188E72A0CCC6}" dt="2023-05-14T23:00:07.297" v="26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91C3E988-C181-45E8-9723-188E72A0CCC6}" dt="2023-05-14T22:42:01.586" v="78" actId="478"/>
          <ac:picMkLst>
            <pc:docMk/>
            <pc:sldMk cId="2857006406" sldId="287"/>
            <ac:picMk id="5" creationId="{FF814F4D-C37C-B46F-5501-E753F11B0ECE}"/>
          </ac:picMkLst>
        </pc:picChg>
      </pc:sldChg>
      <pc:sldChg chg="addSp delSp modSp mod">
        <pc:chgData name="Neemias Informatica Lima" userId="b77af7bd85500281" providerId="LiveId" clId="{91C3E988-C181-45E8-9723-188E72A0CCC6}" dt="2023-05-14T22:45:48.431" v="97" actId="20577"/>
        <pc:sldMkLst>
          <pc:docMk/>
          <pc:sldMk cId="2630436816" sldId="288"/>
        </pc:sldMkLst>
        <pc:spChg chg="del">
          <ac:chgData name="Neemias Informatica Lima" userId="b77af7bd85500281" providerId="LiveId" clId="{91C3E988-C181-45E8-9723-188E72A0CCC6}" dt="2023-05-14T22:39:57.778" v="56" actId="478"/>
          <ac:spMkLst>
            <pc:docMk/>
            <pc:sldMk cId="2630436816" sldId="288"/>
            <ac:spMk id="2" creationId="{7AE4EA94-5B65-BECB-EE68-0CA984C41135}"/>
          </ac:spMkLst>
        </pc:spChg>
        <pc:spChg chg="del">
          <ac:chgData name="Neemias Informatica Lima" userId="b77af7bd85500281" providerId="LiveId" clId="{91C3E988-C181-45E8-9723-188E72A0CCC6}" dt="2023-05-14T22:39:57.778" v="56" actId="478"/>
          <ac:spMkLst>
            <pc:docMk/>
            <pc:sldMk cId="2630436816" sldId="288"/>
            <ac:spMk id="3" creationId="{9174CD41-7814-6FD3-C063-90CCCE48FBB6}"/>
          </ac:spMkLst>
        </pc:spChg>
        <pc:spChg chg="add mod">
          <ac:chgData name="Neemias Informatica Lima" userId="b77af7bd85500281" providerId="LiveId" clId="{91C3E988-C181-45E8-9723-188E72A0CCC6}" dt="2023-05-14T22:39:58.079" v="57"/>
          <ac:spMkLst>
            <pc:docMk/>
            <pc:sldMk cId="2630436816" sldId="288"/>
            <ac:spMk id="6" creationId="{2A5A38B6-D43C-3721-3FDA-35CC01CE906A}"/>
          </ac:spMkLst>
        </pc:spChg>
        <pc:spChg chg="add mod">
          <ac:chgData name="Neemias Informatica Lima" userId="b77af7bd85500281" providerId="LiveId" clId="{91C3E988-C181-45E8-9723-188E72A0CCC6}" dt="2023-05-14T22:39:58.079" v="57"/>
          <ac:spMkLst>
            <pc:docMk/>
            <pc:sldMk cId="2630436816" sldId="288"/>
            <ac:spMk id="7" creationId="{FDF13D97-15FB-FB7A-E097-058EABAC3B0A}"/>
          </ac:spMkLst>
        </pc:spChg>
        <pc:spChg chg="mod">
          <ac:chgData name="Neemias Informatica Lima" userId="b77af7bd85500281" providerId="LiveId" clId="{91C3E988-C181-45E8-9723-188E72A0CCC6}" dt="2023-05-14T22:45:48.431" v="9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91C3E988-C181-45E8-9723-188E72A0CCC6}" dt="2023-05-14T22:44:56.122" v="86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39:57.778" v="56" actId="478"/>
          <ac:picMkLst>
            <pc:docMk/>
            <pc:sldMk cId="2630436816" sldId="288"/>
            <ac:picMk id="5" creationId="{8D39F3B6-D88A-BA50-33FC-1C3BFE5BED35}"/>
          </ac:picMkLst>
        </pc:picChg>
        <pc:picChg chg="add mod">
          <ac:chgData name="Neemias Informatica Lima" userId="b77af7bd85500281" providerId="LiveId" clId="{91C3E988-C181-45E8-9723-188E72A0CCC6}" dt="2023-05-14T22:39:58.079" v="57"/>
          <ac:picMkLst>
            <pc:docMk/>
            <pc:sldMk cId="2630436816" sldId="288"/>
            <ac:picMk id="8" creationId="{318D1263-64BB-9434-3F24-340C5EBCD508}"/>
          </ac:picMkLst>
        </pc:picChg>
      </pc:sldChg>
      <pc:sldChg chg="addSp delSp modSp mod">
        <pc:chgData name="Neemias Informatica Lima" userId="b77af7bd85500281" providerId="LiveId" clId="{91C3E988-C181-45E8-9723-188E72A0CCC6}" dt="2023-05-14T22:50:45.645" v="150"/>
        <pc:sldMkLst>
          <pc:docMk/>
          <pc:sldMk cId="3032827026" sldId="289"/>
        </pc:sldMkLst>
        <pc:spChg chg="del">
          <ac:chgData name="Neemias Informatica Lima" userId="b77af7bd85500281" providerId="LiveId" clId="{91C3E988-C181-45E8-9723-188E72A0CCC6}" dt="2023-05-14T22:40:19.506" v="62" actId="478"/>
          <ac:spMkLst>
            <pc:docMk/>
            <pc:sldMk cId="3032827026" sldId="289"/>
            <ac:spMk id="2" creationId="{C69D47E1-A34C-3E52-F16D-5784FD508320}"/>
          </ac:spMkLst>
        </pc:spChg>
        <pc:spChg chg="del">
          <ac:chgData name="Neemias Informatica Lima" userId="b77af7bd85500281" providerId="LiveId" clId="{91C3E988-C181-45E8-9723-188E72A0CCC6}" dt="2023-05-14T22:40:19.506" v="62" actId="478"/>
          <ac:spMkLst>
            <pc:docMk/>
            <pc:sldMk cId="3032827026" sldId="289"/>
            <ac:spMk id="3" creationId="{88A9760E-B596-2D29-FA39-1795A8B9D71D}"/>
          </ac:spMkLst>
        </pc:spChg>
        <pc:spChg chg="add mod">
          <ac:chgData name="Neemias Informatica Lima" userId="b77af7bd85500281" providerId="LiveId" clId="{91C3E988-C181-45E8-9723-188E72A0CCC6}" dt="2023-05-14T22:40:19.830" v="63"/>
          <ac:spMkLst>
            <pc:docMk/>
            <pc:sldMk cId="3032827026" sldId="289"/>
            <ac:spMk id="6" creationId="{5F250B50-FB0A-CE5D-E3DC-12ED9CE6AE1B}"/>
          </ac:spMkLst>
        </pc:spChg>
        <pc:spChg chg="add mod">
          <ac:chgData name="Neemias Informatica Lima" userId="b77af7bd85500281" providerId="LiveId" clId="{91C3E988-C181-45E8-9723-188E72A0CCC6}" dt="2023-05-14T22:40:19.830" v="63"/>
          <ac:spMkLst>
            <pc:docMk/>
            <pc:sldMk cId="3032827026" sldId="289"/>
            <ac:spMk id="7" creationId="{39BF06FF-5D14-D20D-0DF4-99E99A0A22BF}"/>
          </ac:spMkLst>
        </pc:spChg>
        <pc:spChg chg="mod">
          <ac:chgData name="Neemias Informatica Lima" userId="b77af7bd85500281" providerId="LiveId" clId="{91C3E988-C181-45E8-9723-188E72A0CCC6}" dt="2023-05-14T22:50:45.645" v="15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91C3E988-C181-45E8-9723-188E72A0CCC6}" dt="2023-05-14T22:47:20.764" v="11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40:19.506" v="62" actId="478"/>
          <ac:picMkLst>
            <pc:docMk/>
            <pc:sldMk cId="3032827026" sldId="289"/>
            <ac:picMk id="5" creationId="{439D52BC-BBC5-DF91-35B8-B188DEB64032}"/>
          </ac:picMkLst>
        </pc:picChg>
        <pc:picChg chg="add mod">
          <ac:chgData name="Neemias Informatica Lima" userId="b77af7bd85500281" providerId="LiveId" clId="{91C3E988-C181-45E8-9723-188E72A0CCC6}" dt="2023-05-14T22:40:19.830" v="63"/>
          <ac:picMkLst>
            <pc:docMk/>
            <pc:sldMk cId="3032827026" sldId="289"/>
            <ac:picMk id="8" creationId="{6AB3E889-A2D2-6E16-C586-551B557608E9}"/>
          </ac:picMkLst>
        </pc:picChg>
      </pc:sldChg>
      <pc:sldChg chg="addSp delSp modSp mod">
        <pc:chgData name="Neemias Informatica Lima" userId="b77af7bd85500281" providerId="LiveId" clId="{91C3E988-C181-45E8-9723-188E72A0CCC6}" dt="2023-05-14T22:52:48.293" v="177" actId="6549"/>
        <pc:sldMkLst>
          <pc:docMk/>
          <pc:sldMk cId="3772032319" sldId="290"/>
        </pc:sldMkLst>
        <pc:spChg chg="del">
          <ac:chgData name="Neemias Informatica Lima" userId="b77af7bd85500281" providerId="LiveId" clId="{91C3E988-C181-45E8-9723-188E72A0CCC6}" dt="2023-05-14T22:40:40.750" v="66" actId="478"/>
          <ac:spMkLst>
            <pc:docMk/>
            <pc:sldMk cId="3772032319" sldId="290"/>
            <ac:spMk id="2" creationId="{A1AFDAC3-CB8F-8573-7D6E-426391ED9A4D}"/>
          </ac:spMkLst>
        </pc:spChg>
        <pc:spChg chg="del">
          <ac:chgData name="Neemias Informatica Lima" userId="b77af7bd85500281" providerId="LiveId" clId="{91C3E988-C181-45E8-9723-188E72A0CCC6}" dt="2023-05-14T22:40:40.750" v="66" actId="478"/>
          <ac:spMkLst>
            <pc:docMk/>
            <pc:sldMk cId="3772032319" sldId="290"/>
            <ac:spMk id="3" creationId="{D86D7CD4-BEFF-F7E6-76DC-02CC07F54C5E}"/>
          </ac:spMkLst>
        </pc:spChg>
        <pc:spChg chg="add mod">
          <ac:chgData name="Neemias Informatica Lima" userId="b77af7bd85500281" providerId="LiveId" clId="{91C3E988-C181-45E8-9723-188E72A0CCC6}" dt="2023-05-14T22:40:41.196" v="67"/>
          <ac:spMkLst>
            <pc:docMk/>
            <pc:sldMk cId="3772032319" sldId="290"/>
            <ac:spMk id="6" creationId="{4408D53E-BBC4-35F1-FB7B-3238CF238723}"/>
          </ac:spMkLst>
        </pc:spChg>
        <pc:spChg chg="add mod">
          <ac:chgData name="Neemias Informatica Lima" userId="b77af7bd85500281" providerId="LiveId" clId="{91C3E988-C181-45E8-9723-188E72A0CCC6}" dt="2023-05-14T22:40:41.196" v="67"/>
          <ac:spMkLst>
            <pc:docMk/>
            <pc:sldMk cId="3772032319" sldId="290"/>
            <ac:spMk id="7" creationId="{16E76DB7-9A9E-1A2D-EF8C-FA1CA8C42A9E}"/>
          </ac:spMkLst>
        </pc:spChg>
        <pc:spChg chg="mod">
          <ac:chgData name="Neemias Informatica Lima" userId="b77af7bd85500281" providerId="LiveId" clId="{91C3E988-C181-45E8-9723-188E72A0CCC6}" dt="2023-05-14T22:52:48.293" v="177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91C3E988-C181-45E8-9723-188E72A0CCC6}" dt="2023-05-14T22:51:25.110" v="15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40:40.750" v="66" actId="478"/>
          <ac:picMkLst>
            <pc:docMk/>
            <pc:sldMk cId="3772032319" sldId="290"/>
            <ac:picMk id="5" creationId="{AAB8A75A-0D00-3738-8057-3DDE03CE1AEC}"/>
          </ac:picMkLst>
        </pc:picChg>
        <pc:picChg chg="add mod">
          <ac:chgData name="Neemias Informatica Lima" userId="b77af7bd85500281" providerId="LiveId" clId="{91C3E988-C181-45E8-9723-188E72A0CCC6}" dt="2023-05-14T22:40:41.196" v="67"/>
          <ac:picMkLst>
            <pc:docMk/>
            <pc:sldMk cId="3772032319" sldId="290"/>
            <ac:picMk id="8" creationId="{7E0E5E58-391A-D6BA-18DD-C803CFFF49C0}"/>
          </ac:picMkLst>
        </pc:picChg>
      </pc:sldChg>
      <pc:sldChg chg="addSp delSp modSp mod">
        <pc:chgData name="Neemias Informatica Lima" userId="b77af7bd85500281" providerId="LiveId" clId="{91C3E988-C181-45E8-9723-188E72A0CCC6}" dt="2023-05-14T23:01:14.378" v="268" actId="20577"/>
        <pc:sldMkLst>
          <pc:docMk/>
          <pc:sldMk cId="1768216317" sldId="291"/>
        </pc:sldMkLst>
        <pc:spChg chg="del">
          <ac:chgData name="Neemias Informatica Lima" userId="b77af7bd85500281" providerId="LiveId" clId="{91C3E988-C181-45E8-9723-188E72A0CCC6}" dt="2023-05-14T22:41:29.518" v="70" actId="478"/>
          <ac:spMkLst>
            <pc:docMk/>
            <pc:sldMk cId="1768216317" sldId="291"/>
            <ac:spMk id="2" creationId="{83B4A493-D12B-1D79-58E8-7D1EE9976644}"/>
          </ac:spMkLst>
        </pc:spChg>
        <pc:spChg chg="del">
          <ac:chgData name="Neemias Informatica Lima" userId="b77af7bd85500281" providerId="LiveId" clId="{91C3E988-C181-45E8-9723-188E72A0CCC6}" dt="2023-05-14T22:41:29.518" v="70" actId="478"/>
          <ac:spMkLst>
            <pc:docMk/>
            <pc:sldMk cId="1768216317" sldId="291"/>
            <ac:spMk id="3" creationId="{670AF9BD-4B7A-9EF5-110D-5601024F57E0}"/>
          </ac:spMkLst>
        </pc:spChg>
        <pc:spChg chg="add mod">
          <ac:chgData name="Neemias Informatica Lima" userId="b77af7bd85500281" providerId="LiveId" clId="{91C3E988-C181-45E8-9723-188E72A0CCC6}" dt="2023-05-14T22:41:29.842" v="71"/>
          <ac:spMkLst>
            <pc:docMk/>
            <pc:sldMk cId="1768216317" sldId="291"/>
            <ac:spMk id="6" creationId="{76186233-1E7E-265E-D5E9-8F259162CF54}"/>
          </ac:spMkLst>
        </pc:spChg>
        <pc:spChg chg="add mod">
          <ac:chgData name="Neemias Informatica Lima" userId="b77af7bd85500281" providerId="LiveId" clId="{91C3E988-C181-45E8-9723-188E72A0CCC6}" dt="2023-05-14T22:41:29.842" v="71"/>
          <ac:spMkLst>
            <pc:docMk/>
            <pc:sldMk cId="1768216317" sldId="291"/>
            <ac:spMk id="7" creationId="{FD111D53-5F8F-A83D-0C7F-75FF50EB2D0A}"/>
          </ac:spMkLst>
        </pc:spChg>
        <pc:spChg chg="mod">
          <ac:chgData name="Neemias Informatica Lima" userId="b77af7bd85500281" providerId="LiveId" clId="{91C3E988-C181-45E8-9723-188E72A0CCC6}" dt="2023-05-14T23:01:14.378" v="268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91C3E988-C181-45E8-9723-188E72A0CCC6}" dt="2023-05-14T22:53:51.887" v="18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41:29.518" v="70" actId="478"/>
          <ac:picMkLst>
            <pc:docMk/>
            <pc:sldMk cId="1768216317" sldId="291"/>
            <ac:picMk id="5" creationId="{11233A31-E9E6-A164-444B-7A3F55A920FD}"/>
          </ac:picMkLst>
        </pc:picChg>
        <pc:picChg chg="add mod">
          <ac:chgData name="Neemias Informatica Lima" userId="b77af7bd85500281" providerId="LiveId" clId="{91C3E988-C181-45E8-9723-188E72A0CCC6}" dt="2023-05-14T22:41:29.842" v="71"/>
          <ac:picMkLst>
            <pc:docMk/>
            <pc:sldMk cId="1768216317" sldId="291"/>
            <ac:picMk id="8" creationId="{C85E32A0-4A32-198E-0D77-B4218D60B78F}"/>
          </ac:picMkLst>
        </pc:picChg>
      </pc:sldChg>
      <pc:sldChg chg="addSp delSp modSp mod">
        <pc:chgData name="Neemias Informatica Lima" userId="b77af7bd85500281" providerId="LiveId" clId="{91C3E988-C181-45E8-9723-188E72A0CCC6}" dt="2023-05-14T22:58:43.536" v="246"/>
        <pc:sldMkLst>
          <pc:docMk/>
          <pc:sldMk cId="3757265641" sldId="292"/>
        </pc:sldMkLst>
        <pc:spChg chg="del">
          <ac:chgData name="Neemias Informatica Lima" userId="b77af7bd85500281" providerId="LiveId" clId="{91C3E988-C181-45E8-9723-188E72A0CCC6}" dt="2023-05-14T22:41:48.146" v="74" actId="478"/>
          <ac:spMkLst>
            <pc:docMk/>
            <pc:sldMk cId="3757265641" sldId="292"/>
            <ac:spMk id="2" creationId="{9B549A88-FA32-B549-8144-B0E691485F51}"/>
          </ac:spMkLst>
        </pc:spChg>
        <pc:spChg chg="del">
          <ac:chgData name="Neemias Informatica Lima" userId="b77af7bd85500281" providerId="LiveId" clId="{91C3E988-C181-45E8-9723-188E72A0CCC6}" dt="2023-05-14T22:41:48.146" v="74" actId="478"/>
          <ac:spMkLst>
            <pc:docMk/>
            <pc:sldMk cId="3757265641" sldId="292"/>
            <ac:spMk id="3" creationId="{94474DF2-36EB-291B-AADB-8A79827D6797}"/>
          </ac:spMkLst>
        </pc:spChg>
        <pc:spChg chg="add mod">
          <ac:chgData name="Neemias Informatica Lima" userId="b77af7bd85500281" providerId="LiveId" clId="{91C3E988-C181-45E8-9723-188E72A0CCC6}" dt="2023-05-14T22:41:48.591" v="75"/>
          <ac:spMkLst>
            <pc:docMk/>
            <pc:sldMk cId="3757265641" sldId="292"/>
            <ac:spMk id="6" creationId="{FB728C4E-90CD-2034-348C-CD655DF1D033}"/>
          </ac:spMkLst>
        </pc:spChg>
        <pc:spChg chg="add mod">
          <ac:chgData name="Neemias Informatica Lima" userId="b77af7bd85500281" providerId="LiveId" clId="{91C3E988-C181-45E8-9723-188E72A0CCC6}" dt="2023-05-14T22:41:48.591" v="75"/>
          <ac:spMkLst>
            <pc:docMk/>
            <pc:sldMk cId="3757265641" sldId="292"/>
            <ac:spMk id="7" creationId="{ACC1E271-45CE-E0B5-37B7-5264B7194CA4}"/>
          </ac:spMkLst>
        </pc:spChg>
        <pc:spChg chg="mod">
          <ac:chgData name="Neemias Informatica Lima" userId="b77af7bd85500281" providerId="LiveId" clId="{91C3E988-C181-45E8-9723-188E72A0CCC6}" dt="2023-05-14T22:58:43.536" v="246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91C3E988-C181-45E8-9723-188E72A0CCC6}" dt="2023-05-14T22:56:41.431" v="222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91C3E988-C181-45E8-9723-188E72A0CCC6}" dt="2023-05-14T22:41:48.146" v="74" actId="478"/>
          <ac:picMkLst>
            <pc:docMk/>
            <pc:sldMk cId="3757265641" sldId="292"/>
            <ac:picMk id="5" creationId="{DF06FAE5-9CDA-CB82-C8FA-4C5404AD0814}"/>
          </ac:picMkLst>
        </pc:picChg>
        <pc:picChg chg="add mod">
          <ac:chgData name="Neemias Informatica Lima" userId="b77af7bd85500281" providerId="LiveId" clId="{91C3E988-C181-45E8-9723-188E72A0CCC6}" dt="2023-05-14T22:41:48.591" v="75"/>
          <ac:picMkLst>
            <pc:docMk/>
            <pc:sldMk cId="3757265641" sldId="292"/>
            <ac:picMk id="8" creationId="{B9002CEA-8A77-0478-AE53-2B8036532CCC}"/>
          </ac:picMkLst>
        </pc:picChg>
      </pc:sldChg>
      <pc:sldChg chg="addSp delSp modSp mod">
        <pc:chgData name="Neemias Informatica Lima" userId="b77af7bd85500281" providerId="LiveId" clId="{91C3E988-C181-45E8-9723-188E72A0CCC6}" dt="2023-05-14T23:00:54.675" v="267" actId="313"/>
        <pc:sldMkLst>
          <pc:docMk/>
          <pc:sldMk cId="3114938747" sldId="293"/>
        </pc:sldMkLst>
        <pc:spChg chg="del">
          <ac:chgData name="Neemias Informatica Lima" userId="b77af7bd85500281" providerId="LiveId" clId="{91C3E988-C181-45E8-9723-188E72A0CCC6}" dt="2023-05-14T22:41:54.274" v="76" actId="478"/>
          <ac:spMkLst>
            <pc:docMk/>
            <pc:sldMk cId="3114938747" sldId="293"/>
            <ac:spMk id="2" creationId="{56561C2B-17AE-E99A-85B1-2009EE0EDE9C}"/>
          </ac:spMkLst>
        </pc:spChg>
        <pc:spChg chg="del">
          <ac:chgData name="Neemias Informatica Lima" userId="b77af7bd85500281" providerId="LiveId" clId="{91C3E988-C181-45E8-9723-188E72A0CCC6}" dt="2023-05-14T22:41:54.274" v="76" actId="478"/>
          <ac:spMkLst>
            <pc:docMk/>
            <pc:sldMk cId="3114938747" sldId="293"/>
            <ac:spMk id="3" creationId="{18E436C1-2AA7-74EA-6F7C-822280037C85}"/>
          </ac:spMkLst>
        </pc:spChg>
        <pc:spChg chg="add mod">
          <ac:chgData name="Neemias Informatica Lima" userId="b77af7bd85500281" providerId="LiveId" clId="{91C3E988-C181-45E8-9723-188E72A0CCC6}" dt="2023-05-14T22:41:54.654" v="77"/>
          <ac:spMkLst>
            <pc:docMk/>
            <pc:sldMk cId="3114938747" sldId="293"/>
            <ac:spMk id="6" creationId="{61274F2A-652F-B8F0-65E8-B63742B8BDF0}"/>
          </ac:spMkLst>
        </pc:spChg>
        <pc:spChg chg="add mod">
          <ac:chgData name="Neemias Informatica Lima" userId="b77af7bd85500281" providerId="LiveId" clId="{91C3E988-C181-45E8-9723-188E72A0CCC6}" dt="2023-05-14T22:41:54.654" v="77"/>
          <ac:spMkLst>
            <pc:docMk/>
            <pc:sldMk cId="3114938747" sldId="293"/>
            <ac:spMk id="7" creationId="{28B4A940-8DE0-1AEF-CE3E-5BE84FC10E5C}"/>
          </ac:spMkLst>
        </pc:spChg>
        <pc:spChg chg="mod">
          <ac:chgData name="Neemias Informatica Lima" userId="b77af7bd85500281" providerId="LiveId" clId="{91C3E988-C181-45E8-9723-188E72A0CCC6}" dt="2023-05-14T23:00:54.675" v="267" actId="313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91C3E988-C181-45E8-9723-188E72A0CCC6}" dt="2023-05-14T22:41:54.274" v="76" actId="478"/>
          <ac:picMkLst>
            <pc:docMk/>
            <pc:sldMk cId="3114938747" sldId="293"/>
            <ac:picMk id="5" creationId="{724A573C-73F8-7E58-5BD6-4BDB8A3063E4}"/>
          </ac:picMkLst>
        </pc:picChg>
        <pc:picChg chg="add mod">
          <ac:chgData name="Neemias Informatica Lima" userId="b77af7bd85500281" providerId="LiveId" clId="{91C3E988-C181-45E8-9723-188E72A0CCC6}" dt="2023-05-14T22:41:54.654" v="77"/>
          <ac:picMkLst>
            <pc:docMk/>
            <pc:sldMk cId="3114938747" sldId="293"/>
            <ac:picMk id="8" creationId="{F0D54CB7-12C9-85A5-B528-FCF10302C170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589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52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1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75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960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66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Lutando pela paz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13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"Segurando sempre o escudo da fé, com o qual poderão apagar todos os dardos inflamados do maligno. Usem também o capacete da salvação e a espada do Espírito, que é a Palavra de Deus” (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6:16,17).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13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67776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4FEF9AA-FC8B-78BB-E2F0-8B77AB652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" y="46400"/>
            <a:ext cx="1525042" cy="2379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C560C62-14FC-72A5-338A-C277EFD6FC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1618" y="578054"/>
            <a:ext cx="2373120" cy="232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Escudo, capacete e espada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capacete de batalha romano era feito de ferro ou bronze. A parte que protegia a cabeça adicionava-se uma placa na parte de trás para proteger o pescoço, protetores de ouvido, protetor para a testa e placas articuladas para proteger as bochechas. “O capacete da salvação”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6:17) simboliza a experiência de salvação em união com o Cristo ressuscitado, que subiu aos Céus e foi exaltado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2:6-10). Colocar o “capacete da salvação” significa rejeitar o medo dos poderes espirituais, comum naquela época e, em vez disso, confiar no poder de Cristo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1:15-23; 2:1-10). O item final da armadura é “a espada do Espírito, a Palavra de 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6:17), referindo-se à espada pequena e de dois gumes do legionário romano. A tática de batalha usual era lançar dois dardos (não mencionados por Paulo) e, em seguida, sacar a espada e atacar, empregando a espada pequena em um movimento agressivo. A espada dos crentes é “a espada do Espírito”.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C97A3C9-C9BE-DD44-696E-3D2DBC4A2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2A9D547-0F6F-1522-1AC1-37AD9C2BE69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CA7AF7F-AC5A-FFE4-8B53-241ADBFAF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57889B-8B80-4206-5EF4-CAD6BCEEFA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Praticando a oração no campo de batalha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Reveja os seguintes “chamados à oração" no NT. Qual deles o inspira mais e por quê?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18:1-8;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4:6; Cl 4:2; 1Ts 5:16-18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3502776-9141-DAB8-3C65-B06976C8A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B020774-9A70-52BF-EEF2-16FC2C982E5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806E7FA-0712-4FAC-17C6-D4F18163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02B4F9-37BC-6262-462D-D38DEA1AC4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Praticando a oração no campo de batalha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2624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Ao concluir a exortação de batalha, Paulo instou os crentes à oração contínua “por todos os santos” e por si mesmo como embaixador em cadeias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6:18-20). Esse chamado à oração pode ser visto como uma extensão das imagens militares, uma vez que clamar a Deus (ou aos deuses) em oração era uma prática comum no antigo campo de batalha. Para citar um exemplo bíblico: após a mensagem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Jaaziel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sobre a batalha, Josafá levou “todo o Judá e os moradores de Jerusalém” a se prostrarem “diante do Senhor” e O adorarem (2Cr 20:18). Embora a oração não seja uma sétima peça da armadura, é parte integrante da exortação de batalha e da metáfora militar de Paulo. A oração fervorosa e constante dá oportunidade para ouvirmos atentamente essas promessas, celebrá-las e agradecer a Deus os recursos de Sua graça.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D0C0BD3-65B0-4FCD-C0AB-3F1B17AD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2B4CB0F-70D7-1B10-038A-36EFC3FA55A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1EBDD7-4085-AFFD-085A-010ED0FD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468495-0227-175D-C4AD-7111A7BAD1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Por que Paulo se autodenominou “embaixador em cadeias”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6:20)? Embaixadores desempenhavam papéis desafiadores na guerra. A autodescrição de Paulo se encaixa no contexto de sua metáfora militar. Os embaixadores deveriam ser tratados com o respeito devido à pessoa ou ao país que os enviava. Portanto, há um forte contraste entre a posição de Paulo como embaixador do Governante supremo do cosmos e o total desrespeito sinalizado por suas cadeias (literalmente, “cadeia”). No entanto, uma vez que os embaixadores usavam um “colar de ofício”, é provável que a menção de uma “cadeia” estivesse “temperada com ironia”, na qual ele considerava sua cadeia como “uma insígnia a ser usada com distinção” (David J. Williams,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PauVs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Metaphors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Their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Context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Character [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Peabody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MA: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Hendrickson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1999], p. 152).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593D162-ED26-E470-5A4F-ADEEC2CBB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33A6322-659F-6A7B-ABB4-B248B263EEC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48B5219-5BA6-77B4-F36E-2B9C9F07F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871B9F-20DE-8641-E19C-800245396D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O que significa “lutar pela paz” num mundo caracterizado pela violência?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Que “dardos inflamados” estão sendo arremessados em sua direção? Como você pode garantir que o “escudo da fé” esteja preparado para apagá-los?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Como podemos conduzir o “ministério da oração” com base em Efésios 6:18-20?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De que modo devemos tratar os feridos no grande conflito? Como lidar com os crentes que, no calor da batalha, fogem ou passam para o outro lado?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8740DD9-EFBE-5FDD-1F96-F5159B348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D761A26-84EA-66BF-01A8-5399E34B2BE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9DF9C13-554F-4F8B-14A9-F69B08EA6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C13D2F-7C06-5CDC-889A-118C2252C8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No livro devocional O Peregrino, clássico de John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Bunyan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, escrito enquanto ele estava na prisão, Christian é escoltado até o arsenal de armas de um palácio e lhe é mostrado “todo tipo de artefato [armamento], que seu Senhor havia provido para peregrinos, como espada, escudo, capacete, couraça e sapatos que não se desgastavam. E havia ali o suficiente para armar [habilitar] tantos homens para o serviço do Senhor quanto há estrelas no céu”. Afites de Christian partir, ele foi novamente escoltado para o arsenal onde “o armaram [habilitaram] da cabeça aos pés com o que era impenetrável, para que ele não fosse atacado no caminho”. O arsenal de Deus tem o suficiente do melhor armamento para que todo soldado do Seu exército seja “vestido com aço do norte da cabeça aos pés”, enquanto se propuser a promover a paz em Seu nome.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33884EC-6BAC-E98B-92F9-0F95BFC5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AAF2791-8133-5F94-3806-456274389D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igreja: um exército unificado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Efésios 6:10-20. O que Paulo disse sobre o tipo de guerra em que a igreja está envolvida? Ele descreveu principalmente a batalha espiritual de um crente contra o mal, ou a guerra da igreja contra o mal?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trabalhar juntos a fim de ajudar uns aos outros nas lutas contra o mal?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B6D4313-215E-240F-0D3F-C8EC65EE1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F46C43D-FA3F-ACD8-8AE3-6CD8C585664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4C27F50-AC41-6C64-61B0-1482614D2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A3B130-EAB2-B1EB-7E32-524DB0D87A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igreja: um exército unificado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4568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vitória na guerra grega e romana dependia da cooperação dos soldados em uma unidade militar e especialmente do apoio uns aos outros no calor da batalha. O individualismo na batalha era considerado uma característica dos guerreiros bárbaros, condenando-os à derrota. Há três razões importantes para apoiar a ideia de que Paulo, em consonância com essa interpretação militar habitual, abordou principalmente a batalha de toda a igreja contra o mal em Efésios 6:10-20:1. A passagem é o clímax de uma carta que trata da igreja. Seria estranho se Paulo concluísse sua carta com uma descrição de um guerreiro cristão solitário que luta contra os inimigos das trevas; 2. No fim da passagem, Paulo destacou a unidade cristã em seu chamado à oração “por todos os santos”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6:18-20); 3. O aspecto mais significativo é que, antes na carta, quando Paulo falou sobre os poderes do mal, ele os colocou contra a igreja, não contra o crente individual.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5" name="Imagem 4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074D15B-C433-B3FE-655E-F896186A7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31D901F-6336-16BE-B485-25DA8AC8ACD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2A9E954-CDC6-88B7-AAAA-FBBAC25B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6F564DA-E6D7-928A-AB3A-B9700E0453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Cinto e couraça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Como Paulo imaginou os crentes se preparando para a batalha contra o mal?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6:14; ver também 1Pe 4:1; 5:8;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8:37-39)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Bondade, santidade e verdade podem ser uma proteção? Você já experimentou isso?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D22E72BF-B0A0-CBCE-3EEA-338FA262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9ECDF6-2B84-362B-34C8-1EBB02AC816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F9746AB-79A3-41CE-DCBB-24538E069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5D5AB1-D357-FDE5-6DAA-BF9EADCAE1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Cinto e couraça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aviso de Paulo sobre uma batalha intensa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6:13) prepara os leitores para o último chamado para ficar firmes (o quarto chamado;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6:11,13) e é um chamado detalhado à batalha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6:14-17). Paulo descreveu a ação de “cingir-se”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11:5). Roupas antigas e soltas precisavam ser amarradas ao redor da cintura antes do trabalho ou da batalha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12:35, 37; 17:8). Paulo imaginou o crente se adaptando à armadura, como um legionário romano, começando com o cinto militar de couro com gravuras decorativas e fivela. Do cinto pendia uma série de correias de couro cobertas com discos de metal, formando juntos um “avental” usado como emblema de classificação para efeito visual. Tinha a função de prender o vestuário e manter outros itens no lugar. Contudo, não deve ser abstrata, um bem distante sem qualquer impacto transformador na vida. Eles devem “cingir-se” com a verdade de Deus, experimentar e usar esse dom divino.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201B004-7A1D-2A0E-7751-AD0A2A8B9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EE4D1E0-8699-C3D5-8C19-B206729B85D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859679-45B4-0DFC-CBB7-0CCF2A420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2FFAC1-D950-8FE5-2E8F-8363B74341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Sapatos: a igreja como arauto da paz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Paulo destacou a paz oito vezes em Efésios. Por que ele usou uma metáfora militar se desejava a paz?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1:2; 2:14,15,17; 4:3; 6:15,23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2736DC3-3EF5-5FF0-9751-EA431A7F7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69EA1D4-6159-FCB4-E15C-D54B81FDA0C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5588F29-C145-E1C4-ADDD-43E2CBD0A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026616-49AF-EF9D-3EBD-0E9D341E35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Sapatos: a igreja como arauto da paz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20718"/>
            <a:ext cx="8233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Paulo celebrou a paz como obra de Cristo, “nossa paz”, Aquele que pregou paz “aos que estavam longe e paz também aos que estavam perto”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2:14-17), unindo judeus e gentios em “uma nova humanidade”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2:15). Mantendo a história do evangelho e Sua obra geradora de paz, celebrando Sua vitória passada e olhando para o brado de vitória futura, os crentes calçam os pés para a batalha. Como o mensageiro em Isaías 52:7, os crentes são mensageiros que proclamam a vitória e a paz de Cristo.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entanto, Paulo não quer que entendamos seu chamado à batalha como um chamado para pegar armas militares contra os inimigos. É por isso que ele descreve os crentes como proclamadores do “evangelho da paz”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6:15). Ele também não deseja que os crentes sejam combativos em seus relacionamentos, uma vez que enfatizou a unidade, encorajou o discurso gentil e a amabilidade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4:25-5:2).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9874C42-34AB-8FB5-16FD-074885951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82FE530-222B-9B46-528F-14830E86304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75BC86-2D25-CBE5-BCA0-A413C1864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287334-188E-428C-31A0-368630BCD3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Quando e como os crentes, combatentes no grande conflito, devem usar o escudo, o capacete e a espada?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6:16,17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 base nas metáforas militares, devemos levara sério a realidade do conflito?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6FCE371-1823-90C1-B89D-65B5E05C4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entágono 13">
            <a:extLst>
              <a:ext uri="{FF2B5EF4-FFF2-40B4-BE49-F238E27FC236}">
                <a16:creationId xmlns:a16="http://schemas.microsoft.com/office/drawing/2014/main" id="{0D0465AB-40B5-28D0-51CA-E01CD32EBC0D}"/>
              </a:ext>
            </a:extLst>
          </p:cNvPr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Escudo, capacete e espada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0333377-E8B8-1810-11C6-4D384C98AFF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B393368-EB87-24CE-A5D3-19C71E583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6:10-20; 1Pe 4:1; 5:8; Is 59:17; 52:8-10; 1Ts 5:16-18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CF0D58-E878-5671-3E0E-727CD3031B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728" y="-12842"/>
            <a:ext cx="1498618" cy="87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3821</TotalTime>
  <Words>1983</Words>
  <Application>Microsoft Office PowerPoint</Application>
  <PresentationFormat>Personalizar</PresentationFormat>
  <Paragraphs>152</Paragraphs>
  <Slides>14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2023-05-15T00:28:36Z</dcterms:modified>
</cp:coreProperties>
</file>