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Lst>
  <p:notesMasterIdLst>
    <p:notesMasterId r:id="rId33"/>
  </p:notesMasterIdLst>
  <p:handoutMasterIdLst>
    <p:handoutMasterId r:id="rId34"/>
  </p:handoutMasterIdLst>
  <p:sldIdLst>
    <p:sldId id="359" r:id="rId2"/>
    <p:sldId id="362" r:id="rId3"/>
    <p:sldId id="365" r:id="rId4"/>
    <p:sldId id="366" r:id="rId5"/>
    <p:sldId id="312" r:id="rId6"/>
    <p:sldId id="363" r:id="rId7"/>
    <p:sldId id="364" r:id="rId8"/>
    <p:sldId id="276" r:id="rId9"/>
    <p:sldId id="274" r:id="rId10"/>
    <p:sldId id="275" r:id="rId11"/>
    <p:sldId id="258" r:id="rId12"/>
    <p:sldId id="266" r:id="rId13"/>
    <p:sldId id="269" r:id="rId14"/>
    <p:sldId id="358" r:id="rId15"/>
    <p:sldId id="347" r:id="rId16"/>
    <p:sldId id="330" r:id="rId17"/>
    <p:sldId id="345" r:id="rId18"/>
    <p:sldId id="357" r:id="rId19"/>
    <p:sldId id="318" r:id="rId20"/>
    <p:sldId id="310" r:id="rId21"/>
    <p:sldId id="304" r:id="rId22"/>
    <p:sldId id="353" r:id="rId23"/>
    <p:sldId id="340" r:id="rId24"/>
    <p:sldId id="360" r:id="rId25"/>
    <p:sldId id="361" r:id="rId26"/>
    <p:sldId id="322" r:id="rId27"/>
    <p:sldId id="281" r:id="rId28"/>
    <p:sldId id="289" r:id="rId29"/>
    <p:sldId id="332" r:id="rId30"/>
    <p:sldId id="262" r:id="rId31"/>
    <p:sldId id="264" r:id="rId32"/>
  </p:sldIdLst>
  <p:sldSz cx="9906000" cy="6858000" type="A4"/>
  <p:notesSz cx="6858000" cy="9947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008">
          <p15:clr>
            <a:srgbClr val="A4A3A4"/>
          </p15:clr>
        </p15:guide>
        <p15:guide id="3" orient="horz" pos="3888">
          <p15:clr>
            <a:srgbClr val="A4A3A4"/>
          </p15:clr>
        </p15:guide>
        <p15:guide id="4" orient="horz" pos="321">
          <p15:clr>
            <a:srgbClr val="A4A3A4"/>
          </p15:clr>
        </p15:guide>
        <p15:guide id="5" pos="3839">
          <p15:clr>
            <a:srgbClr val="A4A3A4"/>
          </p15:clr>
        </p15:guide>
        <p15:guide id="6" pos="1007">
          <p15:clr>
            <a:srgbClr val="A4A3A4"/>
          </p15:clr>
        </p15:guide>
        <p15:guide id="7" pos="7173">
          <p15:clr>
            <a:srgbClr val="A4A3A4"/>
          </p15:clr>
        </p15:guide>
        <p15:guide id="8" pos="3120">
          <p15:clr>
            <a:srgbClr val="A4A3A4"/>
          </p15:clr>
        </p15:guide>
        <p15:guide id="9" pos="818">
          <p15:clr>
            <a:srgbClr val="A4A3A4"/>
          </p15:clr>
        </p15:guide>
        <p15:guide id="10" pos="5830">
          <p15:clr>
            <a:srgbClr val="A4A3A4"/>
          </p15:clr>
        </p15:guide>
      </p15:sldGuideLst>
    </p:ext>
    <p:ext uri="{2D200454-40CA-4A62-9FC3-DE9A4176ACB9}">
      <p15:notesGuideLst xmlns:p15="http://schemas.microsoft.com/office/powerpoint/2012/main">
        <p15:guide id="1" orient="horz" pos="3133">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0000"/>
    <a:srgbClr val="FF66FF"/>
    <a:srgbClr val="336600"/>
    <a:srgbClr val="E9440C"/>
    <a:srgbClr val="008000"/>
    <a:srgbClr val="FFFFFF"/>
    <a:srgbClr val="00FFCC"/>
    <a:srgbClr val="FF9933"/>
    <a:srgbClr val="CC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æ·±è²æ ·å¼ 1 - å¼ºè°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ä¸­åº¦æ ·å¼ 2 - å¼ºè°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8" d="100"/>
          <a:sy n="78" d="100"/>
        </p:scale>
        <p:origin x="1406" y="58"/>
      </p:cViewPr>
      <p:guideLst>
        <p:guide orient="horz" pos="2160"/>
        <p:guide orient="horz" pos="1008"/>
        <p:guide orient="horz" pos="3888"/>
        <p:guide orient="horz" pos="321"/>
        <p:guide pos="3839"/>
        <p:guide pos="1007"/>
        <p:guide pos="7173"/>
        <p:guide pos="3120"/>
        <p:guide pos="818"/>
        <p:guide pos="5830"/>
      </p:guideLst>
    </p:cSldViewPr>
  </p:slideViewPr>
  <p:notesTextViewPr>
    <p:cViewPr>
      <p:scale>
        <a:sx n="1" d="1"/>
        <a:sy n="1" d="1"/>
      </p:scale>
      <p:origin x="0" y="0"/>
    </p:cViewPr>
  </p:notesTextViewPr>
  <p:notesViewPr>
    <p:cSldViewPr showGuides="1">
      <p:cViewPr varScale="1">
        <p:scale>
          <a:sx n="82" d="100"/>
          <a:sy n="82" d="100"/>
        </p:scale>
        <p:origin x="1410" y="72"/>
      </p:cViewPr>
      <p:guideLst>
        <p:guide orient="horz" pos="3133"/>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lvl1pPr>
          </a:lstStyle>
          <a:p>
            <a:endParaRPr lang="en-US"/>
          </a:p>
        </p:txBody>
      </p:sp>
      <p:sp>
        <p:nvSpPr>
          <p:cNvPr id="3" name="Espaço Reservado para Data 2"/>
          <p:cNvSpPr>
            <a:spLocks noGrp="1"/>
          </p:cNvSpPr>
          <p:nvPr>
            <p:ph type="dt" sz="quarter" idx="1"/>
          </p:nvPr>
        </p:nvSpPr>
        <p:spPr>
          <a:xfrm>
            <a:off x="3884614" y="2"/>
            <a:ext cx="2971800" cy="497364"/>
          </a:xfrm>
          <a:prstGeom prst="rect">
            <a:avLst/>
          </a:prstGeom>
        </p:spPr>
        <p:txBody>
          <a:bodyPr vert="horz" lIns="91421" tIns="45710" rIns="91421" bIns="45710" rtlCol="0"/>
          <a:lstStyle>
            <a:lvl1pPr algn="r">
              <a:defRPr sz="1200"/>
            </a:lvl1pPr>
          </a:lstStyle>
          <a:p>
            <a:fld id="{BDB7646E-8811-423A-9C42-2CBFADA00A96}" type="datetimeFigureOut">
              <a:rPr lang="en-US" smtClean="0"/>
              <a:t>8/18/2023</a:t>
            </a:fld>
            <a:endParaRPr lang="en-US"/>
          </a:p>
        </p:txBody>
      </p:sp>
      <p:sp>
        <p:nvSpPr>
          <p:cNvPr id="4" name="Espaço Reservado para Rodapé 3"/>
          <p:cNvSpPr>
            <a:spLocks noGrp="1"/>
          </p:cNvSpPr>
          <p:nvPr>
            <p:ph type="ftr" sz="quarter" idx="2"/>
          </p:nvPr>
        </p:nvSpPr>
        <p:spPr>
          <a:xfrm>
            <a:off x="0" y="9448186"/>
            <a:ext cx="2971800" cy="497364"/>
          </a:xfrm>
          <a:prstGeom prst="rect">
            <a:avLst/>
          </a:prstGeom>
        </p:spPr>
        <p:txBody>
          <a:bodyPr vert="horz" lIns="91421" tIns="45710" rIns="91421" bIns="45710" rtlCol="0" anchor="b"/>
          <a:lstStyle>
            <a:lvl1pPr algn="l">
              <a:defRPr sz="1200"/>
            </a:lvl1pPr>
          </a:lstStyle>
          <a:p>
            <a:endParaRPr lang="en-US"/>
          </a:p>
        </p:txBody>
      </p:sp>
      <p:sp>
        <p:nvSpPr>
          <p:cNvPr id="5" name="Espaço Reservado para Número de Slide 4"/>
          <p:cNvSpPr>
            <a:spLocks noGrp="1"/>
          </p:cNvSpPr>
          <p:nvPr>
            <p:ph type="sldNum" sz="quarter" idx="3"/>
          </p:nvPr>
        </p:nvSpPr>
        <p:spPr>
          <a:xfrm>
            <a:off x="3884614" y="9448186"/>
            <a:ext cx="2971800" cy="497364"/>
          </a:xfrm>
          <a:prstGeom prst="rect">
            <a:avLst/>
          </a:prstGeom>
        </p:spPr>
        <p:txBody>
          <a:bodyPr vert="horz" lIns="91421" tIns="45710" rIns="91421" bIns="45710" rtlCol="0" anchor="b"/>
          <a:lstStyle>
            <a:lvl1pPr algn="r">
              <a:defRPr sz="1200"/>
            </a:lvl1pPr>
          </a:lstStyle>
          <a:p>
            <a:fld id="{04360E59-1627-4404-ACC5-51C744AB0F27}" type="slidenum">
              <a:rPr lang="en-US" smtClean="0"/>
              <a:t>‹nº›</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2"/>
            <a:ext cx="2971800" cy="497364"/>
          </a:xfrm>
          <a:prstGeom prst="rect">
            <a:avLst/>
          </a:prstGeom>
        </p:spPr>
        <p:txBody>
          <a:bodyPr vert="horz" lIns="91421" tIns="45710" rIns="91421" bIns="45710" rtlCol="0"/>
          <a:lstStyle>
            <a:lvl1pPr algn="l">
              <a:defRPr sz="1200">
                <a:solidFill>
                  <a:schemeClr val="tx1"/>
                </a:solidFill>
              </a:defRPr>
            </a:lvl1pPr>
          </a:lstStyle>
          <a:p>
            <a:endParaRPr lang="en-US"/>
          </a:p>
        </p:txBody>
      </p:sp>
      <p:sp>
        <p:nvSpPr>
          <p:cNvPr id="3" name="Espaço Reservado para Data 2"/>
          <p:cNvSpPr>
            <a:spLocks noGrp="1"/>
          </p:cNvSpPr>
          <p:nvPr>
            <p:ph type="dt" idx="1"/>
          </p:nvPr>
        </p:nvSpPr>
        <p:spPr>
          <a:xfrm>
            <a:off x="3884614" y="2"/>
            <a:ext cx="2971800" cy="497364"/>
          </a:xfrm>
          <a:prstGeom prst="rect">
            <a:avLst/>
          </a:prstGeom>
        </p:spPr>
        <p:txBody>
          <a:bodyPr vert="horz" lIns="91421" tIns="45710" rIns="91421" bIns="45710" rtlCol="0"/>
          <a:lstStyle>
            <a:lvl1pPr algn="r">
              <a:defRPr sz="1200">
                <a:solidFill>
                  <a:schemeClr val="tx1"/>
                </a:solidFill>
              </a:defRPr>
            </a:lvl1pPr>
          </a:lstStyle>
          <a:p>
            <a:fld id="{D677E230-58DD-43ED-96A1-552DDAB53532}" type="datetimeFigureOut">
              <a:rPr lang="en-US" smtClean="0"/>
              <a:t>8/18/2023</a:t>
            </a:fld>
            <a:endParaRPr lang="en-US"/>
          </a:p>
        </p:txBody>
      </p:sp>
      <p:sp>
        <p:nvSpPr>
          <p:cNvPr id="4" name="Espaço Reservado para Imagem de Slide 3"/>
          <p:cNvSpPr>
            <a:spLocks noGrp="1" noRot="1" noChangeAspect="1"/>
          </p:cNvSpPr>
          <p:nvPr>
            <p:ph type="sldImg" idx="2"/>
          </p:nvPr>
        </p:nvSpPr>
        <p:spPr>
          <a:xfrm>
            <a:off x="735013" y="746125"/>
            <a:ext cx="5387975" cy="3730625"/>
          </a:xfrm>
          <a:prstGeom prst="rect">
            <a:avLst/>
          </a:prstGeom>
          <a:noFill/>
          <a:ln w="12700">
            <a:solidFill>
              <a:prstClr val="black"/>
            </a:solidFill>
          </a:ln>
        </p:spPr>
        <p:txBody>
          <a:bodyPr vert="horz" lIns="91421" tIns="45710" rIns="91421" bIns="45710" rtlCol="0" anchor="ctr"/>
          <a:lstStyle/>
          <a:p>
            <a:endParaRPr lang="en-US"/>
          </a:p>
        </p:txBody>
      </p:sp>
      <p:sp>
        <p:nvSpPr>
          <p:cNvPr id="5" name="Espaço Reservado para Anotações 4"/>
          <p:cNvSpPr>
            <a:spLocks noGrp="1"/>
          </p:cNvSpPr>
          <p:nvPr>
            <p:ph type="body" sz="quarter" idx="3"/>
          </p:nvPr>
        </p:nvSpPr>
        <p:spPr>
          <a:xfrm>
            <a:off x="685801" y="4724957"/>
            <a:ext cx="5486400" cy="4476274"/>
          </a:xfrm>
          <a:prstGeom prst="rect">
            <a:avLst/>
          </a:prstGeom>
        </p:spPr>
        <p:txBody>
          <a:bodyPr vert="horz" lIns="91421" tIns="45710" rIns="91421" bIns="45710" rtlCol="0"/>
          <a:lstStyle/>
          <a:p>
            <a:pPr lvl="0"/>
            <a:r>
              <a:rPr lang="en-US"/>
              <a:t>Clique para editar o texto mestre</a:t>
            </a:r>
          </a:p>
          <a:p>
            <a:pPr lvl="1"/>
            <a:r>
              <a:rPr lang="en-US"/>
              <a:t>Segundo nível</a:t>
            </a:r>
          </a:p>
          <a:p>
            <a:pPr lvl="2"/>
            <a:r>
              <a:rPr lang="en-US"/>
              <a:t>Terceiro nível</a:t>
            </a:r>
          </a:p>
          <a:p>
            <a:pPr lvl="3"/>
            <a:r>
              <a:rPr lang="en-US"/>
              <a:t>Quarto nível</a:t>
            </a:r>
          </a:p>
          <a:p>
            <a:pPr lvl="4"/>
            <a:r>
              <a:rPr lang="en-US"/>
              <a:t>Quinto nível</a:t>
            </a:r>
          </a:p>
        </p:txBody>
      </p:sp>
      <p:sp>
        <p:nvSpPr>
          <p:cNvPr id="6" name="Espaço Reservado para Rodapé 5"/>
          <p:cNvSpPr>
            <a:spLocks noGrp="1"/>
          </p:cNvSpPr>
          <p:nvPr>
            <p:ph type="ftr" sz="quarter" idx="4"/>
          </p:nvPr>
        </p:nvSpPr>
        <p:spPr>
          <a:xfrm>
            <a:off x="0" y="9448186"/>
            <a:ext cx="2971800" cy="497364"/>
          </a:xfrm>
          <a:prstGeom prst="rect">
            <a:avLst/>
          </a:prstGeom>
        </p:spPr>
        <p:txBody>
          <a:bodyPr vert="horz" lIns="91421" tIns="45710" rIns="91421" bIns="45710" rtlCol="0" anchor="b"/>
          <a:lstStyle>
            <a:lvl1pPr algn="l">
              <a:defRPr sz="1200">
                <a:solidFill>
                  <a:schemeClr val="tx1"/>
                </a:solidFill>
              </a:defRPr>
            </a:lvl1pPr>
          </a:lstStyle>
          <a:p>
            <a:endParaRPr lang="en-US"/>
          </a:p>
        </p:txBody>
      </p:sp>
      <p:sp>
        <p:nvSpPr>
          <p:cNvPr id="7" name="Espaço Reservado para Número de Slide 6"/>
          <p:cNvSpPr>
            <a:spLocks noGrp="1"/>
          </p:cNvSpPr>
          <p:nvPr>
            <p:ph type="sldNum" sz="quarter" idx="5"/>
          </p:nvPr>
        </p:nvSpPr>
        <p:spPr>
          <a:xfrm>
            <a:off x="3884614" y="9448186"/>
            <a:ext cx="2971800" cy="497364"/>
          </a:xfrm>
          <a:prstGeom prst="rect">
            <a:avLst/>
          </a:prstGeom>
        </p:spPr>
        <p:txBody>
          <a:bodyPr vert="horz" lIns="91421" tIns="45710" rIns="91421" bIns="45710" rtlCol="0" anchor="b"/>
          <a:lstStyle>
            <a:lvl1pPr algn="r">
              <a:defRPr sz="1200">
                <a:solidFill>
                  <a:schemeClr val="tx1"/>
                </a:solidFill>
              </a:defRPr>
            </a:lvl1pPr>
          </a:lstStyle>
          <a:p>
            <a:fld id="{841221E5-7225-48EB-A4EE-420E7BFCF705}" type="slidenum">
              <a:rPr lang="en-US" smtClean="0"/>
              <a:t>‹nº›</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2"/>
        </a:solidFill>
        <a:latin typeface="+mn-lt"/>
        <a:ea typeface="+mn-ea"/>
        <a:cs typeface="+mn-cs"/>
      </a:defRPr>
    </a:lvl1pPr>
    <a:lvl2pPr marL="457200" algn="l" defTabSz="914400" rtl="0" eaLnBrk="1" latinLnBrk="0" hangingPunct="1">
      <a:defRPr sz="1200" kern="1200">
        <a:solidFill>
          <a:schemeClr val="tx2"/>
        </a:solidFill>
        <a:latin typeface="+mn-lt"/>
        <a:ea typeface="+mn-ea"/>
        <a:cs typeface="+mn-cs"/>
      </a:defRPr>
    </a:lvl2pPr>
    <a:lvl3pPr marL="914400" algn="l" defTabSz="914400" rtl="0" eaLnBrk="1" latinLnBrk="0" hangingPunct="1">
      <a:defRPr sz="1200" kern="1200">
        <a:solidFill>
          <a:schemeClr val="tx2"/>
        </a:solidFill>
        <a:latin typeface="+mn-lt"/>
        <a:ea typeface="+mn-ea"/>
        <a:cs typeface="+mn-cs"/>
      </a:defRPr>
    </a:lvl3pPr>
    <a:lvl4pPr marL="1371600" algn="l" defTabSz="914400" rtl="0" eaLnBrk="1" latinLnBrk="0" hangingPunct="1">
      <a:defRPr sz="1200" kern="1200">
        <a:solidFill>
          <a:schemeClr val="tx2"/>
        </a:solidFill>
        <a:latin typeface="+mn-lt"/>
        <a:ea typeface="+mn-ea"/>
        <a:cs typeface="+mn-cs"/>
      </a:defRPr>
    </a:lvl4pPr>
    <a:lvl5pPr marL="1828800" algn="l" defTabSz="914400" rtl="0" eaLnBrk="1" latinLnBrk="0" hangingPunct="1">
      <a:defRPr sz="1200" kern="1200">
        <a:solidFill>
          <a:schemeClr val="tx2"/>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spTree>
      <p:nvGrpSpPr>
        <p:cNvPr id="1" name=""/>
        <p:cNvGrpSpPr/>
        <p:nvPr/>
      </p:nvGrpSpPr>
      <p:grpSpPr>
        <a:xfrm>
          <a:off x="0" y="0"/>
          <a:ext cx="0" cy="0"/>
          <a:chOff x="0" y="0"/>
          <a:chExt cx="0" cy="0"/>
        </a:xfrm>
      </p:grpSpPr>
      <p:sp>
        <p:nvSpPr>
          <p:cNvPr id="8" name="Retângulo 7"/>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990601"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1" name="Retângulo 10"/>
          <p:cNvSpPr/>
          <p:nvPr/>
        </p:nvSpPr>
        <p:spPr>
          <a:xfrm>
            <a:off x="1" y="0"/>
            <a:ext cx="990600"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2" name="Retângulo 11"/>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3" name="Conector Reto 12"/>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Retângulo 13"/>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15" name="Conector Reto 14"/>
          <p:cNvCxnSpPr/>
          <p:nvPr/>
        </p:nvCxnSpPr>
        <p:spPr bwMode="white">
          <a:xfrm>
            <a:off x="990601"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bwMode="white">
          <a:xfrm>
            <a:off x="0" y="5631204"/>
            <a:ext cx="148590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sp>
        <p:nvSpPr>
          <p:cNvPr id="2" name="Título 1"/>
          <p:cNvSpPr>
            <a:spLocks noGrp="1"/>
          </p:cNvSpPr>
          <p:nvPr>
            <p:ph type="ctrTitle" hasCustomPrompt="1"/>
          </p:nvPr>
        </p:nvSpPr>
        <p:spPr>
          <a:xfrm>
            <a:off x="1973808" y="1600201"/>
            <a:ext cx="6769100" cy="2680127"/>
          </a:xfrm>
        </p:spPr>
        <p:txBody>
          <a:bodyPr>
            <a:noAutofit/>
          </a:bodyPr>
          <a:lstStyle>
            <a:lvl1pPr>
              <a:defRPr sz="5400"/>
            </a:lvl1pPr>
          </a:lstStyle>
          <a:p>
            <a:r>
              <a:rPr lang="pt-BR" noProof="0"/>
              <a:t>Clique para editar o estilo do título mestre</a:t>
            </a:r>
            <a:endParaRPr lang="pt-BR" noProof="0" dirty="0"/>
          </a:p>
        </p:txBody>
      </p:sp>
      <p:sp>
        <p:nvSpPr>
          <p:cNvPr id="3" name="Subtítulo 2"/>
          <p:cNvSpPr>
            <a:spLocks noGrp="1"/>
          </p:cNvSpPr>
          <p:nvPr>
            <p:ph type="subTitle" idx="1" hasCustomPrompt="1"/>
          </p:nvPr>
        </p:nvSpPr>
        <p:spPr>
          <a:xfrm>
            <a:off x="1973808" y="4344916"/>
            <a:ext cx="6108700" cy="1116085"/>
          </a:xfrm>
        </p:spPr>
        <p:txBody>
          <a:bodyPr>
            <a:normAutofit/>
          </a:bodyPr>
          <a:lstStyle>
            <a:lvl1pPr marL="0" indent="0" algn="l">
              <a:spcBef>
                <a:spcPts val="0"/>
              </a:spcBef>
              <a:buNone/>
              <a:defRPr sz="32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noProof="0"/>
              <a:t>Clique para editar o estilo do subtítulo mestre</a:t>
            </a:r>
            <a:endParaRPr lang="pt-BR" noProof="0" dirty="0"/>
          </a:p>
        </p:txBody>
      </p: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18/08/2023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p:txBody>
          <a:bodyPr vert="eaVert"/>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18/08/2023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0" name="Retângulo 9"/>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1" name="Conector Reto 10"/>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Conector Reto 11"/>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Pi"/>
          <p:cNvSpPr/>
          <p:nvPr/>
        </p:nvSpPr>
        <p:spPr bwMode="white">
          <a:xfrm rot="5400000">
            <a:off x="583021" y="925643"/>
            <a:ext cx="336023" cy="23901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4" name="Conector Reto 13"/>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Título Vertical 1"/>
          <p:cNvSpPr>
            <a:spLocks noGrp="1"/>
          </p:cNvSpPr>
          <p:nvPr>
            <p:ph type="title" orient="vert" hasCustomPrompt="1"/>
          </p:nvPr>
        </p:nvSpPr>
        <p:spPr>
          <a:xfrm>
            <a:off x="7801717" y="685800"/>
            <a:ext cx="1452743" cy="5486400"/>
          </a:xfrm>
        </p:spPr>
        <p:txBody>
          <a:bodyPr vert="eaVert"/>
          <a:lstStyle/>
          <a:p>
            <a:r>
              <a:rPr lang="pt-BR" noProof="0"/>
              <a:t>Clique para editar o estilo do título mestre</a:t>
            </a:r>
            <a:endParaRPr lang="pt-BR" noProof="0" dirty="0"/>
          </a:p>
        </p:txBody>
      </p:sp>
      <p:sp>
        <p:nvSpPr>
          <p:cNvPr id="3" name="Espaço Reservado para Texto Vertical 2"/>
          <p:cNvSpPr>
            <a:spLocks noGrp="1"/>
          </p:cNvSpPr>
          <p:nvPr>
            <p:ph type="body" orient="vert" idx="1" hasCustomPrompt="1"/>
          </p:nvPr>
        </p:nvSpPr>
        <p:spPr>
          <a:xfrm>
            <a:off x="1299212" y="685800"/>
            <a:ext cx="6378648" cy="5486400"/>
          </a:xfrm>
        </p:spPr>
        <p:txBody>
          <a:bodyPr vert="eaVert"/>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18/08/2023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p:txBody>
          <a:bodyPr/>
          <a:lstStyle>
            <a:lvl5pPr>
              <a:defRPr/>
            </a:lvl5pPr>
            <a:lvl6pPr>
              <a:defRPr/>
            </a:lvl6pPr>
            <a:lvl7pPr>
              <a:defRPr/>
            </a:lvl7pPr>
            <a:lvl8pPr>
              <a:defRPr/>
            </a:lvl8pPr>
            <a:lvl9pPr>
              <a:defRPr/>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Data 3"/>
          <p:cNvSpPr>
            <a:spLocks noGrp="1"/>
          </p:cNvSpPr>
          <p:nvPr>
            <p:ph type="dt" sz="half" idx="10"/>
          </p:nvPr>
        </p:nvSpPr>
        <p:spPr/>
        <p:txBody>
          <a:bodyPr/>
          <a:lstStyle/>
          <a:p>
            <a:fld id="{C2C6F8EA-316C-41DE-B9A4-EDCC3A85ED9A}" type="datetimeFigureOut">
              <a:rPr lang="pt-BR" noProof="0" smtClean="0"/>
              <a:t>18/08/2023</a:t>
            </a:fld>
            <a:endParaRPr lang="pt-BR" noProof="0"/>
          </a:p>
        </p:txBody>
      </p:sp>
      <p:sp>
        <p:nvSpPr>
          <p:cNvPr id="5" name="Espaço Reservado para Rodapé 4"/>
          <p:cNvSpPr>
            <a:spLocks noGrp="1"/>
          </p:cNvSpPr>
          <p:nvPr>
            <p:ph type="ftr" sz="quarter" idx="11"/>
          </p:nvPr>
        </p:nvSpPr>
        <p:spPr/>
        <p:txBody>
          <a:bodyPr/>
          <a:lstStyle/>
          <a:p>
            <a:endParaRPr lang="pt-BR" noProof="0"/>
          </a:p>
        </p:txBody>
      </p:sp>
      <p:sp>
        <p:nvSpPr>
          <p:cNvPr id="6" name="Espaço Reservado para Número de Slide 5"/>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spTree>
      <p:nvGrpSpPr>
        <p:cNvPr id="1" name=""/>
        <p:cNvGrpSpPr/>
        <p:nvPr/>
      </p:nvGrpSpPr>
      <p:grpSpPr>
        <a:xfrm>
          <a:off x="0" y="0"/>
          <a:ext cx="0" cy="0"/>
          <a:chOff x="0" y="0"/>
          <a:chExt cx="0" cy="0"/>
        </a:xfrm>
      </p:grpSpPr>
      <p:sp>
        <p:nvSpPr>
          <p:cNvPr id="19" name="Retângulo 18"/>
          <p:cNvSpPr/>
          <p:nvPr/>
        </p:nvSpPr>
        <p:spPr>
          <a:xfrm>
            <a:off x="941070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0" name="Retângulo 19"/>
          <p:cNvSpPr/>
          <p:nvPr/>
        </p:nvSpPr>
        <p:spPr>
          <a:xfrm>
            <a:off x="9163050" y="5638800"/>
            <a:ext cx="247650" cy="1219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4" name="Retângulo 23"/>
          <p:cNvSpPr/>
          <p:nvPr/>
        </p:nvSpPr>
        <p:spPr>
          <a:xfrm>
            <a:off x="988381" y="5638800"/>
            <a:ext cx="495300" cy="1219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1" name="Retângulo 20"/>
          <p:cNvSpPr/>
          <p:nvPr/>
        </p:nvSpPr>
        <p:spPr>
          <a:xfrm>
            <a:off x="0" y="5638800"/>
            <a:ext cx="9906000" cy="12192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22" name="Conector Reto 21"/>
          <p:cNvCxnSpPr/>
          <p:nvPr/>
        </p:nvCxnSpPr>
        <p:spPr bwMode="white">
          <a:xfrm>
            <a:off x="9405750"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 name="Retângulo 15"/>
          <p:cNvSpPr/>
          <p:nvPr/>
        </p:nvSpPr>
        <p:spPr>
          <a:xfrm>
            <a:off x="0" y="5643132"/>
            <a:ext cx="988381" cy="1214868"/>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8" name="Pi"/>
          <p:cNvSpPr/>
          <p:nvPr/>
        </p:nvSpPr>
        <p:spPr bwMode="white">
          <a:xfrm>
            <a:off x="224684" y="6032500"/>
            <a:ext cx="482092" cy="519176"/>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solidFill>
              <a:schemeClr val="bg1"/>
            </a:solidFill>
          </a:ln>
        </p:spPr>
        <p:txBody>
          <a:bodyPr vert="horz" wrap="square" lIns="121899" tIns="60949" rIns="121899" bIns="60949" numCol="1" anchor="t" anchorCtr="0" compatLnSpc="1"/>
          <a:lstStyle/>
          <a:p>
            <a:endParaRPr lang="pt-BR" noProof="0"/>
          </a:p>
        </p:txBody>
      </p:sp>
      <p:cxnSp>
        <p:nvCxnSpPr>
          <p:cNvPr id="23" name="Conector Reto 22"/>
          <p:cNvCxnSpPr/>
          <p:nvPr/>
        </p:nvCxnSpPr>
        <p:spPr bwMode="white">
          <a:xfrm>
            <a:off x="988381" y="5638800"/>
            <a:ext cx="0" cy="1219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Retângulo 25"/>
          <p:cNvSpPr/>
          <p:nvPr/>
        </p:nvSpPr>
        <p:spPr>
          <a:xfrm>
            <a:off x="94107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7" name="Retângulo 26"/>
          <p:cNvSpPr/>
          <p:nvPr/>
        </p:nvSpPr>
        <p:spPr>
          <a:xfrm>
            <a:off x="9163050" y="0"/>
            <a:ext cx="24765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8" name="Retângulo 27"/>
          <p:cNvSpPr/>
          <p:nvPr/>
        </p:nvSpPr>
        <p:spPr>
          <a:xfrm>
            <a:off x="990601" y="0"/>
            <a:ext cx="495300" cy="6096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29" name="Retângulo 28"/>
          <p:cNvSpPr/>
          <p:nvPr/>
        </p:nvSpPr>
        <p:spPr>
          <a:xfrm>
            <a:off x="-1" y="0"/>
            <a:ext cx="990600" cy="609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30" name="Retângulo 29"/>
          <p:cNvSpPr/>
          <p:nvPr/>
        </p:nvSpPr>
        <p:spPr>
          <a:xfrm>
            <a:off x="0" y="0"/>
            <a:ext cx="9906000" cy="609600"/>
          </a:xfrm>
          <a:prstGeom prst="rect">
            <a:avLst/>
          </a:prstGeom>
          <a:solidFill>
            <a:schemeClr val="accent1">
              <a:lumMod val="75000"/>
              <a:alpha val="50196"/>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1" name="Conector Reto 30"/>
          <p:cNvCxnSpPr/>
          <p:nvPr/>
        </p:nvCxnSpPr>
        <p:spPr bwMode="white">
          <a:xfrm>
            <a:off x="9405750"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32" name="Retângulo 31"/>
          <p:cNvSpPr/>
          <p:nvPr/>
        </p:nvSpPr>
        <p:spPr>
          <a:xfrm>
            <a:off x="0" y="0"/>
            <a:ext cx="988381"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cxnSp>
        <p:nvCxnSpPr>
          <p:cNvPr id="33" name="Conector Reto 32"/>
          <p:cNvCxnSpPr/>
          <p:nvPr/>
        </p:nvCxnSpPr>
        <p:spPr bwMode="white">
          <a:xfrm>
            <a:off x="990601" y="0"/>
            <a:ext cx="0" cy="6096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Espaço Reservado para Data 3"/>
          <p:cNvSpPr>
            <a:spLocks noGrp="1"/>
          </p:cNvSpPr>
          <p:nvPr>
            <p:ph type="dt" sz="half" idx="10"/>
          </p:nvPr>
        </p:nvSpPr>
        <p:spPr/>
        <p:txBody>
          <a:bodyPr/>
          <a:lstStyle>
            <a:lvl1pPr>
              <a:defRPr>
                <a:solidFill>
                  <a:schemeClr val="bg1"/>
                </a:solidFill>
              </a:defRPr>
            </a:lvl1pPr>
          </a:lstStyle>
          <a:p>
            <a:fld id="{C2C6F8EA-316C-41DE-B9A4-EDCC3A85ED9A}" type="datetimeFigureOut">
              <a:rPr lang="pt-BR" noProof="0" smtClean="0"/>
              <a:t>18/08/2023</a:t>
            </a:fld>
            <a:endParaRPr lang="pt-BR" noProof="0"/>
          </a:p>
        </p:txBody>
      </p:sp>
      <p:sp>
        <p:nvSpPr>
          <p:cNvPr id="5" name="Espaço Reservado para Rodapé 4"/>
          <p:cNvSpPr>
            <a:spLocks noGrp="1"/>
          </p:cNvSpPr>
          <p:nvPr>
            <p:ph type="ftr" sz="quarter" idx="11"/>
          </p:nvPr>
        </p:nvSpPr>
        <p:spPr/>
        <p:txBody>
          <a:bodyPr/>
          <a:lstStyle>
            <a:lvl1pPr>
              <a:defRPr>
                <a:solidFill>
                  <a:schemeClr val="bg1"/>
                </a:solidFill>
              </a:defRPr>
            </a:lvl1pPr>
          </a:lstStyle>
          <a:p>
            <a:endParaRPr lang="pt-BR" noProof="0"/>
          </a:p>
        </p:txBody>
      </p:sp>
      <p:sp>
        <p:nvSpPr>
          <p:cNvPr id="6" name="Espaço Reservado para Número de Slide 5"/>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
        <p:nvSpPr>
          <p:cNvPr id="2" name="Título 1"/>
          <p:cNvSpPr>
            <a:spLocks noGrp="1"/>
          </p:cNvSpPr>
          <p:nvPr>
            <p:ph type="title" hasCustomPrompt="1"/>
          </p:nvPr>
        </p:nvSpPr>
        <p:spPr>
          <a:xfrm>
            <a:off x="1299211" y="1600201"/>
            <a:ext cx="6731912" cy="2654064"/>
          </a:xfrm>
        </p:spPr>
        <p:txBody>
          <a:bodyPr anchor="b">
            <a:normAutofit/>
          </a:bodyPr>
          <a:lstStyle>
            <a:lvl1pPr algn="l">
              <a:defRPr sz="5400" b="0" cap="none" baseline="0"/>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9212" y="4259997"/>
            <a:ext cx="5904044" cy="1150203"/>
          </a:xfrm>
        </p:spPr>
        <p:txBody>
          <a:bodyPr anchor="t">
            <a:normAutofit/>
          </a:bodyPr>
          <a:lstStyle>
            <a:lvl1pPr marL="0" indent="0">
              <a:spcBef>
                <a:spcPts val="0"/>
              </a:spcBef>
              <a:buNone/>
              <a:defRPr sz="3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noProof="0"/>
              <a:t>Clique para editar os estilos do texto mestre</a:t>
            </a:r>
          </a:p>
        </p:txBody>
      </p:sp>
    </p:spTree>
  </p:cSld>
  <p:clrMapOvr>
    <a:masterClrMapping/>
  </p:clrMapOvr>
  <p:transition spd="med">
    <p:split orient="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Conteúdo 2"/>
          <p:cNvSpPr>
            <a:spLocks noGrp="1"/>
          </p:cNvSpPr>
          <p:nvPr>
            <p:ph sz="half" idx="1" hasCustomPrompt="1"/>
          </p:nvPr>
        </p:nvSpPr>
        <p:spPr>
          <a:xfrm>
            <a:off x="1295004" y="1600200"/>
            <a:ext cx="391287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Conteúdo 3"/>
          <p:cNvSpPr>
            <a:spLocks noGrp="1"/>
          </p:cNvSpPr>
          <p:nvPr>
            <p:ph sz="half" idx="2" hasCustomPrompt="1"/>
          </p:nvPr>
        </p:nvSpPr>
        <p:spPr>
          <a:xfrm>
            <a:off x="5332730" y="1600200"/>
            <a:ext cx="3912870" cy="4572000"/>
          </a:xfrm>
        </p:spPr>
        <p:txBody>
          <a:bodyPr/>
          <a:lstStyle>
            <a:lvl1pPr>
              <a:defRPr sz="2800"/>
            </a:lvl1pPr>
            <a:lvl2pPr>
              <a:defRPr sz="2400"/>
            </a:lvl2pPr>
            <a:lvl3pPr>
              <a:defRPr sz="2000"/>
            </a:lvl3pPr>
            <a:lvl4pPr>
              <a:defRPr sz="1800"/>
            </a:lvl4pPr>
            <a:lvl5pPr>
              <a:defRPr sz="1800"/>
            </a:lvl5pPr>
            <a:lvl6pPr>
              <a:defRPr sz="1800" baseline="0"/>
            </a:lvl6pPr>
            <a:lvl7pPr>
              <a:defRPr sz="1800" baseline="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18/08/2023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hasCustomPrompt="1"/>
          </p:nvPr>
        </p:nvSpPr>
        <p:spPr>
          <a:xfrm>
            <a:off x="1295005" y="177801"/>
            <a:ext cx="7950596" cy="1239837"/>
          </a:xfrm>
        </p:spPr>
        <p:txBody>
          <a:bodyPr/>
          <a:lstStyle>
            <a:lvl1pPr>
              <a:defRPr/>
            </a:lvl1pPr>
          </a:lstStyle>
          <a:p>
            <a:r>
              <a:rPr lang="pt-BR" noProof="0"/>
              <a:t>Clique para editar o estilo do título mestre</a:t>
            </a:r>
            <a:endParaRPr lang="pt-BR" noProof="0" dirty="0"/>
          </a:p>
        </p:txBody>
      </p:sp>
      <p:sp>
        <p:nvSpPr>
          <p:cNvPr id="3" name="Espaço Reservado para Texto 2"/>
          <p:cNvSpPr>
            <a:spLocks noGrp="1"/>
          </p:cNvSpPr>
          <p:nvPr>
            <p:ph type="body" idx="1" hasCustomPrompt="1"/>
          </p:nvPr>
        </p:nvSpPr>
        <p:spPr>
          <a:xfrm>
            <a:off x="129500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4" name="Espaço Reservado para Conteúdo 3"/>
          <p:cNvSpPr>
            <a:spLocks noGrp="1"/>
          </p:cNvSpPr>
          <p:nvPr>
            <p:ph sz="half" idx="2" hasCustomPrompt="1"/>
          </p:nvPr>
        </p:nvSpPr>
        <p:spPr>
          <a:xfrm>
            <a:off x="1295004" y="2514707"/>
            <a:ext cx="3912870" cy="3657493"/>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baseline="0"/>
            </a:lvl8pPr>
            <a:lvl9pPr>
              <a:defRPr sz="16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5" name="Espaço Reservado para Texto 4"/>
          <p:cNvSpPr>
            <a:spLocks noGrp="1"/>
          </p:cNvSpPr>
          <p:nvPr>
            <p:ph type="body" sz="quarter" idx="3" hasCustomPrompt="1"/>
          </p:nvPr>
        </p:nvSpPr>
        <p:spPr>
          <a:xfrm>
            <a:off x="5329234" y="1499616"/>
            <a:ext cx="3916366" cy="938784"/>
          </a:xfrm>
        </p:spPr>
        <p:txBody>
          <a:bodyPr anchor="b">
            <a:noAutofit/>
          </a:bodyPr>
          <a:lstStyle>
            <a:lvl1pPr marL="0" indent="0">
              <a:spcBef>
                <a:spcPts val="0"/>
              </a:spcBef>
              <a:buNone/>
              <a:defRPr sz="24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noProof="0"/>
              <a:t>Clique para editar os estilos do texto mestre</a:t>
            </a:r>
          </a:p>
        </p:txBody>
      </p:sp>
      <p:sp>
        <p:nvSpPr>
          <p:cNvPr id="6" name="Espaço Reservado para Conteúdo 5"/>
          <p:cNvSpPr>
            <a:spLocks noGrp="1"/>
          </p:cNvSpPr>
          <p:nvPr>
            <p:ph sz="quarter" idx="4" hasCustomPrompt="1"/>
          </p:nvPr>
        </p:nvSpPr>
        <p:spPr>
          <a:xfrm>
            <a:off x="5329234" y="2514600"/>
            <a:ext cx="3916366" cy="3655568"/>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7" name="Espaço Reservado para Data 6"/>
          <p:cNvSpPr>
            <a:spLocks noGrp="1"/>
          </p:cNvSpPr>
          <p:nvPr>
            <p:ph type="dt" sz="half" idx="10"/>
          </p:nvPr>
        </p:nvSpPr>
        <p:spPr/>
        <p:txBody>
          <a:bodyPr/>
          <a:lstStyle/>
          <a:p>
            <a:fld id="{C2C6F8EA-316C-41DE-B9A4-EDCC3A85ED9A}" type="datetimeFigureOut">
              <a:rPr lang="pt-BR" noProof="0" smtClean="0"/>
              <a:t>18/08/2023</a:t>
            </a:fld>
            <a:endParaRPr lang="pt-BR" noProof="0"/>
          </a:p>
        </p:txBody>
      </p:sp>
      <p:sp>
        <p:nvSpPr>
          <p:cNvPr id="8" name="Espaço Reservado para Rodapé 7"/>
          <p:cNvSpPr>
            <a:spLocks noGrp="1"/>
          </p:cNvSpPr>
          <p:nvPr>
            <p:ph type="ftr" sz="quarter" idx="11"/>
          </p:nvPr>
        </p:nvSpPr>
        <p:spPr/>
        <p:txBody>
          <a:bodyPr/>
          <a:lstStyle/>
          <a:p>
            <a:endParaRPr lang="pt-BR" noProof="0"/>
          </a:p>
        </p:txBody>
      </p:sp>
      <p:sp>
        <p:nvSpPr>
          <p:cNvPr id="9" name="Espaço Reservado para Número de Slide 8"/>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hasCustomPrompt="1"/>
          </p:nvPr>
        </p:nvSpPr>
        <p:spPr/>
        <p:txBody>
          <a:bodyPr/>
          <a:lstStyle/>
          <a:p>
            <a:r>
              <a:rPr lang="pt-BR" noProof="0"/>
              <a:t>Clique para editar o estilo do título mestre</a:t>
            </a:r>
            <a:endParaRPr lang="pt-BR" noProof="0" dirty="0"/>
          </a:p>
        </p:txBody>
      </p:sp>
      <p:sp>
        <p:nvSpPr>
          <p:cNvPr id="3" name="Espaço Reservado para Data 2"/>
          <p:cNvSpPr>
            <a:spLocks noGrp="1"/>
          </p:cNvSpPr>
          <p:nvPr>
            <p:ph type="dt" sz="half" idx="10"/>
          </p:nvPr>
        </p:nvSpPr>
        <p:spPr/>
        <p:txBody>
          <a:bodyPr/>
          <a:lstStyle/>
          <a:p>
            <a:fld id="{C2C6F8EA-316C-41DE-B9A4-EDCC3A85ED9A}" type="datetimeFigureOut">
              <a:rPr lang="pt-BR" noProof="0" smtClean="0"/>
              <a:t>18/08/2023</a:t>
            </a:fld>
            <a:endParaRPr lang="pt-BR" noProof="0"/>
          </a:p>
        </p:txBody>
      </p:sp>
      <p:sp>
        <p:nvSpPr>
          <p:cNvPr id="4" name="Espaço Reservado para Rodapé 3"/>
          <p:cNvSpPr>
            <a:spLocks noGrp="1"/>
          </p:cNvSpPr>
          <p:nvPr>
            <p:ph type="ftr" sz="quarter" idx="11"/>
          </p:nvPr>
        </p:nvSpPr>
        <p:spPr/>
        <p:txBody>
          <a:bodyPr/>
          <a:lstStyle/>
          <a:p>
            <a:endParaRPr lang="pt-BR" noProof="0"/>
          </a:p>
        </p:txBody>
      </p:sp>
      <p:sp>
        <p:nvSpPr>
          <p:cNvPr id="5" name="Espaço Reservado para Número de Slide 4"/>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Em branco">
    <p:spTree>
      <p:nvGrpSpPr>
        <p:cNvPr id="1" name=""/>
        <p:cNvGrpSpPr/>
        <p:nvPr/>
      </p:nvGrpSpPr>
      <p:grpSpPr>
        <a:xfrm>
          <a:off x="0" y="0"/>
          <a:ext cx="0" cy="0"/>
          <a:chOff x="0" y="0"/>
          <a:chExt cx="0" cy="0"/>
        </a:xfrm>
      </p:grpSpPr>
      <p:sp>
        <p:nvSpPr>
          <p:cNvPr id="5" name="Retângulo 4"/>
          <p:cNvSpPr/>
          <p:nvPr/>
        </p:nvSpPr>
        <p:spPr>
          <a:xfrm>
            <a:off x="508952" y="0"/>
            <a:ext cx="247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6" name="Retângulo 5"/>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7" name="Conector Reto 6"/>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tângulo 7"/>
          <p:cNvSpPr/>
          <p:nvPr/>
        </p:nvSpPr>
        <p:spPr>
          <a:xfrm>
            <a:off x="8915400" y="0"/>
            <a:ext cx="749825" cy="6858000"/>
          </a:xfrm>
          <a:prstGeom prst="rect">
            <a:avLst/>
          </a:prstGeom>
          <a:solidFill>
            <a:schemeClr val="accent1">
              <a:lumMod val="75000"/>
              <a:alpha val="8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9665225"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Espaço Reservado para Data 1"/>
          <p:cNvSpPr>
            <a:spLocks noGrp="1"/>
          </p:cNvSpPr>
          <p:nvPr>
            <p:ph type="dt" sz="half" idx="10"/>
          </p:nvPr>
        </p:nvSpPr>
        <p:spPr/>
        <p:txBody>
          <a:bodyPr/>
          <a:lstStyle/>
          <a:p>
            <a:fld id="{C2C6F8EA-316C-41DE-B9A4-EDCC3A85ED9A}" type="datetimeFigureOut">
              <a:rPr lang="pt-BR" noProof="0" smtClean="0"/>
              <a:t>18/08/2023</a:t>
            </a:fld>
            <a:endParaRPr lang="pt-BR" noProof="0"/>
          </a:p>
        </p:txBody>
      </p:sp>
      <p:sp>
        <p:nvSpPr>
          <p:cNvPr id="3" name="Espaço Reservado para Rodapé 2"/>
          <p:cNvSpPr>
            <a:spLocks noGrp="1"/>
          </p:cNvSpPr>
          <p:nvPr>
            <p:ph type="ftr" sz="quarter" idx="11"/>
          </p:nvPr>
        </p:nvSpPr>
        <p:spPr/>
        <p:txBody>
          <a:bodyPr/>
          <a:lstStyle/>
          <a:p>
            <a:endParaRPr lang="pt-BR" noProof="0"/>
          </a:p>
        </p:txBody>
      </p:sp>
      <p:sp>
        <p:nvSpPr>
          <p:cNvPr id="4" name="Espaço Reservado para Número de Slide 3"/>
          <p:cNvSpPr>
            <a:spLocks noGrp="1"/>
          </p:cNvSpPr>
          <p:nvPr>
            <p:ph type="sldNum" sz="quarter" idx="12"/>
          </p:nvPr>
        </p:nvSpPr>
        <p:spPr/>
        <p:txBody>
          <a:bodyPr/>
          <a:lstStyle>
            <a:lvl1pPr>
              <a:defRPr>
                <a:solidFill>
                  <a:schemeClr val="bg1"/>
                </a:solidFill>
              </a:defRPr>
            </a:lvl1p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tângulo 7"/>
          <p:cNvSpPr/>
          <p:nvPr/>
        </p:nvSpPr>
        <p:spPr>
          <a:xfrm>
            <a:off x="505338" y="0"/>
            <a:ext cx="3370898"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cxnSp>
        <p:nvCxnSpPr>
          <p:cNvPr id="10" name="Conector Reto 9"/>
          <p:cNvCxnSpPr/>
          <p:nvPr/>
        </p:nvCxnSpPr>
        <p:spPr bwMode="white">
          <a:xfrm>
            <a:off x="505338"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Retângulo 10"/>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bwMode="white">
          <a:xfrm>
            <a:off x="873048" y="381000"/>
            <a:ext cx="2676602" cy="1371600"/>
          </a:xfrm>
        </p:spPr>
        <p:txBody>
          <a:bodyPr anchor="b">
            <a:normAutofit/>
          </a:bodyPr>
          <a:lstStyle>
            <a:lvl1pPr algn="l">
              <a:defRPr sz="2800" b="0" cap="all" baseline="0">
                <a:solidFill>
                  <a:schemeClr val="bg1"/>
                </a:solidFill>
              </a:defRPr>
            </a:lvl1pPr>
          </a:lstStyle>
          <a:p>
            <a:r>
              <a:rPr lang="pt-BR" noProof="0"/>
              <a:t>Clique para editar o estilo do título mestre</a:t>
            </a:r>
            <a:endParaRPr lang="pt-BR" noProof="0" dirty="0"/>
          </a:p>
        </p:txBody>
      </p:sp>
      <p:sp>
        <p:nvSpPr>
          <p:cNvPr id="3" name="Espaço Reservado para Conteúdo 2"/>
          <p:cNvSpPr>
            <a:spLocks noGrp="1"/>
          </p:cNvSpPr>
          <p:nvPr>
            <p:ph idx="1" hasCustomPrompt="1"/>
          </p:nvPr>
        </p:nvSpPr>
        <p:spPr>
          <a:xfrm>
            <a:off x="4210050" y="482600"/>
            <a:ext cx="5035550" cy="5689600"/>
          </a:xfrm>
        </p:spPr>
        <p:txBody>
          <a:bodyPr>
            <a:normAutofit/>
          </a:bodyPr>
          <a:lstStyle>
            <a:lvl1pPr>
              <a:defRPr sz="2800"/>
            </a:lvl1pPr>
            <a:lvl2pPr>
              <a:defRPr sz="2400"/>
            </a:lvl2pPr>
            <a:lvl3pPr>
              <a:defRPr sz="2000"/>
            </a:lvl3pPr>
            <a:lvl4pPr>
              <a:defRPr sz="1800"/>
            </a:lvl4pPr>
            <a:lvl5pPr>
              <a:defRPr sz="1800"/>
            </a:lvl5pPr>
            <a:lvl6pPr>
              <a:defRPr sz="1800"/>
            </a:lvl6pPr>
            <a:lvl7pPr>
              <a:defRPr sz="1800"/>
            </a:lvl7pPr>
            <a:lvl8pPr>
              <a:defRPr sz="1800" baseline="0"/>
            </a:lvl8pPr>
            <a:lvl9pPr>
              <a:defRPr sz="1800" baseline="0"/>
            </a:lvl9pPr>
          </a:lstStyle>
          <a:p>
            <a:pPr lvl="0"/>
            <a:r>
              <a:rPr lang="pt-BR" noProof="0"/>
              <a:t>Clique para editar os estilos do texto mestre</a:t>
            </a:r>
          </a:p>
          <a:p>
            <a:pPr lvl="1"/>
            <a:r>
              <a:rPr lang="pt-BR" noProof="0"/>
              <a:t>Segundo nível</a:t>
            </a:r>
          </a:p>
          <a:p>
            <a:pPr lvl="2"/>
            <a:r>
              <a:rPr lang="pt-BR" noProof="0"/>
              <a:t>Terceiro nível</a:t>
            </a:r>
          </a:p>
          <a:p>
            <a:pPr lvl="3"/>
            <a:r>
              <a:rPr lang="pt-BR" noProof="0"/>
              <a:t>Quarto nível</a:t>
            </a:r>
          </a:p>
          <a:p>
            <a:pPr lvl="4"/>
            <a:r>
              <a:rPr lang="pt-BR" noProof="0"/>
              <a:t>Quinto nível</a:t>
            </a:r>
            <a:endParaRPr lang="pt-BR" noProof="0" dirty="0"/>
          </a:p>
        </p:txBody>
      </p:sp>
      <p:sp>
        <p:nvSpPr>
          <p:cNvPr id="4" name="Espaço Reservado para Texto 3"/>
          <p:cNvSpPr>
            <a:spLocks noGrp="1"/>
          </p:cNvSpPr>
          <p:nvPr>
            <p:ph type="body" sz="half" idx="2" hasCustomPrompt="1"/>
          </p:nvPr>
        </p:nvSpPr>
        <p:spPr bwMode="white">
          <a:xfrm>
            <a:off x="873048" y="1828800"/>
            <a:ext cx="2676602" cy="4343400"/>
          </a:xfrm>
        </p:spPr>
        <p:txBody>
          <a:bodyPr>
            <a:normAutofit/>
          </a:bodyPr>
          <a:lstStyle>
            <a:lvl1pPr marL="0" indent="0">
              <a:buNone/>
              <a:defRPr sz="20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18/08/2023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spTree>
  </p:cSld>
  <p:clrMapOvr>
    <a:masterClrMapping/>
  </p:clrMapOvr>
  <p:transition spd="med">
    <p:split orient="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11" name="Retângulo 10"/>
          <p:cNvSpPr/>
          <p:nvPr/>
        </p:nvSpPr>
        <p:spPr>
          <a:xfrm>
            <a:off x="0" y="0"/>
            <a:ext cx="495300" cy="6858000"/>
          </a:xfrm>
          <a:prstGeom prst="rect">
            <a:avLst/>
          </a:prstGeom>
          <a:solidFill>
            <a:schemeClr val="accent1">
              <a:lumMod val="7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9658350" y="0"/>
            <a:ext cx="247650" cy="6858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9" name="Retângulo 8"/>
          <p:cNvSpPr/>
          <p:nvPr/>
        </p:nvSpPr>
        <p:spPr>
          <a:xfrm>
            <a:off x="3962400" y="0"/>
            <a:ext cx="5702825"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2" name="Título 1"/>
          <p:cNvSpPr>
            <a:spLocks noGrp="1"/>
          </p:cNvSpPr>
          <p:nvPr>
            <p:ph type="title" hasCustomPrompt="1"/>
          </p:nvPr>
        </p:nvSpPr>
        <p:spPr>
          <a:xfrm>
            <a:off x="873048" y="381000"/>
            <a:ext cx="2676602" cy="1371600"/>
          </a:xfrm>
        </p:spPr>
        <p:txBody>
          <a:bodyPr anchor="b">
            <a:normAutofit/>
          </a:bodyPr>
          <a:lstStyle>
            <a:lvl1pPr algn="l">
              <a:defRPr sz="2800" b="0" cap="all" baseline="0">
                <a:solidFill>
                  <a:schemeClr val="tx1">
                    <a:lumMod val="75000"/>
                  </a:schemeClr>
                </a:solidFill>
              </a:defRPr>
            </a:lvl1pPr>
          </a:lstStyle>
          <a:p>
            <a:r>
              <a:rPr lang="pt-BR" noProof="0"/>
              <a:t>Clique para editar o estilo do título mestre</a:t>
            </a:r>
            <a:endParaRPr lang="pt-BR" noProof="0" dirty="0"/>
          </a:p>
        </p:txBody>
      </p:sp>
      <p:sp>
        <p:nvSpPr>
          <p:cNvPr id="3" name="Espaço Reservado para Imagem 2"/>
          <p:cNvSpPr>
            <a:spLocks noGrp="1"/>
          </p:cNvSpPr>
          <p:nvPr>
            <p:ph type="pic" idx="1"/>
          </p:nvPr>
        </p:nvSpPr>
        <p:spPr bwMode="auto">
          <a:xfrm>
            <a:off x="4210050" y="482600"/>
            <a:ext cx="5035550" cy="5689600"/>
          </a:xfrm>
          <a:ln w="19050">
            <a:solidFill>
              <a:schemeClr val="bg1"/>
            </a:solidFill>
          </a:ln>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noProof="0"/>
              <a:t>Clique no ícone para adicionar uma imagem</a:t>
            </a:r>
          </a:p>
        </p:txBody>
      </p:sp>
      <p:sp>
        <p:nvSpPr>
          <p:cNvPr id="4" name="Espaço Reservado para Texto 3"/>
          <p:cNvSpPr>
            <a:spLocks noGrp="1"/>
          </p:cNvSpPr>
          <p:nvPr>
            <p:ph type="body" sz="half" idx="2" hasCustomPrompt="1"/>
          </p:nvPr>
        </p:nvSpPr>
        <p:spPr>
          <a:xfrm>
            <a:off x="873048" y="1828800"/>
            <a:ext cx="2676602" cy="4343400"/>
          </a:xfrm>
        </p:spPr>
        <p:txBody>
          <a:bodyPr>
            <a:normAutofit/>
          </a:bodyPr>
          <a:lstStyle>
            <a:lvl1pPr marL="0" indent="0">
              <a:buNone/>
              <a:defRPr sz="20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noProof="0"/>
              <a:t>Clique para editar os estilos do texto mestre</a:t>
            </a:r>
          </a:p>
        </p:txBody>
      </p:sp>
      <p:sp>
        <p:nvSpPr>
          <p:cNvPr id="5" name="Espaço Reservado para Data 4"/>
          <p:cNvSpPr>
            <a:spLocks noGrp="1"/>
          </p:cNvSpPr>
          <p:nvPr>
            <p:ph type="dt" sz="half" idx="10"/>
          </p:nvPr>
        </p:nvSpPr>
        <p:spPr/>
        <p:txBody>
          <a:bodyPr/>
          <a:lstStyle/>
          <a:p>
            <a:fld id="{C2C6F8EA-316C-41DE-B9A4-EDCC3A85ED9A}" type="datetimeFigureOut">
              <a:rPr lang="pt-BR" noProof="0" smtClean="0"/>
              <a:t>18/08/2023</a:t>
            </a:fld>
            <a:endParaRPr lang="pt-BR" noProof="0"/>
          </a:p>
        </p:txBody>
      </p:sp>
      <p:sp>
        <p:nvSpPr>
          <p:cNvPr id="6" name="Espaço Reservado para Rodapé 5"/>
          <p:cNvSpPr>
            <a:spLocks noGrp="1"/>
          </p:cNvSpPr>
          <p:nvPr>
            <p:ph type="ftr" sz="quarter" idx="11"/>
          </p:nvPr>
        </p:nvSpPr>
        <p:spPr/>
        <p:txBody>
          <a:bodyPr/>
          <a:lstStyle/>
          <a:p>
            <a:endParaRPr lang="pt-BR" noProof="0"/>
          </a:p>
        </p:txBody>
      </p:sp>
      <p:sp>
        <p:nvSpPr>
          <p:cNvPr id="7" name="Espaço Reservado para Número de Slide 6"/>
          <p:cNvSpPr>
            <a:spLocks noGrp="1"/>
          </p:cNvSpPr>
          <p:nvPr>
            <p:ph type="sldNum" sz="quarter" idx="12"/>
          </p:nvPr>
        </p:nvSpPr>
        <p:spPr/>
        <p:txBody>
          <a:bodyPr/>
          <a:lstStyle/>
          <a:p>
            <a:fld id="{7DC1BBB0-96F0-4077-A278-0F3FB5C104D3}" type="slidenum">
              <a:rPr lang="pt-BR" noProof="0" smtClean="0"/>
              <a:t>‹nº›</a:t>
            </a:fld>
            <a:endParaRPr lang="pt-BR" noProof="0"/>
          </a:p>
        </p:txBody>
      </p:sp>
      <p:cxnSp>
        <p:nvCxnSpPr>
          <p:cNvPr id="10" name="Conector Reto 9"/>
          <p:cNvCxnSpPr/>
          <p:nvPr/>
        </p:nvCxnSpPr>
        <p:spPr bwMode="white">
          <a:xfrm>
            <a:off x="9654906"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split orient="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tângulo 6"/>
          <p:cNvSpPr/>
          <p:nvPr/>
        </p:nvSpPr>
        <p:spPr>
          <a:xfrm>
            <a:off x="9658350" y="0"/>
            <a:ext cx="247650" cy="6858000"/>
          </a:xfrm>
          <a:prstGeom prst="rect">
            <a:avLst/>
          </a:prstGeom>
          <a:solidFill>
            <a:schemeClr val="accent1">
              <a:lumMod val="50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lvl="0" algn="ctr"/>
            <a:endParaRPr lang="pt-BR" noProof="0"/>
          </a:p>
        </p:txBody>
      </p:sp>
      <p:sp>
        <p:nvSpPr>
          <p:cNvPr id="8" name="Retângulo 7"/>
          <p:cNvSpPr/>
          <p:nvPr/>
        </p:nvSpPr>
        <p:spPr>
          <a:xfrm>
            <a:off x="501560" y="0"/>
            <a:ext cx="4953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9" name="Retângulo 8"/>
          <p:cNvSpPr/>
          <p:nvPr/>
        </p:nvSpPr>
        <p:spPr>
          <a:xfrm>
            <a:off x="0" y="0"/>
            <a:ext cx="495300" cy="6858000"/>
          </a:xfrm>
          <a:prstGeom prst="rect">
            <a:avLst/>
          </a:prstGeom>
          <a:solidFill>
            <a:schemeClr val="accent1">
              <a:lumMod val="75000"/>
              <a:alpha val="8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899" tIns="60949" rIns="121899" bIns="60949" rtlCol="0" anchor="ctr"/>
          <a:lstStyle/>
          <a:p>
            <a:pPr algn="ctr"/>
            <a:endParaRPr lang="pt-BR" noProof="0"/>
          </a:p>
        </p:txBody>
      </p:sp>
      <p:sp>
        <p:nvSpPr>
          <p:cNvPr id="13" name="Retângulo 12"/>
          <p:cNvSpPr/>
          <p:nvPr/>
        </p:nvSpPr>
        <p:spPr>
          <a:xfrm>
            <a:off x="501560" y="736219"/>
            <a:ext cx="495300" cy="609600"/>
          </a:xfrm>
          <a:prstGeom prst="rect">
            <a:avLst/>
          </a:prstGeom>
          <a:solidFill>
            <a:schemeClr val="accent1">
              <a:lumMod val="50000"/>
              <a:alpha val="7490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noProof="0"/>
          </a:p>
        </p:txBody>
      </p:sp>
      <p:cxnSp>
        <p:nvCxnSpPr>
          <p:cNvPr id="14" name="Conector Reto 13"/>
          <p:cNvCxnSpPr/>
          <p:nvPr/>
        </p:nvCxnSpPr>
        <p:spPr bwMode="white">
          <a:xfrm>
            <a:off x="501560" y="7362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bwMode="white">
          <a:xfrm>
            <a:off x="501560" y="1345819"/>
            <a:ext cx="495300"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Pi"/>
          <p:cNvSpPr/>
          <p:nvPr/>
        </p:nvSpPr>
        <p:spPr bwMode="white">
          <a:xfrm>
            <a:off x="614488" y="898103"/>
            <a:ext cx="273090" cy="294097"/>
          </a:xfrm>
          <a:custGeom>
            <a:avLst/>
            <a:gdLst>
              <a:gd name="T0" fmla="*/ 411 w 426"/>
              <a:gd name="T1" fmla="*/ 0 h 372"/>
              <a:gd name="T2" fmla="*/ 90 w 426"/>
              <a:gd name="T3" fmla="*/ 0 h 372"/>
              <a:gd name="T4" fmla="*/ 3 w 426"/>
              <a:gd name="T5" fmla="*/ 64 h 372"/>
              <a:gd name="T6" fmla="*/ 12 w 426"/>
              <a:gd name="T7" fmla="*/ 83 h 372"/>
              <a:gd name="T8" fmla="*/ 17 w 426"/>
              <a:gd name="T9" fmla="*/ 83 h 372"/>
              <a:gd name="T10" fmla="*/ 31 w 426"/>
              <a:gd name="T11" fmla="*/ 73 h 372"/>
              <a:gd name="T12" fmla="*/ 90 w 426"/>
              <a:gd name="T13" fmla="*/ 30 h 372"/>
              <a:gd name="T14" fmla="*/ 131 w 426"/>
              <a:gd name="T15" fmla="*/ 30 h 372"/>
              <a:gd name="T16" fmla="*/ 61 w 426"/>
              <a:gd name="T17" fmla="*/ 334 h 372"/>
              <a:gd name="T18" fmla="*/ 61 w 426"/>
              <a:gd name="T19" fmla="*/ 355 h 372"/>
              <a:gd name="T20" fmla="*/ 72 w 426"/>
              <a:gd name="T21" fmla="*/ 359 h 372"/>
              <a:gd name="T22" fmla="*/ 83 w 426"/>
              <a:gd name="T23" fmla="*/ 355 h 372"/>
              <a:gd name="T24" fmla="*/ 161 w 426"/>
              <a:gd name="T25" fmla="*/ 30 h 372"/>
              <a:gd name="T26" fmla="*/ 272 w 426"/>
              <a:gd name="T27" fmla="*/ 30 h 372"/>
              <a:gd name="T28" fmla="*/ 253 w 426"/>
              <a:gd name="T29" fmla="*/ 270 h 372"/>
              <a:gd name="T30" fmla="*/ 277 w 426"/>
              <a:gd name="T31" fmla="*/ 355 h 372"/>
              <a:gd name="T32" fmla="*/ 322 w 426"/>
              <a:gd name="T33" fmla="*/ 372 h 372"/>
              <a:gd name="T34" fmla="*/ 335 w 426"/>
              <a:gd name="T35" fmla="*/ 371 h 372"/>
              <a:gd name="T36" fmla="*/ 417 w 426"/>
              <a:gd name="T37" fmla="*/ 280 h 372"/>
              <a:gd name="T38" fmla="*/ 406 w 426"/>
              <a:gd name="T39" fmla="*/ 262 h 372"/>
              <a:gd name="T40" fmla="*/ 388 w 426"/>
              <a:gd name="T41" fmla="*/ 273 h 372"/>
              <a:gd name="T42" fmla="*/ 331 w 426"/>
              <a:gd name="T43" fmla="*/ 341 h 372"/>
              <a:gd name="T44" fmla="*/ 298 w 426"/>
              <a:gd name="T45" fmla="*/ 333 h 372"/>
              <a:gd name="T46" fmla="*/ 283 w 426"/>
              <a:gd name="T47" fmla="*/ 272 h 372"/>
              <a:gd name="T48" fmla="*/ 302 w 426"/>
              <a:gd name="T49" fmla="*/ 30 h 372"/>
              <a:gd name="T50" fmla="*/ 411 w 426"/>
              <a:gd name="T51" fmla="*/ 30 h 372"/>
              <a:gd name="T52" fmla="*/ 426 w 426"/>
              <a:gd name="T53" fmla="*/ 15 h 372"/>
              <a:gd name="T54" fmla="*/ 411 w 426"/>
              <a:gd name="T55" fmla="*/ 0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426" h="372">
                <a:moveTo>
                  <a:pt x="411" y="0"/>
                </a:moveTo>
                <a:cubicBezTo>
                  <a:pt x="90" y="0"/>
                  <a:pt x="90" y="0"/>
                  <a:pt x="90" y="0"/>
                </a:cubicBezTo>
                <a:cubicBezTo>
                  <a:pt x="25" y="0"/>
                  <a:pt x="4" y="61"/>
                  <a:pt x="3" y="64"/>
                </a:cubicBezTo>
                <a:cubicBezTo>
                  <a:pt x="0" y="71"/>
                  <a:pt x="4" y="80"/>
                  <a:pt x="12" y="83"/>
                </a:cubicBezTo>
                <a:cubicBezTo>
                  <a:pt x="14" y="83"/>
                  <a:pt x="15" y="83"/>
                  <a:pt x="17" y="83"/>
                </a:cubicBezTo>
                <a:cubicBezTo>
                  <a:pt x="23" y="83"/>
                  <a:pt x="29" y="80"/>
                  <a:pt x="31" y="73"/>
                </a:cubicBezTo>
                <a:cubicBezTo>
                  <a:pt x="31" y="73"/>
                  <a:pt x="46" y="30"/>
                  <a:pt x="90" y="30"/>
                </a:cubicBezTo>
                <a:cubicBezTo>
                  <a:pt x="131" y="30"/>
                  <a:pt x="131" y="30"/>
                  <a:pt x="131" y="30"/>
                </a:cubicBezTo>
                <a:cubicBezTo>
                  <a:pt x="129" y="83"/>
                  <a:pt x="118" y="274"/>
                  <a:pt x="61" y="334"/>
                </a:cubicBezTo>
                <a:cubicBezTo>
                  <a:pt x="55" y="340"/>
                  <a:pt x="55" y="350"/>
                  <a:pt x="61" y="355"/>
                </a:cubicBezTo>
                <a:cubicBezTo>
                  <a:pt x="64" y="358"/>
                  <a:pt x="68" y="359"/>
                  <a:pt x="72" y="359"/>
                </a:cubicBezTo>
                <a:cubicBezTo>
                  <a:pt x="76" y="359"/>
                  <a:pt x="80" y="358"/>
                  <a:pt x="83" y="355"/>
                </a:cubicBezTo>
                <a:cubicBezTo>
                  <a:pt x="148" y="286"/>
                  <a:pt x="159" y="84"/>
                  <a:pt x="161" y="30"/>
                </a:cubicBezTo>
                <a:cubicBezTo>
                  <a:pt x="272" y="30"/>
                  <a:pt x="272" y="30"/>
                  <a:pt x="272" y="30"/>
                </a:cubicBezTo>
                <a:cubicBezTo>
                  <a:pt x="253" y="270"/>
                  <a:pt x="253" y="270"/>
                  <a:pt x="253" y="270"/>
                </a:cubicBezTo>
                <a:cubicBezTo>
                  <a:pt x="253" y="272"/>
                  <a:pt x="248" y="327"/>
                  <a:pt x="277" y="355"/>
                </a:cubicBezTo>
                <a:cubicBezTo>
                  <a:pt x="289" y="366"/>
                  <a:pt x="304" y="372"/>
                  <a:pt x="322" y="372"/>
                </a:cubicBezTo>
                <a:cubicBezTo>
                  <a:pt x="326" y="372"/>
                  <a:pt x="330" y="372"/>
                  <a:pt x="335" y="371"/>
                </a:cubicBezTo>
                <a:cubicBezTo>
                  <a:pt x="398" y="362"/>
                  <a:pt x="416" y="283"/>
                  <a:pt x="417" y="280"/>
                </a:cubicBezTo>
                <a:cubicBezTo>
                  <a:pt x="419" y="271"/>
                  <a:pt x="414" y="264"/>
                  <a:pt x="406" y="262"/>
                </a:cubicBezTo>
                <a:cubicBezTo>
                  <a:pt x="398" y="260"/>
                  <a:pt x="390" y="265"/>
                  <a:pt x="388" y="273"/>
                </a:cubicBezTo>
                <a:cubicBezTo>
                  <a:pt x="388" y="274"/>
                  <a:pt x="373" y="335"/>
                  <a:pt x="331" y="341"/>
                </a:cubicBezTo>
                <a:cubicBezTo>
                  <a:pt x="316" y="343"/>
                  <a:pt x="306" y="341"/>
                  <a:pt x="298" y="333"/>
                </a:cubicBezTo>
                <a:cubicBezTo>
                  <a:pt x="282" y="318"/>
                  <a:pt x="282" y="284"/>
                  <a:pt x="283" y="272"/>
                </a:cubicBezTo>
                <a:cubicBezTo>
                  <a:pt x="302" y="30"/>
                  <a:pt x="302" y="30"/>
                  <a:pt x="302" y="30"/>
                </a:cubicBezTo>
                <a:cubicBezTo>
                  <a:pt x="411" y="30"/>
                  <a:pt x="411" y="30"/>
                  <a:pt x="411" y="30"/>
                </a:cubicBezTo>
                <a:cubicBezTo>
                  <a:pt x="419" y="30"/>
                  <a:pt x="426" y="24"/>
                  <a:pt x="426" y="15"/>
                </a:cubicBezTo>
                <a:cubicBezTo>
                  <a:pt x="426" y="7"/>
                  <a:pt x="419" y="0"/>
                  <a:pt x="411" y="0"/>
                </a:cubicBezTo>
                <a:close/>
              </a:path>
            </a:pathLst>
          </a:custGeom>
          <a:solidFill>
            <a:schemeClr val="bg1"/>
          </a:solidFill>
          <a:ln>
            <a:noFill/>
          </a:ln>
        </p:spPr>
        <p:txBody>
          <a:bodyPr vert="horz" wrap="square" lIns="91440" tIns="45720" rIns="91440" bIns="45720" numCol="1" anchor="t" anchorCtr="0" compatLnSpc="1"/>
          <a:lstStyle/>
          <a:p>
            <a:endParaRPr lang="pt-BR" noProof="0"/>
          </a:p>
        </p:txBody>
      </p:sp>
      <p:cxnSp>
        <p:nvCxnSpPr>
          <p:cNvPr id="16" name="Conector Reto 15"/>
          <p:cNvCxnSpPr/>
          <p:nvPr/>
        </p:nvCxnSpPr>
        <p:spPr bwMode="white">
          <a:xfrm>
            <a:off x="501559" y="0"/>
            <a:ext cx="0" cy="68580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Espaço Reservado para Título 1"/>
          <p:cNvSpPr>
            <a:spLocks noGrp="1"/>
          </p:cNvSpPr>
          <p:nvPr>
            <p:ph type="title"/>
          </p:nvPr>
        </p:nvSpPr>
        <p:spPr>
          <a:xfrm>
            <a:off x="1295005" y="177801"/>
            <a:ext cx="7950596" cy="1239837"/>
          </a:xfrm>
          <a:prstGeom prst="rect">
            <a:avLst/>
          </a:prstGeom>
        </p:spPr>
        <p:txBody>
          <a:bodyPr vert="horz" lIns="91440" tIns="45720" rIns="91440" bIns="45720" rtlCol="0" anchor="b">
            <a:normAutofit/>
          </a:bodyPr>
          <a:lstStyle/>
          <a:p>
            <a:r>
              <a:rPr lang="pt-BR" noProof="0" dirty="0"/>
              <a:t>Clique para editar o título mestre</a:t>
            </a:r>
          </a:p>
        </p:txBody>
      </p:sp>
      <p:sp>
        <p:nvSpPr>
          <p:cNvPr id="3" name="Espaço Reservado para Texto 2"/>
          <p:cNvSpPr>
            <a:spLocks noGrp="1"/>
          </p:cNvSpPr>
          <p:nvPr>
            <p:ph type="body" idx="1"/>
          </p:nvPr>
        </p:nvSpPr>
        <p:spPr>
          <a:xfrm>
            <a:off x="1295005" y="1600200"/>
            <a:ext cx="7950596" cy="4572000"/>
          </a:xfrm>
          <a:prstGeom prst="rect">
            <a:avLst/>
          </a:prstGeom>
        </p:spPr>
        <p:txBody>
          <a:bodyPr vert="horz" lIns="91440" tIns="45720" rIns="91440" bIns="45720" rtlCol="0">
            <a:normAutofit/>
          </a:bodyPr>
          <a:lstStyle/>
          <a:p>
            <a:pPr lvl="0"/>
            <a:r>
              <a:rPr lang="pt-BR" noProof="0" dirty="0"/>
              <a:t>Clique para editar o texto mestre</a:t>
            </a:r>
          </a:p>
          <a:p>
            <a:pPr lvl="1"/>
            <a:r>
              <a:rPr lang="pt-BR" noProof="0" dirty="0"/>
              <a:t>Segundo nível</a:t>
            </a:r>
          </a:p>
          <a:p>
            <a:pPr lvl="2"/>
            <a:r>
              <a:rPr lang="pt-BR" noProof="0" dirty="0"/>
              <a:t>Terceiro nível</a:t>
            </a:r>
          </a:p>
          <a:p>
            <a:pPr lvl="3"/>
            <a:r>
              <a:rPr lang="pt-BR" noProof="0" dirty="0"/>
              <a:t>Quarto nível</a:t>
            </a:r>
          </a:p>
          <a:p>
            <a:pPr lvl="4"/>
            <a:r>
              <a:rPr lang="pt-BR" noProof="0" dirty="0"/>
              <a:t>Quinto nível</a:t>
            </a:r>
          </a:p>
        </p:txBody>
      </p:sp>
      <p:sp>
        <p:nvSpPr>
          <p:cNvPr id="4" name="Espaço Reservado para Data 3"/>
          <p:cNvSpPr>
            <a:spLocks noGrp="1"/>
          </p:cNvSpPr>
          <p:nvPr>
            <p:ph type="dt" sz="half" idx="2"/>
          </p:nvPr>
        </p:nvSpPr>
        <p:spPr>
          <a:xfrm>
            <a:off x="4210050" y="6356352"/>
            <a:ext cx="990600" cy="365125"/>
          </a:xfrm>
          <a:prstGeom prst="rect">
            <a:avLst/>
          </a:prstGeom>
        </p:spPr>
        <p:txBody>
          <a:bodyPr vert="horz" lIns="91440" tIns="45720" rIns="91440" bIns="45720" rtlCol="0" anchor="ctr"/>
          <a:lstStyle>
            <a:lvl1pPr algn="l">
              <a:defRPr sz="1200" cap="all" baseline="0">
                <a:solidFill>
                  <a:schemeClr val="tx1">
                    <a:lumMod val="60000"/>
                    <a:lumOff val="40000"/>
                  </a:schemeClr>
                </a:solidFill>
              </a:defRPr>
            </a:lvl1pPr>
          </a:lstStyle>
          <a:p>
            <a:fld id="{C2C6F8EA-316C-41DE-B9A4-EDCC3A85ED9A}" type="datetimeFigureOut">
              <a:rPr lang="pt-BR" noProof="0" smtClean="0"/>
              <a:t>18/08/2023</a:t>
            </a:fld>
            <a:endParaRPr lang="pt-BR" noProof="0"/>
          </a:p>
        </p:txBody>
      </p:sp>
      <p:sp>
        <p:nvSpPr>
          <p:cNvPr id="5" name="Espaço Reservado para Rodapé 4"/>
          <p:cNvSpPr>
            <a:spLocks noGrp="1"/>
          </p:cNvSpPr>
          <p:nvPr>
            <p:ph type="ftr" sz="quarter" idx="3"/>
          </p:nvPr>
        </p:nvSpPr>
        <p:spPr>
          <a:xfrm>
            <a:off x="5360592" y="6356352"/>
            <a:ext cx="3229769" cy="365125"/>
          </a:xfrm>
          <a:prstGeom prst="rect">
            <a:avLst/>
          </a:prstGeom>
        </p:spPr>
        <p:txBody>
          <a:bodyPr vert="horz" lIns="91440" tIns="45720" rIns="91440" bIns="45720" rtlCol="0" anchor="ctr"/>
          <a:lstStyle>
            <a:lvl1pPr algn="ctr">
              <a:defRPr sz="1200" cap="all" baseline="0">
                <a:solidFill>
                  <a:schemeClr val="tx1">
                    <a:lumMod val="60000"/>
                    <a:lumOff val="40000"/>
                  </a:schemeClr>
                </a:solidFill>
              </a:defRPr>
            </a:lvl1pPr>
          </a:lstStyle>
          <a:p>
            <a:endParaRPr lang="pt-BR" noProof="0"/>
          </a:p>
        </p:txBody>
      </p:sp>
      <p:sp>
        <p:nvSpPr>
          <p:cNvPr id="6" name="Espaço Reservado para Número de Slide 5"/>
          <p:cNvSpPr>
            <a:spLocks noGrp="1"/>
          </p:cNvSpPr>
          <p:nvPr>
            <p:ph type="sldNum" sz="quarter" idx="4"/>
          </p:nvPr>
        </p:nvSpPr>
        <p:spPr>
          <a:xfrm>
            <a:off x="8750301" y="6356352"/>
            <a:ext cx="495300" cy="365125"/>
          </a:xfrm>
          <a:prstGeom prst="rect">
            <a:avLst/>
          </a:prstGeom>
        </p:spPr>
        <p:txBody>
          <a:bodyPr vert="horz" lIns="91440" tIns="45720" rIns="91440" bIns="45720" rtlCol="0" anchor="ctr"/>
          <a:lstStyle>
            <a:lvl1pPr algn="r">
              <a:defRPr sz="1200" cap="all" baseline="0">
                <a:solidFill>
                  <a:schemeClr val="tx1">
                    <a:lumMod val="60000"/>
                    <a:lumOff val="40000"/>
                  </a:schemeClr>
                </a:solidFill>
              </a:defRPr>
            </a:lvl1pPr>
          </a:lstStyle>
          <a:p>
            <a:fld id="{7DC1BBB0-96F0-4077-A278-0F3FB5C104D3}" type="slidenum">
              <a:rPr lang="pt-BR" noProof="0" smtClean="0"/>
              <a:t>‹nº›</a:t>
            </a:fld>
            <a:endParaRPr lang="pt-BR" noProof="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split orient="vert"/>
  </p:transition>
  <p:txStyles>
    <p:titleStyle>
      <a:lvl1pPr algn="l" defTabSz="914400" rtl="0" eaLnBrk="1" latinLnBrk="0" hangingPunct="1">
        <a:lnSpc>
          <a:spcPct val="90000"/>
        </a:lnSpc>
        <a:spcBef>
          <a:spcPct val="0"/>
        </a:spcBef>
        <a:buNone/>
        <a:defRPr sz="3600" kern="1200">
          <a:solidFill>
            <a:schemeClr val="tx1">
              <a:lumMod val="75000"/>
            </a:schemeClr>
          </a:solidFill>
          <a:latin typeface="+mj-lt"/>
          <a:ea typeface="+mj-ea"/>
          <a:cs typeface="+mj-cs"/>
        </a:defRPr>
      </a:lvl1pPr>
    </p:titleStyle>
    <p:bodyStyle>
      <a:lvl1pPr marL="247015" indent="-247015" algn="l" defTabSz="914400" rtl="0" eaLnBrk="1" latinLnBrk="0" hangingPunct="1">
        <a:lnSpc>
          <a:spcPct val="90000"/>
        </a:lnSpc>
        <a:spcBef>
          <a:spcPts val="1400"/>
        </a:spcBef>
        <a:buFont typeface="Euphemia" pitchFamily="34" charset="0"/>
        <a:buChar char="›"/>
        <a:defRPr sz="2800" kern="1200">
          <a:solidFill>
            <a:schemeClr val="tx1"/>
          </a:solidFill>
          <a:latin typeface="+mn-lt"/>
          <a:ea typeface="+mn-ea"/>
          <a:cs typeface="+mn-cs"/>
        </a:defRPr>
      </a:lvl1pPr>
      <a:lvl2pPr marL="612775" indent="-247015" algn="l" defTabSz="914400" rtl="0" eaLnBrk="1" latinLnBrk="0" hangingPunct="1">
        <a:lnSpc>
          <a:spcPct val="90000"/>
        </a:lnSpc>
        <a:spcBef>
          <a:spcPts val="600"/>
        </a:spcBef>
        <a:buFont typeface="Euphemia" pitchFamily="34" charset="0"/>
        <a:buChar char="–"/>
        <a:defRPr sz="2400" kern="1200">
          <a:solidFill>
            <a:schemeClr val="tx1"/>
          </a:solidFill>
          <a:latin typeface="+mn-lt"/>
          <a:ea typeface="+mn-ea"/>
          <a:cs typeface="+mn-cs"/>
        </a:defRPr>
      </a:lvl2pPr>
      <a:lvl3pPr marL="978535" indent="-247015" algn="l" defTabSz="914400" rtl="0" eaLnBrk="1" latinLnBrk="0" hangingPunct="1">
        <a:lnSpc>
          <a:spcPct val="90000"/>
        </a:lnSpc>
        <a:spcBef>
          <a:spcPts val="600"/>
        </a:spcBef>
        <a:buFont typeface="Euphemia" pitchFamily="34" charset="0"/>
        <a:buChar char="›"/>
        <a:defRPr sz="2000" kern="1200">
          <a:solidFill>
            <a:schemeClr val="tx1"/>
          </a:solidFill>
          <a:latin typeface="+mn-lt"/>
          <a:ea typeface="+mn-ea"/>
          <a:cs typeface="+mn-cs"/>
        </a:defRPr>
      </a:lvl3pPr>
      <a:lvl4pPr marL="1344295" indent="-247015" algn="l" defTabSz="914400" rtl="0" eaLnBrk="1" latinLnBrk="0" hangingPunct="1">
        <a:lnSpc>
          <a:spcPct val="90000"/>
        </a:lnSpc>
        <a:spcBef>
          <a:spcPts val="600"/>
        </a:spcBef>
        <a:buFont typeface="Arial" panose="020B0604020202020204" pitchFamily="34" charset="0"/>
        <a:buChar char="–"/>
        <a:defRPr sz="1800" kern="1200">
          <a:solidFill>
            <a:schemeClr val="tx1"/>
          </a:solidFill>
          <a:latin typeface="+mn-lt"/>
          <a:ea typeface="+mn-ea"/>
          <a:cs typeface="+mn-cs"/>
        </a:defRPr>
      </a:lvl4pPr>
      <a:lvl5pPr marL="171005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5pPr>
      <a:lvl6pPr marL="207581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6pPr>
      <a:lvl7pPr marL="2441575" indent="-247015" algn="l" defTabSz="914400" rtl="0" eaLnBrk="1" latinLnBrk="0" hangingPunct="1">
        <a:lnSpc>
          <a:spcPct val="90000"/>
        </a:lnSpc>
        <a:spcBef>
          <a:spcPts val="600"/>
        </a:spcBef>
        <a:buFont typeface="Euphemia" pitchFamily="34" charset="0"/>
        <a:buChar char="›"/>
        <a:defRPr sz="1800" kern="1200">
          <a:solidFill>
            <a:schemeClr val="tx1"/>
          </a:solidFill>
          <a:latin typeface="+mn-lt"/>
          <a:ea typeface="+mn-ea"/>
          <a:cs typeface="+mn-cs"/>
        </a:defRPr>
      </a:lvl7pPr>
      <a:lvl8pPr marL="280733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8pPr>
      <a:lvl9pPr marL="3173095" indent="-247015" algn="l" defTabSz="914400" rtl="0" eaLnBrk="1" latinLnBrk="0" hangingPunct="1">
        <a:lnSpc>
          <a:spcPct val="90000"/>
        </a:lnSpc>
        <a:spcBef>
          <a:spcPts val="600"/>
        </a:spcBef>
        <a:buFont typeface="Euphemia" pitchFamily="34" charset="0"/>
        <a:buChar char="›"/>
        <a:defRPr sz="18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2.jpeg"/><Relationship Id="rId7" Type="http://schemas.openxmlformats.org/officeDocument/2006/relationships/image" Target="../media/image19.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 Id="rId9" Type="http://schemas.openxmlformats.org/officeDocument/2006/relationships/image" Target="../media/image21.jpeg"/></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15.jpeg"/><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ssanta2015/Trailer%20A%20paix&#227;o%20de%20Cristo%20&#233;%20voc&#234;%20%20%20Semana%20Santa%202015.wmv"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hyperlink" Target="ssanta2015/V&#237;deo%20de%20apresenta&#231;&#227;o%20do%20material%20&#8211;%20Semana%20Santa%202015.wmv" TargetMode="External"/><Relationship Id="rId5" Type="http://schemas.openxmlformats.org/officeDocument/2006/relationships/image" Target="../media/image29.png"/><Relationship Id="rId4"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0.jpeg"/><Relationship Id="rId5" Type="http://schemas.openxmlformats.org/officeDocument/2006/relationships/image" Target="../media/image23.GIF"/><Relationship Id="rId4" Type="http://schemas.openxmlformats.org/officeDocument/2006/relationships/image" Target="../media/image16.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jpeg"/></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4.jpeg"/><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24.xml.rels><?xml version="1.0" encoding="UTF-8" standalone="yes"?>
<Relationships xmlns="http://schemas.openxmlformats.org/package/2006/relationships"><Relationship Id="rId8" Type="http://schemas.openxmlformats.org/officeDocument/2006/relationships/image" Target="../media/image37.jpeg"/><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5.jpeg"/><Relationship Id="rId5" Type="http://schemas.openxmlformats.org/officeDocument/2006/relationships/image" Target="../media/image3.jpeg"/><Relationship Id="rId4" Type="http://schemas.openxmlformats.org/officeDocument/2006/relationships/image" Target="../media/image12.jpeg"/><Relationship Id="rId9" Type="http://schemas.openxmlformats.org/officeDocument/2006/relationships/image" Target="../media/image38.jpeg"/></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39.jpeg"/><Relationship Id="rId5" Type="http://schemas.openxmlformats.org/officeDocument/2006/relationships/image" Target="../media/image3.jpeg"/><Relationship Id="rId4" Type="http://schemas.openxmlformats.org/officeDocument/2006/relationships/image" Target="../media/image12.jpeg"/></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16.jpeg"/></Relationships>
</file>

<file path=ppt/slides/_rels/slide2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jpeg"/><Relationship Id="rId7" Type="http://schemas.openxmlformats.org/officeDocument/2006/relationships/hyperlink" Target="Video%20prom%20ocional%20Semana%20Santa.mp4" TargetMode="External"/><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44.jpeg"/><Relationship Id="rId5" Type="http://schemas.openxmlformats.org/officeDocument/2006/relationships/image" Target="../media/image43.png"/><Relationship Id="rId10" Type="http://schemas.openxmlformats.org/officeDocument/2006/relationships/hyperlink" Target="AMIGOS%20DA%20ESPERANca.mp4" TargetMode="External"/><Relationship Id="rId4" Type="http://schemas.openxmlformats.org/officeDocument/2006/relationships/image" Target="../media/image16.jpeg"/><Relationship Id="rId9" Type="http://schemas.openxmlformats.org/officeDocument/2006/relationships/image" Target="../media/image46.pn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23.GIF"/><Relationship Id="rId5" Type="http://schemas.openxmlformats.org/officeDocument/2006/relationships/image" Target="../media/image47.png"/><Relationship Id="rId4" Type="http://schemas.openxmlformats.org/officeDocument/2006/relationships/image" Target="../media/image16.jpeg"/></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5" Type="http://schemas.openxmlformats.org/officeDocument/2006/relationships/image" Target="../media/image48.jpeg"/><Relationship Id="rId4" Type="http://schemas.openxmlformats.org/officeDocument/2006/relationships/image" Target="../media/image16.jpeg"/></Relationships>
</file>

<file path=ppt/slides/_rels/slide3.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eg"/><Relationship Id="rId1" Type="http://schemas.openxmlformats.org/officeDocument/2006/relationships/slideLayout" Target="../slideLayouts/slideLayout3.xml"/><Relationship Id="rId6" Type="http://schemas.openxmlformats.org/officeDocument/2006/relationships/image" Target="../media/image11.png"/><Relationship Id="rId5" Type="http://schemas.openxmlformats.org/officeDocument/2006/relationships/image" Target="../media/image3.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344488" y="980728"/>
            <a:ext cx="9073008" cy="1311128"/>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A LIMPEZA DA IGREJA ESSA SEMANA SERÁ FEITA POR:</a:t>
            </a:r>
          </a:p>
        </p:txBody>
      </p:sp>
      <p:pic>
        <p:nvPicPr>
          <p:cNvPr id="3074" name="Picture 2" descr="Resultado de imagem para limpeza da igrej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13377" y="2420888"/>
            <a:ext cx="3471094" cy="268045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Resultado de imagem para limpeza da igrej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6686" y="2600796"/>
            <a:ext cx="4113738" cy="2313978"/>
          </a:xfrm>
          <a:prstGeom prst="rect">
            <a:avLst/>
          </a:prstGeom>
          <a:noFill/>
          <a:extLst>
            <a:ext uri="{909E8E84-426E-40DD-AFC4-6F175D3DCCD1}">
              <a14:hiddenFill xmlns:a14="http://schemas.microsoft.com/office/drawing/2010/main">
                <a:solidFill>
                  <a:srgbClr val="FFFFFF"/>
                </a:solidFill>
              </a14:hiddenFill>
            </a:ext>
          </a:extLst>
        </p:spPr>
      </p:pic>
      <p:sp>
        <p:nvSpPr>
          <p:cNvPr id="12" name="Retângulo 11"/>
          <p:cNvSpPr/>
          <p:nvPr/>
        </p:nvSpPr>
        <p:spPr>
          <a:xfrm>
            <a:off x="1628634" y="5657672"/>
            <a:ext cx="6852758" cy="1077218"/>
          </a:xfrm>
          <a:prstGeom prst="rect">
            <a:avLst/>
          </a:prstGeom>
        </p:spPr>
        <p:txBody>
          <a:bodyPr wrap="square">
            <a:spAutoFit/>
          </a:bodyPr>
          <a:lstStyle/>
          <a:p>
            <a:pPr algn="r"/>
            <a:r>
              <a:rPr lang="pt-BR" sz="1600" b="1" dirty="0"/>
              <a:t>E-mail: neemiasml@gmail.com </a:t>
            </a:r>
          </a:p>
          <a:p>
            <a:pPr algn="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a:p>
            <a:endParaRPr lang="pt-BR" sz="1600" b="1" u="sng" dirty="0">
              <a:solidFill>
                <a:schemeClr val="tx2"/>
              </a:solidFill>
              <a:latin typeface="Arial Black" panose="020B0A04020102020204" pitchFamily="34" charset="0"/>
            </a:endParaRPr>
          </a:p>
        </p:txBody>
      </p:sp>
      <p:pic>
        <p:nvPicPr>
          <p:cNvPr id="2" name="Imagem 1">
            <a:extLst>
              <a:ext uri="{FF2B5EF4-FFF2-40B4-BE49-F238E27FC236}">
                <a16:creationId xmlns:a16="http://schemas.microsoft.com/office/drawing/2014/main" id="{CC700885-3F97-91DD-F0C4-D6BF91FC8295}"/>
              </a:ext>
            </a:extLst>
          </p:cNvPr>
          <p:cNvPicPr>
            <a:picLocks noChangeAspect="1"/>
          </p:cNvPicPr>
          <p:nvPr/>
        </p:nvPicPr>
        <p:blipFill>
          <a:blip r:embed="rId7"/>
          <a:stretch>
            <a:fillRect/>
          </a:stretch>
        </p:blipFill>
        <p:spPr>
          <a:xfrm>
            <a:off x="8481391" y="5292563"/>
            <a:ext cx="1464535" cy="15764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ESCALA SEMANAL</a:t>
            </a:r>
            <a:endParaRPr lang="pt-BR" sz="3600">
              <a:solidFill>
                <a:srgbClr val="0070C0"/>
              </a:solidFill>
              <a:latin typeface="Arial Black" panose="020B0A04020102020204" pitchFamily="34" charset="0"/>
            </a:endParaRPr>
          </a:p>
        </p:txBody>
      </p:sp>
      <p:sp>
        <p:nvSpPr>
          <p:cNvPr id="7" name="CaixaDeTexto 6"/>
          <p:cNvSpPr txBox="1"/>
          <p:nvPr/>
        </p:nvSpPr>
        <p:spPr>
          <a:xfrm>
            <a:off x="134145" y="1714489"/>
            <a:ext cx="9637710" cy="2031325"/>
          </a:xfrm>
          <a:prstGeom prst="rect">
            <a:avLst/>
          </a:prstGeom>
          <a:noFill/>
        </p:spPr>
        <p:txBody>
          <a:bodyPr wrap="square" rtlCol="0">
            <a:spAutoFit/>
          </a:bodyPr>
          <a:lstStyle/>
          <a:p>
            <a:pPr>
              <a:lnSpc>
                <a:spcPct val="90000"/>
              </a:lnSpc>
              <a:buFontTx/>
              <a:buChar char="-"/>
            </a:pPr>
            <a:r>
              <a:rPr lang="pt-BR" sz="2800">
                <a:solidFill>
                  <a:schemeClr val="tx1">
                    <a:lumMod val="75000"/>
                  </a:schemeClr>
                </a:solidFill>
                <a:latin typeface="Arial Black" panose="020B0A04020102020204" pitchFamily="34" charset="0"/>
              </a:rPr>
              <a:t> Diáconos:</a:t>
            </a:r>
          </a:p>
          <a:p>
            <a:pPr>
              <a:lnSpc>
                <a:spcPct val="90000"/>
              </a:lnSpc>
              <a:buFontTx/>
              <a:buChar char="-"/>
            </a:pPr>
            <a:r>
              <a:rPr lang="pt-BR" sz="2800">
                <a:solidFill>
                  <a:schemeClr val="tx1">
                    <a:lumMod val="75000"/>
                  </a:schemeClr>
                </a:solidFill>
                <a:latin typeface="Arial Black" panose="020B0A04020102020204" pitchFamily="34" charset="0"/>
              </a:rPr>
              <a:t> Pregadores:</a:t>
            </a:r>
          </a:p>
          <a:p>
            <a:pPr>
              <a:lnSpc>
                <a:spcPct val="90000"/>
              </a:lnSpc>
              <a:buFontTx/>
              <a:buChar char="-"/>
            </a:pPr>
            <a:r>
              <a:rPr lang="pt-BR" sz="2800">
                <a:solidFill>
                  <a:schemeClr val="tx1">
                    <a:lumMod val="75000"/>
                  </a:schemeClr>
                </a:solidFill>
                <a:latin typeface="Arial Black" panose="020B0A04020102020204" pitchFamily="34" charset="0"/>
              </a:rPr>
              <a:t> Limpeza da Igreja:</a:t>
            </a:r>
          </a:p>
          <a:p>
            <a:pPr>
              <a:lnSpc>
                <a:spcPct val="90000"/>
              </a:lnSpc>
              <a:buFontTx/>
              <a:buChar char="-"/>
            </a:pPr>
            <a:r>
              <a:rPr lang="pt-BR" sz="2800">
                <a:solidFill>
                  <a:schemeClr val="tx1">
                    <a:lumMod val="75000"/>
                  </a:schemeClr>
                </a:solidFill>
                <a:latin typeface="Arial Black" panose="020B0A04020102020204" pitchFamily="34" charset="0"/>
              </a:rPr>
              <a:t> Recepção:</a:t>
            </a: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endParaRPr lang="pt-BR"/>
          </a:p>
        </p:txBody>
      </p:sp>
      <p:sp>
        <p:nvSpPr>
          <p:cNvPr id="3" name="Espaço Reservado para Texto 2"/>
          <p:cNvSpPr>
            <a:spLocks noGrp="1"/>
          </p:cNvSpPr>
          <p:nvPr>
            <p:ph type="body" idx="1"/>
          </p:nvPr>
        </p:nvSpPr>
        <p:spPr/>
        <p:txBody>
          <a:bodyPr>
            <a:normAutofit/>
          </a:bodyPr>
          <a:lstStyle/>
          <a:p>
            <a:endParaRPr lang="pt-BR"/>
          </a:p>
        </p:txBody>
      </p:sp>
      <p:sp>
        <p:nvSpPr>
          <p:cNvPr id="4" name="Retângulo 3"/>
          <p:cNvSpPr/>
          <p:nvPr/>
        </p:nvSpPr>
        <p:spPr>
          <a:xfrm>
            <a:off x="0" y="0"/>
            <a:ext cx="9906000" cy="6858000"/>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a:solidFill>
                  <a:schemeClr val="tx1">
                    <a:lumMod val="75000"/>
                  </a:schemeClr>
                </a:solidFill>
                <a:latin typeface="Arial Black" panose="020B0A04020102020204" pitchFamily="34" charset="0"/>
              </a:rPr>
              <a:t>FIM DOS ANÚNCIOS</a:t>
            </a:r>
          </a:p>
        </p:txBody>
      </p:sp>
    </p:spTree>
  </p:cSld>
  <p:clrMapOvr>
    <a:masterClrMapping/>
  </p:clrMapOvr>
  <p:transition spd="med">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424608" y="5657672"/>
            <a:ext cx="7152415"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a:t>
            </a:r>
            <a:r>
              <a:rPr lang="pt-BR" sz="1600" b="1" u="sng" dirty="0" err="1">
                <a:solidFill>
                  <a:schemeClr val="tx2"/>
                </a:solidFill>
                <a:latin typeface="Arial Black" panose="020B0A04020102020204" pitchFamily="34" charset="0"/>
              </a:rPr>
              <a:t>Késio</a:t>
            </a:r>
            <a:r>
              <a:rPr lang="pt-BR" sz="1600" b="1" u="sng" dirty="0">
                <a:solidFill>
                  <a:schemeClr val="tx2"/>
                </a:solidFill>
                <a:latin typeface="Arial Black" panose="020B0A04020102020204" pitchFamily="34" charset="0"/>
              </a:rPr>
              <a:t>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DE 2017 ::</a:t>
            </a:r>
          </a:p>
        </p:txBody>
      </p:sp>
      <p:sp>
        <p:nvSpPr>
          <p:cNvPr id="17" name="Retângulo 16"/>
          <p:cNvSpPr/>
          <p:nvPr/>
        </p:nvSpPr>
        <p:spPr>
          <a:xfrm>
            <a:off x="28081" y="1052736"/>
            <a:ext cx="9877919" cy="4524315"/>
          </a:xfrm>
          <a:prstGeom prst="rect">
            <a:avLst/>
          </a:prstGeom>
        </p:spPr>
        <p:txBody>
          <a:bodyPr wrap="square">
            <a:spAutoFit/>
          </a:bodyPr>
          <a:lstStyle/>
          <a:p>
            <a:r>
              <a:rPr lang="pt-BR" dirty="0">
                <a:solidFill>
                  <a:srgbClr val="FF0000"/>
                </a:solidFill>
                <a:latin typeface="Arial Black" panose="020B0A04020102020204" pitchFamily="34" charset="0"/>
              </a:rPr>
              <a:t>04/03 - </a:t>
            </a:r>
            <a:r>
              <a:rPr lang="pt-BR" dirty="0">
                <a:solidFill>
                  <a:schemeClr val="tx2"/>
                </a:solidFill>
                <a:latin typeface="Arial Black" panose="020B0A04020102020204" pitchFamily="34" charset="0"/>
              </a:rPr>
              <a:t>Trimestral</a:t>
            </a:r>
            <a:r>
              <a:rPr lang="pt-BR" dirty="0">
                <a:solidFill>
                  <a:srgbClr val="FF0000"/>
                </a:solidFill>
                <a:latin typeface="Arial Black" panose="020B0A04020102020204" pitchFamily="34" charset="0"/>
              </a:rPr>
              <a:t> </a:t>
            </a:r>
            <a:r>
              <a:rPr lang="pt-BR" dirty="0">
                <a:solidFill>
                  <a:schemeClr val="tx2"/>
                </a:solidFill>
                <a:latin typeface="Arial Black" panose="020B0A04020102020204" pitchFamily="34" charset="0"/>
              </a:rPr>
              <a:t>na central de Cachoeiro (Esc. sabatina, Min. da Criança e Min. pessoal) às </a:t>
            </a:r>
            <a:r>
              <a:rPr lang="pt-BR" dirty="0" err="1">
                <a:solidFill>
                  <a:schemeClr val="tx2"/>
                </a:solidFill>
                <a:latin typeface="Arial Black" panose="020B0A04020102020204" pitchFamily="34" charset="0"/>
              </a:rPr>
              <a:t>15:00h</a:t>
            </a:r>
            <a:endParaRPr lang="pt-BR" dirty="0">
              <a:solidFill>
                <a:schemeClr val="tx2"/>
              </a:solidFill>
              <a:latin typeface="Arial Black" panose="020B0A04020102020204" pitchFamily="34" charset="0"/>
            </a:endParaRPr>
          </a:p>
          <a:p>
            <a:r>
              <a:rPr lang="pt-BR" dirty="0">
                <a:solidFill>
                  <a:srgbClr val="FF0000"/>
                </a:solidFill>
                <a:latin typeface="Arial Black" panose="020B0A04020102020204" pitchFamily="34" charset="0"/>
              </a:rPr>
              <a:t>05 – </a:t>
            </a:r>
            <a:r>
              <a:rPr lang="pt-BR" dirty="0">
                <a:solidFill>
                  <a:srgbClr val="008000"/>
                </a:solidFill>
                <a:latin typeface="Arial Black" panose="020B0A04020102020204" pitchFamily="34" charset="0"/>
              </a:rPr>
              <a:t>DOM – Feira de Saúde na Quadra de </a:t>
            </a:r>
            <a:r>
              <a:rPr lang="pt-BR" dirty="0" err="1">
                <a:solidFill>
                  <a:srgbClr val="008000"/>
                </a:solidFill>
                <a:latin typeface="Arial Black" panose="020B0A04020102020204" pitchFamily="34" charset="0"/>
              </a:rPr>
              <a:t>Aracuí</a:t>
            </a:r>
            <a:endParaRPr lang="pt-BR" dirty="0">
              <a:solidFill>
                <a:srgbClr val="008000"/>
              </a:solidFill>
              <a:latin typeface="Arial Black" panose="020B0A04020102020204" pitchFamily="34" charset="0"/>
            </a:endParaRPr>
          </a:p>
          <a:p>
            <a:r>
              <a:rPr lang="pt-BR" dirty="0">
                <a:solidFill>
                  <a:srgbClr val="FF0000"/>
                </a:solidFill>
                <a:latin typeface="Arial Black" panose="020B0A04020102020204" pitchFamily="34" charset="0"/>
              </a:rPr>
              <a:t>08 – </a:t>
            </a:r>
            <a:r>
              <a:rPr lang="pt-BR" dirty="0">
                <a:solidFill>
                  <a:schemeClr val="tx1">
                    <a:lumMod val="50000"/>
                  </a:schemeClr>
                </a:solidFill>
                <a:latin typeface="Arial Black" panose="020B0A04020102020204" pitchFamily="34" charset="0"/>
              </a:rPr>
              <a:t>Dia Internacional da Mulher</a:t>
            </a:r>
          </a:p>
          <a:p>
            <a:r>
              <a:rPr lang="pt-BR" dirty="0">
                <a:solidFill>
                  <a:srgbClr val="FF0000"/>
                </a:solidFill>
                <a:latin typeface="Arial Black" panose="020B0A04020102020204" pitchFamily="34" charset="0"/>
              </a:rPr>
              <a:t>10 - sexta - </a:t>
            </a:r>
            <a:r>
              <a:rPr lang="pt-BR" dirty="0">
                <a:solidFill>
                  <a:schemeClr val="tx2"/>
                </a:solidFill>
                <a:latin typeface="Arial Black" panose="020B0A04020102020204" pitchFamily="34" charset="0"/>
              </a:rPr>
              <a:t>CULTO SUBDISTRITO com o Pr. Ricardo em castelo ás 19:00. </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Sermão Mensal de Mordomia + Sábado das Primícias</a:t>
            </a:r>
          </a:p>
          <a:p>
            <a:r>
              <a:rPr lang="pt-BR" dirty="0">
                <a:solidFill>
                  <a:srgbClr val="FF0000"/>
                </a:solidFill>
                <a:latin typeface="Arial Black" panose="020B0A04020102020204" pitchFamily="34" charset="0"/>
              </a:rPr>
              <a:t>11 - </a:t>
            </a:r>
            <a:r>
              <a:rPr lang="pt-BR" dirty="0">
                <a:solidFill>
                  <a:schemeClr val="tx1">
                    <a:lumMod val="50000"/>
                  </a:schemeClr>
                </a:solidFill>
                <a:latin typeface="Arial Black" panose="020B0A04020102020204" pitchFamily="34" charset="0"/>
              </a:rPr>
              <a:t>DISTRITAL que será em Castelo ás 15:00</a:t>
            </a:r>
          </a:p>
          <a:p>
            <a:r>
              <a:rPr lang="pt-BR" dirty="0">
                <a:solidFill>
                  <a:srgbClr val="FF0000"/>
                </a:solidFill>
                <a:latin typeface="Arial Black" panose="020B0A04020102020204" pitchFamily="34" charset="0"/>
              </a:rPr>
              <a:t>12 - DOM -</a:t>
            </a:r>
            <a:r>
              <a:rPr lang="pt-BR" dirty="0">
                <a:solidFill>
                  <a:schemeClr val="tx1">
                    <a:lumMod val="50000"/>
                  </a:schemeClr>
                </a:solidFill>
                <a:latin typeface="Arial Black" panose="020B0A04020102020204" pitchFamily="34" charset="0"/>
              </a:rPr>
              <a:t> TREINAMENTOS SUBDISTRITO – </a:t>
            </a:r>
            <a:r>
              <a:rPr lang="pt-BR" dirty="0">
                <a:solidFill>
                  <a:srgbClr val="008000"/>
                </a:solidFill>
                <a:latin typeface="Arial Black" panose="020B0A04020102020204" pitchFamily="34" charset="0"/>
              </a:rPr>
              <a:t>em Castelo ás 09:00</a:t>
            </a:r>
            <a:r>
              <a:rPr lang="pt-BR" dirty="0">
                <a:solidFill>
                  <a:schemeClr val="tx1">
                    <a:lumMod val="50000"/>
                  </a:schemeClr>
                </a:solidFill>
                <a:latin typeface="Arial Black" panose="020B0A04020102020204" pitchFamily="34" charset="0"/>
              </a:rPr>
              <a:t>, Esc. Sabatina, Recepção, Min. Pessoal e Duplas missionárias.</a:t>
            </a:r>
          </a:p>
          <a:p>
            <a:r>
              <a:rPr lang="pt-BR" dirty="0">
                <a:solidFill>
                  <a:srgbClr val="FF0000"/>
                </a:solidFill>
                <a:latin typeface="Arial Black" panose="020B0A04020102020204" pitchFamily="34" charset="0"/>
              </a:rPr>
              <a:t>18 – </a:t>
            </a:r>
            <a:r>
              <a:rPr lang="pt-BR" dirty="0">
                <a:solidFill>
                  <a:schemeClr val="tx1">
                    <a:lumMod val="50000"/>
                  </a:schemeClr>
                </a:solidFill>
                <a:latin typeface="Arial Black" panose="020B0A04020102020204" pitchFamily="34" charset="0"/>
              </a:rPr>
              <a:t>Dia Mundial do Jovem Adventista</a:t>
            </a:r>
          </a:p>
          <a:p>
            <a:r>
              <a:rPr lang="pt-BR" dirty="0">
                <a:solidFill>
                  <a:srgbClr val="FF0000"/>
                </a:solidFill>
                <a:latin typeface="Arial Black" panose="020B0A04020102020204" pitchFamily="34" charset="0"/>
              </a:rPr>
              <a:t>19 - Dom- </a:t>
            </a:r>
            <a:r>
              <a:rPr lang="pt-BR" dirty="0">
                <a:solidFill>
                  <a:schemeClr val="tx1">
                    <a:lumMod val="50000"/>
                  </a:schemeClr>
                </a:solidFill>
                <a:latin typeface="Arial Black" panose="020B0A04020102020204" pitchFamily="34" charset="0"/>
              </a:rPr>
              <a:t>TREINAMENTOS SUBDISTRITO – </a:t>
            </a:r>
            <a:r>
              <a:rPr lang="pt-BR" dirty="0">
                <a:solidFill>
                  <a:srgbClr val="008000"/>
                </a:solidFill>
                <a:latin typeface="Arial Black" panose="020B0A04020102020204" pitchFamily="34" charset="0"/>
              </a:rPr>
              <a:t>em </a:t>
            </a:r>
            <a:r>
              <a:rPr lang="pt-BR" dirty="0" err="1">
                <a:solidFill>
                  <a:srgbClr val="008000"/>
                </a:solidFill>
                <a:latin typeface="Arial Black" panose="020B0A04020102020204" pitchFamily="34" charset="0"/>
              </a:rPr>
              <a:t>Aracuí</a:t>
            </a:r>
            <a:r>
              <a:rPr lang="pt-BR" dirty="0">
                <a:solidFill>
                  <a:srgbClr val="008000"/>
                </a:solidFill>
                <a:latin typeface="Arial Black" panose="020B0A04020102020204" pitchFamily="34" charset="0"/>
              </a:rPr>
              <a:t> ás 09:00</a:t>
            </a:r>
            <a:r>
              <a:rPr lang="pt-BR" dirty="0">
                <a:solidFill>
                  <a:schemeClr val="tx1">
                    <a:lumMod val="50000"/>
                  </a:schemeClr>
                </a:solidFill>
                <a:latin typeface="Arial Black" panose="020B0A04020102020204" pitchFamily="34" charset="0"/>
              </a:rPr>
              <a:t>, Secretaria, Tesouraria e Mordomia .</a:t>
            </a:r>
          </a:p>
          <a:p>
            <a:r>
              <a:rPr lang="pt-BR" dirty="0">
                <a:solidFill>
                  <a:srgbClr val="FF0000"/>
                </a:solidFill>
                <a:latin typeface="Arial Black" panose="020B0A04020102020204" pitchFamily="34" charset="0"/>
              </a:rPr>
              <a:t>24 - sexta - </a:t>
            </a:r>
            <a:r>
              <a:rPr lang="pt-BR" dirty="0">
                <a:solidFill>
                  <a:schemeClr val="tx2"/>
                </a:solidFill>
                <a:latin typeface="Arial Black" panose="020B0A04020102020204" pitchFamily="34" charset="0"/>
              </a:rPr>
              <a:t>CULTO SUBDISTRITO com o Pr. Ricardo em </a:t>
            </a:r>
            <a:r>
              <a:rPr lang="pt-BR" dirty="0" err="1">
                <a:solidFill>
                  <a:schemeClr val="tx2"/>
                </a:solidFill>
                <a:latin typeface="Arial Black" panose="020B0A04020102020204" pitchFamily="34" charset="0"/>
              </a:rPr>
              <a:t>Conduru</a:t>
            </a:r>
            <a:r>
              <a:rPr lang="pt-BR" dirty="0">
                <a:solidFill>
                  <a:schemeClr val="tx2"/>
                </a:solidFill>
                <a:latin typeface="Arial Black" panose="020B0A04020102020204" pitchFamily="34" charset="0"/>
              </a:rPr>
              <a:t> ás 19:00. </a:t>
            </a:r>
            <a:endParaRPr lang="pt-BR" dirty="0">
              <a:solidFill>
                <a:schemeClr val="tx1">
                  <a:lumMod val="50000"/>
                </a:schemeClr>
              </a:solidFill>
              <a:latin typeface="Arial Black" panose="020B0A04020102020204" pitchFamily="34" charset="0"/>
            </a:endParaRPr>
          </a:p>
          <a:p>
            <a:r>
              <a:rPr lang="pt-BR" dirty="0">
                <a:solidFill>
                  <a:srgbClr val="FF0000"/>
                </a:solidFill>
                <a:latin typeface="Arial Black" panose="020B0A04020102020204" pitchFamily="34" charset="0"/>
              </a:rPr>
              <a:t>25 –</a:t>
            </a:r>
            <a:r>
              <a:rPr lang="pt-BR" dirty="0">
                <a:solidFill>
                  <a:schemeClr val="tx1">
                    <a:lumMod val="50000"/>
                  </a:schemeClr>
                </a:solidFill>
                <a:latin typeface="Arial Black" panose="020B0A04020102020204" pitchFamily="34" charset="0"/>
              </a:rPr>
              <a:t> </a:t>
            </a:r>
            <a:r>
              <a:rPr lang="pt-BR" dirty="0">
                <a:solidFill>
                  <a:schemeClr val="tx2"/>
                </a:solidFill>
                <a:latin typeface="Arial Black" panose="020B0A04020102020204" pitchFamily="34" charset="0"/>
              </a:rPr>
              <a:t>Encontro da Tesouraria e Mordomia Cristã no Catres</a:t>
            </a:r>
          </a:p>
          <a:p>
            <a:r>
              <a:rPr lang="pt-BR" dirty="0">
                <a:solidFill>
                  <a:srgbClr val="FF0000"/>
                </a:solidFill>
                <a:latin typeface="Arial Black" panose="020B0A04020102020204" pitchFamily="34" charset="0"/>
              </a:rPr>
              <a:t>29 – </a:t>
            </a:r>
            <a:r>
              <a:rPr lang="pt-BR" dirty="0">
                <a:solidFill>
                  <a:schemeClr val="tx2"/>
                </a:solidFill>
                <a:latin typeface="Arial Black" panose="020B0A04020102020204" pitchFamily="34" charset="0"/>
              </a:rPr>
              <a:t>Quartas de Poder – Ministério da Mulher</a:t>
            </a:r>
          </a:p>
          <a:p>
            <a:r>
              <a:rPr lang="pt-BR" dirty="0">
                <a:solidFill>
                  <a:srgbClr val="FF0000"/>
                </a:solidFill>
                <a:latin typeface="Arial Black" panose="020B0A04020102020204" pitchFamily="34" charset="0"/>
              </a:rPr>
              <a:t>31 – </a:t>
            </a:r>
            <a:r>
              <a:rPr lang="pt-BR" dirty="0">
                <a:solidFill>
                  <a:schemeClr val="tx2"/>
                </a:solidFill>
                <a:latin typeface="Arial Black" panose="020B0A04020102020204" pitchFamily="34" charset="0"/>
              </a:rPr>
              <a:t>Encontro das Mulheres na </a:t>
            </a:r>
            <a:r>
              <a:rPr lang="pt-BR" dirty="0" err="1">
                <a:solidFill>
                  <a:schemeClr val="tx2"/>
                </a:solidFill>
                <a:latin typeface="Arial Black" panose="020B0A04020102020204" pitchFamily="34" charset="0"/>
              </a:rPr>
              <a:t>IASD</a:t>
            </a:r>
            <a:r>
              <a:rPr lang="pt-BR" dirty="0">
                <a:solidFill>
                  <a:schemeClr val="tx2"/>
                </a:solidFill>
                <a:latin typeface="Arial Black" panose="020B0A04020102020204" pitchFamily="34" charset="0"/>
              </a:rPr>
              <a:t> de </a:t>
            </a:r>
            <a:r>
              <a:rPr lang="pt-BR" dirty="0" err="1">
                <a:solidFill>
                  <a:schemeClr val="tx2"/>
                </a:solidFill>
                <a:latin typeface="Arial Black" panose="020B0A04020102020204" pitchFamily="34" charset="0"/>
              </a:rPr>
              <a:t>Aracuí</a:t>
            </a:r>
            <a:r>
              <a:rPr lang="pt-BR" dirty="0">
                <a:solidFill>
                  <a:schemeClr val="tx2"/>
                </a:solidFill>
                <a:latin typeface="Arial Black" panose="020B0A04020102020204" pitchFamily="34" charset="0"/>
              </a:rPr>
              <a:t> ás 19:00.</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577023" y="5547950"/>
            <a:ext cx="1344529" cy="133743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http://files.ibnovavida.webnode.com.br/200000692-e2790e372f/BirthdayClipArt.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941940" y="4005064"/>
            <a:ext cx="1979612" cy="1995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sp>
        <p:nvSpPr>
          <p:cNvPr id="5" name="Text Box 4"/>
          <p:cNvSpPr txBox="1">
            <a:spLocks noChangeArrowheads="1"/>
          </p:cNvSpPr>
          <p:nvPr/>
        </p:nvSpPr>
        <p:spPr bwMode="auto">
          <a:xfrm>
            <a:off x="-87560" y="613137"/>
            <a:ext cx="9906000" cy="1015663"/>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CONFRATERNIZAÇÃO DO TRIMESTRE</a:t>
            </a:r>
            <a:br>
              <a:rPr lang="pt-BR" sz="3200" dirty="0">
                <a:solidFill>
                  <a:srgbClr val="0070C0"/>
                </a:solidFill>
                <a:latin typeface="Arial Black" panose="020B0A04020102020204" pitchFamily="34" charset="0"/>
              </a:rPr>
            </a:br>
            <a:r>
              <a:rPr lang="pt-BR" sz="2800" dirty="0">
                <a:solidFill>
                  <a:srgbClr val="FF0000"/>
                </a:solidFill>
                <a:latin typeface="Arial Black" panose="020B0A04020102020204" pitchFamily="34" charset="0"/>
              </a:rPr>
              <a:t>Sábado dia 26 de março, após o culto</a:t>
            </a:r>
            <a:endParaRPr lang="pt-BR" sz="2400" dirty="0">
              <a:solidFill>
                <a:srgbClr val="FF0000"/>
              </a:solidFill>
              <a:latin typeface="Arial Black" panose="020B0A04020102020204" pitchFamily="34" charset="0"/>
            </a:endParaRPr>
          </a:p>
        </p:txBody>
      </p:sp>
      <p:sp>
        <p:nvSpPr>
          <p:cNvPr id="7" name="CaixaDeTexto 6"/>
          <p:cNvSpPr txBox="1"/>
          <p:nvPr/>
        </p:nvSpPr>
        <p:spPr>
          <a:xfrm>
            <a:off x="0" y="1981603"/>
            <a:ext cx="8475778" cy="3610219"/>
          </a:xfrm>
          <a:prstGeom prst="rect">
            <a:avLst/>
          </a:prstGeom>
          <a:noFill/>
        </p:spPr>
        <p:txBody>
          <a:bodyPr wrap="square" rtlCol="0">
            <a:spAutoFit/>
          </a:bodyPr>
          <a:lstStyle/>
          <a:p>
            <a:pPr marL="342900" indent="-342900">
              <a:lnSpc>
                <a:spcPct val="90000"/>
              </a:lnSpc>
              <a:buFontTx/>
              <a:buChar char="-"/>
            </a:pPr>
            <a:r>
              <a:rPr lang="pt-BR" sz="2000" dirty="0">
                <a:solidFill>
                  <a:srgbClr val="0000FF"/>
                </a:solidFill>
                <a:latin typeface="Arial Black" panose="020B0A04020102020204" pitchFamily="34" charset="0"/>
              </a:rPr>
              <a:t>Comemoração dos aniversariantes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Enceramento da Semana Santa</a:t>
            </a:r>
          </a:p>
          <a:p>
            <a:pPr marL="342900" indent="-342900">
              <a:lnSpc>
                <a:spcPct val="90000"/>
              </a:lnSpc>
              <a:buFontTx/>
              <a:buChar char="-"/>
            </a:pPr>
            <a:r>
              <a:rPr lang="pt-BR" sz="2000" dirty="0">
                <a:solidFill>
                  <a:srgbClr val="0000FF"/>
                </a:solidFill>
                <a:latin typeface="Arial Black" panose="020B0A04020102020204" pitchFamily="34" charset="0"/>
              </a:rPr>
              <a:t>Enceramento da Escola Sabatina do 1º </a:t>
            </a:r>
            <a:r>
              <a:rPr lang="pt-BR" sz="2000" dirty="0" err="1">
                <a:solidFill>
                  <a:srgbClr val="0000FF"/>
                </a:solidFill>
                <a:latin typeface="Arial Black" panose="020B0A04020102020204" pitchFamily="34" charset="0"/>
              </a:rPr>
              <a:t>trim</a:t>
            </a:r>
            <a:r>
              <a:rPr lang="pt-BR" sz="2000" dirty="0">
                <a:solidFill>
                  <a:srgbClr val="0000FF"/>
                </a:solidFill>
                <a:latin typeface="Arial Black" panose="020B0A04020102020204" pitchFamily="34" charset="0"/>
              </a:rPr>
              <a:t>/2016</a:t>
            </a:r>
          </a:p>
          <a:p>
            <a:pPr marL="342900" indent="-342900">
              <a:lnSpc>
                <a:spcPct val="90000"/>
              </a:lnSpc>
              <a:buFontTx/>
              <a:buChar char="-"/>
            </a:pPr>
            <a:r>
              <a:rPr lang="pt-BR" sz="2000" dirty="0">
                <a:solidFill>
                  <a:srgbClr val="0000FF"/>
                </a:solidFill>
                <a:latin typeface="Arial Black" panose="020B0A04020102020204" pitchFamily="34" charset="0"/>
              </a:rPr>
              <a:t>Premiação da Lição Premiada</a:t>
            </a:r>
          </a:p>
          <a:p>
            <a:pPr marL="342900" indent="-342900">
              <a:lnSpc>
                <a:spcPct val="90000"/>
              </a:lnSpc>
              <a:buFontTx/>
              <a:buChar char="-"/>
            </a:pPr>
            <a:endParaRPr lang="pt-BR" sz="2000" dirty="0">
              <a:solidFill>
                <a:srgbClr val="0000FF"/>
              </a:solidFill>
              <a:latin typeface="Arial Black" panose="020B0A04020102020204" pitchFamily="34" charset="0"/>
            </a:endParaRPr>
          </a:p>
          <a:p>
            <a:pPr>
              <a:lnSpc>
                <a:spcPct val="90000"/>
              </a:lnSpc>
            </a:pPr>
            <a:r>
              <a:rPr lang="pt-BR" sz="2800" u="sng" dirty="0">
                <a:solidFill>
                  <a:srgbClr val="336600"/>
                </a:solidFill>
                <a:latin typeface="Arial Black" panose="020B0A04020102020204" pitchFamily="34" charset="0"/>
              </a:rPr>
              <a:t>Haverá almoço (junta panela) especial com um delicioso bolo de sobremesa.</a:t>
            </a:r>
          </a:p>
          <a:p>
            <a:pPr algn="ctr">
              <a:lnSpc>
                <a:spcPct val="90000"/>
              </a:lnSpc>
            </a:pPr>
            <a:endParaRPr lang="pt-BR" sz="2000" dirty="0">
              <a:solidFill>
                <a:srgbClr val="0000FF"/>
              </a:solidFill>
              <a:latin typeface="Arial Black" panose="020B0A04020102020204" pitchFamily="34" charset="0"/>
            </a:endParaRPr>
          </a:p>
          <a:p>
            <a:pPr algn="ctr">
              <a:lnSpc>
                <a:spcPct val="90000"/>
              </a:lnSpc>
            </a:pPr>
            <a:endParaRPr lang="pt-BR" sz="2000" dirty="0">
              <a:solidFill>
                <a:srgbClr val="0000FF"/>
              </a:solidFill>
              <a:latin typeface="Arial Black" panose="020B0A04020102020204" pitchFamily="34" charset="0"/>
            </a:endParaRPr>
          </a:p>
          <a:p>
            <a:pPr>
              <a:lnSpc>
                <a:spcPct val="90000"/>
              </a:lnSpc>
            </a:pPr>
            <a:r>
              <a:rPr lang="pt-BR" sz="2000" dirty="0">
                <a:solidFill>
                  <a:srgbClr val="FF0000"/>
                </a:solidFill>
                <a:latin typeface="Arial Black" panose="020B0A04020102020204" pitchFamily="34" charset="0"/>
              </a:rPr>
              <a:t>Obs.: Os aniversariantes do Trimestre devem ajudar com R$ 15,00 para custear o bolo e as lembrancinha.</a:t>
            </a:r>
          </a:p>
          <a:p>
            <a:pPr algn="ctr">
              <a:lnSpc>
                <a:spcPct val="90000"/>
              </a:lnSpc>
            </a:pPr>
            <a:endParaRPr lang="pt-BR" u="sng" dirty="0">
              <a:solidFill>
                <a:srgbClr val="0000FF"/>
              </a:solidFill>
              <a:latin typeface="Arial Black" panose="020B0A04020102020204" pitchFamily="34" charset="0"/>
            </a:endParaRPr>
          </a:p>
        </p:txBody>
      </p:sp>
      <p:pic>
        <p:nvPicPr>
          <p:cNvPr id="12"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11982"/>
          <a:stretch>
            <a:fillRect/>
          </a:stretch>
        </p:blipFill>
        <p:spPr bwMode="auto">
          <a:xfrm>
            <a:off x="8265368" y="2647742"/>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1620912"/>
            <a:ext cx="1506930" cy="1016000"/>
          </a:xfrm>
          <a:prstGeom prst="rect">
            <a:avLst/>
          </a:prstGeom>
          <a:noFill/>
          <a:ln w="9525">
            <a:noFill/>
            <a:miter lim="800000"/>
            <a:headEnd/>
            <a:tailEnd/>
          </a:ln>
        </p:spPr>
      </p:pic>
      <p:sp>
        <p:nvSpPr>
          <p:cNvPr id="4" name="CaixaDeTexto 3"/>
          <p:cNvSpPr txBox="1"/>
          <p:nvPr/>
        </p:nvSpPr>
        <p:spPr>
          <a:xfrm>
            <a:off x="1640632" y="5818038"/>
            <a:ext cx="7200800" cy="923330"/>
          </a:xfrm>
          <a:prstGeom prst="rect">
            <a:avLst/>
          </a:prstGeom>
          <a:noFill/>
        </p:spPr>
        <p:txBody>
          <a:bodyPr wrap="square" rtlCol="0">
            <a:spAutoFit/>
          </a:bodyPr>
          <a:lstStyle/>
          <a:p>
            <a:pPr algn="ctr">
              <a:lnSpc>
                <a:spcPct val="90000"/>
              </a:lnSpc>
            </a:pPr>
            <a:r>
              <a:rPr lang="pt-BR" sz="2000" dirty="0">
                <a:solidFill>
                  <a:schemeClr val="tx2"/>
                </a:solidFill>
                <a:latin typeface="Arial Black" panose="020B0A04020102020204" pitchFamily="34" charset="0"/>
              </a:rPr>
              <a:t>Atenção Dividir os itens do Almoço (arroz, feijão, etc...) com as famílias da igreja.</a:t>
            </a:r>
          </a:p>
          <a:p>
            <a:pPr algn="ctr">
              <a:lnSpc>
                <a:spcPct val="90000"/>
              </a:lnSpc>
            </a:pPr>
            <a:r>
              <a:rPr lang="pt-BR" sz="2000" dirty="0">
                <a:solidFill>
                  <a:schemeClr val="tx2"/>
                </a:solidFill>
                <a:latin typeface="Arial Black" panose="020B0A04020102020204" pitchFamily="34" charset="0"/>
              </a:rPr>
              <a:t>Almoço vegetariano.</a:t>
            </a:r>
          </a:p>
        </p:txBody>
      </p:sp>
    </p:spTree>
  </p:cSld>
  <p:clrMapOvr>
    <a:masterClrMapping/>
  </p:clrMapOvr>
  <p:transition spd="med">
    <p:split orient="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558739" y="-99392"/>
            <a:ext cx="8038854" cy="800219"/>
          </a:xfrm>
          <a:prstGeom prst="rect">
            <a:avLst/>
          </a:prstGeom>
          <a:noFill/>
        </p:spPr>
        <p:txBody>
          <a:bodyPr wrap="square" lIns="91440" tIns="45720" rIns="91440" bIns="45720">
            <a:spAutoFit/>
          </a:bodyPr>
          <a:lstStyle/>
          <a:p>
            <a:pPr algn="ctr"/>
            <a:r>
              <a:rPr lang="pt-BR" sz="4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MINISTÉRIO DA FAMILIA</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697416" y="5643578"/>
            <a:ext cx="1208585" cy="1214422"/>
          </a:xfrm>
          <a:prstGeom prst="rect">
            <a:avLst/>
          </a:prstGeom>
          <a:noFill/>
          <a:extLst>
            <a:ext uri="{909E8E84-426E-40DD-AFC4-6F175D3DCCD1}">
              <a14:hiddenFill xmlns:a14="http://schemas.microsoft.com/office/drawing/2010/main">
                <a:solidFill>
                  <a:srgbClr val="FFFFFF"/>
                </a:solidFill>
              </a14:hiddenFill>
            </a:ext>
          </a:extLst>
        </p:spPr>
      </p:pic>
      <p:sp>
        <p:nvSpPr>
          <p:cNvPr id="11" name="CaixaDeTexto 10"/>
          <p:cNvSpPr txBox="1"/>
          <p:nvPr/>
        </p:nvSpPr>
        <p:spPr>
          <a:xfrm>
            <a:off x="18063" y="851660"/>
            <a:ext cx="4718913" cy="3416320"/>
          </a:xfrm>
          <a:prstGeom prst="rect">
            <a:avLst/>
          </a:prstGeom>
          <a:noFill/>
        </p:spPr>
        <p:txBody>
          <a:bodyPr wrap="square" rtlCol="0">
            <a:spAutoFit/>
          </a:bodyPr>
          <a:lstStyle/>
          <a:p>
            <a:pPr algn="ctr">
              <a:lnSpc>
                <a:spcPct val="90000"/>
              </a:lnSpc>
            </a:pPr>
            <a:r>
              <a:rPr lang="pt-BR" sz="2000" dirty="0">
                <a:solidFill>
                  <a:srgbClr val="FF0000"/>
                </a:solidFill>
                <a:latin typeface="Arial Black" panose="020B0A04020102020204" pitchFamily="34" charset="0"/>
              </a:rPr>
              <a:t>:: AGOSTO A NOVEMBRO 2015 ::</a:t>
            </a:r>
          </a:p>
          <a:p>
            <a:pPr>
              <a:lnSpc>
                <a:spcPct val="90000"/>
              </a:lnSpc>
              <a:buFontTx/>
              <a:buChar char="-"/>
            </a:pPr>
            <a:endParaRPr lang="pt-BR" sz="2000" dirty="0">
              <a:solidFill>
                <a:srgbClr val="FF0000"/>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De Agosto a Novembro vamos usar nas Igrejas os seguintes Programas da Família:</a:t>
            </a:r>
          </a:p>
          <a:p>
            <a:pPr>
              <a:lnSpc>
                <a:spcPct val="90000"/>
              </a:lnSpc>
            </a:pPr>
            <a:endParaRPr lang="pt-BR" sz="2000" dirty="0">
              <a:solidFill>
                <a:schemeClr val="tx2">
                  <a:lumMod val="95000"/>
                  <a:lumOff val="5000"/>
                </a:schemeClr>
              </a:solidFill>
              <a:latin typeface="Arial Black" panose="020B0A04020102020204" pitchFamily="34" charset="0"/>
            </a:endParaRPr>
          </a:p>
          <a:p>
            <a:pPr>
              <a:lnSpc>
                <a:spcPct val="90000"/>
              </a:lnSpc>
            </a:pPr>
            <a:r>
              <a:rPr lang="pt-BR" sz="2000" dirty="0">
                <a:solidFill>
                  <a:schemeClr val="tx2">
                    <a:lumMod val="95000"/>
                    <a:lumOff val="5000"/>
                  </a:schemeClr>
                </a:solidFill>
                <a:latin typeface="Arial Black" panose="020B0A04020102020204" pitchFamily="34" charset="0"/>
              </a:rPr>
              <a:t>1 - Culto de Domingo ou Quarta ás 19:30: “Encontro de Pais” e “Adoração em Família”. </a:t>
            </a:r>
            <a:r>
              <a:rPr lang="pt-BR" sz="2000" dirty="0">
                <a:solidFill>
                  <a:schemeClr val="tx2"/>
                </a:solidFill>
                <a:latin typeface="Arial Black" panose="020B0A04020102020204" pitchFamily="34" charset="0"/>
              </a:rPr>
              <a:t>Série em Vídeo com Pr. Marcos Bomfim.</a:t>
            </a:r>
          </a:p>
          <a:p>
            <a:pPr>
              <a:lnSpc>
                <a:spcPct val="90000"/>
              </a:lnSpc>
            </a:pPr>
            <a:endParaRPr lang="pt-BR" sz="2000" dirty="0">
              <a:solidFill>
                <a:schemeClr val="tx2">
                  <a:lumMod val="95000"/>
                  <a:lumOff val="5000"/>
                </a:schemeClr>
              </a:solidFill>
              <a:latin typeface="Arial Black" panose="020B0A04020102020204" pitchFamily="34" charset="0"/>
            </a:endParaRPr>
          </a:p>
        </p:txBody>
      </p:sp>
      <p:sp>
        <p:nvSpPr>
          <p:cNvPr id="12" name="Retângulo 11"/>
          <p:cNvSpPr/>
          <p:nvPr/>
        </p:nvSpPr>
        <p:spPr>
          <a:xfrm>
            <a:off x="2787695" y="5657672"/>
            <a:ext cx="6086261" cy="1077218"/>
          </a:xfrm>
          <a:prstGeom prst="rect">
            <a:avLst/>
          </a:prstGeom>
        </p:spPr>
        <p:txBody>
          <a:bodyPr wrap="square">
            <a:spAutoFit/>
          </a:bodyPr>
          <a:lstStyle/>
          <a:p>
            <a:r>
              <a:rPr lang="pt-BR" sz="1600" b="1" dirty="0"/>
              <a:t>Canal de Materiais:  </a:t>
            </a:r>
            <a:r>
              <a:rPr lang="pt-BR" sz="1600" b="1" dirty="0">
                <a:solidFill>
                  <a:srgbClr val="FF0000"/>
                </a:solidFill>
                <a:latin typeface="Arial Black" panose="020B0A04020102020204" pitchFamily="34" charset="0"/>
              </a:rPr>
              <a:t>http://redeadventista.com</a:t>
            </a:r>
          </a:p>
          <a:p>
            <a:r>
              <a:rPr lang="pt-BR" sz="1600" b="1" dirty="0"/>
              <a:t>E-mail: neemiasml@gmail.com</a:t>
            </a:r>
          </a:p>
          <a:p>
            <a:r>
              <a:rPr lang="pt-BR" sz="1600" b="1" u="sng" dirty="0">
                <a:solidFill>
                  <a:schemeClr val="tx2"/>
                </a:solidFill>
                <a:latin typeface="Arial Black" panose="020B0A04020102020204" pitchFamily="34" charset="0"/>
              </a:rPr>
              <a:t>Celular exclusivo Neemias para assuntos da Igreja: 55 28 9-9984-7871 (vivo) ou 28 9-8112-8102 (Tim).</a:t>
            </a:r>
          </a:p>
        </p:txBody>
      </p:sp>
      <p:sp>
        <p:nvSpPr>
          <p:cNvPr id="7" name="CaixaDeTexto 6"/>
          <p:cNvSpPr txBox="1"/>
          <p:nvPr/>
        </p:nvSpPr>
        <p:spPr>
          <a:xfrm>
            <a:off x="4875684" y="982235"/>
            <a:ext cx="3101652" cy="2086725"/>
          </a:xfrm>
          <a:prstGeom prst="rect">
            <a:avLst/>
          </a:prstGeom>
          <a:solidFill>
            <a:schemeClr val="accent3">
              <a:lumMod val="60000"/>
              <a:lumOff val="40000"/>
            </a:schemeClr>
          </a:solidFill>
        </p:spPr>
        <p:txBody>
          <a:bodyPr wrap="square" rtlCol="0">
            <a:spAutoFit/>
          </a:bodyPr>
          <a:lstStyle/>
          <a:p>
            <a:pPr algn="ctr">
              <a:lnSpc>
                <a:spcPct val="90000"/>
              </a:lnSpc>
            </a:pPr>
            <a:r>
              <a:rPr lang="pt-BR" b="1" dirty="0">
                <a:solidFill>
                  <a:srgbClr val="C00000"/>
                </a:solidFill>
                <a:latin typeface="Arial" panose="020B0604020202020204" pitchFamily="34" charset="0"/>
                <a:cs typeface="Arial" panose="020B0604020202020204" pitchFamily="34" charset="0"/>
              </a:rPr>
              <a:t>Adquira Orientação da Criança</a:t>
            </a:r>
          </a:p>
          <a:p>
            <a:pPr algn="ctr">
              <a:lnSpc>
                <a:spcPct val="90000"/>
              </a:lnSpc>
            </a:pPr>
            <a:r>
              <a:rPr lang="pt-BR" b="1" dirty="0">
                <a:solidFill>
                  <a:srgbClr val="C00000"/>
                </a:solidFill>
                <a:latin typeface="Arial" panose="020B0604020202020204" pitchFamily="34" charset="0"/>
                <a:cs typeface="Arial" panose="020B0604020202020204" pitchFamily="34" charset="0"/>
              </a:rPr>
              <a:t>e participe melhor da Adoração em Família 2015.</a:t>
            </a:r>
          </a:p>
          <a:p>
            <a:pPr algn="ctr">
              <a:lnSpc>
                <a:spcPct val="90000"/>
              </a:lnSpc>
            </a:pPr>
            <a:r>
              <a:rPr lang="pt-BR" b="1" dirty="0">
                <a:solidFill>
                  <a:srgbClr val="C00000"/>
                </a:solidFill>
                <a:latin typeface="Arial" panose="020B0604020202020204" pitchFamily="34" charset="0"/>
                <a:cs typeface="Arial" panose="020B0604020202020204" pitchFamily="34" charset="0"/>
              </a:rPr>
              <a:t>Adquira na Associação Local por R$ 6,00 e tenha uma Família melhor.</a:t>
            </a:r>
          </a:p>
        </p:txBody>
      </p:sp>
      <p:pic>
        <p:nvPicPr>
          <p:cNvPr id="2" name="Picture 2" descr="orientação da crianaç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62118" y="1052736"/>
            <a:ext cx="1815418" cy="1815418"/>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adroação famil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21916" y="3789040"/>
            <a:ext cx="33753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encontro de pais 20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92044" y="3789040"/>
            <a:ext cx="2857500" cy="16764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drw6y4cub0f0o.cloudfront.net/sites/3/2014/10/FOTO-4.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7359" r="24840"/>
          <a:stretch>
            <a:fillRect/>
          </a:stretch>
        </p:blipFill>
        <p:spPr bwMode="auto">
          <a:xfrm>
            <a:off x="223969" y="4159188"/>
            <a:ext cx="961901" cy="936104"/>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d3rnzzgixpurt0.cloudfront.net/2013/05/twitcam-com-o-pr-marcos-bomfim-semana-da-familia-igreja-adventista-videos-adventistas.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13153" t="20058" r="38386" b="12063"/>
          <a:stretch>
            <a:fillRect/>
          </a:stretch>
        </p:blipFill>
        <p:spPr bwMode="auto">
          <a:xfrm>
            <a:off x="1985088" y="4161062"/>
            <a:ext cx="879680" cy="924122"/>
          </a:xfrm>
          <a:prstGeom prst="rect">
            <a:avLst/>
          </a:prstGeom>
          <a:noFill/>
          <a:extLst>
            <a:ext uri="{909E8E84-426E-40DD-AFC4-6F175D3DCCD1}">
              <a14:hiddenFill xmlns:a14="http://schemas.microsoft.com/office/drawing/2010/main">
                <a:solidFill>
                  <a:srgbClr val="FFFFFF"/>
                </a:solidFill>
              </a14:hiddenFill>
            </a:ext>
          </a:extLst>
        </p:spPr>
      </p:pic>
      <p:sp>
        <p:nvSpPr>
          <p:cNvPr id="3" name="Retângulo 2"/>
          <p:cNvSpPr/>
          <p:nvPr/>
        </p:nvSpPr>
        <p:spPr>
          <a:xfrm>
            <a:off x="1882770" y="5101529"/>
            <a:ext cx="1126014" cy="461665"/>
          </a:xfrm>
          <a:prstGeom prst="rect">
            <a:avLst/>
          </a:prstGeom>
        </p:spPr>
        <p:txBody>
          <a:bodyPr wrap="none">
            <a:spAutoFit/>
          </a:bodyPr>
          <a:lstStyle/>
          <a:p>
            <a:pPr algn="ctr"/>
            <a:r>
              <a:rPr lang="pt-BR" sz="1200" dirty="0">
                <a:latin typeface="Arial Black" panose="020B0A04020102020204" pitchFamily="34" charset="0"/>
              </a:rPr>
              <a:t>Pr. Marcos </a:t>
            </a:r>
          </a:p>
          <a:p>
            <a:pPr algn="ctr"/>
            <a:r>
              <a:rPr lang="pt-BR" sz="1200" dirty="0">
                <a:latin typeface="Arial Black" panose="020B0A04020102020204" pitchFamily="34" charset="0"/>
              </a:rPr>
              <a:t>Bomfim</a:t>
            </a:r>
          </a:p>
        </p:txBody>
      </p:sp>
      <p:sp>
        <p:nvSpPr>
          <p:cNvPr id="15" name="Retângulo 14"/>
          <p:cNvSpPr/>
          <p:nvPr/>
        </p:nvSpPr>
        <p:spPr>
          <a:xfrm>
            <a:off x="112947" y="5055567"/>
            <a:ext cx="1157048" cy="461665"/>
          </a:xfrm>
          <a:prstGeom prst="rect">
            <a:avLst/>
          </a:prstGeom>
        </p:spPr>
        <p:txBody>
          <a:bodyPr wrap="none">
            <a:spAutoFit/>
          </a:bodyPr>
          <a:lstStyle/>
          <a:p>
            <a:pPr algn="ctr"/>
            <a:r>
              <a:rPr lang="pt-BR" sz="1200" dirty="0">
                <a:latin typeface="Arial Black" panose="020B0A04020102020204" pitchFamily="34" charset="0"/>
              </a:rPr>
              <a:t>Pr. Antônio </a:t>
            </a:r>
          </a:p>
          <a:p>
            <a:pPr algn="ctr"/>
            <a:r>
              <a:rPr lang="pt-BR" sz="1200" dirty="0">
                <a:latin typeface="Arial Black" panose="020B0A04020102020204" pitchFamily="34" charset="0"/>
              </a:rPr>
              <a:t>Estrada</a:t>
            </a:r>
          </a:p>
        </p:txBody>
      </p:sp>
    </p:spTree>
  </p:cSld>
  <p:clrMapOvr>
    <a:masterClrMapping/>
  </p:clrMapOvr>
  <p:transition spd="med">
    <p:split orient="ver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908" y="13094"/>
            <a:ext cx="9943108" cy="661720"/>
          </a:xfrm>
          <a:prstGeom prst="rect">
            <a:avLst/>
          </a:prstGeom>
          <a:gradFill>
            <a:gsLst>
              <a:gs pos="0">
                <a:srgbClr val="0000FF"/>
              </a:gs>
              <a:gs pos="39999">
                <a:srgbClr val="00FFCC"/>
              </a:gs>
              <a:gs pos="70000">
                <a:srgbClr val="C4D6EB"/>
              </a:gs>
              <a:gs pos="100000">
                <a:srgbClr val="FFEBFA"/>
              </a:gs>
            </a:gsLst>
            <a:lin ang="5400000" scaled="0"/>
          </a:gra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PROVA DA LIÇÃO 1º TRIMESTRE/2016</a:t>
            </a:r>
          </a:p>
        </p:txBody>
      </p:sp>
      <p:sp>
        <p:nvSpPr>
          <p:cNvPr id="5" name="Text Box 4"/>
          <p:cNvSpPr txBox="1">
            <a:spLocks noChangeArrowheads="1"/>
          </p:cNvSpPr>
          <p:nvPr/>
        </p:nvSpPr>
        <p:spPr bwMode="auto">
          <a:xfrm>
            <a:off x="-372478" y="692696"/>
            <a:ext cx="9906000" cy="1077218"/>
          </a:xfrm>
          <a:prstGeom prst="rect">
            <a:avLst/>
          </a:prstGeom>
          <a:noFill/>
          <a:ln w="9525">
            <a:noFill/>
            <a:miter lim="800000"/>
          </a:ln>
        </p:spPr>
        <p:txBody>
          <a:bodyPr wrap="square">
            <a:spAutoFit/>
          </a:bodyPr>
          <a:lstStyle/>
          <a:p>
            <a:pPr algn="ctr">
              <a:spcBef>
                <a:spcPct val="50000"/>
              </a:spcBef>
            </a:pPr>
            <a:r>
              <a:rPr lang="pt-BR" sz="3200" dirty="0">
                <a:solidFill>
                  <a:srgbClr val="0070C0"/>
                </a:solidFill>
                <a:latin typeface="Arial Black" panose="020B0A04020102020204" pitchFamily="34" charset="0"/>
              </a:rPr>
              <a:t>“Lição Premiada </a:t>
            </a:r>
            <a:r>
              <a:rPr lang="pt-BR" sz="3200" u="sng" dirty="0">
                <a:solidFill>
                  <a:srgbClr val="FF0000"/>
                </a:solidFill>
                <a:latin typeface="Arial Black" panose="020B0A04020102020204" pitchFamily="34" charset="0"/>
              </a:rPr>
              <a:t>Dia 26/03/2016</a:t>
            </a:r>
            <a:r>
              <a:rPr lang="pt-BR" sz="3200" dirty="0">
                <a:solidFill>
                  <a:srgbClr val="0070C0"/>
                </a:solidFill>
                <a:latin typeface="Arial Black" panose="020B0A04020102020204" pitchFamily="34" charset="0"/>
              </a:rPr>
              <a:t>”</a:t>
            </a:r>
            <a:br>
              <a:rPr lang="pt-BR" sz="3200" dirty="0">
                <a:solidFill>
                  <a:srgbClr val="0070C0"/>
                </a:solidFill>
                <a:latin typeface="Arial Black" panose="020B0A04020102020204" pitchFamily="34" charset="0"/>
              </a:rPr>
            </a:br>
            <a:r>
              <a:rPr lang="pt-BR" sz="3200" dirty="0">
                <a:solidFill>
                  <a:srgbClr val="0070C0"/>
                </a:solidFill>
                <a:latin typeface="Arial Black" panose="020B0A04020102020204" pitchFamily="34" charset="0"/>
              </a:rPr>
              <a:t>Projeto Eu Estudo a Lição.</a:t>
            </a:r>
            <a:endParaRPr lang="pt-BR" sz="2800" dirty="0">
              <a:solidFill>
                <a:srgbClr val="0070C0"/>
              </a:solidFill>
              <a:latin typeface="Arial Black" panose="020B0A04020102020204" pitchFamily="34" charset="0"/>
            </a:endParaRPr>
          </a:p>
        </p:txBody>
      </p:sp>
      <p:sp>
        <p:nvSpPr>
          <p:cNvPr id="7" name="CaixaDeTexto 6"/>
          <p:cNvSpPr txBox="1"/>
          <p:nvPr/>
        </p:nvSpPr>
        <p:spPr>
          <a:xfrm>
            <a:off x="1784648" y="1981603"/>
            <a:ext cx="6691130" cy="4759765"/>
          </a:xfrm>
          <a:prstGeom prst="rect">
            <a:avLst/>
          </a:prstGeom>
          <a:noFill/>
        </p:spPr>
        <p:txBody>
          <a:bodyPr wrap="square" rtlCol="0">
            <a:spAutoFit/>
          </a:bodyPr>
          <a:lstStyle/>
          <a:p>
            <a:pPr>
              <a:lnSpc>
                <a:spcPct val="90000"/>
              </a:lnSpc>
            </a:pPr>
            <a:r>
              <a:rPr lang="pt-BR" sz="2000" dirty="0">
                <a:solidFill>
                  <a:schemeClr val="tx1">
                    <a:lumMod val="75000"/>
                  </a:schemeClr>
                </a:solidFill>
                <a:latin typeface="Arial Black" panose="020B0A04020102020204" pitchFamily="34" charset="0"/>
              </a:rPr>
              <a:t>Incentive a sua classe de Escola Sabatina, a participar desse projeto, como isso teremos mais estudos diário da lição. Prêmios especiais para 1º, 2º e 3 lugar, sendo que também haverá lembrancinhas para quem participar. A prova é sempre no inicio de cada trimestre.</a:t>
            </a:r>
          </a:p>
          <a:p>
            <a:pPr>
              <a:lnSpc>
                <a:spcPct val="90000"/>
              </a:lnSpc>
            </a:pPr>
            <a:r>
              <a:rPr lang="pt-BR" sz="2000" u="sng" dirty="0">
                <a:solidFill>
                  <a:srgbClr val="336600"/>
                </a:solidFill>
                <a:latin typeface="Arial Black" panose="020B0A04020102020204" pitchFamily="34" charset="0"/>
              </a:rPr>
              <a:t>Para obter as provas e resposta, cada Diretor da Escola Sabatina entre em contato com Neemias – </a:t>
            </a:r>
            <a:r>
              <a:rPr lang="pt-BR" sz="2000" u="sng" dirty="0">
                <a:solidFill>
                  <a:schemeClr val="tx2"/>
                </a:solidFill>
                <a:latin typeface="Arial Black" panose="020B0A04020102020204" pitchFamily="34" charset="0"/>
              </a:rPr>
              <a:t>cel.: (</a:t>
            </a:r>
            <a:r>
              <a:rPr lang="pt-BR" sz="2000" u="sng" dirty="0" err="1">
                <a:solidFill>
                  <a:schemeClr val="tx2"/>
                </a:solidFill>
                <a:latin typeface="Arial Black" panose="020B0A04020102020204" pitchFamily="34" charset="0"/>
              </a:rPr>
              <a:t>whatsapp</a:t>
            </a:r>
            <a:r>
              <a:rPr lang="pt-BR" sz="2000" u="sng" dirty="0">
                <a:solidFill>
                  <a:schemeClr val="tx2"/>
                </a:solidFill>
                <a:latin typeface="Arial Black" panose="020B0A04020102020204" pitchFamily="34" charset="0"/>
              </a:rPr>
              <a:t>) (55) 28 9-8112-8102</a:t>
            </a:r>
            <a:r>
              <a:rPr lang="pt-BR" sz="2000" u="sng" dirty="0">
                <a:solidFill>
                  <a:srgbClr val="336600"/>
                </a:solidFill>
                <a:latin typeface="Arial Black" panose="020B0A04020102020204" pitchFamily="34" charset="0"/>
              </a:rPr>
              <a:t> </a:t>
            </a:r>
            <a:r>
              <a:rPr lang="pt-BR" sz="2000" u="sng" dirty="0">
                <a:solidFill>
                  <a:srgbClr val="0000FF"/>
                </a:solidFill>
                <a:latin typeface="Arial Black" panose="020B0A04020102020204" pitchFamily="34" charset="0"/>
              </a:rPr>
              <a:t>e-mail:</a:t>
            </a:r>
            <a:r>
              <a:rPr lang="pt-BR" sz="2000" u="sng" dirty="0">
                <a:solidFill>
                  <a:srgbClr val="336600"/>
                </a:solidFill>
                <a:latin typeface="Arial Black" panose="020B0A04020102020204" pitchFamily="34" charset="0"/>
              </a:rPr>
              <a:t> </a:t>
            </a:r>
            <a:r>
              <a:rPr lang="pt-BR" sz="2000" u="sng" dirty="0">
                <a:solidFill>
                  <a:srgbClr val="FF0000"/>
                </a:solidFill>
                <a:latin typeface="Arial Black" panose="020B0A04020102020204" pitchFamily="34" charset="0"/>
              </a:rPr>
              <a:t>neemiasml@gmail.com</a:t>
            </a:r>
          </a:p>
          <a:p>
            <a:pPr>
              <a:lnSpc>
                <a:spcPct val="90000"/>
              </a:lnSpc>
            </a:pPr>
            <a:endParaRPr lang="pt-BR" sz="2000" u="sng" dirty="0">
              <a:solidFill>
                <a:srgbClr val="336600"/>
              </a:solidFill>
              <a:latin typeface="Arial Black" panose="020B0A04020102020204" pitchFamily="34" charset="0"/>
            </a:endParaRPr>
          </a:p>
          <a:p>
            <a:pPr>
              <a:lnSpc>
                <a:spcPct val="90000"/>
              </a:lnSpc>
            </a:pPr>
            <a:endParaRPr lang="pt-BR" sz="1100" u="sng" dirty="0">
              <a:solidFill>
                <a:srgbClr val="C00000"/>
              </a:solidFill>
              <a:latin typeface="Arial Black" panose="020B0A04020102020204" pitchFamily="34" charset="0"/>
            </a:endParaRPr>
          </a:p>
          <a:p>
            <a:pPr algn="ctr">
              <a:lnSpc>
                <a:spcPct val="90000"/>
              </a:lnSpc>
            </a:pPr>
            <a:endParaRPr lang="pt-BR" u="sng" dirty="0">
              <a:solidFill>
                <a:srgbClr val="C00000"/>
              </a:solidFill>
              <a:latin typeface="Arial Black" panose="020B0A04020102020204" pitchFamily="34" charset="0"/>
            </a:endParaRPr>
          </a:p>
          <a:p>
            <a:pPr algn="ctr">
              <a:lnSpc>
                <a:spcPct val="90000"/>
              </a:lnSpc>
            </a:pPr>
            <a:r>
              <a:rPr lang="pt-BR" u="sng" dirty="0">
                <a:solidFill>
                  <a:srgbClr val="C00000"/>
                </a:solidFill>
                <a:latin typeface="Arial Black" panose="020B0A04020102020204" pitchFamily="34" charset="0"/>
              </a:rPr>
              <a:t>Atenção a igreja local quem compras os brindes e prêmios para primeiros lugares. </a:t>
            </a:r>
            <a:r>
              <a:rPr lang="pt-BR" sz="1600" u="sng" dirty="0">
                <a:solidFill>
                  <a:schemeClr val="tx2"/>
                </a:solidFill>
                <a:latin typeface="Arial Black" panose="020B0A04020102020204" pitchFamily="34" charset="0"/>
              </a:rPr>
              <a:t>Sugestões: assinaturas de Lições e revistas, Sanduicheiras, secador de cabelo etc...</a:t>
            </a:r>
            <a:endParaRPr lang="pt-BR" sz="2400" u="sng" dirty="0">
              <a:solidFill>
                <a:schemeClr val="tx2"/>
              </a:solidFill>
              <a:latin typeface="Arial Black" panose="020B0A04020102020204" pitchFamily="34" charset="0"/>
            </a:endParaRPr>
          </a:p>
        </p:txBody>
      </p:sp>
      <p:pic>
        <p:nvPicPr>
          <p:cNvPr id="1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1982"/>
          <a:stretch>
            <a:fillRect/>
          </a:stretch>
        </p:blipFill>
        <p:spPr bwMode="auto">
          <a:xfrm>
            <a:off x="8610685" y="3143248"/>
            <a:ext cx="1277287" cy="1357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descr="D:\Cátia\IASD - CASTELO\LOGOTIPOS DA IGREJA ADVENTISTA DO 7º DIA\escola de esperanç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75777" y="1928804"/>
            <a:ext cx="1354136" cy="1143007"/>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 name="irc_mi" descr="projeto"/>
          <p:cNvPicPr>
            <a:picLocks noChangeAspect="1" noChangeArrowheads="1"/>
          </p:cNvPicPr>
          <p:nvPr/>
        </p:nvPicPr>
        <p:blipFill>
          <a:blip r:embed="rId5" cstate="print"/>
          <a:srcRect l="21432" t="12097" b="30333"/>
          <a:stretch>
            <a:fillRect/>
          </a:stretch>
        </p:blipFill>
        <p:spPr bwMode="auto">
          <a:xfrm>
            <a:off x="8381042" y="785794"/>
            <a:ext cx="1506930" cy="1016000"/>
          </a:xfrm>
          <a:prstGeom prst="rect">
            <a:avLst/>
          </a:prstGeom>
          <a:noFill/>
          <a:ln w="9525">
            <a:noFill/>
            <a:miter lim="800000"/>
            <a:headEnd/>
            <a:tailEnd/>
          </a:ln>
        </p:spPr>
      </p:pic>
      <p:pic>
        <p:nvPicPr>
          <p:cNvPr id="14"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514" y="4509121"/>
            <a:ext cx="1487035" cy="75815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ESCOLA SABATINA 2016"/>
          <p:cNvPicPr>
            <a:picLocks noChangeAspect="1" noChangeArrowheads="1"/>
          </p:cNvPicPr>
          <p:nvPr/>
        </p:nvPicPr>
        <p:blipFill rotWithShape="1">
          <a:blip r:embed="rId7">
            <a:extLst>
              <a:ext uri="{28A0092B-C50C-407E-A947-70E740481C1C}">
                <a14:useLocalDpi xmlns:a14="http://schemas.microsoft.com/office/drawing/2010/main" val="0"/>
              </a:ext>
            </a:extLst>
          </a:blip>
          <a:srcRect t="5593"/>
          <a:stretch>
            <a:fillRect/>
          </a:stretch>
        </p:blipFill>
        <p:spPr bwMode="auto">
          <a:xfrm>
            <a:off x="107506" y="1844824"/>
            <a:ext cx="1612458"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sp>
        <p:nvSpPr>
          <p:cNvPr id="6" name="Retângulo 5"/>
          <p:cNvSpPr/>
          <p:nvPr/>
        </p:nvSpPr>
        <p:spPr>
          <a:xfrm>
            <a:off x="718609" y="13094"/>
            <a:ext cx="8490081" cy="661720"/>
          </a:xfrm>
          <a:prstGeom prst="rect">
            <a:avLst/>
          </a:prstGeom>
          <a:solidFill>
            <a:schemeClr val="tx1">
              <a:lumMod val="40000"/>
              <a:lumOff val="60000"/>
            </a:schemeClr>
          </a:solidFill>
        </p:spPr>
        <p:txBody>
          <a:bodyPr wrap="none" lIns="91440" tIns="45720" rIns="91440" bIns="45720">
            <a:spAutoFit/>
          </a:bodyPr>
          <a:lstStyle/>
          <a:p>
            <a:pPr algn="ctr"/>
            <a:r>
              <a:rPr lang="pt-BR" sz="37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CONTRIBUIÇÃO PARA COZINHA</a:t>
            </a:r>
          </a:p>
        </p:txBody>
      </p:sp>
      <p:sp>
        <p:nvSpPr>
          <p:cNvPr id="5" name="Text Box 4"/>
          <p:cNvSpPr txBox="1">
            <a:spLocks noChangeArrowheads="1"/>
          </p:cNvSpPr>
          <p:nvPr/>
        </p:nvSpPr>
        <p:spPr bwMode="auto">
          <a:xfrm>
            <a:off x="-15552" y="692696"/>
            <a:ext cx="9906000" cy="584775"/>
          </a:xfrm>
          <a:prstGeom prst="rect">
            <a:avLst/>
          </a:prstGeom>
          <a:noFill/>
          <a:ln w="9525">
            <a:noFill/>
            <a:miter lim="800000"/>
          </a:ln>
        </p:spPr>
        <p:txBody>
          <a:bodyPr wrap="square">
            <a:spAutoFit/>
          </a:bodyPr>
          <a:lstStyle/>
          <a:p>
            <a:pPr algn="ctr">
              <a:spcBef>
                <a:spcPct val="50000"/>
              </a:spcBef>
            </a:pPr>
            <a:r>
              <a:rPr lang="pt-BR" sz="3200" dirty="0">
                <a:solidFill>
                  <a:srgbClr val="C00000"/>
                </a:solidFill>
                <a:latin typeface="Arial Black" panose="020B0A04020102020204" pitchFamily="34" charset="0"/>
              </a:rPr>
              <a:t>AJUDA PARA NOSSA IGREJA</a:t>
            </a:r>
            <a:endParaRPr lang="pt-BR" sz="2800" dirty="0">
              <a:solidFill>
                <a:srgbClr val="C00000"/>
              </a:solidFill>
              <a:latin typeface="Arial Black" panose="020B0A04020102020204" pitchFamily="34" charset="0"/>
            </a:endParaRPr>
          </a:p>
        </p:txBody>
      </p:sp>
      <p:sp>
        <p:nvSpPr>
          <p:cNvPr id="7" name="CaixaDeTexto 6"/>
          <p:cNvSpPr txBox="1"/>
          <p:nvPr/>
        </p:nvSpPr>
        <p:spPr>
          <a:xfrm>
            <a:off x="3728864" y="1196752"/>
            <a:ext cx="6177136" cy="3277820"/>
          </a:xfrm>
          <a:prstGeom prst="rect">
            <a:avLst/>
          </a:prstGeom>
          <a:noFill/>
        </p:spPr>
        <p:txBody>
          <a:bodyPr wrap="square" rtlCol="0">
            <a:spAutoFit/>
          </a:bodyPr>
          <a:lstStyle/>
          <a:p>
            <a:pPr>
              <a:lnSpc>
                <a:spcPct val="90000"/>
              </a:lnSpc>
            </a:pPr>
            <a:r>
              <a:rPr lang="pt-BR" sz="2300" dirty="0">
                <a:solidFill>
                  <a:schemeClr val="tx2"/>
                </a:solidFill>
                <a:latin typeface="Arial Black" panose="020B0A04020102020204" pitchFamily="34" charset="0"/>
              </a:rPr>
              <a:t>Não se esqueça de todos estarem ajudando na compra do fogão, Projetor e Geladeira e comemorações dos aniversariantes, Lição Premiada, energia etc... Deposite sua contribuição no seu envelope de dízimo escrevendo e especificando “ADM LOCAL” no campo em branco.</a:t>
            </a:r>
          </a:p>
          <a:p>
            <a:pPr>
              <a:lnSpc>
                <a:spcPct val="90000"/>
              </a:lnSpc>
            </a:pPr>
            <a:endParaRPr lang="pt-BR" sz="2300" u="sng" dirty="0">
              <a:solidFill>
                <a:schemeClr val="tx2"/>
              </a:solidFill>
              <a:latin typeface="Arial Black" panose="020B0A04020102020204" pitchFamily="34" charset="0"/>
            </a:endParaRPr>
          </a:p>
        </p:txBody>
      </p:sp>
      <p:pic>
        <p:nvPicPr>
          <p:cNvPr id="2" name="Picture 2" descr="http://www.asmelhoresofertasnet.com.br/adm/imagens/ee5580c99167cb6f518b2f7dc5c7d848.jpg"/>
          <p:cNvPicPr>
            <a:picLocks noChangeAspect="1" noChangeArrowheads="1"/>
          </p:cNvPicPr>
          <p:nvPr/>
        </p:nvPicPr>
        <p:blipFill rotWithShape="1">
          <a:blip r:embed="rId3">
            <a:extLst>
              <a:ext uri="{28A0092B-C50C-407E-A947-70E740481C1C}">
                <a14:useLocalDpi xmlns:a14="http://schemas.microsoft.com/office/drawing/2010/main" val="0"/>
              </a:ext>
            </a:extLst>
          </a:blip>
          <a:srcRect l="21131" t="9517" r="27330" b="11013"/>
          <a:stretch>
            <a:fillRect/>
          </a:stretch>
        </p:blipFill>
        <p:spPr bwMode="auto">
          <a:xfrm>
            <a:off x="56456" y="2924944"/>
            <a:ext cx="1728192" cy="2664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ladeira / Refrigerador  Consul Frost Free 1 Porta CRG36AB 300L com Dispenser Branco"/>
          <p:cNvPicPr>
            <a:picLocks noChangeAspect="1" noChangeArrowheads="1"/>
          </p:cNvPicPr>
          <p:nvPr/>
        </p:nvPicPr>
        <p:blipFill rotWithShape="1">
          <a:blip r:embed="rId4">
            <a:extLst>
              <a:ext uri="{28A0092B-C50C-407E-A947-70E740481C1C}">
                <a14:useLocalDpi xmlns:a14="http://schemas.microsoft.com/office/drawing/2010/main" val="0"/>
              </a:ext>
            </a:extLst>
          </a:blip>
          <a:srcRect l="27736" r="21255"/>
          <a:stretch>
            <a:fillRect/>
          </a:stretch>
        </p:blipFill>
        <p:spPr bwMode="auto">
          <a:xfrm>
            <a:off x="1712640" y="1556792"/>
            <a:ext cx="2020179" cy="396044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upo 3"/>
          <p:cNvGrpSpPr/>
          <p:nvPr/>
        </p:nvGrpSpPr>
        <p:grpSpPr>
          <a:xfrm>
            <a:off x="7401272" y="3807782"/>
            <a:ext cx="2487686" cy="3005594"/>
            <a:chOff x="7437437" y="3879790"/>
            <a:chExt cx="2487686" cy="3005594"/>
          </a:xfrm>
        </p:grpSpPr>
        <p:pic>
          <p:nvPicPr>
            <p:cNvPr id="1031" name="Picture 7" descr="D:\Onedriver\OneDrive\IASD CASTELO\Tesouraria\RECIBO DIZIMO 2016.jpe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6179"/>
            <a:stretch>
              <a:fillRect/>
            </a:stretch>
          </p:blipFill>
          <p:spPr bwMode="auto">
            <a:xfrm>
              <a:off x="7437437" y="3879790"/>
              <a:ext cx="2468563" cy="3005594"/>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7545288" y="5168648"/>
              <a:ext cx="1224136"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ADM LOCAL</a:t>
              </a:r>
            </a:p>
          </p:txBody>
        </p:sp>
        <p:sp>
          <p:nvSpPr>
            <p:cNvPr id="12" name="CaixaDeTexto 11"/>
            <p:cNvSpPr txBox="1"/>
            <p:nvPr/>
          </p:nvSpPr>
          <p:spPr>
            <a:xfrm>
              <a:off x="8913440" y="5171295"/>
              <a:ext cx="1011683" cy="258532"/>
            </a:xfrm>
            <a:prstGeom prst="rect">
              <a:avLst/>
            </a:prstGeom>
            <a:noFill/>
          </p:spPr>
          <p:txBody>
            <a:bodyPr wrap="square" rtlCol="0">
              <a:spAutoFit/>
            </a:bodyPr>
            <a:lstStyle/>
            <a:p>
              <a:pPr>
                <a:lnSpc>
                  <a:spcPct val="90000"/>
                </a:lnSpc>
              </a:pPr>
              <a:r>
                <a:rPr lang="pt-BR" sz="1200" dirty="0">
                  <a:solidFill>
                    <a:srgbClr val="0000FF"/>
                  </a:solidFill>
                  <a:latin typeface="Arial Black" panose="020B0A04020102020204" pitchFamily="34" charset="0"/>
                </a:rPr>
                <a:t>R$ 20,00</a:t>
              </a:r>
            </a:p>
          </p:txBody>
        </p:sp>
      </p:grpSp>
      <p:sp>
        <p:nvSpPr>
          <p:cNvPr id="14" name="CaixaDeTexto 13"/>
          <p:cNvSpPr txBox="1"/>
          <p:nvPr/>
        </p:nvSpPr>
        <p:spPr>
          <a:xfrm>
            <a:off x="3727663" y="4134236"/>
            <a:ext cx="3530871" cy="261610"/>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a:defRPr/>
            </a:pPr>
            <a:r>
              <a:rPr lang="pt-BR" sz="1100" dirty="0">
                <a:solidFill>
                  <a:srgbClr val="C00000"/>
                </a:solidFill>
                <a:latin typeface="Arial Black" panose="020B0A04020102020204" pitchFamily="34" charset="0"/>
                <a:cs typeface="Arial" panose="020B0604020202020204" pitchFamily="34" charset="0"/>
              </a:rPr>
              <a:t>SUA CONTRIBUIÇÃO ESTARÁ AJUDANDO:</a:t>
            </a:r>
          </a:p>
        </p:txBody>
      </p:sp>
      <p:sp>
        <p:nvSpPr>
          <p:cNvPr id="15" name="CaixaDeTexto 14"/>
          <p:cNvSpPr txBox="1"/>
          <p:nvPr/>
        </p:nvSpPr>
        <p:spPr>
          <a:xfrm>
            <a:off x="3727664" y="4494599"/>
            <a:ext cx="3529592" cy="2031325"/>
          </a:xfrm>
          <a:prstGeom prst="rect">
            <a:avLst/>
          </a:prstGeom>
          <a:solidFill>
            <a:schemeClr val="bg1">
              <a:lumMod val="85000"/>
            </a:schemeClr>
          </a:solidFill>
          <a:ln>
            <a:solidFill>
              <a:schemeClr val="tx2"/>
            </a:solidFill>
          </a:ln>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pt-BR" sz="1400" dirty="0">
                <a:solidFill>
                  <a:srgbClr val="C00000"/>
                </a:solidFill>
                <a:latin typeface="Arial Black" panose="020B0A04020102020204" pitchFamily="34" charset="0"/>
                <a:cs typeface="Arial" panose="020B0604020202020204" pitchFamily="34" charset="0"/>
              </a:rPr>
              <a:t>- Aquisição do Fogão e Geladeira.</a:t>
            </a:r>
          </a:p>
          <a:p>
            <a:pPr>
              <a:buFontTx/>
              <a:buChar char="-"/>
              <a:defRPr/>
            </a:pPr>
            <a:r>
              <a:rPr lang="pt-BR" sz="1400" dirty="0">
                <a:solidFill>
                  <a:srgbClr val="C00000"/>
                </a:solidFill>
                <a:latin typeface="Arial Black" panose="020B0A04020102020204" pitchFamily="34" charset="0"/>
                <a:cs typeface="Arial" panose="020B0604020202020204" pitchFamily="34" charset="0"/>
              </a:rPr>
              <a:t> Lição Premiada.</a:t>
            </a:r>
          </a:p>
          <a:p>
            <a:pPr>
              <a:buFontTx/>
              <a:buChar char="-"/>
              <a:defRPr/>
            </a:pPr>
            <a:r>
              <a:rPr lang="pt-BR" sz="1400" dirty="0">
                <a:solidFill>
                  <a:srgbClr val="C00000"/>
                </a:solidFill>
                <a:latin typeface="Arial Black" panose="020B0A04020102020204" pitchFamily="34" charset="0"/>
                <a:cs typeface="Arial" panose="020B0604020202020204" pitchFamily="34" charset="0"/>
              </a:rPr>
              <a:t> Aniversariante do Trimestre.</a:t>
            </a:r>
          </a:p>
          <a:p>
            <a:pPr>
              <a:defRPr/>
            </a:pPr>
            <a:r>
              <a:rPr lang="pt-BR" sz="1400" dirty="0">
                <a:solidFill>
                  <a:srgbClr val="C00000"/>
                </a:solidFill>
                <a:latin typeface="Arial Black" panose="020B0A04020102020204" pitchFamily="34" charset="0"/>
                <a:cs typeface="Arial" panose="020B0604020202020204" pitchFamily="34" charset="0"/>
              </a:rPr>
              <a:t>- Data Especiais. </a:t>
            </a:r>
          </a:p>
          <a:p>
            <a:pPr>
              <a:defRPr/>
            </a:pPr>
            <a:r>
              <a:rPr lang="pt-BR" sz="1400" dirty="0">
                <a:solidFill>
                  <a:srgbClr val="C00000"/>
                </a:solidFill>
                <a:latin typeface="Arial Black" panose="020B0A04020102020204" pitchFamily="34" charset="0"/>
                <a:cs typeface="Arial" panose="020B0604020202020204" pitchFamily="34" charset="0"/>
              </a:rPr>
              <a:t>- Encontro das Mulheres</a:t>
            </a:r>
          </a:p>
          <a:p>
            <a:pPr>
              <a:defRPr/>
            </a:pPr>
            <a:r>
              <a:rPr lang="pt-BR" sz="1400" dirty="0">
                <a:solidFill>
                  <a:srgbClr val="C00000"/>
                </a:solidFill>
                <a:latin typeface="Arial Black" panose="020B0A04020102020204" pitchFamily="34" charset="0"/>
                <a:cs typeface="Arial" panose="020B0604020202020204" pitchFamily="34" charset="0"/>
              </a:rPr>
              <a:t>- Energia</a:t>
            </a:r>
          </a:p>
          <a:p>
            <a:pPr>
              <a:defRPr/>
            </a:pPr>
            <a:r>
              <a:rPr lang="pt-BR" sz="1400" dirty="0">
                <a:solidFill>
                  <a:srgbClr val="C00000"/>
                </a:solidFill>
                <a:latin typeface="Arial Black" panose="020B0A04020102020204" pitchFamily="34" charset="0"/>
                <a:cs typeface="Arial" panose="020B0604020202020204" pitchFamily="34" charset="0"/>
              </a:rPr>
              <a:t>- Água</a:t>
            </a:r>
          </a:p>
          <a:p>
            <a:pPr>
              <a:defRPr/>
            </a:pPr>
            <a:r>
              <a:rPr lang="pt-BR" sz="1400" dirty="0">
                <a:solidFill>
                  <a:srgbClr val="C00000"/>
                </a:solidFill>
                <a:latin typeface="Arial Black" panose="020B0A04020102020204" pitchFamily="34" charset="0"/>
                <a:cs typeface="Arial" panose="020B0604020202020204" pitchFamily="34" charset="0"/>
              </a:rPr>
              <a:t>- Internet</a:t>
            </a:r>
          </a:p>
          <a:p>
            <a:pPr>
              <a:defRPr/>
            </a:pPr>
            <a:r>
              <a:rPr lang="pt-BR" sz="1400" dirty="0">
                <a:solidFill>
                  <a:srgbClr val="C00000"/>
                </a:solidFill>
                <a:latin typeface="Arial Black" panose="020B0A04020102020204" pitchFamily="34" charset="0"/>
                <a:cs typeface="Arial" panose="020B0604020202020204" pitchFamily="34" charset="0"/>
              </a:rPr>
              <a:t>- Evangelismo</a:t>
            </a:r>
          </a:p>
        </p:txBody>
      </p:sp>
      <p:sp>
        <p:nvSpPr>
          <p:cNvPr id="8" name="Retângulo 7"/>
          <p:cNvSpPr/>
          <p:nvPr/>
        </p:nvSpPr>
        <p:spPr>
          <a:xfrm>
            <a:off x="992560" y="5733256"/>
            <a:ext cx="2664296" cy="100811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b="1" dirty="0">
                <a:solidFill>
                  <a:schemeClr val="tx2"/>
                </a:solidFill>
              </a:rPr>
              <a:t>Gastos Mensais da Igreja R$ 480,00</a:t>
            </a:r>
          </a:p>
        </p:txBody>
      </p:sp>
      <p:pic>
        <p:nvPicPr>
          <p:cNvPr id="9" name="Picture 2" descr="http://static2.kabum.com.br/produtos/fotos/72022/72022_index_p.jpg"/>
          <p:cNvPicPr>
            <a:picLocks noChangeAspect="1" noChangeArrowheads="1"/>
          </p:cNvPicPr>
          <p:nvPr/>
        </p:nvPicPr>
        <p:blipFill rotWithShape="1">
          <a:blip r:embed="rId6">
            <a:extLst>
              <a:ext uri="{28A0092B-C50C-407E-A947-70E740481C1C}">
                <a14:useLocalDpi xmlns:a14="http://schemas.microsoft.com/office/drawing/2010/main" val="0"/>
              </a:ext>
            </a:extLst>
          </a:blip>
          <a:srcRect t="21884" b="28885"/>
          <a:stretch>
            <a:fillRect/>
          </a:stretch>
        </p:blipFill>
        <p:spPr bwMode="auto">
          <a:xfrm>
            <a:off x="45980" y="1816402"/>
            <a:ext cx="1666660" cy="82051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
        <p:nvSpPr>
          <p:cNvPr id="10" name="CaixaDeTexto 9"/>
          <p:cNvSpPr txBox="1"/>
          <p:nvPr/>
        </p:nvSpPr>
        <p:spPr>
          <a:xfrm>
            <a:off x="3017" y="749722"/>
            <a:ext cx="9906000"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MARÇO 2015 ::</a:t>
            </a:r>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275" y="5882"/>
            <a:ext cx="9920275" cy="685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2871337" y="-27384"/>
            <a:ext cx="5981126" cy="523220"/>
          </a:xfrm>
          <a:prstGeom prst="rect">
            <a:avLst/>
          </a:prstGeom>
          <a:noFill/>
        </p:spPr>
        <p:txBody>
          <a:bodyPr wrap="none" lIns="91440" tIns="45720" rIns="91440" bIns="45720">
            <a:spAutoFit/>
          </a:bodyPr>
          <a:lstStyle/>
          <a:p>
            <a:pPr algn="ctr"/>
            <a:r>
              <a:rPr lang="pt-BR" sz="28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Arial" panose="020B0604020202020204" pitchFamily="34" charset="0"/>
                <a:cs typeface="Arial" panose="020B0604020202020204" pitchFamily="34" charset="0"/>
              </a:rPr>
              <a:t>29 de março a 05 de abril ás 19:30</a:t>
            </a:r>
          </a:p>
        </p:txBody>
      </p:sp>
      <p:sp>
        <p:nvSpPr>
          <p:cNvPr id="4" name="CaixaDeTexto 3"/>
          <p:cNvSpPr txBox="1"/>
          <p:nvPr/>
        </p:nvSpPr>
        <p:spPr>
          <a:xfrm>
            <a:off x="946964" y="439623"/>
            <a:ext cx="8443015" cy="923330"/>
          </a:xfrm>
          <a:prstGeom prst="rect">
            <a:avLst/>
          </a:prstGeom>
          <a:noFill/>
        </p:spPr>
        <p:txBody>
          <a:bodyPr wrap="square" rtlCol="0">
            <a:spAutoFit/>
          </a:bodyPr>
          <a:lstStyle/>
          <a:p>
            <a:pPr>
              <a:lnSpc>
                <a:spcPct val="90000"/>
              </a:lnSpc>
            </a:pPr>
            <a:r>
              <a:rPr lang="pt-BR" sz="2000" b="1" dirty="0">
                <a:solidFill>
                  <a:srgbClr val="FF0000"/>
                </a:solidFill>
                <a:latin typeface="Arial" panose="020B0604020202020204" pitchFamily="34" charset="0"/>
                <a:cs typeface="Arial" panose="020B0604020202020204" pitchFamily="34" charset="0"/>
              </a:rPr>
              <a:t>- Sendo de 29/03 (dom) a 02/04 (</a:t>
            </a:r>
            <a:r>
              <a:rPr lang="pt-BR" sz="2000" b="1" dirty="0" err="1">
                <a:solidFill>
                  <a:srgbClr val="FF0000"/>
                </a:solidFill>
                <a:latin typeface="Arial" panose="020B0604020202020204" pitchFamily="34" charset="0"/>
                <a:cs typeface="Arial" panose="020B0604020202020204" pitchFamily="34" charset="0"/>
              </a:rPr>
              <a:t>qui</a:t>
            </a:r>
            <a:r>
              <a:rPr lang="pt-BR" sz="2000" b="1" dirty="0">
                <a:solidFill>
                  <a:srgbClr val="FF0000"/>
                </a:solidFill>
                <a:latin typeface="Arial" panose="020B0604020202020204" pitchFamily="34" charset="0"/>
                <a:cs typeface="Arial" panose="020B0604020202020204" pitchFamily="34" charset="0"/>
              </a:rPr>
              <a:t>) será realizado nos Lares (Lares Abertos) e de 03/04 a 05/04 na igreja local. </a:t>
            </a:r>
            <a:r>
              <a:rPr lang="pt-BR" sz="2000" b="1" dirty="0">
                <a:solidFill>
                  <a:srgbClr val="009900"/>
                </a:solidFill>
                <a:latin typeface="Arial" panose="020B0604020202020204" pitchFamily="34" charset="0"/>
                <a:cs typeface="Arial" panose="020B0604020202020204" pitchFamily="34" charset="0"/>
              </a:rPr>
              <a:t>Não tem no sábado de Manhã, somente a noite.</a:t>
            </a:r>
          </a:p>
        </p:txBody>
      </p:sp>
      <p:sp>
        <p:nvSpPr>
          <p:cNvPr id="5" name="CaixaDeTexto 4"/>
          <p:cNvSpPr txBox="1"/>
          <p:nvPr/>
        </p:nvSpPr>
        <p:spPr>
          <a:xfrm>
            <a:off x="1032043" y="1054478"/>
            <a:ext cx="8368609" cy="646331"/>
          </a:xfrm>
          <a:prstGeom prst="rect">
            <a:avLst/>
          </a:prstGeom>
          <a:noFill/>
        </p:spPr>
        <p:txBody>
          <a:bodyPr wrap="square" rtlCol="0">
            <a:spAutoFit/>
          </a:bodyPr>
          <a:lstStyle/>
          <a:p>
            <a:pPr>
              <a:lnSpc>
                <a:spcPct val="90000"/>
              </a:lnSpc>
            </a:pPr>
            <a:r>
              <a:rPr lang="pt-BR" sz="2000" b="1" dirty="0">
                <a:solidFill>
                  <a:srgbClr val="0000FF"/>
                </a:solidFill>
                <a:latin typeface="Arial" panose="020B0604020202020204" pitchFamily="34" charset="0"/>
                <a:cs typeface="Arial" panose="020B0604020202020204" pitchFamily="34" charset="0"/>
              </a:rPr>
              <a:t>- A semana Santa 2015 é especial pois comemoraremos 45 anos, será também a arrancada de evangelismo para o ano 2015.</a:t>
            </a:r>
          </a:p>
        </p:txBody>
      </p:sp>
      <p:sp>
        <p:nvSpPr>
          <p:cNvPr id="7" name="CaixaDeTexto 6"/>
          <p:cNvSpPr txBox="1"/>
          <p:nvPr/>
        </p:nvSpPr>
        <p:spPr>
          <a:xfrm>
            <a:off x="1851347" y="1707774"/>
            <a:ext cx="7607826" cy="3305520"/>
          </a:xfrm>
          <a:prstGeom prst="rect">
            <a:avLst/>
          </a:prstGeom>
          <a:noFill/>
        </p:spPr>
        <p:txBody>
          <a:bodyPr wrap="square" rtlCol="0">
            <a:spAutoFit/>
          </a:bodyPr>
          <a:lstStyle/>
          <a:p>
            <a:pPr>
              <a:lnSpc>
                <a:spcPct val="90000"/>
              </a:lnSpc>
            </a:pPr>
            <a:r>
              <a:rPr lang="pt-BR" sz="2000" b="1" dirty="0">
                <a:solidFill>
                  <a:srgbClr val="000000"/>
                </a:solidFill>
                <a:latin typeface="Arial" panose="020B0604020202020204" pitchFamily="34" charset="0"/>
                <a:cs typeface="Arial" panose="020B0604020202020204" pitchFamily="34" charset="0"/>
              </a:rPr>
              <a:t>- Programa Especial do dia do Amigo </a:t>
            </a:r>
            <a:r>
              <a:rPr lang="pt-BR" b="1" dirty="0">
                <a:solidFill>
                  <a:srgbClr val="C00000"/>
                </a:solidFill>
                <a:latin typeface="Arial" panose="020B0604020202020204" pitchFamily="34" charset="0"/>
                <a:cs typeface="Arial" panose="020B0604020202020204" pitchFamily="34" charset="0"/>
              </a:rPr>
              <a:t>(Escola Sabatina)</a:t>
            </a:r>
            <a:r>
              <a:rPr lang="pt-BR" sz="2000" b="1" dirty="0">
                <a:solidFill>
                  <a:srgbClr val="000000"/>
                </a:solidFill>
                <a:latin typeface="Arial" panose="020B0604020202020204" pitchFamily="34" charset="0"/>
                <a:cs typeface="Arial" panose="020B0604020202020204" pitchFamily="34" charset="0"/>
              </a:rPr>
              <a:t> no dia 28/03 </a:t>
            </a:r>
            <a:r>
              <a:rPr lang="pt-BR" b="1" dirty="0">
                <a:solidFill>
                  <a:srgbClr val="C00000"/>
                </a:solidFill>
                <a:latin typeface="Arial" panose="020B0604020202020204" pitchFamily="34" charset="0"/>
                <a:cs typeface="Arial" panose="020B0604020202020204" pitchFamily="34" charset="0"/>
              </a:rPr>
              <a:t>(culto Reduzido)</a:t>
            </a:r>
            <a:r>
              <a:rPr lang="pt-BR" sz="2000" b="1" dirty="0">
                <a:solidFill>
                  <a:srgbClr val="000000"/>
                </a:solidFill>
                <a:latin typeface="Arial" panose="020B0604020202020204" pitchFamily="34" charset="0"/>
                <a:cs typeface="Arial" panose="020B0604020202020204" pitchFamily="34" charset="0"/>
              </a:rPr>
              <a:t>, onde você irá convidar seus amigos, vizinhos, parentes que não ainda não batizados a irem a igreja, depois do culto leve seus amigos, vizinhos ou parentes para almoçar na sua casa (lares abertos), logo após o almoço você fará o convite para participar da semana Santa 2015 na sua casa ou na casa de seu amigo, vizinho ou parente.</a:t>
            </a:r>
          </a:p>
          <a:p>
            <a:pPr>
              <a:lnSpc>
                <a:spcPct val="90000"/>
              </a:lnSpc>
            </a:pPr>
            <a:r>
              <a:rPr lang="pt-BR" b="1" dirty="0">
                <a:solidFill>
                  <a:srgbClr val="0000FF"/>
                </a:solidFill>
                <a:latin typeface="Arial" panose="020B0604020202020204" pitchFamily="34" charset="0"/>
                <a:cs typeface="Arial" panose="020B0604020202020204" pitchFamily="34" charset="0"/>
              </a:rPr>
              <a:t>- Dica: </a:t>
            </a:r>
            <a:r>
              <a:rPr lang="pt-BR" b="1" dirty="0">
                <a:solidFill>
                  <a:srgbClr val="C00000"/>
                </a:solidFill>
                <a:latin typeface="Arial" panose="020B0604020202020204" pitchFamily="34" charset="0"/>
                <a:cs typeface="Arial" panose="020B0604020202020204" pitchFamily="34" charset="0"/>
              </a:rPr>
              <a:t>Passar na casa de seus interessados mais cedo e encaminha-los para a sua casa ou igreja, nunca marque por telefone ou redes sociais, pois eles não comparecerão na igreja ou na sua casa.</a:t>
            </a:r>
          </a:p>
        </p:txBody>
      </p:sp>
      <p:sp>
        <p:nvSpPr>
          <p:cNvPr id="14" name="CaixaDeTexto 13"/>
          <p:cNvSpPr txBox="1"/>
          <p:nvPr/>
        </p:nvSpPr>
        <p:spPr>
          <a:xfrm>
            <a:off x="2378043" y="4221089"/>
            <a:ext cx="7022609" cy="1477328"/>
          </a:xfrm>
          <a:prstGeom prst="rect">
            <a:avLst/>
          </a:prstGeom>
          <a:noFill/>
        </p:spPr>
        <p:txBody>
          <a:bodyPr wrap="square" rtlCol="0">
            <a:spAutoFit/>
          </a:bodyPr>
          <a:lstStyle/>
          <a:p>
            <a:pPr>
              <a:lnSpc>
                <a:spcPct val="90000"/>
              </a:lnSpc>
            </a:pPr>
            <a:r>
              <a:rPr lang="pt-BR" sz="2000" b="1" dirty="0">
                <a:latin typeface="Arial" panose="020B0604020202020204" pitchFamily="34" charset="0"/>
                <a:cs typeface="Arial" panose="020B0604020202020204" pitchFamily="34" charset="0"/>
              </a:rPr>
              <a:t>Prepare um almoço especial no dia 28/03 com direito a sobremesa,  durante a Semana Santa prepare também um lanche especial todos os dias na sua casa ou na casa de seu interessado. Também prepare brindes para fazer sorteios.</a:t>
            </a:r>
          </a:p>
        </p:txBody>
      </p:sp>
      <p:sp>
        <p:nvSpPr>
          <p:cNvPr id="15" name="CaixaDeTexto 14"/>
          <p:cNvSpPr txBox="1"/>
          <p:nvPr/>
        </p:nvSpPr>
        <p:spPr>
          <a:xfrm>
            <a:off x="2729174" y="5408174"/>
            <a:ext cx="6730000" cy="978729"/>
          </a:xfrm>
          <a:prstGeom prst="rect">
            <a:avLst/>
          </a:prstGeom>
          <a:noFill/>
        </p:spPr>
        <p:txBody>
          <a:bodyPr wrap="square" rtlCol="0">
            <a:spAutoFit/>
          </a:bodyPr>
          <a:lstStyle/>
          <a:p>
            <a:pPr>
              <a:lnSpc>
                <a:spcPct val="90000"/>
              </a:lnSpc>
            </a:pPr>
            <a:r>
              <a:rPr lang="pt-BR" sz="1600" b="1" dirty="0">
                <a:solidFill>
                  <a:srgbClr val="009900"/>
                </a:solidFill>
                <a:latin typeface="Arial" panose="020B0604020202020204" pitchFamily="34" charset="0"/>
                <a:cs typeface="Arial" panose="020B0604020202020204" pitchFamily="34" charset="0"/>
              </a:rPr>
              <a:t>Quando terminar a semana Santa no domingo de páscoa 05/04, na igreja você irá convida-los para fazer Estudo Bíblico na sua casa, na casa de convidado, em algum </a:t>
            </a:r>
            <a:r>
              <a:rPr lang="pt-BR" sz="1600" b="1" dirty="0" err="1">
                <a:solidFill>
                  <a:srgbClr val="009900"/>
                </a:solidFill>
                <a:latin typeface="Arial" panose="020B0604020202020204" pitchFamily="34" charset="0"/>
                <a:cs typeface="Arial" panose="020B0604020202020204" pitchFamily="34" charset="0"/>
              </a:rPr>
              <a:t>PGs</a:t>
            </a:r>
            <a:r>
              <a:rPr lang="pt-BR" sz="1600" b="1" dirty="0">
                <a:solidFill>
                  <a:srgbClr val="009900"/>
                </a:solidFill>
                <a:latin typeface="Arial" panose="020B0604020202020204" pitchFamily="34" charset="0"/>
                <a:cs typeface="Arial" panose="020B0604020202020204" pitchFamily="34" charset="0"/>
              </a:rPr>
              <a:t> ou a igreja na classe bíblica aos Domingo a noite.</a:t>
            </a:r>
          </a:p>
        </p:txBody>
      </p:sp>
      <p:sp>
        <p:nvSpPr>
          <p:cNvPr id="11" name="Retângulo 10"/>
          <p:cNvSpPr/>
          <p:nvPr/>
        </p:nvSpPr>
        <p:spPr>
          <a:xfrm>
            <a:off x="3489956" y="6345816"/>
            <a:ext cx="3636958" cy="369332"/>
          </a:xfrm>
          <a:prstGeom prst="rect">
            <a:avLst/>
          </a:prstGeom>
        </p:spPr>
        <p:txBody>
          <a:bodyPr wrap="none">
            <a:spAutoFit/>
          </a:bodyPr>
          <a:lstStyle/>
          <a:p>
            <a:r>
              <a:rPr lang="pt-BR" dirty="0">
                <a:solidFill>
                  <a:srgbClr val="FFFF00"/>
                </a:solidFill>
                <a:latin typeface="Arial Black" panose="020B0A04020102020204" pitchFamily="34" charset="0"/>
              </a:rPr>
              <a:t>Vídeos: </a:t>
            </a:r>
            <a:r>
              <a:rPr lang="pt-BR" dirty="0">
                <a:solidFill>
                  <a:srgbClr val="FFFF00"/>
                </a:solidFill>
                <a:latin typeface="Arial Black" panose="020B0A04020102020204" pitchFamily="34" charset="0"/>
                <a:hlinkClick r:id="rId6" action="ppaction://hlinkfile"/>
              </a:rPr>
              <a:t>Materiais</a:t>
            </a:r>
            <a:r>
              <a:rPr lang="pt-BR" dirty="0">
                <a:solidFill>
                  <a:srgbClr val="FFFF00"/>
                </a:solidFill>
                <a:latin typeface="Arial Black" panose="020B0A04020102020204" pitchFamily="34" charset="0"/>
              </a:rPr>
              <a:t> e </a:t>
            </a:r>
            <a:r>
              <a:rPr lang="pt-BR" dirty="0">
                <a:solidFill>
                  <a:srgbClr val="FFFF00"/>
                </a:solidFill>
                <a:latin typeface="Arial Black" panose="020B0A04020102020204" pitchFamily="34" charset="0"/>
                <a:hlinkClick r:id="rId7" action="ppaction://hlinkfile"/>
              </a:rPr>
              <a:t>Convite</a:t>
            </a:r>
            <a:endParaRPr lang="pt-BR" dirty="0">
              <a:solidFill>
                <a:srgbClr val="FFFF00"/>
              </a:solidFill>
            </a:endParaRPr>
          </a:p>
        </p:txBody>
      </p:sp>
      <p:pic>
        <p:nvPicPr>
          <p:cNvPr id="1029" name="Picture 5"/>
          <p:cNvPicPr>
            <a:picLocks noChangeAspect="1" noChangeArrowheads="1"/>
          </p:cNvPicPr>
          <p:nvPr/>
        </p:nvPicPr>
        <p:blipFill>
          <a:blip/>
          <a:srcRect/>
          <a:stretch>
            <a:fillRect/>
          </a:stretch>
        </p:blipFill>
        <p:spPr bwMode="auto">
          <a:xfrm>
            <a:off x="28081" y="1700808"/>
            <a:ext cx="1823267" cy="1365310"/>
          </a:xfrm>
          <a:prstGeom prst="rect">
            <a:avLst/>
          </a:prstGeom>
          <a:noFill/>
          <a:ln>
            <a:noFill/>
          </a:ln>
          <a:effectLst>
            <a:glow rad="63500">
              <a:schemeClr val="accent1">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med">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a:extLst>
              <a:ext uri="{FF2B5EF4-FFF2-40B4-BE49-F238E27FC236}">
                <a16:creationId xmlns:a16="http://schemas.microsoft.com/office/drawing/2014/main" id="{822EF5AC-C6FD-40A4-B822-41E088172AB7}"/>
              </a:ext>
            </a:extLst>
          </p:cNvPr>
          <p:cNvSpPr/>
          <p:nvPr/>
        </p:nvSpPr>
        <p:spPr>
          <a:xfrm>
            <a:off x="-15552" y="5605628"/>
            <a:ext cx="8640960" cy="1263367"/>
          </a:xfrm>
          <a:prstGeom prst="rect">
            <a:avLst/>
          </a:prstGeom>
          <a:solidFill>
            <a:schemeClr val="bg1"/>
          </a:solid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6" name="CaixaDeTexto 15"/>
          <p:cNvSpPr txBox="1"/>
          <p:nvPr/>
        </p:nvSpPr>
        <p:spPr>
          <a:xfrm>
            <a:off x="632520" y="632521"/>
            <a:ext cx="8123548" cy="478155"/>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a:t>
            </a:r>
            <a:r>
              <a:rPr lang="pt-PT" sz="2800" dirty="0">
                <a:solidFill>
                  <a:srgbClr val="FF0000"/>
                </a:solidFill>
                <a:latin typeface="Arial Black" panose="020B0A04020102020204" pitchFamily="34" charset="0"/>
              </a:rPr>
              <a:t>SETEMBRO</a:t>
            </a:r>
            <a:r>
              <a:rPr lang="pt-BR" sz="2800" dirty="0">
                <a:solidFill>
                  <a:srgbClr val="FF0000"/>
                </a:solidFill>
                <a:latin typeface="Arial Black" panose="020B0A04020102020204" pitchFamily="34" charset="0"/>
              </a:rPr>
              <a:t> DE 2023 ::</a:t>
            </a:r>
          </a:p>
        </p:txBody>
      </p:sp>
      <p:sp>
        <p:nvSpPr>
          <p:cNvPr id="17" name="Retângulo 16"/>
          <p:cNvSpPr/>
          <p:nvPr/>
        </p:nvSpPr>
        <p:spPr>
          <a:xfrm>
            <a:off x="8831" y="1090479"/>
            <a:ext cx="9877919" cy="3785652"/>
          </a:xfrm>
          <a:prstGeom prst="rect">
            <a:avLst/>
          </a:prstGeom>
        </p:spPr>
        <p:txBody>
          <a:bodyPr wrap="square">
            <a:spAutoFit/>
          </a:bodyPr>
          <a:lstStyle/>
          <a:p>
            <a:r>
              <a:rPr lang="pt-BR" sz="2000" dirty="0">
                <a:solidFill>
                  <a:srgbClr val="FF0000"/>
                </a:solidFill>
                <a:latin typeface="Arial Black" panose="020B0A04020102020204" pitchFamily="34" charset="0"/>
              </a:rPr>
              <a:t>– CULTOS DE DOMINGOS OU QUARTA – ADORAÇÃO EM FAMÍLIA</a:t>
            </a:r>
          </a:p>
          <a:p>
            <a:endParaRPr lang="pt-BR" sz="20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07/09 – </a:t>
            </a:r>
            <a:r>
              <a:rPr lang="pt-BR" sz="2000" dirty="0">
                <a:solidFill>
                  <a:schemeClr val="tx2"/>
                </a:solidFill>
                <a:latin typeface="Arial Black" panose="020B0A04020102020204" pitchFamily="34" charset="0"/>
              </a:rPr>
              <a:t>INDEPENDÊNCIA DO BRASIL</a:t>
            </a:r>
          </a:p>
          <a:p>
            <a:r>
              <a:rPr lang="pt-BR" sz="2000" dirty="0">
                <a:solidFill>
                  <a:srgbClr val="FF0000"/>
                </a:solidFill>
                <a:latin typeface="Arial Black" panose="020B0A04020102020204" pitchFamily="34" charset="0"/>
              </a:rPr>
              <a:t>10/09 – </a:t>
            </a:r>
            <a:r>
              <a:rPr lang="pt-BR" sz="2000" dirty="0">
                <a:solidFill>
                  <a:schemeClr val="tx2"/>
                </a:solidFill>
                <a:latin typeface="Arial Black" panose="020B0A04020102020204" pitchFamily="34" charset="0"/>
              </a:rPr>
              <a:t>SÁBADO DAS PRIMÍCIAS E FIDELIDADE</a:t>
            </a:r>
          </a:p>
          <a:p>
            <a:r>
              <a:rPr lang="pt-BR" sz="2000" dirty="0">
                <a:solidFill>
                  <a:srgbClr val="FF0000"/>
                </a:solidFill>
                <a:latin typeface="Arial Black" panose="020B0A04020102020204" pitchFamily="34" charset="0"/>
              </a:rPr>
              <a:t>17/09 – </a:t>
            </a:r>
            <a:r>
              <a:rPr lang="pt-BR" sz="2000" dirty="0">
                <a:solidFill>
                  <a:schemeClr val="tx2"/>
                </a:solidFill>
                <a:latin typeface="Arial Black" panose="020B0A04020102020204" pitchFamily="34" charset="0"/>
              </a:rPr>
              <a:t>DIA MUNDIAL DOS DESBRAVADORES</a:t>
            </a:r>
          </a:p>
          <a:p>
            <a:r>
              <a:rPr lang="pt-BR" sz="2000" dirty="0">
                <a:solidFill>
                  <a:srgbClr val="FF0000"/>
                </a:solidFill>
                <a:latin typeface="Arial Black" panose="020B0A04020102020204" pitchFamily="34" charset="0"/>
              </a:rPr>
              <a:t>17 A 24/09 – </a:t>
            </a:r>
            <a:r>
              <a:rPr lang="pt-BR" sz="2000" dirty="0">
                <a:solidFill>
                  <a:schemeClr val="tx2"/>
                </a:solidFill>
                <a:latin typeface="Arial Black" panose="020B0A04020102020204" pitchFamily="34" charset="0"/>
              </a:rPr>
              <a:t>SEMANA DA PRIMAVERA (EVANGELISMO DE COLHEITA)</a:t>
            </a:r>
            <a:r>
              <a:rPr lang="pt-BR" sz="2000" dirty="0">
                <a:solidFill>
                  <a:srgbClr val="FF0000"/>
                </a:solidFill>
                <a:latin typeface="Arial Black" panose="020B0A04020102020204" pitchFamily="34" charset="0"/>
              </a:rPr>
              <a:t> 22/09 </a:t>
            </a:r>
            <a:r>
              <a:rPr lang="pt-BR" sz="2000" dirty="0">
                <a:solidFill>
                  <a:schemeClr val="tx2"/>
                </a:solidFill>
                <a:latin typeface="Arial Black" panose="020B0A04020102020204" pitchFamily="34" charset="0"/>
              </a:rPr>
              <a:t>– INÍCIO DA PRIMAVERA </a:t>
            </a:r>
          </a:p>
          <a:p>
            <a:r>
              <a:rPr lang="pt-BR" sz="2000" dirty="0">
                <a:solidFill>
                  <a:srgbClr val="FF0000"/>
                </a:solidFill>
                <a:latin typeface="Arial Black" panose="020B0A04020102020204" pitchFamily="34" charset="0"/>
              </a:rPr>
              <a:t>24/09 – </a:t>
            </a:r>
            <a:r>
              <a:rPr lang="pt-BR" sz="2000" dirty="0">
                <a:solidFill>
                  <a:schemeClr val="tx2"/>
                </a:solidFill>
                <a:latin typeface="Arial Black" panose="020B0A04020102020204" pitchFamily="34" charset="0"/>
              </a:rPr>
              <a:t>BATISMO DA PRIMAVERA</a:t>
            </a:r>
          </a:p>
          <a:p>
            <a:r>
              <a:rPr lang="pt-BR" sz="2000" dirty="0">
                <a:solidFill>
                  <a:srgbClr val="FF0000"/>
                </a:solidFill>
                <a:latin typeface="Arial Black" panose="020B0A04020102020204" pitchFamily="34" charset="0"/>
              </a:rPr>
              <a:t>24/09 – </a:t>
            </a:r>
            <a:r>
              <a:rPr lang="pt-BR" sz="2000" dirty="0">
                <a:solidFill>
                  <a:srgbClr val="0000FF"/>
                </a:solidFill>
                <a:latin typeface="Arial Black" panose="020B0A04020102020204" pitchFamily="34" charset="0"/>
              </a:rPr>
              <a:t>13º SÁBADO: LIÇÃO PREMIADA DA ES. ALMOÇO ESPECIAL EM SUA IGREJA LOCAL</a:t>
            </a:r>
          </a:p>
          <a:p>
            <a:r>
              <a:rPr lang="pt-BR" sz="2000" dirty="0">
                <a:solidFill>
                  <a:srgbClr val="FF0000"/>
                </a:solidFill>
                <a:latin typeface="Arial Black" panose="020B0A04020102020204" pitchFamily="34" charset="0"/>
              </a:rPr>
              <a:t>28/09 – </a:t>
            </a:r>
            <a:r>
              <a:rPr lang="pt-BR" sz="2000" dirty="0">
                <a:solidFill>
                  <a:schemeClr val="tx2"/>
                </a:solidFill>
                <a:latin typeface="Arial Black" panose="020B0A04020102020204" pitchFamily="34" charset="0"/>
              </a:rPr>
              <a:t>QUARTAS DE PODER</a:t>
            </a:r>
          </a:p>
          <a:p>
            <a:r>
              <a:rPr lang="pt-BR" sz="2000" dirty="0">
                <a:solidFill>
                  <a:srgbClr val="FF0000"/>
                </a:solidFill>
                <a:latin typeface="Arial Black" panose="020B0A04020102020204" pitchFamily="34" charset="0"/>
              </a:rPr>
              <a:t>30/09 A 01/10 – </a:t>
            </a:r>
            <a:r>
              <a:rPr lang="pt-BR" sz="2000" dirty="0">
                <a:solidFill>
                  <a:schemeClr val="tx2"/>
                </a:solidFill>
                <a:latin typeface="Arial Black" panose="020B0A04020102020204" pitchFamily="34" charset="0"/>
              </a:rPr>
              <a:t>CAMPAL DE RIBEIRÃO</a:t>
            </a:r>
          </a:p>
        </p:txBody>
      </p:sp>
      <p:sp>
        <p:nvSpPr>
          <p:cNvPr id="10" name="Retângulo 9"/>
          <p:cNvSpPr/>
          <p:nvPr/>
        </p:nvSpPr>
        <p:spPr>
          <a:xfrm>
            <a:off x="3656856" y="5750614"/>
            <a:ext cx="4739173" cy="830997"/>
          </a:xfrm>
          <a:prstGeom prst="rect">
            <a:avLst/>
          </a:prstGeom>
        </p:spPr>
        <p:txBody>
          <a:bodyPr wrap="square">
            <a:spAutoFit/>
          </a:bodyPr>
          <a:lstStyle/>
          <a:p>
            <a:pPr algn="r"/>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pPr algn="r"/>
            <a:r>
              <a:rPr lang="pt-BR" sz="1600" b="1" u="sng" dirty="0">
                <a:solidFill>
                  <a:schemeClr val="tx2"/>
                </a:solidFill>
                <a:latin typeface="Arial Black" panose="020B0A04020102020204" pitchFamily="34" charset="0"/>
              </a:rPr>
              <a:t>Pr. Fabio - 27 99950-7430 </a:t>
            </a:r>
          </a:p>
        </p:txBody>
      </p:sp>
      <p:pic>
        <p:nvPicPr>
          <p:cNvPr id="4" name="Imagem 3">
            <a:extLst>
              <a:ext uri="{FF2B5EF4-FFF2-40B4-BE49-F238E27FC236}">
                <a16:creationId xmlns:a16="http://schemas.microsoft.com/office/drawing/2014/main" id="{1D46A1BF-E427-AA8F-48B9-58FEF17DD0BD}"/>
              </a:ext>
            </a:extLst>
          </p:cNvPr>
          <p:cNvPicPr>
            <a:picLocks noChangeAspect="1"/>
          </p:cNvPicPr>
          <p:nvPr/>
        </p:nvPicPr>
        <p:blipFill>
          <a:blip r:embed="rId3"/>
          <a:stretch>
            <a:fillRect/>
          </a:stretch>
        </p:blipFill>
        <p:spPr>
          <a:xfrm>
            <a:off x="8361789" y="5163822"/>
            <a:ext cx="1584138" cy="17051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6041" y="0"/>
            <a:ext cx="9932041" cy="6858000"/>
          </a:xfrm>
          <a:prstGeom prst="rect">
            <a:avLst/>
          </a:prstGeom>
          <a:solidFill>
            <a:srgbClr val="000000"/>
          </a:solidFill>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4" name="CaixaDeTexto 3"/>
          <p:cNvSpPr txBox="1"/>
          <p:nvPr/>
        </p:nvSpPr>
        <p:spPr>
          <a:xfrm>
            <a:off x="-26041" y="118373"/>
            <a:ext cx="7397310" cy="2893100"/>
          </a:xfrm>
          <a:prstGeom prst="rect">
            <a:avLst/>
          </a:prstGeom>
          <a:noFill/>
        </p:spPr>
        <p:txBody>
          <a:bodyPr wrap="square" rtlCol="0">
            <a:spAutoFit/>
          </a:bodyPr>
          <a:lstStyle/>
          <a:p>
            <a:pPr algn="ctr"/>
            <a:r>
              <a:rPr lang="pt-BR" sz="2800" b="1" u="sng">
                <a:solidFill>
                  <a:srgbClr val="FFFF00"/>
                </a:solidFill>
                <a:effectLst>
                  <a:outerShdw blurRad="38100" dist="38100" dir="2700000" algn="tl">
                    <a:srgbClr val="000000">
                      <a:alpha val="43137"/>
                    </a:srgbClr>
                  </a:outerShdw>
                </a:effectLst>
                <a:latin typeface="Arial Black" panose="020B0A04020102020204" pitchFamily="34" charset="0"/>
              </a:rPr>
              <a:t>ASSINATURAS PARA 2015</a:t>
            </a:r>
          </a:p>
          <a:p>
            <a:br>
              <a:rPr lang="pt-BR" sz="2600" b="1" u="sng">
                <a:effectLst>
                  <a:outerShdw blurRad="38100" dist="38100" dir="2700000" algn="tl">
                    <a:srgbClr val="000000">
                      <a:alpha val="43137"/>
                    </a:srgbClr>
                  </a:outerShdw>
                </a:effectLst>
                <a:latin typeface="Arial Black" panose="020B0A04020102020204" pitchFamily="34" charset="0"/>
              </a:rPr>
            </a:br>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Não fique sem lição, meditação</a:t>
            </a:r>
          </a:p>
          <a:p>
            <a:r>
              <a:rPr lang="pt-BR" sz="2600" b="1" u="sng">
                <a:solidFill>
                  <a:srgbClr val="00FF00"/>
                </a:solidFill>
                <a:effectLst>
                  <a:outerShdw blurRad="38100" dist="38100" dir="2700000" algn="tl">
                    <a:srgbClr val="000000">
                      <a:alpha val="43137"/>
                    </a:srgbClr>
                  </a:outerShdw>
                </a:effectLst>
                <a:latin typeface="Arial Black" panose="020B0A04020102020204" pitchFamily="34" charset="0"/>
              </a:rPr>
              <a:t>dentre outros!</a:t>
            </a:r>
          </a:p>
          <a:p>
            <a:endParaRPr lang="pt-BR" sz="2600" b="1" u="sng">
              <a:effectLst>
                <a:outerShdw blurRad="38100" dist="38100" dir="2700000" algn="tl">
                  <a:srgbClr val="000000">
                    <a:alpha val="43137"/>
                  </a:srgbClr>
                </a:outerShdw>
              </a:effectLst>
              <a:latin typeface="Arial Black" panose="020B0A04020102020204" pitchFamily="34" charset="0"/>
            </a:endParaRPr>
          </a:p>
          <a:p>
            <a:pPr algn="ctr"/>
            <a:r>
              <a:rPr lang="pt-BR" sz="4000" b="1" u="sng">
                <a:solidFill>
                  <a:srgbClr val="00FFFF"/>
                </a:solidFill>
                <a:effectLst>
                  <a:outerShdw blurRad="38100" dist="38100" dir="2700000" algn="tl">
                    <a:srgbClr val="000000">
                      <a:alpha val="43137"/>
                    </a:srgbClr>
                  </a:outerShdw>
                </a:effectLst>
                <a:latin typeface="Arial Black" panose="020B0A04020102020204" pitchFamily="34" charset="0"/>
              </a:rPr>
              <a:t>Preços:</a:t>
            </a:r>
          </a:p>
          <a:p>
            <a:pPr algn="ctr"/>
            <a:endParaRPr lang="pt-BR" sz="1000" b="1">
              <a:latin typeface="Arial Black" panose="020B0A04020102020204" pitchFamily="34" charset="0"/>
            </a:endParaRPr>
          </a:p>
        </p:txBody>
      </p:sp>
      <p:grpSp>
        <p:nvGrpSpPr>
          <p:cNvPr id="2" name="Grupo 4"/>
          <p:cNvGrpSpPr/>
          <p:nvPr/>
        </p:nvGrpSpPr>
        <p:grpSpPr>
          <a:xfrm>
            <a:off x="6747200" y="56222"/>
            <a:ext cx="3136900" cy="2940730"/>
            <a:chOff x="3124200" y="1776414"/>
            <a:chExt cx="2895600" cy="2940730"/>
          </a:xfrm>
        </p:grpSpPr>
        <p:pic>
          <p:nvPicPr>
            <p:cNvPr id="1027" name="Picture 3"/>
            <p:cNvPicPr>
              <a:picLocks noChangeAspect="1" noChangeArrowheads="1"/>
            </p:cNvPicPr>
            <p:nvPr/>
          </p:nvPicPr>
          <p:blipFill rotWithShape="1">
            <a:blip/>
            <a:srcRect b="11026"/>
            <a:stretch>
              <a:fillRect/>
            </a:stretch>
          </p:blipFill>
          <p:spPr bwMode="auto">
            <a:xfrm>
              <a:off x="3124200" y="1776414"/>
              <a:ext cx="2895600" cy="29407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tângulo 2"/>
            <p:cNvSpPr/>
            <p:nvPr/>
          </p:nvSpPr>
          <p:spPr>
            <a:xfrm>
              <a:off x="3507120" y="3284984"/>
              <a:ext cx="2281376" cy="8640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FF0000"/>
                  </a:solidFill>
                  <a:latin typeface="Arial Black" panose="020B0A04020102020204" pitchFamily="34" charset="0"/>
                </a:rPr>
                <a:t>PAGUE ATÉ  DE 30 de NOVEMBRO</a:t>
              </a:r>
            </a:p>
          </p:txBody>
        </p:sp>
      </p:grpSp>
      <p:graphicFrame>
        <p:nvGraphicFramePr>
          <p:cNvPr id="6" name="Tabela 5"/>
          <p:cNvGraphicFramePr>
            <a:graphicFrameLocks noGrp="1"/>
          </p:cNvGraphicFramePr>
          <p:nvPr/>
        </p:nvGraphicFramePr>
        <p:xfrm>
          <a:off x="78618" y="3212976"/>
          <a:ext cx="9711528" cy="2804160"/>
        </p:xfrm>
        <a:graphic>
          <a:graphicData uri="http://schemas.openxmlformats.org/drawingml/2006/table">
            <a:tbl>
              <a:tblPr firstRow="1" bandRow="1">
                <a:tableStyleId>{5C22544A-7EE6-4342-B048-85BDC9FD1C3A}</a:tableStyleId>
              </a:tblPr>
              <a:tblGrid>
                <a:gridCol w="5057594">
                  <a:extLst>
                    <a:ext uri="{9D8B030D-6E8A-4147-A177-3AD203B41FA5}">
                      <a16:colId xmlns:a16="http://schemas.microsoft.com/office/drawing/2014/main" val="20000"/>
                    </a:ext>
                  </a:extLst>
                </a:gridCol>
                <a:gridCol w="4653934">
                  <a:extLst>
                    <a:ext uri="{9D8B030D-6E8A-4147-A177-3AD203B41FA5}">
                      <a16:colId xmlns:a16="http://schemas.microsoft.com/office/drawing/2014/main" val="20001"/>
                    </a:ext>
                  </a:extLst>
                </a:gridCol>
              </a:tblGrid>
              <a:tr h="370840">
                <a:tc>
                  <a:txBody>
                    <a:bodyPr/>
                    <a:lstStyle/>
                    <a:p>
                      <a:r>
                        <a:rPr lang="pt-BR" sz="2000">
                          <a:solidFill>
                            <a:srgbClr val="FFFF00"/>
                          </a:solidFill>
                          <a:latin typeface="Arial Black" panose="020B0A04020102020204" pitchFamily="34" charset="0"/>
                        </a:rPr>
                        <a:t>Adultos - Professor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Adultos - Aluno </a:t>
                      </a:r>
                    </a:p>
                    <a:p>
                      <a:pPr marL="0" marR="0" indent="0" algn="l" defTabSz="914400" rtl="0" eaLnBrk="1" fontAlgn="auto" latinLnBrk="0" hangingPunct="1">
                        <a:lnSpc>
                          <a:spcPct val="100000"/>
                        </a:lnSpc>
                        <a:spcBef>
                          <a:spcPts val="0"/>
                        </a:spcBef>
                        <a:spcAft>
                          <a:spcPts val="0"/>
                        </a:spcAft>
                        <a:buClrTx/>
                        <a:buSzTx/>
                        <a:buFontTx/>
                        <a:buNone/>
                        <a:defRPr/>
                      </a:pPr>
                      <a:r>
                        <a:rPr lang="pt-BR" sz="2000" u="sng">
                          <a:solidFill>
                            <a:srgbClr val="FFFF00"/>
                          </a:solidFill>
                          <a:latin typeface="Arial Black" panose="020B0A04020102020204" pitchFamily="34" charset="0"/>
                        </a:rPr>
                        <a:t>R$ </a:t>
                      </a:r>
                      <a:r>
                        <a:rPr lang="pt-BR" sz="2000" b="1" i="0" u="sng" kern="1200">
                          <a:solidFill>
                            <a:srgbClr val="FFFF00"/>
                          </a:solidFill>
                          <a:effectLst/>
                          <a:latin typeface="Arial Black" panose="020B0A04020102020204" pitchFamily="34" charset="0"/>
                          <a:ea typeface="+mn-ea"/>
                          <a:cs typeface="+mn-cs"/>
                        </a:rPr>
                        <a:t>20,00</a:t>
                      </a:r>
                      <a:endParaRPr lang="pt-BR" sz="2000" u="sng">
                        <a:solidFill>
                          <a:srgbClr val="FFFF00"/>
                        </a:solidFill>
                        <a:latin typeface="Arial Black" panose="020B0A04020102020204" pitchFamily="34" charset="0"/>
                      </a:endParaRPr>
                    </a:p>
                  </a:txBody>
                  <a:tcPr marL="99060" marR="99060">
                    <a:noFill/>
                  </a:tcPr>
                </a:tc>
                <a:extLst>
                  <a:ext uri="{0D108BD9-81ED-4DB2-BD59-A6C34878D82A}">
                    <a16:rowId xmlns:a16="http://schemas.microsoft.com/office/drawing/2014/main" val="10000"/>
                  </a:ext>
                </a:extLst>
              </a:tr>
              <a:tr h="370840">
                <a:tc>
                  <a:txBody>
                    <a:bodyPr/>
                    <a:lstStyle/>
                    <a:p>
                      <a:r>
                        <a:rPr lang="pt-BR" sz="2000">
                          <a:solidFill>
                            <a:srgbClr val="FFFF00"/>
                          </a:solidFill>
                          <a:latin typeface="Arial Black" panose="020B0A04020102020204" pitchFamily="34" charset="0"/>
                        </a:rPr>
                        <a:t>Lição Jovens </a:t>
                      </a:r>
                    </a:p>
                    <a:p>
                      <a:r>
                        <a:rPr lang="pt-BR" sz="2000" b="1" i="0" u="sng" kern="1200">
                          <a:solidFill>
                            <a:srgbClr val="FFFF00"/>
                          </a:solidFill>
                          <a:effectLst/>
                          <a:latin typeface="Arial Black" panose="020B0A04020102020204" pitchFamily="34" charset="0"/>
                          <a:ea typeface="+mn-ea"/>
                          <a:cs typeface="+mn-cs"/>
                        </a:rPr>
                        <a:t>R$ 22,00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Lição Adolescentes,</a:t>
                      </a:r>
                      <a:r>
                        <a:rPr lang="pt-BR" sz="2000" baseline="0">
                          <a:solidFill>
                            <a:srgbClr val="FFFF00"/>
                          </a:solidFill>
                          <a:latin typeface="Arial Black" panose="020B0A04020102020204" pitchFamily="34" charset="0"/>
                        </a:rPr>
                        <a:t> Juvenis, Primários e Rol – </a:t>
                      </a:r>
                      <a:r>
                        <a:rPr lang="pt-BR" sz="2000" b="1" i="0" u="sng" kern="1200">
                          <a:solidFill>
                            <a:srgbClr val="FFFF00"/>
                          </a:solidFill>
                          <a:effectLst/>
                          <a:latin typeface="Arial Black" panose="020B0A04020102020204" pitchFamily="34" charset="0"/>
                          <a:ea typeface="+mn-ea"/>
                          <a:cs typeface="+mn-cs"/>
                        </a:rPr>
                        <a:t>R$ 26,00</a:t>
                      </a:r>
                    </a:p>
                  </a:txBody>
                  <a:tcPr marL="99060" marR="99060">
                    <a:noFill/>
                  </a:tcPr>
                </a:tc>
                <a:extLst>
                  <a:ext uri="{0D108BD9-81ED-4DB2-BD59-A6C34878D82A}">
                    <a16:rowId xmlns:a16="http://schemas.microsoft.com/office/drawing/2014/main" val="10001"/>
                  </a:ext>
                </a:extLst>
              </a:tr>
              <a:tr h="370840">
                <a:tc>
                  <a:txBody>
                    <a:bodyPr/>
                    <a:lstStyle/>
                    <a:p>
                      <a:r>
                        <a:rPr lang="pt-BR" sz="2000">
                          <a:solidFill>
                            <a:srgbClr val="FFFF00"/>
                          </a:solidFill>
                          <a:latin typeface="Arial Black" panose="020B0A04020102020204" pitchFamily="34" charset="0"/>
                        </a:rPr>
                        <a:t>Meditações Diárias </a:t>
                      </a:r>
                    </a:p>
                    <a:p>
                      <a:r>
                        <a:rPr lang="pt-BR" sz="2000" b="1" i="0" u="sng" kern="1200">
                          <a:solidFill>
                            <a:srgbClr val="FFFF00"/>
                          </a:solidFill>
                          <a:effectLst/>
                          <a:latin typeface="Arial Black" panose="020B0A04020102020204" pitchFamily="34" charset="0"/>
                          <a:ea typeface="+mn-ea"/>
                          <a:cs typeface="+mn-cs"/>
                        </a:rPr>
                        <a:t>R$ 32,00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a:solidFill>
                            <a:srgbClr val="FFFF00"/>
                          </a:solidFill>
                          <a:latin typeface="Arial Black" panose="020B0A04020102020204" pitchFamily="34" charset="0"/>
                        </a:rPr>
                        <a:t>Meditações Infantil</a:t>
                      </a:r>
                      <a:r>
                        <a:rPr lang="pt-BR" sz="2000" baseline="0">
                          <a:solidFill>
                            <a:srgbClr val="FFFF00"/>
                          </a:solidFill>
                          <a:latin typeface="Arial Black" panose="020B0A04020102020204" pitchFamily="34" charset="0"/>
                        </a:rPr>
                        <a:t> </a:t>
                      </a:r>
                      <a:r>
                        <a:rPr lang="pt-BR" sz="2000">
                          <a:solidFill>
                            <a:srgbClr val="FFFF00"/>
                          </a:solidFill>
                          <a:latin typeface="Arial Black" panose="020B0A04020102020204" pitchFamily="34" charset="0"/>
                        </a:rPr>
                        <a:t> </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2"/>
                  </a:ext>
                </a:extLst>
              </a:tr>
              <a:tr h="370840">
                <a:tc>
                  <a:txBody>
                    <a:bodyPr/>
                    <a:lstStyle/>
                    <a:p>
                      <a:r>
                        <a:rPr lang="pt-BR" sz="2000" b="1" i="0" u="sng" kern="1200">
                          <a:solidFill>
                            <a:srgbClr val="FFFF00"/>
                          </a:solidFill>
                          <a:effectLst/>
                          <a:latin typeface="Arial Black" panose="020B0A04020102020204" pitchFamily="34" charset="0"/>
                          <a:ea typeface="+mn-ea"/>
                          <a:cs typeface="+mn-cs"/>
                        </a:rPr>
                        <a:t>Revista Adventista </a:t>
                      </a:r>
                    </a:p>
                    <a:p>
                      <a:r>
                        <a:rPr lang="pt-BR" sz="2000" b="1" i="0" u="sng" kern="1200">
                          <a:solidFill>
                            <a:srgbClr val="FFFF00"/>
                          </a:solidFill>
                          <a:effectLst/>
                          <a:latin typeface="Arial Black" panose="020B0A04020102020204" pitchFamily="34" charset="0"/>
                          <a:ea typeface="+mn-ea"/>
                          <a:cs typeface="+mn-cs"/>
                        </a:rPr>
                        <a:t>R$ 24,00</a:t>
                      </a:r>
                    </a:p>
                  </a:txBody>
                  <a:tcPr marL="99060" marR="99060">
                    <a:no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Bíblia com Hinário</a:t>
                      </a:r>
                    </a:p>
                    <a:p>
                      <a:pPr marL="0" marR="0" indent="0" algn="l" defTabSz="914400" rtl="0" eaLnBrk="1" fontAlgn="auto" latinLnBrk="0" hangingPunct="1">
                        <a:lnSpc>
                          <a:spcPct val="100000"/>
                        </a:lnSpc>
                        <a:spcBef>
                          <a:spcPts val="0"/>
                        </a:spcBef>
                        <a:spcAft>
                          <a:spcPts val="0"/>
                        </a:spcAft>
                        <a:buClrTx/>
                        <a:buSzTx/>
                        <a:buFontTx/>
                        <a:buNone/>
                        <a:defRPr/>
                      </a:pPr>
                      <a:r>
                        <a:rPr lang="pt-BR" sz="2000" b="1" i="0" u="sng" kern="1200">
                          <a:solidFill>
                            <a:srgbClr val="FFFF00"/>
                          </a:solidFill>
                          <a:effectLst/>
                          <a:latin typeface="Arial Black" panose="020B0A04020102020204" pitchFamily="34" charset="0"/>
                          <a:ea typeface="+mn-ea"/>
                          <a:cs typeface="+mn-cs"/>
                        </a:rPr>
                        <a:t>R$ 37,00</a:t>
                      </a:r>
                    </a:p>
                  </a:txBody>
                  <a:tcPr marL="99060" marR="99060">
                    <a:noFill/>
                  </a:tcPr>
                </a:tc>
                <a:extLst>
                  <a:ext uri="{0D108BD9-81ED-4DB2-BD59-A6C34878D82A}">
                    <a16:rowId xmlns:a16="http://schemas.microsoft.com/office/drawing/2014/main" val="10003"/>
                  </a:ext>
                </a:extLst>
              </a:tr>
            </a:tbl>
          </a:graphicData>
        </a:graphic>
      </p:graphicFrame>
      <p:pic>
        <p:nvPicPr>
          <p:cNvPr id="1029" name="Picture 5" descr="http://www.cpb.com.br/fotos/5771g.jpg"/>
          <p:cNvPicPr>
            <a:picLocks noChangeAspect="1" noChangeArrowheads="1"/>
          </p:cNvPicPr>
          <p:nvPr/>
        </p:nvPicPr>
        <p:blipFill>
          <a:blip/>
          <a:srcRect/>
          <a:stretch>
            <a:fillRect/>
          </a:stretch>
        </p:blipFill>
        <p:spPr bwMode="auto">
          <a:xfrm>
            <a:off x="145865" y="1972687"/>
            <a:ext cx="828693" cy="116828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http://www.cpb.com.br/fotos/5769g.gif"/>
          <p:cNvPicPr>
            <a:picLocks noChangeAspect="1" noChangeArrowheads="1"/>
          </p:cNvPicPr>
          <p:nvPr/>
        </p:nvPicPr>
        <p:blipFill>
          <a:blip/>
          <a:srcRect/>
          <a:stretch>
            <a:fillRect/>
          </a:stretch>
        </p:blipFill>
        <p:spPr bwMode="auto">
          <a:xfrm>
            <a:off x="5510273" y="1844824"/>
            <a:ext cx="1080909" cy="1306162"/>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http://www.cpb.com.br/fotos/12110.gif"/>
          <p:cNvPicPr>
            <a:picLocks noChangeAspect="1" noChangeArrowheads="1"/>
          </p:cNvPicPr>
          <p:nvPr/>
        </p:nvPicPr>
        <p:blipFill>
          <a:blip/>
          <a:srcRect/>
          <a:stretch>
            <a:fillRect/>
          </a:stretch>
        </p:blipFill>
        <p:spPr bwMode="auto">
          <a:xfrm>
            <a:off x="1225037" y="1972687"/>
            <a:ext cx="841643" cy="1178301"/>
          </a:xfrm>
          <a:prstGeom prst="rect">
            <a:avLst/>
          </a:prstGeom>
          <a:noFill/>
          <a:extLst>
            <a:ext uri="{909E8E84-426E-40DD-AFC4-6F175D3DCCD1}">
              <a14:hiddenFill xmlns:a14="http://schemas.microsoft.com/office/drawing/2010/main">
                <a:solidFill>
                  <a:srgbClr val="FFFFFF"/>
                </a:solidFill>
              </a14:hiddenFill>
            </a:ext>
          </a:extLst>
        </p:spPr>
      </p:pic>
      <p:sp>
        <p:nvSpPr>
          <p:cNvPr id="7" name="CaixaDeTexto 6"/>
          <p:cNvSpPr txBox="1"/>
          <p:nvPr/>
        </p:nvSpPr>
        <p:spPr>
          <a:xfrm>
            <a:off x="116463" y="6093296"/>
            <a:ext cx="9738234" cy="707886"/>
          </a:xfrm>
          <a:prstGeom prst="rect">
            <a:avLst/>
          </a:prstGeom>
          <a:noFill/>
        </p:spPr>
        <p:txBody>
          <a:bodyPr wrap="square" rtlCol="0">
            <a:spAutoFit/>
          </a:bodyPr>
          <a:lstStyle/>
          <a:p>
            <a:r>
              <a:rPr lang="pt-BR" sz="2000" b="1" u="sng" dirty="0">
                <a:solidFill>
                  <a:srgbClr val="00FF00"/>
                </a:solidFill>
                <a:effectLst>
                  <a:outerShdw blurRad="38100" dist="38100" dir="2700000" algn="tl">
                    <a:srgbClr val="000000">
                      <a:alpha val="43137"/>
                    </a:srgbClr>
                  </a:outerShdw>
                </a:effectLst>
              </a:rPr>
              <a:t>Assinatura pode ser feita direto pelo </a:t>
            </a:r>
            <a:r>
              <a:rPr lang="pt-BR" sz="2000" b="1" u="sng" dirty="0" err="1">
                <a:solidFill>
                  <a:srgbClr val="00FF00"/>
                </a:solidFill>
                <a:effectLst>
                  <a:outerShdw blurRad="38100" dist="38100" dir="2700000" algn="tl">
                    <a:srgbClr val="000000">
                      <a:alpha val="43137"/>
                    </a:srgbClr>
                  </a:outerShdw>
                </a:effectLst>
              </a:rPr>
              <a:t>SAC</a:t>
            </a:r>
            <a:r>
              <a:rPr lang="pt-BR" sz="2000" b="1" u="sng" dirty="0">
                <a:solidFill>
                  <a:srgbClr val="00FF00"/>
                </a:solidFill>
                <a:effectLst>
                  <a:outerShdw blurRad="38100" dist="38100" dir="2700000" algn="tl">
                    <a:srgbClr val="000000">
                      <a:alpha val="43137"/>
                    </a:srgbClr>
                  </a:outerShdw>
                </a:effectLst>
              </a:rPr>
              <a:t> da </a:t>
            </a:r>
            <a:r>
              <a:rPr lang="pt-BR" sz="2000" b="1" u="sng" dirty="0" err="1">
                <a:solidFill>
                  <a:srgbClr val="00FF00"/>
                </a:solidFill>
                <a:effectLst>
                  <a:outerShdw blurRad="38100" dist="38100" dir="2700000" algn="tl">
                    <a:srgbClr val="000000">
                      <a:alpha val="43137"/>
                    </a:srgbClr>
                  </a:outerShdw>
                </a:effectLst>
              </a:rPr>
              <a:t>CPB</a:t>
            </a:r>
            <a:r>
              <a:rPr lang="pt-BR" sz="2000" b="1" u="sng" dirty="0">
                <a:solidFill>
                  <a:srgbClr val="00FF00"/>
                </a:solidFill>
                <a:effectLst>
                  <a:outerShdw blurRad="38100" dist="38100" dir="2700000" algn="tl">
                    <a:srgbClr val="000000">
                      <a:alpha val="43137"/>
                    </a:srgbClr>
                  </a:outerShdw>
                </a:effectLst>
              </a:rPr>
              <a:t>:  0800-979-0606, ou pelo irmãos Neemias e Catia.</a:t>
            </a:r>
          </a:p>
        </p:txBody>
      </p:sp>
      <p:pic>
        <p:nvPicPr>
          <p:cNvPr id="11" name="Picture 4" descr="D:\Dados de  c\User win7\Desktop\ATENÇÃO.gif"/>
          <p:cNvPicPr>
            <a:picLocks noChangeAspect="1" noChangeArrowheads="1" noCrop="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47199" y="2285156"/>
            <a:ext cx="3107497" cy="7838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72018"/>
            <a:ext cx="9906000" cy="1077218"/>
          </a:xfrm>
          <a:prstGeom prst="rect">
            <a:avLst/>
          </a:prstGeom>
          <a:noFill/>
          <a:ln w="9525">
            <a:noFill/>
            <a:miter lim="800000"/>
          </a:ln>
        </p:spPr>
        <p:txBody>
          <a:bodyPr wrap="square">
            <a:spAutoFit/>
          </a:bodyPr>
          <a:lstStyle/>
          <a:p>
            <a:pPr algn="ctr">
              <a:spcBef>
                <a:spcPct val="50000"/>
              </a:spcBef>
            </a:pPr>
            <a:r>
              <a:rPr lang="pt-BR" sz="2800">
                <a:solidFill>
                  <a:srgbClr val="FF0000"/>
                </a:solidFill>
                <a:latin typeface="Arial Black" panose="020B0A04020102020204" pitchFamily="34" charset="0"/>
              </a:rPr>
              <a:t>2º SÁBADO DO MÊS É O </a:t>
            </a:r>
            <a:r>
              <a:rPr lang="pt-BR" sz="3200">
                <a:solidFill>
                  <a:srgbClr val="FF0000"/>
                </a:solidFill>
                <a:latin typeface="Arial Black" panose="020B0A04020102020204" pitchFamily="34" charset="0"/>
              </a:rPr>
              <a:t>SÁBADO DAS PRIMÍCIAS</a:t>
            </a:r>
          </a:p>
        </p:txBody>
      </p:sp>
      <p:sp>
        <p:nvSpPr>
          <p:cNvPr id="7" name="CaixaDeTexto 6"/>
          <p:cNvSpPr txBox="1"/>
          <p:nvPr/>
        </p:nvSpPr>
        <p:spPr>
          <a:xfrm>
            <a:off x="28080" y="2189764"/>
            <a:ext cx="7276768" cy="2419124"/>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É o Sábado das primícias, então não esqueça de trazer sua doação em alimento, traga sua oferta e os alimentos a frente da plataforma no momento do ofertório, no sentido de adoração e gratidão a DEUS.</a:t>
            </a:r>
          </a:p>
        </p:txBody>
      </p:sp>
      <p:sp>
        <p:nvSpPr>
          <p:cNvPr id="11" name="CaixaDeTexto 10"/>
          <p:cNvSpPr txBox="1"/>
          <p:nvPr/>
        </p:nvSpPr>
        <p:spPr>
          <a:xfrm>
            <a:off x="-18028" y="4990934"/>
            <a:ext cx="6328376" cy="535531"/>
          </a:xfrm>
          <a:prstGeom prst="rect">
            <a:avLst/>
          </a:prstGeom>
          <a:noFill/>
        </p:spPr>
        <p:txBody>
          <a:bodyPr wrap="square" rtlCol="0">
            <a:spAutoFit/>
          </a:bodyPr>
          <a:lstStyle/>
          <a:p>
            <a:pPr>
              <a:lnSpc>
                <a:spcPct val="90000"/>
              </a:lnSpc>
            </a:pPr>
            <a:r>
              <a:rPr lang="pt-BR" sz="1600">
                <a:solidFill>
                  <a:srgbClr val="FF0000"/>
                </a:solidFill>
                <a:latin typeface="Arial Black" panose="020B0A04020102020204" pitchFamily="34" charset="0"/>
              </a:rPr>
              <a:t>Agora tem Música para o Ofertório das Primícias, baixe em: </a:t>
            </a:r>
            <a:r>
              <a:rPr lang="pt-BR" sz="1600" u="sng">
                <a:solidFill>
                  <a:srgbClr val="FF0000"/>
                </a:solidFill>
                <a:latin typeface="Arial Black" panose="020B0A04020102020204" pitchFamily="34" charset="0"/>
              </a:rPr>
              <a:t>http://neemias.info/iasd/primicias/</a:t>
            </a:r>
          </a:p>
        </p:txBody>
      </p:sp>
      <p:pic>
        <p:nvPicPr>
          <p:cNvPr id="12"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D:\Dados de  c\User win7\Desktop\ATENÇÃO.gif"/>
          <p:cNvPicPr>
            <a:picLocks noChangeAspect="1" noChangeArrowheads="1" noCrop="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95382" y="6237312"/>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5" name="Retângulo 14"/>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2" name="Imagem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469435" y="1641866"/>
            <a:ext cx="2161563" cy="3934214"/>
          </a:xfrm>
          <a:prstGeom prst="rect">
            <a:avLst/>
          </a:prstGeom>
        </p:spPr>
      </p:pic>
    </p:spTree>
  </p:cSld>
  <p:clrMapOvr>
    <a:masterClrMapping/>
  </p:clrMapOvr>
  <p:transition spd="med">
    <p:split orient="vert"/>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15" name="CaixaDeTexto 14"/>
          <p:cNvSpPr txBox="1"/>
          <p:nvPr/>
        </p:nvSpPr>
        <p:spPr>
          <a:xfrm>
            <a:off x="23779" y="3861048"/>
            <a:ext cx="4785205" cy="867930"/>
          </a:xfrm>
          <a:prstGeom prst="rect">
            <a:avLst/>
          </a:prstGeom>
          <a:noFill/>
        </p:spPr>
        <p:txBody>
          <a:bodyPr wrap="square" rtlCol="0">
            <a:spAutoFit/>
          </a:bodyPr>
          <a:lstStyle/>
          <a:p>
            <a:pPr algn="ctr">
              <a:lnSpc>
                <a:spcPct val="90000"/>
              </a:lnSpc>
            </a:pPr>
            <a:r>
              <a:rPr lang="pt-BR" sz="2800" dirty="0">
                <a:solidFill>
                  <a:schemeClr val="bg1"/>
                </a:solidFill>
                <a:latin typeface="Arial Black" panose="020B0A04020102020204" pitchFamily="34" charset="0"/>
              </a:rPr>
              <a:t>De Agosto a Novembro Todos os Domingos</a:t>
            </a:r>
          </a:p>
        </p:txBody>
      </p:sp>
      <p:sp>
        <p:nvSpPr>
          <p:cNvPr id="16" name="CaixaDeTexto 15"/>
          <p:cNvSpPr txBox="1"/>
          <p:nvPr/>
        </p:nvSpPr>
        <p:spPr>
          <a:xfrm>
            <a:off x="3512840" y="966207"/>
            <a:ext cx="6393160" cy="2246769"/>
          </a:xfrm>
          <a:prstGeom prst="rect">
            <a:avLst/>
          </a:prstGeom>
          <a:noFill/>
        </p:spPr>
        <p:txBody>
          <a:bodyPr wrap="square" rtlCol="0">
            <a:spAutoFit/>
          </a:bodyPr>
          <a:lstStyle/>
          <a:p>
            <a:pPr algn="ctr"/>
            <a:r>
              <a:rPr lang="pt-BR" sz="2800" dirty="0">
                <a:solidFill>
                  <a:srgbClr val="FF0000"/>
                </a:solidFill>
                <a:latin typeface="Arial Black" panose="020B0A04020102020204" pitchFamily="34" charset="0"/>
              </a:rPr>
              <a:t>13 a 20 de Agosto</a:t>
            </a:r>
          </a:p>
          <a:p>
            <a:pPr algn="ctr"/>
            <a:r>
              <a:rPr lang="pt-BR" sz="2800" dirty="0">
                <a:solidFill>
                  <a:srgbClr val="FF0000"/>
                </a:solidFill>
                <a:latin typeface="Arial Black" panose="020B0A04020102020204" pitchFamily="34" charset="0"/>
              </a:rPr>
              <a:t>Ás 19:30 nas igrejas Locais </a:t>
            </a:r>
            <a:br>
              <a:rPr lang="pt-BR" sz="2800" dirty="0">
                <a:solidFill>
                  <a:srgbClr val="FF0000"/>
                </a:solidFill>
                <a:latin typeface="Arial Black" panose="020B0A04020102020204" pitchFamily="34" charset="0"/>
              </a:rPr>
            </a:br>
            <a:r>
              <a:rPr lang="pt-BR" sz="2800" dirty="0">
                <a:solidFill>
                  <a:srgbClr val="000000"/>
                </a:solidFill>
                <a:latin typeface="Arial Black" panose="020B0A04020102020204" pitchFamily="34" charset="0"/>
              </a:rPr>
              <a:t>Semana de </a:t>
            </a:r>
            <a:r>
              <a:rPr lang="pt-BR" sz="2800" dirty="0" err="1">
                <a:solidFill>
                  <a:srgbClr val="000000"/>
                </a:solidFill>
                <a:latin typeface="Arial Black" panose="020B0A04020102020204" pitchFamily="34" charset="0"/>
              </a:rPr>
              <a:t>Reavivamento</a:t>
            </a:r>
            <a:r>
              <a:rPr lang="pt-BR" sz="2800" dirty="0">
                <a:solidFill>
                  <a:srgbClr val="000000"/>
                </a:solidFill>
                <a:latin typeface="Arial Black" panose="020B0A04020102020204" pitchFamily="34" charset="0"/>
              </a:rPr>
              <a:t> Espiritual (Administração da Vida)</a:t>
            </a:r>
          </a:p>
        </p:txBody>
      </p:sp>
      <p:pic>
        <p:nvPicPr>
          <p:cNvPr id="17" name="Picture 2" descr="http://pt1.noticias.adventistas.org/2015/02/Cartaz-Sem-V-Sat%C3%A9lite-02.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46011"/>
          <a:stretch>
            <a:fillRect/>
          </a:stretch>
        </p:blipFill>
        <p:spPr bwMode="auto">
          <a:xfrm>
            <a:off x="34553" y="1082968"/>
            <a:ext cx="3423482" cy="4434264"/>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http://novotempo.com/audios/files/2015/05/Imagem_site.png"/>
          <p:cNvPicPr>
            <a:picLocks noChangeAspect="1" noChangeArrowheads="1"/>
          </p:cNvPicPr>
          <p:nvPr/>
        </p:nvPicPr>
        <p:blipFill rotWithShape="1">
          <a:blip r:embed="rId5">
            <a:extLst>
              <a:ext uri="{28A0092B-C50C-407E-A947-70E740481C1C}">
                <a14:useLocalDpi xmlns:a14="http://schemas.microsoft.com/office/drawing/2010/main" val="0"/>
              </a:ext>
            </a:extLst>
          </a:blip>
          <a:srcRect b="24121"/>
          <a:stretch>
            <a:fillRect/>
          </a:stretch>
        </p:blipFill>
        <p:spPr bwMode="auto">
          <a:xfrm>
            <a:off x="3533398" y="3634073"/>
            <a:ext cx="2067674" cy="1811151"/>
          </a:xfrm>
          <a:prstGeom prst="rect">
            <a:avLst/>
          </a:prstGeom>
          <a:noFill/>
          <a:extLst>
            <a:ext uri="{909E8E84-426E-40DD-AFC4-6F175D3DCCD1}">
              <a14:hiddenFill xmlns:a14="http://schemas.microsoft.com/office/drawing/2010/main">
                <a:solidFill>
                  <a:srgbClr val="FFFFFF"/>
                </a:solidFill>
              </a14:hiddenFill>
            </a:ext>
          </a:extLst>
        </p:spPr>
      </p:pic>
      <p:sp>
        <p:nvSpPr>
          <p:cNvPr id="20" name="CaixaDeTexto 19"/>
          <p:cNvSpPr txBox="1"/>
          <p:nvPr/>
        </p:nvSpPr>
        <p:spPr>
          <a:xfrm>
            <a:off x="5618292" y="3578240"/>
            <a:ext cx="4369517" cy="1815882"/>
          </a:xfrm>
          <a:prstGeom prst="rect">
            <a:avLst/>
          </a:prstGeom>
          <a:noFill/>
        </p:spPr>
        <p:txBody>
          <a:bodyPr wrap="square" rtlCol="0">
            <a:spAutoFit/>
          </a:bodyPr>
          <a:lstStyle/>
          <a:p>
            <a:r>
              <a:rPr lang="pt-BR" sz="2800" dirty="0">
                <a:solidFill>
                  <a:schemeClr val="tx2"/>
                </a:solidFill>
                <a:latin typeface="Arial Black" panose="020B0A04020102020204" pitchFamily="34" charset="0"/>
              </a:rPr>
              <a:t>Orador: </a:t>
            </a:r>
          </a:p>
          <a:p>
            <a:r>
              <a:rPr lang="pt-BR" sz="2800" dirty="0">
                <a:solidFill>
                  <a:srgbClr val="FF0000"/>
                </a:solidFill>
                <a:latin typeface="Arial Black" panose="020B0A04020102020204" pitchFamily="34" charset="0"/>
              </a:rPr>
              <a:t>Pr. Gilson Brito</a:t>
            </a:r>
          </a:p>
          <a:p>
            <a:endParaRPr lang="pt-BR" sz="1600" dirty="0">
              <a:solidFill>
                <a:srgbClr val="FF0000"/>
              </a:solidFill>
              <a:latin typeface="Arial Black" panose="020B0A04020102020204" pitchFamily="34" charset="0"/>
            </a:endParaRPr>
          </a:p>
          <a:p>
            <a:r>
              <a:rPr lang="pt-BR" sz="2000" dirty="0">
                <a:solidFill>
                  <a:srgbClr val="FF0000"/>
                </a:solidFill>
                <a:latin typeface="Arial Black" panose="020B0A04020102020204" pitchFamily="34" charset="0"/>
              </a:rPr>
              <a:t>Haverá também: Vídeos de testemunho e clips.</a:t>
            </a:r>
          </a:p>
        </p:txBody>
      </p:sp>
      <p:pic>
        <p:nvPicPr>
          <p:cNvPr id="2" name="Imagem 1"/>
          <p:cNvPicPr>
            <a:picLocks noChangeAspect="1"/>
          </p:cNvPicPr>
          <p:nvPr/>
        </p:nvPicPr>
        <p:blipFill>
          <a:blip r:embed="rId6"/>
          <a:stretch>
            <a:fillRect/>
          </a:stretch>
        </p:blipFill>
        <p:spPr>
          <a:xfrm>
            <a:off x="1064568" y="5661085"/>
            <a:ext cx="1661170" cy="1179431"/>
          </a:xfrm>
          <a:prstGeom prst="rect">
            <a:avLst/>
          </a:prstGeom>
        </p:spPr>
      </p:pic>
      <p:sp>
        <p:nvSpPr>
          <p:cNvPr id="3" name="CaixaDeTexto 2"/>
          <p:cNvSpPr txBox="1"/>
          <p:nvPr/>
        </p:nvSpPr>
        <p:spPr>
          <a:xfrm>
            <a:off x="2720752" y="5733256"/>
            <a:ext cx="7041232" cy="1089529"/>
          </a:xfrm>
          <a:prstGeom prst="rect">
            <a:avLst/>
          </a:prstGeom>
          <a:noFill/>
        </p:spPr>
        <p:txBody>
          <a:bodyPr wrap="square" rtlCol="0">
            <a:spAutoFit/>
          </a:bodyPr>
          <a:lstStyle/>
          <a:p>
            <a:pPr>
              <a:lnSpc>
                <a:spcPct val="90000"/>
              </a:lnSpc>
            </a:pPr>
            <a:r>
              <a:rPr lang="pt-BR" sz="2400" dirty="0">
                <a:solidFill>
                  <a:srgbClr val="C00000"/>
                </a:solidFill>
                <a:latin typeface="Arial Black" panose="020B0A04020102020204" pitchFamily="34" charset="0"/>
              </a:rPr>
              <a:t>Haverá Santa Ceia no enceramento no dia 20 pela manha, feita pelos Anciãos Ordenados.</a:t>
            </a:r>
          </a:p>
        </p:txBody>
      </p:sp>
    </p:spTree>
  </p:cSld>
  <p:clrMapOvr>
    <a:masterClrMapping/>
  </p:clrMapOvr>
  <p:transition spd="med">
    <p:split orient="ver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D:\Dados de c\Dados do Usuario\Desktop\10 dias de oração\PPT_Slide_0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2" y="908720"/>
            <a:ext cx="9921552" cy="4608512"/>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008112" y="5517232"/>
            <a:ext cx="8841432" cy="1323439"/>
          </a:xfrm>
          <a:prstGeom prst="rect">
            <a:avLst/>
          </a:prstGeom>
          <a:solidFill>
            <a:schemeClr val="bg1"/>
          </a:solidFill>
        </p:spPr>
        <p:txBody>
          <a:bodyPr wrap="square">
            <a:spAutoFit/>
          </a:bodyPr>
          <a:lstStyle/>
          <a:p>
            <a:pPr algn="ctr"/>
            <a:r>
              <a:rPr lang="pt-BR" sz="1600" b="1" dirty="0">
                <a:solidFill>
                  <a:srgbClr val="FF0000"/>
                </a:solidFill>
              </a:rPr>
              <a:t>TODOS BUSCANDO A DEUS NAS PRIMEIRAS HORAS DA MANHA LENDO A REVISTA “UNIDOS EM ORAÇÃO”. Durante os 10 dias aproveite e faça uma abstinência de alimentos com carnes, refrigerantes, café, alimentos industrializados, use somente alimentos naturais. Escolha um dia para fazer um Jejum completo de 24 horas. Com essas dicas você terá uma aproximação </a:t>
            </a:r>
            <a:r>
              <a:rPr lang="pt-BR" sz="1600" b="1" dirty="0" err="1">
                <a:solidFill>
                  <a:srgbClr val="FF0000"/>
                </a:solidFill>
              </a:rPr>
              <a:t>aproximação</a:t>
            </a:r>
            <a:r>
              <a:rPr lang="pt-BR" sz="1600" b="1" dirty="0">
                <a:solidFill>
                  <a:srgbClr val="FF0000"/>
                </a:solidFill>
              </a:rPr>
              <a:t> com DEUS.</a:t>
            </a:r>
            <a:endParaRPr lang="pt-BR" sz="1600" b="1" u="sng" dirty="0">
              <a:solidFill>
                <a:srgbClr val="FF0000"/>
              </a:solidFill>
              <a:latin typeface="Arial Black" panose="020B0A04020102020204" pitchFamily="34" charset="0"/>
            </a:endParaRPr>
          </a:p>
        </p:txBody>
      </p:sp>
      <p:sp>
        <p:nvSpPr>
          <p:cNvPr id="3" name="CaixaDeTexto 2"/>
          <p:cNvSpPr txBox="1"/>
          <p:nvPr/>
        </p:nvSpPr>
        <p:spPr>
          <a:xfrm>
            <a:off x="3584848" y="4941168"/>
            <a:ext cx="6264696" cy="523220"/>
          </a:xfrm>
          <a:prstGeom prst="rect">
            <a:avLst/>
          </a:prstGeom>
          <a:noFill/>
        </p:spPr>
        <p:txBody>
          <a:bodyPr wrap="square" rtlCol="0">
            <a:spAutoFit/>
          </a:bodyPr>
          <a:lstStyle/>
          <a:p>
            <a:pPr algn="ctr"/>
            <a:r>
              <a:rPr lang="pt-BR" sz="2800" b="1"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rPr>
              <a:t>18 a 27 de Fevereiro de 2016</a:t>
            </a:r>
            <a:endParaRPr lang="pt-BR" sz="2800" dirty="0">
              <a:solidFill>
                <a:schemeClr val="accent4">
                  <a:lumMod val="40000"/>
                  <a:lumOff val="60000"/>
                </a:schemeClr>
              </a:solidFill>
              <a:effectLst>
                <a:outerShdw blurRad="38100" dist="38100" dir="2700000" algn="tl">
                  <a:srgbClr val="000000">
                    <a:alpha val="43137"/>
                  </a:srgbClr>
                </a:outerShdw>
              </a:effectLst>
              <a:latin typeface="Arial Black" panose="020B0A04020102020204" pitchFamily="34" charset="0"/>
            </a:endParaRPr>
          </a:p>
        </p:txBody>
      </p:sp>
    </p:spTree>
  </p:cSld>
  <p:clrMapOvr>
    <a:masterClrMapping/>
  </p:clrMapOvr>
  <p:transition spd="med">
    <p:split orient="vert"/>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aroa 20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81" y="-27384"/>
            <a:ext cx="9877919" cy="2016224"/>
          </a:xfrm>
          <a:prstGeom prst="rect">
            <a:avLst/>
          </a:prstGeom>
          <a:noFill/>
          <a:extLst>
            <a:ext uri="{909E8E84-426E-40DD-AFC4-6F175D3DCCD1}">
              <a14:hiddenFill xmlns:a14="http://schemas.microsoft.com/office/drawing/2010/main">
                <a:solidFill>
                  <a:srgbClr val="FFFFFF"/>
                </a:solidFill>
              </a14:hiddenFill>
            </a:ext>
          </a:extLst>
        </p:spPr>
      </p:pic>
      <p:sp>
        <p:nvSpPr>
          <p:cNvPr id="4" name="Retângulo 3"/>
          <p:cNvSpPr/>
          <p:nvPr/>
        </p:nvSpPr>
        <p:spPr>
          <a:xfrm>
            <a:off x="56457" y="1988840"/>
            <a:ext cx="6840760" cy="1200329"/>
          </a:xfrm>
          <a:prstGeom prst="rect">
            <a:avLst/>
          </a:prstGeom>
        </p:spPr>
        <p:txBody>
          <a:bodyPr wrap="square">
            <a:spAutoFit/>
          </a:bodyPr>
          <a:lstStyle/>
          <a:p>
            <a:r>
              <a:rPr lang="pt-BR" sz="2400" b="1" dirty="0">
                <a:solidFill>
                  <a:srgbClr val="C00000"/>
                </a:solidFill>
                <a:latin typeface="Arial Black" panose="020B0A04020102020204" pitchFamily="34" charset="0"/>
              </a:rPr>
              <a:t>Adoração em Família 2017</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Culto de Domingo e Quarta ás 19:30</a:t>
            </a:r>
            <a:br>
              <a:rPr lang="pt-BR" sz="2400" b="1" dirty="0">
                <a:solidFill>
                  <a:srgbClr val="C00000"/>
                </a:solidFill>
                <a:latin typeface="Arial Black" panose="020B0A04020102020204" pitchFamily="34" charset="0"/>
              </a:rPr>
            </a:br>
            <a:r>
              <a:rPr lang="pt-BR" sz="2400" b="1" dirty="0">
                <a:solidFill>
                  <a:srgbClr val="C00000"/>
                </a:solidFill>
                <a:latin typeface="Arial Black" panose="020B0A04020102020204" pitchFamily="34" charset="0"/>
              </a:rPr>
              <a:t>De Agosto a Novembro de 2017</a:t>
            </a:r>
            <a:endParaRPr lang="pt-BR" sz="2400" dirty="0">
              <a:solidFill>
                <a:srgbClr val="C00000"/>
              </a:solidFill>
              <a:latin typeface="Arial Black" panose="020B0A04020102020204" pitchFamily="34" charset="0"/>
            </a:endParaRPr>
          </a:p>
        </p:txBody>
      </p:sp>
      <p:pic>
        <p:nvPicPr>
          <p:cNvPr id="5" name="Picture 4" descr="mente-carter-e-personalidade-2-mcp2-1-63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572958" y="2204863"/>
            <a:ext cx="2132570" cy="319885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encontro de pais 20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27348" y="3187598"/>
            <a:ext cx="3793604" cy="230145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esperança para familia"/>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3080" y="2852936"/>
            <a:ext cx="1801608" cy="263649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split orient="vert"/>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sp>
        <p:nvSpPr>
          <p:cNvPr id="16" name="CaixaDeTexto 15"/>
          <p:cNvSpPr txBox="1"/>
          <p:nvPr/>
        </p:nvSpPr>
        <p:spPr>
          <a:xfrm>
            <a:off x="1555966" y="620688"/>
            <a:ext cx="8123548" cy="480131"/>
          </a:xfrm>
          <a:prstGeom prst="rect">
            <a:avLst/>
          </a:prstGeom>
          <a:noFill/>
        </p:spPr>
        <p:txBody>
          <a:bodyPr wrap="square" rtlCol="0">
            <a:spAutoFit/>
          </a:bodyPr>
          <a:lstStyle/>
          <a:p>
            <a:pPr algn="ctr">
              <a:lnSpc>
                <a:spcPct val="90000"/>
              </a:lnSpc>
            </a:pPr>
            <a:r>
              <a:rPr lang="pt-BR" sz="2800" dirty="0">
                <a:solidFill>
                  <a:srgbClr val="FF0000"/>
                </a:solidFill>
                <a:latin typeface="Arial Black" panose="020B0A04020102020204" pitchFamily="34" charset="0"/>
              </a:rPr>
              <a:t>:: TODOS DOMINGOS ::</a:t>
            </a:r>
          </a:p>
        </p:txBody>
      </p:sp>
      <p:pic>
        <p:nvPicPr>
          <p:cNvPr id="10" name="Picture 2" descr="kesio"/>
          <p:cNvPicPr>
            <a:picLocks noChangeAspect="1" noChangeArrowheads="1"/>
          </p:cNvPicPr>
          <p:nvPr/>
        </p:nvPicPr>
        <p:blipFill rotWithShape="1">
          <a:blip r:embed="rId4">
            <a:extLst>
              <a:ext uri="{28A0092B-C50C-407E-A947-70E740481C1C}">
                <a14:useLocalDpi xmlns:a14="http://schemas.microsoft.com/office/drawing/2010/main" val="0"/>
              </a:ext>
            </a:extLst>
          </a:blip>
          <a:srcRect b="33685"/>
          <a:stretch>
            <a:fillRect/>
          </a:stretch>
        </p:blipFill>
        <p:spPr bwMode="auto">
          <a:xfrm>
            <a:off x="8625408" y="5596080"/>
            <a:ext cx="1296144" cy="1289304"/>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logo biblia facil ensinos de JESU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41965" y="1295741"/>
            <a:ext cx="4637549" cy="326478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0" name="Picture 2" descr="http://arquivosadventistas.org/arquivos/Evangelismo/artes/classe_biblica/arte%20em%20powerpoint_JPG.jpg"/>
          <p:cNvPicPr>
            <a:picLocks noChangeAspect="1" noChangeArrowheads="1"/>
          </p:cNvPicPr>
          <p:nvPr/>
        </p:nvPicPr>
        <p:blipFill rotWithShape="1">
          <a:blip r:embed="rId7">
            <a:extLst>
              <a:ext uri="{28A0092B-C50C-407E-A947-70E740481C1C}">
                <a14:useLocalDpi xmlns:a14="http://schemas.microsoft.com/office/drawing/2010/main" val="0"/>
              </a:ext>
            </a:extLst>
          </a:blip>
          <a:srcRect l="12083" t="9468" r="12036" b="49406"/>
          <a:stretch>
            <a:fillRect/>
          </a:stretch>
        </p:blipFill>
        <p:spPr bwMode="auto">
          <a:xfrm>
            <a:off x="344488" y="1336007"/>
            <a:ext cx="4615023" cy="35381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med">
    <p:split orient="vert"/>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725642" y="-84959"/>
            <a:ext cx="9303316"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pic>
        <p:nvPicPr>
          <p:cNvPr id="3" name="Imagem 2"/>
          <p:cNvPicPr>
            <a:picLocks noChangeAspect="1"/>
          </p:cNvPicPr>
          <p:nvPr/>
        </p:nvPicPr>
        <p:blipFill>
          <a:blip r:embed="rId5"/>
          <a:stretch>
            <a:fillRect/>
          </a:stretch>
        </p:blipFill>
        <p:spPr>
          <a:xfrm>
            <a:off x="-1794" y="-27384"/>
            <a:ext cx="9907794" cy="6877984"/>
          </a:xfrm>
          <a:prstGeom prst="rect">
            <a:avLst/>
          </a:prstGeom>
        </p:spPr>
      </p:pic>
      <p:pic>
        <p:nvPicPr>
          <p:cNvPr id="4" name="Picture 2" descr="maxresdefault"/>
          <p:cNvPicPr>
            <a:picLocks noChangeAspect="1" noChangeArrowheads="1"/>
          </p:cNvPicPr>
          <p:nvPr/>
        </p:nvPicPr>
        <p:blipFill rotWithShape="1">
          <a:blip r:embed="rId6">
            <a:extLst>
              <a:ext uri="{28A0092B-C50C-407E-A947-70E740481C1C}">
                <a14:useLocalDpi xmlns:a14="http://schemas.microsoft.com/office/drawing/2010/main" val="0"/>
              </a:ext>
            </a:extLst>
          </a:blip>
          <a:srcRect l="8759" r="5213"/>
          <a:stretch>
            <a:fillRect/>
          </a:stretch>
        </p:blipFill>
        <p:spPr bwMode="auto">
          <a:xfrm>
            <a:off x="7937609" y="4725145"/>
            <a:ext cx="1931217" cy="2095501"/>
          </a:xfrm>
          <a:prstGeom prst="rect">
            <a:avLst/>
          </a:prstGeom>
          <a:noFill/>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5" name="Retângulo 4"/>
          <p:cNvSpPr/>
          <p:nvPr/>
        </p:nvSpPr>
        <p:spPr>
          <a:xfrm>
            <a:off x="3662146" y="1196753"/>
            <a:ext cx="5750292" cy="584775"/>
          </a:xfrm>
          <a:prstGeom prst="rect">
            <a:avLst/>
          </a:prstGeom>
          <a:noFill/>
        </p:spPr>
        <p:txBody>
          <a:bodyPr wrap="none" lIns="91440" tIns="45720" rIns="91440" bIns="45720">
            <a:spAutoFit/>
          </a:bodyPr>
          <a:lstStyle/>
          <a:p>
            <a:pPr algn="ctr"/>
            <a:r>
              <a:rPr lang="pt-BR"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Black" panose="020B0A04020102020204" pitchFamily="34" charset="0"/>
              </a:rPr>
              <a:t>02 a 09 de Maio ás 19:30</a:t>
            </a:r>
          </a:p>
        </p:txBody>
      </p:sp>
      <p:sp>
        <p:nvSpPr>
          <p:cNvPr id="7" name="CaixaDeTexto 6"/>
          <p:cNvSpPr txBox="1"/>
          <p:nvPr/>
        </p:nvSpPr>
        <p:spPr>
          <a:xfrm>
            <a:off x="37174" y="-27384"/>
            <a:ext cx="9810305" cy="1477328"/>
          </a:xfrm>
          <a:prstGeom prst="rect">
            <a:avLst/>
          </a:prstGeom>
          <a:noFill/>
        </p:spPr>
        <p:txBody>
          <a:bodyPr wrap="square" rtlCol="0">
            <a:spAutoFit/>
          </a:bodyPr>
          <a:lstStyle/>
          <a:p>
            <a:pPr algn="ctr">
              <a:lnSpc>
                <a:spcPct val="90000"/>
              </a:lnSpc>
            </a:pPr>
            <a:r>
              <a:rPr lang="pt-BR" sz="2000" dirty="0">
                <a:ln>
                  <a:solidFill>
                    <a:srgbClr val="C00000"/>
                  </a:solidFill>
                </a:ln>
                <a:solidFill>
                  <a:schemeClr val="bg1"/>
                </a:solidFill>
                <a:effectLst>
                  <a:outerShdw blurRad="38100" dist="38100" dir="2700000" algn="tl">
                    <a:srgbClr val="000000">
                      <a:alpha val="43137"/>
                    </a:srgbClr>
                  </a:outerShdw>
                </a:effectLst>
                <a:latin typeface="Arial Black" panose="020B0A04020102020204" pitchFamily="34" charset="0"/>
              </a:rPr>
              <a:t>Você está procurando mais intimidade com a família? Precisa conhecer melhor aos filhos ou ao cônjuge? Está passando por um momento de crise em família? Conflitos parecem difíceis de solucionar? Está difícil perdoar? Ou quer apenas melhorar o que já está bom? </a:t>
            </a:r>
          </a:p>
        </p:txBody>
      </p:sp>
      <p:sp>
        <p:nvSpPr>
          <p:cNvPr id="16" name="Retângulo 15"/>
          <p:cNvSpPr/>
          <p:nvPr/>
        </p:nvSpPr>
        <p:spPr>
          <a:xfrm>
            <a:off x="8010826" y="3933057"/>
            <a:ext cx="1784784" cy="830997"/>
          </a:xfrm>
          <a:prstGeom prst="rect">
            <a:avLst/>
          </a:prstGeom>
          <a:noFill/>
        </p:spPr>
        <p:txBody>
          <a:bodyPr wrap="none" lIns="91440" tIns="45720" rIns="91440" bIns="45720">
            <a:spAutoFit/>
          </a:bodyPr>
          <a:lstStyle/>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Vídeos </a:t>
            </a:r>
          </a:p>
          <a:p>
            <a:pPr algn="ctr"/>
            <a:r>
              <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Pr. </a:t>
            </a:r>
            <a:r>
              <a:rPr lang="pt-BR" sz="2400" b="1" cap="none" spc="0" dirty="0" err="1">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rPr>
              <a:t>Bullón</a:t>
            </a:r>
            <a:endParaRPr lang="pt-BR" sz="2400" b="1" cap="none" spc="0" dirty="0">
              <a:ln w="12700" cmpd="sng">
                <a:solidFill>
                  <a:schemeClr val="accent4"/>
                </a:solidFill>
                <a:prstDash val="solid"/>
              </a:ln>
              <a:solidFill>
                <a:schemeClr val="tx2"/>
              </a:solidFill>
              <a:effectLst>
                <a:glow rad="228600">
                  <a:schemeClr val="accent1">
                    <a:satMod val="175000"/>
                    <a:alpha val="40000"/>
                  </a:schemeClr>
                </a:glow>
              </a:effectLst>
              <a:latin typeface="Arial Black" panose="020B0A04020102020204" pitchFamily="34" charset="0"/>
            </a:endParaRPr>
          </a:p>
        </p:txBody>
      </p:sp>
      <p:sp>
        <p:nvSpPr>
          <p:cNvPr id="14" name="CaixaDeTexto 13"/>
          <p:cNvSpPr txBox="1"/>
          <p:nvPr/>
        </p:nvSpPr>
        <p:spPr>
          <a:xfrm>
            <a:off x="4317670" y="3901230"/>
            <a:ext cx="3619939" cy="3693319"/>
          </a:xfrm>
          <a:prstGeom prst="rect">
            <a:avLst/>
          </a:prstGeom>
          <a:noFill/>
        </p:spPr>
        <p:txBody>
          <a:bodyPr wrap="square" rtlCol="0">
            <a:spAutoFit/>
          </a:bodyPr>
          <a:lstStyle/>
          <a:p>
            <a:pPr algn="ctr">
              <a:lnSpc>
                <a:spcPct val="90000"/>
              </a:lnSpc>
            </a:pPr>
            <a:r>
              <a:rPr lang="pt-BR" sz="2800" u="sng"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Temas:</a:t>
            </a:r>
            <a:br>
              <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endParaRPr lang="pt-BR" sz="16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endParaRP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1 – O Vinho do Casamento </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2 – Um Casamento Transformado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3 – Vivendo sem medo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4 – Uma verdadeira entrega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5 – Casamento com nada</a:t>
            </a:r>
            <a:b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b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6 – Fazendo sua parte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7 – Um relacionamento de perdão </a:t>
            </a:r>
          </a:p>
          <a:p>
            <a:pPr>
              <a:lnSpc>
                <a:spcPct val="90000"/>
              </a:lnSpc>
            </a:pPr>
            <a:r>
              <a:rPr lang="pt-BR"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8 – A certeza da restauração</a:t>
            </a:r>
          </a:p>
        </p:txBody>
      </p:sp>
      <p:sp>
        <p:nvSpPr>
          <p:cNvPr id="15" name="Retângulo 14"/>
          <p:cNvSpPr/>
          <p:nvPr/>
        </p:nvSpPr>
        <p:spPr>
          <a:xfrm>
            <a:off x="-21349" y="5229201"/>
            <a:ext cx="4098667" cy="1484383"/>
          </a:xfrm>
          <a:prstGeom prst="rect">
            <a:avLst/>
          </a:prstGeom>
          <a:solidFill>
            <a:schemeClr val="accent4">
              <a:lumMod val="75000"/>
              <a:alpha val="22000"/>
            </a:schemeClr>
          </a:solidFill>
          <a:ln>
            <a:no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000" dirty="0">
                <a:effectLst>
                  <a:outerShdw blurRad="38100" dist="38100" dir="2700000" algn="tl">
                    <a:srgbClr val="000000">
                      <a:alpha val="43137"/>
                    </a:srgbClr>
                  </a:outerShdw>
                </a:effectLst>
                <a:latin typeface="Arial Black" panose="020B0A04020102020204" pitchFamily="34" charset="0"/>
              </a:rPr>
              <a:t>Participe, traga sua família e aprenda a melhorar a sua relação no seu lar e com DEUS. </a:t>
            </a:r>
          </a:p>
          <a:p>
            <a:pPr algn="ctr"/>
            <a:r>
              <a:rPr lang="pt-BR" sz="2000" u="sng" dirty="0">
                <a:solidFill>
                  <a:srgbClr val="FFFF00"/>
                </a:solidFill>
                <a:effectLst>
                  <a:outerShdw blurRad="38100" dist="38100" dir="2700000" algn="tl">
                    <a:srgbClr val="000000">
                      <a:alpha val="43137"/>
                    </a:srgbClr>
                  </a:outerShdw>
                </a:effectLst>
                <a:latin typeface="Arial Black" panose="020B0A04020102020204" pitchFamily="34" charset="0"/>
              </a:rPr>
              <a:t>Onde? Na sua igreja Local</a:t>
            </a:r>
          </a:p>
        </p:txBody>
      </p:sp>
      <p:sp>
        <p:nvSpPr>
          <p:cNvPr id="17" name="CaixaDeTexto 16"/>
          <p:cNvSpPr txBox="1"/>
          <p:nvPr/>
        </p:nvSpPr>
        <p:spPr>
          <a:xfrm>
            <a:off x="2202478" y="1497558"/>
            <a:ext cx="1881104" cy="1643527"/>
          </a:xfrm>
          <a:prstGeom prst="rect">
            <a:avLst/>
          </a:prstGeom>
          <a:noFill/>
        </p:spPr>
        <p:txBody>
          <a:bodyPr wrap="square" rtlCol="0">
            <a:spAutoFit/>
          </a:bodyPr>
          <a:lstStyle/>
          <a:p>
            <a:pPr algn="ctr">
              <a:lnSpc>
                <a:spcPct val="90000"/>
              </a:lnSpc>
            </a:pPr>
            <a:r>
              <a:rPr lang="pt-BR" sz="2800" dirty="0">
                <a:ln>
                  <a:solidFill>
                    <a:schemeClr val="tx2"/>
                  </a:solidFill>
                </a:ln>
                <a:solidFill>
                  <a:schemeClr val="bg1"/>
                </a:solidFill>
                <a:effectLst>
                  <a:outerShdw blurRad="38100" dist="38100" dir="2700000" algn="tl">
                    <a:srgbClr val="000000">
                      <a:alpha val="43137"/>
                    </a:srgbClr>
                  </a:outerShdw>
                </a:effectLst>
                <a:latin typeface="Arial Black" panose="020B0A04020102020204" pitchFamily="34" charset="0"/>
              </a:rPr>
              <a:t>02 e 05 maio será ás 10:50</a:t>
            </a:r>
          </a:p>
        </p:txBody>
      </p:sp>
    </p:spTree>
  </p:cSld>
  <p:clrMapOvr>
    <a:masterClrMapping/>
  </p:clrMapOvr>
  <p:transition spd="med">
    <p:split orient="ver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3205926" y="-84959"/>
            <a:ext cx="380091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DISTRITAL</a:t>
            </a:r>
          </a:p>
        </p:txBody>
      </p:sp>
      <p:sp>
        <p:nvSpPr>
          <p:cNvPr id="5" name="Text Box 4"/>
          <p:cNvSpPr txBox="1">
            <a:spLocks noChangeArrowheads="1"/>
          </p:cNvSpPr>
          <p:nvPr/>
        </p:nvSpPr>
        <p:spPr bwMode="auto">
          <a:xfrm>
            <a:off x="-18028" y="620688"/>
            <a:ext cx="9906000" cy="1077218"/>
          </a:xfrm>
          <a:prstGeom prst="rect">
            <a:avLst/>
          </a:prstGeom>
          <a:noFill/>
          <a:ln w="9525">
            <a:noFill/>
            <a:miter lim="800000"/>
          </a:ln>
        </p:spPr>
        <p:txBody>
          <a:bodyPr wrap="square">
            <a:spAutoFit/>
          </a:bodyPr>
          <a:lstStyle/>
          <a:p>
            <a:pPr algn="ctr">
              <a:spcBef>
                <a:spcPct val="50000"/>
              </a:spcBef>
            </a:pPr>
            <a:r>
              <a:rPr lang="pt-BR" sz="3200">
                <a:solidFill>
                  <a:srgbClr val="0070C0"/>
                </a:solidFill>
                <a:latin typeface="Arial Black" panose="020B0A04020102020204" pitchFamily="34" charset="0"/>
              </a:rPr>
              <a:t>12/04 – Amigos da Esperança (lares aberto)</a:t>
            </a:r>
            <a:br>
              <a:rPr lang="pt-BR" sz="3200">
                <a:solidFill>
                  <a:srgbClr val="0070C0"/>
                </a:solidFill>
                <a:latin typeface="Arial Black" panose="020B0A04020102020204" pitchFamily="34" charset="0"/>
              </a:rPr>
            </a:br>
            <a:r>
              <a:rPr lang="pt-BR" sz="3200">
                <a:solidFill>
                  <a:srgbClr val="0070C0"/>
                </a:solidFill>
                <a:latin typeface="Arial Black" panose="020B0A04020102020204" pitchFamily="34" charset="0"/>
              </a:rPr>
              <a:t>13-20/04 – Semana Santa nos lares e Igreja</a:t>
            </a:r>
            <a:endParaRPr lang="pt-BR" sz="28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pic>
        <p:nvPicPr>
          <p:cNvPr id="3"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16829" t="19806" r="17332" b="21666"/>
          <a:stretch>
            <a:fillRect/>
          </a:stretch>
        </p:blipFill>
        <p:spPr bwMode="auto">
          <a:xfrm>
            <a:off x="5655260" y="1655987"/>
            <a:ext cx="4155044" cy="37656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D:\SKYDRIVER\SkyDrive\IASD CASTELO\LOGOTIPOS DA IGREJA ADVENTISTA DO 7º DIA\AMIGOS DA ESPERANÇA\AMIGOS 0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11013" y="1655986"/>
            <a:ext cx="2261586" cy="3765623"/>
          </a:xfrm>
          <a:prstGeom prst="rect">
            <a:avLst/>
          </a:prstGeom>
          <a:noFill/>
          <a:extLst>
            <a:ext uri="{909E8E84-426E-40DD-AFC4-6F175D3DCCD1}">
              <a14:hiddenFill xmlns:a14="http://schemas.microsoft.com/office/drawing/2010/main">
                <a:solidFill>
                  <a:srgbClr val="FFFFFF"/>
                </a:solidFill>
              </a14:hiddenFill>
            </a:ext>
          </a:extLst>
        </p:spPr>
      </p:pic>
      <p:sp>
        <p:nvSpPr>
          <p:cNvPr id="12" name="CaixaDeTexto 11"/>
          <p:cNvSpPr txBox="1"/>
          <p:nvPr/>
        </p:nvSpPr>
        <p:spPr>
          <a:xfrm>
            <a:off x="-927" y="1700808"/>
            <a:ext cx="3607927" cy="3416320"/>
          </a:xfrm>
          <a:prstGeom prst="rect">
            <a:avLst/>
          </a:prstGeom>
          <a:noFill/>
        </p:spPr>
        <p:txBody>
          <a:bodyPr wrap="square" rtlCol="0">
            <a:spAutoFit/>
          </a:bodyPr>
          <a:lstStyle/>
          <a:p>
            <a:pPr>
              <a:lnSpc>
                <a:spcPct val="90000"/>
              </a:lnSpc>
            </a:pPr>
            <a:r>
              <a:rPr lang="pt-BR" sz="2000">
                <a:solidFill>
                  <a:srgbClr val="FF0000"/>
                </a:solidFill>
                <a:latin typeface="Arial Black" panose="020B0A04020102020204" pitchFamily="34" charset="0"/>
              </a:rPr>
              <a:t>12 – </a:t>
            </a:r>
            <a:r>
              <a:rPr lang="pt-BR" sz="2000" err="1">
                <a:solidFill>
                  <a:srgbClr val="FF0000"/>
                </a:solidFill>
                <a:latin typeface="Arial Black" panose="020B0A04020102020204" pitchFamily="34" charset="0"/>
              </a:rPr>
              <a:t>Sáb</a:t>
            </a:r>
            <a:r>
              <a:rPr lang="pt-BR" sz="2000">
                <a:solidFill>
                  <a:srgbClr val="FF0000"/>
                </a:solidFill>
                <a:latin typeface="Arial Black" panose="020B0A04020102020204" pitchFamily="34" charset="0"/>
              </a:rPr>
              <a:t>: Convide seus amigos para irem a igreja, e depois um almoço especial em sua casa, onde depois você irá convidar para a semana santa em seu lar ou PG do dia 13(dom)-17(</a:t>
            </a:r>
            <a:r>
              <a:rPr lang="pt-BR" sz="2000" err="1">
                <a:solidFill>
                  <a:srgbClr val="FF0000"/>
                </a:solidFill>
                <a:latin typeface="Arial Black" panose="020B0A04020102020204" pitchFamily="34" charset="0"/>
              </a:rPr>
              <a:t>qui</a:t>
            </a:r>
            <a:r>
              <a:rPr lang="pt-BR" sz="2000">
                <a:solidFill>
                  <a:srgbClr val="FF0000"/>
                </a:solidFill>
                <a:latin typeface="Arial Black" panose="020B0A04020102020204" pitchFamily="34" charset="0"/>
              </a:rPr>
              <a:t>), e do dia 18(sex)-20(dom) na igreja.</a:t>
            </a:r>
          </a:p>
          <a:p>
            <a:pPr>
              <a:lnSpc>
                <a:spcPct val="90000"/>
              </a:lnSpc>
            </a:pPr>
            <a:r>
              <a:rPr lang="pt-BR" sz="2000">
                <a:solidFill>
                  <a:srgbClr val="FF0000"/>
                </a:solidFill>
                <a:latin typeface="Arial Black" panose="020B0A04020102020204" pitchFamily="34" charset="0"/>
              </a:rPr>
              <a:t>Apresentadores:</a:t>
            </a:r>
          </a:p>
        </p:txBody>
      </p:sp>
      <p:sp>
        <p:nvSpPr>
          <p:cNvPr id="4" name="Retângulo 3">
            <a:hlinkClick r:id="rId7" action="ppaction://hlinkfile"/>
          </p:cNvPr>
          <p:cNvSpPr/>
          <p:nvPr/>
        </p:nvSpPr>
        <p:spPr>
          <a:xfrm>
            <a:off x="5477004" y="4572008"/>
            <a:ext cx="4520981" cy="1077218"/>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32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32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Semana Santa</a:t>
            </a:r>
          </a:p>
        </p:txBody>
      </p:sp>
      <p:pic>
        <p:nvPicPr>
          <p:cNvPr id="10"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1348" y="4514462"/>
            <a:ext cx="1162403" cy="1362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80715" y="4538744"/>
            <a:ext cx="1157388" cy="1755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tângulo 13">
            <a:hlinkClick r:id="rId10" action="ppaction://hlinkfile"/>
          </p:cNvPr>
          <p:cNvSpPr/>
          <p:nvPr/>
        </p:nvSpPr>
        <p:spPr>
          <a:xfrm>
            <a:off x="2596818" y="5143513"/>
            <a:ext cx="3461333" cy="830997"/>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Vídeo</a:t>
            </a:r>
            <a:r>
              <a:rPr lang="pt-BR" sz="2400" b="1"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 Promocional</a:t>
            </a:r>
          </a:p>
          <a:p>
            <a:pPr algn="ctr"/>
            <a:r>
              <a:rPr lang="pt-BR" sz="2400" b="1" cap="none" spc="50">
                <a:ln w="11430"/>
                <a:solidFill>
                  <a:srgbClr val="FF0000"/>
                </a:solidFill>
                <a:effectLst>
                  <a:outerShdw blurRad="76200" dist="50800" dir="5400000" algn="tl" rotWithShape="0">
                    <a:srgbClr val="000000">
                      <a:alpha val="65000"/>
                    </a:srgbClr>
                  </a:outerShdw>
                </a:effectLst>
                <a:latin typeface="Arial Black" panose="020B0A04020102020204" pitchFamily="34" charset="0"/>
              </a:rPr>
              <a:t>Dia dos Amigos</a:t>
            </a:r>
          </a:p>
        </p:txBody>
      </p:sp>
    </p:spTree>
  </p:cSld>
  <p:clrMapOvr>
    <a:masterClrMapping/>
  </p:clrMapOvr>
  <p:transition spd="med">
    <p:split orient="ver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6" name="Retângulo 5"/>
          <p:cNvSpPr/>
          <p:nvPr/>
        </p:nvSpPr>
        <p:spPr>
          <a:xfrm>
            <a:off x="1668198" y="-84959"/>
            <a:ext cx="6876370"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a:t>
            </a:r>
          </a:p>
        </p:txBody>
      </p:sp>
      <p:sp>
        <p:nvSpPr>
          <p:cNvPr id="5" name="Text Box 4"/>
          <p:cNvSpPr txBox="1">
            <a:spLocks noChangeArrowheads="1"/>
          </p:cNvSpPr>
          <p:nvPr/>
        </p:nvSpPr>
        <p:spPr bwMode="auto">
          <a:xfrm>
            <a:off x="-18028" y="935164"/>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A ÚNICA ESPERANÇA</a:t>
            </a:r>
            <a:endParaRPr lang="pt-BR" sz="3600">
              <a:solidFill>
                <a:srgbClr val="0070C0"/>
              </a:solidFill>
              <a:latin typeface="Arial Black" panose="020B0A04020102020204" pitchFamily="34" charset="0"/>
            </a:endParaRP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524237" y="5643578"/>
            <a:ext cx="1381764" cy="1214422"/>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http://1.bp.blogspot.com/-QxMNSp29xww/UpFqGQ5k3eI/AAAAAAAABBA/yWjOAkiZG1M/s1600/safe_image.png"/>
          <p:cNvPicPr>
            <a:picLocks noChangeAspect="1" noChangeArrowheads="1"/>
          </p:cNvPicPr>
          <p:nvPr/>
        </p:nvPicPr>
        <p:blipFill>
          <a:blip r:embed="rId5" cstate="print"/>
          <a:srcRect/>
          <a:stretch>
            <a:fillRect/>
          </a:stretch>
        </p:blipFill>
        <p:spPr bwMode="auto">
          <a:xfrm>
            <a:off x="7217281" y="1785927"/>
            <a:ext cx="3080949" cy="1981201"/>
          </a:xfrm>
          <a:prstGeom prst="rect">
            <a:avLst/>
          </a:prstGeom>
          <a:noFill/>
        </p:spPr>
      </p:pic>
      <p:pic>
        <p:nvPicPr>
          <p:cNvPr id="10" name="Picture 4" descr="D:\Dados de  c\User win7\Desktop\ATENÇÃO.gif"/>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03206" y="1187974"/>
            <a:ext cx="1692313" cy="568988"/>
          </a:xfrm>
          <a:prstGeom prst="rect">
            <a:avLst/>
          </a:prstGeom>
          <a:noFill/>
          <a:extLst>
            <a:ext uri="{909E8E84-426E-40DD-AFC4-6F175D3DCCD1}">
              <a14:hiddenFill xmlns:a14="http://schemas.microsoft.com/office/drawing/2010/main">
                <a:solidFill>
                  <a:srgbClr val="FFFFFF"/>
                </a:solidFill>
              </a14:hiddenFill>
            </a:ext>
          </a:extLst>
        </p:spPr>
      </p:pic>
      <p:sp>
        <p:nvSpPr>
          <p:cNvPr id="11" name="Explosão 1 10"/>
          <p:cNvSpPr/>
          <p:nvPr/>
        </p:nvSpPr>
        <p:spPr>
          <a:xfrm>
            <a:off x="3211245" y="3214686"/>
            <a:ext cx="4354387" cy="2428892"/>
          </a:xfrm>
          <a:prstGeom prst="irregularSeal1">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srgbClr val="FF0000"/>
                </a:solidFill>
                <a:latin typeface="Arial Black" panose="020B0A04020102020204" pitchFamily="34" charset="0"/>
              </a:rPr>
              <a:t>Peça seus livros para o Impacto Esperança 2014</a:t>
            </a:r>
          </a:p>
        </p:txBody>
      </p:sp>
      <p:sp>
        <p:nvSpPr>
          <p:cNvPr id="12" name="CaixaDeTexto 11"/>
          <p:cNvSpPr txBox="1"/>
          <p:nvPr/>
        </p:nvSpPr>
        <p:spPr>
          <a:xfrm>
            <a:off x="134145" y="1714489"/>
            <a:ext cx="7547604" cy="2031325"/>
          </a:xfrm>
          <a:prstGeom prst="rect">
            <a:avLst/>
          </a:prstGeom>
          <a:noFill/>
        </p:spPr>
        <p:txBody>
          <a:bodyPr wrap="square" rtlCol="0">
            <a:spAutoFit/>
          </a:bodyPr>
          <a:lstStyle/>
          <a:p>
            <a:pPr>
              <a:lnSpc>
                <a:spcPct val="90000"/>
              </a:lnSpc>
            </a:pPr>
            <a:r>
              <a:rPr lang="pt-BR" sz="2800">
                <a:solidFill>
                  <a:schemeClr val="tx1">
                    <a:lumMod val="75000"/>
                  </a:schemeClr>
                </a:solidFill>
                <a:latin typeface="Arial Black" panose="020B0A04020102020204" pitchFamily="34" charset="0"/>
              </a:rPr>
              <a:t>ADQUIRA O LIVRO NA QUANTIDADE PROCURANDO O TESOUREIRO LOCAL, PASSE O SEU NOME, QUANTIDADE E O VALOR. CADA LIVRO CUSTA R$ 1,00.</a:t>
            </a:r>
          </a:p>
        </p:txBody>
      </p:sp>
      <p:sp>
        <p:nvSpPr>
          <p:cNvPr id="13" name="Retângulo 12"/>
          <p:cNvSpPr/>
          <p:nvPr/>
        </p:nvSpPr>
        <p:spPr>
          <a:xfrm>
            <a:off x="2787695" y="5657672"/>
            <a:ext cx="6086261" cy="1477328"/>
          </a:xfrm>
          <a:prstGeom prst="rect">
            <a:avLst/>
          </a:prstGeom>
        </p:spPr>
        <p:txBody>
          <a:bodyPr wrap="square">
            <a:spAutoFit/>
          </a:bodyPr>
          <a:lstStyle/>
          <a:p>
            <a:r>
              <a:rPr lang="pt-BR" b="1" dirty="0"/>
              <a:t>Canal de Materiais:  </a:t>
            </a:r>
            <a:r>
              <a:rPr lang="pt-BR" b="1" dirty="0">
                <a:solidFill>
                  <a:srgbClr val="FF0000"/>
                </a:solidFill>
                <a:latin typeface="Arial Black" panose="020B0A04020102020204" pitchFamily="34" charset="0"/>
              </a:rPr>
              <a:t>http://redeadventista.com</a:t>
            </a:r>
          </a:p>
          <a:p>
            <a:r>
              <a:rPr lang="pt-BR" b="1" dirty="0"/>
              <a:t>E-mail: neemiasml@gmail.com</a:t>
            </a:r>
          </a:p>
          <a:p>
            <a:r>
              <a:rPr lang="pt-BR" b="1" u="sng" dirty="0">
                <a:solidFill>
                  <a:schemeClr val="tx2"/>
                </a:solidFill>
                <a:latin typeface="Arial Black" panose="020B0A04020102020204" pitchFamily="34" charset="0"/>
              </a:rPr>
              <a:t>Celular exclusivo Neemias para assuntos da Igreja: 55 28 9-9984-7871 (vivo) ou 28 9-8112-8102 (Tim).</a:t>
            </a:r>
          </a:p>
        </p:txBody>
      </p:sp>
    </p:spTree>
  </p:cSld>
  <p:clrMapOvr>
    <a:masterClrMapping/>
  </p:clrMapOvr>
  <p:transition spd="med">
    <p:split orient="ver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8" name="Picture 2" descr="D:\Dados de c\Dados do Usuario\Neemias-cd\Desktop\pastor.jpg"/>
          <p:cNvPicPr>
            <a:picLocks noChangeAspect="1" noChangeArrowheads="1"/>
          </p:cNvPicPr>
          <p:nvPr/>
        </p:nvPicPr>
        <p:blipFill rotWithShape="1">
          <a:blip r:embed="rId4" cstate="print">
            <a:lum bright="10000"/>
            <a:extLst>
              <a:ext uri="{28A0092B-C50C-407E-A947-70E740481C1C}">
                <a14:useLocalDpi xmlns:a14="http://schemas.microsoft.com/office/drawing/2010/main" val="0"/>
              </a:ext>
            </a:extLst>
          </a:blip>
          <a:srcRect t="11663" b="19470"/>
          <a:stretch>
            <a:fillRect/>
          </a:stretch>
        </p:blipFill>
        <p:spPr bwMode="auto">
          <a:xfrm>
            <a:off x="8873956" y="5643578"/>
            <a:ext cx="1032045" cy="121442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192.168.254.188\D-230gb\OneDriver\2015\OneDrive\IASD CASTELO\Comunicação\Anuncios 2015\Comunicação distrital\cartaz Pastor\s-ceiacompacta.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836712"/>
            <a:ext cx="5326710" cy="6052247"/>
          </a:xfrm>
          <a:prstGeom prst="rect">
            <a:avLst/>
          </a:prstGeom>
          <a:noFill/>
          <a:extLst>
            <a:ext uri="{909E8E84-426E-40DD-AFC4-6F175D3DCCD1}">
              <a14:hiddenFill xmlns:a14="http://schemas.microsoft.com/office/drawing/2010/main">
                <a:solidFill>
                  <a:srgbClr val="FFFFFF"/>
                </a:solidFill>
              </a14:hiddenFill>
            </a:ext>
          </a:extLst>
        </p:spPr>
      </p:pic>
      <p:sp>
        <p:nvSpPr>
          <p:cNvPr id="3" name="CaixaDeTexto 2"/>
          <p:cNvSpPr txBox="1"/>
          <p:nvPr/>
        </p:nvSpPr>
        <p:spPr>
          <a:xfrm>
            <a:off x="5529064" y="764704"/>
            <a:ext cx="4176464" cy="4690515"/>
          </a:xfrm>
          <a:prstGeom prst="rect">
            <a:avLst/>
          </a:prstGeom>
          <a:noFill/>
        </p:spPr>
        <p:txBody>
          <a:bodyPr wrap="square" rtlCol="0">
            <a:spAutoFit/>
          </a:bodyPr>
          <a:lstStyle/>
          <a:p>
            <a:pPr algn="ctr">
              <a:lnSpc>
                <a:spcPct val="90000"/>
              </a:lnSpc>
            </a:pPr>
            <a:r>
              <a:rPr lang="pt-BR" sz="2800" dirty="0">
                <a:solidFill>
                  <a:srgbClr val="C00000"/>
                </a:solidFill>
                <a:latin typeface="Arial Black" panose="020B0A04020102020204" pitchFamily="34" charset="0"/>
              </a:rPr>
              <a:t>SANTA CEIA DISTRITAL EM ITAÓCA 19/12 ÁS 16:00.</a:t>
            </a:r>
          </a:p>
          <a:p>
            <a:pPr algn="ctr">
              <a:lnSpc>
                <a:spcPct val="90000"/>
              </a:lnSpc>
            </a:pPr>
            <a:endParaRPr lang="pt-BR" sz="2800" dirty="0">
              <a:solidFill>
                <a:srgbClr val="C00000"/>
              </a:solidFill>
              <a:latin typeface="Arial Black" panose="020B0A04020102020204" pitchFamily="34" charset="0"/>
            </a:endParaRPr>
          </a:p>
          <a:p>
            <a:pPr algn="ctr">
              <a:lnSpc>
                <a:spcPct val="90000"/>
              </a:lnSpc>
            </a:pPr>
            <a:r>
              <a:rPr lang="pt-BR" sz="2400" dirty="0">
                <a:solidFill>
                  <a:srgbClr val="C00000"/>
                </a:solidFill>
                <a:latin typeface="Arial Black" panose="020B0A04020102020204" pitchFamily="34" charset="0"/>
              </a:rPr>
              <a:t>Haverá ônibus saindo ás 15:10 para as Igrejas de Castelo, Esplanada, </a:t>
            </a:r>
            <a:r>
              <a:rPr lang="pt-BR" sz="2400" dirty="0" err="1">
                <a:solidFill>
                  <a:srgbClr val="C00000"/>
                </a:solidFill>
                <a:latin typeface="Arial Black" panose="020B0A04020102020204" pitchFamily="34" charset="0"/>
              </a:rPr>
              <a:t>Aracuí</a:t>
            </a:r>
            <a:r>
              <a:rPr lang="pt-BR" sz="2400" dirty="0">
                <a:solidFill>
                  <a:srgbClr val="C00000"/>
                </a:solidFill>
                <a:latin typeface="Arial Black" panose="020B0A04020102020204" pitchFamily="34" charset="0"/>
              </a:rPr>
              <a:t> e </a:t>
            </a:r>
            <a:r>
              <a:rPr lang="pt-BR" sz="2400" dirty="0" err="1">
                <a:solidFill>
                  <a:srgbClr val="C00000"/>
                </a:solidFill>
                <a:latin typeface="Arial Black" panose="020B0A04020102020204" pitchFamily="34" charset="0"/>
              </a:rPr>
              <a:t>Conduru</a:t>
            </a:r>
            <a:r>
              <a:rPr lang="pt-BR" sz="2400" dirty="0">
                <a:solidFill>
                  <a:srgbClr val="C00000"/>
                </a:solidFill>
                <a:latin typeface="Arial Black" panose="020B0A04020102020204" pitchFamily="34" charset="0"/>
              </a:rPr>
              <a:t>. Valor R$ 5,00 por pessoa. Informações Marcelo 99922-1282.</a:t>
            </a:r>
          </a:p>
        </p:txBody>
      </p:sp>
      <p:sp>
        <p:nvSpPr>
          <p:cNvPr id="4" name="CaixaDeTexto 3"/>
          <p:cNvSpPr txBox="1"/>
          <p:nvPr/>
        </p:nvSpPr>
        <p:spPr>
          <a:xfrm>
            <a:off x="5601072" y="5723847"/>
            <a:ext cx="3168352" cy="1089529"/>
          </a:xfrm>
          <a:prstGeom prst="rect">
            <a:avLst/>
          </a:prstGeom>
          <a:noFill/>
        </p:spPr>
        <p:txBody>
          <a:bodyPr wrap="square" rtlCol="0">
            <a:spAutoFit/>
          </a:bodyPr>
          <a:lstStyle/>
          <a:p>
            <a:pPr algn="ctr">
              <a:lnSpc>
                <a:spcPct val="90000"/>
              </a:lnSpc>
            </a:pPr>
            <a:r>
              <a:rPr lang="pt-BR" dirty="0">
                <a:solidFill>
                  <a:srgbClr val="FF0000"/>
                </a:solidFill>
                <a:latin typeface="Arial Black" panose="020B0A04020102020204" pitchFamily="34" charset="0"/>
              </a:rPr>
              <a:t>Atenção Diáconos:</a:t>
            </a:r>
          </a:p>
          <a:p>
            <a:pPr algn="ctr">
              <a:lnSpc>
                <a:spcPct val="90000"/>
              </a:lnSpc>
            </a:pPr>
            <a:r>
              <a:rPr lang="pt-BR" dirty="0">
                <a:solidFill>
                  <a:srgbClr val="FF0000"/>
                </a:solidFill>
                <a:latin typeface="Arial Black" panose="020B0A04020102020204" pitchFamily="34" charset="0"/>
              </a:rPr>
              <a:t>Levar bacias e toalhas ficando responsável por cada igreja.</a:t>
            </a:r>
          </a:p>
        </p:txBody>
      </p:sp>
    </p:spTree>
  </p:cSld>
  <p:clrMapOvr>
    <a:masterClrMapping/>
  </p:clrMapOvr>
  <p:transition spd="med">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5640"/>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a:t>
            </a:r>
            <a:r>
              <a:rPr lang="pt-PT" sz="3800" dirty="0">
                <a:solidFill>
                  <a:srgbClr val="FF0000"/>
                </a:solidFill>
                <a:latin typeface="Arial Black" panose="020B0A04020102020204" pitchFamily="34" charset="0"/>
              </a:rPr>
              <a:t>SETEMBRO</a:t>
            </a:r>
            <a:endParaRPr lang="pt-PT" altLang="pt-BR" sz="3800" dirty="0">
              <a:solidFill>
                <a:srgbClr val="FF0000"/>
              </a:solidFill>
              <a:latin typeface="Arial Black" panose="020B0A04020102020204" pitchFamily="34" charset="0"/>
            </a:endParaRPr>
          </a:p>
        </p:txBody>
      </p:sp>
      <p:sp>
        <p:nvSpPr>
          <p:cNvPr id="13" name="CaixaDeTexto 12"/>
          <p:cNvSpPr txBox="1"/>
          <p:nvPr/>
        </p:nvSpPr>
        <p:spPr>
          <a:xfrm>
            <a:off x="44266" y="1556792"/>
            <a:ext cx="9817468" cy="2308324"/>
          </a:xfrm>
          <a:prstGeom prst="rect">
            <a:avLst/>
          </a:prstGeom>
          <a:noFill/>
          <a:ln w="28575">
            <a:solidFill>
              <a:schemeClr val="tx1"/>
            </a:solidFill>
            <a:prstDash val="sysDash"/>
          </a:ln>
        </p:spPr>
        <p:txBody>
          <a:bodyPr wrap="square" rtlCol="0">
            <a:spAutoFit/>
          </a:bodyPr>
          <a:lstStyle/>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02- Sergio Silva</a:t>
            </a: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08- Mariana Moreira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Pessin</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15- Ivana Rubia Camargo </a:t>
            </a:r>
            <a:r>
              <a:rPr lang="pt-BR" sz="3600" b="1" dirty="0" err="1">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Tibirica</a:t>
            </a:r>
            <a:endPar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endParaRPr>
          </a:p>
          <a:p>
            <a:pPr>
              <a:defRPr/>
            </a:pPr>
            <a:r>
              <a:rPr lang="pt-BR" sz="3600" b="1" dirty="0">
                <a:solidFill>
                  <a:schemeClr val="tx2"/>
                </a:solidFill>
                <a:effectLst>
                  <a:outerShdw blurRad="38100" dist="38100" dir="2700000" algn="tl">
                    <a:srgbClr val="C0C0C0"/>
                  </a:outerShdw>
                </a:effectLst>
                <a:latin typeface="Arial Black" panose="020B0A04020102020204" pitchFamily="34" charset="0"/>
                <a:cs typeface="Arial Black" panose="020B0A04020102020204" pitchFamily="34" charset="0"/>
                <a:sym typeface="+mn-ea"/>
              </a:rPr>
              <a:t>29- Maria da Conceição Moreira Fim</a:t>
            </a:r>
          </a:p>
        </p:txBody>
      </p:sp>
    </p:spTree>
  </p:cSld>
  <p:clrMapOvr>
    <a:masterClrMapping/>
  </p:clrMapOvr>
  <p:transition spd="med">
    <p:split orient="vert"/>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ransition spd="med">
    <p:split orient="ver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4" name="Espaço Reservado para Texto 3"/>
          <p:cNvSpPr>
            <a:spLocks noGrp="1"/>
          </p:cNvSpPr>
          <p:nvPr>
            <p:ph type="body" sz="half" idx="2"/>
          </p:nvPr>
        </p:nvSpPr>
        <p:spPr/>
        <p:txBody>
          <a:bodyPr/>
          <a:lstStyle/>
          <a:p>
            <a:endParaRPr lang="pt-BR"/>
          </a:p>
        </p:txBody>
      </p:sp>
      <p:sp>
        <p:nvSpPr>
          <p:cNvPr id="6" name="Espaço Reservado para Imagem 5"/>
          <p:cNvSpPr>
            <a:spLocks noGrp="1"/>
          </p:cNvSpPr>
          <p:nvPr>
            <p:ph type="pic" idx="1"/>
          </p:nvPr>
        </p:nvSpPr>
        <p:spPr bwMode="white"/>
        <p:txBody>
          <a:bodyPr/>
          <a:lstStyle/>
          <a:p>
            <a:endParaRPr lang="pt-BR"/>
          </a:p>
        </p:txBody>
      </p:sp>
    </p:spTree>
  </p:cSld>
  <p:clrMapOvr>
    <a:masterClrMapping/>
  </p:clrMapOvr>
  <p:transition spd="med">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2183950" y="-27384"/>
            <a:ext cx="6678239"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AJUDE NAS DESPESAS</a:t>
            </a:r>
          </a:p>
        </p:txBody>
      </p:sp>
      <p:graphicFrame>
        <p:nvGraphicFramePr>
          <p:cNvPr id="2" name="Tabela 1"/>
          <p:cNvGraphicFramePr>
            <a:graphicFrameLocks noGrp="1"/>
          </p:cNvGraphicFramePr>
          <p:nvPr>
            <p:extLst>
              <p:ext uri="{D42A27DB-BD31-4B8C-83A1-F6EECF244321}">
                <p14:modId xmlns:p14="http://schemas.microsoft.com/office/powerpoint/2010/main" val="1033231616"/>
              </p:ext>
            </p:extLst>
          </p:nvPr>
        </p:nvGraphicFramePr>
        <p:xfrm>
          <a:off x="416496" y="836712"/>
          <a:ext cx="9001000" cy="4754705"/>
        </p:xfrm>
        <a:graphic>
          <a:graphicData uri="http://schemas.openxmlformats.org/drawingml/2006/table">
            <a:tbl>
              <a:tblPr firstRow="1" bandRow="1">
                <a:tableStyleId>{5C22544A-7EE6-4342-B048-85BDC9FD1C3A}</a:tableStyleId>
              </a:tblPr>
              <a:tblGrid>
                <a:gridCol w="5040560">
                  <a:extLst>
                    <a:ext uri="{9D8B030D-6E8A-4147-A177-3AD203B41FA5}">
                      <a16:colId xmlns:a16="http://schemas.microsoft.com/office/drawing/2014/main" val="20000"/>
                    </a:ext>
                  </a:extLst>
                </a:gridCol>
                <a:gridCol w="3960440">
                  <a:extLst>
                    <a:ext uri="{9D8B030D-6E8A-4147-A177-3AD203B41FA5}">
                      <a16:colId xmlns:a16="http://schemas.microsoft.com/office/drawing/2014/main" val="20001"/>
                    </a:ext>
                  </a:extLst>
                </a:gridCol>
              </a:tblGrid>
              <a:tr h="530317">
                <a:tc>
                  <a:txBody>
                    <a:bodyPr/>
                    <a:lstStyle/>
                    <a:p>
                      <a:pPr algn="ctr"/>
                      <a:r>
                        <a:rPr lang="pt-BR" dirty="0">
                          <a:solidFill>
                            <a:srgbClr val="C00000"/>
                          </a:solidFill>
                          <a:latin typeface="Arial Black" panose="020B0A04020102020204" pitchFamily="34" charset="0"/>
                        </a:rPr>
                        <a:t>DESPESAS</a:t>
                      </a:r>
                    </a:p>
                  </a:txBody>
                  <a:tcPr anchor="ctr"/>
                </a:tc>
                <a:tc>
                  <a:txBody>
                    <a:bodyPr/>
                    <a:lstStyle/>
                    <a:p>
                      <a:pPr algn="ctr"/>
                      <a:r>
                        <a:rPr lang="pt-BR" dirty="0">
                          <a:solidFill>
                            <a:schemeClr val="tx2"/>
                          </a:solidFill>
                          <a:latin typeface="Arial Black" panose="020B0A04020102020204" pitchFamily="34" charset="0"/>
                        </a:rPr>
                        <a:t>RECEITAS</a:t>
                      </a:r>
                    </a:p>
                  </a:txBody>
                  <a:tcPr anchor="ctr"/>
                </a:tc>
                <a:extLst>
                  <a:ext uri="{0D108BD9-81ED-4DB2-BD59-A6C34878D82A}">
                    <a16:rowId xmlns:a16="http://schemas.microsoft.com/office/drawing/2014/main" val="10000"/>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ALUGUEL – R$ 550</a:t>
                      </a:r>
                    </a:p>
                  </a:txBody>
                  <a:tcPr anchor="ctr"/>
                </a:tc>
                <a:tc rowSpan="7">
                  <a:txBody>
                    <a:bodyPr/>
                    <a:lstStyle/>
                    <a:p>
                      <a:pPr algn="ctr"/>
                      <a:r>
                        <a:rPr lang="pt-BR" sz="1800" dirty="0">
                          <a:solidFill>
                            <a:srgbClr val="0000FF"/>
                          </a:solidFill>
                          <a:latin typeface="Arial Black" panose="020B0A04020102020204" pitchFamily="34" charset="0"/>
                        </a:rPr>
                        <a:t>TOTAL DE ENTRADA DE OFERTAS MENSAIS:</a:t>
                      </a:r>
                    </a:p>
                    <a:p>
                      <a:pPr algn="ctr"/>
                      <a:endParaRPr lang="pt-BR" sz="1800" dirty="0">
                        <a:solidFill>
                          <a:schemeClr val="tx2"/>
                        </a:solidFill>
                        <a:latin typeface="Arial Black" panose="020B0A04020102020204" pitchFamily="34" charset="0"/>
                      </a:endParaRPr>
                    </a:p>
                    <a:p>
                      <a:pPr algn="ctr"/>
                      <a:endParaRPr lang="pt-BR" sz="1800" dirty="0">
                        <a:solidFill>
                          <a:schemeClr val="tx2"/>
                        </a:solidFill>
                        <a:latin typeface="Arial Black" panose="020B0A04020102020204" pitchFamily="34" charset="0"/>
                      </a:endParaRPr>
                    </a:p>
                    <a:p>
                      <a:pPr algn="ctr"/>
                      <a:r>
                        <a:rPr lang="pt-BR" sz="2400" dirty="0">
                          <a:solidFill>
                            <a:srgbClr val="0000FF"/>
                          </a:solidFill>
                          <a:latin typeface="Arial Black" panose="020B0A04020102020204" pitchFamily="34" charset="0"/>
                        </a:rPr>
                        <a:t>R$ 500 A R$ 700,00</a:t>
                      </a:r>
                    </a:p>
                    <a:p>
                      <a:pPr algn="ctr"/>
                      <a:endParaRPr lang="pt-BR" sz="2000" dirty="0">
                        <a:solidFill>
                          <a:srgbClr val="0000FF"/>
                        </a:solidFill>
                        <a:latin typeface="Arial Black" panose="020B0A04020102020204" pitchFamily="34" charset="0"/>
                      </a:endParaRPr>
                    </a:p>
                    <a:p>
                      <a:pPr algn="ctr"/>
                      <a:r>
                        <a:rPr lang="pt-BR" sz="1600" u="sng" dirty="0">
                          <a:solidFill>
                            <a:srgbClr val="336600"/>
                          </a:solidFill>
                          <a:effectLst/>
                          <a:latin typeface="Arial Black" panose="020B0A04020102020204" pitchFamily="34" charset="0"/>
                        </a:rPr>
                        <a:t>TEMOS APENAS 05 </a:t>
                      </a:r>
                      <a:r>
                        <a:rPr lang="pt-BR" sz="1600" dirty="0">
                          <a:solidFill>
                            <a:srgbClr val="336600"/>
                          </a:solidFill>
                          <a:latin typeface="Arial Black" panose="020B0A04020102020204" pitchFamily="34" charset="0"/>
                        </a:rPr>
                        <a:t>PACTUANTES E OFERTANTES MENSALMENTE.</a:t>
                      </a:r>
                      <a:r>
                        <a:rPr lang="pt-BR" sz="1600" dirty="0">
                          <a:solidFill>
                            <a:schemeClr val="tx2"/>
                          </a:solidFill>
                          <a:latin typeface="Arial Black" panose="020B0A04020102020204" pitchFamily="34" charset="0"/>
                        </a:rPr>
                        <a:t> PRECISAMOS DE MAIS</a:t>
                      </a:r>
                      <a:r>
                        <a:rPr lang="pt-BR" sz="1600" dirty="0">
                          <a:solidFill>
                            <a:srgbClr val="FF0000"/>
                          </a:solidFill>
                          <a:latin typeface="Arial Black" panose="020B0A04020102020204" pitchFamily="34" charset="0"/>
                        </a:rPr>
                        <a:t>.</a:t>
                      </a:r>
                      <a:r>
                        <a:rPr lang="pt-BR" sz="1600" dirty="0">
                          <a:solidFill>
                            <a:srgbClr val="336600"/>
                          </a:solidFill>
                          <a:latin typeface="Arial Black" panose="020B0A04020102020204" pitchFamily="34" charset="0"/>
                        </a:rPr>
                        <a:t> </a:t>
                      </a:r>
                      <a:r>
                        <a:rPr lang="pt-BR" sz="1600" u="sng" dirty="0">
                          <a:solidFill>
                            <a:srgbClr val="FF0000"/>
                          </a:solidFill>
                          <a:latin typeface="Arial Black" panose="020B0A04020102020204" pitchFamily="34" charset="0"/>
                        </a:rPr>
                        <a:t>TODOS LEMBRAM DO DÍZIMO, MAS SE ESQUEÇE DA OFERTA QUE JESUS.</a:t>
                      </a:r>
                    </a:p>
                    <a:p>
                      <a:pPr algn="ctr"/>
                      <a:endParaRPr lang="pt-BR" sz="1600" u="sng" dirty="0">
                        <a:solidFill>
                          <a:srgbClr val="FF0000"/>
                        </a:solidFill>
                        <a:latin typeface="Arial Black" panose="020B0A04020102020204" pitchFamily="34" charset="0"/>
                      </a:endParaRPr>
                    </a:p>
                    <a:p>
                      <a:pPr algn="ctr"/>
                      <a:r>
                        <a:rPr lang="pt-BR" sz="1600" u="sng" dirty="0">
                          <a:solidFill>
                            <a:srgbClr val="336600"/>
                          </a:solidFill>
                          <a:latin typeface="Arial Black" panose="020B0A04020102020204" pitchFamily="34" charset="0"/>
                        </a:rPr>
                        <a:t>AJUDE TAMBÉM COM DOAÇÕES, EX.: COPO DESCARTÁVEIS.</a:t>
                      </a:r>
                    </a:p>
                  </a:txBody>
                  <a:tcPr anchor="ctr"/>
                </a:tc>
                <a:extLst>
                  <a:ext uri="{0D108BD9-81ED-4DB2-BD59-A6C34878D82A}">
                    <a16:rowId xmlns:a16="http://schemas.microsoft.com/office/drawing/2014/main" val="10001"/>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ENERGIA – R$ 100</a:t>
                      </a:r>
                    </a:p>
                  </a:txBody>
                  <a:tcPr anchor="ctr"/>
                </a:tc>
                <a:tc vMerge="1">
                  <a:txBody>
                    <a:bodyPr/>
                    <a:lstStyle/>
                    <a:p>
                      <a:endParaRPr lang="pt-BR"/>
                    </a:p>
                  </a:txBody>
                  <a:tcPr anchor="ctr"/>
                </a:tc>
                <a:extLst>
                  <a:ext uri="{0D108BD9-81ED-4DB2-BD59-A6C34878D82A}">
                    <a16:rowId xmlns:a16="http://schemas.microsoft.com/office/drawing/2014/main" val="10002"/>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AGUA – R$ 50</a:t>
                      </a:r>
                    </a:p>
                  </a:txBody>
                  <a:tcPr anchor="ctr"/>
                </a:tc>
                <a:tc vMerge="1">
                  <a:txBody>
                    <a:bodyPr/>
                    <a:lstStyle/>
                    <a:p>
                      <a:endParaRPr lang="pt-BR"/>
                    </a:p>
                  </a:txBody>
                  <a:tcPr anchor="ctr"/>
                </a:tc>
                <a:extLst>
                  <a:ext uri="{0D108BD9-81ED-4DB2-BD59-A6C34878D82A}">
                    <a16:rowId xmlns:a16="http://schemas.microsoft.com/office/drawing/2014/main" val="10003"/>
                  </a:ext>
                </a:extLst>
              </a:tr>
              <a:tr h="608258">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MATERIAL DE LIMPEZA + COPOS E OUTROS – R$ 50</a:t>
                      </a:r>
                    </a:p>
                  </a:txBody>
                  <a:tcPr anchor="ctr"/>
                </a:tc>
                <a:tc vMerge="1">
                  <a:txBody>
                    <a:bodyPr/>
                    <a:lstStyle/>
                    <a:p>
                      <a:endParaRPr lang="pt-BR"/>
                    </a:p>
                  </a:txBody>
                  <a:tcPr anchor="ctr"/>
                </a:tc>
                <a:extLst>
                  <a:ext uri="{0D108BD9-81ED-4DB2-BD59-A6C34878D82A}">
                    <a16:rowId xmlns:a16="http://schemas.microsoft.com/office/drawing/2014/main" val="10004"/>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INTERNET – R$ 25</a:t>
                      </a:r>
                    </a:p>
                  </a:txBody>
                  <a:tcPr anchor="ctr"/>
                </a:tc>
                <a:tc vMerge="1">
                  <a:txBody>
                    <a:bodyPr/>
                    <a:lstStyle/>
                    <a:p>
                      <a:endParaRPr lang="pt-BR"/>
                    </a:p>
                  </a:txBody>
                  <a:tcPr anchor="ctr"/>
                </a:tc>
                <a:extLst>
                  <a:ext uri="{0D108BD9-81ED-4DB2-BD59-A6C34878D82A}">
                    <a16:rowId xmlns:a16="http://schemas.microsoft.com/office/drawing/2014/main" val="10005"/>
                  </a:ext>
                </a:extLst>
              </a:tr>
              <a:tr h="530317">
                <a:tc>
                  <a:txBody>
                    <a:bodyPr/>
                    <a:lstStyle/>
                    <a:p>
                      <a:pPr marL="285750" indent="-285750">
                        <a:buFont typeface="Arial" panose="020B0604020202020204" pitchFamily="34" charset="0"/>
                        <a:buChar char="•"/>
                      </a:pPr>
                      <a:r>
                        <a:rPr lang="pt-BR" dirty="0">
                          <a:solidFill>
                            <a:srgbClr val="C00000"/>
                          </a:solidFill>
                          <a:latin typeface="Arial Black" panose="020B0A04020102020204" pitchFamily="34" charset="0"/>
                        </a:rPr>
                        <a:t>DESPESAS COM MANUTENÇÃO  E DEPARTAMENTOS – MEDIA R$ 100</a:t>
                      </a:r>
                    </a:p>
                  </a:txBody>
                  <a:tcPr anchor="ctr"/>
                </a:tc>
                <a:tc vMerge="1">
                  <a:txBody>
                    <a:bodyPr/>
                    <a:lstStyle/>
                    <a:p>
                      <a:endParaRPr lang="pt-BR"/>
                    </a:p>
                  </a:txBody>
                  <a:tcPr anchor="ctr"/>
                </a:tc>
                <a:extLst>
                  <a:ext uri="{0D108BD9-81ED-4DB2-BD59-A6C34878D82A}">
                    <a16:rowId xmlns:a16="http://schemas.microsoft.com/office/drawing/2014/main" val="10006"/>
                  </a:ext>
                </a:extLst>
              </a:tr>
              <a:tr h="530317">
                <a:tc>
                  <a:txBody>
                    <a:bodyPr/>
                    <a:lstStyle/>
                    <a:p>
                      <a:pPr marL="0" indent="0" algn="ctr">
                        <a:buFont typeface="Arial" panose="020B0604020202020204" pitchFamily="34" charset="0"/>
                        <a:buNone/>
                      </a:pPr>
                      <a:r>
                        <a:rPr lang="pt-BR" sz="2400" dirty="0">
                          <a:solidFill>
                            <a:srgbClr val="C00000"/>
                          </a:solidFill>
                          <a:latin typeface="Arial Black" panose="020B0A04020102020204" pitchFamily="34" charset="0"/>
                        </a:rPr>
                        <a:t>TOTAL DESPESAS MENSAL: </a:t>
                      </a:r>
                    </a:p>
                    <a:p>
                      <a:pPr marL="0" indent="0" algn="ctr">
                        <a:buFont typeface="Arial" panose="020B0604020202020204" pitchFamily="34" charset="0"/>
                        <a:buNone/>
                      </a:pPr>
                      <a:r>
                        <a:rPr lang="pt-BR" sz="2400" dirty="0">
                          <a:solidFill>
                            <a:srgbClr val="C00000"/>
                          </a:solidFill>
                          <a:latin typeface="Arial Black" panose="020B0A04020102020204" pitchFamily="34" charset="0"/>
                        </a:rPr>
                        <a:t>R$ 875,00</a:t>
                      </a:r>
                    </a:p>
                  </a:txBody>
                  <a:tcPr anchor="ctr">
                    <a:solidFill>
                      <a:schemeClr val="tx2"/>
                    </a:solidFill>
                  </a:tcPr>
                </a:tc>
                <a:tc vMerge="1">
                  <a:txBody>
                    <a:bodyPr/>
                    <a:lstStyle/>
                    <a:p>
                      <a:endParaRPr lang="pt-BR"/>
                    </a:p>
                  </a:txBody>
                  <a:tcPr anchor="ctr"/>
                </a:tc>
                <a:extLst>
                  <a:ext uri="{0D108BD9-81ED-4DB2-BD59-A6C34878D82A}">
                    <a16:rowId xmlns:a16="http://schemas.microsoft.com/office/drawing/2014/main" val="10007"/>
                  </a:ext>
                </a:extLst>
              </a:tr>
            </a:tbl>
          </a:graphicData>
        </a:graphic>
      </p:graphicFrame>
    </p:spTree>
  </p:cSld>
  <p:clrMapOvr>
    <a:masterClrMapping/>
  </p:clrMapOvr>
  <p:transition spd="med">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www.iasdsantoandre.org.br/images/posts/departamentos/comunicacao-iasd.jpg"/>
          <p:cNvPicPr>
            <a:picLocks noChangeAspect="1" noChangeArrowheads="1"/>
          </p:cNvPicPr>
          <p:nvPr/>
        </p:nvPicPr>
        <p:blipFill>
          <a:blip r:embed="rId2" cstate="print"/>
          <a:srcRect/>
          <a:stretch>
            <a:fillRect/>
          </a:stretch>
        </p:blipFill>
        <p:spPr bwMode="auto">
          <a:xfrm>
            <a:off x="0" y="0"/>
            <a:ext cx="1875899" cy="1162114"/>
          </a:xfrm>
          <a:prstGeom prst="rect">
            <a:avLst/>
          </a:prstGeom>
          <a:noFill/>
        </p:spPr>
      </p:pic>
      <p:sp>
        <p:nvSpPr>
          <p:cNvPr id="6" name="Retângulo 5"/>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CaixaDeTexto 8"/>
          <p:cNvSpPr txBox="1"/>
          <p:nvPr/>
        </p:nvSpPr>
        <p:spPr>
          <a:xfrm>
            <a:off x="1383532" y="5694928"/>
            <a:ext cx="7889948" cy="1046440"/>
          </a:xfrm>
          <a:prstGeom prst="rect">
            <a:avLst/>
          </a:prstGeom>
          <a:noFill/>
        </p:spPr>
        <p:txBody>
          <a:bodyPr wrap="square" rtlCol="0">
            <a:spAutoFit/>
          </a:bodyPr>
          <a:lstStyle/>
          <a:p>
            <a:pPr algn="ctr"/>
            <a:r>
              <a:rPr lang="pt-BR" sz="1400" b="1" dirty="0">
                <a:latin typeface="Arial Black" panose="020B0A04020102020204" pitchFamily="34" charset="0"/>
              </a:rPr>
              <a:t>"Que seus sonhos te abracem numa real felicidade traduzindo a tua vontade de que vale a pena viver. “ Que Deus te ilumine e prospere sua  vida em todos os sentidos.</a:t>
            </a:r>
          </a:p>
          <a:p>
            <a:pPr algn="ctr"/>
            <a:r>
              <a:rPr lang="pt-BR" sz="2000" b="1" u="sng" dirty="0">
                <a:latin typeface="Arial Black" panose="020B0A04020102020204" pitchFamily="34" charset="0"/>
              </a:rPr>
              <a:t>Parabéns a todos vocês e que Deus os abençoe muito!</a:t>
            </a:r>
            <a:endParaRPr lang="pt-BR" sz="2000" dirty="0">
              <a:latin typeface="Arial Black" panose="020B0A04020102020204" pitchFamily="34" charset="0"/>
            </a:endParaRPr>
          </a:p>
        </p:txBody>
      </p:sp>
      <p:sp>
        <p:nvSpPr>
          <p:cNvPr id="11" name="Retângulo 10"/>
          <p:cNvSpPr/>
          <p:nvPr/>
        </p:nvSpPr>
        <p:spPr>
          <a:xfrm>
            <a:off x="0" y="5643578"/>
            <a:ext cx="1005022" cy="1214422"/>
          </a:xfrm>
          <a:prstGeom prst="rect">
            <a:avLst/>
          </a:prstGeom>
          <a:ln>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pic>
        <p:nvPicPr>
          <p:cNvPr id="10" name="Picture 2" descr="http://www.jesusadolescente.com/imagens/aniversariantes.gif"/>
          <p:cNvPicPr>
            <a:picLocks noChangeAspect="1" noChangeArrowheads="1" noCrop="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5" y="5643578"/>
            <a:ext cx="1322058" cy="1214421"/>
          </a:xfrm>
          <a:prstGeom prst="rect">
            <a:avLst/>
          </a:prstGeom>
          <a:noFill/>
          <a:extLst>
            <a:ext uri="{909E8E84-426E-40DD-AFC4-6F175D3DCCD1}">
              <a14:hiddenFill xmlns:a14="http://schemas.microsoft.com/office/drawing/2010/main">
                <a:solidFill>
                  <a:srgbClr val="FFFFFF"/>
                </a:solidFill>
              </a14:hiddenFill>
            </a:ext>
          </a:extLst>
        </p:spPr>
      </p:pic>
      <p:sp>
        <p:nvSpPr>
          <p:cNvPr id="12" name="Text Box 4"/>
          <p:cNvSpPr txBox="1">
            <a:spLocks noChangeArrowheads="1"/>
          </p:cNvSpPr>
          <p:nvPr/>
        </p:nvSpPr>
        <p:spPr bwMode="auto">
          <a:xfrm>
            <a:off x="272480" y="776898"/>
            <a:ext cx="9589254" cy="677108"/>
          </a:xfrm>
          <a:prstGeom prst="rect">
            <a:avLst/>
          </a:prstGeom>
          <a:noFill/>
          <a:ln w="9525">
            <a:noFill/>
            <a:miter lim="800000"/>
          </a:ln>
        </p:spPr>
        <p:txBody>
          <a:bodyPr wrap="square">
            <a:spAutoFit/>
          </a:bodyPr>
          <a:lstStyle/>
          <a:p>
            <a:pPr algn="ctr">
              <a:spcBef>
                <a:spcPct val="50000"/>
              </a:spcBef>
            </a:pPr>
            <a:r>
              <a:rPr lang="pt-BR" sz="3800" dirty="0">
                <a:solidFill>
                  <a:srgbClr val="FF0000"/>
                </a:solidFill>
                <a:latin typeface="Arial Black" panose="020B0A04020102020204" pitchFamily="34" charset="0"/>
              </a:rPr>
              <a:t>ANIVERSARIANTES DE DEZEMBRO</a:t>
            </a:r>
          </a:p>
        </p:txBody>
      </p:sp>
      <p:sp>
        <p:nvSpPr>
          <p:cNvPr id="13" name="CaixaDeTexto 12"/>
          <p:cNvSpPr txBox="1"/>
          <p:nvPr/>
        </p:nvSpPr>
        <p:spPr>
          <a:xfrm>
            <a:off x="44266" y="1556792"/>
            <a:ext cx="9589254" cy="1643527"/>
          </a:xfrm>
          <a:prstGeom prst="rect">
            <a:avLst/>
          </a:prstGeom>
          <a:noFill/>
          <a:ln w="28575">
            <a:solidFill>
              <a:schemeClr val="tx1"/>
            </a:solidFill>
            <a:prstDash val="sysDash"/>
          </a:ln>
        </p:spPr>
        <p:txBody>
          <a:bodyPr wrap="square" rtlCol="0">
            <a:spAutoFit/>
          </a:bodyPr>
          <a:lstStyle/>
          <a:p>
            <a:pPr>
              <a:lnSpc>
                <a:spcPct val="90000"/>
              </a:lnSpc>
            </a:pPr>
            <a:r>
              <a:rPr lang="pt-BR" sz="2800" dirty="0" err="1">
                <a:solidFill>
                  <a:srgbClr val="0000FF"/>
                </a:solidFill>
                <a:latin typeface="Arial Black" panose="020B0A04020102020204" pitchFamily="34" charset="0"/>
              </a:rPr>
              <a:t>Aracuí</a:t>
            </a:r>
            <a:r>
              <a:rPr lang="pt-BR" sz="2800" dirty="0">
                <a:solidFill>
                  <a:srgbClr val="0000FF"/>
                </a:solidFill>
                <a:latin typeface="Arial Black" panose="020B0A04020102020204" pitchFamily="34" charset="0"/>
              </a:rPr>
              <a:t>:</a:t>
            </a: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a:p>
            <a:pPr>
              <a:lnSpc>
                <a:spcPct val="90000"/>
              </a:lnSpc>
            </a:pPr>
            <a:endParaRPr lang="pt-BR" sz="2800" dirty="0">
              <a:solidFill>
                <a:srgbClr val="0000FF"/>
              </a:solidFill>
              <a:latin typeface="Arial Black" panose="020B0A04020102020204" pitchFamily="34" charset="0"/>
            </a:endParaRPr>
          </a:p>
        </p:txBody>
      </p:sp>
    </p:spTree>
  </p:cSld>
  <p:clrMapOvr>
    <a:masterClrMapping/>
  </p:clrMapOvr>
  <p:transition spd="med">
    <p:split orient="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pic>
        <p:nvPicPr>
          <p:cNvPr id="1030" name="Picture 6" descr="http://iasdcastelo.org/wp-content/uploads/2017/01/log-pequeno-250x25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m 6"/>
          <p:cNvPicPr>
            <a:picLocks noChangeAspect="1"/>
          </p:cNvPicPr>
          <p:nvPr/>
        </p:nvPicPr>
        <p:blipFill>
          <a:blip r:embed="rId5"/>
          <a:stretch>
            <a:fillRect/>
          </a:stretch>
        </p:blipFill>
        <p:spPr>
          <a:xfrm>
            <a:off x="58100" y="1684371"/>
            <a:ext cx="9906000" cy="3688845"/>
          </a:xfrm>
          <a:prstGeom prst="rect">
            <a:avLst/>
          </a:prstGeom>
        </p:spPr>
      </p:pic>
      <p:sp>
        <p:nvSpPr>
          <p:cNvPr id="18" name="CaixaDeTexto 17"/>
          <p:cNvSpPr txBox="1"/>
          <p:nvPr/>
        </p:nvSpPr>
        <p:spPr>
          <a:xfrm>
            <a:off x="560512" y="783053"/>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
        <p:nvSpPr>
          <p:cNvPr id="10" name="Retângulo 9"/>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pic>
        <p:nvPicPr>
          <p:cNvPr id="11" name="Imagem 10">
            <a:extLst>
              <a:ext uri="{FF2B5EF4-FFF2-40B4-BE49-F238E27FC236}">
                <a16:creationId xmlns:a16="http://schemas.microsoft.com/office/drawing/2014/main" id="{CEBF2FC1-504F-40EC-90C9-817B54A09FD0}"/>
              </a:ext>
            </a:extLst>
          </p:cNvPr>
          <p:cNvPicPr/>
          <p:nvPr/>
        </p:nvPicPr>
        <p:blipFill>
          <a:blip r:embed="rId6" cstate="print">
            <a:extLst>
              <a:ext uri="{28A0092B-C50C-407E-A947-70E740481C1C}">
                <a14:useLocalDpi xmlns:a14="http://schemas.microsoft.com/office/drawing/2010/main" val="0"/>
              </a:ext>
            </a:extLst>
          </a:blip>
          <a:stretch>
            <a:fillRect/>
          </a:stretch>
        </p:blipFill>
        <p:spPr>
          <a:xfrm>
            <a:off x="8481392" y="5624290"/>
            <a:ext cx="1324519" cy="1164556"/>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ransition spd="med">
    <p:split orient="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24631"/>
          <a:stretch>
            <a:fillRect/>
          </a:stretch>
        </p:blipFill>
        <p:spPr bwMode="auto">
          <a:xfrm>
            <a:off x="8625408" y="5588918"/>
            <a:ext cx="1280592" cy="1269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D:\SKYDRIVER\SkyDrive\IASD CASTELO\LOGOTIPOS DA IGREJA ADVENTISTA DO 7º DIA\iasd puro.jpg"/>
          <p:cNvPicPr>
            <a:picLocks noChangeAspect="1" noChangeArrowheads="1"/>
          </p:cNvPicPr>
          <p:nvPr/>
        </p:nvPicPr>
        <p:blipFill>
          <a:blip r:embed="rId3"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4" cstate="print"/>
          <a:srcRect/>
          <a:stretch>
            <a:fillRect/>
          </a:stretch>
        </p:blipFill>
        <p:spPr bwMode="auto">
          <a:xfrm>
            <a:off x="0" y="0"/>
            <a:ext cx="1558739" cy="893126"/>
          </a:xfrm>
          <a:prstGeom prst="rect">
            <a:avLst/>
          </a:prstGeom>
          <a:noFill/>
        </p:spPr>
      </p:pic>
      <p:sp>
        <p:nvSpPr>
          <p:cNvPr id="6" name="Retângulo 5"/>
          <p:cNvSpPr/>
          <p:nvPr/>
        </p:nvSpPr>
        <p:spPr>
          <a:xfrm>
            <a:off x="1628632" y="-27384"/>
            <a:ext cx="7788864" cy="707886"/>
          </a:xfrm>
          <a:prstGeom prst="rect">
            <a:avLst/>
          </a:prstGeom>
          <a:noFill/>
        </p:spPr>
        <p:txBody>
          <a:bodyPr wrap="none" lIns="91440" tIns="45720" rIns="91440" bIns="45720">
            <a:spAutoFit/>
          </a:bodyPr>
          <a:lstStyle/>
          <a:p>
            <a:pPr algn="ctr"/>
            <a:r>
              <a:rPr lang="pt-BR"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AGENDA DISTRITAL - ASES</a:t>
            </a:r>
          </a:p>
        </p:txBody>
      </p:sp>
      <p:sp>
        <p:nvSpPr>
          <p:cNvPr id="9" name="Retângulo 8"/>
          <p:cNvSpPr/>
          <p:nvPr/>
        </p:nvSpPr>
        <p:spPr>
          <a:xfrm>
            <a:off x="1628633" y="5657672"/>
            <a:ext cx="7245324" cy="1077218"/>
          </a:xfrm>
          <a:prstGeom prst="rect">
            <a:avLst/>
          </a:prstGeom>
        </p:spPr>
        <p:txBody>
          <a:bodyPr wrap="square">
            <a:spAutoFit/>
          </a:bodyPr>
          <a:lstStyle/>
          <a:p>
            <a:r>
              <a:rPr lang="pt-BR" sz="1600" b="1" dirty="0"/>
              <a:t>Canal de Materiais:  </a:t>
            </a:r>
            <a:r>
              <a:rPr lang="pt-BR" sz="1600" b="1" dirty="0">
                <a:solidFill>
                  <a:schemeClr val="tx2"/>
                </a:solidFill>
              </a:rPr>
              <a:t>www.iasdcastelo.org e www.redeadventista.com</a:t>
            </a:r>
          </a:p>
          <a:p>
            <a:r>
              <a:rPr lang="pt-BR" sz="1600" b="1" dirty="0"/>
              <a:t>E-mail: neemiasml@gmail.com </a:t>
            </a:r>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55 28 9-9984-7871 (vivo) ou Pr. Késio Bezerra Celular: (27) 99783-1707</a:t>
            </a:r>
          </a:p>
          <a:p>
            <a:r>
              <a:rPr lang="pt-BR" sz="1600" b="1" u="sng" dirty="0">
                <a:solidFill>
                  <a:schemeClr val="tx2"/>
                </a:solidFill>
                <a:latin typeface="Arial Black" panose="020B0A04020102020204" pitchFamily="34" charset="0"/>
              </a:rPr>
              <a:t>WhatsApp: (71) 99158-6608</a:t>
            </a:r>
          </a:p>
        </p:txBody>
      </p:sp>
      <p:pic>
        <p:nvPicPr>
          <p:cNvPr id="1030" name="Picture 6" descr="http://iasdcastelo.org/wp-content/uploads/2017/01/log-pequeno-250x250.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2" y="5559436"/>
            <a:ext cx="1385964" cy="1306765"/>
          </a:xfrm>
          <a:prstGeom prst="rect">
            <a:avLst/>
          </a:prstGeom>
          <a:noFill/>
          <a:extLst>
            <a:ext uri="{909E8E84-426E-40DD-AFC4-6F175D3DCCD1}">
              <a14:hiddenFill xmlns:a14="http://schemas.microsoft.com/office/drawing/2010/main">
                <a:solidFill>
                  <a:srgbClr val="FFFFFF"/>
                </a:solidFill>
              </a14:hiddenFill>
            </a:ext>
          </a:extLst>
        </p:spPr>
      </p:pic>
      <p:pic>
        <p:nvPicPr>
          <p:cNvPr id="8" name="Imagem 7"/>
          <p:cNvPicPr>
            <a:picLocks noChangeAspect="1"/>
          </p:cNvPicPr>
          <p:nvPr/>
        </p:nvPicPr>
        <p:blipFill>
          <a:blip r:embed="rId6"/>
          <a:stretch>
            <a:fillRect/>
          </a:stretch>
        </p:blipFill>
        <p:spPr>
          <a:xfrm>
            <a:off x="16771" y="1988840"/>
            <a:ext cx="9906000" cy="4896544"/>
          </a:xfrm>
          <a:prstGeom prst="rect">
            <a:avLst/>
          </a:prstGeom>
        </p:spPr>
      </p:pic>
      <p:sp>
        <p:nvSpPr>
          <p:cNvPr id="10" name="CaixaDeTexto 9"/>
          <p:cNvSpPr txBox="1"/>
          <p:nvPr/>
        </p:nvSpPr>
        <p:spPr>
          <a:xfrm>
            <a:off x="560512" y="855061"/>
            <a:ext cx="9073008" cy="701731"/>
          </a:xfrm>
          <a:prstGeom prst="rect">
            <a:avLst/>
          </a:prstGeom>
          <a:noFill/>
        </p:spPr>
        <p:txBody>
          <a:bodyPr wrap="square" rtlCol="0">
            <a:spAutoFit/>
          </a:bodyPr>
          <a:lstStyle/>
          <a:p>
            <a:pPr algn="ctr">
              <a:lnSpc>
                <a:spcPct val="90000"/>
              </a:lnSpc>
            </a:pPr>
            <a:r>
              <a:rPr lang="pt-BR" sz="4400" dirty="0">
                <a:solidFill>
                  <a:srgbClr val="FF0000"/>
                </a:solidFill>
                <a:latin typeface="Arial Black" panose="020B0A04020102020204" pitchFamily="34" charset="0"/>
              </a:rPr>
              <a:t>PREÇOS PROJETO MANÁ</a:t>
            </a:r>
          </a:p>
        </p:txBody>
      </p:sp>
    </p:spTree>
  </p:cSld>
  <p:clrMapOvr>
    <a:masterClrMapping/>
  </p:clrMapOvr>
  <p:transition spd="med">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511410"/>
            <a:ext cx="9637710" cy="3693319"/>
          </a:xfrm>
          <a:prstGeom prst="rect">
            <a:avLst/>
          </a:prstGeom>
          <a:noFill/>
        </p:spPr>
        <p:txBody>
          <a:bodyPr wrap="square" rtlCol="0">
            <a:spAutoFit/>
          </a:bodyPr>
          <a:lstStyle/>
          <a:p>
            <a:pPr lvl="0">
              <a:lnSpc>
                <a:spcPct val="90000"/>
              </a:lnSpc>
              <a:buFontTx/>
              <a:buChar char="-"/>
            </a:pPr>
            <a:r>
              <a:rPr lang="pt-BR" sz="2800">
                <a:solidFill>
                  <a:schemeClr val="tx1">
                    <a:lumMod val="75000"/>
                  </a:schemeClr>
                </a:solidFill>
                <a:latin typeface="Arial Black" panose="020B0A04020102020204" pitchFamily="34" charset="0"/>
              </a:rPr>
              <a:t> QUARTA – ESPECIAL: ESTÁ ESCRITO ADORAÇÃO - </a:t>
            </a:r>
            <a:r>
              <a:rPr lang="pt-BR" sz="1400">
                <a:solidFill>
                  <a:schemeClr val="tx1">
                    <a:lumMod val="75000"/>
                  </a:schemeClr>
                </a:solidFill>
                <a:latin typeface="Arial Black" panose="020B0A04020102020204" pitchFamily="34" charset="0"/>
              </a:rPr>
              <a:t>IVAN SARAIVA </a:t>
            </a:r>
            <a:br>
              <a:rPr lang="pt-BR" sz="2800">
                <a:solidFill>
                  <a:schemeClr val="tx1">
                    <a:lumMod val="75000"/>
                  </a:schemeClr>
                </a:solidFill>
                <a:latin typeface="Arial Black" panose="020B0A04020102020204" pitchFamily="34" charset="0"/>
              </a:rPr>
            </a:br>
            <a:r>
              <a:rPr lang="pt-BR">
                <a:solidFill>
                  <a:schemeClr val="tx1">
                    <a:lumMod val="75000"/>
                  </a:schemeClr>
                </a:solidFill>
                <a:latin typeface="Arial Black" panose="020B0A04020102020204" pitchFamily="34" charset="0"/>
              </a:rPr>
              <a:t>Não perca esse série Especial feita para igreja nos últimos dias dessa Terra, com temas de </a:t>
            </a:r>
            <a:r>
              <a:rPr lang="pt-BR" err="1">
                <a:solidFill>
                  <a:schemeClr val="tx1">
                    <a:lumMod val="75000"/>
                  </a:schemeClr>
                </a:solidFill>
                <a:latin typeface="Arial Black" panose="020B0A04020102020204" pitchFamily="34" charset="0"/>
              </a:rPr>
              <a:t>reavivamento</a:t>
            </a:r>
            <a:r>
              <a:rPr lang="pt-BR">
                <a:solidFill>
                  <a:schemeClr val="tx1">
                    <a:lumMod val="75000"/>
                  </a:schemeClr>
                </a:solidFill>
                <a:latin typeface="Arial Black" panose="020B0A04020102020204" pitchFamily="34" charset="0"/>
              </a:rPr>
              <a:t> e Reforma.</a:t>
            </a:r>
            <a:endParaRPr lang="pt-BR" sz="2800">
              <a:solidFill>
                <a:schemeClr val="tx1">
                  <a:lumMod val="75000"/>
                </a:schemeClr>
              </a:solidFill>
              <a:latin typeface="Arial Black" panose="020B0A04020102020204" pitchFamily="34" charset="0"/>
            </a:endParaRP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Experimente para tudo, e Ore ao Meio dia, pelo </a:t>
            </a:r>
            <a:r>
              <a:rPr lang="pt-BR" sz="2800" err="1">
                <a:solidFill>
                  <a:schemeClr val="tx1">
                    <a:lumMod val="75000"/>
                  </a:schemeClr>
                </a:solidFill>
                <a:latin typeface="Arial Black" panose="020B0A04020102020204" pitchFamily="34" charset="0"/>
              </a:rPr>
              <a:t>reavivamento</a:t>
            </a:r>
            <a:r>
              <a:rPr lang="pt-BR" sz="2800">
                <a:solidFill>
                  <a:schemeClr val="tx1">
                    <a:lumMod val="75000"/>
                  </a:schemeClr>
                </a:solidFill>
                <a:latin typeface="Arial Black" panose="020B0A04020102020204" pitchFamily="34" charset="0"/>
              </a:rPr>
              <a:t> espiritual da igreja.</a:t>
            </a:r>
          </a:p>
          <a:p>
            <a:pPr>
              <a:lnSpc>
                <a:spcPct val="90000"/>
              </a:lnSpc>
              <a:buFontTx/>
              <a:buChar char="-"/>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O culto da Família será na do irmão </a:t>
            </a:r>
            <a:r>
              <a:rPr lang="pt-BR" sz="2800" err="1">
                <a:solidFill>
                  <a:schemeClr val="tx1">
                    <a:lumMod val="75000"/>
                  </a:schemeClr>
                </a:solidFill>
                <a:latin typeface="Arial Black" panose="020B0A04020102020204" pitchFamily="34" charset="0"/>
              </a:rPr>
              <a:t>xxxxx</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a:extLst>
              <a:ext uri="{FF2B5EF4-FFF2-40B4-BE49-F238E27FC236}">
                <a16:creationId xmlns:a16="http://schemas.microsoft.com/office/drawing/2014/main" id="{B134C86C-C38A-4666-B7D0-E8305934F24F}"/>
              </a:ext>
            </a:extLst>
          </p:cNvPr>
          <p:cNvSpPr/>
          <p:nvPr/>
        </p:nvSpPr>
        <p:spPr>
          <a:xfrm>
            <a:off x="1628633" y="5657672"/>
            <a:ext cx="6996775" cy="1077218"/>
          </a:xfrm>
          <a:prstGeom prst="rect">
            <a:avLst/>
          </a:prstGeom>
        </p:spPr>
        <p:txBody>
          <a:bodyPr wrap="square">
            <a:spAutoFit/>
          </a:bodyPr>
          <a:lstStyle/>
          <a:p>
            <a:r>
              <a:rPr lang="pt-BR" sz="1600" b="1" dirty="0"/>
              <a:t>Canal de Materiais:  </a:t>
            </a:r>
            <a:r>
              <a:rPr lang="pt-BR" sz="1600" b="1" dirty="0">
                <a:solidFill>
                  <a:schemeClr val="tx2"/>
                </a:solidFill>
              </a:rPr>
              <a:t>www.redeadventista.com</a:t>
            </a:r>
          </a:p>
          <a:p>
            <a:r>
              <a:rPr lang="pt-BR" sz="1600" b="1" dirty="0"/>
              <a:t>E-mail: neemiasml@gmail.com </a:t>
            </a:r>
          </a:p>
          <a:p>
            <a:r>
              <a:rPr lang="pt-BR" sz="1600" b="1" u="sng" dirty="0">
                <a:solidFill>
                  <a:schemeClr val="tx2"/>
                </a:solidFill>
                <a:latin typeface="Arial Black" panose="020B0A04020102020204" pitchFamily="34" charset="0"/>
              </a:rPr>
              <a:t>Cel. e </a:t>
            </a:r>
            <a:r>
              <a:rPr lang="pt-BR" sz="1600" b="1" u="sng" dirty="0" err="1">
                <a:solidFill>
                  <a:schemeClr val="tx2"/>
                </a:solidFill>
                <a:latin typeface="Arial Black" panose="020B0A04020102020204" pitchFamily="34" charset="0"/>
              </a:rPr>
              <a:t>What</a:t>
            </a:r>
            <a:r>
              <a:rPr lang="pt-BR" sz="1600" b="1" u="sng" dirty="0">
                <a:solidFill>
                  <a:schemeClr val="tx2"/>
                </a:solidFill>
                <a:latin typeface="Arial Black" panose="020B0A04020102020204" pitchFamily="34" charset="0"/>
              </a:rPr>
              <a:t>. Neemias: 28 99964-2684</a:t>
            </a:r>
          </a:p>
          <a:p>
            <a:r>
              <a:rPr lang="pt-BR" sz="1600" b="1" u="sng" dirty="0">
                <a:solidFill>
                  <a:schemeClr val="tx2"/>
                </a:solidFill>
                <a:latin typeface="Arial Black" panose="020B0A04020102020204" pitchFamily="34" charset="0"/>
              </a:rPr>
              <a:t>PR. HAMILTON: 28 99992-5252</a:t>
            </a:r>
          </a:p>
        </p:txBody>
      </p:sp>
    </p:spTree>
  </p:cSld>
  <p:clrMapOvr>
    <a:masterClrMapping/>
  </p:clrMapOvr>
  <p:transition spd="med">
    <p:split orient="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SKYDRIVER\SkyDrive\IASD CASTELO\LOGOTIPOS DA IGREJA ADVENTISTA DO 7º DIA\iasd puro.jpg"/>
          <p:cNvPicPr>
            <a:picLocks noChangeAspect="1" noChangeArrowheads="1"/>
          </p:cNvPicPr>
          <p:nvPr/>
        </p:nvPicPr>
        <p:blipFill>
          <a:blip r:embed="rId2" cstate="print"/>
          <a:srcRect/>
          <a:stretch>
            <a:fillRect/>
          </a:stretch>
        </p:blipFill>
        <p:spPr bwMode="auto">
          <a:xfrm>
            <a:off x="28081" y="5786454"/>
            <a:ext cx="918883" cy="928694"/>
          </a:xfrm>
          <a:prstGeom prst="rect">
            <a:avLst/>
          </a:prstGeom>
          <a:noFill/>
        </p:spPr>
      </p:pic>
      <p:pic>
        <p:nvPicPr>
          <p:cNvPr id="1028" name="Picture 4" descr="http://www.iasdsantoandre.org.br/images/posts/departamentos/comunicacao-iasd.jpg"/>
          <p:cNvPicPr>
            <a:picLocks noChangeAspect="1" noChangeArrowheads="1"/>
          </p:cNvPicPr>
          <p:nvPr/>
        </p:nvPicPr>
        <p:blipFill>
          <a:blip r:embed="rId3" cstate="print"/>
          <a:srcRect/>
          <a:stretch>
            <a:fillRect/>
          </a:stretch>
        </p:blipFill>
        <p:spPr bwMode="auto">
          <a:xfrm>
            <a:off x="0" y="0"/>
            <a:ext cx="1875899" cy="1162114"/>
          </a:xfrm>
          <a:prstGeom prst="rect">
            <a:avLst/>
          </a:prstGeom>
          <a:noFill/>
        </p:spPr>
      </p:pic>
      <p:sp>
        <p:nvSpPr>
          <p:cNvPr id="5" name="Text Box 4"/>
          <p:cNvSpPr txBox="1">
            <a:spLocks noChangeArrowheads="1"/>
          </p:cNvSpPr>
          <p:nvPr/>
        </p:nvSpPr>
        <p:spPr bwMode="auto">
          <a:xfrm>
            <a:off x="-18028" y="714356"/>
            <a:ext cx="9906000" cy="707886"/>
          </a:xfrm>
          <a:prstGeom prst="rect">
            <a:avLst/>
          </a:prstGeom>
          <a:noFill/>
          <a:ln w="9525">
            <a:noFill/>
            <a:miter lim="800000"/>
          </a:ln>
        </p:spPr>
        <p:txBody>
          <a:bodyPr wrap="square">
            <a:spAutoFit/>
          </a:bodyPr>
          <a:lstStyle/>
          <a:p>
            <a:pPr algn="ctr">
              <a:spcBef>
                <a:spcPct val="50000"/>
              </a:spcBef>
            </a:pPr>
            <a:r>
              <a:rPr lang="pt-BR" sz="4000">
                <a:solidFill>
                  <a:srgbClr val="0070C0"/>
                </a:solidFill>
                <a:latin typeface="Arial Black" panose="020B0A04020102020204" pitchFamily="34" charset="0"/>
              </a:rPr>
              <a:t>CULTOS E REUNIÕES</a:t>
            </a:r>
            <a:endParaRPr lang="pt-BR" sz="3600">
              <a:solidFill>
                <a:srgbClr val="0070C0"/>
              </a:solidFill>
              <a:latin typeface="Arial Black" panose="020B0A04020102020204" pitchFamily="34" charset="0"/>
            </a:endParaRPr>
          </a:p>
        </p:txBody>
      </p:sp>
      <p:sp>
        <p:nvSpPr>
          <p:cNvPr id="7" name="CaixaDeTexto 6"/>
          <p:cNvSpPr txBox="1"/>
          <p:nvPr/>
        </p:nvSpPr>
        <p:spPr>
          <a:xfrm>
            <a:off x="134145" y="1428736"/>
            <a:ext cx="9637710" cy="1975926"/>
          </a:xfrm>
          <a:prstGeom prst="rect">
            <a:avLst/>
          </a:prstGeom>
          <a:noFill/>
        </p:spPr>
        <p:txBody>
          <a:bodyPr wrap="square" rtlCol="0">
            <a:spAutoFit/>
          </a:bodyPr>
          <a:lstStyle/>
          <a:p>
            <a:pPr>
              <a:lnSpc>
                <a:spcPct val="90000"/>
              </a:lnSpc>
            </a:pPr>
            <a:endParaRPr lang="pt-BR" sz="2800">
              <a:solidFill>
                <a:schemeClr val="tx1">
                  <a:lumMod val="75000"/>
                </a:schemeClr>
              </a:solidFill>
              <a:latin typeface="Arial Black" panose="020B0A04020102020204" pitchFamily="34" charset="0"/>
            </a:endParaRPr>
          </a:p>
          <a:p>
            <a:pPr>
              <a:lnSpc>
                <a:spcPct val="90000"/>
              </a:lnSpc>
              <a:buFontTx/>
              <a:buChar char="-"/>
            </a:pPr>
            <a:r>
              <a:rPr lang="pt-BR" sz="2800">
                <a:solidFill>
                  <a:schemeClr val="tx1">
                    <a:lumMod val="75000"/>
                  </a:schemeClr>
                </a:solidFill>
                <a:latin typeface="Arial Black" panose="020B0A04020102020204" pitchFamily="34" charset="0"/>
              </a:rPr>
              <a:t> Culta da Mulher toda Terça ás </a:t>
            </a:r>
            <a:r>
              <a:rPr lang="pt-BR" sz="2800" err="1">
                <a:solidFill>
                  <a:schemeClr val="tx1">
                    <a:lumMod val="75000"/>
                  </a:schemeClr>
                </a:solidFill>
                <a:latin typeface="Arial Black" panose="020B0A04020102020204" pitchFamily="34" charset="0"/>
              </a:rPr>
              <a:t>xxxxxx</a:t>
            </a:r>
            <a:endParaRPr lang="pt-BR" sz="2800">
              <a:solidFill>
                <a:schemeClr val="tx1">
                  <a:lumMod val="75000"/>
                </a:schemeClr>
              </a:solidFill>
              <a:latin typeface="Arial Black" panose="020B0A04020102020204" pitchFamily="34" charset="0"/>
            </a:endParaRPr>
          </a:p>
          <a:p>
            <a:pPr lvl="0">
              <a:lnSpc>
                <a:spcPct val="90000"/>
              </a:lnSpc>
            </a:pPr>
            <a:endParaRPr lang="pt-BR" sz="2400">
              <a:solidFill>
                <a:schemeClr val="tx1">
                  <a:lumMod val="75000"/>
                </a:schemeClr>
              </a:solidFill>
              <a:latin typeface="Arial Black" panose="020B0A04020102020204" pitchFamily="34" charset="0"/>
            </a:endParaRPr>
          </a:p>
          <a:p>
            <a:pPr>
              <a:lnSpc>
                <a:spcPct val="90000"/>
              </a:lnSpc>
            </a:pPr>
            <a:r>
              <a:rPr lang="pt-BR" sz="2800">
                <a:solidFill>
                  <a:schemeClr val="tx1">
                    <a:lumMod val="75000"/>
                  </a:schemeClr>
                </a:solidFill>
                <a:latin typeface="Arial Black" panose="020B0A04020102020204" pitchFamily="34" charset="0"/>
              </a:rPr>
              <a:t>- Culto </a:t>
            </a:r>
            <a:r>
              <a:rPr lang="pt-BR" sz="2800" err="1">
                <a:solidFill>
                  <a:schemeClr val="tx1">
                    <a:lumMod val="75000"/>
                  </a:schemeClr>
                </a:solidFill>
                <a:latin typeface="Arial Black" panose="020B0A04020102020204" pitchFamily="34" charset="0"/>
              </a:rPr>
              <a:t>JA</a:t>
            </a:r>
            <a:r>
              <a:rPr lang="pt-BR" sz="2800">
                <a:solidFill>
                  <a:schemeClr val="tx1">
                    <a:lumMod val="75000"/>
                  </a:schemeClr>
                </a:solidFill>
                <a:latin typeface="Arial Black" panose="020B0A04020102020204" pitchFamily="34" charset="0"/>
              </a:rPr>
              <a:t> ás </a:t>
            </a:r>
            <a:r>
              <a:rPr lang="pt-BR" sz="2800" err="1">
                <a:solidFill>
                  <a:schemeClr val="tx1">
                    <a:lumMod val="75000"/>
                  </a:schemeClr>
                </a:solidFill>
                <a:latin typeface="Arial Black" panose="020B0A04020102020204" pitchFamily="34" charset="0"/>
              </a:rPr>
              <a:t>xxxx</a:t>
            </a:r>
            <a:endParaRPr lang="pt-BR" sz="2800">
              <a:solidFill>
                <a:schemeClr val="tx1">
                  <a:lumMod val="75000"/>
                </a:schemeClr>
              </a:solidFill>
              <a:latin typeface="Arial Black" panose="020B0A04020102020204" pitchFamily="34" charset="0"/>
            </a:endParaRPr>
          </a:p>
          <a:p>
            <a:pPr>
              <a:lnSpc>
                <a:spcPct val="90000"/>
              </a:lnSpc>
            </a:pPr>
            <a:endParaRPr lang="pt-BR" sz="2800">
              <a:solidFill>
                <a:schemeClr val="tx1">
                  <a:lumMod val="75000"/>
                </a:schemeClr>
              </a:solidFill>
              <a:latin typeface="Arial Black" panose="020B0A04020102020204" pitchFamily="34" charset="0"/>
            </a:endParaRPr>
          </a:p>
        </p:txBody>
      </p:sp>
      <p:sp>
        <p:nvSpPr>
          <p:cNvPr id="8" name="Retângulo 7"/>
          <p:cNvSpPr/>
          <p:nvPr/>
        </p:nvSpPr>
        <p:spPr>
          <a:xfrm>
            <a:off x="2496117" y="-84959"/>
            <a:ext cx="5220532" cy="830997"/>
          </a:xfrm>
          <a:prstGeom prst="rect">
            <a:avLst/>
          </a:prstGeom>
          <a:noFill/>
        </p:spPr>
        <p:txBody>
          <a:bodyPr wrap="none" lIns="91440" tIns="45720" rIns="91440" bIns="45720">
            <a:spAutoFit/>
          </a:bodyPr>
          <a:lstStyle/>
          <a:p>
            <a:pPr algn="ctr"/>
            <a:r>
              <a:rPr lang="pt-BR" sz="4800" b="1">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Arial Black" panose="020B0A04020102020204" pitchFamily="34" charset="0"/>
              </a:rPr>
              <a:t>IGREJA LOCAL</a:t>
            </a:r>
          </a:p>
        </p:txBody>
      </p:sp>
      <p:sp>
        <p:nvSpPr>
          <p:cNvPr id="9" name="Retângulo 8"/>
          <p:cNvSpPr/>
          <p:nvPr/>
        </p:nvSpPr>
        <p:spPr>
          <a:xfrm>
            <a:off x="2572602" y="5925942"/>
            <a:ext cx="4951710" cy="923330"/>
          </a:xfrm>
          <a:prstGeom prst="rect">
            <a:avLst/>
          </a:prstGeom>
        </p:spPr>
        <p:txBody>
          <a:bodyPr>
            <a:spAutoFit/>
          </a:bodyPr>
          <a:lstStyle/>
          <a:p>
            <a:r>
              <a:rPr lang="pt-BR" b="1" dirty="0"/>
              <a:t>Canal de Materiais: http://redeadventista.com</a:t>
            </a:r>
          </a:p>
          <a:p>
            <a:r>
              <a:rPr lang="pt-BR" b="1" dirty="0"/>
              <a:t>E-mail: neemiasml@gmail.com</a:t>
            </a:r>
          </a:p>
        </p:txBody>
      </p:sp>
    </p:spTree>
  </p:cSld>
  <p:clrMapOvr>
    <a:masterClrMapping/>
  </p:clrMapOvr>
  <p:transition spd="med">
    <p:split orient="vert"/>
  </p:transition>
</p:sld>
</file>

<file path=ppt/theme/theme1.xml><?xml version="1.0" encoding="utf-8"?>
<a:theme xmlns:a="http://schemas.openxmlformats.org/drawingml/2006/main" name="TS102787947">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9696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accent1">
              <a:lumMod val="50000"/>
            </a:schemeClr>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ath_16x9">
      <a:dk1>
        <a:srgbClr val="465562"/>
      </a:dk1>
      <a:lt1>
        <a:srgbClr val="FFFFFF"/>
      </a:lt1>
      <a:dk2>
        <a:srgbClr val="000000"/>
      </a:dk2>
      <a:lt2>
        <a:srgbClr val="F2ECE2"/>
      </a:lt2>
      <a:accent1>
        <a:srgbClr val="9BAAB7"/>
      </a:accent1>
      <a:accent2>
        <a:srgbClr val="B8D082"/>
      </a:accent2>
      <a:accent3>
        <a:srgbClr val="EFDB85"/>
      </a:accent3>
      <a:accent4>
        <a:srgbClr val="E8A565"/>
      </a:accent4>
      <a:accent5>
        <a:srgbClr val="BC9AAE"/>
      </a:accent5>
      <a:accent6>
        <a:srgbClr val="BABABA"/>
      </a:accent6>
      <a:hlink>
        <a:srgbClr val="8FC48C"/>
      </a:hlink>
      <a:folHlink>
        <a:srgbClr val="A97C96"/>
      </a:folHlink>
    </a:clrScheme>
    <a:fontScheme name="Math_16x9">
      <a:majorFont>
        <a:latin typeface="Euphemia"/>
        <a:ea typeface=""/>
        <a:cs typeface=""/>
      </a:majorFont>
      <a:minorFont>
        <a:latin typeface="Euphemia"/>
        <a:ea typeface=""/>
        <a:cs typeface=""/>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TS102787947</Template>
  <TotalTime>0</TotalTime>
  <Words>2543</Words>
  <Application>Microsoft Office PowerPoint</Application>
  <PresentationFormat>Papel A4 (210 x 297 mm)</PresentationFormat>
  <Paragraphs>268</Paragraphs>
  <Slides>31</Slides>
  <Notes>0</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31</vt:i4>
      </vt:variant>
    </vt:vector>
  </HeadingPairs>
  <TitlesOfParts>
    <vt:vector size="35" baseType="lpstr">
      <vt:lpstr>Arial</vt:lpstr>
      <vt:lpstr>Arial Black</vt:lpstr>
      <vt:lpstr>Euphemia</vt:lpstr>
      <vt:lpstr>TS102787947</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cp:revision>
  <dcterms:created xsi:type="dcterms:W3CDTF">2020-01-21T11:12:43Z</dcterms:created>
  <dcterms:modified xsi:type="dcterms:W3CDTF">2023-08-18T18:50:36Z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TC027879479991</vt:lpwstr>
  </property>
  <property fmtid="{D5CDD505-2E9C-101B-9397-08002B2CF9AE}" pid="3" name="KSOProductBuildVer">
    <vt:lpwstr>1046-11.1.0.9080</vt:lpwstr>
  </property>
</Properties>
</file>