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D941E-1BF1-41DE-9ABC-5F95BC447B73}" v="19" dt="2023-05-14T16:51:42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125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480D941E-1BF1-41DE-9ABC-5F95BC447B73}"/>
    <pc:docChg chg="undo redo custSel modSld">
      <pc:chgData name="Neemias Informatica Lima" userId="b77af7bd85500281" providerId="LiveId" clId="{480D941E-1BF1-41DE-9ABC-5F95BC447B73}" dt="2023-05-14T16:55:45.734" v="231" actId="313"/>
      <pc:docMkLst>
        <pc:docMk/>
      </pc:docMkLst>
      <pc:sldChg chg="addSp delSp modSp mod">
        <pc:chgData name="Neemias Informatica Lima" userId="b77af7bd85500281" providerId="LiveId" clId="{480D941E-1BF1-41DE-9ABC-5F95BC447B73}" dt="2023-05-14T16:44:20.377" v="41"/>
        <pc:sldMkLst>
          <pc:docMk/>
          <pc:sldMk cId="2232331225" sldId="280"/>
        </pc:sldMkLst>
        <pc:spChg chg="mod">
          <ac:chgData name="Neemias Informatica Lima" userId="b77af7bd85500281" providerId="LiveId" clId="{480D941E-1BF1-41DE-9ABC-5F95BC447B73}" dt="2023-05-14T16:42:43.163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2:51.794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3:58.826" v="2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2:48.571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4:20.377" v="41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80D941E-1BF1-41DE-9ABC-5F95BC447B73}" dt="2023-05-14T16:43:42.116" v="19"/>
          <ac:picMkLst>
            <pc:docMk/>
            <pc:sldMk cId="2232331225" sldId="280"/>
            <ac:picMk id="4" creationId="{377945A8-7324-0313-E6A6-391692233D78}"/>
          </ac:picMkLst>
        </pc:picChg>
        <pc:picChg chg="del">
          <ac:chgData name="Neemias Informatica Lima" userId="b77af7bd85500281" providerId="LiveId" clId="{480D941E-1BF1-41DE-9ABC-5F95BC447B73}" dt="2023-05-14T16:42:45.378" v="5" actId="478"/>
          <ac:picMkLst>
            <pc:docMk/>
            <pc:sldMk cId="2232331225" sldId="280"/>
            <ac:picMk id="8" creationId="{2AE14DB0-FAE7-F29D-682D-4C8EF037ECFD}"/>
          </ac:picMkLst>
        </pc:picChg>
      </pc:sldChg>
      <pc:sldChg chg="addSp delSp modSp mod">
        <pc:chgData name="Neemias Informatica Lima" userId="b77af7bd85500281" providerId="LiveId" clId="{480D941E-1BF1-41DE-9ABC-5F95BC447B73}" dt="2023-05-14T16:55:45.734" v="231" actId="313"/>
        <pc:sldMkLst>
          <pc:docMk/>
          <pc:sldMk cId="2103443556" sldId="281"/>
        </pc:sldMkLst>
        <pc:spChg chg="mod">
          <ac:chgData name="Neemias Informatica Lima" userId="b77af7bd85500281" providerId="LiveId" clId="{480D941E-1BF1-41DE-9ABC-5F95BC447B73}" dt="2023-05-14T16:55:45.734" v="231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4:44.735" v="4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4:29.390" v="4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4:42.689" v="47" actId="478"/>
          <ac:picMkLst>
            <pc:docMk/>
            <pc:sldMk cId="2103443556" sldId="281"/>
            <ac:picMk id="3" creationId="{2C5513F3-3092-EC0F-E43B-A3361F3A54BB}"/>
          </ac:picMkLst>
        </pc:picChg>
        <pc:picChg chg="add mod">
          <ac:chgData name="Neemias Informatica Lima" userId="b77af7bd85500281" providerId="LiveId" clId="{480D941E-1BF1-41DE-9ABC-5F95BC447B73}" dt="2023-05-14T16:45:00.890" v="56" actId="14100"/>
          <ac:picMkLst>
            <pc:docMk/>
            <pc:sldMk cId="2103443556" sldId="281"/>
            <ac:picMk id="4" creationId="{3E98810E-1462-6823-42C5-0B49C18E60ED}"/>
          </ac:picMkLst>
        </pc:picChg>
      </pc:sldChg>
      <pc:sldChg chg="addSp delSp modSp mod">
        <pc:chgData name="Neemias Informatica Lima" userId="b77af7bd85500281" providerId="LiveId" clId="{480D941E-1BF1-41DE-9ABC-5F95BC447B73}" dt="2023-05-14T16:48:19.578" v="103"/>
        <pc:sldMkLst>
          <pc:docMk/>
          <pc:sldMk cId="3683219421" sldId="282"/>
        </pc:sldMkLst>
        <pc:spChg chg="del">
          <ac:chgData name="Neemias Informatica Lima" userId="b77af7bd85500281" providerId="LiveId" clId="{480D941E-1BF1-41DE-9ABC-5F95BC447B73}" dt="2023-05-14T16:45:27.049" v="59" actId="478"/>
          <ac:spMkLst>
            <pc:docMk/>
            <pc:sldMk cId="3683219421" sldId="282"/>
            <ac:spMk id="2" creationId="{4AE0FEAB-9C92-0B42-499A-E21F2A88E8BC}"/>
          </ac:spMkLst>
        </pc:spChg>
        <pc:spChg chg="del">
          <ac:chgData name="Neemias Informatica Lima" userId="b77af7bd85500281" providerId="LiveId" clId="{480D941E-1BF1-41DE-9ABC-5F95BC447B73}" dt="2023-05-14T16:45:27.049" v="59" actId="478"/>
          <ac:spMkLst>
            <pc:docMk/>
            <pc:sldMk cId="3683219421" sldId="282"/>
            <ac:spMk id="4" creationId="{ED4B0435-32E5-0638-3D79-DDD96C9B4DD7}"/>
          </ac:spMkLst>
        </pc:spChg>
        <pc:spChg chg="add mod">
          <ac:chgData name="Neemias Informatica Lima" userId="b77af7bd85500281" providerId="LiveId" clId="{480D941E-1BF1-41DE-9ABC-5F95BC447B73}" dt="2023-05-14T16:45:27.441" v="60"/>
          <ac:spMkLst>
            <pc:docMk/>
            <pc:sldMk cId="3683219421" sldId="282"/>
            <ac:spMk id="7" creationId="{2EE3CC30-AD4B-963B-9BDB-E89BDE71E85C}"/>
          </ac:spMkLst>
        </pc:spChg>
        <pc:spChg chg="add mod">
          <ac:chgData name="Neemias Informatica Lima" userId="b77af7bd85500281" providerId="LiveId" clId="{480D941E-1BF1-41DE-9ABC-5F95BC447B73}" dt="2023-05-14T16:45:27.441" v="60"/>
          <ac:spMkLst>
            <pc:docMk/>
            <pc:sldMk cId="3683219421" sldId="282"/>
            <ac:spMk id="8" creationId="{7633CFFF-4DB6-6DE1-387E-84B4DBEBEE3D}"/>
          </ac:spMkLst>
        </pc:spChg>
        <pc:spChg chg="mod">
          <ac:chgData name="Neemias Informatica Lima" userId="b77af7bd85500281" providerId="LiveId" clId="{480D941E-1BF1-41DE-9ABC-5F95BC447B73}" dt="2023-05-14T16:48:19.578" v="10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7:24.077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27.049" v="59" actId="478"/>
          <ac:picMkLst>
            <pc:docMk/>
            <pc:sldMk cId="3683219421" sldId="282"/>
            <ac:picMk id="6" creationId="{00C5A352-1E71-30F6-A9F3-DA5C2E3E203C}"/>
          </ac:picMkLst>
        </pc:picChg>
        <pc:picChg chg="add mod">
          <ac:chgData name="Neemias Informatica Lima" userId="b77af7bd85500281" providerId="LiveId" clId="{480D941E-1BF1-41DE-9ABC-5F95BC447B73}" dt="2023-05-14T16:45:27.441" v="60"/>
          <ac:picMkLst>
            <pc:docMk/>
            <pc:sldMk cId="3683219421" sldId="282"/>
            <ac:picMk id="9" creationId="{0436471A-E646-385E-3748-C0F1512099B3}"/>
          </ac:picMkLst>
        </pc:picChg>
      </pc:sldChg>
      <pc:sldChg chg="addSp delSp modSp mod">
        <pc:chgData name="Neemias Informatica Lima" userId="b77af7bd85500281" providerId="LiveId" clId="{480D941E-1BF1-41DE-9ABC-5F95BC447B73}" dt="2023-05-14T16:49:02.389" v="128" actId="20577"/>
        <pc:sldMkLst>
          <pc:docMk/>
          <pc:sldMk cId="3902406419" sldId="283"/>
        </pc:sldMkLst>
        <pc:spChg chg="del">
          <ac:chgData name="Neemias Informatica Lima" userId="b77af7bd85500281" providerId="LiveId" clId="{480D941E-1BF1-41DE-9ABC-5F95BC447B73}" dt="2023-05-14T16:45:33.361" v="61" actId="478"/>
          <ac:spMkLst>
            <pc:docMk/>
            <pc:sldMk cId="3902406419" sldId="283"/>
            <ac:spMk id="2" creationId="{54F8C062-1F28-60BC-FE8E-9ADB4EAC18A4}"/>
          </ac:spMkLst>
        </pc:spChg>
        <pc:spChg chg="del">
          <ac:chgData name="Neemias Informatica Lima" userId="b77af7bd85500281" providerId="LiveId" clId="{480D941E-1BF1-41DE-9ABC-5F95BC447B73}" dt="2023-05-14T16:45:33.361" v="61" actId="478"/>
          <ac:spMkLst>
            <pc:docMk/>
            <pc:sldMk cId="3902406419" sldId="283"/>
            <ac:spMk id="3" creationId="{EA72EA01-C133-61A4-9F7F-CF1AB5566A8F}"/>
          </ac:spMkLst>
        </pc:spChg>
        <pc:spChg chg="add mod">
          <ac:chgData name="Neemias Informatica Lima" userId="b77af7bd85500281" providerId="LiveId" clId="{480D941E-1BF1-41DE-9ABC-5F95BC447B73}" dt="2023-05-14T16:45:33.759" v="62"/>
          <ac:spMkLst>
            <pc:docMk/>
            <pc:sldMk cId="3902406419" sldId="283"/>
            <ac:spMk id="6" creationId="{F21412BA-C009-7812-63AD-AE7B6EBDCE64}"/>
          </ac:spMkLst>
        </pc:spChg>
        <pc:spChg chg="add mod">
          <ac:chgData name="Neemias Informatica Lima" userId="b77af7bd85500281" providerId="LiveId" clId="{480D941E-1BF1-41DE-9ABC-5F95BC447B73}" dt="2023-05-14T16:45:33.759" v="62"/>
          <ac:spMkLst>
            <pc:docMk/>
            <pc:sldMk cId="3902406419" sldId="283"/>
            <ac:spMk id="7" creationId="{D8DAD48D-C44D-F22F-9C22-5EE3342EDB28}"/>
          </ac:spMkLst>
        </pc:spChg>
        <pc:spChg chg="mod">
          <ac:chgData name="Neemias Informatica Lima" userId="b77af7bd85500281" providerId="LiveId" clId="{480D941E-1BF1-41DE-9ABC-5F95BC447B73}" dt="2023-05-14T16:48:31.015" v="10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9:02.389" v="12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80D941E-1BF1-41DE-9ABC-5F95BC447B73}" dt="2023-05-14T16:45:33.361" v="61" actId="478"/>
          <ac:picMkLst>
            <pc:docMk/>
            <pc:sldMk cId="3902406419" sldId="283"/>
            <ac:picMk id="5" creationId="{D9506B86-D4D0-F7FC-E9C5-4E321E503D08}"/>
          </ac:picMkLst>
        </pc:picChg>
        <pc:picChg chg="add mod">
          <ac:chgData name="Neemias Informatica Lima" userId="b77af7bd85500281" providerId="LiveId" clId="{480D941E-1BF1-41DE-9ABC-5F95BC447B73}" dt="2023-05-14T16:45:33.759" v="62"/>
          <ac:picMkLst>
            <pc:docMk/>
            <pc:sldMk cId="3902406419" sldId="283"/>
            <ac:picMk id="8" creationId="{DA372A7B-5A74-15E7-F51B-C01912627163}"/>
          </ac:picMkLst>
        </pc:picChg>
      </pc:sldChg>
      <pc:sldChg chg="addSp delSp modSp mod">
        <pc:chgData name="Neemias Informatica Lima" userId="b77af7bd85500281" providerId="LiveId" clId="{480D941E-1BF1-41DE-9ABC-5F95BC447B73}" dt="2023-05-14T16:50:18.221" v="147" actId="20577"/>
        <pc:sldMkLst>
          <pc:docMk/>
          <pc:sldMk cId="2424059023" sldId="284"/>
        </pc:sldMkLst>
        <pc:spChg chg="del">
          <ac:chgData name="Neemias Informatica Lima" userId="b77af7bd85500281" providerId="LiveId" clId="{480D941E-1BF1-41DE-9ABC-5F95BC447B73}" dt="2023-05-14T16:45:46.211" v="65" actId="478"/>
          <ac:spMkLst>
            <pc:docMk/>
            <pc:sldMk cId="2424059023" sldId="284"/>
            <ac:spMk id="2" creationId="{8C6BF9A0-01AE-E855-B00F-929F3A138D5A}"/>
          </ac:spMkLst>
        </pc:spChg>
        <pc:spChg chg="del">
          <ac:chgData name="Neemias Informatica Lima" userId="b77af7bd85500281" providerId="LiveId" clId="{480D941E-1BF1-41DE-9ABC-5F95BC447B73}" dt="2023-05-14T16:45:46.211" v="65" actId="478"/>
          <ac:spMkLst>
            <pc:docMk/>
            <pc:sldMk cId="2424059023" sldId="284"/>
            <ac:spMk id="3" creationId="{D459B96F-6F73-1996-E860-BC7D8263D7C9}"/>
          </ac:spMkLst>
        </pc:spChg>
        <pc:spChg chg="add mod">
          <ac:chgData name="Neemias Informatica Lima" userId="b77af7bd85500281" providerId="LiveId" clId="{480D941E-1BF1-41DE-9ABC-5F95BC447B73}" dt="2023-05-14T16:45:46.608" v="66"/>
          <ac:spMkLst>
            <pc:docMk/>
            <pc:sldMk cId="2424059023" sldId="284"/>
            <ac:spMk id="6" creationId="{E0E0849D-A84F-AFD7-3B33-945445DAFFA6}"/>
          </ac:spMkLst>
        </pc:spChg>
        <pc:spChg chg="add mod">
          <ac:chgData name="Neemias Informatica Lima" userId="b77af7bd85500281" providerId="LiveId" clId="{480D941E-1BF1-41DE-9ABC-5F95BC447B73}" dt="2023-05-14T16:45:46.608" v="66"/>
          <ac:spMkLst>
            <pc:docMk/>
            <pc:sldMk cId="2424059023" sldId="284"/>
            <ac:spMk id="7" creationId="{BF088467-E95B-7AD1-F221-69130B5C6256}"/>
          </ac:spMkLst>
        </pc:spChg>
        <pc:spChg chg="mod">
          <ac:chgData name="Neemias Informatica Lima" userId="b77af7bd85500281" providerId="LiveId" clId="{480D941E-1BF1-41DE-9ABC-5F95BC447B73}" dt="2023-05-14T16:49:49.443" v="13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50:18.221" v="147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80D941E-1BF1-41DE-9ABC-5F95BC447B73}" dt="2023-05-14T16:45:46.211" v="65" actId="478"/>
          <ac:picMkLst>
            <pc:docMk/>
            <pc:sldMk cId="2424059023" sldId="284"/>
            <ac:picMk id="5" creationId="{3687246C-AD5C-2A3C-335C-C7F59E3D91D1}"/>
          </ac:picMkLst>
        </pc:picChg>
        <pc:picChg chg="add mod">
          <ac:chgData name="Neemias Informatica Lima" userId="b77af7bd85500281" providerId="LiveId" clId="{480D941E-1BF1-41DE-9ABC-5F95BC447B73}" dt="2023-05-14T16:45:46.608" v="66"/>
          <ac:picMkLst>
            <pc:docMk/>
            <pc:sldMk cId="2424059023" sldId="284"/>
            <ac:picMk id="8" creationId="{7FBA44FA-75AA-FE9F-5F01-95FC92AFF967}"/>
          </ac:picMkLst>
        </pc:picChg>
      </pc:sldChg>
      <pc:sldChg chg="addSp delSp modSp mod">
        <pc:chgData name="Neemias Informatica Lima" userId="b77af7bd85500281" providerId="LiveId" clId="{480D941E-1BF1-41DE-9ABC-5F95BC447B73}" dt="2023-05-14T16:51:50.335" v="180" actId="20577"/>
        <pc:sldMkLst>
          <pc:docMk/>
          <pc:sldMk cId="2241968852" sldId="285"/>
        </pc:sldMkLst>
        <pc:spChg chg="del">
          <ac:chgData name="Neemias Informatica Lima" userId="b77af7bd85500281" providerId="LiveId" clId="{480D941E-1BF1-41DE-9ABC-5F95BC447B73}" dt="2023-05-14T16:46:05.930" v="69" actId="478"/>
          <ac:spMkLst>
            <pc:docMk/>
            <pc:sldMk cId="2241968852" sldId="285"/>
            <ac:spMk id="2" creationId="{5979A514-E939-0760-697E-AB02FB9B4913}"/>
          </ac:spMkLst>
        </pc:spChg>
        <pc:spChg chg="del">
          <ac:chgData name="Neemias Informatica Lima" userId="b77af7bd85500281" providerId="LiveId" clId="{480D941E-1BF1-41DE-9ABC-5F95BC447B73}" dt="2023-05-14T16:46:05.930" v="69" actId="478"/>
          <ac:spMkLst>
            <pc:docMk/>
            <pc:sldMk cId="2241968852" sldId="285"/>
            <ac:spMk id="3" creationId="{D79619EA-B006-19C0-6521-99A971959056}"/>
          </ac:spMkLst>
        </pc:spChg>
        <pc:spChg chg="add mod">
          <ac:chgData name="Neemias Informatica Lima" userId="b77af7bd85500281" providerId="LiveId" clId="{480D941E-1BF1-41DE-9ABC-5F95BC447B73}" dt="2023-05-14T16:46:06.255" v="70"/>
          <ac:spMkLst>
            <pc:docMk/>
            <pc:sldMk cId="2241968852" sldId="285"/>
            <ac:spMk id="6" creationId="{77953A58-7176-BD4A-0974-033E26BE37F6}"/>
          </ac:spMkLst>
        </pc:spChg>
        <pc:spChg chg="add mod">
          <ac:chgData name="Neemias Informatica Lima" userId="b77af7bd85500281" providerId="LiveId" clId="{480D941E-1BF1-41DE-9ABC-5F95BC447B73}" dt="2023-05-14T16:46:06.255" v="70"/>
          <ac:spMkLst>
            <pc:docMk/>
            <pc:sldMk cId="2241968852" sldId="285"/>
            <ac:spMk id="7" creationId="{06DE6715-930D-497A-BDE5-E5C0D42D90E8}"/>
          </ac:spMkLst>
        </pc:spChg>
        <pc:spChg chg="mod">
          <ac:chgData name="Neemias Informatica Lima" userId="b77af7bd85500281" providerId="LiveId" clId="{480D941E-1BF1-41DE-9ABC-5F95BC447B73}" dt="2023-05-14T16:51:06.318" v="1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51:50.335" v="18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80D941E-1BF1-41DE-9ABC-5F95BC447B73}" dt="2023-05-14T16:46:05.930" v="69" actId="478"/>
          <ac:picMkLst>
            <pc:docMk/>
            <pc:sldMk cId="2241968852" sldId="285"/>
            <ac:picMk id="5" creationId="{AFDD889E-72A4-14A8-20C1-A4CE292EADEB}"/>
          </ac:picMkLst>
        </pc:picChg>
        <pc:picChg chg="add mod">
          <ac:chgData name="Neemias Informatica Lima" userId="b77af7bd85500281" providerId="LiveId" clId="{480D941E-1BF1-41DE-9ABC-5F95BC447B73}" dt="2023-05-14T16:46:06.255" v="70"/>
          <ac:picMkLst>
            <pc:docMk/>
            <pc:sldMk cId="2241968852" sldId="285"/>
            <ac:picMk id="8" creationId="{C04BD2F4-E10F-7F15-917B-F7F61C291990}"/>
          </ac:picMkLst>
        </pc:picChg>
      </pc:sldChg>
      <pc:sldChg chg="addSp delSp modSp mod">
        <pc:chgData name="Neemias Informatica Lima" userId="b77af7bd85500281" providerId="LiveId" clId="{480D941E-1BF1-41DE-9ABC-5F95BC447B73}" dt="2023-05-14T16:53:26.914" v="206" actId="20577"/>
        <pc:sldMkLst>
          <pc:docMk/>
          <pc:sldMk cId="1959249856" sldId="286"/>
        </pc:sldMkLst>
        <pc:spChg chg="del">
          <ac:chgData name="Neemias Informatica Lima" userId="b77af7bd85500281" providerId="LiveId" clId="{480D941E-1BF1-41DE-9ABC-5F95BC447B73}" dt="2023-05-14T16:46:21.275" v="73" actId="478"/>
          <ac:spMkLst>
            <pc:docMk/>
            <pc:sldMk cId="1959249856" sldId="286"/>
            <ac:spMk id="2" creationId="{7A6DF86C-6A92-B731-FFCA-B83C8FEAC8AD}"/>
          </ac:spMkLst>
        </pc:spChg>
        <pc:spChg chg="del">
          <ac:chgData name="Neemias Informatica Lima" userId="b77af7bd85500281" providerId="LiveId" clId="{480D941E-1BF1-41DE-9ABC-5F95BC447B73}" dt="2023-05-14T16:46:21.275" v="73" actId="478"/>
          <ac:spMkLst>
            <pc:docMk/>
            <pc:sldMk cId="1959249856" sldId="286"/>
            <ac:spMk id="3" creationId="{5093227B-FDF5-179E-CA8D-2241352D6A19}"/>
          </ac:spMkLst>
        </pc:spChg>
        <pc:spChg chg="add mod">
          <ac:chgData name="Neemias Informatica Lima" userId="b77af7bd85500281" providerId="LiveId" clId="{480D941E-1BF1-41DE-9ABC-5F95BC447B73}" dt="2023-05-14T16:46:21.577" v="74"/>
          <ac:spMkLst>
            <pc:docMk/>
            <pc:sldMk cId="1959249856" sldId="286"/>
            <ac:spMk id="6" creationId="{C9E896AE-AC6C-D66B-AD14-D9C7B6C666B8}"/>
          </ac:spMkLst>
        </pc:spChg>
        <pc:spChg chg="add mod">
          <ac:chgData name="Neemias Informatica Lima" userId="b77af7bd85500281" providerId="LiveId" clId="{480D941E-1BF1-41DE-9ABC-5F95BC447B73}" dt="2023-05-14T16:46:21.577" v="74"/>
          <ac:spMkLst>
            <pc:docMk/>
            <pc:sldMk cId="1959249856" sldId="286"/>
            <ac:spMk id="7" creationId="{540A4365-6E38-D463-B556-FBDA8FAC9497}"/>
          </ac:spMkLst>
        </pc:spChg>
        <pc:spChg chg="mod">
          <ac:chgData name="Neemias Informatica Lima" userId="b77af7bd85500281" providerId="LiveId" clId="{480D941E-1BF1-41DE-9ABC-5F95BC447B73}" dt="2023-05-14T16:52:47.983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53:26.914" v="20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80D941E-1BF1-41DE-9ABC-5F95BC447B73}" dt="2023-05-14T16:46:21.275" v="73" actId="478"/>
          <ac:picMkLst>
            <pc:docMk/>
            <pc:sldMk cId="1959249856" sldId="286"/>
            <ac:picMk id="5" creationId="{EC2F5C0E-D2EC-7AC4-A914-042CE4E3D83B}"/>
          </ac:picMkLst>
        </pc:picChg>
        <pc:picChg chg="add mod">
          <ac:chgData name="Neemias Informatica Lima" userId="b77af7bd85500281" providerId="LiveId" clId="{480D941E-1BF1-41DE-9ABC-5F95BC447B73}" dt="2023-05-14T16:46:21.577" v="74"/>
          <ac:picMkLst>
            <pc:docMk/>
            <pc:sldMk cId="1959249856" sldId="286"/>
            <ac:picMk id="8" creationId="{5C446771-C707-263B-28A8-F9E657B8B529}"/>
          </ac:picMkLst>
        </pc:picChg>
      </pc:sldChg>
      <pc:sldChg chg="addSp delSp modSp mod">
        <pc:chgData name="Neemias Informatica Lima" userId="b77af7bd85500281" providerId="LiveId" clId="{480D941E-1BF1-41DE-9ABC-5F95BC447B73}" dt="2023-05-14T16:55:18.395" v="230" actId="5793"/>
        <pc:sldMkLst>
          <pc:docMk/>
          <pc:sldMk cId="2857006406" sldId="287"/>
        </pc:sldMkLst>
        <pc:spChg chg="del">
          <ac:chgData name="Neemias Informatica Lima" userId="b77af7bd85500281" providerId="LiveId" clId="{480D941E-1BF1-41DE-9ABC-5F95BC447B73}" dt="2023-05-14T16:46:40.107" v="79" actId="478"/>
          <ac:spMkLst>
            <pc:docMk/>
            <pc:sldMk cId="2857006406" sldId="287"/>
            <ac:spMk id="2" creationId="{5FCC756C-87BF-23EE-B1F3-666146799DEF}"/>
          </ac:spMkLst>
        </pc:spChg>
        <pc:spChg chg="del">
          <ac:chgData name="Neemias Informatica Lima" userId="b77af7bd85500281" providerId="LiveId" clId="{480D941E-1BF1-41DE-9ABC-5F95BC447B73}" dt="2023-05-14T16:46:40.107" v="79" actId="478"/>
          <ac:spMkLst>
            <pc:docMk/>
            <pc:sldMk cId="2857006406" sldId="287"/>
            <ac:spMk id="3" creationId="{B07C90AA-4796-0A82-F275-32076F5F7AB7}"/>
          </ac:spMkLst>
        </pc:spChg>
        <pc:spChg chg="add mod">
          <ac:chgData name="Neemias Informatica Lima" userId="b77af7bd85500281" providerId="LiveId" clId="{480D941E-1BF1-41DE-9ABC-5F95BC447B73}" dt="2023-05-14T16:46:40.427" v="80"/>
          <ac:spMkLst>
            <pc:docMk/>
            <pc:sldMk cId="2857006406" sldId="287"/>
            <ac:spMk id="6" creationId="{84E69996-54E7-8906-5F5F-EF1F4C6AA375}"/>
          </ac:spMkLst>
        </pc:spChg>
        <pc:spChg chg="add mod">
          <ac:chgData name="Neemias Informatica Lima" userId="b77af7bd85500281" providerId="LiveId" clId="{480D941E-1BF1-41DE-9ABC-5F95BC447B73}" dt="2023-05-14T16:46:40.427" v="80"/>
          <ac:spMkLst>
            <pc:docMk/>
            <pc:sldMk cId="2857006406" sldId="287"/>
            <ac:spMk id="7" creationId="{48DACC83-44D0-E68B-85D5-C74746AFBDF2}"/>
          </ac:spMkLst>
        </pc:spChg>
        <pc:spChg chg="mod">
          <ac:chgData name="Neemias Informatica Lima" userId="b77af7bd85500281" providerId="LiveId" clId="{480D941E-1BF1-41DE-9ABC-5F95BC447B73}" dt="2023-05-14T16:55:18.395" v="230" actId="579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80D941E-1BF1-41DE-9ABC-5F95BC447B73}" dt="2023-05-14T16:46:40.107" v="79" actId="478"/>
          <ac:picMkLst>
            <pc:docMk/>
            <pc:sldMk cId="2857006406" sldId="287"/>
            <ac:picMk id="5" creationId="{9633E1F5-373E-624F-A5A4-7D85D08E2DD6}"/>
          </ac:picMkLst>
        </pc:picChg>
        <pc:picChg chg="add mod">
          <ac:chgData name="Neemias Informatica Lima" userId="b77af7bd85500281" providerId="LiveId" clId="{480D941E-1BF1-41DE-9ABC-5F95BC447B73}" dt="2023-05-14T16:46:40.427" v="80"/>
          <ac:picMkLst>
            <pc:docMk/>
            <pc:sldMk cId="2857006406" sldId="287"/>
            <ac:picMk id="8" creationId="{4DD73B71-9CCF-9F8D-C1F1-5034A5EC18B5}"/>
          </ac:picMkLst>
        </pc:picChg>
      </pc:sldChg>
      <pc:sldChg chg="addSp delSp modSp mod">
        <pc:chgData name="Neemias Informatica Lima" userId="b77af7bd85500281" providerId="LiveId" clId="{480D941E-1BF1-41DE-9ABC-5F95BC447B73}" dt="2023-05-14T16:47:58.497" v="100" actId="6549"/>
        <pc:sldMkLst>
          <pc:docMk/>
          <pc:sldMk cId="2630436816" sldId="288"/>
        </pc:sldMkLst>
        <pc:spChg chg="del">
          <ac:chgData name="Neemias Informatica Lima" userId="b77af7bd85500281" providerId="LiveId" clId="{480D941E-1BF1-41DE-9ABC-5F95BC447B73}" dt="2023-05-14T16:45:21.320" v="57" actId="478"/>
          <ac:spMkLst>
            <pc:docMk/>
            <pc:sldMk cId="2630436816" sldId="288"/>
            <ac:spMk id="2" creationId="{06DF6EA9-C223-1FD8-EA56-AFA035188004}"/>
          </ac:spMkLst>
        </pc:spChg>
        <pc:spChg chg="del">
          <ac:chgData name="Neemias Informatica Lima" userId="b77af7bd85500281" providerId="LiveId" clId="{480D941E-1BF1-41DE-9ABC-5F95BC447B73}" dt="2023-05-14T16:45:21.320" v="57" actId="478"/>
          <ac:spMkLst>
            <pc:docMk/>
            <pc:sldMk cId="2630436816" sldId="288"/>
            <ac:spMk id="3" creationId="{D520ACAD-3E18-FC4E-DD58-DC8EED06B93B}"/>
          </ac:spMkLst>
        </pc:spChg>
        <pc:spChg chg="add mod">
          <ac:chgData name="Neemias Informatica Lima" userId="b77af7bd85500281" providerId="LiveId" clId="{480D941E-1BF1-41DE-9ABC-5F95BC447B73}" dt="2023-05-14T16:45:21.589" v="58"/>
          <ac:spMkLst>
            <pc:docMk/>
            <pc:sldMk cId="2630436816" sldId="288"/>
            <ac:spMk id="6" creationId="{855AF377-0E8D-1144-D94F-7FC711E185D9}"/>
          </ac:spMkLst>
        </pc:spChg>
        <pc:spChg chg="add mod">
          <ac:chgData name="Neemias Informatica Lima" userId="b77af7bd85500281" providerId="LiveId" clId="{480D941E-1BF1-41DE-9ABC-5F95BC447B73}" dt="2023-05-14T16:45:21.589" v="58"/>
          <ac:spMkLst>
            <pc:docMk/>
            <pc:sldMk cId="2630436816" sldId="288"/>
            <ac:spMk id="7" creationId="{5824C99B-D306-D9EA-A012-939A52D153D5}"/>
          </ac:spMkLst>
        </pc:spChg>
        <pc:spChg chg="mod">
          <ac:chgData name="Neemias Informatica Lima" userId="b77af7bd85500281" providerId="LiveId" clId="{480D941E-1BF1-41DE-9ABC-5F95BC447B73}" dt="2023-05-14T16:47:58.497" v="10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80D941E-1BF1-41DE-9ABC-5F95BC447B73}" dt="2023-05-14T16:47:20.341" v="88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21.320" v="57" actId="478"/>
          <ac:picMkLst>
            <pc:docMk/>
            <pc:sldMk cId="2630436816" sldId="288"/>
            <ac:picMk id="5" creationId="{A53228B3-A6BE-644C-7EC7-769FD9CB5EE2}"/>
          </ac:picMkLst>
        </pc:picChg>
        <pc:picChg chg="add mod">
          <ac:chgData name="Neemias Informatica Lima" userId="b77af7bd85500281" providerId="LiveId" clId="{480D941E-1BF1-41DE-9ABC-5F95BC447B73}" dt="2023-05-14T16:45:21.589" v="58"/>
          <ac:picMkLst>
            <pc:docMk/>
            <pc:sldMk cId="2630436816" sldId="288"/>
            <ac:picMk id="8" creationId="{03C11EA2-434C-CA6F-D47C-71FD822B513A}"/>
          </ac:picMkLst>
        </pc:picChg>
      </pc:sldChg>
      <pc:sldChg chg="addSp delSp modSp mod">
        <pc:chgData name="Neemias Informatica Lima" userId="b77af7bd85500281" providerId="LiveId" clId="{480D941E-1BF1-41DE-9ABC-5F95BC447B73}" dt="2023-05-14T16:49:33.288" v="135"/>
        <pc:sldMkLst>
          <pc:docMk/>
          <pc:sldMk cId="3032827026" sldId="289"/>
        </pc:sldMkLst>
        <pc:spChg chg="del">
          <ac:chgData name="Neemias Informatica Lima" userId="b77af7bd85500281" providerId="LiveId" clId="{480D941E-1BF1-41DE-9ABC-5F95BC447B73}" dt="2023-05-14T16:45:39.906" v="63" actId="478"/>
          <ac:spMkLst>
            <pc:docMk/>
            <pc:sldMk cId="3032827026" sldId="289"/>
            <ac:spMk id="2" creationId="{27EA4D2E-6868-1EED-AE9F-7AA4CDAC664A}"/>
          </ac:spMkLst>
        </pc:spChg>
        <pc:spChg chg="del">
          <ac:chgData name="Neemias Informatica Lima" userId="b77af7bd85500281" providerId="LiveId" clId="{480D941E-1BF1-41DE-9ABC-5F95BC447B73}" dt="2023-05-14T16:45:39.906" v="63" actId="478"/>
          <ac:spMkLst>
            <pc:docMk/>
            <pc:sldMk cId="3032827026" sldId="289"/>
            <ac:spMk id="3" creationId="{BD093D4C-3D9C-6CE2-688F-443100285DF3}"/>
          </ac:spMkLst>
        </pc:spChg>
        <pc:spChg chg="add mod">
          <ac:chgData name="Neemias Informatica Lima" userId="b77af7bd85500281" providerId="LiveId" clId="{480D941E-1BF1-41DE-9ABC-5F95BC447B73}" dt="2023-05-14T16:45:40.183" v="64"/>
          <ac:spMkLst>
            <pc:docMk/>
            <pc:sldMk cId="3032827026" sldId="289"/>
            <ac:spMk id="6" creationId="{6E7A1C80-CDD8-8B92-975A-D68E717DCA66}"/>
          </ac:spMkLst>
        </pc:spChg>
        <pc:spChg chg="add mod">
          <ac:chgData name="Neemias Informatica Lima" userId="b77af7bd85500281" providerId="LiveId" clId="{480D941E-1BF1-41DE-9ABC-5F95BC447B73}" dt="2023-05-14T16:45:40.183" v="64"/>
          <ac:spMkLst>
            <pc:docMk/>
            <pc:sldMk cId="3032827026" sldId="289"/>
            <ac:spMk id="7" creationId="{4E6BE46D-DF6E-1CEB-268A-801242652688}"/>
          </ac:spMkLst>
        </pc:spChg>
        <pc:spChg chg="mod">
          <ac:chgData name="Neemias Informatica Lima" userId="b77af7bd85500281" providerId="LiveId" clId="{480D941E-1BF1-41DE-9ABC-5F95BC447B73}" dt="2023-05-14T16:49:33.288" v="1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80D941E-1BF1-41DE-9ABC-5F95BC447B73}" dt="2023-05-14T16:48:35.797" v="11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39.906" v="63" actId="478"/>
          <ac:picMkLst>
            <pc:docMk/>
            <pc:sldMk cId="3032827026" sldId="289"/>
            <ac:picMk id="5" creationId="{524B1C0C-C062-8334-FD61-F8917F3F6EA7}"/>
          </ac:picMkLst>
        </pc:picChg>
        <pc:picChg chg="add mod">
          <ac:chgData name="Neemias Informatica Lima" userId="b77af7bd85500281" providerId="LiveId" clId="{480D941E-1BF1-41DE-9ABC-5F95BC447B73}" dt="2023-05-14T16:45:40.183" v="64"/>
          <ac:picMkLst>
            <pc:docMk/>
            <pc:sldMk cId="3032827026" sldId="289"/>
            <ac:picMk id="8" creationId="{DBE997DF-3821-924B-5ED5-8DD1981E4412}"/>
          </ac:picMkLst>
        </pc:picChg>
      </pc:sldChg>
      <pc:sldChg chg="addSp delSp modSp mod">
        <pc:chgData name="Neemias Informatica Lima" userId="b77af7bd85500281" providerId="LiveId" clId="{480D941E-1BF1-41DE-9ABC-5F95BC447B73}" dt="2023-05-14T16:50:54.216" v="156"/>
        <pc:sldMkLst>
          <pc:docMk/>
          <pc:sldMk cId="3772032319" sldId="290"/>
        </pc:sldMkLst>
        <pc:spChg chg="del">
          <ac:chgData name="Neemias Informatica Lima" userId="b77af7bd85500281" providerId="LiveId" clId="{480D941E-1BF1-41DE-9ABC-5F95BC447B73}" dt="2023-05-14T16:45:58.741" v="67" actId="478"/>
          <ac:spMkLst>
            <pc:docMk/>
            <pc:sldMk cId="3772032319" sldId="290"/>
            <ac:spMk id="2" creationId="{F4D2DF48-0F9F-D7E5-40C1-6D3089FDCC0F}"/>
          </ac:spMkLst>
        </pc:spChg>
        <pc:spChg chg="del">
          <ac:chgData name="Neemias Informatica Lima" userId="b77af7bd85500281" providerId="LiveId" clId="{480D941E-1BF1-41DE-9ABC-5F95BC447B73}" dt="2023-05-14T16:45:58.741" v="67" actId="478"/>
          <ac:spMkLst>
            <pc:docMk/>
            <pc:sldMk cId="3772032319" sldId="290"/>
            <ac:spMk id="3" creationId="{3A24DF40-BAD2-F218-77F8-5F238C5E0B5D}"/>
          </ac:spMkLst>
        </pc:spChg>
        <pc:spChg chg="add mod">
          <ac:chgData name="Neemias Informatica Lima" userId="b77af7bd85500281" providerId="LiveId" clId="{480D941E-1BF1-41DE-9ABC-5F95BC447B73}" dt="2023-05-14T16:45:59.155" v="68"/>
          <ac:spMkLst>
            <pc:docMk/>
            <pc:sldMk cId="3772032319" sldId="290"/>
            <ac:spMk id="6" creationId="{2AB500CC-52A7-95CD-BD4D-E7E0C99F7D9A}"/>
          </ac:spMkLst>
        </pc:spChg>
        <pc:spChg chg="add mod">
          <ac:chgData name="Neemias Informatica Lima" userId="b77af7bd85500281" providerId="LiveId" clId="{480D941E-1BF1-41DE-9ABC-5F95BC447B73}" dt="2023-05-14T16:45:59.155" v="68"/>
          <ac:spMkLst>
            <pc:docMk/>
            <pc:sldMk cId="3772032319" sldId="290"/>
            <ac:spMk id="7" creationId="{90F68F32-D8AC-4833-2D55-432B451B41D6}"/>
          </ac:spMkLst>
        </pc:spChg>
        <pc:spChg chg="mod">
          <ac:chgData name="Neemias Informatica Lima" userId="b77af7bd85500281" providerId="LiveId" clId="{480D941E-1BF1-41DE-9ABC-5F95BC447B73}" dt="2023-05-14T16:50:54.216" v="15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80D941E-1BF1-41DE-9ABC-5F95BC447B73}" dt="2023-05-14T16:49:59.049" v="14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5:58.741" v="67" actId="478"/>
          <ac:picMkLst>
            <pc:docMk/>
            <pc:sldMk cId="3772032319" sldId="290"/>
            <ac:picMk id="5" creationId="{D01BDE58-28FF-148D-B97D-15BED564CD53}"/>
          </ac:picMkLst>
        </pc:picChg>
        <pc:picChg chg="add mod">
          <ac:chgData name="Neemias Informatica Lima" userId="b77af7bd85500281" providerId="LiveId" clId="{480D941E-1BF1-41DE-9ABC-5F95BC447B73}" dt="2023-05-14T16:45:59.155" v="68"/>
          <ac:picMkLst>
            <pc:docMk/>
            <pc:sldMk cId="3772032319" sldId="290"/>
            <ac:picMk id="8" creationId="{CDFEAD25-4AD4-1820-0680-0EE701EA0076}"/>
          </ac:picMkLst>
        </pc:picChg>
      </pc:sldChg>
      <pc:sldChg chg="addSp delSp modSp mod">
        <pc:chgData name="Neemias Informatica Lima" userId="b77af7bd85500281" providerId="LiveId" clId="{480D941E-1BF1-41DE-9ABC-5F95BC447B73}" dt="2023-05-14T16:52:34.445" v="188" actId="20577"/>
        <pc:sldMkLst>
          <pc:docMk/>
          <pc:sldMk cId="1768216317" sldId="291"/>
        </pc:sldMkLst>
        <pc:spChg chg="del">
          <ac:chgData name="Neemias Informatica Lima" userId="b77af7bd85500281" providerId="LiveId" clId="{480D941E-1BF1-41DE-9ABC-5F95BC447B73}" dt="2023-05-14T16:46:13.891" v="71" actId="478"/>
          <ac:spMkLst>
            <pc:docMk/>
            <pc:sldMk cId="1768216317" sldId="291"/>
            <ac:spMk id="2" creationId="{6C42440D-25D1-6E24-C375-C44D34358E3D}"/>
          </ac:spMkLst>
        </pc:spChg>
        <pc:spChg chg="del">
          <ac:chgData name="Neemias Informatica Lima" userId="b77af7bd85500281" providerId="LiveId" clId="{480D941E-1BF1-41DE-9ABC-5F95BC447B73}" dt="2023-05-14T16:46:13.891" v="71" actId="478"/>
          <ac:spMkLst>
            <pc:docMk/>
            <pc:sldMk cId="1768216317" sldId="291"/>
            <ac:spMk id="3" creationId="{0E0D11B8-F296-E7AD-645F-AE4FD2247A1A}"/>
          </ac:spMkLst>
        </pc:spChg>
        <pc:spChg chg="add mod">
          <ac:chgData name="Neemias Informatica Lima" userId="b77af7bd85500281" providerId="LiveId" clId="{480D941E-1BF1-41DE-9ABC-5F95BC447B73}" dt="2023-05-14T16:46:14.315" v="72"/>
          <ac:spMkLst>
            <pc:docMk/>
            <pc:sldMk cId="1768216317" sldId="291"/>
            <ac:spMk id="6" creationId="{10089C97-3325-85D5-B916-F51D21CB6C02}"/>
          </ac:spMkLst>
        </pc:spChg>
        <pc:spChg chg="add mod">
          <ac:chgData name="Neemias Informatica Lima" userId="b77af7bd85500281" providerId="LiveId" clId="{480D941E-1BF1-41DE-9ABC-5F95BC447B73}" dt="2023-05-14T16:46:14.315" v="72"/>
          <ac:spMkLst>
            <pc:docMk/>
            <pc:sldMk cId="1768216317" sldId="291"/>
            <ac:spMk id="7" creationId="{101835D7-F129-B4C7-6F92-43F2D33C9909}"/>
          </ac:spMkLst>
        </pc:spChg>
        <pc:spChg chg="mod">
          <ac:chgData name="Neemias Informatica Lima" userId="b77af7bd85500281" providerId="LiveId" clId="{480D941E-1BF1-41DE-9ABC-5F95BC447B73}" dt="2023-05-14T16:52:34.445" v="18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80D941E-1BF1-41DE-9ABC-5F95BC447B73}" dt="2023-05-14T16:51:12.109" v="16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6:13.891" v="71" actId="478"/>
          <ac:picMkLst>
            <pc:docMk/>
            <pc:sldMk cId="1768216317" sldId="291"/>
            <ac:picMk id="5" creationId="{75599236-01CA-56A0-5F96-185D4B41DC61}"/>
          </ac:picMkLst>
        </pc:picChg>
        <pc:picChg chg="add mod">
          <ac:chgData name="Neemias Informatica Lima" userId="b77af7bd85500281" providerId="LiveId" clId="{480D941E-1BF1-41DE-9ABC-5F95BC447B73}" dt="2023-05-14T16:46:14.315" v="72"/>
          <ac:picMkLst>
            <pc:docMk/>
            <pc:sldMk cId="1768216317" sldId="291"/>
            <ac:picMk id="8" creationId="{940D1833-91AE-8567-2842-EA387C4FB155}"/>
          </ac:picMkLst>
        </pc:picChg>
      </pc:sldChg>
      <pc:sldChg chg="addSp delSp modSp mod">
        <pc:chgData name="Neemias Informatica Lima" userId="b77af7bd85500281" providerId="LiveId" clId="{480D941E-1BF1-41DE-9ABC-5F95BC447B73}" dt="2023-05-14T16:54:02.665" v="219" actId="20577"/>
        <pc:sldMkLst>
          <pc:docMk/>
          <pc:sldMk cId="3757265641" sldId="292"/>
        </pc:sldMkLst>
        <pc:spChg chg="del">
          <ac:chgData name="Neemias Informatica Lima" userId="b77af7bd85500281" providerId="LiveId" clId="{480D941E-1BF1-41DE-9ABC-5F95BC447B73}" dt="2023-05-14T16:46:27.420" v="75" actId="478"/>
          <ac:spMkLst>
            <pc:docMk/>
            <pc:sldMk cId="3757265641" sldId="292"/>
            <ac:spMk id="2" creationId="{55058626-0BCF-717E-AFC0-D55925642581}"/>
          </ac:spMkLst>
        </pc:spChg>
        <pc:spChg chg="del">
          <ac:chgData name="Neemias Informatica Lima" userId="b77af7bd85500281" providerId="LiveId" clId="{480D941E-1BF1-41DE-9ABC-5F95BC447B73}" dt="2023-05-14T16:46:27.420" v="75" actId="478"/>
          <ac:spMkLst>
            <pc:docMk/>
            <pc:sldMk cId="3757265641" sldId="292"/>
            <ac:spMk id="3" creationId="{B18A3415-562F-8A58-D0AA-3523373DD1F8}"/>
          </ac:spMkLst>
        </pc:spChg>
        <pc:spChg chg="add mod">
          <ac:chgData name="Neemias Informatica Lima" userId="b77af7bd85500281" providerId="LiveId" clId="{480D941E-1BF1-41DE-9ABC-5F95BC447B73}" dt="2023-05-14T16:46:27.826" v="76"/>
          <ac:spMkLst>
            <pc:docMk/>
            <pc:sldMk cId="3757265641" sldId="292"/>
            <ac:spMk id="6" creationId="{BD03B2B7-F951-3679-8468-4451B9C1DA6C}"/>
          </ac:spMkLst>
        </pc:spChg>
        <pc:spChg chg="add mod">
          <ac:chgData name="Neemias Informatica Lima" userId="b77af7bd85500281" providerId="LiveId" clId="{480D941E-1BF1-41DE-9ABC-5F95BC447B73}" dt="2023-05-14T16:46:27.826" v="76"/>
          <ac:spMkLst>
            <pc:docMk/>
            <pc:sldMk cId="3757265641" sldId="292"/>
            <ac:spMk id="7" creationId="{E2CDE1C9-CCCF-65A6-0DB0-1A6C25A832DC}"/>
          </ac:spMkLst>
        </pc:spChg>
        <pc:spChg chg="mod">
          <ac:chgData name="Neemias Informatica Lima" userId="b77af7bd85500281" providerId="LiveId" clId="{480D941E-1BF1-41DE-9ABC-5F95BC447B73}" dt="2023-05-14T16:54:02.665" v="21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80D941E-1BF1-41DE-9ABC-5F95BC447B73}" dt="2023-05-14T16:52:59.322" v="19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80D941E-1BF1-41DE-9ABC-5F95BC447B73}" dt="2023-05-14T16:46:27.420" v="75" actId="478"/>
          <ac:picMkLst>
            <pc:docMk/>
            <pc:sldMk cId="3757265641" sldId="292"/>
            <ac:picMk id="5" creationId="{5317D179-0515-E578-CC14-06241DF28BCB}"/>
          </ac:picMkLst>
        </pc:picChg>
        <pc:picChg chg="add mod">
          <ac:chgData name="Neemias Informatica Lima" userId="b77af7bd85500281" providerId="LiveId" clId="{480D941E-1BF1-41DE-9ABC-5F95BC447B73}" dt="2023-05-14T16:46:27.826" v="76"/>
          <ac:picMkLst>
            <pc:docMk/>
            <pc:sldMk cId="3757265641" sldId="292"/>
            <ac:picMk id="8" creationId="{EB4A7DDD-C22C-7D18-22C0-6A6F4D24DE2F}"/>
          </ac:picMkLst>
        </pc:picChg>
      </pc:sldChg>
      <pc:sldChg chg="addSp delSp modSp mod">
        <pc:chgData name="Neemias Informatica Lima" userId="b77af7bd85500281" providerId="LiveId" clId="{480D941E-1BF1-41DE-9ABC-5F95BC447B73}" dt="2023-05-14T16:54:58.034" v="222"/>
        <pc:sldMkLst>
          <pc:docMk/>
          <pc:sldMk cId="3114938747" sldId="293"/>
        </pc:sldMkLst>
        <pc:spChg chg="del">
          <ac:chgData name="Neemias Informatica Lima" userId="b77af7bd85500281" providerId="LiveId" clId="{480D941E-1BF1-41DE-9ABC-5F95BC447B73}" dt="2023-05-14T16:46:33.494" v="77" actId="478"/>
          <ac:spMkLst>
            <pc:docMk/>
            <pc:sldMk cId="3114938747" sldId="293"/>
            <ac:spMk id="2" creationId="{7ED6F1B7-0939-CF01-0DDC-FED1F800CDD4}"/>
          </ac:spMkLst>
        </pc:spChg>
        <pc:spChg chg="del">
          <ac:chgData name="Neemias Informatica Lima" userId="b77af7bd85500281" providerId="LiveId" clId="{480D941E-1BF1-41DE-9ABC-5F95BC447B73}" dt="2023-05-14T16:46:33.494" v="77" actId="478"/>
          <ac:spMkLst>
            <pc:docMk/>
            <pc:sldMk cId="3114938747" sldId="293"/>
            <ac:spMk id="3" creationId="{5AEB23B5-52C3-69C8-B314-0209C7DC1DBB}"/>
          </ac:spMkLst>
        </pc:spChg>
        <pc:spChg chg="add mod">
          <ac:chgData name="Neemias Informatica Lima" userId="b77af7bd85500281" providerId="LiveId" clId="{480D941E-1BF1-41DE-9ABC-5F95BC447B73}" dt="2023-05-14T16:46:33.803" v="78"/>
          <ac:spMkLst>
            <pc:docMk/>
            <pc:sldMk cId="3114938747" sldId="293"/>
            <ac:spMk id="6" creationId="{FA12C1B8-B5BF-889B-434C-199F139EE108}"/>
          </ac:spMkLst>
        </pc:spChg>
        <pc:spChg chg="add mod">
          <ac:chgData name="Neemias Informatica Lima" userId="b77af7bd85500281" providerId="LiveId" clId="{480D941E-1BF1-41DE-9ABC-5F95BC447B73}" dt="2023-05-14T16:46:33.803" v="78"/>
          <ac:spMkLst>
            <pc:docMk/>
            <pc:sldMk cId="3114938747" sldId="293"/>
            <ac:spMk id="7" creationId="{7425F9A9-1999-E414-7B10-BCC95EEEC73F}"/>
          </ac:spMkLst>
        </pc:spChg>
        <pc:spChg chg="mod">
          <ac:chgData name="Neemias Informatica Lima" userId="b77af7bd85500281" providerId="LiveId" clId="{480D941E-1BF1-41DE-9ABC-5F95BC447B73}" dt="2023-05-14T16:54:58.034" v="22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80D941E-1BF1-41DE-9ABC-5F95BC447B73}" dt="2023-05-14T16:46:33.494" v="77" actId="478"/>
          <ac:picMkLst>
            <pc:docMk/>
            <pc:sldMk cId="3114938747" sldId="293"/>
            <ac:picMk id="5" creationId="{31D86CF3-87C3-155E-2A05-A3EEE23070BF}"/>
          </ac:picMkLst>
        </pc:picChg>
        <pc:picChg chg="add mod">
          <ac:chgData name="Neemias Informatica Lima" userId="b77af7bd85500281" providerId="LiveId" clId="{480D941E-1BF1-41DE-9ABC-5F95BC447B73}" dt="2023-05-14T16:46:33.803" v="78"/>
          <ac:picMkLst>
            <pc:docMk/>
            <pc:sldMk cId="3114938747" sldId="293"/>
            <ac:picMk id="8" creationId="{1F17706C-FC0F-874B-6FDA-9EAF47BCC479}"/>
          </ac:picMkLst>
        </pc:picChg>
      </pc:sldChg>
    </pc:docChg>
  </pc:docChgLst>
  <pc:docChgLst>
    <pc:chgData name="Neemias Informatica Lima" userId="b77af7bd85500281" providerId="LiveId" clId="{0018D2EF-D8D3-45F9-9859-6C52169E0EFC}"/>
    <pc:docChg chg="undo redo custSel modSld">
      <pc:chgData name="Neemias Informatica Lima" userId="b77af7bd85500281" providerId="LiveId" clId="{0018D2EF-D8D3-45F9-9859-6C52169E0EFC}" dt="2023-05-12T00:41:40.057" v="245" actId="313"/>
      <pc:docMkLst>
        <pc:docMk/>
      </pc:docMkLst>
      <pc:sldChg chg="addSp delSp modSp mod">
        <pc:chgData name="Neemias Informatica Lima" userId="b77af7bd85500281" providerId="LiveId" clId="{0018D2EF-D8D3-45F9-9859-6C52169E0EFC}" dt="2023-05-12T00:28:34.227" v="29" actId="20577"/>
        <pc:sldMkLst>
          <pc:docMk/>
          <pc:sldMk cId="2232331225" sldId="280"/>
        </pc:sldMkLst>
        <pc:spChg chg="mod">
          <ac:chgData name="Neemias Informatica Lima" userId="b77af7bd85500281" providerId="LiveId" clId="{0018D2EF-D8D3-45F9-9859-6C52169E0EFC}" dt="2023-05-12T00:26:18.925" v="5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34.227" v="2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6:41.064" v="1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31.419" v="2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6:56.500" v="1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018D2EF-D8D3-45F9-9859-6C52169E0EFC}" dt="2023-05-12T00:26:14.225" v="0" actId="478"/>
          <ac:picMkLst>
            <pc:docMk/>
            <pc:sldMk cId="2232331225" sldId="280"/>
            <ac:picMk id="4" creationId="{69BAB493-6771-8990-004B-6F987D01C16F}"/>
          </ac:picMkLst>
        </pc:picChg>
        <pc:picChg chg="add mod">
          <ac:chgData name="Neemias Informatica Lima" userId="b77af7bd85500281" providerId="LiveId" clId="{0018D2EF-D8D3-45F9-9859-6C52169E0EFC}" dt="2023-05-12T00:27:48.089" v="25"/>
          <ac:picMkLst>
            <pc:docMk/>
            <pc:sldMk cId="2232331225" sldId="280"/>
            <ac:picMk id="8" creationId="{2AE14DB0-FAE7-F29D-682D-4C8EF037ECFD}"/>
          </ac:picMkLst>
        </pc:picChg>
      </pc:sldChg>
      <pc:sldChg chg="addSp delSp modSp mod">
        <pc:chgData name="Neemias Informatica Lima" userId="b77af7bd85500281" providerId="LiveId" clId="{0018D2EF-D8D3-45F9-9859-6C52169E0EFC}" dt="2023-05-12T00:31:47.179" v="73"/>
        <pc:sldMkLst>
          <pc:docMk/>
          <pc:sldMk cId="2103443556" sldId="281"/>
        </pc:sldMkLst>
        <pc:spChg chg="mod">
          <ac:chgData name="Neemias Informatica Lima" userId="b77af7bd85500281" providerId="LiveId" clId="{0018D2EF-D8D3-45F9-9859-6C52169E0EFC}" dt="2023-05-12T00:31:47.179" v="7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53.043" v="3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9:34.912" v="4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29:07.182" v="37" actId="1076"/>
          <ac:picMkLst>
            <pc:docMk/>
            <pc:sldMk cId="2103443556" sldId="281"/>
            <ac:picMk id="3" creationId="{2C5513F3-3092-EC0F-E43B-A3361F3A54BB}"/>
          </ac:picMkLst>
        </pc:picChg>
        <pc:picChg chg="del">
          <ac:chgData name="Neemias Informatica Lima" userId="b77af7bd85500281" providerId="LiveId" clId="{0018D2EF-D8D3-45F9-9859-6C52169E0EFC}" dt="2023-05-12T00:28:54.395" v="32" actId="478"/>
          <ac:picMkLst>
            <pc:docMk/>
            <pc:sldMk cId="2103443556" sldId="281"/>
            <ac:picMk id="4" creationId="{B323F9ED-7D75-FA5B-1430-0AF857F0081A}"/>
          </ac:picMkLst>
        </pc:picChg>
        <pc:picChg chg="add del">
          <ac:chgData name="Neemias Informatica Lima" userId="b77af7bd85500281" providerId="LiveId" clId="{0018D2EF-D8D3-45F9-9859-6C52169E0EFC}" dt="2023-05-12T00:29:29.620" v="43" actId="478"/>
          <ac:picMkLst>
            <pc:docMk/>
            <pc:sldMk cId="2103443556" sldId="281"/>
            <ac:picMk id="6" creationId="{62FBDAD8-D4A5-F9AB-1816-F2B4F065FEA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3:00.977" v="96"/>
        <pc:sldMkLst>
          <pc:docMk/>
          <pc:sldMk cId="3683219421" sldId="282"/>
        </pc:sldMkLst>
        <pc:spChg chg="add mod">
          <ac:chgData name="Neemias Informatica Lima" userId="b77af7bd85500281" providerId="LiveId" clId="{0018D2EF-D8D3-45F9-9859-6C52169E0EFC}" dt="2023-05-12T00:30:01.309" v="50"/>
          <ac:spMkLst>
            <pc:docMk/>
            <pc:sldMk cId="3683219421" sldId="282"/>
            <ac:spMk id="2" creationId="{4AE0FEAB-9C92-0B42-499A-E21F2A88E8BC}"/>
          </ac:spMkLst>
        </pc:spChg>
        <pc:spChg chg="add mod">
          <ac:chgData name="Neemias Informatica Lima" userId="b77af7bd85500281" providerId="LiveId" clId="{0018D2EF-D8D3-45F9-9859-6C52169E0EFC}" dt="2023-05-12T00:30:01.309" v="50"/>
          <ac:spMkLst>
            <pc:docMk/>
            <pc:sldMk cId="3683219421" sldId="282"/>
            <ac:spMk id="4" creationId="{ED4B0435-32E5-0638-3D79-DDD96C9B4DD7}"/>
          </ac:spMkLst>
        </pc:spChg>
        <pc:spChg chg="del">
          <ac:chgData name="Neemias Informatica Lima" userId="b77af7bd85500281" providerId="LiveId" clId="{0018D2EF-D8D3-45F9-9859-6C52169E0EFC}" dt="2023-05-12T00:30:00.883" v="49" actId="478"/>
          <ac:spMkLst>
            <pc:docMk/>
            <pc:sldMk cId="3683219421" sldId="282"/>
            <ac:spMk id="7" creationId="{3DEE5C0E-13C3-E9DA-7401-F94A4BC4542D}"/>
          </ac:spMkLst>
        </pc:spChg>
        <pc:spChg chg="del">
          <ac:chgData name="Neemias Informatica Lima" userId="b77af7bd85500281" providerId="LiveId" clId="{0018D2EF-D8D3-45F9-9859-6C52169E0EFC}" dt="2023-05-12T00:30:00.883" v="49" actId="478"/>
          <ac:spMkLst>
            <pc:docMk/>
            <pc:sldMk cId="3683219421" sldId="282"/>
            <ac:spMk id="8" creationId="{31174203-CC3F-BA79-8A58-537E53257602}"/>
          </ac:spMkLst>
        </pc:spChg>
        <pc:spChg chg="mod">
          <ac:chgData name="Neemias Informatica Lima" userId="b77af7bd85500281" providerId="LiveId" clId="{0018D2EF-D8D3-45F9-9859-6C52169E0EFC}" dt="2023-05-12T00:33:00.977" v="9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2:06.541" v="8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01.309" v="50"/>
          <ac:picMkLst>
            <pc:docMk/>
            <pc:sldMk cId="3683219421" sldId="282"/>
            <ac:picMk id="6" creationId="{00C5A352-1E71-30F6-A9F3-DA5C2E3E203C}"/>
          </ac:picMkLst>
        </pc:picChg>
        <pc:picChg chg="del">
          <ac:chgData name="Neemias Informatica Lima" userId="b77af7bd85500281" providerId="LiveId" clId="{0018D2EF-D8D3-45F9-9859-6C52169E0EFC}" dt="2023-05-12T00:30:00.883" v="49" actId="478"/>
          <ac:picMkLst>
            <pc:docMk/>
            <pc:sldMk cId="3683219421" sldId="282"/>
            <ac:picMk id="9" creationId="{ABD94658-3EA8-898F-6F58-2576F2F81D39}"/>
          </ac:picMkLst>
        </pc:picChg>
      </pc:sldChg>
      <pc:sldChg chg="addSp delSp modSp mod">
        <pc:chgData name="Neemias Informatica Lima" userId="b77af7bd85500281" providerId="LiveId" clId="{0018D2EF-D8D3-45F9-9859-6C52169E0EFC}" dt="2023-05-12T00:33:51.441" v="114"/>
        <pc:sldMkLst>
          <pc:docMk/>
          <pc:sldMk cId="3902406419" sldId="283"/>
        </pc:sldMkLst>
        <pc:spChg chg="add mod">
          <ac:chgData name="Neemias Informatica Lima" userId="b77af7bd85500281" providerId="LiveId" clId="{0018D2EF-D8D3-45F9-9859-6C52169E0EFC}" dt="2023-05-12T00:30:07.904" v="52"/>
          <ac:spMkLst>
            <pc:docMk/>
            <pc:sldMk cId="3902406419" sldId="283"/>
            <ac:spMk id="2" creationId="{54F8C062-1F28-60BC-FE8E-9ADB4EAC18A4}"/>
          </ac:spMkLst>
        </pc:spChg>
        <pc:spChg chg="add mod">
          <ac:chgData name="Neemias Informatica Lima" userId="b77af7bd85500281" providerId="LiveId" clId="{0018D2EF-D8D3-45F9-9859-6C52169E0EFC}" dt="2023-05-12T00:30:07.904" v="52"/>
          <ac:spMkLst>
            <pc:docMk/>
            <pc:sldMk cId="3902406419" sldId="283"/>
            <ac:spMk id="3" creationId="{EA72EA01-C133-61A4-9F7F-CF1AB5566A8F}"/>
          </ac:spMkLst>
        </pc:spChg>
        <pc:spChg chg="del">
          <ac:chgData name="Neemias Informatica Lima" userId="b77af7bd85500281" providerId="LiveId" clId="{0018D2EF-D8D3-45F9-9859-6C52169E0EFC}" dt="2023-05-12T00:30:07.504" v="51" actId="478"/>
          <ac:spMkLst>
            <pc:docMk/>
            <pc:sldMk cId="3902406419" sldId="283"/>
            <ac:spMk id="6" creationId="{C4435512-F43C-5873-98AC-BF0324130C49}"/>
          </ac:spMkLst>
        </pc:spChg>
        <pc:spChg chg="del">
          <ac:chgData name="Neemias Informatica Lima" userId="b77af7bd85500281" providerId="LiveId" clId="{0018D2EF-D8D3-45F9-9859-6C52169E0EFC}" dt="2023-05-12T00:30:07.504" v="51" actId="478"/>
          <ac:spMkLst>
            <pc:docMk/>
            <pc:sldMk cId="3902406419" sldId="283"/>
            <ac:spMk id="7" creationId="{0BFFBE91-2BE2-7DD2-1957-A72F9B25E2F7}"/>
          </ac:spMkLst>
        </pc:spChg>
        <pc:spChg chg="mod">
          <ac:chgData name="Neemias Informatica Lima" userId="b77af7bd85500281" providerId="LiveId" clId="{0018D2EF-D8D3-45F9-9859-6C52169E0EFC}" dt="2023-05-12T00:33:15.427" v="10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3:51.441" v="114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018D2EF-D8D3-45F9-9859-6C52169E0EFC}" dt="2023-05-12T00:30:07.904" v="52"/>
          <ac:picMkLst>
            <pc:docMk/>
            <pc:sldMk cId="3902406419" sldId="283"/>
            <ac:picMk id="5" creationId="{D9506B86-D4D0-F7FC-E9C5-4E321E503D08}"/>
          </ac:picMkLst>
        </pc:picChg>
        <pc:picChg chg="del">
          <ac:chgData name="Neemias Informatica Lima" userId="b77af7bd85500281" providerId="LiveId" clId="{0018D2EF-D8D3-45F9-9859-6C52169E0EFC}" dt="2023-05-12T00:30:07.504" v="51" actId="478"/>
          <ac:picMkLst>
            <pc:docMk/>
            <pc:sldMk cId="3902406419" sldId="283"/>
            <ac:picMk id="8" creationId="{6D6A9517-81BB-BA1E-DB85-1F2242F9AF26}"/>
          </ac:picMkLst>
        </pc:picChg>
      </pc:sldChg>
      <pc:sldChg chg="addSp delSp modSp mod">
        <pc:chgData name="Neemias Informatica Lima" userId="b77af7bd85500281" providerId="LiveId" clId="{0018D2EF-D8D3-45F9-9859-6C52169E0EFC}" dt="2023-05-12T00:35:38.216" v="141" actId="20577"/>
        <pc:sldMkLst>
          <pc:docMk/>
          <pc:sldMk cId="2424059023" sldId="284"/>
        </pc:sldMkLst>
        <pc:spChg chg="add mod">
          <ac:chgData name="Neemias Informatica Lima" userId="b77af7bd85500281" providerId="LiveId" clId="{0018D2EF-D8D3-45F9-9859-6C52169E0EFC}" dt="2023-05-12T00:30:24.348" v="56"/>
          <ac:spMkLst>
            <pc:docMk/>
            <pc:sldMk cId="2424059023" sldId="284"/>
            <ac:spMk id="2" creationId="{8C6BF9A0-01AE-E855-B00F-929F3A138D5A}"/>
          </ac:spMkLst>
        </pc:spChg>
        <pc:spChg chg="add mod">
          <ac:chgData name="Neemias Informatica Lima" userId="b77af7bd85500281" providerId="LiveId" clId="{0018D2EF-D8D3-45F9-9859-6C52169E0EFC}" dt="2023-05-12T00:30:24.348" v="56"/>
          <ac:spMkLst>
            <pc:docMk/>
            <pc:sldMk cId="2424059023" sldId="284"/>
            <ac:spMk id="3" creationId="{D459B96F-6F73-1996-E860-BC7D8263D7C9}"/>
          </ac:spMkLst>
        </pc:spChg>
        <pc:spChg chg="del">
          <ac:chgData name="Neemias Informatica Lima" userId="b77af7bd85500281" providerId="LiveId" clId="{0018D2EF-D8D3-45F9-9859-6C52169E0EFC}" dt="2023-05-12T00:30:23.968" v="55" actId="478"/>
          <ac:spMkLst>
            <pc:docMk/>
            <pc:sldMk cId="2424059023" sldId="284"/>
            <ac:spMk id="6" creationId="{D9FCACE0-2CA2-6F5A-84B4-F8C76B131676}"/>
          </ac:spMkLst>
        </pc:spChg>
        <pc:spChg chg="del">
          <ac:chgData name="Neemias Informatica Lima" userId="b77af7bd85500281" providerId="LiveId" clId="{0018D2EF-D8D3-45F9-9859-6C52169E0EFC}" dt="2023-05-12T00:30:23.968" v="55" actId="478"/>
          <ac:spMkLst>
            <pc:docMk/>
            <pc:sldMk cId="2424059023" sldId="284"/>
            <ac:spMk id="7" creationId="{80EC6658-6F14-09C7-29C2-5D6B691F2192}"/>
          </ac:spMkLst>
        </pc:spChg>
        <pc:spChg chg="mod">
          <ac:chgData name="Neemias Informatica Lima" userId="b77af7bd85500281" providerId="LiveId" clId="{0018D2EF-D8D3-45F9-9859-6C52169E0EFC}" dt="2023-05-12T00:34:41.666" v="12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5:38.216" v="14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018D2EF-D8D3-45F9-9859-6C52169E0EFC}" dt="2023-05-12T00:30:24.348" v="56"/>
          <ac:picMkLst>
            <pc:docMk/>
            <pc:sldMk cId="2424059023" sldId="284"/>
            <ac:picMk id="5" creationId="{3687246C-AD5C-2A3C-335C-C7F59E3D91D1}"/>
          </ac:picMkLst>
        </pc:picChg>
        <pc:picChg chg="del">
          <ac:chgData name="Neemias Informatica Lima" userId="b77af7bd85500281" providerId="LiveId" clId="{0018D2EF-D8D3-45F9-9859-6C52169E0EFC}" dt="2023-05-12T00:30:23.968" v="55" actId="478"/>
          <ac:picMkLst>
            <pc:docMk/>
            <pc:sldMk cId="2424059023" sldId="284"/>
            <ac:picMk id="8" creationId="{65D3BA26-6062-E6E0-32BA-BE58D8358C9C}"/>
          </ac:picMkLst>
        </pc:picChg>
      </pc:sldChg>
      <pc:sldChg chg="addSp delSp modSp mod">
        <pc:chgData name="Neemias Informatica Lima" userId="b77af7bd85500281" providerId="LiveId" clId="{0018D2EF-D8D3-45F9-9859-6C52169E0EFC}" dt="2023-05-12T00:37:19.718" v="170" actId="207"/>
        <pc:sldMkLst>
          <pc:docMk/>
          <pc:sldMk cId="2241968852" sldId="285"/>
        </pc:sldMkLst>
        <pc:spChg chg="add mod">
          <ac:chgData name="Neemias Informatica Lima" userId="b77af7bd85500281" providerId="LiveId" clId="{0018D2EF-D8D3-45F9-9859-6C52169E0EFC}" dt="2023-05-12T00:30:39.088" v="60"/>
          <ac:spMkLst>
            <pc:docMk/>
            <pc:sldMk cId="2241968852" sldId="285"/>
            <ac:spMk id="2" creationId="{5979A514-E939-0760-697E-AB02FB9B4913}"/>
          </ac:spMkLst>
        </pc:spChg>
        <pc:spChg chg="add mod">
          <ac:chgData name="Neemias Informatica Lima" userId="b77af7bd85500281" providerId="LiveId" clId="{0018D2EF-D8D3-45F9-9859-6C52169E0EFC}" dt="2023-05-12T00:30:39.088" v="60"/>
          <ac:spMkLst>
            <pc:docMk/>
            <pc:sldMk cId="2241968852" sldId="285"/>
            <ac:spMk id="3" creationId="{D79619EA-B006-19C0-6521-99A971959056}"/>
          </ac:spMkLst>
        </pc:spChg>
        <pc:spChg chg="del">
          <ac:chgData name="Neemias Informatica Lima" userId="b77af7bd85500281" providerId="LiveId" clId="{0018D2EF-D8D3-45F9-9859-6C52169E0EFC}" dt="2023-05-12T00:30:38.613" v="59" actId="478"/>
          <ac:spMkLst>
            <pc:docMk/>
            <pc:sldMk cId="2241968852" sldId="285"/>
            <ac:spMk id="6" creationId="{10CBD2F4-5372-A63D-55EA-628E155FBC0D}"/>
          </ac:spMkLst>
        </pc:spChg>
        <pc:spChg chg="del">
          <ac:chgData name="Neemias Informatica Lima" userId="b77af7bd85500281" providerId="LiveId" clId="{0018D2EF-D8D3-45F9-9859-6C52169E0EFC}" dt="2023-05-12T00:30:38.613" v="59" actId="478"/>
          <ac:spMkLst>
            <pc:docMk/>
            <pc:sldMk cId="2241968852" sldId="285"/>
            <ac:spMk id="7" creationId="{9C8D1417-B774-2510-8904-C7DE56A6DB28}"/>
          </ac:spMkLst>
        </pc:spChg>
        <pc:spChg chg="mod">
          <ac:chgData name="Neemias Informatica Lima" userId="b77af7bd85500281" providerId="LiveId" clId="{0018D2EF-D8D3-45F9-9859-6C52169E0EFC}" dt="2023-05-12T00:36:22.802" v="1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7:19.718" v="170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018D2EF-D8D3-45F9-9859-6C52169E0EFC}" dt="2023-05-12T00:30:39.088" v="60"/>
          <ac:picMkLst>
            <pc:docMk/>
            <pc:sldMk cId="2241968852" sldId="285"/>
            <ac:picMk id="5" creationId="{AFDD889E-72A4-14A8-20C1-A4CE292EADEB}"/>
          </ac:picMkLst>
        </pc:picChg>
        <pc:picChg chg="del">
          <ac:chgData name="Neemias Informatica Lima" userId="b77af7bd85500281" providerId="LiveId" clId="{0018D2EF-D8D3-45F9-9859-6C52169E0EFC}" dt="2023-05-12T00:30:38.613" v="59" actId="478"/>
          <ac:picMkLst>
            <pc:docMk/>
            <pc:sldMk cId="2241968852" sldId="285"/>
            <ac:picMk id="8" creationId="{E6217D9F-DD1C-192F-320E-59923B48D64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9:13.726" v="206"/>
        <pc:sldMkLst>
          <pc:docMk/>
          <pc:sldMk cId="1959249856" sldId="286"/>
        </pc:sldMkLst>
        <pc:spChg chg="add mod">
          <ac:chgData name="Neemias Informatica Lima" userId="b77af7bd85500281" providerId="LiveId" clId="{0018D2EF-D8D3-45F9-9859-6C52169E0EFC}" dt="2023-05-12T00:30:54.792" v="64"/>
          <ac:spMkLst>
            <pc:docMk/>
            <pc:sldMk cId="1959249856" sldId="286"/>
            <ac:spMk id="2" creationId="{7A6DF86C-6A92-B731-FFCA-B83C8FEAC8AD}"/>
          </ac:spMkLst>
        </pc:spChg>
        <pc:spChg chg="add mod">
          <ac:chgData name="Neemias Informatica Lima" userId="b77af7bd85500281" providerId="LiveId" clId="{0018D2EF-D8D3-45F9-9859-6C52169E0EFC}" dt="2023-05-12T00:30:54.792" v="64"/>
          <ac:spMkLst>
            <pc:docMk/>
            <pc:sldMk cId="1959249856" sldId="286"/>
            <ac:spMk id="3" creationId="{5093227B-FDF5-179E-CA8D-2241352D6A19}"/>
          </ac:spMkLst>
        </pc:spChg>
        <pc:spChg chg="del">
          <ac:chgData name="Neemias Informatica Lima" userId="b77af7bd85500281" providerId="LiveId" clId="{0018D2EF-D8D3-45F9-9859-6C52169E0EFC}" dt="2023-05-12T00:30:54.379" v="63" actId="478"/>
          <ac:spMkLst>
            <pc:docMk/>
            <pc:sldMk cId="1959249856" sldId="286"/>
            <ac:spMk id="6" creationId="{816C76E1-F74E-0BD0-2D5D-1F62604922C3}"/>
          </ac:spMkLst>
        </pc:spChg>
        <pc:spChg chg="del">
          <ac:chgData name="Neemias Informatica Lima" userId="b77af7bd85500281" providerId="LiveId" clId="{0018D2EF-D8D3-45F9-9859-6C52169E0EFC}" dt="2023-05-12T00:30:54.379" v="63" actId="478"/>
          <ac:spMkLst>
            <pc:docMk/>
            <pc:sldMk cId="1959249856" sldId="286"/>
            <ac:spMk id="7" creationId="{3A992911-C322-4C14-0CC0-BC2A60B43987}"/>
          </ac:spMkLst>
        </pc:spChg>
        <pc:spChg chg="mod">
          <ac:chgData name="Neemias Informatica Lima" userId="b77af7bd85500281" providerId="LiveId" clId="{0018D2EF-D8D3-45F9-9859-6C52169E0EFC}" dt="2023-05-12T00:38:41.389" v="1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9:13.726" v="206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018D2EF-D8D3-45F9-9859-6C52169E0EFC}" dt="2023-05-12T00:30:54.792" v="64"/>
          <ac:picMkLst>
            <pc:docMk/>
            <pc:sldMk cId="1959249856" sldId="286"/>
            <ac:picMk id="5" creationId="{EC2F5C0E-D2EC-7AC4-A914-042CE4E3D83B}"/>
          </ac:picMkLst>
        </pc:picChg>
        <pc:picChg chg="del">
          <ac:chgData name="Neemias Informatica Lima" userId="b77af7bd85500281" providerId="LiveId" clId="{0018D2EF-D8D3-45F9-9859-6C52169E0EFC}" dt="2023-05-12T00:30:54.379" v="63" actId="478"/>
          <ac:picMkLst>
            <pc:docMk/>
            <pc:sldMk cId="1959249856" sldId="286"/>
            <ac:picMk id="8" creationId="{EEC8E300-EBF6-C6D0-AC99-2279DD36BE9D}"/>
          </ac:picMkLst>
        </pc:picChg>
      </pc:sldChg>
      <pc:sldChg chg="addSp delSp modSp mod">
        <pc:chgData name="Neemias Informatica Lima" userId="b77af7bd85500281" providerId="LiveId" clId="{0018D2EF-D8D3-45F9-9859-6C52169E0EFC}" dt="2023-05-12T00:41:21.459" v="244" actId="20577"/>
        <pc:sldMkLst>
          <pc:docMk/>
          <pc:sldMk cId="2857006406" sldId="287"/>
        </pc:sldMkLst>
        <pc:spChg chg="add mod">
          <ac:chgData name="Neemias Informatica Lima" userId="b77af7bd85500281" providerId="LiveId" clId="{0018D2EF-D8D3-45F9-9859-6C52169E0EFC}" dt="2023-05-12T00:31:22.259" v="70"/>
          <ac:spMkLst>
            <pc:docMk/>
            <pc:sldMk cId="2857006406" sldId="287"/>
            <ac:spMk id="2" creationId="{5FCC756C-87BF-23EE-B1F3-666146799DEF}"/>
          </ac:spMkLst>
        </pc:spChg>
        <pc:spChg chg="add mod">
          <ac:chgData name="Neemias Informatica Lima" userId="b77af7bd85500281" providerId="LiveId" clId="{0018D2EF-D8D3-45F9-9859-6C52169E0EFC}" dt="2023-05-12T00:31:22.259" v="70"/>
          <ac:spMkLst>
            <pc:docMk/>
            <pc:sldMk cId="2857006406" sldId="287"/>
            <ac:spMk id="3" creationId="{B07C90AA-4796-0A82-F275-32076F5F7AB7}"/>
          </ac:spMkLst>
        </pc:spChg>
        <pc:spChg chg="del">
          <ac:chgData name="Neemias Informatica Lima" userId="b77af7bd85500281" providerId="LiveId" clId="{0018D2EF-D8D3-45F9-9859-6C52169E0EFC}" dt="2023-05-12T00:31:21.888" v="69" actId="478"/>
          <ac:spMkLst>
            <pc:docMk/>
            <pc:sldMk cId="2857006406" sldId="287"/>
            <ac:spMk id="6" creationId="{8FA7036A-80CF-2A16-8499-2D3C175F8331}"/>
          </ac:spMkLst>
        </pc:spChg>
        <pc:spChg chg="del">
          <ac:chgData name="Neemias Informatica Lima" userId="b77af7bd85500281" providerId="LiveId" clId="{0018D2EF-D8D3-45F9-9859-6C52169E0EFC}" dt="2023-05-12T00:31:21.888" v="69" actId="478"/>
          <ac:spMkLst>
            <pc:docMk/>
            <pc:sldMk cId="2857006406" sldId="287"/>
            <ac:spMk id="7" creationId="{57019D89-4AFC-9D13-843B-B576819154C8}"/>
          </ac:spMkLst>
        </pc:spChg>
        <pc:spChg chg="mod">
          <ac:chgData name="Neemias Informatica Lima" userId="b77af7bd85500281" providerId="LiveId" clId="{0018D2EF-D8D3-45F9-9859-6C52169E0EFC}" dt="2023-05-12T00:41:21.459" v="24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018D2EF-D8D3-45F9-9859-6C52169E0EFC}" dt="2023-05-12T00:31:22.259" v="70"/>
          <ac:picMkLst>
            <pc:docMk/>
            <pc:sldMk cId="2857006406" sldId="287"/>
            <ac:picMk id="5" creationId="{9633E1F5-373E-624F-A5A4-7D85D08E2DD6}"/>
          </ac:picMkLst>
        </pc:picChg>
        <pc:picChg chg="del">
          <ac:chgData name="Neemias Informatica Lima" userId="b77af7bd85500281" providerId="LiveId" clId="{0018D2EF-D8D3-45F9-9859-6C52169E0EFC}" dt="2023-05-12T00:31:21.888" v="69" actId="478"/>
          <ac:picMkLst>
            <pc:docMk/>
            <pc:sldMk cId="2857006406" sldId="287"/>
            <ac:picMk id="8" creationId="{AFF155BB-7B9B-E278-BFBD-83CE11FA3F84}"/>
          </ac:picMkLst>
        </pc:picChg>
      </pc:sldChg>
      <pc:sldChg chg="addSp delSp modSp mod">
        <pc:chgData name="Neemias Informatica Lima" userId="b77af7bd85500281" providerId="LiveId" clId="{0018D2EF-D8D3-45F9-9859-6C52169E0EFC}" dt="2023-05-12T00:32:33.348" v="91" actId="20577"/>
        <pc:sldMkLst>
          <pc:docMk/>
          <pc:sldMk cId="2630436816" sldId="288"/>
        </pc:sldMkLst>
        <pc:spChg chg="add mod">
          <ac:chgData name="Neemias Informatica Lima" userId="b77af7bd85500281" providerId="LiveId" clId="{0018D2EF-D8D3-45F9-9859-6C52169E0EFC}" dt="2023-05-12T00:29:49.844" v="48"/>
          <ac:spMkLst>
            <pc:docMk/>
            <pc:sldMk cId="2630436816" sldId="288"/>
            <ac:spMk id="2" creationId="{06DF6EA9-C223-1FD8-EA56-AFA035188004}"/>
          </ac:spMkLst>
        </pc:spChg>
        <pc:spChg chg="add mod">
          <ac:chgData name="Neemias Informatica Lima" userId="b77af7bd85500281" providerId="LiveId" clId="{0018D2EF-D8D3-45F9-9859-6C52169E0EFC}" dt="2023-05-12T00:29:49.844" v="48"/>
          <ac:spMkLst>
            <pc:docMk/>
            <pc:sldMk cId="2630436816" sldId="288"/>
            <ac:spMk id="3" creationId="{D520ACAD-3E18-FC4E-DD58-DC8EED06B93B}"/>
          </ac:spMkLst>
        </pc:spChg>
        <pc:spChg chg="del">
          <ac:chgData name="Neemias Informatica Lima" userId="b77af7bd85500281" providerId="LiveId" clId="{0018D2EF-D8D3-45F9-9859-6C52169E0EFC}" dt="2023-05-12T00:29:48.839" v="47" actId="478"/>
          <ac:spMkLst>
            <pc:docMk/>
            <pc:sldMk cId="2630436816" sldId="288"/>
            <ac:spMk id="6" creationId="{354151CD-D357-1FDD-D9E0-D60211F25A51}"/>
          </ac:spMkLst>
        </pc:spChg>
        <pc:spChg chg="del">
          <ac:chgData name="Neemias Informatica Lima" userId="b77af7bd85500281" providerId="LiveId" clId="{0018D2EF-D8D3-45F9-9859-6C52169E0EFC}" dt="2023-05-12T00:29:48.839" v="47" actId="478"/>
          <ac:spMkLst>
            <pc:docMk/>
            <pc:sldMk cId="2630436816" sldId="288"/>
            <ac:spMk id="7" creationId="{B415B1DE-0909-8AD7-CE9B-A52011D0BA46}"/>
          </ac:spMkLst>
        </pc:spChg>
        <pc:spChg chg="mod">
          <ac:chgData name="Neemias Informatica Lima" userId="b77af7bd85500281" providerId="LiveId" clId="{0018D2EF-D8D3-45F9-9859-6C52169E0EFC}" dt="2023-05-12T00:32:33.348" v="9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2:02.427" v="7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29:49.844" v="48"/>
          <ac:picMkLst>
            <pc:docMk/>
            <pc:sldMk cId="2630436816" sldId="288"/>
            <ac:picMk id="5" creationId="{A53228B3-A6BE-644C-7EC7-769FD9CB5EE2}"/>
          </ac:picMkLst>
        </pc:picChg>
        <pc:picChg chg="del">
          <ac:chgData name="Neemias Informatica Lima" userId="b77af7bd85500281" providerId="LiveId" clId="{0018D2EF-D8D3-45F9-9859-6C52169E0EFC}" dt="2023-05-12T00:29:48.839" v="47" actId="478"/>
          <ac:picMkLst>
            <pc:docMk/>
            <pc:sldMk cId="2630436816" sldId="288"/>
            <ac:picMk id="8" creationId="{BF8A021A-BE17-E342-7FB7-8F24FC98D7C0}"/>
          </ac:picMkLst>
        </pc:picChg>
      </pc:sldChg>
      <pc:sldChg chg="addSp delSp modSp mod">
        <pc:chgData name="Neemias Informatica Lima" userId="b77af7bd85500281" providerId="LiveId" clId="{0018D2EF-D8D3-45F9-9859-6C52169E0EFC}" dt="2023-05-12T00:41:40.057" v="245" actId="313"/>
        <pc:sldMkLst>
          <pc:docMk/>
          <pc:sldMk cId="3032827026" sldId="289"/>
        </pc:sldMkLst>
        <pc:spChg chg="add mod">
          <ac:chgData name="Neemias Informatica Lima" userId="b77af7bd85500281" providerId="LiveId" clId="{0018D2EF-D8D3-45F9-9859-6C52169E0EFC}" dt="2023-05-12T00:30:15.808" v="54"/>
          <ac:spMkLst>
            <pc:docMk/>
            <pc:sldMk cId="3032827026" sldId="289"/>
            <ac:spMk id="2" creationId="{27EA4D2E-6868-1EED-AE9F-7AA4CDAC664A}"/>
          </ac:spMkLst>
        </pc:spChg>
        <pc:spChg chg="add mod">
          <ac:chgData name="Neemias Informatica Lima" userId="b77af7bd85500281" providerId="LiveId" clId="{0018D2EF-D8D3-45F9-9859-6C52169E0EFC}" dt="2023-05-12T00:30:15.808" v="54"/>
          <ac:spMkLst>
            <pc:docMk/>
            <pc:sldMk cId="3032827026" sldId="289"/>
            <ac:spMk id="3" creationId="{BD093D4C-3D9C-6CE2-688F-443100285DF3}"/>
          </ac:spMkLst>
        </pc:spChg>
        <pc:spChg chg="del">
          <ac:chgData name="Neemias Informatica Lima" userId="b77af7bd85500281" providerId="LiveId" clId="{0018D2EF-D8D3-45F9-9859-6C52169E0EFC}" dt="2023-05-12T00:30:15.376" v="53" actId="478"/>
          <ac:spMkLst>
            <pc:docMk/>
            <pc:sldMk cId="3032827026" sldId="289"/>
            <ac:spMk id="6" creationId="{B9281EB4-ADF5-4F70-9FC4-FBA2EC50E0E3}"/>
          </ac:spMkLst>
        </pc:spChg>
        <pc:spChg chg="del">
          <ac:chgData name="Neemias Informatica Lima" userId="b77af7bd85500281" providerId="LiveId" clId="{0018D2EF-D8D3-45F9-9859-6C52169E0EFC}" dt="2023-05-12T00:30:15.376" v="53" actId="478"/>
          <ac:spMkLst>
            <pc:docMk/>
            <pc:sldMk cId="3032827026" sldId="289"/>
            <ac:spMk id="7" creationId="{5369D5EC-D391-6187-E32C-BCCC68397FC2}"/>
          </ac:spMkLst>
        </pc:spChg>
        <pc:spChg chg="mod">
          <ac:chgData name="Neemias Informatica Lima" userId="b77af7bd85500281" providerId="LiveId" clId="{0018D2EF-D8D3-45F9-9859-6C52169E0EFC}" dt="2023-05-12T00:41:40.057" v="245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018D2EF-D8D3-45F9-9859-6C52169E0EFC}" dt="2023-05-12T00:33:22.969" v="10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15.808" v="54"/>
          <ac:picMkLst>
            <pc:docMk/>
            <pc:sldMk cId="3032827026" sldId="289"/>
            <ac:picMk id="5" creationId="{524B1C0C-C062-8334-FD61-F8917F3F6EA7}"/>
          </ac:picMkLst>
        </pc:picChg>
        <pc:picChg chg="del">
          <ac:chgData name="Neemias Informatica Lima" userId="b77af7bd85500281" providerId="LiveId" clId="{0018D2EF-D8D3-45F9-9859-6C52169E0EFC}" dt="2023-05-12T00:30:15.376" v="53" actId="478"/>
          <ac:picMkLst>
            <pc:docMk/>
            <pc:sldMk cId="3032827026" sldId="289"/>
            <ac:picMk id="8" creationId="{F0437DFD-46E9-EA55-4A08-2B93FCC406A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6:04.244" v="146"/>
        <pc:sldMkLst>
          <pc:docMk/>
          <pc:sldMk cId="3772032319" sldId="290"/>
        </pc:sldMkLst>
        <pc:spChg chg="add mod">
          <ac:chgData name="Neemias Informatica Lima" userId="b77af7bd85500281" providerId="LiveId" clId="{0018D2EF-D8D3-45F9-9859-6C52169E0EFC}" dt="2023-05-12T00:30:31.400" v="58"/>
          <ac:spMkLst>
            <pc:docMk/>
            <pc:sldMk cId="3772032319" sldId="290"/>
            <ac:spMk id="2" creationId="{F4D2DF48-0F9F-D7E5-40C1-6D3089FDCC0F}"/>
          </ac:spMkLst>
        </pc:spChg>
        <pc:spChg chg="add mod">
          <ac:chgData name="Neemias Informatica Lima" userId="b77af7bd85500281" providerId="LiveId" clId="{0018D2EF-D8D3-45F9-9859-6C52169E0EFC}" dt="2023-05-12T00:30:31.400" v="58"/>
          <ac:spMkLst>
            <pc:docMk/>
            <pc:sldMk cId="3772032319" sldId="290"/>
            <ac:spMk id="3" creationId="{3A24DF40-BAD2-F218-77F8-5F238C5E0B5D}"/>
          </ac:spMkLst>
        </pc:spChg>
        <pc:spChg chg="del">
          <ac:chgData name="Neemias Informatica Lima" userId="b77af7bd85500281" providerId="LiveId" clId="{0018D2EF-D8D3-45F9-9859-6C52169E0EFC}" dt="2023-05-12T00:30:30.819" v="57" actId="478"/>
          <ac:spMkLst>
            <pc:docMk/>
            <pc:sldMk cId="3772032319" sldId="290"/>
            <ac:spMk id="6" creationId="{AE1124D5-5B1F-0E19-9B29-2CBE5DEFEB9B}"/>
          </ac:spMkLst>
        </pc:spChg>
        <pc:spChg chg="del">
          <ac:chgData name="Neemias Informatica Lima" userId="b77af7bd85500281" providerId="LiveId" clId="{0018D2EF-D8D3-45F9-9859-6C52169E0EFC}" dt="2023-05-12T00:30:30.819" v="57" actId="478"/>
          <ac:spMkLst>
            <pc:docMk/>
            <pc:sldMk cId="3772032319" sldId="290"/>
            <ac:spMk id="7" creationId="{C53C9013-1B4E-4F93-D712-51168359234E}"/>
          </ac:spMkLst>
        </pc:spChg>
        <pc:spChg chg="mod">
          <ac:chgData name="Neemias Informatica Lima" userId="b77af7bd85500281" providerId="LiveId" clId="{0018D2EF-D8D3-45F9-9859-6C52169E0EFC}" dt="2023-05-12T00:36:04.244" v="14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018D2EF-D8D3-45F9-9859-6C52169E0EFC}" dt="2023-05-12T00:34:47.555" v="12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31.400" v="58"/>
          <ac:picMkLst>
            <pc:docMk/>
            <pc:sldMk cId="3772032319" sldId="290"/>
            <ac:picMk id="5" creationId="{D01BDE58-28FF-148D-B97D-15BED564CD53}"/>
          </ac:picMkLst>
        </pc:picChg>
        <pc:picChg chg="del">
          <ac:chgData name="Neemias Informatica Lima" userId="b77af7bd85500281" providerId="LiveId" clId="{0018D2EF-D8D3-45F9-9859-6C52169E0EFC}" dt="2023-05-12T00:30:30.819" v="57" actId="478"/>
          <ac:picMkLst>
            <pc:docMk/>
            <pc:sldMk cId="3772032319" sldId="290"/>
            <ac:picMk id="8" creationId="{4CAD512C-C081-B6E6-752D-11140EBA68CF}"/>
          </ac:picMkLst>
        </pc:picChg>
      </pc:sldChg>
      <pc:sldChg chg="addSp delSp modSp mod">
        <pc:chgData name="Neemias Informatica Lima" userId="b77af7bd85500281" providerId="LiveId" clId="{0018D2EF-D8D3-45F9-9859-6C52169E0EFC}" dt="2023-05-12T00:38:05.758" v="179"/>
        <pc:sldMkLst>
          <pc:docMk/>
          <pc:sldMk cId="1768216317" sldId="291"/>
        </pc:sldMkLst>
        <pc:spChg chg="add mod">
          <ac:chgData name="Neemias Informatica Lima" userId="b77af7bd85500281" providerId="LiveId" clId="{0018D2EF-D8D3-45F9-9859-6C52169E0EFC}" dt="2023-05-12T00:30:46.252" v="62"/>
          <ac:spMkLst>
            <pc:docMk/>
            <pc:sldMk cId="1768216317" sldId="291"/>
            <ac:spMk id="2" creationId="{6C42440D-25D1-6E24-C375-C44D34358E3D}"/>
          </ac:spMkLst>
        </pc:spChg>
        <pc:spChg chg="add mod">
          <ac:chgData name="Neemias Informatica Lima" userId="b77af7bd85500281" providerId="LiveId" clId="{0018D2EF-D8D3-45F9-9859-6C52169E0EFC}" dt="2023-05-12T00:30:46.252" v="62"/>
          <ac:spMkLst>
            <pc:docMk/>
            <pc:sldMk cId="1768216317" sldId="291"/>
            <ac:spMk id="3" creationId="{0E0D11B8-F296-E7AD-645F-AE4FD2247A1A}"/>
          </ac:spMkLst>
        </pc:spChg>
        <pc:spChg chg="del">
          <ac:chgData name="Neemias Informatica Lima" userId="b77af7bd85500281" providerId="LiveId" clId="{0018D2EF-D8D3-45F9-9859-6C52169E0EFC}" dt="2023-05-12T00:30:45.752" v="61" actId="478"/>
          <ac:spMkLst>
            <pc:docMk/>
            <pc:sldMk cId="1768216317" sldId="291"/>
            <ac:spMk id="6" creationId="{A941FDC6-BA01-3A7B-711E-C66235B67691}"/>
          </ac:spMkLst>
        </pc:spChg>
        <pc:spChg chg="del">
          <ac:chgData name="Neemias Informatica Lima" userId="b77af7bd85500281" providerId="LiveId" clId="{0018D2EF-D8D3-45F9-9859-6C52169E0EFC}" dt="2023-05-12T00:30:45.752" v="61" actId="478"/>
          <ac:spMkLst>
            <pc:docMk/>
            <pc:sldMk cId="1768216317" sldId="291"/>
            <ac:spMk id="7" creationId="{0EE775E9-79A4-A80F-B729-39B18A0295BD}"/>
          </ac:spMkLst>
        </pc:spChg>
        <pc:spChg chg="mod">
          <ac:chgData name="Neemias Informatica Lima" userId="b77af7bd85500281" providerId="LiveId" clId="{0018D2EF-D8D3-45F9-9859-6C52169E0EFC}" dt="2023-05-12T00:38:05.758" v="17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018D2EF-D8D3-45F9-9859-6C52169E0EFC}" dt="2023-05-12T00:36:28.245" v="15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46.252" v="62"/>
          <ac:picMkLst>
            <pc:docMk/>
            <pc:sldMk cId="1768216317" sldId="291"/>
            <ac:picMk id="5" creationId="{75599236-01CA-56A0-5F96-185D4B41DC61}"/>
          </ac:picMkLst>
        </pc:picChg>
        <pc:picChg chg="del">
          <ac:chgData name="Neemias Informatica Lima" userId="b77af7bd85500281" providerId="LiveId" clId="{0018D2EF-D8D3-45F9-9859-6C52169E0EFC}" dt="2023-05-12T00:30:45.752" v="61" actId="478"/>
          <ac:picMkLst>
            <pc:docMk/>
            <pc:sldMk cId="1768216317" sldId="291"/>
            <ac:picMk id="8" creationId="{EEADC94E-B129-60CC-0E92-1B1186F47DC0}"/>
          </ac:picMkLst>
        </pc:picChg>
      </pc:sldChg>
      <pc:sldChg chg="addSp delSp modSp mod">
        <pc:chgData name="Neemias Informatica Lima" userId="b77af7bd85500281" providerId="LiveId" clId="{0018D2EF-D8D3-45F9-9859-6C52169E0EFC}" dt="2023-05-12T00:39:51.742" v="215" actId="313"/>
        <pc:sldMkLst>
          <pc:docMk/>
          <pc:sldMk cId="3757265641" sldId="292"/>
        </pc:sldMkLst>
        <pc:spChg chg="add mod">
          <ac:chgData name="Neemias Informatica Lima" userId="b77af7bd85500281" providerId="LiveId" clId="{0018D2EF-D8D3-45F9-9859-6C52169E0EFC}" dt="2023-05-12T00:31:08.228" v="66"/>
          <ac:spMkLst>
            <pc:docMk/>
            <pc:sldMk cId="3757265641" sldId="292"/>
            <ac:spMk id="2" creationId="{55058626-0BCF-717E-AFC0-D55925642581}"/>
          </ac:spMkLst>
        </pc:spChg>
        <pc:spChg chg="add mod">
          <ac:chgData name="Neemias Informatica Lima" userId="b77af7bd85500281" providerId="LiveId" clId="{0018D2EF-D8D3-45F9-9859-6C52169E0EFC}" dt="2023-05-12T00:31:08.228" v="66"/>
          <ac:spMkLst>
            <pc:docMk/>
            <pc:sldMk cId="3757265641" sldId="292"/>
            <ac:spMk id="3" creationId="{B18A3415-562F-8A58-D0AA-3523373DD1F8}"/>
          </ac:spMkLst>
        </pc:spChg>
        <pc:spChg chg="del">
          <ac:chgData name="Neemias Informatica Lima" userId="b77af7bd85500281" providerId="LiveId" clId="{0018D2EF-D8D3-45F9-9859-6C52169E0EFC}" dt="2023-05-12T00:31:07.864" v="65" actId="478"/>
          <ac:spMkLst>
            <pc:docMk/>
            <pc:sldMk cId="3757265641" sldId="292"/>
            <ac:spMk id="6" creationId="{1F117686-B732-0CA5-E7FF-46B956DE93D4}"/>
          </ac:spMkLst>
        </pc:spChg>
        <pc:spChg chg="del">
          <ac:chgData name="Neemias Informatica Lima" userId="b77af7bd85500281" providerId="LiveId" clId="{0018D2EF-D8D3-45F9-9859-6C52169E0EFC}" dt="2023-05-12T00:31:07.864" v="65" actId="478"/>
          <ac:spMkLst>
            <pc:docMk/>
            <pc:sldMk cId="3757265641" sldId="292"/>
            <ac:spMk id="7" creationId="{9D4EA480-F5B9-17EA-1B46-8BF204D01BD5}"/>
          </ac:spMkLst>
        </pc:spChg>
        <pc:spChg chg="mod">
          <ac:chgData name="Neemias Informatica Lima" userId="b77af7bd85500281" providerId="LiveId" clId="{0018D2EF-D8D3-45F9-9859-6C52169E0EFC}" dt="2023-05-12T00:39:51.742" v="215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018D2EF-D8D3-45F9-9859-6C52169E0EFC}" dt="2023-05-12T00:38:25.226" v="18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1:08.228" v="66"/>
          <ac:picMkLst>
            <pc:docMk/>
            <pc:sldMk cId="3757265641" sldId="292"/>
            <ac:picMk id="5" creationId="{5317D179-0515-E578-CC14-06241DF28BCB}"/>
          </ac:picMkLst>
        </pc:picChg>
        <pc:picChg chg="del">
          <ac:chgData name="Neemias Informatica Lima" userId="b77af7bd85500281" providerId="LiveId" clId="{0018D2EF-D8D3-45F9-9859-6C52169E0EFC}" dt="2023-05-12T00:31:07.864" v="65" actId="478"/>
          <ac:picMkLst>
            <pc:docMk/>
            <pc:sldMk cId="3757265641" sldId="292"/>
            <ac:picMk id="8" creationId="{4389C9A8-826C-CBBB-FF44-E16777B6F26C}"/>
          </ac:picMkLst>
        </pc:picChg>
      </pc:sldChg>
      <pc:sldChg chg="addSp delSp modSp mod">
        <pc:chgData name="Neemias Informatica Lima" userId="b77af7bd85500281" providerId="LiveId" clId="{0018D2EF-D8D3-45F9-9859-6C52169E0EFC}" dt="2023-05-12T00:40:49.661" v="234" actId="20577"/>
        <pc:sldMkLst>
          <pc:docMk/>
          <pc:sldMk cId="3114938747" sldId="293"/>
        </pc:sldMkLst>
        <pc:spChg chg="add mod">
          <ac:chgData name="Neemias Informatica Lima" userId="b77af7bd85500281" providerId="LiveId" clId="{0018D2EF-D8D3-45F9-9859-6C52169E0EFC}" dt="2023-05-12T00:31:14.580" v="68"/>
          <ac:spMkLst>
            <pc:docMk/>
            <pc:sldMk cId="3114938747" sldId="293"/>
            <ac:spMk id="2" creationId="{7ED6F1B7-0939-CF01-0DDC-FED1F800CDD4}"/>
          </ac:spMkLst>
        </pc:spChg>
        <pc:spChg chg="add mod">
          <ac:chgData name="Neemias Informatica Lima" userId="b77af7bd85500281" providerId="LiveId" clId="{0018D2EF-D8D3-45F9-9859-6C52169E0EFC}" dt="2023-05-12T00:31:14.580" v="68"/>
          <ac:spMkLst>
            <pc:docMk/>
            <pc:sldMk cId="3114938747" sldId="293"/>
            <ac:spMk id="3" creationId="{5AEB23B5-52C3-69C8-B314-0209C7DC1DBB}"/>
          </ac:spMkLst>
        </pc:spChg>
        <pc:spChg chg="del">
          <ac:chgData name="Neemias Informatica Lima" userId="b77af7bd85500281" providerId="LiveId" clId="{0018D2EF-D8D3-45F9-9859-6C52169E0EFC}" dt="2023-05-12T00:31:14.231" v="67" actId="478"/>
          <ac:spMkLst>
            <pc:docMk/>
            <pc:sldMk cId="3114938747" sldId="293"/>
            <ac:spMk id="6" creationId="{1EEA597A-3C68-F3D7-BC87-A720C73E4270}"/>
          </ac:spMkLst>
        </pc:spChg>
        <pc:spChg chg="del">
          <ac:chgData name="Neemias Informatica Lima" userId="b77af7bd85500281" providerId="LiveId" clId="{0018D2EF-D8D3-45F9-9859-6C52169E0EFC}" dt="2023-05-12T00:31:14.231" v="67" actId="478"/>
          <ac:spMkLst>
            <pc:docMk/>
            <pc:sldMk cId="3114938747" sldId="293"/>
            <ac:spMk id="7" creationId="{BB9339CA-4FA5-63B2-9E46-EB167BFC97D4}"/>
          </ac:spMkLst>
        </pc:spChg>
        <pc:spChg chg="mod">
          <ac:chgData name="Neemias Informatica Lima" userId="b77af7bd85500281" providerId="LiveId" clId="{0018D2EF-D8D3-45F9-9859-6C52169E0EFC}" dt="2023-05-12T00:40:49.661" v="234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018D2EF-D8D3-45F9-9859-6C52169E0EFC}" dt="2023-05-12T00:31:14.580" v="68"/>
          <ac:picMkLst>
            <pc:docMk/>
            <pc:sldMk cId="3114938747" sldId="293"/>
            <ac:picMk id="5" creationId="{31D86CF3-87C3-155E-2A05-A3EEE23070BF}"/>
          </ac:picMkLst>
        </pc:picChg>
        <pc:picChg chg="del">
          <ac:chgData name="Neemias Informatica Lima" userId="b77af7bd85500281" providerId="LiveId" clId="{0018D2EF-D8D3-45F9-9859-6C52169E0EFC}" dt="2023-05-12T00:31:14.231" v="67" actId="478"/>
          <ac:picMkLst>
            <pc:docMk/>
            <pc:sldMk cId="3114938747" sldId="293"/>
            <ac:picMk id="8" creationId="{BADF97C2-B3A5-76D8-615E-007634A5968C}"/>
          </ac:picMkLst>
        </pc:picChg>
      </pc:sldChg>
    </pc:docChg>
  </pc:docChgLst>
  <pc:docChgLst>
    <pc:chgData name="Neemias Informatica Lima" userId="b77af7bd85500281" providerId="LiveId" clId="{7D261EC2-E9CB-407F-999C-6834D7CDD290}"/>
    <pc:docChg chg="undo redo custSel modSld">
      <pc:chgData name="Neemias Informatica Lima" userId="b77af7bd85500281" providerId="LiveId" clId="{7D261EC2-E9CB-407F-999C-6834D7CDD290}" dt="2023-05-12T00:09:36.354" v="229" actId="20577"/>
      <pc:docMkLst>
        <pc:docMk/>
      </pc:docMkLst>
      <pc:sldChg chg="addSp delSp modSp mod">
        <pc:chgData name="Neemias Informatica Lima" userId="b77af7bd85500281" providerId="LiveId" clId="{7D261EC2-E9CB-407F-999C-6834D7CDD290}" dt="2023-05-11T23:55:03.680" v="29"/>
        <pc:sldMkLst>
          <pc:docMk/>
          <pc:sldMk cId="2232331225" sldId="280"/>
        </pc:sldMkLst>
        <pc:spChg chg="mod">
          <ac:chgData name="Neemias Informatica Lima" userId="b77af7bd85500281" providerId="LiveId" clId="{7D261EC2-E9CB-407F-999C-6834D7CDD290}" dt="2023-05-11T23:53:40.849" v="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31.703" v="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00.363" v="1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29.082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16.413" v="1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D261EC2-E9CB-407F-999C-6834D7CDD290}" dt="2023-05-11T23:53:34.247" v="2" actId="478"/>
          <ac:picMkLst>
            <pc:docMk/>
            <pc:sldMk cId="2232331225" sldId="280"/>
            <ac:picMk id="4" creationId="{D7AD1442-2A0F-4EB1-A552-FD961B06F8F8}"/>
          </ac:picMkLst>
        </pc:picChg>
        <pc:picChg chg="add mod">
          <ac:chgData name="Neemias Informatica Lima" userId="b77af7bd85500281" providerId="LiveId" clId="{7D261EC2-E9CB-407F-999C-6834D7CDD290}" dt="2023-05-11T23:55:03.680" v="29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7D261EC2-E9CB-407F-999C-6834D7CDD290}" dt="2023-05-11T23:59:51.823" v="92" actId="6549"/>
        <pc:sldMkLst>
          <pc:docMk/>
          <pc:sldMk cId="2103443556" sldId="281"/>
        </pc:sldMkLst>
        <pc:spChg chg="mod">
          <ac:chgData name="Neemias Informatica Lima" userId="b77af7bd85500281" providerId="LiveId" clId="{7D261EC2-E9CB-407F-999C-6834D7CDD290}" dt="2023-05-11T23:59:51.823" v="9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5:18.683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6:01.535" v="6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5:48.254" v="61" actId="1038"/>
          <ac:picMkLst>
            <pc:docMk/>
            <pc:sldMk cId="2103443556" sldId="281"/>
            <ac:picMk id="3" creationId="{67C8E22B-AE17-9CE1-D394-662081D8EE3D}"/>
          </ac:picMkLst>
        </pc:picChg>
        <pc:picChg chg="del">
          <ac:chgData name="Neemias Informatica Lima" userId="b77af7bd85500281" providerId="LiveId" clId="{7D261EC2-E9CB-407F-999C-6834D7CDD290}" dt="2023-05-11T23:55:15.775" v="30" actId="478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1:53.150" v="119"/>
        <pc:sldMkLst>
          <pc:docMk/>
          <pc:sldMk cId="3683219421" sldId="282"/>
        </pc:sldMkLst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2" creationId="{8FDB68D4-2A55-B0D8-9A94-10C4B2694F68}"/>
          </ac:spMkLst>
        </pc:spChg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4" creationId="{C6349762-A7EE-81A5-8116-1992EDD256C4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7" creationId="{8FA2D8DB-F492-C0CE-C822-F86BB403013C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7D261EC2-E9CB-407F-999C-6834D7CDD290}" dt="2023-05-12T00:01:53.150" v="11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5.818" v="9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28.447" v="68"/>
          <ac:picMkLst>
            <pc:docMk/>
            <pc:sldMk cId="3683219421" sldId="282"/>
            <ac:picMk id="6" creationId="{1DBCF1C4-7B1B-F31B-5B40-4F29402AAEA7}"/>
          </ac:picMkLst>
        </pc:picChg>
        <pc:picChg chg="del">
          <ac:chgData name="Neemias Informatica Lima" userId="b77af7bd85500281" providerId="LiveId" clId="{7D261EC2-E9CB-407F-999C-6834D7CDD290}" dt="2023-05-11T23:56:28.179" v="67" actId="478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2:56.368" v="132" actId="313"/>
        <pc:sldMkLst>
          <pc:docMk/>
          <pc:sldMk cId="3902406419" sldId="283"/>
        </pc:sldMkLst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2" creationId="{60B942E9-FFD3-D59B-89B5-F75B633A639C}"/>
          </ac:spMkLst>
        </pc:spChg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3" creationId="{879E07D9-A1DD-235C-5398-51CDBE3450F9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6" creationId="{C84C30FB-7435-989E-98F8-E3A0BC1B030F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7D261EC2-E9CB-407F-999C-6834D7CDD290}" dt="2023-05-12T00:02:13.491" v="12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2:56.368" v="132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D261EC2-E9CB-407F-999C-6834D7CDD290}" dt="2023-05-11T23:56:35.184" v="70"/>
          <ac:picMkLst>
            <pc:docMk/>
            <pc:sldMk cId="3902406419" sldId="283"/>
            <ac:picMk id="5" creationId="{F75BBF66-0F46-7FB4-754E-0C055A1A7F40}"/>
          </ac:picMkLst>
        </pc:picChg>
        <pc:picChg chg="del">
          <ac:chgData name="Neemias Informatica Lima" userId="b77af7bd85500281" providerId="LiveId" clId="{7D261EC2-E9CB-407F-999C-6834D7CDD290}" dt="2023-05-11T23:56:34.891" v="69" actId="478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7D261EC2-E9CB-407F-999C-6834D7CDD290}" dt="2023-05-12T00:04:47.513" v="154" actId="20577"/>
        <pc:sldMkLst>
          <pc:docMk/>
          <pc:sldMk cId="2424059023" sldId="284"/>
        </pc:sldMkLst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2" creationId="{9837C962-1045-57A4-B7B6-71350F4D3FC6}"/>
          </ac:spMkLst>
        </pc:spChg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3" creationId="{E635DBB2-B135-C037-9235-0CFD29345949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6" creationId="{3AB0A13E-9781-AD6D-90A3-B5B152273307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7D261EC2-E9CB-407F-999C-6834D7CDD290}" dt="2023-05-12T00:04:00.541" v="14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4:47.513" v="154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D261EC2-E9CB-407F-999C-6834D7CDD290}" dt="2023-05-11T23:57:37.144" v="74"/>
          <ac:picMkLst>
            <pc:docMk/>
            <pc:sldMk cId="2424059023" sldId="284"/>
            <ac:picMk id="5" creationId="{0FE38785-994C-2200-0E69-97EA9661493F}"/>
          </ac:picMkLst>
        </pc:picChg>
        <pc:picChg chg="del">
          <ac:chgData name="Neemias Informatica Lima" userId="b77af7bd85500281" providerId="LiveId" clId="{7D261EC2-E9CB-407F-999C-6834D7CDD290}" dt="2023-05-11T23:57:36.811" v="73" actId="478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33.013" v="183" actId="207"/>
        <pc:sldMkLst>
          <pc:docMk/>
          <pc:sldMk cId="2241968852" sldId="285"/>
        </pc:sldMkLst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2" creationId="{388CF3A8-CD42-0F78-7A59-94440C6F04B9}"/>
          </ac:spMkLst>
        </pc:spChg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3" creationId="{C6126CE6-BB6F-B373-D21A-85B5F8FC788C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6" creationId="{601B6EB6-FFC1-D614-AD02-048E145F3130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7D261EC2-E9CB-407F-999C-6834D7CDD290}" dt="2023-05-12T00:05:35.138" v="16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6:33.013" v="183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D261EC2-E9CB-407F-999C-6834D7CDD290}" dt="2023-05-11T23:57:52.052" v="78"/>
          <ac:picMkLst>
            <pc:docMk/>
            <pc:sldMk cId="2241968852" sldId="285"/>
            <ac:picMk id="5" creationId="{B618665B-9799-1F77-5FD6-37E2FFC0C3D2}"/>
          </ac:picMkLst>
        </pc:picChg>
        <pc:picChg chg="del">
          <ac:chgData name="Neemias Informatica Lima" userId="b77af7bd85500281" providerId="LiveId" clId="{7D261EC2-E9CB-407F-999C-6834D7CDD290}" dt="2023-05-11T23:57:51.763" v="77" actId="478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7:56.086" v="209" actId="6549"/>
        <pc:sldMkLst>
          <pc:docMk/>
          <pc:sldMk cId="1959249856" sldId="286"/>
        </pc:sldMkLst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2" creationId="{88103C29-5325-D0C2-1E00-4B045CD1A786}"/>
          </ac:spMkLst>
        </pc:spChg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3" creationId="{78196E40-4B9D-7FFC-F512-56BB7D231750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6" creationId="{27A68D6E-DFF5-DB58-F0DD-7CC9C4051F83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7D261EC2-E9CB-407F-999C-6834D7CDD290}" dt="2023-05-12T00:07:02.717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7:56.086" v="209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D261EC2-E9CB-407F-999C-6834D7CDD290}" dt="2023-05-11T23:58:05.555" v="82"/>
          <ac:picMkLst>
            <pc:docMk/>
            <pc:sldMk cId="1959249856" sldId="286"/>
            <ac:picMk id="5" creationId="{91465691-A80D-0C6D-D451-96714BB9CF20}"/>
          </ac:picMkLst>
        </pc:picChg>
        <pc:picChg chg="del">
          <ac:chgData name="Neemias Informatica Lima" userId="b77af7bd85500281" providerId="LiveId" clId="{7D261EC2-E9CB-407F-999C-6834D7CDD290}" dt="2023-05-11T23:58:05.263" v="81" actId="47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01.041" v="227" actId="20577"/>
        <pc:sldMkLst>
          <pc:docMk/>
          <pc:sldMk cId="2857006406" sldId="287"/>
        </pc:sldMkLst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2" creationId="{5AECC90A-A0C1-F4C7-7FF6-DD0D12B48296}"/>
          </ac:spMkLst>
        </pc:spChg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3" creationId="{88EC9F57-DF2C-2503-A608-E70E758F31A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6" creationId="{1A5BA0B6-EA9C-445A-73C9-23D943D557D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7D261EC2-E9CB-407F-999C-6834D7CDD290}" dt="2023-05-12T00:09:01.041" v="227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7D261EC2-E9CB-407F-999C-6834D7CDD290}" dt="2023-05-11T23:59:00.132" v="88"/>
          <ac:picMkLst>
            <pc:docMk/>
            <pc:sldMk cId="2857006406" sldId="287"/>
            <ac:picMk id="5" creationId="{DBED549F-AF26-99BA-6AF3-B9773855862C}"/>
          </ac:picMkLst>
        </pc:picChg>
        <pc:picChg chg="del">
          <ac:chgData name="Neemias Informatica Lima" userId="b77af7bd85500281" providerId="LiveId" clId="{7D261EC2-E9CB-407F-999C-6834D7CDD290}" dt="2023-05-11T23:58:59.006" v="87" actId="478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36.354" v="229" actId="20577"/>
        <pc:sldMkLst>
          <pc:docMk/>
          <pc:sldMk cId="2630436816" sldId="288"/>
        </pc:sldMkLst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2" creationId="{B89076D9-5D94-79B3-5ADB-1EA306828536}"/>
          </ac:spMkLst>
        </pc:spChg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3" creationId="{F40CE05D-0DAE-53CF-15E1-B99AC5B8226D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6" creationId="{2BEA8FEF-1520-13D8-01B4-D57C2B76D111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7D261EC2-E9CB-407F-999C-6834D7CDD290}" dt="2023-05-12T00:09:36.354" v="22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1.258" v="9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19.288" v="66"/>
          <ac:picMkLst>
            <pc:docMk/>
            <pc:sldMk cId="2630436816" sldId="288"/>
            <ac:picMk id="5" creationId="{985109F3-9F68-59A4-EC86-4BE992F4A548}"/>
          </ac:picMkLst>
        </pc:picChg>
        <pc:picChg chg="del">
          <ac:chgData name="Neemias Informatica Lima" userId="b77af7bd85500281" providerId="LiveId" clId="{7D261EC2-E9CB-407F-999C-6834D7CDD290}" dt="2023-05-11T23:56:18.986" v="65" actId="478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7D261EC2-E9CB-407F-999C-6834D7CDD290}" dt="2023-05-12T00:03:28.919" v="137" actId="20577"/>
        <pc:sldMkLst>
          <pc:docMk/>
          <pc:sldMk cId="3032827026" sldId="289"/>
        </pc:sldMkLst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2" creationId="{ABBE9B9E-184A-FF63-90A4-17E1BCA13DC0}"/>
          </ac:spMkLst>
        </pc:spChg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3" creationId="{192E9177-2A02-0DA4-643C-B3A7F0AB804D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9" creationId="{18EF5414-8926-D06D-7E07-B6488626B5F5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7D261EC2-E9CB-407F-999C-6834D7CDD290}" dt="2023-05-12T00:03:28.919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D261EC2-E9CB-407F-999C-6834D7CDD290}" dt="2023-05-12T00:02:18.813" v="12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41.632" v="72"/>
          <ac:picMkLst>
            <pc:docMk/>
            <pc:sldMk cId="3032827026" sldId="289"/>
            <ac:picMk id="5" creationId="{E9236226-D84E-4148-B168-57CFA4D4F24F}"/>
          </ac:picMkLst>
        </pc:picChg>
        <pc:picChg chg="del">
          <ac:chgData name="Neemias Informatica Lima" userId="b77af7bd85500281" providerId="LiveId" clId="{7D261EC2-E9CB-407F-999C-6834D7CDD290}" dt="2023-05-11T23:56:41.387" v="71" actId="4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5:04.585" v="157"/>
        <pc:sldMkLst>
          <pc:docMk/>
          <pc:sldMk cId="3772032319" sldId="290"/>
        </pc:sldMkLst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2" creationId="{168C4F4C-C53C-8C77-8141-AE2A1992FAD6}"/>
          </ac:spMkLst>
        </pc:spChg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3" creationId="{A8864078-93C6-F99B-8845-47E4C0F9B4F4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6" creationId="{991272FB-718A-B796-0E80-8FBAEEA0D531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7D261EC2-E9CB-407F-999C-6834D7CDD290}" dt="2023-05-12T00:05:04.585" v="15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D261EC2-E9CB-407F-999C-6834D7CDD290}" dt="2023-05-12T00:04:06.426" v="14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45.396" v="76"/>
          <ac:picMkLst>
            <pc:docMk/>
            <pc:sldMk cId="3772032319" sldId="290"/>
            <ac:picMk id="5" creationId="{C6CAC1F5-05A7-77F5-5173-6FF233AD2F54}"/>
          </ac:picMkLst>
        </pc:picChg>
        <pc:picChg chg="del">
          <ac:chgData name="Neemias Informatica Lima" userId="b77af7bd85500281" providerId="LiveId" clId="{7D261EC2-E9CB-407F-999C-6834D7CDD290}" dt="2023-05-11T23:57:45.119" v="75" actId="478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46.785" v="186"/>
        <pc:sldMkLst>
          <pc:docMk/>
          <pc:sldMk cId="1768216317" sldId="291"/>
        </pc:sldMkLst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2" creationId="{37817E18-DDB1-C875-8FE9-571F7237EB85}"/>
          </ac:spMkLst>
        </pc:spChg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3" creationId="{7ED4B04D-B96E-2706-DCB7-12DAC5A5A48C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6" creationId="{8FA626F2-80DB-E160-F58B-D02CACEBD472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7D261EC2-E9CB-407F-999C-6834D7CDD290}" dt="2023-05-12T00:06:46.785" v="18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D261EC2-E9CB-407F-999C-6834D7CDD290}" dt="2023-05-12T00:05:43.653" v="16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59.200" v="80"/>
          <ac:picMkLst>
            <pc:docMk/>
            <pc:sldMk cId="1768216317" sldId="291"/>
            <ac:picMk id="5" creationId="{AEE24E89-9C11-2453-66AC-9CF7C45A5FCE}"/>
          </ac:picMkLst>
        </pc:picChg>
        <pc:picChg chg="del">
          <ac:chgData name="Neemias Informatica Lima" userId="b77af7bd85500281" providerId="LiveId" clId="{7D261EC2-E9CB-407F-999C-6834D7CDD290}" dt="2023-05-11T23:57:58.879" v="79" actId="478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02.527" v="214"/>
        <pc:sldMkLst>
          <pc:docMk/>
          <pc:sldMk cId="3757265641" sldId="292"/>
        </pc:sldMkLst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2" creationId="{00D0BE23-9DAC-5EF3-70D5-C7D54397A5C6}"/>
          </ac:spMkLst>
        </pc:spChg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3" creationId="{68FF64E2-34D9-F739-9057-17330A1286F9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6" creationId="{B2263312-C0E2-DCDF-0B61-558786980083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7D261EC2-E9CB-407F-999C-6834D7CDD290}" dt="2023-05-12T00:08:02.527" v="21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D261EC2-E9CB-407F-999C-6834D7CDD290}" dt="2023-05-12T00:07:09.932" v="19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8:45.419" v="84"/>
          <ac:picMkLst>
            <pc:docMk/>
            <pc:sldMk cId="3757265641" sldId="292"/>
            <ac:picMk id="5" creationId="{79DAA4FF-A22B-A8F7-8ED4-2EC000D2F472}"/>
          </ac:picMkLst>
        </pc:picChg>
        <pc:picChg chg="del">
          <ac:chgData name="Neemias Informatica Lima" userId="b77af7bd85500281" providerId="LiveId" clId="{7D261EC2-E9CB-407F-999C-6834D7CDD290}" dt="2023-05-11T23:58:44.083" v="83" actId="478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24.013" v="220" actId="20577"/>
        <pc:sldMkLst>
          <pc:docMk/>
          <pc:sldMk cId="3114938747" sldId="293"/>
        </pc:sldMkLst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2" creationId="{41DFF390-4BCD-4A7A-13E6-7B63D411346C}"/>
          </ac:spMkLst>
        </pc:spChg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3" creationId="{2927E3BE-7C6A-417D-DBC0-920E3AC5C4CF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6" creationId="{871982BD-64B6-9E77-688A-FD1FB99AA966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7D261EC2-E9CB-407F-999C-6834D7CDD290}" dt="2023-05-12T00:08:24.013" v="220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D261EC2-E9CB-407F-999C-6834D7CDD290}" dt="2023-05-11T23:58:52.052" v="86"/>
          <ac:picMkLst>
            <pc:docMk/>
            <pc:sldMk cId="3114938747" sldId="293"/>
            <ac:picMk id="5" creationId="{2585A11A-46B4-C232-A4FA-7CF1C1A3EEAE}"/>
          </ac:picMkLst>
        </pc:picChg>
        <pc:picChg chg="del">
          <ac:chgData name="Neemias Informatica Lima" userId="b77af7bd85500281" providerId="LiveId" clId="{7D261EC2-E9CB-407F-999C-6834D7CDD290}" dt="2023-05-11T23:58:50.767" v="85" actId="478"/>
          <ac:picMkLst>
            <pc:docMk/>
            <pc:sldMk cId="3114938747" sldId="293"/>
            <ac:picMk id="8" creationId="{246D0B96-EF2B-28FD-8F50-A2BEB2EA9A4C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A1DB60F7-BC56-4BE0-85B8-954AFE2328C8}"/>
    <pc:docChg chg="undo redo custSel modSld">
      <pc:chgData name="Neemias Informatica Lima" userId="b77af7bd85500281" providerId="LiveId" clId="{A1DB60F7-BC56-4BE0-85B8-954AFE2328C8}" dt="2023-05-10T23:57:43.514" v="267" actId="313"/>
      <pc:docMkLst>
        <pc:docMk/>
      </pc:docMkLst>
      <pc:sldChg chg="addSp delSp modSp mod">
        <pc:chgData name="Neemias Informatica Lima" userId="b77af7bd85500281" providerId="LiveId" clId="{A1DB60F7-BC56-4BE0-85B8-954AFE2328C8}" dt="2023-05-10T23:47:25.395" v="45" actId="1440"/>
        <pc:sldMkLst>
          <pc:docMk/>
          <pc:sldMk cId="2232331225" sldId="280"/>
        </pc:sldMkLst>
        <pc:spChg chg="mod">
          <ac:chgData name="Neemias Informatica Lima" userId="b77af7bd85500281" providerId="LiveId" clId="{A1DB60F7-BC56-4BE0-85B8-954AFE2328C8}" dt="2023-05-10T23:45:15.436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11.118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36.567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08.808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19.594" v="31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A1DB60F7-BC56-4BE0-85B8-954AFE2328C8}" dt="2023-05-10T23:45:06.478" v="0" actId="478"/>
          <ac:picMkLst>
            <pc:docMk/>
            <pc:sldMk cId="2232331225" sldId="280"/>
            <ac:picMk id="4" creationId="{B9D2613B-59ED-A095-3D4E-80558525F643}"/>
          </ac:picMkLst>
        </pc:picChg>
        <pc:picChg chg="add mod">
          <ac:chgData name="Neemias Informatica Lima" userId="b77af7bd85500281" providerId="LiveId" clId="{A1DB60F7-BC56-4BE0-85B8-954AFE2328C8}" dt="2023-05-10T23:47:25.395" v="45" actId="1440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10.434" v="81"/>
        <pc:sldMkLst>
          <pc:docMk/>
          <pc:sldMk cId="2103443556" sldId="281"/>
        </pc:sldMkLst>
        <pc:spChg chg="mod">
          <ac:chgData name="Neemias Informatica Lima" userId="b77af7bd85500281" providerId="LiveId" clId="{A1DB60F7-BC56-4BE0-85B8-954AFE2328C8}" dt="2023-05-10T23:50:10.434" v="81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7:52.742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30.462" v="3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07.044" v="54" actId="14100"/>
          <ac:picMkLst>
            <pc:docMk/>
            <pc:sldMk cId="2103443556" sldId="281"/>
            <ac:picMk id="3" creationId="{031B3A31-2A46-2D1E-CDDA-C0938B466DFE}"/>
          </ac:picMkLst>
        </pc:picChg>
        <pc:picChg chg="del">
          <ac:chgData name="Neemias Informatica Lima" userId="b77af7bd85500281" providerId="LiveId" clId="{A1DB60F7-BC56-4BE0-85B8-954AFE2328C8}" dt="2023-05-10T23:47:50.438" v="46" actId="478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1DB60F7-BC56-4BE0-85B8-954AFE2328C8}" dt="2023-05-10T23:51:26.259" v="119" actId="6549"/>
        <pc:sldMkLst>
          <pc:docMk/>
          <pc:sldMk cId="3683219421" sldId="282"/>
        </pc:sldMkLst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2" creationId="{9F466CF9-23A4-4361-78F0-EE18D77AE80C}"/>
          </ac:spMkLst>
        </pc:spChg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4" creationId="{E4E7CCB1-7377-69C9-6897-527DF95B4B2A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7" creationId="{C4B89E29-C658-602C-F204-E4D87BC4856D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1DB60F7-BC56-4BE0-85B8-954AFE2328C8}" dt="2023-05-10T23:51:26.259" v="11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6.177" v="9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33.408" v="58"/>
          <ac:picMkLst>
            <pc:docMk/>
            <pc:sldMk cId="3683219421" sldId="282"/>
            <ac:picMk id="6" creationId="{85EC8A37-5D0D-FB04-90EB-B561479DF0A6}"/>
          </ac:picMkLst>
        </pc:picChg>
        <pc:picChg chg="del">
          <ac:chgData name="Neemias Informatica Lima" userId="b77af7bd85500281" providerId="LiveId" clId="{A1DB60F7-BC56-4BE0-85B8-954AFE2328C8}" dt="2023-05-10T23:48:33.050" v="57" actId="478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18.741" v="144" actId="20577"/>
        <pc:sldMkLst>
          <pc:docMk/>
          <pc:sldMk cId="3902406419" sldId="283"/>
        </pc:sldMkLst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2" creationId="{EDDB4C76-1E92-5882-EB29-2F0380F538CA}"/>
          </ac:spMkLst>
        </pc:spChg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3" creationId="{6CC4BC32-EE8C-84F7-8C0C-43C58981B4CF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6" creationId="{E74ACF9F-0C78-8512-1128-3C07ECD0E8C6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1DB60F7-BC56-4BE0-85B8-954AFE2328C8}" dt="2023-05-10T23:51:38.783" v="12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2:18.741" v="14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1DB60F7-BC56-4BE0-85B8-954AFE2328C8}" dt="2023-05-10T23:48:40.782" v="60"/>
          <ac:picMkLst>
            <pc:docMk/>
            <pc:sldMk cId="3902406419" sldId="283"/>
            <ac:picMk id="5" creationId="{3D105D6A-D0FE-01CC-669F-F7DBA7C153AD}"/>
          </ac:picMkLst>
        </pc:picChg>
        <pc:picChg chg="del">
          <ac:chgData name="Neemias Informatica Lima" userId="b77af7bd85500281" providerId="LiveId" clId="{A1DB60F7-BC56-4BE0-85B8-954AFE2328C8}" dt="2023-05-10T23:48:40.450" v="59" actId="478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3:40.936" v="171" actId="20577"/>
        <pc:sldMkLst>
          <pc:docMk/>
          <pc:sldMk cId="2424059023" sldId="284"/>
        </pc:sldMkLst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2" creationId="{4DA8A20A-A2BE-B158-E16A-8F48774D46E9}"/>
          </ac:spMkLst>
        </pc:spChg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3" creationId="{B73F9E3A-2C53-30C4-662F-E43912CFB253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6" creationId="{69E1650B-D211-D5C8-DD95-924126D1A1DD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1DB60F7-BC56-4BE0-85B8-954AFE2328C8}" dt="2023-05-10T23:53:06.680" v="15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3:40.936" v="17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1DB60F7-BC56-4BE0-85B8-954AFE2328C8}" dt="2023-05-10T23:49:02.426" v="64"/>
          <ac:picMkLst>
            <pc:docMk/>
            <pc:sldMk cId="2424059023" sldId="284"/>
            <ac:picMk id="5" creationId="{C62F1446-352D-9AD8-A438-AEA3870CE6EA}"/>
          </ac:picMkLst>
        </pc:picChg>
        <pc:picChg chg="del">
          <ac:chgData name="Neemias Informatica Lima" userId="b77af7bd85500281" providerId="LiveId" clId="{A1DB60F7-BC56-4BE0-85B8-954AFE2328C8}" dt="2023-05-10T23:49:02.030" v="63" actId="47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5:15.363" v="214" actId="207"/>
        <pc:sldMkLst>
          <pc:docMk/>
          <pc:sldMk cId="2241968852" sldId="285"/>
        </pc:sldMkLst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2" creationId="{9784E655-E509-10EA-A830-847DE6729328}"/>
          </ac:spMkLst>
        </pc:spChg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3" creationId="{E161EA8D-52AD-00AD-1A1A-F5E783BB2568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6" creationId="{09762E77-843A-BCE3-E22A-80108B9179CD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1DB60F7-BC56-4BE0-85B8-954AFE2328C8}" dt="2023-05-10T23:54:18.082" v="18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5:15.363" v="214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1DB60F7-BC56-4BE0-85B8-954AFE2328C8}" dt="2023-05-10T23:49:19.918" v="68"/>
          <ac:picMkLst>
            <pc:docMk/>
            <pc:sldMk cId="2241968852" sldId="285"/>
            <ac:picMk id="5" creationId="{4E1C9F7C-1773-7CDF-1BEC-15E58380F952}"/>
          </ac:picMkLst>
        </pc:picChg>
        <pc:picChg chg="del">
          <ac:chgData name="Neemias Informatica Lima" userId="b77af7bd85500281" providerId="LiveId" clId="{A1DB60F7-BC56-4BE0-85B8-954AFE2328C8}" dt="2023-05-10T23:49:19.594" v="67" actId="478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22.035" v="246" actId="207"/>
        <pc:sldMkLst>
          <pc:docMk/>
          <pc:sldMk cId="1959249856" sldId="286"/>
        </pc:sldMkLst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2" creationId="{61E93299-85A2-D22D-31E1-B4C092A625C9}"/>
          </ac:spMkLst>
        </pc:spChg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3" creationId="{114CD342-AD1B-9DB8-A78F-6DB6894390B6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6" creationId="{583F65F1-E14B-D2C9-8721-A3860BF9A587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1DB60F7-BC56-4BE0-85B8-954AFE2328C8}" dt="2023-05-10T23:55:43.714" v="22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6:22.035" v="246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1DB60F7-BC56-4BE0-85B8-954AFE2328C8}" dt="2023-05-10T23:49:31.006" v="72"/>
          <ac:picMkLst>
            <pc:docMk/>
            <pc:sldMk cId="1959249856" sldId="286"/>
            <ac:picMk id="5" creationId="{996ADBF9-2008-CA35-89C8-C0C1F8784E7B}"/>
          </ac:picMkLst>
        </pc:picChg>
        <pc:picChg chg="del">
          <ac:chgData name="Neemias Informatica Lima" userId="b77af7bd85500281" providerId="LiveId" clId="{A1DB60F7-BC56-4BE0-85B8-954AFE2328C8}" dt="2023-05-10T23:49:30.690" v="71" actId="478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18.915" v="265" actId="20577"/>
        <pc:sldMkLst>
          <pc:docMk/>
          <pc:sldMk cId="2857006406" sldId="287"/>
        </pc:sldMkLst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2" creationId="{604D030F-593D-27FF-92FB-FBBCF9EC6252}"/>
          </ac:spMkLst>
        </pc:spChg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3" creationId="{B9C272EA-4CAE-7E80-C2B4-CF01FAD2A784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6" creationId="{A76D97D0-1F88-4486-7DBF-4A09AE4F8FB8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1DB60F7-BC56-4BE0-85B8-954AFE2328C8}" dt="2023-05-10T23:57:18.915" v="265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1DB60F7-BC56-4BE0-85B8-954AFE2328C8}" dt="2023-05-10T23:49:49.722" v="78"/>
          <ac:picMkLst>
            <pc:docMk/>
            <pc:sldMk cId="2857006406" sldId="287"/>
            <ac:picMk id="5" creationId="{7C58566E-89AC-C05C-D724-7043034F91C0}"/>
          </ac:picMkLst>
        </pc:picChg>
        <pc:picChg chg="del">
          <ac:chgData name="Neemias Informatica Lima" userId="b77af7bd85500281" providerId="LiveId" clId="{A1DB60F7-BC56-4BE0-85B8-954AFE2328C8}" dt="2023-05-10T23:49:49.382" v="77" actId="478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51.996" v="105" actId="20577"/>
        <pc:sldMkLst>
          <pc:docMk/>
          <pc:sldMk cId="2630436816" sldId="288"/>
        </pc:sldMkLst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2" creationId="{8AA7D3C5-97DC-C84E-8BAF-9EC1FF7C0DA6}"/>
          </ac:spMkLst>
        </pc:spChg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3" creationId="{44B9DAC5-771A-84B2-FE58-8B3DD144EB7B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6" creationId="{B03B3705-EF5E-F285-6256-B2CEFA80D1B2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1DB60F7-BC56-4BE0-85B8-954AFE2328C8}" dt="2023-05-10T23:50:51.996" v="10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2.135" v="8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23.794" v="56"/>
          <ac:picMkLst>
            <pc:docMk/>
            <pc:sldMk cId="2630436816" sldId="288"/>
            <ac:picMk id="5" creationId="{ED635A36-793E-EA0D-FC2C-60AA1777EE6A}"/>
          </ac:picMkLst>
        </pc:picChg>
        <pc:picChg chg="del">
          <ac:chgData name="Neemias Informatica Lima" userId="b77af7bd85500281" providerId="LiveId" clId="{A1DB60F7-BC56-4BE0-85B8-954AFE2328C8}" dt="2023-05-10T23:48:23.511" v="55" actId="478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51.151" v="155"/>
        <pc:sldMkLst>
          <pc:docMk/>
          <pc:sldMk cId="3032827026" sldId="289"/>
        </pc:sldMkLst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2" creationId="{348AECB3-757F-6D60-AA0F-1A4ED6729CED}"/>
          </ac:spMkLst>
        </pc:spChg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3" creationId="{969B5277-6D8E-0194-9536-C8885F21A949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6" creationId="{ACA629D8-3BF4-5DE1-0F41-C7F5A56F5133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1DB60F7-BC56-4BE0-85B8-954AFE2328C8}" dt="2023-05-10T23:52:51.151" v="15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1DB60F7-BC56-4BE0-85B8-954AFE2328C8}" dt="2023-05-10T23:51:48.178" v="12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47.958" v="62"/>
          <ac:picMkLst>
            <pc:docMk/>
            <pc:sldMk cId="3032827026" sldId="289"/>
            <ac:picMk id="5" creationId="{1A662CB5-181A-AA1D-005D-A595F8BB4602}"/>
          </ac:picMkLst>
        </pc:picChg>
        <pc:picChg chg="del">
          <ac:chgData name="Neemias Informatica Lima" userId="b77af7bd85500281" providerId="LiveId" clId="{A1DB60F7-BC56-4BE0-85B8-954AFE2328C8}" dt="2023-05-10T23:48:47.650" v="61" actId="478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1DB60F7-BC56-4BE0-85B8-954AFE2328C8}" dt="2023-05-10T23:54:05.921" v="182"/>
        <pc:sldMkLst>
          <pc:docMk/>
          <pc:sldMk cId="3772032319" sldId="290"/>
        </pc:sldMkLst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2" creationId="{480B14D7-196A-9E1F-D60C-9213DDFAFD9E}"/>
          </ac:spMkLst>
        </pc:spChg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3" creationId="{D8065FAC-EEB6-9553-7A6E-6C4B96BEE70E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6" creationId="{D74DE8EF-0CAE-1813-B211-1AA96789C7F2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1DB60F7-BC56-4BE0-85B8-954AFE2328C8}" dt="2023-05-10T23:54:05.921" v="18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1DB60F7-BC56-4BE0-85B8-954AFE2328C8}" dt="2023-05-10T23:53:11.720" v="16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13.505" v="66"/>
          <ac:picMkLst>
            <pc:docMk/>
            <pc:sldMk cId="3772032319" sldId="290"/>
            <ac:picMk id="5" creationId="{C73299DE-0841-1C8D-AA1D-6A3102ED79C4}"/>
          </ac:picMkLst>
        </pc:picChg>
        <pc:picChg chg="del">
          <ac:chgData name="Neemias Informatica Lima" userId="b77af7bd85500281" providerId="LiveId" clId="{A1DB60F7-BC56-4BE0-85B8-954AFE2328C8}" dt="2023-05-10T23:49:13.166" v="65" actId="478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43.514" v="267" actId="313"/>
        <pc:sldMkLst>
          <pc:docMk/>
          <pc:sldMk cId="1768216317" sldId="291"/>
        </pc:sldMkLst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2" creationId="{F9B38DE2-DF8B-A41E-3FC8-E2CC686F3B99}"/>
          </ac:spMkLst>
        </pc:spChg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3" creationId="{7E07DA93-6455-4173-745E-F65A71D8A499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6" creationId="{751B0DAF-E5F8-9B71-5A60-06081F21787D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1DB60F7-BC56-4BE0-85B8-954AFE2328C8}" dt="2023-05-10T23:57:43.514" v="267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1DB60F7-BC56-4BE0-85B8-954AFE2328C8}" dt="2023-05-10T23:54:24.579" v="19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25.319" v="70"/>
          <ac:picMkLst>
            <pc:docMk/>
            <pc:sldMk cId="1768216317" sldId="291"/>
            <ac:picMk id="5" creationId="{99497211-3B50-5972-1ACA-3C21374A3D86}"/>
          </ac:picMkLst>
        </pc:picChg>
        <pc:picChg chg="del">
          <ac:chgData name="Neemias Informatica Lima" userId="b77af7bd85500281" providerId="LiveId" clId="{A1DB60F7-BC56-4BE0-85B8-954AFE2328C8}" dt="2023-05-10T23:49:25.010" v="69" actId="478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31.455" v="266" actId="20577"/>
        <pc:sldMkLst>
          <pc:docMk/>
          <pc:sldMk cId="3757265641" sldId="292"/>
        </pc:sldMkLst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2" creationId="{CC7A1FE7-0C5D-2B19-5068-C3125F09C057}"/>
          </ac:spMkLst>
        </pc:spChg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3" creationId="{57795CF5-6591-3B84-EE25-5056F33ED708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6" creationId="{7D1026C2-735A-8043-502D-E8BB16C901AA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1DB60F7-BC56-4BE0-85B8-954AFE2328C8}" dt="2023-05-10T23:57:31.455" v="2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1DB60F7-BC56-4BE0-85B8-954AFE2328C8}" dt="2023-05-10T23:55:49.810" v="23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36.606" v="74"/>
          <ac:picMkLst>
            <pc:docMk/>
            <pc:sldMk cId="3757265641" sldId="292"/>
            <ac:picMk id="5" creationId="{CF6DEDBB-6139-30E6-14A8-BA328A641466}"/>
          </ac:picMkLst>
        </pc:picChg>
        <pc:picChg chg="del">
          <ac:chgData name="Neemias Informatica Lima" userId="b77af7bd85500281" providerId="LiveId" clId="{A1DB60F7-BC56-4BE0-85B8-954AFE2328C8}" dt="2023-05-10T23:49:36.306" v="73" actId="4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52.970" v="256"/>
        <pc:sldMkLst>
          <pc:docMk/>
          <pc:sldMk cId="3114938747" sldId="293"/>
        </pc:sldMkLst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2" creationId="{A4E011C2-F022-9C10-61F5-28B8B369D043}"/>
          </ac:spMkLst>
        </pc:spChg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3" creationId="{A1640E51-4059-B728-331C-79670AF3B98B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6" creationId="{CDE0AA49-BE8B-FDEC-0C02-65B6C6642D98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1DB60F7-BC56-4BE0-85B8-954AFE2328C8}" dt="2023-05-10T23:56:52.970" v="25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1DB60F7-BC56-4BE0-85B8-954AFE2328C8}" dt="2023-05-10T23:49:44.555" v="76"/>
          <ac:picMkLst>
            <pc:docMk/>
            <pc:sldMk cId="3114938747" sldId="293"/>
            <ac:picMk id="5" creationId="{92A65B81-473E-5138-7368-427DB13E3C3C}"/>
          </ac:picMkLst>
        </pc:picChg>
        <pc:picChg chg="del">
          <ac:chgData name="Neemias Informatica Lima" userId="b77af7bd85500281" providerId="LiveId" clId="{A1DB60F7-BC56-4BE0-85B8-954AFE2328C8}" dt="2023-05-10T23:49:44.150" v="75" actId="478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FA9E0792-891B-491C-9107-47CD235554C8}"/>
    <pc:docChg chg="undo redo custSel addSld delSld modSld">
      <pc:chgData name="Neemias Informatica Lima" userId="b77af7bd85500281" providerId="LiveId" clId="{FA9E0792-891B-491C-9107-47CD235554C8}" dt="2023-05-11T00:20:49.809" v="294"/>
      <pc:docMkLst>
        <pc:docMk/>
      </pc:docMkLst>
      <pc:sldChg chg="addSp delSp modSp mod">
        <pc:chgData name="Neemias Informatica Lima" userId="b77af7bd85500281" providerId="LiveId" clId="{FA9E0792-891B-491C-9107-47CD235554C8}" dt="2023-05-11T00:03:58.153" v="70" actId="1035"/>
        <pc:sldMkLst>
          <pc:docMk/>
          <pc:sldMk cId="2232331225" sldId="280"/>
        </pc:sldMkLst>
        <pc:spChg chg="mod">
          <ac:chgData name="Neemias Informatica Lima" userId="b77af7bd85500281" providerId="LiveId" clId="{FA9E0792-891B-491C-9107-47CD235554C8}" dt="2023-05-10T23:58:52.755" v="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42.062" v="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1:41.330" v="1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39.598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2:59.366" v="5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FA9E0792-891B-491C-9107-47CD235554C8}" dt="2023-05-11T00:03:58.153" v="70" actId="1035"/>
          <ac:picMkLst>
            <pc:docMk/>
            <pc:sldMk cId="2232331225" sldId="280"/>
            <ac:picMk id="4" creationId="{D7AD1442-2A0F-4EB1-A552-FD961B06F8F8}"/>
          </ac:picMkLst>
        </pc:picChg>
        <pc:picChg chg="del">
          <ac:chgData name="Neemias Informatica Lima" userId="b77af7bd85500281" providerId="LiveId" clId="{FA9E0792-891B-491C-9107-47CD235554C8}" dt="2023-05-11T00:03:32.069" v="57" actId="478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FA9E0792-891B-491C-9107-47CD235554C8}" dt="2023-05-11T00:05:29.270" v="100"/>
        <pc:sldMkLst>
          <pc:docMk/>
          <pc:sldMk cId="2103443556" sldId="281"/>
        </pc:sldMkLst>
        <pc:spChg chg="mod">
          <ac:chgData name="Neemias Informatica Lima" userId="b77af7bd85500281" providerId="LiveId" clId="{FA9E0792-891B-491C-9107-47CD235554C8}" dt="2023-05-11T00:05:29.270" v="100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09.362" v="7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47.713" v="9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04:07.617" v="71" actId="478"/>
          <ac:picMkLst>
            <pc:docMk/>
            <pc:sldMk cId="2103443556" sldId="281"/>
            <ac:picMk id="3" creationId="{031B3A31-2A46-2D1E-CDDA-C0938B466DFE}"/>
          </ac:picMkLst>
        </pc:picChg>
        <pc:picChg chg="add mod">
          <ac:chgData name="Neemias Informatica Lima" userId="b77af7bd85500281" providerId="LiveId" clId="{FA9E0792-891B-491C-9107-47CD235554C8}" dt="2023-05-11T00:04:25.829" v="90" actId="1036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9.162" v="272"/>
        <pc:sldMkLst>
          <pc:docMk/>
          <pc:sldMk cId="3683219421" sldId="282"/>
        </pc:sldMkLst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2" creationId="{9F466CF9-23A4-4361-78F0-EE18D77AE80C}"/>
          </ac:spMkLst>
        </pc:spChg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4" creationId="{E4E7CCB1-7377-69C9-6897-527DF95B4B2A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7" creationId="{8FA2D8DB-F492-C0CE-C822-F86BB403013C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FA9E0792-891B-491C-9107-47CD235554C8}" dt="2023-05-11T00:08:01.107" v="13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55.804" v="108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8.861" v="271" actId="478"/>
          <ac:picMkLst>
            <pc:docMk/>
            <pc:sldMk cId="3683219421" sldId="282"/>
            <ac:picMk id="6" creationId="{85EC8A37-5D0D-FB04-90EB-B561479DF0A6}"/>
          </ac:picMkLst>
        </pc:picChg>
        <pc:picChg chg="add mod">
          <ac:chgData name="Neemias Informatica Lima" userId="b77af7bd85500281" providerId="LiveId" clId="{FA9E0792-891B-491C-9107-47CD235554C8}" dt="2023-05-11T00:19:29.162" v="272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57.142" v="276"/>
        <pc:sldMkLst>
          <pc:docMk/>
          <pc:sldMk cId="3902406419" sldId="283"/>
        </pc:sldMkLst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2" creationId="{EDDB4C76-1E92-5882-EB29-2F0380F538CA}"/>
          </ac:spMkLst>
        </pc:spChg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3" creationId="{6CC4BC32-EE8C-84F7-8C0C-43C58981B4C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6" creationId="{C84C30FB-7435-989E-98F8-E3A0BC1B030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FA9E0792-891B-491C-9107-47CD235554C8}" dt="2023-05-11T00:08:20.988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9:13.312" v="14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FA9E0792-891B-491C-9107-47CD235554C8}" dt="2023-05-11T00:19:56.841" v="275" actId="478"/>
          <ac:picMkLst>
            <pc:docMk/>
            <pc:sldMk cId="3902406419" sldId="283"/>
            <ac:picMk id="5" creationId="{3D105D6A-D0FE-01CC-669F-F7DBA7C153AD}"/>
          </ac:picMkLst>
        </pc:picChg>
        <pc:picChg chg="add mod">
          <ac:chgData name="Neemias Informatica Lima" userId="b77af7bd85500281" providerId="LiveId" clId="{FA9E0792-891B-491C-9107-47CD235554C8}" dt="2023-05-11T00:19:57.142" v="276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7.701" v="280"/>
        <pc:sldMkLst>
          <pc:docMk/>
          <pc:sldMk cId="2424059023" sldId="284"/>
        </pc:sldMkLst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2" creationId="{4DA8A20A-A2BE-B158-E16A-8F48774D46E9}"/>
          </ac:spMkLst>
        </pc:spChg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3" creationId="{B73F9E3A-2C53-30C4-662F-E43912CFB253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6" creationId="{3AB0A13E-9781-AD6D-90A3-B5B152273307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FA9E0792-891B-491C-9107-47CD235554C8}" dt="2023-05-11T00:09:50.855" v="16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0:17.418" v="175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FA9E0792-891B-491C-9107-47CD235554C8}" dt="2023-05-11T00:20:07.393" v="279" actId="478"/>
          <ac:picMkLst>
            <pc:docMk/>
            <pc:sldMk cId="2424059023" sldId="284"/>
            <ac:picMk id="5" creationId="{C62F1446-352D-9AD8-A438-AEA3870CE6EA}"/>
          </ac:picMkLst>
        </pc:picChg>
        <pc:picChg chg="add mod">
          <ac:chgData name="Neemias Informatica Lima" userId="b77af7bd85500281" providerId="LiveId" clId="{FA9E0792-891B-491C-9107-47CD235554C8}" dt="2023-05-11T00:20:07.701" v="280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0.133" v="284"/>
        <pc:sldMkLst>
          <pc:docMk/>
          <pc:sldMk cId="2241968852" sldId="285"/>
        </pc:sldMkLst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2" creationId="{9784E655-E509-10EA-A830-847DE6729328}"/>
          </ac:spMkLst>
        </pc:spChg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3" creationId="{E161EA8D-52AD-00AD-1A1A-F5E783BB2568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6" creationId="{601B6EB6-FFC1-D614-AD02-048E145F3130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FA9E0792-891B-491C-9107-47CD235554C8}" dt="2023-05-11T00:10:47.660" v="18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1:27.216" v="192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FA9E0792-891B-491C-9107-47CD235554C8}" dt="2023-05-11T00:20:19.816" v="283" actId="478"/>
          <ac:picMkLst>
            <pc:docMk/>
            <pc:sldMk cId="2241968852" sldId="285"/>
            <ac:picMk id="5" creationId="{4E1C9F7C-1773-7CDF-1BEC-15E58380F952}"/>
          </ac:picMkLst>
        </pc:picChg>
        <pc:picChg chg="add mod">
          <ac:chgData name="Neemias Informatica Lima" userId="b77af7bd85500281" providerId="LiveId" clId="{FA9E0792-891B-491C-9107-47CD235554C8}" dt="2023-05-11T00:20:20.133" v="284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2.398" v="288"/>
        <pc:sldMkLst>
          <pc:docMk/>
          <pc:sldMk cId="1959249856" sldId="286"/>
        </pc:sldMkLst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2" creationId="{61E93299-85A2-D22D-31E1-B4C092A625C9}"/>
          </ac:spMkLst>
        </pc:spChg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3" creationId="{114CD342-AD1B-9DB8-A78F-6DB6894390B6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6" creationId="{27A68D6E-DFF5-DB58-F0DD-7CC9C4051F83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FA9E0792-891B-491C-9107-47CD235554C8}" dt="2023-05-11T00:15:44.295" v="22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6:18.971" v="23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FA9E0792-891B-491C-9107-47CD235554C8}" dt="2023-05-11T00:20:32.049" v="287" actId="478"/>
          <ac:picMkLst>
            <pc:docMk/>
            <pc:sldMk cId="1959249856" sldId="286"/>
            <ac:picMk id="5" creationId="{996ADBF9-2008-CA35-89C8-C0C1F8784E7B}"/>
          </ac:picMkLst>
        </pc:picChg>
        <pc:picChg chg="add mod">
          <ac:chgData name="Neemias Informatica Lima" userId="b77af7bd85500281" providerId="LiveId" clId="{FA9E0792-891B-491C-9107-47CD235554C8}" dt="2023-05-11T00:20:32.398" v="28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9.809" v="294"/>
        <pc:sldMkLst>
          <pc:docMk/>
          <pc:sldMk cId="2857006406" sldId="287"/>
        </pc:sldMkLst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2" creationId="{604D030F-593D-27FF-92FB-FBBCF9EC6252}"/>
          </ac:spMkLst>
        </pc:spChg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3" creationId="{B9C272EA-4CAE-7E80-C2B4-CF01FAD2A784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6" creationId="{1A5BA0B6-EA9C-445A-73C9-23D943D557D9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FA9E0792-891B-491C-9107-47CD235554C8}" dt="2023-05-11T00:18:19.520" v="268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FA9E0792-891B-491C-9107-47CD235554C8}" dt="2023-05-11T00:20:49.445" v="293" actId="478"/>
          <ac:picMkLst>
            <pc:docMk/>
            <pc:sldMk cId="2857006406" sldId="287"/>
            <ac:picMk id="5" creationId="{7C58566E-89AC-C05C-D724-7043034F91C0}"/>
          </ac:picMkLst>
        </pc:picChg>
        <pc:picChg chg="add mod">
          <ac:chgData name="Neemias Informatica Lima" userId="b77af7bd85500281" providerId="LiveId" clId="{FA9E0792-891B-491C-9107-47CD235554C8}" dt="2023-05-11T00:20:49.809" v="294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0.698" v="270"/>
        <pc:sldMkLst>
          <pc:docMk/>
          <pc:sldMk cId="2630436816" sldId="288"/>
        </pc:sldMkLst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2" creationId="{8AA7D3C5-97DC-C84E-8BAF-9EC1FF7C0DA6}"/>
          </ac:spMkLst>
        </pc:spChg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3" creationId="{44B9DAC5-771A-84B2-FE58-8B3DD144EB7B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6" creationId="{2BEA8FEF-1520-13D8-01B4-D57C2B76D111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FA9E0792-891B-491C-9107-47CD235554C8}" dt="2023-05-11T00:06:50.755" v="121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47.117" v="10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0.277" v="269" actId="478"/>
          <ac:picMkLst>
            <pc:docMk/>
            <pc:sldMk cId="2630436816" sldId="288"/>
            <ac:picMk id="5" creationId="{ED635A36-793E-EA0D-FC2C-60AA1777EE6A}"/>
          </ac:picMkLst>
        </pc:picChg>
        <pc:picChg chg="add mod">
          <ac:chgData name="Neemias Informatica Lima" userId="b77af7bd85500281" providerId="LiveId" clId="{FA9E0792-891B-491C-9107-47CD235554C8}" dt="2023-05-11T00:19:20.698" v="270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2.598" v="278"/>
        <pc:sldMkLst>
          <pc:docMk/>
          <pc:sldMk cId="3032827026" sldId="289"/>
        </pc:sldMkLst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2" creationId="{348AECB3-757F-6D60-AA0F-1A4ED6729CED}"/>
          </ac:spMkLst>
        </pc:spChg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3" creationId="{969B5277-6D8E-0194-9536-C8885F21A949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6" creationId="{2DCD5524-347C-13C9-0026-CC67BAF6B452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7" creationId="{268BD096-0FAC-CD80-F7FF-D731F3214CA6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9" creationId="{18EF5414-8926-D06D-7E07-B6488626B5F5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FA9E0792-891B-491C-9107-47CD235554C8}" dt="2023-05-11T00:09:34.528" v="15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A9E0792-891B-491C-9107-47CD235554C8}" dt="2023-05-11T00:08:38.772" v="13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43.972" v="273" actId="478"/>
          <ac:picMkLst>
            <pc:docMk/>
            <pc:sldMk cId="3032827026" sldId="289"/>
            <ac:picMk id="5" creationId="{1A662CB5-181A-AA1D-005D-A595F8BB4602}"/>
          </ac:picMkLst>
        </pc:picChg>
        <pc:picChg chg="add del mod">
          <ac:chgData name="Neemias Informatica Lima" userId="b77af7bd85500281" providerId="LiveId" clId="{FA9E0792-891B-491C-9107-47CD235554C8}" dt="2023-05-11T00:20:02.016" v="277" actId="478"/>
          <ac:picMkLst>
            <pc:docMk/>
            <pc:sldMk cId="3032827026" sldId="289"/>
            <ac:picMk id="8" creationId="{F547B127-40DE-2687-841C-79871040BE42}"/>
          </ac:picMkLst>
        </pc:picChg>
        <pc:picChg chg="add mod">
          <ac:chgData name="Neemias Informatica Lima" userId="b77af7bd85500281" providerId="LiveId" clId="{FA9E0792-891B-491C-9107-47CD235554C8}" dt="2023-05-11T00:20:02.598" v="2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13.461" v="282"/>
        <pc:sldMkLst>
          <pc:docMk/>
          <pc:sldMk cId="3772032319" sldId="290"/>
        </pc:sldMkLst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2" creationId="{480B14D7-196A-9E1F-D60C-9213DDFAFD9E}"/>
          </ac:spMkLst>
        </pc:spChg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3" creationId="{D8065FAC-EEB6-9553-7A6E-6C4B96BEE70E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6" creationId="{991272FB-718A-B796-0E80-8FBAEEA0D531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FA9E0792-891B-491C-9107-47CD235554C8}" dt="2023-05-11T00:10:36.221" v="18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A9E0792-891B-491C-9107-47CD235554C8}" dt="2023-05-11T00:09:55.808" v="165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13.120" v="281" actId="478"/>
          <ac:picMkLst>
            <pc:docMk/>
            <pc:sldMk cId="3772032319" sldId="290"/>
            <ac:picMk id="5" creationId="{C73299DE-0841-1C8D-AA1D-6A3102ED79C4}"/>
          </ac:picMkLst>
        </pc:picChg>
        <pc:picChg chg="add mod">
          <ac:chgData name="Neemias Informatica Lima" userId="b77af7bd85500281" providerId="LiveId" clId="{FA9E0792-891B-491C-9107-47CD235554C8}" dt="2023-05-11T00:20:13.461" v="282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6.271" v="286"/>
        <pc:sldMkLst>
          <pc:docMk/>
          <pc:sldMk cId="1768216317" sldId="291"/>
        </pc:sldMkLst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2" creationId="{F9B38DE2-DF8B-A41E-3FC8-E2CC686F3B99}"/>
          </ac:spMkLst>
        </pc:spChg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3" creationId="{7E07DA93-6455-4173-745E-F65A71D8A499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6" creationId="{8FA626F2-80DB-E160-F58B-D02CACEBD472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FA9E0792-891B-491C-9107-47CD235554C8}" dt="2023-05-11T00:15:15.527" v="21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A9E0792-891B-491C-9107-47CD235554C8}" dt="2023-05-11T00:10:53.777" v="18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25.977" v="285" actId="478"/>
          <ac:picMkLst>
            <pc:docMk/>
            <pc:sldMk cId="1768216317" sldId="291"/>
            <ac:picMk id="5" creationId="{99497211-3B50-5972-1ACA-3C21374A3D86}"/>
          </ac:picMkLst>
        </pc:picChg>
        <pc:picChg chg="add mod">
          <ac:chgData name="Neemias Informatica Lima" userId="b77af7bd85500281" providerId="LiveId" clId="{FA9E0792-891B-491C-9107-47CD235554C8}" dt="2023-05-11T00:20:26.271" v="286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7.570" v="290"/>
        <pc:sldMkLst>
          <pc:docMk/>
          <pc:sldMk cId="3757265641" sldId="292"/>
        </pc:sldMkLst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2" creationId="{CC7A1FE7-0C5D-2B19-5068-C3125F09C057}"/>
          </ac:spMkLst>
        </pc:spChg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3" creationId="{57795CF5-6591-3B84-EE25-5056F33ED708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6" creationId="{B2263312-C0E2-DCDF-0B61-558786980083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FA9E0792-891B-491C-9107-47CD235554C8}" dt="2023-05-11T00:17:09.648" v="245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A9E0792-891B-491C-9107-47CD235554C8}" dt="2023-05-11T00:15:49.618" v="22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37.233" v="289" actId="478"/>
          <ac:picMkLst>
            <pc:docMk/>
            <pc:sldMk cId="3757265641" sldId="292"/>
            <ac:picMk id="5" creationId="{CF6DEDBB-6139-30E6-14A8-BA328A641466}"/>
          </ac:picMkLst>
        </pc:picChg>
        <pc:picChg chg="add mod">
          <ac:chgData name="Neemias Informatica Lima" userId="b77af7bd85500281" providerId="LiveId" clId="{FA9E0792-891B-491C-9107-47CD235554C8}" dt="2023-05-11T00:20:37.570" v="290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4.027" v="292"/>
        <pc:sldMkLst>
          <pc:docMk/>
          <pc:sldMk cId="3114938747" sldId="293"/>
        </pc:sldMkLst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2" creationId="{A4E011C2-F022-9C10-61F5-28B8B369D043}"/>
          </ac:spMkLst>
        </pc:spChg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3" creationId="{A1640E51-4059-B728-331C-79670AF3B98B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6" creationId="{871982BD-64B6-9E77-688A-FD1FB99AA966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FA9E0792-891B-491C-9107-47CD235554C8}" dt="2023-05-11T00:17:49.240" v="260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FA9E0792-891B-491C-9107-47CD235554C8}" dt="2023-05-11T00:20:43.717" v="291" actId="478"/>
          <ac:picMkLst>
            <pc:docMk/>
            <pc:sldMk cId="3114938747" sldId="293"/>
            <ac:picMk id="5" creationId="{92A65B81-473E-5138-7368-427DB13E3C3C}"/>
          </ac:picMkLst>
        </pc:picChg>
        <pc:picChg chg="add mod">
          <ac:chgData name="Neemias Informatica Lima" userId="b77af7bd85500281" providerId="LiveId" clId="{FA9E0792-891B-491C-9107-47CD235554C8}" dt="2023-05-11T00:20:44.027" v="292"/>
          <ac:picMkLst>
            <pc:docMk/>
            <pc:sldMk cId="3114938747" sldId="293"/>
            <ac:picMk id="8" creationId="{246D0B96-EF2B-28FD-8F50-A2BEB2EA9A4C}"/>
          </ac:picMkLst>
        </pc:picChg>
      </pc:sldChg>
      <pc:sldChg chg="add del setBg">
        <pc:chgData name="Neemias Informatica Lima" userId="b77af7bd85500281" providerId="LiveId" clId="{FA9E0792-891B-491C-9107-47CD235554C8}" dt="2023-05-11T00:14:46.453" v="206"/>
        <pc:sldMkLst>
          <pc:docMk/>
          <pc:sldMk cId="10883304" sldId="294"/>
        </pc:sldMkLst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AC0E6BF9-E1E1-4BED-BE14-BD1E92965450}"/>
    <pc:docChg chg="undo redo custSel modSld">
      <pc:chgData name="Neemias Informatica Lima" userId="b77af7bd85500281" providerId="LiveId" clId="{AC0E6BF9-E1E1-4BED-BE14-BD1E92965450}" dt="2023-05-05T13:11:44.797" v="235" actId="313"/>
      <pc:docMkLst>
        <pc:docMk/>
      </pc:docMkLst>
      <pc:sldChg chg="addSp delSp modSp mod">
        <pc:chgData name="Neemias Informatica Lima" userId="b77af7bd85500281" providerId="LiveId" clId="{AC0E6BF9-E1E1-4BED-BE14-BD1E92965450}" dt="2023-05-05T12:50:13.907" v="43" actId="20577"/>
        <pc:sldMkLst>
          <pc:docMk/>
          <pc:sldMk cId="2232331225" sldId="280"/>
        </pc:sldMkLst>
        <pc:spChg chg="mod">
          <ac:chgData name="Neemias Informatica Lima" userId="b77af7bd85500281" providerId="LiveId" clId="{AC0E6BF9-E1E1-4BED-BE14-BD1E92965450}" dt="2023-05-05T12:46:04.19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11.118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26.913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07.8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13.907" v="4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C0E6BF9-E1E1-4BED-BE14-BD1E92965450}" dt="2023-05-05T12:49:51.830" v="37" actId="1037"/>
          <ac:picMkLst>
            <pc:docMk/>
            <pc:sldMk cId="2232331225" sldId="280"/>
            <ac:picMk id="4" creationId="{B9D2613B-59ED-A095-3D4E-80558525F643}"/>
          </ac:picMkLst>
        </pc:picChg>
        <pc:picChg chg="del">
          <ac:chgData name="Neemias Informatica Lima" userId="b77af7bd85500281" providerId="LiveId" clId="{AC0E6BF9-E1E1-4BED-BE14-BD1E92965450}" dt="2023-05-05T12:46:05.990" v="5" actId="478"/>
          <ac:picMkLst>
            <pc:docMk/>
            <pc:sldMk cId="2232331225" sldId="280"/>
            <ac:picMk id="13" creationId="{2CB54BE5-4CF9-ACAD-5D91-B0E064F0866E}"/>
          </ac:picMkLst>
        </pc:picChg>
      </pc:sldChg>
      <pc:sldChg chg="addSp delSp modSp mod">
        <pc:chgData name="Neemias Informatica Lima" userId="b77af7bd85500281" providerId="LiveId" clId="{AC0E6BF9-E1E1-4BED-BE14-BD1E92965450}" dt="2023-05-05T12:54:05.080" v="87"/>
        <pc:sldMkLst>
          <pc:docMk/>
          <pc:sldMk cId="2103443556" sldId="281"/>
        </pc:sldMkLst>
        <pc:spChg chg="mod">
          <ac:chgData name="Neemias Informatica Lima" userId="b77af7bd85500281" providerId="LiveId" clId="{AC0E6BF9-E1E1-4BED-BE14-BD1E92965450}" dt="2023-05-05T12:54:05.080" v="8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23.65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1:30.800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0:20.428" v="44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AC0E6BF9-E1E1-4BED-BE14-BD1E92965450}" dt="2023-05-05T12:50:48.353" v="51" actId="14100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C0E6BF9-E1E1-4BED-BE14-BD1E92965450}" dt="2023-05-05T12:57:25.879" v="130" actId="20577"/>
        <pc:sldMkLst>
          <pc:docMk/>
          <pc:sldMk cId="3683219421" sldId="282"/>
        </pc:sldMkLst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7" creationId="{C4B89E29-C658-602C-F204-E4D87BC4856D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C0E6BF9-E1E1-4BED-BE14-BD1E92965450}" dt="2023-05-05T12:57:25.879" v="130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22.309" v="9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52.872" v="61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AC0E6BF9-E1E1-4BED-BE14-BD1E92965450}" dt="2023-05-05T12:51:53.221" v="62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C0E6BF9-E1E1-4BED-BE14-BD1E92965450}" dt="2023-05-05T12:59:46.961" v="153" actId="20577"/>
        <pc:sldMkLst>
          <pc:docMk/>
          <pc:sldMk cId="3902406419" sldId="283"/>
        </pc:sldMkLst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6" creationId="{E74ACF9F-0C78-8512-1128-3C07ECD0E8C6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C0E6BF9-E1E1-4BED-BE14-BD1E92965450}" dt="2023-05-05T12:58:02.975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9:46.961" v="15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C0E6BF9-E1E1-4BED-BE14-BD1E92965450}" dt="2023-05-05T12:52:00.963" v="63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AC0E6BF9-E1E1-4BED-BE14-BD1E92965450}" dt="2023-05-05T12:52:01.273" v="64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C0E6BF9-E1E1-4BED-BE14-BD1E92965450}" dt="2023-05-05T13:01:25.752" v="176"/>
        <pc:sldMkLst>
          <pc:docMk/>
          <pc:sldMk cId="2424059023" sldId="284"/>
        </pc:sldMkLst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6" creationId="{69E1650B-D211-D5C8-DD95-924126D1A1DD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C0E6BF9-E1E1-4BED-BE14-BD1E92965450}" dt="2023-05-05T13:00:41.714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01:25.752" v="176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C0E6BF9-E1E1-4BED-BE14-BD1E92965450}" dt="2023-05-05T12:52:16.320" v="67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AC0E6BF9-E1E1-4BED-BE14-BD1E92965450}" dt="2023-05-05T12:52:16.621" v="6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44.797" v="235" actId="313"/>
        <pc:sldMkLst>
          <pc:docMk/>
          <pc:sldMk cId="2241968852" sldId="285"/>
        </pc:sldMkLst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6" creationId="{09762E77-843A-BCE3-E22A-80108B9179CD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C0E6BF9-E1E1-4BED-BE14-BD1E92965450}" dt="2023-05-05T13:02:34.296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11:44.797" v="235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C0E6BF9-E1E1-4BED-BE14-BD1E92965450}" dt="2023-05-05T12:52:30.063" v="71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AC0E6BF9-E1E1-4BED-BE14-BD1E92965450}" dt="2023-05-05T12:52:30.401" v="72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C0E6BF9-E1E1-4BED-BE14-BD1E92965450}" dt="2023-05-05T13:04:10.229" v="214" actId="6549"/>
        <pc:sldMkLst>
          <pc:docMk/>
          <pc:sldMk cId="1959249856" sldId="286"/>
        </pc:sldMkLst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6" creationId="{583F65F1-E14B-D2C9-8721-A3860BF9A587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C0E6BF9-E1E1-4BED-BE14-BD1E92965450}" dt="2023-05-05T13:04:10.229" v="214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C0E6BF9-E1E1-4BED-BE14-BD1E92965450}" dt="2023-05-05T12:52:43.004" v="75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AC0E6BF9-E1E1-4BED-BE14-BD1E92965450}" dt="2023-05-05T12:52:43.297" v="76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27.593" v="234" actId="20577"/>
        <pc:sldMkLst>
          <pc:docMk/>
          <pc:sldMk cId="2857006406" sldId="287"/>
        </pc:sldMkLst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6" creationId="{A76D97D0-1F88-4486-7DBF-4A09AE4F8FB8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C0E6BF9-E1E1-4BED-BE14-BD1E92965450}" dt="2023-05-05T13:11:27.593" v="234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C0E6BF9-E1E1-4BED-BE14-BD1E92965450}" dt="2023-05-05T12:53:06.927" v="81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AC0E6BF9-E1E1-4BED-BE14-BD1E92965450}" dt="2023-05-05T12:53:07.177" v="82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C0E6BF9-E1E1-4BED-BE14-BD1E92965450}" dt="2023-05-05T12:55:59.412" v="116" actId="20577"/>
        <pc:sldMkLst>
          <pc:docMk/>
          <pc:sldMk cId="2630436816" sldId="288"/>
        </pc:sldMkLst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6" creationId="{B03B3705-EF5E-F285-6256-B2CEFA80D1B2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C0E6BF9-E1E1-4BED-BE14-BD1E92965450}" dt="2023-05-05T12:55:59.412" v="11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17.944" v="9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45.432" v="59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AC0E6BF9-E1E1-4BED-BE14-BD1E92965450}" dt="2023-05-05T12:51:45.708" v="60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C0E6BF9-E1E1-4BED-BE14-BD1E92965450}" dt="2023-05-05T13:00:27.146" v="156"/>
        <pc:sldMkLst>
          <pc:docMk/>
          <pc:sldMk cId="3032827026" sldId="289"/>
        </pc:sldMkLst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6" creationId="{ACA629D8-3BF4-5DE1-0F41-C7F5A56F5133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C0E6BF9-E1E1-4BED-BE14-BD1E92965450}" dt="2023-05-05T13:00:27.146" v="15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C0E6BF9-E1E1-4BED-BE14-BD1E92965450}" dt="2023-05-05T12:58:16.132" v="142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07.215" v="65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AC0E6BF9-E1E1-4BED-BE14-BD1E92965450}" dt="2023-05-05T12:52:07.501" v="66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C0E6BF9-E1E1-4BED-BE14-BD1E92965450}" dt="2023-05-05T13:02:25.005" v="186"/>
        <pc:sldMkLst>
          <pc:docMk/>
          <pc:sldMk cId="3772032319" sldId="290"/>
        </pc:sldMkLst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6" creationId="{D74DE8EF-0CAE-1813-B211-1AA96789C7F2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C0E6BF9-E1E1-4BED-BE14-BD1E92965450}" dt="2023-05-05T13:02:25.005" v="18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C0E6BF9-E1E1-4BED-BE14-BD1E92965450}" dt="2023-05-05T13:00:47.864" v="16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22.884" v="69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AC0E6BF9-E1E1-4BED-BE14-BD1E92965450}" dt="2023-05-05T12:52:23.184" v="70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C0E6BF9-E1E1-4BED-BE14-BD1E92965450}" dt="2023-05-05T13:03:32.238" v="207"/>
        <pc:sldMkLst>
          <pc:docMk/>
          <pc:sldMk cId="1768216317" sldId="291"/>
        </pc:sldMkLst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6" creationId="{751B0DAF-E5F8-9B71-5A60-06081F21787D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C0E6BF9-E1E1-4BED-BE14-BD1E92965450}" dt="2023-05-05T13:03:32.238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C0E6BF9-E1E1-4BED-BE14-BD1E92965450}" dt="2023-05-05T13:02:38.959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36.612" v="73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AC0E6BF9-E1E1-4BED-BE14-BD1E92965450}" dt="2023-05-05T12:52:36.937" v="74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C0E6BF9-E1E1-4BED-BE14-BD1E92965450}" dt="2023-05-05T13:07:41.894" v="220" actId="6549"/>
        <pc:sldMkLst>
          <pc:docMk/>
          <pc:sldMk cId="3757265641" sldId="292"/>
        </pc:sldMkLst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6" creationId="{7D1026C2-735A-8043-502D-E8BB16C901AA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C0E6BF9-E1E1-4BED-BE14-BD1E92965450}" dt="2023-05-05T13:07:41.894" v="220" actId="6549"/>
          <ac:spMkLst>
            <pc:docMk/>
            <pc:sldMk cId="3757265641" sldId="292"/>
            <ac:spMk id="12" creationId="{1EC42BAA-B890-43DD-B4F0-9AB5685AF2FE}"/>
          </ac:spMkLst>
        </pc:spChg>
        <pc:picChg chg="del">
          <ac:chgData name="Neemias Informatica Lima" userId="b77af7bd85500281" providerId="LiveId" clId="{AC0E6BF9-E1E1-4BED-BE14-BD1E92965450}" dt="2023-05-05T12:52:53.940" v="77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AC0E6BF9-E1E1-4BED-BE14-BD1E92965450}" dt="2023-05-05T12:52:54.222" v="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C0E6BF9-E1E1-4BED-BE14-BD1E92965450}" dt="2023-05-05T13:09:00.443" v="225" actId="6549"/>
        <pc:sldMkLst>
          <pc:docMk/>
          <pc:sldMk cId="3114938747" sldId="293"/>
        </pc:sldMkLst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6" creationId="{CDE0AA49-BE8B-FDEC-0C02-65B6C6642D98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C0E6BF9-E1E1-4BED-BE14-BD1E92965450}" dt="2023-05-05T13:09:00.443" v="22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C0E6BF9-E1E1-4BED-BE14-BD1E92965450}" dt="2023-05-05T12:53:00.628" v="79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AC0E6BF9-E1E1-4BED-BE14-BD1E92965450}" dt="2023-05-05T12:53:00.942" v="80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160571C4-EA46-4BEC-965A-93150F1B85B7}"/>
    <pc:docChg chg="undo redo custSel modSld">
      <pc:chgData name="Neemias Informatica Lima" userId="b77af7bd85500281" providerId="LiveId" clId="{160571C4-EA46-4BEC-965A-93150F1B85B7}" dt="2023-05-12T00:25:03.839" v="226" actId="313"/>
      <pc:docMkLst>
        <pc:docMk/>
      </pc:docMkLst>
      <pc:sldChg chg="addSp delSp modSp mod">
        <pc:chgData name="Neemias Informatica Lima" userId="b77af7bd85500281" providerId="LiveId" clId="{160571C4-EA46-4BEC-965A-93150F1B85B7}" dt="2023-05-12T00:12:46.848" v="30"/>
        <pc:sldMkLst>
          <pc:docMk/>
          <pc:sldMk cId="2232331225" sldId="280"/>
        </pc:sldMkLst>
        <pc:spChg chg="mod">
          <ac:chgData name="Neemias Informatica Lima" userId="b77af7bd85500281" providerId="LiveId" clId="{160571C4-EA46-4BEC-965A-93150F1B85B7}" dt="2023-05-12T00:10:51.365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8.833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27.145" v="18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5.997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52.281" v="2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0571C4-EA46-4BEC-965A-93150F1B85B7}" dt="2023-05-12T00:12:46.848" v="30"/>
          <ac:picMkLst>
            <pc:docMk/>
            <pc:sldMk cId="2232331225" sldId="280"/>
            <ac:picMk id="4" creationId="{69BAB493-6771-8990-004B-6F987D01C16F}"/>
          </ac:picMkLst>
        </pc:picChg>
        <pc:picChg chg="del">
          <ac:chgData name="Neemias Informatica Lima" userId="b77af7bd85500281" providerId="LiveId" clId="{160571C4-EA46-4BEC-965A-93150F1B85B7}" dt="2023-05-12T00:10:53.885" v="5" actId="478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160571C4-EA46-4BEC-965A-93150F1B85B7}" dt="2023-05-12T00:15:58.950" v="72" actId="6549"/>
        <pc:sldMkLst>
          <pc:docMk/>
          <pc:sldMk cId="2103443556" sldId="281"/>
        </pc:sldMkLst>
        <pc:spChg chg="mod">
          <ac:chgData name="Neemias Informatica Lima" userId="b77af7bd85500281" providerId="LiveId" clId="{160571C4-EA46-4BEC-965A-93150F1B85B7}" dt="2023-05-12T00:15:58.950" v="7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2:59.709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3:30.518" v="4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04.833" v="34" actId="478"/>
          <ac:picMkLst>
            <pc:docMk/>
            <pc:sldMk cId="2103443556" sldId="281"/>
            <ac:picMk id="3" creationId="{67C8E22B-AE17-9CE1-D394-662081D8EE3D}"/>
          </ac:picMkLst>
        </pc:picChg>
        <pc:picChg chg="add mod">
          <ac:chgData name="Neemias Informatica Lima" userId="b77af7bd85500281" providerId="LiveId" clId="{160571C4-EA46-4BEC-965A-93150F1B85B7}" dt="2023-05-12T00:13:16.124" v="39" actId="14100"/>
          <ac:picMkLst>
            <pc:docMk/>
            <pc:sldMk cId="2103443556" sldId="281"/>
            <ac:picMk id="4" creationId="{B323F9ED-7D75-FA5B-1430-0AF857F0081A}"/>
          </ac:picMkLst>
        </pc:picChg>
      </pc:sldChg>
      <pc:sldChg chg="addSp delSp modSp mod">
        <pc:chgData name="Neemias Informatica Lima" userId="b77af7bd85500281" providerId="LiveId" clId="{160571C4-EA46-4BEC-965A-93150F1B85B7}" dt="2023-05-12T00:17:35.757" v="98"/>
        <pc:sldMkLst>
          <pc:docMk/>
          <pc:sldMk cId="3683219421" sldId="282"/>
        </pc:sldMkLst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2" creationId="{8FDB68D4-2A55-B0D8-9A94-10C4B2694F68}"/>
          </ac:spMkLst>
        </pc:spChg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4" creationId="{C6349762-A7EE-81A5-8116-1992EDD256C4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7" creationId="{3DEE5C0E-13C3-E9DA-7401-F94A4BC4542D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8" creationId="{31174203-CC3F-BA79-8A58-537E53257602}"/>
          </ac:spMkLst>
        </pc:spChg>
        <pc:spChg chg="mod">
          <ac:chgData name="Neemias Informatica Lima" userId="b77af7bd85500281" providerId="LiveId" clId="{160571C4-EA46-4BEC-965A-93150F1B85B7}" dt="2023-05-12T00:17:35.757" v="98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10.692" v="8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54.801" v="45" actId="478"/>
          <ac:picMkLst>
            <pc:docMk/>
            <pc:sldMk cId="3683219421" sldId="282"/>
            <ac:picMk id="6" creationId="{1DBCF1C4-7B1B-F31B-5B40-4F29402AAEA7}"/>
          </ac:picMkLst>
        </pc:picChg>
        <pc:picChg chg="add mod">
          <ac:chgData name="Neemias Informatica Lima" userId="b77af7bd85500281" providerId="LiveId" clId="{160571C4-EA46-4BEC-965A-93150F1B85B7}" dt="2023-05-12T00:13:56.173" v="46"/>
          <ac:picMkLst>
            <pc:docMk/>
            <pc:sldMk cId="3683219421" sldId="282"/>
            <ac:picMk id="9" creationId="{ABD94658-3EA8-898F-6F58-2576F2F81D39}"/>
          </ac:picMkLst>
        </pc:picChg>
      </pc:sldChg>
      <pc:sldChg chg="addSp delSp modSp mod">
        <pc:chgData name="Neemias Informatica Lima" userId="b77af7bd85500281" providerId="LiveId" clId="{160571C4-EA46-4BEC-965A-93150F1B85B7}" dt="2023-05-12T00:18:48.402" v="122" actId="20577"/>
        <pc:sldMkLst>
          <pc:docMk/>
          <pc:sldMk cId="3902406419" sldId="283"/>
        </pc:sldMkLst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2" creationId="{60B942E9-FFD3-D59B-89B5-F75B633A639C}"/>
          </ac:spMkLst>
        </pc:spChg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3" creationId="{879E07D9-A1DD-235C-5398-51CDBE3450F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6" creationId="{C4435512-F43C-5873-98AC-BF0324130C4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7" creationId="{0BFFBE91-2BE2-7DD2-1957-A72F9B25E2F7}"/>
          </ac:spMkLst>
        </pc:spChg>
        <pc:spChg chg="mod">
          <ac:chgData name="Neemias Informatica Lima" userId="b77af7bd85500281" providerId="LiveId" clId="{160571C4-EA46-4BEC-965A-93150F1B85B7}" dt="2023-05-12T00:18:02.400" v="10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8:48.402" v="122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160571C4-EA46-4BEC-965A-93150F1B85B7}" dt="2023-05-12T00:14:02.273" v="47" actId="478"/>
          <ac:picMkLst>
            <pc:docMk/>
            <pc:sldMk cId="3902406419" sldId="283"/>
            <ac:picMk id="5" creationId="{F75BBF66-0F46-7FB4-754E-0C055A1A7F40}"/>
          </ac:picMkLst>
        </pc:picChg>
        <pc:picChg chg="add mod">
          <ac:chgData name="Neemias Informatica Lima" userId="b77af7bd85500281" providerId="LiveId" clId="{160571C4-EA46-4BEC-965A-93150F1B85B7}" dt="2023-05-12T00:14:02.669" v="48"/>
          <ac:picMkLst>
            <pc:docMk/>
            <pc:sldMk cId="3902406419" sldId="283"/>
            <ac:picMk id="8" creationId="{6D6A9517-81BB-BA1E-DB85-1F2242F9AF26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16.387" v="151" actId="20577"/>
        <pc:sldMkLst>
          <pc:docMk/>
          <pc:sldMk cId="2424059023" sldId="284"/>
        </pc:sldMkLst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2" creationId="{9837C962-1045-57A4-B7B6-71350F4D3FC6}"/>
          </ac:spMkLst>
        </pc:spChg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3" creationId="{E635DBB2-B135-C037-9235-0CFD29345949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6" creationId="{D9FCACE0-2CA2-6F5A-84B4-F8C76B131676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7" creationId="{80EC6658-6F14-09C7-29C2-5D6B691F2192}"/>
          </ac:spMkLst>
        </pc:spChg>
        <pc:spChg chg="mod">
          <ac:chgData name="Neemias Informatica Lima" userId="b77af7bd85500281" providerId="LiveId" clId="{160571C4-EA46-4BEC-965A-93150F1B85B7}" dt="2023-05-12T00:19:36.428" v="13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0:16.387" v="15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160571C4-EA46-4BEC-965A-93150F1B85B7}" dt="2023-05-12T00:14:15.021" v="51" actId="478"/>
          <ac:picMkLst>
            <pc:docMk/>
            <pc:sldMk cId="2424059023" sldId="284"/>
            <ac:picMk id="5" creationId="{0FE38785-994C-2200-0E69-97EA9661493F}"/>
          </ac:picMkLst>
        </pc:picChg>
        <pc:picChg chg="add mod">
          <ac:chgData name="Neemias Informatica Lima" userId="b77af7bd85500281" providerId="LiveId" clId="{160571C4-EA46-4BEC-965A-93150F1B85B7}" dt="2023-05-12T00:14:15.445" v="52"/>
          <ac:picMkLst>
            <pc:docMk/>
            <pc:sldMk cId="2424059023" sldId="284"/>
            <ac:picMk id="8" creationId="{65D3BA26-6062-E6E0-32BA-BE58D8358C9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1:45.071" v="172" actId="20577"/>
        <pc:sldMkLst>
          <pc:docMk/>
          <pc:sldMk cId="2241968852" sldId="285"/>
        </pc:sldMkLst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2" creationId="{388CF3A8-CD42-0F78-7A59-94440C6F04B9}"/>
          </ac:spMkLst>
        </pc:spChg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3" creationId="{C6126CE6-BB6F-B373-D21A-85B5F8FC788C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6" creationId="{10CBD2F4-5372-A63D-55EA-628E155FBC0D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7" creationId="{9C8D1417-B774-2510-8904-C7DE56A6DB28}"/>
          </ac:spMkLst>
        </pc:spChg>
        <pc:spChg chg="mod">
          <ac:chgData name="Neemias Informatica Lima" userId="b77af7bd85500281" providerId="LiveId" clId="{160571C4-EA46-4BEC-965A-93150F1B85B7}" dt="2023-05-12T00:20:58.822" v="1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1:45.071" v="172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160571C4-EA46-4BEC-965A-93150F1B85B7}" dt="2023-05-12T00:14:34.780" v="55" actId="478"/>
          <ac:picMkLst>
            <pc:docMk/>
            <pc:sldMk cId="2241968852" sldId="285"/>
            <ac:picMk id="5" creationId="{B618665B-9799-1F77-5FD6-37E2FFC0C3D2}"/>
          </ac:picMkLst>
        </pc:picChg>
        <pc:picChg chg="add mod">
          <ac:chgData name="Neemias Informatica Lima" userId="b77af7bd85500281" providerId="LiveId" clId="{160571C4-EA46-4BEC-965A-93150F1B85B7}" dt="2023-05-12T00:14:35.081" v="56"/>
          <ac:picMkLst>
            <pc:docMk/>
            <pc:sldMk cId="2241968852" sldId="285"/>
            <ac:picMk id="8" creationId="{E6217D9F-DD1C-192F-320E-59923B48D64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35.297" v="203" actId="207"/>
        <pc:sldMkLst>
          <pc:docMk/>
          <pc:sldMk cId="1959249856" sldId="286"/>
        </pc:sldMkLst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2" creationId="{88103C29-5325-D0C2-1E00-4B045CD1A786}"/>
          </ac:spMkLst>
        </pc:spChg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3" creationId="{78196E40-4B9D-7FFC-F512-56BB7D231750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6" creationId="{816C76E1-F74E-0BD0-2D5D-1F62604922C3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7" creationId="{3A992911-C322-4C14-0CC0-BC2A60B43987}"/>
          </ac:spMkLst>
        </pc:spChg>
        <pc:spChg chg="mod">
          <ac:chgData name="Neemias Informatica Lima" userId="b77af7bd85500281" providerId="LiveId" clId="{160571C4-EA46-4BEC-965A-93150F1B85B7}" dt="2023-05-12T00:22:44.317" v="18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3:35.297" v="203" actId="20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160571C4-EA46-4BEC-965A-93150F1B85B7}" dt="2023-05-12T00:14:50.681" v="59" actId="478"/>
          <ac:picMkLst>
            <pc:docMk/>
            <pc:sldMk cId="1959249856" sldId="286"/>
            <ac:picMk id="5" creationId="{91465691-A80D-0C6D-D451-96714BB9CF20}"/>
          </ac:picMkLst>
        </pc:picChg>
        <pc:picChg chg="add mod">
          <ac:chgData name="Neemias Informatica Lima" userId="b77af7bd85500281" providerId="LiveId" clId="{160571C4-EA46-4BEC-965A-93150F1B85B7}" dt="2023-05-12T00:14:51.165" v="60"/>
          <ac:picMkLst>
            <pc:docMk/>
            <pc:sldMk cId="1959249856" sldId="286"/>
            <ac:picMk id="8" creationId="{EEC8E300-EBF6-C6D0-AC99-2279DD36BE9D}"/>
          </ac:picMkLst>
        </pc:picChg>
      </pc:sldChg>
      <pc:sldChg chg="addSp delSp modSp mod">
        <pc:chgData name="Neemias Informatica Lima" userId="b77af7bd85500281" providerId="LiveId" clId="{160571C4-EA46-4BEC-965A-93150F1B85B7}" dt="2023-05-12T00:25:03.839" v="226" actId="313"/>
        <pc:sldMkLst>
          <pc:docMk/>
          <pc:sldMk cId="2857006406" sldId="287"/>
        </pc:sldMkLst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2" creationId="{5AECC90A-A0C1-F4C7-7FF6-DD0D12B48296}"/>
          </ac:spMkLst>
        </pc:spChg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3" creationId="{88EC9F57-DF2C-2503-A608-E70E758F31A9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6" creationId="{8FA7036A-80CF-2A16-8499-2D3C175F8331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7" creationId="{57019D89-4AFC-9D13-843B-B576819154C8}"/>
          </ac:spMkLst>
        </pc:spChg>
        <pc:spChg chg="mod">
          <ac:chgData name="Neemias Informatica Lima" userId="b77af7bd85500281" providerId="LiveId" clId="{160571C4-EA46-4BEC-965A-93150F1B85B7}" dt="2023-05-12T00:25:03.839" v="226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160571C4-EA46-4BEC-965A-93150F1B85B7}" dt="2023-05-12T00:15:19.784" v="65" actId="478"/>
          <ac:picMkLst>
            <pc:docMk/>
            <pc:sldMk cId="2857006406" sldId="287"/>
            <ac:picMk id="5" creationId="{DBED549F-AF26-99BA-6AF3-B9773855862C}"/>
          </ac:picMkLst>
        </pc:picChg>
        <pc:picChg chg="add mod">
          <ac:chgData name="Neemias Informatica Lima" userId="b77af7bd85500281" providerId="LiveId" clId="{160571C4-EA46-4BEC-965A-93150F1B85B7}" dt="2023-05-12T00:15:20.158" v="66"/>
          <ac:picMkLst>
            <pc:docMk/>
            <pc:sldMk cId="2857006406" sldId="287"/>
            <ac:picMk id="8" creationId="{AFF155BB-7B9B-E278-BFBD-83CE11FA3F84}"/>
          </ac:picMkLst>
        </pc:picChg>
      </pc:sldChg>
      <pc:sldChg chg="addSp delSp modSp mod">
        <pc:chgData name="Neemias Informatica Lima" userId="b77af7bd85500281" providerId="LiveId" clId="{160571C4-EA46-4BEC-965A-93150F1B85B7}" dt="2023-05-12T00:16:52.946" v="93" actId="20577"/>
        <pc:sldMkLst>
          <pc:docMk/>
          <pc:sldMk cId="2630436816" sldId="288"/>
        </pc:sldMkLst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2" creationId="{B89076D9-5D94-79B3-5ADB-1EA306828536}"/>
          </ac:spMkLst>
        </pc:spChg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3" creationId="{F40CE05D-0DAE-53CF-15E1-B99AC5B8226D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6" creationId="{354151CD-D357-1FDD-D9E0-D60211F25A51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7" creationId="{B415B1DE-0909-8AD7-CE9B-A52011D0BA46}"/>
          </ac:spMkLst>
        </pc:spChg>
        <pc:spChg chg="mod">
          <ac:chgData name="Neemias Informatica Lima" userId="b77af7bd85500281" providerId="LiveId" clId="{160571C4-EA46-4BEC-965A-93150F1B85B7}" dt="2023-05-12T00:16:52.946" v="9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04.876" v="7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44.685" v="43" actId="478"/>
          <ac:picMkLst>
            <pc:docMk/>
            <pc:sldMk cId="2630436816" sldId="288"/>
            <ac:picMk id="5" creationId="{985109F3-9F68-59A4-EC86-4BE992F4A548}"/>
          </ac:picMkLst>
        </pc:picChg>
        <pc:picChg chg="add mod">
          <ac:chgData name="Neemias Informatica Lima" userId="b77af7bd85500281" providerId="LiveId" clId="{160571C4-EA46-4BEC-965A-93150F1B85B7}" dt="2023-05-12T00:13:45.089" v="44"/>
          <ac:picMkLst>
            <pc:docMk/>
            <pc:sldMk cId="2630436816" sldId="288"/>
            <ac:picMk id="8" creationId="{BF8A021A-BE17-E342-7FB7-8F24FC98D7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19:09.477" v="127"/>
        <pc:sldMkLst>
          <pc:docMk/>
          <pc:sldMk cId="3032827026" sldId="289"/>
        </pc:sldMkLst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2" creationId="{ABBE9B9E-184A-FF63-90A4-17E1BCA13DC0}"/>
          </ac:spMkLst>
        </pc:spChg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3" creationId="{192E9177-2A02-0DA4-643C-B3A7F0AB804D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6" creationId="{B9281EB4-ADF5-4F70-9FC4-FBA2EC50E0E3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7" creationId="{5369D5EC-D391-6187-E32C-BCCC68397FC2}"/>
          </ac:spMkLst>
        </pc:spChg>
        <pc:spChg chg="mod">
          <ac:chgData name="Neemias Informatica Lima" userId="b77af7bd85500281" providerId="LiveId" clId="{160571C4-EA46-4BEC-965A-93150F1B85B7}" dt="2023-05-12T00:19:09.477" v="12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0571C4-EA46-4BEC-965A-93150F1B85B7}" dt="2023-05-12T00:18:18.832" v="11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08.329" v="49" actId="478"/>
          <ac:picMkLst>
            <pc:docMk/>
            <pc:sldMk cId="3032827026" sldId="289"/>
            <ac:picMk id="5" creationId="{E9236226-D84E-4148-B168-57CFA4D4F24F}"/>
          </ac:picMkLst>
        </pc:picChg>
        <pc:picChg chg="add mod">
          <ac:chgData name="Neemias Informatica Lima" userId="b77af7bd85500281" providerId="LiveId" clId="{160571C4-EA46-4BEC-965A-93150F1B85B7}" dt="2023-05-12T00:14:08.837" v="50"/>
          <ac:picMkLst>
            <pc:docMk/>
            <pc:sldMk cId="3032827026" sldId="289"/>
            <ac:picMk id="8" creationId="{F0437DFD-46E9-EA55-4A08-2B93FCC406A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36.666" v="156"/>
        <pc:sldMkLst>
          <pc:docMk/>
          <pc:sldMk cId="3772032319" sldId="290"/>
        </pc:sldMkLst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2" creationId="{168C4F4C-C53C-8C77-8141-AE2A1992FAD6}"/>
          </ac:spMkLst>
        </pc:spChg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3" creationId="{A8864078-93C6-F99B-8845-47E4C0F9B4F4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6" creationId="{AE1124D5-5B1F-0E19-9B29-2CBE5DEFEB9B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7" creationId="{C53C9013-1B4E-4F93-D712-51168359234E}"/>
          </ac:spMkLst>
        </pc:spChg>
        <pc:spChg chg="mod">
          <ac:chgData name="Neemias Informatica Lima" userId="b77af7bd85500281" providerId="LiveId" clId="{160571C4-EA46-4BEC-965A-93150F1B85B7}" dt="2023-05-12T00:20:36.666" v="15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0571C4-EA46-4BEC-965A-93150F1B85B7}" dt="2023-05-12T00:19:42.710" v="139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21.880" v="53" actId="478"/>
          <ac:picMkLst>
            <pc:docMk/>
            <pc:sldMk cId="3772032319" sldId="290"/>
            <ac:picMk id="5" creationId="{C6CAC1F5-05A7-77F5-5173-6FF233AD2F54}"/>
          </ac:picMkLst>
        </pc:picChg>
        <pc:picChg chg="add mod">
          <ac:chgData name="Neemias Informatica Lima" userId="b77af7bd85500281" providerId="LiveId" clId="{160571C4-EA46-4BEC-965A-93150F1B85B7}" dt="2023-05-12T00:14:22.301" v="54"/>
          <ac:picMkLst>
            <pc:docMk/>
            <pc:sldMk cId="3772032319" sldId="290"/>
            <ac:picMk id="8" creationId="{4CAD512C-C081-B6E6-752D-11140EBA68CF}"/>
          </ac:picMkLst>
        </pc:picChg>
      </pc:sldChg>
      <pc:sldChg chg="addSp delSp modSp mod">
        <pc:chgData name="Neemias Informatica Lima" userId="b77af7bd85500281" providerId="LiveId" clId="{160571C4-EA46-4BEC-965A-93150F1B85B7}" dt="2023-05-12T00:22:24.741" v="177"/>
        <pc:sldMkLst>
          <pc:docMk/>
          <pc:sldMk cId="1768216317" sldId="291"/>
        </pc:sldMkLst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2" creationId="{37817E18-DDB1-C875-8FE9-571F7237EB85}"/>
          </ac:spMkLst>
        </pc:spChg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3" creationId="{7ED4B04D-B96E-2706-DCB7-12DAC5A5A48C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6" creationId="{A941FDC6-BA01-3A7B-711E-C66235B67691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7" creationId="{0EE775E9-79A4-A80F-B729-39B18A0295BD}"/>
          </ac:spMkLst>
        </pc:spChg>
        <pc:spChg chg="mod">
          <ac:chgData name="Neemias Informatica Lima" userId="b77af7bd85500281" providerId="LiveId" clId="{160571C4-EA46-4BEC-965A-93150F1B85B7}" dt="2023-05-12T00:22:24.741" v="1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0571C4-EA46-4BEC-965A-93150F1B85B7}" dt="2023-05-12T00:21:08.181" v="16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40.177" v="57" actId="478"/>
          <ac:picMkLst>
            <pc:docMk/>
            <pc:sldMk cId="1768216317" sldId="291"/>
            <ac:picMk id="5" creationId="{AEE24E89-9C11-2453-66AC-9CF7C45A5FCE}"/>
          </ac:picMkLst>
        </pc:picChg>
        <pc:picChg chg="add mod">
          <ac:chgData name="Neemias Informatica Lima" userId="b77af7bd85500281" providerId="LiveId" clId="{160571C4-EA46-4BEC-965A-93150F1B85B7}" dt="2023-05-12T00:14:40.509" v="58"/>
          <ac:picMkLst>
            <pc:docMk/>
            <pc:sldMk cId="1768216317" sldId="291"/>
            <ac:picMk id="8" creationId="{EEADC94E-B129-60CC-0E92-1B1186F47D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55.349" v="210" actId="20577"/>
        <pc:sldMkLst>
          <pc:docMk/>
          <pc:sldMk cId="3757265641" sldId="292"/>
        </pc:sldMkLst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2" creationId="{00D0BE23-9DAC-5EF3-70D5-C7D54397A5C6}"/>
          </ac:spMkLst>
        </pc:spChg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3" creationId="{68FF64E2-34D9-F739-9057-17330A1286F9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6" creationId="{1F117686-B732-0CA5-E7FF-46B956DE93D4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7" creationId="{9D4EA480-F5B9-17EA-1B46-8BF204D01BD5}"/>
          </ac:spMkLst>
        </pc:spChg>
        <pc:spChg chg="mod">
          <ac:chgData name="Neemias Informatica Lima" userId="b77af7bd85500281" providerId="LiveId" clId="{160571C4-EA46-4BEC-965A-93150F1B85B7}" dt="2023-05-12T00:23:55.349" v="21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0571C4-EA46-4BEC-965A-93150F1B85B7}" dt="2023-05-12T00:22:48.667" v="1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5:07.293" v="61" actId="478"/>
          <ac:picMkLst>
            <pc:docMk/>
            <pc:sldMk cId="3757265641" sldId="292"/>
            <ac:picMk id="5" creationId="{79DAA4FF-A22B-A8F7-8ED4-2EC000D2F472}"/>
          </ac:picMkLst>
        </pc:picChg>
        <pc:picChg chg="add mod">
          <ac:chgData name="Neemias Informatica Lima" userId="b77af7bd85500281" providerId="LiveId" clId="{160571C4-EA46-4BEC-965A-93150F1B85B7}" dt="2023-05-12T00:15:07.881" v="62"/>
          <ac:picMkLst>
            <pc:docMk/>
            <pc:sldMk cId="3757265641" sldId="292"/>
            <ac:picMk id="8" creationId="{4389C9A8-826C-CBBB-FF44-E16777B6F26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4:27.455" v="215" actId="6549"/>
        <pc:sldMkLst>
          <pc:docMk/>
          <pc:sldMk cId="3114938747" sldId="293"/>
        </pc:sldMkLst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2" creationId="{41DFF390-4BCD-4A7A-13E6-7B63D411346C}"/>
          </ac:spMkLst>
        </pc:spChg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3" creationId="{2927E3BE-7C6A-417D-DBC0-920E3AC5C4CF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6" creationId="{1EEA597A-3C68-F3D7-BC87-A720C73E4270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7" creationId="{BB9339CA-4FA5-63B2-9E46-EB167BFC97D4}"/>
          </ac:spMkLst>
        </pc:spChg>
        <pc:spChg chg="mod">
          <ac:chgData name="Neemias Informatica Lima" userId="b77af7bd85500281" providerId="LiveId" clId="{160571C4-EA46-4BEC-965A-93150F1B85B7}" dt="2023-05-12T00:24:27.455" v="21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160571C4-EA46-4BEC-965A-93150F1B85B7}" dt="2023-05-12T00:15:13.377" v="63" actId="478"/>
          <ac:picMkLst>
            <pc:docMk/>
            <pc:sldMk cId="3114938747" sldId="293"/>
            <ac:picMk id="5" creationId="{2585A11A-46B4-C232-A4FA-7CF1C1A3EEAE}"/>
          </ac:picMkLst>
        </pc:picChg>
        <pc:picChg chg="add mod">
          <ac:chgData name="Neemias Informatica Lima" userId="b77af7bd85500281" providerId="LiveId" clId="{160571C4-EA46-4BEC-965A-93150F1B85B7}" dt="2023-05-12T00:15:13.777" v="64"/>
          <ac:picMkLst>
            <pc:docMk/>
            <pc:sldMk cId="3114938747" sldId="293"/>
            <ac:picMk id="8" creationId="{BADF97C2-B3A5-76D8-615E-007634A5968C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52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Vida moldada em Cristo e discurso inspirado no Espírito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08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"Quanto à maneira antiga de viver, vocês foram instruídos a deixar de lado a velha natureza, que se corrompe segundo desejos enganosos, a se deixar renovar no espírito do entendimento de vocês, e a se revestir da nova natureza, criada segundo Deus, em justiça e retidão procedentes da verdade" (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4:22-24).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08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67776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4FEF9AA-FC8B-78BB-E2F0-8B77AB652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" y="46400"/>
            <a:ext cx="1525042" cy="2379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77945A8-7324-0313-E6A6-391692233D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8712" y="1091607"/>
            <a:ext cx="2203616" cy="180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Espírito Santo na vida do crente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enfatizou a divindade do “Espírito Santo de Deus” e Sua personalidade, retratando-0 como entristecido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8:16, 26, 27;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2:10, 13; 12:11; G1 5:17,18).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Devemos ter cuidado ao falar sobre o mistério da Divindade. O Espírito é ao mesmo tempo um com o Pai e o Filho e distinto Deles. “O Espírito tem Sua própria vontade e escolhe de acordo com ela. Ele pode ser entristecido e blasfemado. Tais expressões não são adequadas para um meço poder ou influência. Elas são características de uma pessoa. Então, o Espírito é uma pessoa como você e eu? Não. Usamos a terminologia humana limitada para descrever o divino, e o Espírito é algo é que o ser humano jamais será” (Paul Petersen,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God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in 3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Persons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- In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the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New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Testament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[Silver Spring, MD: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Biblical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Research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Institute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2015], p. 20).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C97A3C9-C9BE-DD44-696E-3D2DBC4A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0089C97-3325-85D5-B916-F51D21CB6C0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1835D7-F129-B4C7-6F92-43F2D33C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40D1833-91AE-8567-2842-EA387C4F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Bondade (não amargura)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À luz da volta de Cristo, quais atitudes e comportamentos relacionados à fala devem ser descartados e quais devem ser adotados?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4:31,32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no poder de suas palavras. Como usá-las para edificar e encorajar a fé?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3502776-9141-DAB8-3C65-B06976C8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9E896AE-AC6C-D66B-AD14-D9C7B6C666B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0A4365-6E38-D463-B556-FBDA8FAC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C446771-C707-263B-28A8-F9E657B8B5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Bondade (não amargura)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Na exortação final de Efésios 4:17-32, Paulo outra vez apresentou uma ordem negativa, a qual identifica seis vícios que não devem existir entre os cristãos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4:31), uma ordem positiva para ser bondosos, compassivos e perdoadores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4:32) e uma lógica. Os crentes devem perdoar uns aos outros “como também Deus, em Cristo”, os perdoou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4:32). A lista de seis vícios começa e termina com termos gerais, abrangentes, “qualquer amargura” e “qualquer maldade”. Entre eles, estão quatro termos adicionais: “indignação”, “ira”, “gritaria” e “blasfêmia”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4:31). O discurso do mal, porém, mais do que suprimido, deve ser substituído. Nossas conversas e atitudes na família de Cristo, e também além dela, não devem se originar da irritação, mas devem ser motivadas pela bondade, ternura e perdão baseado no mais alto padrão de todos, o perdão que Deus estendeu a nós em Cristo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4:32).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D0C0BD3-65B0-4FCD-C0AB-3F1B17AD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D03B2B7-F951-3679-8468-4451B9C1DA6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2CDE1C9-CCCF-65A6-0DB0-1A6C25A83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B4A7DDD-C22C-7D18-22C0-6A6F4D24DE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Como sua congregação mudaria se você e cada membro aceitassem e vivessem um compromisso que consistisse em declarações como as seguintes?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1. Desejo que minha influência dentro da família da Igreja Adventista do Sétimo Dia e além dela seja positiva, edificante e animadora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4:29).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2. Relembrarei os apelos de Cristo para a unidade e amor. Gastarei mais energia validando os que fazem e dizem coisas boas do que apontando as falhas daqueles que, na minha opinião, estão errados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13:34,35; 17:20-23;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4:1-6;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lTs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5:9-11).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3. Ao discordar de alguém, deixarei claro meu respeito pela pessoa. Crerei na sua integridade e no seu compromisso com Cristo. Não serei ríspido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4:31, 32).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4. Viverei com alegria, buscando oportunidades de fortalecer e afirmar meus irmãos, enquanto aguardo o retorno de Cristo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4:29, 30; G1 6:2;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10:24, 25).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593D162-ED26-E470-5A4F-ADEEC2CBB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A12C1B8-B5BF-889B-434C-199F139EE10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425F9A9-1999-E414-7B10-BCC95EEEC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F17706C-FC0F-874B-6FDA-9EAF47BCC4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Reveja as 11 vezes em Efésios em que Paulo descreveu os três membros da Divindade trabalhando juntos para a salvação da humanidade. O que essa ênfase ensina sobre a Divindade?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1:3-14; 1:15-23; 2:11-18; 2:19-22; 3:1-13; 3:14-19; 4:4-6; 4:17-24; 4:25-32; 5:15-20; 6:10-20 [“Senhor” em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6:10 se refere a Cristo]).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2.0 conselho sobre o discurso cristão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4:25-32) se aplica na era da “comunicação mediada por computador”, muitas vezes usada para cyber- bullying e difamação?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8740DD9-EFBE-5FDD-1F96-F5159B34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4E69996-54E7-8906-5F5F-EF1F4C6AA37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DACC83-44D0-E68B-85D5-C74746AF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D73B71-9CCF-9F8D-C1F1-5034A5EC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Em Efésios 4:17-32, Paulo afirmou que os crentes foram transformados. Deixaram de lado o antigo eu e se revestiam da nova identidade, algo parecido com a mudança de José. Porém, não foi uma mera transformação externa. Ela inclui deixar-se “renovar no espírito do entendimento”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4:23), trazendo para a vida “justiça e retidão procedentes da verdade”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4:24). Essa é a transformação mais importante.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33884EC-6BAC-E98B-92F9-0F95BFC5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E98810E-1462-6823-42C5-0B49C18E60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espiral descendente do pecado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Compare Efésios 4:17-32 com Colossenses 3:1-17. Como Paulo defendia que os crentes vivessem a fim de incentivar a unidade da igreja?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Qual foi sua própria experiência com o poder do pecado de arrastar uma pessoa para baixo, na espiral descendente de uma vida cada vez mais escravizada no pecado?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B6D4313-215E-240F-0D3F-C8EC65EE1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55AF377-0E8D-1144-D94F-7FC711E185D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824C99B-D306-D9EA-A012-939A52D1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3C11EA2-434C-CA6F-D47C-71FD822B51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espiral descendente do pecado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não estava preocupado apenas com pecados ou comportamentos específicos dos gentios, mas com o padrão de comportamento que exibiam, uma trajetória descendente nas garras do pecado. No centro de Efésios 4:17-19 está um retrato de uma espiritualidade insensível: “na vaidade dos seus próprios pensamentos, tendo o seu entendimento obscurecido, separados da vida que Deus concede”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4:17, 18). Essa espiritualidade insensível é a fonte do entendimento obscurecido destacado no início da passagem (“por causa da ignorância em que vivem, pela dureza do seu coração. Tendo-se tornado insensíveis”;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4:18, 19) e da prática sexual depravada sublinhada no fim (“se entregaram à libertinagem para, de forma desenfreada, cometer todo tipo de impureza”;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4:19). Afastados de Deus, eles não sabiam como viver e, separados de Sua graça salvadora, continuavam em uma espiral descendente de pecado e depravação.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074D15B-C433-B3FE-655E-F896186A7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EE3CC30-AD4B-963B-9BDB-E89BDE71E85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33CFFF-4DB6-6DE1-387E-84B4DBEB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436471A-E646-385E-3748-C0F1512099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Uma dramática mudança de roupa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Ao recontar a história da conversão de seu público, que ponto essencial Paulo queria transmitir?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420-24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Qual é a diferença crucial entre aprender sobre Cristo e aprender a conhecer a Cristo?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22E72BF-B0A0-CBCE-3EEA-338FA262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21412BA-C009-7812-63AD-AE7B6EBDCE6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8DAD48D-C44D-F22F-9C22-5EE3342E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372A7B-5A74-15E7-F51B-C019126271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Uma dramática mudança de roupa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Depois de descrever a antiga existência gentílica deles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4:17-19), Paulo não disse: “Não foi assim que vocês aprenderam sobre Cristo.” Em vez disso, exclamou: “Não foi assim que vocês aprenderam de Cristo”!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4:20). Comentando que os destinatários “ouviram” e foram “Nele” instruídos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4:21), ou “por Ele” (NVI), Paulo defendeu ainda a adoção de uma vida moldada em Cristo com a expressão “segundo é a verdade em Jesus”. Para Paulo, o despertar da fé tem a ver com uma conexão com Cristo, tão vivida e real que pode ser descrita como “aprender de Cristo”. Reconhecemos que o Jesus ressuscitado e exaltado está vivo e presente. Somos moldados por Seus ensinamentos e exemplo e somos leais a Ele como nosso Senhor. Abrimos nossa vida para Sua orientação e direção por meio do Espírito e da Palavra. Paulo imaginava que a mudança de vida seria tão perceptível quanto o ato de trocar um conjunto de roupas por outro no contexto do primeiro século.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201B004-7A1D-2A0E-7751-AD0A2A8B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E7A1C80-CDD8-8B92-975A-D68E717DCA6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E6BE46D-DF6E-1CEB-268A-80124265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E997DF-3821-924B-5ED5-8DD1981E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Discurso cheio de graça que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edif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ica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a unidade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Qual dos conselhos de Paulo a respeito do uso da fala você considera mais importante? Por quê?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425-29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2736DC3-3EF5-5FF0-9751-EA431A7F7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E0849D-A84F-AFD7-3B33-945445DAFFA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088467-E95B-7AD1-F221-69130B5C6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FBA44FA-75AA-FE9F-5F01-95FC92AFF9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Discurso cheio de graça que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edif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ica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a unidade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usou repetidamente uma estrutura interessante em Efésios 4:25-32, que é ilustrada por Efésios 4:25: um comando negativo (“deixando a mentira”); em seguida um comando positivo (“que cada um fale a verdade com o seu próximo”); e, depois, uma lógica (“porque somos membros do mesmo corpo”, o que parece significar “porque somos membros de um corpo e assim relacionados uns com os outros como partes desse corpo”). A exortação “que cada um fale a verdade” não é um convite para confrontar os outros com uma recitação agressiva dos fatos. Paulo fez alusão a Zacarias 8:16, que exorta a falar a verdade como uma forma de promover a paz. Paulo imaginou a expressão negativa sendo não apenas detida, mas também trocada por uma declaração que exibisse três critérios: (1) “boa para edificação”, (2) “conforme a necessidade” e (3) “transmita graça aos que ouvem”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4:29). Ah, se todas as nossas palavras fossem assim!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9874C42-34AB-8FB5-16FD-074885951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AB500CC-52A7-95CD-BD4D-E7E0C99F7D9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0F68F32-D8AC-4833-2D55-432B451B4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DFEAD25-4AD4-1820-0680-0EE701EA00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Espírito Santo na vida do crente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Ao discutir os pecados da fala, que exortação Paulo compartilhou sobre a presença do Espírito Santo com os crentes?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4:30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"Espírito Santo" vive em contato tão estreito conosco que nossas ações O afetam. Um membro da Divindade tem um relacionamento duradouro conosco, que nos sela até o fim dos tempos. Qual deve ser nossa resposta de fé a essa incrível verdade?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6FCE371-1823-90C1-B89D-65B5E05C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7953A58-7176-BD4A-0974-033E26BE37F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DE6715-930D-497A-BDE5-E5C0D42D9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4:17-32; Cl 3:1-17;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3:3-5; 8:16; Is 63:10; Rm 8:16, 26, 27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4BD2F4-E10F-7F15-917B-F7F61C2919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8" y="25639"/>
            <a:ext cx="1553118" cy="83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3703</TotalTime>
  <Words>2035</Words>
  <Application>Microsoft Office PowerPoint</Application>
  <PresentationFormat>Personalizar</PresentationFormat>
  <Paragraphs>150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Calibri Light</vt:lpstr>
      <vt:lpstr>Arial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2023-05-14T16:55:52Z</dcterms:modified>
</cp:coreProperties>
</file>