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8D2EF-D8D3-45F9-9859-6C52169E0EFC}" v="15" dt="2023-05-12T00:31:22.259"/>
    <p1510:client id="{160571C4-EA46-4BEC-965A-93150F1B85B7}" v="16" dt="2023-05-12T00:17:49.198"/>
    <p1510:client id="{7D261EC2-E9CB-407F-999C-6834D7CDD290}" v="15" dt="2023-05-11T23:59:00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>
        <p:scale>
          <a:sx n="75" d="100"/>
          <a:sy n="75" d="100"/>
        </p:scale>
        <p:origin x="1867" y="52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A1DB60F7-BC56-4BE0-85B8-954AFE2328C8}"/>
    <pc:docChg chg="undo redo custSel modSld">
      <pc:chgData name="Neemias Informatica Lima" userId="b77af7bd85500281" providerId="LiveId" clId="{A1DB60F7-BC56-4BE0-85B8-954AFE2328C8}" dt="2023-05-10T23:57:43.514" v="267" actId="313"/>
      <pc:docMkLst>
        <pc:docMk/>
      </pc:docMkLst>
      <pc:sldChg chg="addSp delSp modSp mod">
        <pc:chgData name="Neemias Informatica Lima" userId="b77af7bd85500281" providerId="LiveId" clId="{A1DB60F7-BC56-4BE0-85B8-954AFE2328C8}" dt="2023-05-10T23:47:25.395" v="45" actId="1440"/>
        <pc:sldMkLst>
          <pc:docMk/>
          <pc:sldMk cId="2232331225" sldId="280"/>
        </pc:sldMkLst>
        <pc:spChg chg="mod">
          <ac:chgData name="Neemias Informatica Lima" userId="b77af7bd85500281" providerId="LiveId" clId="{A1DB60F7-BC56-4BE0-85B8-954AFE2328C8}" dt="2023-05-10T23:45:15.436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11.118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36.56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5:08.808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19.594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A1DB60F7-BC56-4BE0-85B8-954AFE2328C8}" dt="2023-05-10T23:45:06.478" v="0" actId="478"/>
          <ac:picMkLst>
            <pc:docMk/>
            <pc:sldMk cId="2232331225" sldId="280"/>
            <ac:picMk id="4" creationId="{B9D2613B-59ED-A095-3D4E-80558525F643}"/>
          </ac:picMkLst>
        </pc:picChg>
        <pc:picChg chg="add mod">
          <ac:chgData name="Neemias Informatica Lima" userId="b77af7bd85500281" providerId="LiveId" clId="{A1DB60F7-BC56-4BE0-85B8-954AFE2328C8}" dt="2023-05-10T23:47:25.395" v="45" actId="1440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10.434" v="81"/>
        <pc:sldMkLst>
          <pc:docMk/>
          <pc:sldMk cId="2103443556" sldId="281"/>
        </pc:sldMkLst>
        <pc:spChg chg="mod">
          <ac:chgData name="Neemias Informatica Lima" userId="b77af7bd85500281" providerId="LiveId" clId="{A1DB60F7-BC56-4BE0-85B8-954AFE2328C8}" dt="2023-05-10T23:50:10.434" v="81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7:52.742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46:30.462" v="3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07.044" v="54" actId="14100"/>
          <ac:picMkLst>
            <pc:docMk/>
            <pc:sldMk cId="2103443556" sldId="281"/>
            <ac:picMk id="3" creationId="{031B3A31-2A46-2D1E-CDDA-C0938B466DFE}"/>
          </ac:picMkLst>
        </pc:picChg>
        <pc:picChg chg="del">
          <ac:chgData name="Neemias Informatica Lima" userId="b77af7bd85500281" providerId="LiveId" clId="{A1DB60F7-BC56-4BE0-85B8-954AFE2328C8}" dt="2023-05-10T23:47:50.438" v="46" actId="478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1DB60F7-BC56-4BE0-85B8-954AFE2328C8}" dt="2023-05-10T23:51:26.259" v="119" actId="6549"/>
        <pc:sldMkLst>
          <pc:docMk/>
          <pc:sldMk cId="3683219421" sldId="282"/>
        </pc:sldMkLst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2" creationId="{9F466CF9-23A4-4361-78F0-EE18D77AE80C}"/>
          </ac:spMkLst>
        </pc:spChg>
        <pc:spChg chg="add mod">
          <ac:chgData name="Neemias Informatica Lima" userId="b77af7bd85500281" providerId="LiveId" clId="{A1DB60F7-BC56-4BE0-85B8-954AFE2328C8}" dt="2023-05-10T23:48:33.408" v="58"/>
          <ac:spMkLst>
            <pc:docMk/>
            <pc:sldMk cId="3683219421" sldId="282"/>
            <ac:spMk id="4" creationId="{E4E7CCB1-7377-69C9-6897-527DF95B4B2A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7" creationId="{C4B89E29-C658-602C-F204-E4D87BC4856D}"/>
          </ac:spMkLst>
        </pc:spChg>
        <pc:spChg chg="del">
          <ac:chgData name="Neemias Informatica Lima" userId="b77af7bd85500281" providerId="LiveId" clId="{A1DB60F7-BC56-4BE0-85B8-954AFE2328C8}" dt="2023-05-10T23:48:33.050" v="57" actId="478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1DB60F7-BC56-4BE0-85B8-954AFE2328C8}" dt="2023-05-10T23:51:26.259" v="11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6.177" v="9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33.408" v="58"/>
          <ac:picMkLst>
            <pc:docMk/>
            <pc:sldMk cId="3683219421" sldId="282"/>
            <ac:picMk id="6" creationId="{85EC8A37-5D0D-FB04-90EB-B561479DF0A6}"/>
          </ac:picMkLst>
        </pc:picChg>
        <pc:picChg chg="del">
          <ac:chgData name="Neemias Informatica Lima" userId="b77af7bd85500281" providerId="LiveId" clId="{A1DB60F7-BC56-4BE0-85B8-954AFE2328C8}" dt="2023-05-10T23:48:33.050" v="57" actId="478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18.741" v="144" actId="20577"/>
        <pc:sldMkLst>
          <pc:docMk/>
          <pc:sldMk cId="3902406419" sldId="283"/>
        </pc:sldMkLst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2" creationId="{EDDB4C76-1E92-5882-EB29-2F0380F538CA}"/>
          </ac:spMkLst>
        </pc:spChg>
        <pc:spChg chg="add mod">
          <ac:chgData name="Neemias Informatica Lima" userId="b77af7bd85500281" providerId="LiveId" clId="{A1DB60F7-BC56-4BE0-85B8-954AFE2328C8}" dt="2023-05-10T23:48:40.782" v="60"/>
          <ac:spMkLst>
            <pc:docMk/>
            <pc:sldMk cId="3902406419" sldId="283"/>
            <ac:spMk id="3" creationId="{6CC4BC32-EE8C-84F7-8C0C-43C58981B4CF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6" creationId="{E74ACF9F-0C78-8512-1128-3C07ECD0E8C6}"/>
          </ac:spMkLst>
        </pc:spChg>
        <pc:spChg chg="del">
          <ac:chgData name="Neemias Informatica Lima" userId="b77af7bd85500281" providerId="LiveId" clId="{A1DB60F7-BC56-4BE0-85B8-954AFE2328C8}" dt="2023-05-10T23:48:40.450" v="59" actId="478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1DB60F7-BC56-4BE0-85B8-954AFE2328C8}" dt="2023-05-10T23:51:38.783" v="12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2:18.741" v="14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1DB60F7-BC56-4BE0-85B8-954AFE2328C8}" dt="2023-05-10T23:48:40.782" v="60"/>
          <ac:picMkLst>
            <pc:docMk/>
            <pc:sldMk cId="3902406419" sldId="283"/>
            <ac:picMk id="5" creationId="{3D105D6A-D0FE-01CC-669F-F7DBA7C153AD}"/>
          </ac:picMkLst>
        </pc:picChg>
        <pc:picChg chg="del">
          <ac:chgData name="Neemias Informatica Lima" userId="b77af7bd85500281" providerId="LiveId" clId="{A1DB60F7-BC56-4BE0-85B8-954AFE2328C8}" dt="2023-05-10T23:48:40.450" v="59" actId="478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3:40.936" v="171" actId="20577"/>
        <pc:sldMkLst>
          <pc:docMk/>
          <pc:sldMk cId="2424059023" sldId="284"/>
        </pc:sldMkLst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2" creationId="{4DA8A20A-A2BE-B158-E16A-8F48774D46E9}"/>
          </ac:spMkLst>
        </pc:spChg>
        <pc:spChg chg="add mod">
          <ac:chgData name="Neemias Informatica Lima" userId="b77af7bd85500281" providerId="LiveId" clId="{A1DB60F7-BC56-4BE0-85B8-954AFE2328C8}" dt="2023-05-10T23:49:02.426" v="64"/>
          <ac:spMkLst>
            <pc:docMk/>
            <pc:sldMk cId="2424059023" sldId="284"/>
            <ac:spMk id="3" creationId="{B73F9E3A-2C53-30C4-662F-E43912CFB253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6" creationId="{69E1650B-D211-D5C8-DD95-924126D1A1DD}"/>
          </ac:spMkLst>
        </pc:spChg>
        <pc:spChg chg="del">
          <ac:chgData name="Neemias Informatica Lima" userId="b77af7bd85500281" providerId="LiveId" clId="{A1DB60F7-BC56-4BE0-85B8-954AFE2328C8}" dt="2023-05-10T23:49:02.030" v="63" actId="47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1DB60F7-BC56-4BE0-85B8-954AFE2328C8}" dt="2023-05-10T23:53:06.680" v="15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3:40.936" v="17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1DB60F7-BC56-4BE0-85B8-954AFE2328C8}" dt="2023-05-10T23:49:02.426" v="64"/>
          <ac:picMkLst>
            <pc:docMk/>
            <pc:sldMk cId="2424059023" sldId="284"/>
            <ac:picMk id="5" creationId="{C62F1446-352D-9AD8-A438-AEA3870CE6EA}"/>
          </ac:picMkLst>
        </pc:picChg>
        <pc:picChg chg="del">
          <ac:chgData name="Neemias Informatica Lima" userId="b77af7bd85500281" providerId="LiveId" clId="{A1DB60F7-BC56-4BE0-85B8-954AFE2328C8}" dt="2023-05-10T23:49:02.030" v="63" actId="47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1DB60F7-BC56-4BE0-85B8-954AFE2328C8}" dt="2023-05-10T23:55:15.363" v="214" actId="207"/>
        <pc:sldMkLst>
          <pc:docMk/>
          <pc:sldMk cId="2241968852" sldId="285"/>
        </pc:sldMkLst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2" creationId="{9784E655-E509-10EA-A830-847DE6729328}"/>
          </ac:spMkLst>
        </pc:spChg>
        <pc:spChg chg="add mod">
          <ac:chgData name="Neemias Informatica Lima" userId="b77af7bd85500281" providerId="LiveId" clId="{A1DB60F7-BC56-4BE0-85B8-954AFE2328C8}" dt="2023-05-10T23:49:19.918" v="68"/>
          <ac:spMkLst>
            <pc:docMk/>
            <pc:sldMk cId="2241968852" sldId="285"/>
            <ac:spMk id="3" creationId="{E161EA8D-52AD-00AD-1A1A-F5E783BB2568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6" creationId="{09762E77-843A-BCE3-E22A-80108B9179CD}"/>
          </ac:spMkLst>
        </pc:spChg>
        <pc:spChg chg="del">
          <ac:chgData name="Neemias Informatica Lima" userId="b77af7bd85500281" providerId="LiveId" clId="{A1DB60F7-BC56-4BE0-85B8-954AFE2328C8}" dt="2023-05-10T23:49:19.594" v="67" actId="478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1DB60F7-BC56-4BE0-85B8-954AFE2328C8}" dt="2023-05-10T23:54:18.082" v="18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5:15.363" v="214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1DB60F7-BC56-4BE0-85B8-954AFE2328C8}" dt="2023-05-10T23:49:19.918" v="68"/>
          <ac:picMkLst>
            <pc:docMk/>
            <pc:sldMk cId="2241968852" sldId="285"/>
            <ac:picMk id="5" creationId="{4E1C9F7C-1773-7CDF-1BEC-15E58380F952}"/>
          </ac:picMkLst>
        </pc:picChg>
        <pc:picChg chg="del">
          <ac:chgData name="Neemias Informatica Lima" userId="b77af7bd85500281" providerId="LiveId" clId="{A1DB60F7-BC56-4BE0-85B8-954AFE2328C8}" dt="2023-05-10T23:49:19.594" v="67" actId="478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22.035" v="246" actId="207"/>
        <pc:sldMkLst>
          <pc:docMk/>
          <pc:sldMk cId="1959249856" sldId="286"/>
        </pc:sldMkLst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2" creationId="{61E93299-85A2-D22D-31E1-B4C092A625C9}"/>
          </ac:spMkLst>
        </pc:spChg>
        <pc:spChg chg="add mod">
          <ac:chgData name="Neemias Informatica Lima" userId="b77af7bd85500281" providerId="LiveId" clId="{A1DB60F7-BC56-4BE0-85B8-954AFE2328C8}" dt="2023-05-10T23:49:31.006" v="72"/>
          <ac:spMkLst>
            <pc:docMk/>
            <pc:sldMk cId="1959249856" sldId="286"/>
            <ac:spMk id="3" creationId="{114CD342-AD1B-9DB8-A78F-6DB6894390B6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6" creationId="{583F65F1-E14B-D2C9-8721-A3860BF9A587}"/>
          </ac:spMkLst>
        </pc:spChg>
        <pc:spChg chg="del">
          <ac:chgData name="Neemias Informatica Lima" userId="b77af7bd85500281" providerId="LiveId" clId="{A1DB60F7-BC56-4BE0-85B8-954AFE2328C8}" dt="2023-05-10T23:49:30.690" v="71" actId="478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1DB60F7-BC56-4BE0-85B8-954AFE2328C8}" dt="2023-05-10T23:55:43.714" v="22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6:22.035" v="246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1DB60F7-BC56-4BE0-85B8-954AFE2328C8}" dt="2023-05-10T23:49:31.006" v="72"/>
          <ac:picMkLst>
            <pc:docMk/>
            <pc:sldMk cId="1959249856" sldId="286"/>
            <ac:picMk id="5" creationId="{996ADBF9-2008-CA35-89C8-C0C1F8784E7B}"/>
          </ac:picMkLst>
        </pc:picChg>
        <pc:picChg chg="del">
          <ac:chgData name="Neemias Informatica Lima" userId="b77af7bd85500281" providerId="LiveId" clId="{A1DB60F7-BC56-4BE0-85B8-954AFE2328C8}" dt="2023-05-10T23:49:30.690" v="71" actId="478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18.915" v="265" actId="20577"/>
        <pc:sldMkLst>
          <pc:docMk/>
          <pc:sldMk cId="2857006406" sldId="287"/>
        </pc:sldMkLst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2" creationId="{604D030F-593D-27FF-92FB-FBBCF9EC6252}"/>
          </ac:spMkLst>
        </pc:spChg>
        <pc:spChg chg="add mod">
          <ac:chgData name="Neemias Informatica Lima" userId="b77af7bd85500281" providerId="LiveId" clId="{A1DB60F7-BC56-4BE0-85B8-954AFE2328C8}" dt="2023-05-10T23:49:49.722" v="78"/>
          <ac:spMkLst>
            <pc:docMk/>
            <pc:sldMk cId="2857006406" sldId="287"/>
            <ac:spMk id="3" creationId="{B9C272EA-4CAE-7E80-C2B4-CF01FAD2A784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6" creationId="{A76D97D0-1F88-4486-7DBF-4A09AE4F8FB8}"/>
          </ac:spMkLst>
        </pc:spChg>
        <pc:spChg chg="del">
          <ac:chgData name="Neemias Informatica Lima" userId="b77af7bd85500281" providerId="LiveId" clId="{A1DB60F7-BC56-4BE0-85B8-954AFE2328C8}" dt="2023-05-10T23:49:49.382" v="77" actId="478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1DB60F7-BC56-4BE0-85B8-954AFE2328C8}" dt="2023-05-10T23:57:18.915" v="265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1DB60F7-BC56-4BE0-85B8-954AFE2328C8}" dt="2023-05-10T23:49:49.722" v="78"/>
          <ac:picMkLst>
            <pc:docMk/>
            <pc:sldMk cId="2857006406" sldId="287"/>
            <ac:picMk id="5" creationId="{7C58566E-89AC-C05C-D724-7043034F91C0}"/>
          </ac:picMkLst>
        </pc:picChg>
        <pc:picChg chg="del">
          <ac:chgData name="Neemias Informatica Lima" userId="b77af7bd85500281" providerId="LiveId" clId="{A1DB60F7-BC56-4BE0-85B8-954AFE2328C8}" dt="2023-05-10T23:49:49.382" v="77" actId="478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1DB60F7-BC56-4BE0-85B8-954AFE2328C8}" dt="2023-05-10T23:50:51.996" v="105" actId="20577"/>
        <pc:sldMkLst>
          <pc:docMk/>
          <pc:sldMk cId="2630436816" sldId="288"/>
        </pc:sldMkLst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2" creationId="{8AA7D3C5-97DC-C84E-8BAF-9EC1FF7C0DA6}"/>
          </ac:spMkLst>
        </pc:spChg>
        <pc:spChg chg="add mod">
          <ac:chgData name="Neemias Informatica Lima" userId="b77af7bd85500281" providerId="LiveId" clId="{A1DB60F7-BC56-4BE0-85B8-954AFE2328C8}" dt="2023-05-10T23:48:23.794" v="56"/>
          <ac:spMkLst>
            <pc:docMk/>
            <pc:sldMk cId="2630436816" sldId="288"/>
            <ac:spMk id="3" creationId="{44B9DAC5-771A-84B2-FE58-8B3DD144EB7B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6" creationId="{B03B3705-EF5E-F285-6256-B2CEFA80D1B2}"/>
          </ac:spMkLst>
        </pc:spChg>
        <pc:spChg chg="del">
          <ac:chgData name="Neemias Informatica Lima" userId="b77af7bd85500281" providerId="LiveId" clId="{A1DB60F7-BC56-4BE0-85B8-954AFE2328C8}" dt="2023-05-10T23:48:23.511" v="55" actId="478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1DB60F7-BC56-4BE0-85B8-954AFE2328C8}" dt="2023-05-10T23:50:51.996" v="10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1DB60F7-BC56-4BE0-85B8-954AFE2328C8}" dt="2023-05-10T23:50:22.135" v="8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23.794" v="56"/>
          <ac:picMkLst>
            <pc:docMk/>
            <pc:sldMk cId="2630436816" sldId="288"/>
            <ac:picMk id="5" creationId="{ED635A36-793E-EA0D-FC2C-60AA1777EE6A}"/>
          </ac:picMkLst>
        </pc:picChg>
        <pc:picChg chg="del">
          <ac:chgData name="Neemias Informatica Lima" userId="b77af7bd85500281" providerId="LiveId" clId="{A1DB60F7-BC56-4BE0-85B8-954AFE2328C8}" dt="2023-05-10T23:48:23.511" v="55" actId="478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1DB60F7-BC56-4BE0-85B8-954AFE2328C8}" dt="2023-05-10T23:52:51.151" v="155"/>
        <pc:sldMkLst>
          <pc:docMk/>
          <pc:sldMk cId="3032827026" sldId="289"/>
        </pc:sldMkLst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2" creationId="{348AECB3-757F-6D60-AA0F-1A4ED6729CED}"/>
          </ac:spMkLst>
        </pc:spChg>
        <pc:spChg chg="add mod">
          <ac:chgData name="Neemias Informatica Lima" userId="b77af7bd85500281" providerId="LiveId" clId="{A1DB60F7-BC56-4BE0-85B8-954AFE2328C8}" dt="2023-05-10T23:48:47.958" v="62"/>
          <ac:spMkLst>
            <pc:docMk/>
            <pc:sldMk cId="3032827026" sldId="289"/>
            <ac:spMk id="3" creationId="{969B5277-6D8E-0194-9536-C8885F21A949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6" creationId="{ACA629D8-3BF4-5DE1-0F41-C7F5A56F5133}"/>
          </ac:spMkLst>
        </pc:spChg>
        <pc:spChg chg="del">
          <ac:chgData name="Neemias Informatica Lima" userId="b77af7bd85500281" providerId="LiveId" clId="{A1DB60F7-BC56-4BE0-85B8-954AFE2328C8}" dt="2023-05-10T23:48:47.650" v="61" actId="478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1DB60F7-BC56-4BE0-85B8-954AFE2328C8}" dt="2023-05-10T23:52:51.151" v="15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1DB60F7-BC56-4BE0-85B8-954AFE2328C8}" dt="2023-05-10T23:51:48.178" v="12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8:47.958" v="62"/>
          <ac:picMkLst>
            <pc:docMk/>
            <pc:sldMk cId="3032827026" sldId="289"/>
            <ac:picMk id="5" creationId="{1A662CB5-181A-AA1D-005D-A595F8BB4602}"/>
          </ac:picMkLst>
        </pc:picChg>
        <pc:picChg chg="del">
          <ac:chgData name="Neemias Informatica Lima" userId="b77af7bd85500281" providerId="LiveId" clId="{A1DB60F7-BC56-4BE0-85B8-954AFE2328C8}" dt="2023-05-10T23:48:47.650" v="61" actId="478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1DB60F7-BC56-4BE0-85B8-954AFE2328C8}" dt="2023-05-10T23:54:05.921" v="182"/>
        <pc:sldMkLst>
          <pc:docMk/>
          <pc:sldMk cId="3772032319" sldId="290"/>
        </pc:sldMkLst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2" creationId="{480B14D7-196A-9E1F-D60C-9213DDFAFD9E}"/>
          </ac:spMkLst>
        </pc:spChg>
        <pc:spChg chg="add mod">
          <ac:chgData name="Neemias Informatica Lima" userId="b77af7bd85500281" providerId="LiveId" clId="{A1DB60F7-BC56-4BE0-85B8-954AFE2328C8}" dt="2023-05-10T23:49:13.505" v="66"/>
          <ac:spMkLst>
            <pc:docMk/>
            <pc:sldMk cId="3772032319" sldId="290"/>
            <ac:spMk id="3" creationId="{D8065FAC-EEB6-9553-7A6E-6C4B96BEE70E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6" creationId="{D74DE8EF-0CAE-1813-B211-1AA96789C7F2}"/>
          </ac:spMkLst>
        </pc:spChg>
        <pc:spChg chg="del">
          <ac:chgData name="Neemias Informatica Lima" userId="b77af7bd85500281" providerId="LiveId" clId="{A1DB60F7-BC56-4BE0-85B8-954AFE2328C8}" dt="2023-05-10T23:49:13.166" v="65" actId="478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1DB60F7-BC56-4BE0-85B8-954AFE2328C8}" dt="2023-05-10T23:54:05.921" v="18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1DB60F7-BC56-4BE0-85B8-954AFE2328C8}" dt="2023-05-10T23:53:11.720" v="16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13.505" v="66"/>
          <ac:picMkLst>
            <pc:docMk/>
            <pc:sldMk cId="3772032319" sldId="290"/>
            <ac:picMk id="5" creationId="{C73299DE-0841-1C8D-AA1D-6A3102ED79C4}"/>
          </ac:picMkLst>
        </pc:picChg>
        <pc:picChg chg="del">
          <ac:chgData name="Neemias Informatica Lima" userId="b77af7bd85500281" providerId="LiveId" clId="{A1DB60F7-BC56-4BE0-85B8-954AFE2328C8}" dt="2023-05-10T23:49:13.166" v="65" actId="478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43.514" v="267" actId="313"/>
        <pc:sldMkLst>
          <pc:docMk/>
          <pc:sldMk cId="1768216317" sldId="291"/>
        </pc:sldMkLst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2" creationId="{F9B38DE2-DF8B-A41E-3FC8-E2CC686F3B99}"/>
          </ac:spMkLst>
        </pc:spChg>
        <pc:spChg chg="add mod">
          <ac:chgData name="Neemias Informatica Lima" userId="b77af7bd85500281" providerId="LiveId" clId="{A1DB60F7-BC56-4BE0-85B8-954AFE2328C8}" dt="2023-05-10T23:49:25.319" v="70"/>
          <ac:spMkLst>
            <pc:docMk/>
            <pc:sldMk cId="1768216317" sldId="291"/>
            <ac:spMk id="3" creationId="{7E07DA93-6455-4173-745E-F65A71D8A499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6" creationId="{751B0DAF-E5F8-9B71-5A60-06081F21787D}"/>
          </ac:spMkLst>
        </pc:spChg>
        <pc:spChg chg="del">
          <ac:chgData name="Neemias Informatica Lima" userId="b77af7bd85500281" providerId="LiveId" clId="{A1DB60F7-BC56-4BE0-85B8-954AFE2328C8}" dt="2023-05-10T23:49:25.010" v="69" actId="478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1DB60F7-BC56-4BE0-85B8-954AFE2328C8}" dt="2023-05-10T23:57:43.514" v="267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1DB60F7-BC56-4BE0-85B8-954AFE2328C8}" dt="2023-05-10T23:54:24.579" v="19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25.319" v="70"/>
          <ac:picMkLst>
            <pc:docMk/>
            <pc:sldMk cId="1768216317" sldId="291"/>
            <ac:picMk id="5" creationId="{99497211-3B50-5972-1ACA-3C21374A3D86}"/>
          </ac:picMkLst>
        </pc:picChg>
        <pc:picChg chg="del">
          <ac:chgData name="Neemias Informatica Lima" userId="b77af7bd85500281" providerId="LiveId" clId="{A1DB60F7-BC56-4BE0-85B8-954AFE2328C8}" dt="2023-05-10T23:49:25.010" v="69" actId="478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1DB60F7-BC56-4BE0-85B8-954AFE2328C8}" dt="2023-05-10T23:57:31.455" v="266" actId="20577"/>
        <pc:sldMkLst>
          <pc:docMk/>
          <pc:sldMk cId="3757265641" sldId="292"/>
        </pc:sldMkLst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2" creationId="{CC7A1FE7-0C5D-2B19-5068-C3125F09C057}"/>
          </ac:spMkLst>
        </pc:spChg>
        <pc:spChg chg="add mod">
          <ac:chgData name="Neemias Informatica Lima" userId="b77af7bd85500281" providerId="LiveId" clId="{A1DB60F7-BC56-4BE0-85B8-954AFE2328C8}" dt="2023-05-10T23:49:36.606" v="74"/>
          <ac:spMkLst>
            <pc:docMk/>
            <pc:sldMk cId="3757265641" sldId="292"/>
            <ac:spMk id="3" creationId="{57795CF5-6591-3B84-EE25-5056F33ED708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6" creationId="{7D1026C2-735A-8043-502D-E8BB16C901AA}"/>
          </ac:spMkLst>
        </pc:spChg>
        <pc:spChg chg="del">
          <ac:chgData name="Neemias Informatica Lima" userId="b77af7bd85500281" providerId="LiveId" clId="{A1DB60F7-BC56-4BE0-85B8-954AFE2328C8}" dt="2023-05-10T23:49:36.306" v="73" actId="4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1DB60F7-BC56-4BE0-85B8-954AFE2328C8}" dt="2023-05-10T23:57:31.455" v="2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1DB60F7-BC56-4BE0-85B8-954AFE2328C8}" dt="2023-05-10T23:55:49.810" v="23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1DB60F7-BC56-4BE0-85B8-954AFE2328C8}" dt="2023-05-10T23:49:36.606" v="74"/>
          <ac:picMkLst>
            <pc:docMk/>
            <pc:sldMk cId="3757265641" sldId="292"/>
            <ac:picMk id="5" creationId="{CF6DEDBB-6139-30E6-14A8-BA328A641466}"/>
          </ac:picMkLst>
        </pc:picChg>
        <pc:picChg chg="del">
          <ac:chgData name="Neemias Informatica Lima" userId="b77af7bd85500281" providerId="LiveId" clId="{A1DB60F7-BC56-4BE0-85B8-954AFE2328C8}" dt="2023-05-10T23:49:36.306" v="73" actId="4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1DB60F7-BC56-4BE0-85B8-954AFE2328C8}" dt="2023-05-10T23:56:52.970" v="256"/>
        <pc:sldMkLst>
          <pc:docMk/>
          <pc:sldMk cId="3114938747" sldId="293"/>
        </pc:sldMkLst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2" creationId="{A4E011C2-F022-9C10-61F5-28B8B369D043}"/>
          </ac:spMkLst>
        </pc:spChg>
        <pc:spChg chg="add mod">
          <ac:chgData name="Neemias Informatica Lima" userId="b77af7bd85500281" providerId="LiveId" clId="{A1DB60F7-BC56-4BE0-85B8-954AFE2328C8}" dt="2023-05-10T23:49:44.555" v="76"/>
          <ac:spMkLst>
            <pc:docMk/>
            <pc:sldMk cId="3114938747" sldId="293"/>
            <ac:spMk id="3" creationId="{A1640E51-4059-B728-331C-79670AF3B98B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6" creationId="{CDE0AA49-BE8B-FDEC-0C02-65B6C6642D98}"/>
          </ac:spMkLst>
        </pc:spChg>
        <pc:spChg chg="del">
          <ac:chgData name="Neemias Informatica Lima" userId="b77af7bd85500281" providerId="LiveId" clId="{A1DB60F7-BC56-4BE0-85B8-954AFE2328C8}" dt="2023-05-10T23:49:44.150" v="75" actId="478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1DB60F7-BC56-4BE0-85B8-954AFE2328C8}" dt="2023-05-10T23:56:52.97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1DB60F7-BC56-4BE0-85B8-954AFE2328C8}" dt="2023-05-10T23:49:44.555" v="76"/>
          <ac:picMkLst>
            <pc:docMk/>
            <pc:sldMk cId="3114938747" sldId="293"/>
            <ac:picMk id="5" creationId="{92A65B81-473E-5138-7368-427DB13E3C3C}"/>
          </ac:picMkLst>
        </pc:picChg>
        <pc:picChg chg="del">
          <ac:chgData name="Neemias Informatica Lima" userId="b77af7bd85500281" providerId="LiveId" clId="{A1DB60F7-BC56-4BE0-85B8-954AFE2328C8}" dt="2023-05-10T23:49:44.150" v="75" actId="478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  <pc:docChgLst>
    <pc:chgData name="Neemias Informatica Lima" userId="b77af7bd85500281" providerId="LiveId" clId="{160571C4-EA46-4BEC-965A-93150F1B85B7}"/>
    <pc:docChg chg="undo redo custSel modSld">
      <pc:chgData name="Neemias Informatica Lima" userId="b77af7bd85500281" providerId="LiveId" clId="{160571C4-EA46-4BEC-965A-93150F1B85B7}" dt="2023-05-12T00:25:03.839" v="226" actId="313"/>
      <pc:docMkLst>
        <pc:docMk/>
      </pc:docMkLst>
      <pc:sldChg chg="addSp delSp modSp mod">
        <pc:chgData name="Neemias Informatica Lima" userId="b77af7bd85500281" providerId="LiveId" clId="{160571C4-EA46-4BEC-965A-93150F1B85B7}" dt="2023-05-12T00:12:46.848" v="30"/>
        <pc:sldMkLst>
          <pc:docMk/>
          <pc:sldMk cId="2232331225" sldId="280"/>
        </pc:sldMkLst>
        <pc:spChg chg="mod">
          <ac:chgData name="Neemias Informatica Lima" userId="b77af7bd85500281" providerId="LiveId" clId="{160571C4-EA46-4BEC-965A-93150F1B85B7}" dt="2023-05-12T00:10:51.365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8.833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27.145" v="1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0:55.997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1:52.281" v="2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0571C4-EA46-4BEC-965A-93150F1B85B7}" dt="2023-05-12T00:12:46.848" v="30"/>
          <ac:picMkLst>
            <pc:docMk/>
            <pc:sldMk cId="2232331225" sldId="280"/>
            <ac:picMk id="4" creationId="{69BAB493-6771-8990-004B-6F987D01C16F}"/>
          </ac:picMkLst>
        </pc:picChg>
        <pc:picChg chg="del">
          <ac:chgData name="Neemias Informatica Lima" userId="b77af7bd85500281" providerId="LiveId" clId="{160571C4-EA46-4BEC-965A-93150F1B85B7}" dt="2023-05-12T00:10:53.885" v="5" actId="478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160571C4-EA46-4BEC-965A-93150F1B85B7}" dt="2023-05-12T00:15:58.950" v="72" actId="6549"/>
        <pc:sldMkLst>
          <pc:docMk/>
          <pc:sldMk cId="2103443556" sldId="281"/>
        </pc:sldMkLst>
        <pc:spChg chg="mod">
          <ac:chgData name="Neemias Informatica Lima" userId="b77af7bd85500281" providerId="LiveId" clId="{160571C4-EA46-4BEC-965A-93150F1B85B7}" dt="2023-05-12T00:15:58.950" v="7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2:59.709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3:30.518" v="4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04.833" v="34" actId="478"/>
          <ac:picMkLst>
            <pc:docMk/>
            <pc:sldMk cId="2103443556" sldId="281"/>
            <ac:picMk id="3" creationId="{67C8E22B-AE17-9CE1-D394-662081D8EE3D}"/>
          </ac:picMkLst>
        </pc:picChg>
        <pc:picChg chg="add mod">
          <ac:chgData name="Neemias Informatica Lima" userId="b77af7bd85500281" providerId="LiveId" clId="{160571C4-EA46-4BEC-965A-93150F1B85B7}" dt="2023-05-12T00:13:16.124" v="39" actId="14100"/>
          <ac:picMkLst>
            <pc:docMk/>
            <pc:sldMk cId="2103443556" sldId="281"/>
            <ac:picMk id="4" creationId="{B323F9ED-7D75-FA5B-1430-0AF857F0081A}"/>
          </ac:picMkLst>
        </pc:picChg>
      </pc:sldChg>
      <pc:sldChg chg="addSp delSp modSp mod">
        <pc:chgData name="Neemias Informatica Lima" userId="b77af7bd85500281" providerId="LiveId" clId="{160571C4-EA46-4BEC-965A-93150F1B85B7}" dt="2023-05-12T00:17:35.757" v="98"/>
        <pc:sldMkLst>
          <pc:docMk/>
          <pc:sldMk cId="3683219421" sldId="282"/>
        </pc:sldMkLst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2" creationId="{8FDB68D4-2A55-B0D8-9A94-10C4B2694F68}"/>
          </ac:spMkLst>
        </pc:spChg>
        <pc:spChg chg="del">
          <ac:chgData name="Neemias Informatica Lima" userId="b77af7bd85500281" providerId="LiveId" clId="{160571C4-EA46-4BEC-965A-93150F1B85B7}" dt="2023-05-12T00:13:54.801" v="45" actId="478"/>
          <ac:spMkLst>
            <pc:docMk/>
            <pc:sldMk cId="3683219421" sldId="282"/>
            <ac:spMk id="4" creationId="{C6349762-A7EE-81A5-8116-1992EDD256C4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7" creationId="{3DEE5C0E-13C3-E9DA-7401-F94A4BC4542D}"/>
          </ac:spMkLst>
        </pc:spChg>
        <pc:spChg chg="add mod">
          <ac:chgData name="Neemias Informatica Lima" userId="b77af7bd85500281" providerId="LiveId" clId="{160571C4-EA46-4BEC-965A-93150F1B85B7}" dt="2023-05-12T00:13:56.173" v="46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160571C4-EA46-4BEC-965A-93150F1B85B7}" dt="2023-05-12T00:17:35.757" v="98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10.692" v="8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54.801" v="45" actId="478"/>
          <ac:picMkLst>
            <pc:docMk/>
            <pc:sldMk cId="3683219421" sldId="282"/>
            <ac:picMk id="6" creationId="{1DBCF1C4-7B1B-F31B-5B40-4F29402AAEA7}"/>
          </ac:picMkLst>
        </pc:picChg>
        <pc:picChg chg="add mod">
          <ac:chgData name="Neemias Informatica Lima" userId="b77af7bd85500281" providerId="LiveId" clId="{160571C4-EA46-4BEC-965A-93150F1B85B7}" dt="2023-05-12T00:13:56.173" v="46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160571C4-EA46-4BEC-965A-93150F1B85B7}" dt="2023-05-12T00:18:48.402" v="122" actId="20577"/>
        <pc:sldMkLst>
          <pc:docMk/>
          <pc:sldMk cId="3902406419" sldId="283"/>
        </pc:sldMkLst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2" creationId="{60B942E9-FFD3-D59B-89B5-F75B633A639C}"/>
          </ac:spMkLst>
        </pc:spChg>
        <pc:spChg chg="del">
          <ac:chgData name="Neemias Informatica Lima" userId="b77af7bd85500281" providerId="LiveId" clId="{160571C4-EA46-4BEC-965A-93150F1B85B7}" dt="2023-05-12T00:14:02.273" v="47" actId="478"/>
          <ac:spMkLst>
            <pc:docMk/>
            <pc:sldMk cId="3902406419" sldId="283"/>
            <ac:spMk id="3" creationId="{879E07D9-A1DD-235C-5398-51CDBE3450F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6" creationId="{C4435512-F43C-5873-98AC-BF0324130C49}"/>
          </ac:spMkLst>
        </pc:spChg>
        <pc:spChg chg="add mod">
          <ac:chgData name="Neemias Informatica Lima" userId="b77af7bd85500281" providerId="LiveId" clId="{160571C4-EA46-4BEC-965A-93150F1B85B7}" dt="2023-05-12T00:14:02.669" v="4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160571C4-EA46-4BEC-965A-93150F1B85B7}" dt="2023-05-12T00:18:02.400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8:48.402" v="122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160571C4-EA46-4BEC-965A-93150F1B85B7}" dt="2023-05-12T00:14:02.273" v="47" actId="478"/>
          <ac:picMkLst>
            <pc:docMk/>
            <pc:sldMk cId="3902406419" sldId="283"/>
            <ac:picMk id="5" creationId="{F75BBF66-0F46-7FB4-754E-0C055A1A7F40}"/>
          </ac:picMkLst>
        </pc:picChg>
        <pc:picChg chg="add mod">
          <ac:chgData name="Neemias Informatica Lima" userId="b77af7bd85500281" providerId="LiveId" clId="{160571C4-EA46-4BEC-965A-93150F1B85B7}" dt="2023-05-12T00:14:02.669" v="4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16.387" v="151" actId="20577"/>
        <pc:sldMkLst>
          <pc:docMk/>
          <pc:sldMk cId="2424059023" sldId="284"/>
        </pc:sldMkLst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2" creationId="{9837C962-1045-57A4-B7B6-71350F4D3FC6}"/>
          </ac:spMkLst>
        </pc:spChg>
        <pc:spChg chg="del">
          <ac:chgData name="Neemias Informatica Lima" userId="b77af7bd85500281" providerId="LiveId" clId="{160571C4-EA46-4BEC-965A-93150F1B85B7}" dt="2023-05-12T00:14:15.021" v="51" actId="478"/>
          <ac:spMkLst>
            <pc:docMk/>
            <pc:sldMk cId="2424059023" sldId="284"/>
            <ac:spMk id="3" creationId="{E635DBB2-B135-C037-9235-0CFD29345949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6" creationId="{D9FCACE0-2CA2-6F5A-84B4-F8C76B131676}"/>
          </ac:spMkLst>
        </pc:spChg>
        <pc:spChg chg="add mod">
          <ac:chgData name="Neemias Informatica Lima" userId="b77af7bd85500281" providerId="LiveId" clId="{160571C4-EA46-4BEC-965A-93150F1B85B7}" dt="2023-05-12T00:14:15.445" v="52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160571C4-EA46-4BEC-965A-93150F1B85B7}" dt="2023-05-12T00:19:36.428" v="13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0:16.387" v="15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160571C4-EA46-4BEC-965A-93150F1B85B7}" dt="2023-05-12T00:14:15.021" v="51" actId="478"/>
          <ac:picMkLst>
            <pc:docMk/>
            <pc:sldMk cId="2424059023" sldId="284"/>
            <ac:picMk id="5" creationId="{0FE38785-994C-2200-0E69-97EA9661493F}"/>
          </ac:picMkLst>
        </pc:picChg>
        <pc:picChg chg="add mod">
          <ac:chgData name="Neemias Informatica Lima" userId="b77af7bd85500281" providerId="LiveId" clId="{160571C4-EA46-4BEC-965A-93150F1B85B7}" dt="2023-05-12T00:14:15.445" v="52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1:45.071" v="172" actId="20577"/>
        <pc:sldMkLst>
          <pc:docMk/>
          <pc:sldMk cId="2241968852" sldId="285"/>
        </pc:sldMkLst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2" creationId="{388CF3A8-CD42-0F78-7A59-94440C6F04B9}"/>
          </ac:spMkLst>
        </pc:spChg>
        <pc:spChg chg="del">
          <ac:chgData name="Neemias Informatica Lima" userId="b77af7bd85500281" providerId="LiveId" clId="{160571C4-EA46-4BEC-965A-93150F1B85B7}" dt="2023-05-12T00:14:34.780" v="55" actId="478"/>
          <ac:spMkLst>
            <pc:docMk/>
            <pc:sldMk cId="2241968852" sldId="285"/>
            <ac:spMk id="3" creationId="{C6126CE6-BB6F-B373-D21A-85B5F8FC788C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6" creationId="{10CBD2F4-5372-A63D-55EA-628E155FBC0D}"/>
          </ac:spMkLst>
        </pc:spChg>
        <pc:spChg chg="add mod">
          <ac:chgData name="Neemias Informatica Lima" userId="b77af7bd85500281" providerId="LiveId" clId="{160571C4-EA46-4BEC-965A-93150F1B85B7}" dt="2023-05-12T00:14:35.081" v="56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160571C4-EA46-4BEC-965A-93150F1B85B7}" dt="2023-05-12T00:20:58.822" v="1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1:45.071" v="172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160571C4-EA46-4BEC-965A-93150F1B85B7}" dt="2023-05-12T00:14:34.780" v="55" actId="478"/>
          <ac:picMkLst>
            <pc:docMk/>
            <pc:sldMk cId="2241968852" sldId="285"/>
            <ac:picMk id="5" creationId="{B618665B-9799-1F77-5FD6-37E2FFC0C3D2}"/>
          </ac:picMkLst>
        </pc:picChg>
        <pc:picChg chg="add mod">
          <ac:chgData name="Neemias Informatica Lima" userId="b77af7bd85500281" providerId="LiveId" clId="{160571C4-EA46-4BEC-965A-93150F1B85B7}" dt="2023-05-12T00:14:35.081" v="56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35.297" v="203" actId="207"/>
        <pc:sldMkLst>
          <pc:docMk/>
          <pc:sldMk cId="1959249856" sldId="286"/>
        </pc:sldMkLst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2" creationId="{88103C29-5325-D0C2-1E00-4B045CD1A786}"/>
          </ac:spMkLst>
        </pc:spChg>
        <pc:spChg chg="del">
          <ac:chgData name="Neemias Informatica Lima" userId="b77af7bd85500281" providerId="LiveId" clId="{160571C4-EA46-4BEC-965A-93150F1B85B7}" dt="2023-05-12T00:14:50.681" v="59" actId="478"/>
          <ac:spMkLst>
            <pc:docMk/>
            <pc:sldMk cId="1959249856" sldId="286"/>
            <ac:spMk id="3" creationId="{78196E40-4B9D-7FFC-F512-56BB7D231750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6" creationId="{816C76E1-F74E-0BD0-2D5D-1F62604922C3}"/>
          </ac:spMkLst>
        </pc:spChg>
        <pc:spChg chg="add mod">
          <ac:chgData name="Neemias Informatica Lima" userId="b77af7bd85500281" providerId="LiveId" clId="{160571C4-EA46-4BEC-965A-93150F1B85B7}" dt="2023-05-12T00:14:51.165" v="60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160571C4-EA46-4BEC-965A-93150F1B85B7}" dt="2023-05-12T00:22:44.317" v="18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23:35.297" v="203" actId="20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160571C4-EA46-4BEC-965A-93150F1B85B7}" dt="2023-05-12T00:14:50.681" v="59" actId="478"/>
          <ac:picMkLst>
            <pc:docMk/>
            <pc:sldMk cId="1959249856" sldId="286"/>
            <ac:picMk id="5" creationId="{91465691-A80D-0C6D-D451-96714BB9CF20}"/>
          </ac:picMkLst>
        </pc:picChg>
        <pc:picChg chg="add mod">
          <ac:chgData name="Neemias Informatica Lima" userId="b77af7bd85500281" providerId="LiveId" clId="{160571C4-EA46-4BEC-965A-93150F1B85B7}" dt="2023-05-12T00:14:51.165" v="60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160571C4-EA46-4BEC-965A-93150F1B85B7}" dt="2023-05-12T00:25:03.839" v="226" actId="313"/>
        <pc:sldMkLst>
          <pc:docMk/>
          <pc:sldMk cId="2857006406" sldId="287"/>
        </pc:sldMkLst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2" creationId="{5AECC90A-A0C1-F4C7-7FF6-DD0D12B48296}"/>
          </ac:spMkLst>
        </pc:spChg>
        <pc:spChg chg="del">
          <ac:chgData name="Neemias Informatica Lima" userId="b77af7bd85500281" providerId="LiveId" clId="{160571C4-EA46-4BEC-965A-93150F1B85B7}" dt="2023-05-12T00:15:19.784" v="65" actId="478"/>
          <ac:spMkLst>
            <pc:docMk/>
            <pc:sldMk cId="2857006406" sldId="287"/>
            <ac:spMk id="3" creationId="{88EC9F57-DF2C-2503-A608-E70E758F31A9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6" creationId="{8FA7036A-80CF-2A16-8499-2D3C175F8331}"/>
          </ac:spMkLst>
        </pc:spChg>
        <pc:spChg chg="add mod">
          <ac:chgData name="Neemias Informatica Lima" userId="b77af7bd85500281" providerId="LiveId" clId="{160571C4-EA46-4BEC-965A-93150F1B85B7}" dt="2023-05-12T00:15:20.158" v="66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160571C4-EA46-4BEC-965A-93150F1B85B7}" dt="2023-05-12T00:25:03.839" v="226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160571C4-EA46-4BEC-965A-93150F1B85B7}" dt="2023-05-12T00:15:19.784" v="65" actId="478"/>
          <ac:picMkLst>
            <pc:docMk/>
            <pc:sldMk cId="2857006406" sldId="287"/>
            <ac:picMk id="5" creationId="{DBED549F-AF26-99BA-6AF3-B9773855862C}"/>
          </ac:picMkLst>
        </pc:picChg>
        <pc:picChg chg="add mod">
          <ac:chgData name="Neemias Informatica Lima" userId="b77af7bd85500281" providerId="LiveId" clId="{160571C4-EA46-4BEC-965A-93150F1B85B7}" dt="2023-05-12T00:15:20.158" v="66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160571C4-EA46-4BEC-965A-93150F1B85B7}" dt="2023-05-12T00:16:52.946" v="93" actId="20577"/>
        <pc:sldMkLst>
          <pc:docMk/>
          <pc:sldMk cId="2630436816" sldId="288"/>
        </pc:sldMkLst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2" creationId="{B89076D9-5D94-79B3-5ADB-1EA306828536}"/>
          </ac:spMkLst>
        </pc:spChg>
        <pc:spChg chg="del">
          <ac:chgData name="Neemias Informatica Lima" userId="b77af7bd85500281" providerId="LiveId" clId="{160571C4-EA46-4BEC-965A-93150F1B85B7}" dt="2023-05-12T00:13:44.685" v="43" actId="478"/>
          <ac:spMkLst>
            <pc:docMk/>
            <pc:sldMk cId="2630436816" sldId="288"/>
            <ac:spMk id="3" creationId="{F40CE05D-0DAE-53CF-15E1-B99AC5B8226D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6" creationId="{354151CD-D357-1FDD-D9E0-D60211F25A51}"/>
          </ac:spMkLst>
        </pc:spChg>
        <pc:spChg chg="add mod">
          <ac:chgData name="Neemias Informatica Lima" userId="b77af7bd85500281" providerId="LiveId" clId="{160571C4-EA46-4BEC-965A-93150F1B85B7}" dt="2023-05-12T00:13:45.089" v="44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160571C4-EA46-4BEC-965A-93150F1B85B7}" dt="2023-05-12T00:16:52.946" v="9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0571C4-EA46-4BEC-965A-93150F1B85B7}" dt="2023-05-12T00:16:04.876" v="7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3:44.685" v="43" actId="478"/>
          <ac:picMkLst>
            <pc:docMk/>
            <pc:sldMk cId="2630436816" sldId="288"/>
            <ac:picMk id="5" creationId="{985109F3-9F68-59A4-EC86-4BE992F4A548}"/>
          </ac:picMkLst>
        </pc:picChg>
        <pc:picChg chg="add mod">
          <ac:chgData name="Neemias Informatica Lima" userId="b77af7bd85500281" providerId="LiveId" clId="{160571C4-EA46-4BEC-965A-93150F1B85B7}" dt="2023-05-12T00:13:45.089" v="44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19:09.477" v="127"/>
        <pc:sldMkLst>
          <pc:docMk/>
          <pc:sldMk cId="3032827026" sldId="289"/>
        </pc:sldMkLst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2" creationId="{ABBE9B9E-184A-FF63-90A4-17E1BCA13DC0}"/>
          </ac:spMkLst>
        </pc:spChg>
        <pc:spChg chg="del">
          <ac:chgData name="Neemias Informatica Lima" userId="b77af7bd85500281" providerId="LiveId" clId="{160571C4-EA46-4BEC-965A-93150F1B85B7}" dt="2023-05-12T00:14:08.329" v="49" actId="478"/>
          <ac:spMkLst>
            <pc:docMk/>
            <pc:sldMk cId="3032827026" sldId="289"/>
            <ac:spMk id="3" creationId="{192E9177-2A02-0DA4-643C-B3A7F0AB804D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6" creationId="{B9281EB4-ADF5-4F70-9FC4-FBA2EC50E0E3}"/>
          </ac:spMkLst>
        </pc:spChg>
        <pc:spChg chg="add mod">
          <ac:chgData name="Neemias Informatica Lima" userId="b77af7bd85500281" providerId="LiveId" clId="{160571C4-EA46-4BEC-965A-93150F1B85B7}" dt="2023-05-12T00:14:08.837" v="50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160571C4-EA46-4BEC-965A-93150F1B85B7}" dt="2023-05-12T00:19:09.477" v="12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0571C4-EA46-4BEC-965A-93150F1B85B7}" dt="2023-05-12T00:18:18.832" v="11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08.329" v="49" actId="478"/>
          <ac:picMkLst>
            <pc:docMk/>
            <pc:sldMk cId="3032827026" sldId="289"/>
            <ac:picMk id="5" creationId="{E9236226-D84E-4148-B168-57CFA4D4F24F}"/>
          </ac:picMkLst>
        </pc:picChg>
        <pc:picChg chg="add mod">
          <ac:chgData name="Neemias Informatica Lima" userId="b77af7bd85500281" providerId="LiveId" clId="{160571C4-EA46-4BEC-965A-93150F1B85B7}" dt="2023-05-12T00:14:08.837" v="50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160571C4-EA46-4BEC-965A-93150F1B85B7}" dt="2023-05-12T00:20:36.666" v="156"/>
        <pc:sldMkLst>
          <pc:docMk/>
          <pc:sldMk cId="3772032319" sldId="290"/>
        </pc:sldMkLst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2" creationId="{168C4F4C-C53C-8C77-8141-AE2A1992FAD6}"/>
          </ac:spMkLst>
        </pc:spChg>
        <pc:spChg chg="del">
          <ac:chgData name="Neemias Informatica Lima" userId="b77af7bd85500281" providerId="LiveId" clId="{160571C4-EA46-4BEC-965A-93150F1B85B7}" dt="2023-05-12T00:14:21.880" v="53" actId="478"/>
          <ac:spMkLst>
            <pc:docMk/>
            <pc:sldMk cId="3772032319" sldId="290"/>
            <ac:spMk id="3" creationId="{A8864078-93C6-F99B-8845-47E4C0F9B4F4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6" creationId="{AE1124D5-5B1F-0E19-9B29-2CBE5DEFEB9B}"/>
          </ac:spMkLst>
        </pc:spChg>
        <pc:spChg chg="add mod">
          <ac:chgData name="Neemias Informatica Lima" userId="b77af7bd85500281" providerId="LiveId" clId="{160571C4-EA46-4BEC-965A-93150F1B85B7}" dt="2023-05-12T00:14:22.301" v="54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160571C4-EA46-4BEC-965A-93150F1B85B7}" dt="2023-05-12T00:20:36.666" v="15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0571C4-EA46-4BEC-965A-93150F1B85B7}" dt="2023-05-12T00:19:42.710" v="13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21.880" v="53" actId="478"/>
          <ac:picMkLst>
            <pc:docMk/>
            <pc:sldMk cId="3772032319" sldId="290"/>
            <ac:picMk id="5" creationId="{C6CAC1F5-05A7-77F5-5173-6FF233AD2F54}"/>
          </ac:picMkLst>
        </pc:picChg>
        <pc:picChg chg="add mod">
          <ac:chgData name="Neemias Informatica Lima" userId="b77af7bd85500281" providerId="LiveId" clId="{160571C4-EA46-4BEC-965A-93150F1B85B7}" dt="2023-05-12T00:14:22.301" v="54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160571C4-EA46-4BEC-965A-93150F1B85B7}" dt="2023-05-12T00:22:24.741" v="177"/>
        <pc:sldMkLst>
          <pc:docMk/>
          <pc:sldMk cId="1768216317" sldId="291"/>
        </pc:sldMkLst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2" creationId="{37817E18-DDB1-C875-8FE9-571F7237EB85}"/>
          </ac:spMkLst>
        </pc:spChg>
        <pc:spChg chg="del">
          <ac:chgData name="Neemias Informatica Lima" userId="b77af7bd85500281" providerId="LiveId" clId="{160571C4-EA46-4BEC-965A-93150F1B85B7}" dt="2023-05-12T00:14:40.177" v="57" actId="478"/>
          <ac:spMkLst>
            <pc:docMk/>
            <pc:sldMk cId="1768216317" sldId="291"/>
            <ac:spMk id="3" creationId="{7ED4B04D-B96E-2706-DCB7-12DAC5A5A48C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6" creationId="{A941FDC6-BA01-3A7B-711E-C66235B67691}"/>
          </ac:spMkLst>
        </pc:spChg>
        <pc:spChg chg="add mod">
          <ac:chgData name="Neemias Informatica Lima" userId="b77af7bd85500281" providerId="LiveId" clId="{160571C4-EA46-4BEC-965A-93150F1B85B7}" dt="2023-05-12T00:14:40.509" v="5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160571C4-EA46-4BEC-965A-93150F1B85B7}" dt="2023-05-12T00:22:24.741" v="1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0571C4-EA46-4BEC-965A-93150F1B85B7}" dt="2023-05-12T00:21:08.181" v="16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4:40.177" v="57" actId="478"/>
          <ac:picMkLst>
            <pc:docMk/>
            <pc:sldMk cId="1768216317" sldId="291"/>
            <ac:picMk id="5" creationId="{AEE24E89-9C11-2453-66AC-9CF7C45A5FCE}"/>
          </ac:picMkLst>
        </pc:picChg>
        <pc:picChg chg="add mod">
          <ac:chgData name="Neemias Informatica Lima" userId="b77af7bd85500281" providerId="LiveId" clId="{160571C4-EA46-4BEC-965A-93150F1B85B7}" dt="2023-05-12T00:14:40.509" v="5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160571C4-EA46-4BEC-965A-93150F1B85B7}" dt="2023-05-12T00:23:55.349" v="210" actId="20577"/>
        <pc:sldMkLst>
          <pc:docMk/>
          <pc:sldMk cId="3757265641" sldId="292"/>
        </pc:sldMkLst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2" creationId="{00D0BE23-9DAC-5EF3-70D5-C7D54397A5C6}"/>
          </ac:spMkLst>
        </pc:spChg>
        <pc:spChg chg="del">
          <ac:chgData name="Neemias Informatica Lima" userId="b77af7bd85500281" providerId="LiveId" clId="{160571C4-EA46-4BEC-965A-93150F1B85B7}" dt="2023-05-12T00:15:07.293" v="61" actId="478"/>
          <ac:spMkLst>
            <pc:docMk/>
            <pc:sldMk cId="3757265641" sldId="292"/>
            <ac:spMk id="3" creationId="{68FF64E2-34D9-F739-9057-17330A1286F9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6" creationId="{1F117686-B732-0CA5-E7FF-46B956DE93D4}"/>
          </ac:spMkLst>
        </pc:spChg>
        <pc:spChg chg="add mod">
          <ac:chgData name="Neemias Informatica Lima" userId="b77af7bd85500281" providerId="LiveId" clId="{160571C4-EA46-4BEC-965A-93150F1B85B7}" dt="2023-05-12T00:15:07.881" v="62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160571C4-EA46-4BEC-965A-93150F1B85B7}" dt="2023-05-12T00:23:55.349" v="21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0571C4-EA46-4BEC-965A-93150F1B85B7}" dt="2023-05-12T00:22:48.667" v="1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160571C4-EA46-4BEC-965A-93150F1B85B7}" dt="2023-05-12T00:15:07.293" v="61" actId="478"/>
          <ac:picMkLst>
            <pc:docMk/>
            <pc:sldMk cId="3757265641" sldId="292"/>
            <ac:picMk id="5" creationId="{79DAA4FF-A22B-A8F7-8ED4-2EC000D2F472}"/>
          </ac:picMkLst>
        </pc:picChg>
        <pc:picChg chg="add mod">
          <ac:chgData name="Neemias Informatica Lima" userId="b77af7bd85500281" providerId="LiveId" clId="{160571C4-EA46-4BEC-965A-93150F1B85B7}" dt="2023-05-12T00:15:07.881" v="62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160571C4-EA46-4BEC-965A-93150F1B85B7}" dt="2023-05-12T00:24:27.455" v="215" actId="6549"/>
        <pc:sldMkLst>
          <pc:docMk/>
          <pc:sldMk cId="3114938747" sldId="293"/>
        </pc:sldMkLst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2" creationId="{41DFF390-4BCD-4A7A-13E6-7B63D411346C}"/>
          </ac:spMkLst>
        </pc:spChg>
        <pc:spChg chg="del">
          <ac:chgData name="Neemias Informatica Lima" userId="b77af7bd85500281" providerId="LiveId" clId="{160571C4-EA46-4BEC-965A-93150F1B85B7}" dt="2023-05-12T00:15:13.377" v="63" actId="478"/>
          <ac:spMkLst>
            <pc:docMk/>
            <pc:sldMk cId="3114938747" sldId="293"/>
            <ac:spMk id="3" creationId="{2927E3BE-7C6A-417D-DBC0-920E3AC5C4CF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6" creationId="{1EEA597A-3C68-F3D7-BC87-A720C73E4270}"/>
          </ac:spMkLst>
        </pc:spChg>
        <pc:spChg chg="add mod">
          <ac:chgData name="Neemias Informatica Lima" userId="b77af7bd85500281" providerId="LiveId" clId="{160571C4-EA46-4BEC-965A-93150F1B85B7}" dt="2023-05-12T00:15:13.777" v="64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160571C4-EA46-4BEC-965A-93150F1B85B7}" dt="2023-05-12T00:24:27.455" v="21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160571C4-EA46-4BEC-965A-93150F1B85B7}" dt="2023-05-12T00:15:13.377" v="63" actId="478"/>
          <ac:picMkLst>
            <pc:docMk/>
            <pc:sldMk cId="3114938747" sldId="293"/>
            <ac:picMk id="5" creationId="{2585A11A-46B4-C232-A4FA-7CF1C1A3EEAE}"/>
          </ac:picMkLst>
        </pc:picChg>
        <pc:picChg chg="add mod">
          <ac:chgData name="Neemias Informatica Lima" userId="b77af7bd85500281" providerId="LiveId" clId="{160571C4-EA46-4BEC-965A-93150F1B85B7}" dt="2023-05-12T00:15:13.777" v="64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7D261EC2-E9CB-407F-999C-6834D7CDD290}"/>
    <pc:docChg chg="undo redo custSel modSld">
      <pc:chgData name="Neemias Informatica Lima" userId="b77af7bd85500281" providerId="LiveId" clId="{7D261EC2-E9CB-407F-999C-6834D7CDD290}" dt="2023-05-12T00:09:36.354" v="229" actId="20577"/>
      <pc:docMkLst>
        <pc:docMk/>
      </pc:docMkLst>
      <pc:sldChg chg="addSp delSp modSp mod">
        <pc:chgData name="Neemias Informatica Lima" userId="b77af7bd85500281" providerId="LiveId" clId="{7D261EC2-E9CB-407F-999C-6834D7CDD290}" dt="2023-05-11T23:55:03.680" v="29"/>
        <pc:sldMkLst>
          <pc:docMk/>
          <pc:sldMk cId="2232331225" sldId="280"/>
        </pc:sldMkLst>
        <pc:spChg chg="mod">
          <ac:chgData name="Neemias Informatica Lima" userId="b77af7bd85500281" providerId="LiveId" clId="{7D261EC2-E9CB-407F-999C-6834D7CDD290}" dt="2023-05-11T23:53:40.849" v="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31.703" v="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00.363" v="1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3:29.082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4:16.413" v="1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D261EC2-E9CB-407F-999C-6834D7CDD290}" dt="2023-05-11T23:53:34.247" v="2" actId="478"/>
          <ac:picMkLst>
            <pc:docMk/>
            <pc:sldMk cId="2232331225" sldId="280"/>
            <ac:picMk id="4" creationId="{D7AD1442-2A0F-4EB1-A552-FD961B06F8F8}"/>
          </ac:picMkLst>
        </pc:picChg>
        <pc:picChg chg="add mod">
          <ac:chgData name="Neemias Informatica Lima" userId="b77af7bd85500281" providerId="LiveId" clId="{7D261EC2-E9CB-407F-999C-6834D7CDD290}" dt="2023-05-11T23:55:03.680" v="29"/>
          <ac:picMkLst>
            <pc:docMk/>
            <pc:sldMk cId="2232331225" sldId="280"/>
            <ac:picMk id="8" creationId="{81D0F336-74DC-B858-E1F3-98FECFC9F9C3}"/>
          </ac:picMkLst>
        </pc:picChg>
      </pc:sldChg>
      <pc:sldChg chg="addSp delSp modSp mod">
        <pc:chgData name="Neemias Informatica Lima" userId="b77af7bd85500281" providerId="LiveId" clId="{7D261EC2-E9CB-407F-999C-6834D7CDD290}" dt="2023-05-11T23:59:51.823" v="92" actId="6549"/>
        <pc:sldMkLst>
          <pc:docMk/>
          <pc:sldMk cId="2103443556" sldId="281"/>
        </pc:sldMkLst>
        <pc:spChg chg="mod">
          <ac:chgData name="Neemias Informatica Lima" userId="b77af7bd85500281" providerId="LiveId" clId="{7D261EC2-E9CB-407F-999C-6834D7CDD290}" dt="2023-05-11T23:59:51.823" v="9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5:18.683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1T23:56:01.535" v="6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5:48.254" v="61" actId="1038"/>
          <ac:picMkLst>
            <pc:docMk/>
            <pc:sldMk cId="2103443556" sldId="281"/>
            <ac:picMk id="3" creationId="{67C8E22B-AE17-9CE1-D394-662081D8EE3D}"/>
          </ac:picMkLst>
        </pc:picChg>
        <pc:picChg chg="del">
          <ac:chgData name="Neemias Informatica Lima" userId="b77af7bd85500281" providerId="LiveId" clId="{7D261EC2-E9CB-407F-999C-6834D7CDD290}" dt="2023-05-11T23:55:15.775" v="30" actId="478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1:53.150" v="119"/>
        <pc:sldMkLst>
          <pc:docMk/>
          <pc:sldMk cId="3683219421" sldId="282"/>
        </pc:sldMkLst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2" creationId="{8FDB68D4-2A55-B0D8-9A94-10C4B2694F68}"/>
          </ac:spMkLst>
        </pc:spChg>
        <pc:spChg chg="add mod">
          <ac:chgData name="Neemias Informatica Lima" userId="b77af7bd85500281" providerId="LiveId" clId="{7D261EC2-E9CB-407F-999C-6834D7CDD290}" dt="2023-05-11T23:56:28.447" v="68"/>
          <ac:spMkLst>
            <pc:docMk/>
            <pc:sldMk cId="3683219421" sldId="282"/>
            <ac:spMk id="4" creationId="{C6349762-A7EE-81A5-8116-1992EDD256C4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7" creationId="{8FA2D8DB-F492-C0CE-C822-F86BB403013C}"/>
          </ac:spMkLst>
        </pc:spChg>
        <pc:spChg chg="del">
          <ac:chgData name="Neemias Informatica Lima" userId="b77af7bd85500281" providerId="LiveId" clId="{7D261EC2-E9CB-407F-999C-6834D7CDD290}" dt="2023-05-11T23:56:28.179" v="67" actId="478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7D261EC2-E9CB-407F-999C-6834D7CDD290}" dt="2023-05-12T00:01:53.150" v="11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5.818" v="9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28.447" v="68"/>
          <ac:picMkLst>
            <pc:docMk/>
            <pc:sldMk cId="3683219421" sldId="282"/>
            <ac:picMk id="6" creationId="{1DBCF1C4-7B1B-F31B-5B40-4F29402AAEA7}"/>
          </ac:picMkLst>
        </pc:picChg>
        <pc:picChg chg="del">
          <ac:chgData name="Neemias Informatica Lima" userId="b77af7bd85500281" providerId="LiveId" clId="{7D261EC2-E9CB-407F-999C-6834D7CDD290}" dt="2023-05-11T23:56:28.179" v="67" actId="478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7D261EC2-E9CB-407F-999C-6834D7CDD290}" dt="2023-05-12T00:02:56.368" v="132" actId="313"/>
        <pc:sldMkLst>
          <pc:docMk/>
          <pc:sldMk cId="3902406419" sldId="283"/>
        </pc:sldMkLst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2" creationId="{60B942E9-FFD3-D59B-89B5-F75B633A639C}"/>
          </ac:spMkLst>
        </pc:spChg>
        <pc:spChg chg="add mod">
          <ac:chgData name="Neemias Informatica Lima" userId="b77af7bd85500281" providerId="LiveId" clId="{7D261EC2-E9CB-407F-999C-6834D7CDD290}" dt="2023-05-11T23:56:35.184" v="70"/>
          <ac:spMkLst>
            <pc:docMk/>
            <pc:sldMk cId="3902406419" sldId="283"/>
            <ac:spMk id="3" creationId="{879E07D9-A1DD-235C-5398-51CDBE3450F9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6" creationId="{C84C30FB-7435-989E-98F8-E3A0BC1B030F}"/>
          </ac:spMkLst>
        </pc:spChg>
        <pc:spChg chg="del">
          <ac:chgData name="Neemias Informatica Lima" userId="b77af7bd85500281" providerId="LiveId" clId="{7D261EC2-E9CB-407F-999C-6834D7CDD290}" dt="2023-05-11T23:56:34.891" v="69" actId="478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7D261EC2-E9CB-407F-999C-6834D7CDD290}" dt="2023-05-12T00:02:13.491" v="12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2:56.368" v="132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D261EC2-E9CB-407F-999C-6834D7CDD290}" dt="2023-05-11T23:56:35.184" v="70"/>
          <ac:picMkLst>
            <pc:docMk/>
            <pc:sldMk cId="3902406419" sldId="283"/>
            <ac:picMk id="5" creationId="{F75BBF66-0F46-7FB4-754E-0C055A1A7F40}"/>
          </ac:picMkLst>
        </pc:picChg>
        <pc:picChg chg="del">
          <ac:chgData name="Neemias Informatica Lima" userId="b77af7bd85500281" providerId="LiveId" clId="{7D261EC2-E9CB-407F-999C-6834D7CDD290}" dt="2023-05-11T23:56:34.891" v="69" actId="478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7D261EC2-E9CB-407F-999C-6834D7CDD290}" dt="2023-05-12T00:04:47.513" v="154" actId="20577"/>
        <pc:sldMkLst>
          <pc:docMk/>
          <pc:sldMk cId="2424059023" sldId="284"/>
        </pc:sldMkLst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2" creationId="{9837C962-1045-57A4-B7B6-71350F4D3FC6}"/>
          </ac:spMkLst>
        </pc:spChg>
        <pc:spChg chg="add mod">
          <ac:chgData name="Neemias Informatica Lima" userId="b77af7bd85500281" providerId="LiveId" clId="{7D261EC2-E9CB-407F-999C-6834D7CDD290}" dt="2023-05-11T23:57:37.144" v="74"/>
          <ac:spMkLst>
            <pc:docMk/>
            <pc:sldMk cId="2424059023" sldId="284"/>
            <ac:spMk id="3" creationId="{E635DBB2-B135-C037-9235-0CFD29345949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6" creationId="{3AB0A13E-9781-AD6D-90A3-B5B152273307}"/>
          </ac:spMkLst>
        </pc:spChg>
        <pc:spChg chg="del">
          <ac:chgData name="Neemias Informatica Lima" userId="b77af7bd85500281" providerId="LiveId" clId="{7D261EC2-E9CB-407F-999C-6834D7CDD290}" dt="2023-05-11T23:57:36.811" v="73" actId="478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7D261EC2-E9CB-407F-999C-6834D7CDD290}" dt="2023-05-12T00:04:00.541" v="14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4:47.513" v="154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D261EC2-E9CB-407F-999C-6834D7CDD290}" dt="2023-05-11T23:57:37.144" v="74"/>
          <ac:picMkLst>
            <pc:docMk/>
            <pc:sldMk cId="2424059023" sldId="284"/>
            <ac:picMk id="5" creationId="{0FE38785-994C-2200-0E69-97EA9661493F}"/>
          </ac:picMkLst>
        </pc:picChg>
        <pc:picChg chg="del">
          <ac:chgData name="Neemias Informatica Lima" userId="b77af7bd85500281" providerId="LiveId" clId="{7D261EC2-E9CB-407F-999C-6834D7CDD290}" dt="2023-05-11T23:57:36.811" v="73" actId="478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33.013" v="183" actId="207"/>
        <pc:sldMkLst>
          <pc:docMk/>
          <pc:sldMk cId="2241968852" sldId="285"/>
        </pc:sldMkLst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2" creationId="{388CF3A8-CD42-0F78-7A59-94440C6F04B9}"/>
          </ac:spMkLst>
        </pc:spChg>
        <pc:spChg chg="add mod">
          <ac:chgData name="Neemias Informatica Lima" userId="b77af7bd85500281" providerId="LiveId" clId="{7D261EC2-E9CB-407F-999C-6834D7CDD290}" dt="2023-05-11T23:57:52.052" v="78"/>
          <ac:spMkLst>
            <pc:docMk/>
            <pc:sldMk cId="2241968852" sldId="285"/>
            <ac:spMk id="3" creationId="{C6126CE6-BB6F-B373-D21A-85B5F8FC788C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6" creationId="{601B6EB6-FFC1-D614-AD02-048E145F3130}"/>
          </ac:spMkLst>
        </pc:spChg>
        <pc:spChg chg="del">
          <ac:chgData name="Neemias Informatica Lima" userId="b77af7bd85500281" providerId="LiveId" clId="{7D261EC2-E9CB-407F-999C-6834D7CDD290}" dt="2023-05-11T23:57:51.763" v="77" actId="478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7D261EC2-E9CB-407F-999C-6834D7CDD290}" dt="2023-05-12T00:05:35.138" v="16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6:33.013" v="183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D261EC2-E9CB-407F-999C-6834D7CDD290}" dt="2023-05-11T23:57:52.052" v="78"/>
          <ac:picMkLst>
            <pc:docMk/>
            <pc:sldMk cId="2241968852" sldId="285"/>
            <ac:picMk id="5" creationId="{B618665B-9799-1F77-5FD6-37E2FFC0C3D2}"/>
          </ac:picMkLst>
        </pc:picChg>
        <pc:picChg chg="del">
          <ac:chgData name="Neemias Informatica Lima" userId="b77af7bd85500281" providerId="LiveId" clId="{7D261EC2-E9CB-407F-999C-6834D7CDD290}" dt="2023-05-11T23:57:51.763" v="77" actId="478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7:56.086" v="209" actId="6549"/>
        <pc:sldMkLst>
          <pc:docMk/>
          <pc:sldMk cId="1959249856" sldId="286"/>
        </pc:sldMkLst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2" creationId="{88103C29-5325-D0C2-1E00-4B045CD1A786}"/>
          </ac:spMkLst>
        </pc:spChg>
        <pc:spChg chg="add mod">
          <ac:chgData name="Neemias Informatica Lima" userId="b77af7bd85500281" providerId="LiveId" clId="{7D261EC2-E9CB-407F-999C-6834D7CDD290}" dt="2023-05-11T23:58:05.555" v="82"/>
          <ac:spMkLst>
            <pc:docMk/>
            <pc:sldMk cId="1959249856" sldId="286"/>
            <ac:spMk id="3" creationId="{78196E40-4B9D-7FFC-F512-56BB7D231750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6" creationId="{27A68D6E-DFF5-DB58-F0DD-7CC9C4051F83}"/>
          </ac:spMkLst>
        </pc:spChg>
        <pc:spChg chg="del">
          <ac:chgData name="Neemias Informatica Lima" userId="b77af7bd85500281" providerId="LiveId" clId="{7D261EC2-E9CB-407F-999C-6834D7CDD290}" dt="2023-05-11T23:58:05.263" v="81" actId="47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7D261EC2-E9CB-407F-999C-6834D7CDD290}" dt="2023-05-12T00:07:02.717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7:56.086" v="209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D261EC2-E9CB-407F-999C-6834D7CDD290}" dt="2023-05-11T23:58:05.555" v="82"/>
          <ac:picMkLst>
            <pc:docMk/>
            <pc:sldMk cId="1959249856" sldId="286"/>
            <ac:picMk id="5" creationId="{91465691-A80D-0C6D-D451-96714BB9CF20}"/>
          </ac:picMkLst>
        </pc:picChg>
        <pc:picChg chg="del">
          <ac:chgData name="Neemias Informatica Lima" userId="b77af7bd85500281" providerId="LiveId" clId="{7D261EC2-E9CB-407F-999C-6834D7CDD290}" dt="2023-05-11T23:58:05.263" v="81" actId="47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01.041" v="227" actId="20577"/>
        <pc:sldMkLst>
          <pc:docMk/>
          <pc:sldMk cId="2857006406" sldId="287"/>
        </pc:sldMkLst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2" creationId="{5AECC90A-A0C1-F4C7-7FF6-DD0D12B48296}"/>
          </ac:spMkLst>
        </pc:spChg>
        <pc:spChg chg="add mod">
          <ac:chgData name="Neemias Informatica Lima" userId="b77af7bd85500281" providerId="LiveId" clId="{7D261EC2-E9CB-407F-999C-6834D7CDD290}" dt="2023-05-11T23:59:00.132" v="88"/>
          <ac:spMkLst>
            <pc:docMk/>
            <pc:sldMk cId="2857006406" sldId="287"/>
            <ac:spMk id="3" creationId="{88EC9F57-DF2C-2503-A608-E70E758F31A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6" creationId="{1A5BA0B6-EA9C-445A-73C9-23D943D557D9}"/>
          </ac:spMkLst>
        </pc:spChg>
        <pc:spChg chg="del">
          <ac:chgData name="Neemias Informatica Lima" userId="b77af7bd85500281" providerId="LiveId" clId="{7D261EC2-E9CB-407F-999C-6834D7CDD290}" dt="2023-05-11T23:58:59.006" v="87" actId="478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7D261EC2-E9CB-407F-999C-6834D7CDD290}" dt="2023-05-12T00:09:01.041" v="227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7D261EC2-E9CB-407F-999C-6834D7CDD290}" dt="2023-05-11T23:59:00.132" v="88"/>
          <ac:picMkLst>
            <pc:docMk/>
            <pc:sldMk cId="2857006406" sldId="287"/>
            <ac:picMk id="5" creationId="{DBED549F-AF26-99BA-6AF3-B9773855862C}"/>
          </ac:picMkLst>
        </pc:picChg>
        <pc:picChg chg="del">
          <ac:chgData name="Neemias Informatica Lima" userId="b77af7bd85500281" providerId="LiveId" clId="{7D261EC2-E9CB-407F-999C-6834D7CDD290}" dt="2023-05-11T23:58:59.006" v="87" actId="478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7D261EC2-E9CB-407F-999C-6834D7CDD290}" dt="2023-05-12T00:09:36.354" v="229" actId="20577"/>
        <pc:sldMkLst>
          <pc:docMk/>
          <pc:sldMk cId="2630436816" sldId="288"/>
        </pc:sldMkLst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2" creationId="{B89076D9-5D94-79B3-5ADB-1EA306828536}"/>
          </ac:spMkLst>
        </pc:spChg>
        <pc:spChg chg="add mod">
          <ac:chgData name="Neemias Informatica Lima" userId="b77af7bd85500281" providerId="LiveId" clId="{7D261EC2-E9CB-407F-999C-6834D7CDD290}" dt="2023-05-11T23:56:19.288" v="66"/>
          <ac:spMkLst>
            <pc:docMk/>
            <pc:sldMk cId="2630436816" sldId="288"/>
            <ac:spMk id="3" creationId="{F40CE05D-0DAE-53CF-15E1-B99AC5B8226D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6" creationId="{2BEA8FEF-1520-13D8-01B4-D57C2B76D111}"/>
          </ac:spMkLst>
        </pc:spChg>
        <pc:spChg chg="del">
          <ac:chgData name="Neemias Informatica Lima" userId="b77af7bd85500281" providerId="LiveId" clId="{7D261EC2-E9CB-407F-999C-6834D7CDD290}" dt="2023-05-11T23:56:18.986" v="65" actId="478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7D261EC2-E9CB-407F-999C-6834D7CDD290}" dt="2023-05-12T00:09:36.354" v="22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D261EC2-E9CB-407F-999C-6834D7CDD290}" dt="2023-05-12T00:00:11.258" v="9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19.288" v="66"/>
          <ac:picMkLst>
            <pc:docMk/>
            <pc:sldMk cId="2630436816" sldId="288"/>
            <ac:picMk id="5" creationId="{985109F3-9F68-59A4-EC86-4BE992F4A548}"/>
          </ac:picMkLst>
        </pc:picChg>
        <pc:picChg chg="del">
          <ac:chgData name="Neemias Informatica Lima" userId="b77af7bd85500281" providerId="LiveId" clId="{7D261EC2-E9CB-407F-999C-6834D7CDD290}" dt="2023-05-11T23:56:18.986" v="65" actId="478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7D261EC2-E9CB-407F-999C-6834D7CDD290}" dt="2023-05-12T00:03:28.919" v="137" actId="20577"/>
        <pc:sldMkLst>
          <pc:docMk/>
          <pc:sldMk cId="3032827026" sldId="289"/>
        </pc:sldMkLst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2" creationId="{ABBE9B9E-184A-FF63-90A4-17E1BCA13DC0}"/>
          </ac:spMkLst>
        </pc:spChg>
        <pc:spChg chg="add mod">
          <ac:chgData name="Neemias Informatica Lima" userId="b77af7bd85500281" providerId="LiveId" clId="{7D261EC2-E9CB-407F-999C-6834D7CDD290}" dt="2023-05-11T23:56:41.632" v="72"/>
          <ac:spMkLst>
            <pc:docMk/>
            <pc:sldMk cId="3032827026" sldId="289"/>
            <ac:spMk id="3" creationId="{192E9177-2A02-0DA4-643C-B3A7F0AB804D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9" creationId="{18EF5414-8926-D06D-7E07-B6488626B5F5}"/>
          </ac:spMkLst>
        </pc:spChg>
        <pc:spChg chg="del">
          <ac:chgData name="Neemias Informatica Lima" userId="b77af7bd85500281" providerId="LiveId" clId="{7D261EC2-E9CB-407F-999C-6834D7CDD290}" dt="2023-05-11T23:56:41.387" v="71" actId="4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7D261EC2-E9CB-407F-999C-6834D7CDD290}" dt="2023-05-12T00:03:28.919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D261EC2-E9CB-407F-999C-6834D7CDD290}" dt="2023-05-12T00:02:18.813" v="12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6:41.632" v="72"/>
          <ac:picMkLst>
            <pc:docMk/>
            <pc:sldMk cId="3032827026" sldId="289"/>
            <ac:picMk id="5" creationId="{E9236226-D84E-4148-B168-57CFA4D4F24F}"/>
          </ac:picMkLst>
        </pc:picChg>
        <pc:picChg chg="del">
          <ac:chgData name="Neemias Informatica Lima" userId="b77af7bd85500281" providerId="LiveId" clId="{7D261EC2-E9CB-407F-999C-6834D7CDD290}" dt="2023-05-11T23:56:41.387" v="71" actId="4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7D261EC2-E9CB-407F-999C-6834D7CDD290}" dt="2023-05-12T00:05:04.585" v="157"/>
        <pc:sldMkLst>
          <pc:docMk/>
          <pc:sldMk cId="3772032319" sldId="290"/>
        </pc:sldMkLst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2" creationId="{168C4F4C-C53C-8C77-8141-AE2A1992FAD6}"/>
          </ac:spMkLst>
        </pc:spChg>
        <pc:spChg chg="add mod">
          <ac:chgData name="Neemias Informatica Lima" userId="b77af7bd85500281" providerId="LiveId" clId="{7D261EC2-E9CB-407F-999C-6834D7CDD290}" dt="2023-05-11T23:57:45.396" v="76"/>
          <ac:spMkLst>
            <pc:docMk/>
            <pc:sldMk cId="3772032319" sldId="290"/>
            <ac:spMk id="3" creationId="{A8864078-93C6-F99B-8845-47E4C0F9B4F4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6" creationId="{991272FB-718A-B796-0E80-8FBAEEA0D531}"/>
          </ac:spMkLst>
        </pc:spChg>
        <pc:spChg chg="del">
          <ac:chgData name="Neemias Informatica Lima" userId="b77af7bd85500281" providerId="LiveId" clId="{7D261EC2-E9CB-407F-999C-6834D7CDD290}" dt="2023-05-11T23:57:45.119" v="75" actId="478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7D261EC2-E9CB-407F-999C-6834D7CDD290}" dt="2023-05-12T00:05:04.585" v="15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D261EC2-E9CB-407F-999C-6834D7CDD290}" dt="2023-05-12T00:04:06.426" v="14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45.396" v="76"/>
          <ac:picMkLst>
            <pc:docMk/>
            <pc:sldMk cId="3772032319" sldId="290"/>
            <ac:picMk id="5" creationId="{C6CAC1F5-05A7-77F5-5173-6FF233AD2F54}"/>
          </ac:picMkLst>
        </pc:picChg>
        <pc:picChg chg="del">
          <ac:chgData name="Neemias Informatica Lima" userId="b77af7bd85500281" providerId="LiveId" clId="{7D261EC2-E9CB-407F-999C-6834D7CDD290}" dt="2023-05-11T23:57:45.119" v="75" actId="478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7D261EC2-E9CB-407F-999C-6834D7CDD290}" dt="2023-05-12T00:06:46.785" v="186"/>
        <pc:sldMkLst>
          <pc:docMk/>
          <pc:sldMk cId="1768216317" sldId="291"/>
        </pc:sldMkLst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2" creationId="{37817E18-DDB1-C875-8FE9-571F7237EB85}"/>
          </ac:spMkLst>
        </pc:spChg>
        <pc:spChg chg="add mod">
          <ac:chgData name="Neemias Informatica Lima" userId="b77af7bd85500281" providerId="LiveId" clId="{7D261EC2-E9CB-407F-999C-6834D7CDD290}" dt="2023-05-11T23:57:59.200" v="80"/>
          <ac:spMkLst>
            <pc:docMk/>
            <pc:sldMk cId="1768216317" sldId="291"/>
            <ac:spMk id="3" creationId="{7ED4B04D-B96E-2706-DCB7-12DAC5A5A48C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6" creationId="{8FA626F2-80DB-E160-F58B-D02CACEBD472}"/>
          </ac:spMkLst>
        </pc:spChg>
        <pc:spChg chg="del">
          <ac:chgData name="Neemias Informatica Lima" userId="b77af7bd85500281" providerId="LiveId" clId="{7D261EC2-E9CB-407F-999C-6834D7CDD290}" dt="2023-05-11T23:57:58.879" v="79" actId="478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7D261EC2-E9CB-407F-999C-6834D7CDD290}" dt="2023-05-12T00:06:46.785" v="18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D261EC2-E9CB-407F-999C-6834D7CDD290}" dt="2023-05-12T00:05:43.653" v="16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7:59.200" v="80"/>
          <ac:picMkLst>
            <pc:docMk/>
            <pc:sldMk cId="1768216317" sldId="291"/>
            <ac:picMk id="5" creationId="{AEE24E89-9C11-2453-66AC-9CF7C45A5FCE}"/>
          </ac:picMkLst>
        </pc:picChg>
        <pc:picChg chg="del">
          <ac:chgData name="Neemias Informatica Lima" userId="b77af7bd85500281" providerId="LiveId" clId="{7D261EC2-E9CB-407F-999C-6834D7CDD290}" dt="2023-05-11T23:57:58.879" v="79" actId="478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02.527" v="214"/>
        <pc:sldMkLst>
          <pc:docMk/>
          <pc:sldMk cId="3757265641" sldId="292"/>
        </pc:sldMkLst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2" creationId="{00D0BE23-9DAC-5EF3-70D5-C7D54397A5C6}"/>
          </ac:spMkLst>
        </pc:spChg>
        <pc:spChg chg="add mod">
          <ac:chgData name="Neemias Informatica Lima" userId="b77af7bd85500281" providerId="LiveId" clId="{7D261EC2-E9CB-407F-999C-6834D7CDD290}" dt="2023-05-11T23:58:45.419" v="84"/>
          <ac:spMkLst>
            <pc:docMk/>
            <pc:sldMk cId="3757265641" sldId="292"/>
            <ac:spMk id="3" creationId="{68FF64E2-34D9-F739-9057-17330A1286F9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6" creationId="{B2263312-C0E2-DCDF-0B61-558786980083}"/>
          </ac:spMkLst>
        </pc:spChg>
        <pc:spChg chg="del">
          <ac:chgData name="Neemias Informatica Lima" userId="b77af7bd85500281" providerId="LiveId" clId="{7D261EC2-E9CB-407F-999C-6834D7CDD290}" dt="2023-05-11T23:58:44.083" v="83" actId="478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7D261EC2-E9CB-407F-999C-6834D7CDD290}" dt="2023-05-12T00:08:02.527" v="21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D261EC2-E9CB-407F-999C-6834D7CDD290}" dt="2023-05-12T00:07:09.932" v="19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D261EC2-E9CB-407F-999C-6834D7CDD290}" dt="2023-05-11T23:58:45.419" v="84"/>
          <ac:picMkLst>
            <pc:docMk/>
            <pc:sldMk cId="3757265641" sldId="292"/>
            <ac:picMk id="5" creationId="{79DAA4FF-A22B-A8F7-8ED4-2EC000D2F472}"/>
          </ac:picMkLst>
        </pc:picChg>
        <pc:picChg chg="del">
          <ac:chgData name="Neemias Informatica Lima" userId="b77af7bd85500281" providerId="LiveId" clId="{7D261EC2-E9CB-407F-999C-6834D7CDD290}" dt="2023-05-11T23:58:44.083" v="83" actId="478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7D261EC2-E9CB-407F-999C-6834D7CDD290}" dt="2023-05-12T00:08:24.013" v="220" actId="20577"/>
        <pc:sldMkLst>
          <pc:docMk/>
          <pc:sldMk cId="3114938747" sldId="293"/>
        </pc:sldMkLst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2" creationId="{41DFF390-4BCD-4A7A-13E6-7B63D411346C}"/>
          </ac:spMkLst>
        </pc:spChg>
        <pc:spChg chg="add mod">
          <ac:chgData name="Neemias Informatica Lima" userId="b77af7bd85500281" providerId="LiveId" clId="{7D261EC2-E9CB-407F-999C-6834D7CDD290}" dt="2023-05-11T23:58:52.052" v="86"/>
          <ac:spMkLst>
            <pc:docMk/>
            <pc:sldMk cId="3114938747" sldId="293"/>
            <ac:spMk id="3" creationId="{2927E3BE-7C6A-417D-DBC0-920E3AC5C4CF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6" creationId="{871982BD-64B6-9E77-688A-FD1FB99AA966}"/>
          </ac:spMkLst>
        </pc:spChg>
        <pc:spChg chg="del">
          <ac:chgData name="Neemias Informatica Lima" userId="b77af7bd85500281" providerId="LiveId" clId="{7D261EC2-E9CB-407F-999C-6834D7CDD290}" dt="2023-05-11T23:58:50.767" v="85" actId="478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7D261EC2-E9CB-407F-999C-6834D7CDD290}" dt="2023-05-12T00:08:24.013" v="220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D261EC2-E9CB-407F-999C-6834D7CDD290}" dt="2023-05-11T23:58:52.052" v="86"/>
          <ac:picMkLst>
            <pc:docMk/>
            <pc:sldMk cId="3114938747" sldId="293"/>
            <ac:picMk id="5" creationId="{2585A11A-46B4-C232-A4FA-7CF1C1A3EEAE}"/>
          </ac:picMkLst>
        </pc:picChg>
        <pc:picChg chg="del">
          <ac:chgData name="Neemias Informatica Lima" userId="b77af7bd85500281" providerId="LiveId" clId="{7D261EC2-E9CB-407F-999C-6834D7CDD290}" dt="2023-05-11T23:58:50.767" v="85" actId="478"/>
          <ac:picMkLst>
            <pc:docMk/>
            <pc:sldMk cId="3114938747" sldId="293"/>
            <ac:picMk id="8" creationId="{246D0B96-EF2B-28FD-8F50-A2BEB2EA9A4C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FA9E0792-891B-491C-9107-47CD235554C8}"/>
    <pc:docChg chg="undo redo custSel addSld delSld modSld">
      <pc:chgData name="Neemias Informatica Lima" userId="b77af7bd85500281" providerId="LiveId" clId="{FA9E0792-891B-491C-9107-47CD235554C8}" dt="2023-05-11T00:20:49.809" v="294"/>
      <pc:docMkLst>
        <pc:docMk/>
      </pc:docMkLst>
      <pc:sldChg chg="addSp delSp modSp mod">
        <pc:chgData name="Neemias Informatica Lima" userId="b77af7bd85500281" providerId="LiveId" clId="{FA9E0792-891B-491C-9107-47CD235554C8}" dt="2023-05-11T00:03:58.153" v="70" actId="1035"/>
        <pc:sldMkLst>
          <pc:docMk/>
          <pc:sldMk cId="2232331225" sldId="280"/>
        </pc:sldMkLst>
        <pc:spChg chg="mod">
          <ac:chgData name="Neemias Informatica Lima" userId="b77af7bd85500281" providerId="LiveId" clId="{FA9E0792-891B-491C-9107-47CD235554C8}" dt="2023-05-10T23:58:52.755" v="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42.062" v="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1:41.330" v="1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0T23:58:39.598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2:59.366" v="5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A9E0792-891B-491C-9107-47CD235554C8}" dt="2023-05-11T00:03:58.153" v="70" actId="1035"/>
          <ac:picMkLst>
            <pc:docMk/>
            <pc:sldMk cId="2232331225" sldId="280"/>
            <ac:picMk id="4" creationId="{D7AD1442-2A0F-4EB1-A552-FD961B06F8F8}"/>
          </ac:picMkLst>
        </pc:picChg>
        <pc:picChg chg="del">
          <ac:chgData name="Neemias Informatica Lima" userId="b77af7bd85500281" providerId="LiveId" clId="{FA9E0792-891B-491C-9107-47CD235554C8}" dt="2023-05-11T00:03:32.069" v="57" actId="478"/>
          <ac:picMkLst>
            <pc:docMk/>
            <pc:sldMk cId="2232331225" sldId="280"/>
            <ac:picMk id="8" creationId="{031B3A31-2A46-2D1E-CDDA-C0938B466DFE}"/>
          </ac:picMkLst>
        </pc:picChg>
      </pc:sldChg>
      <pc:sldChg chg="addSp delSp modSp mod">
        <pc:chgData name="Neemias Informatica Lima" userId="b77af7bd85500281" providerId="LiveId" clId="{FA9E0792-891B-491C-9107-47CD235554C8}" dt="2023-05-11T00:05:29.270" v="100"/>
        <pc:sldMkLst>
          <pc:docMk/>
          <pc:sldMk cId="2103443556" sldId="281"/>
        </pc:sldMkLst>
        <pc:spChg chg="mod">
          <ac:chgData name="Neemias Informatica Lima" userId="b77af7bd85500281" providerId="LiveId" clId="{FA9E0792-891B-491C-9107-47CD235554C8}" dt="2023-05-11T00:05:29.270" v="100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09.362" v="7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4:47.713" v="9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04:07.617" v="71" actId="478"/>
          <ac:picMkLst>
            <pc:docMk/>
            <pc:sldMk cId="2103443556" sldId="281"/>
            <ac:picMk id="3" creationId="{031B3A31-2A46-2D1E-CDDA-C0938B466DFE}"/>
          </ac:picMkLst>
        </pc:picChg>
        <pc:picChg chg="add mod">
          <ac:chgData name="Neemias Informatica Lima" userId="b77af7bd85500281" providerId="LiveId" clId="{FA9E0792-891B-491C-9107-47CD235554C8}" dt="2023-05-11T00:04:25.829" v="90" actId="1036"/>
          <ac:picMkLst>
            <pc:docMk/>
            <pc:sldMk cId="2103443556" sldId="281"/>
            <ac:picMk id="4" creationId="{E8B1244E-D97B-7F52-8341-0C785548AF1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9.162" v="272"/>
        <pc:sldMkLst>
          <pc:docMk/>
          <pc:sldMk cId="3683219421" sldId="282"/>
        </pc:sldMkLst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2" creationId="{9F466CF9-23A4-4361-78F0-EE18D77AE80C}"/>
          </ac:spMkLst>
        </pc:spChg>
        <pc:spChg chg="del">
          <ac:chgData name="Neemias Informatica Lima" userId="b77af7bd85500281" providerId="LiveId" clId="{FA9E0792-891B-491C-9107-47CD235554C8}" dt="2023-05-11T00:19:28.861" v="271" actId="478"/>
          <ac:spMkLst>
            <pc:docMk/>
            <pc:sldMk cId="3683219421" sldId="282"/>
            <ac:spMk id="4" creationId="{E4E7CCB1-7377-69C9-6897-527DF95B4B2A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7" creationId="{8FA2D8DB-F492-C0CE-C822-F86BB403013C}"/>
          </ac:spMkLst>
        </pc:spChg>
        <pc:spChg chg="add mod">
          <ac:chgData name="Neemias Informatica Lima" userId="b77af7bd85500281" providerId="LiveId" clId="{FA9E0792-891B-491C-9107-47CD235554C8}" dt="2023-05-11T00:19:29.162" v="272"/>
          <ac:spMkLst>
            <pc:docMk/>
            <pc:sldMk cId="3683219421" sldId="282"/>
            <ac:spMk id="8" creationId="{752E553C-4253-3F86-B9C6-81ED16D602C5}"/>
          </ac:spMkLst>
        </pc:spChg>
        <pc:spChg chg="mod">
          <ac:chgData name="Neemias Informatica Lima" userId="b77af7bd85500281" providerId="LiveId" clId="{FA9E0792-891B-491C-9107-47CD235554C8}" dt="2023-05-11T00:08:01.107" v="13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55.804" v="108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8.861" v="271" actId="478"/>
          <ac:picMkLst>
            <pc:docMk/>
            <pc:sldMk cId="3683219421" sldId="282"/>
            <ac:picMk id="6" creationId="{85EC8A37-5D0D-FB04-90EB-B561479DF0A6}"/>
          </ac:picMkLst>
        </pc:picChg>
        <pc:picChg chg="add mod">
          <ac:chgData name="Neemias Informatica Lima" userId="b77af7bd85500281" providerId="LiveId" clId="{FA9E0792-891B-491C-9107-47CD235554C8}" dt="2023-05-11T00:19:29.162" v="272"/>
          <ac:picMkLst>
            <pc:docMk/>
            <pc:sldMk cId="3683219421" sldId="282"/>
            <ac:picMk id="9" creationId="{E512CDBC-F9C9-B3B9-CEF1-BCA7906C36AF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57.142" v="276"/>
        <pc:sldMkLst>
          <pc:docMk/>
          <pc:sldMk cId="3902406419" sldId="283"/>
        </pc:sldMkLst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2" creationId="{EDDB4C76-1E92-5882-EB29-2F0380F538CA}"/>
          </ac:spMkLst>
        </pc:spChg>
        <pc:spChg chg="del">
          <ac:chgData name="Neemias Informatica Lima" userId="b77af7bd85500281" providerId="LiveId" clId="{FA9E0792-891B-491C-9107-47CD235554C8}" dt="2023-05-11T00:19:56.841" v="275" actId="478"/>
          <ac:spMkLst>
            <pc:docMk/>
            <pc:sldMk cId="3902406419" sldId="283"/>
            <ac:spMk id="3" creationId="{6CC4BC32-EE8C-84F7-8C0C-43C58981B4C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6" creationId="{C84C30FB-7435-989E-98F8-E3A0BC1B030F}"/>
          </ac:spMkLst>
        </pc:spChg>
        <pc:spChg chg="add mod">
          <ac:chgData name="Neemias Informatica Lima" userId="b77af7bd85500281" providerId="LiveId" clId="{FA9E0792-891B-491C-9107-47CD235554C8}" dt="2023-05-11T00:19:57.142" v="276"/>
          <ac:spMkLst>
            <pc:docMk/>
            <pc:sldMk cId="3902406419" sldId="283"/>
            <ac:spMk id="7" creationId="{0D26B2E4-D5E4-FE16-6F1E-E87FA60B7D91}"/>
          </ac:spMkLst>
        </pc:spChg>
        <pc:spChg chg="mod">
          <ac:chgData name="Neemias Informatica Lima" userId="b77af7bd85500281" providerId="LiveId" clId="{FA9E0792-891B-491C-9107-47CD235554C8}" dt="2023-05-11T00:08:20.988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9:13.312" v="14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FA9E0792-891B-491C-9107-47CD235554C8}" dt="2023-05-11T00:19:56.841" v="275" actId="478"/>
          <ac:picMkLst>
            <pc:docMk/>
            <pc:sldMk cId="3902406419" sldId="283"/>
            <ac:picMk id="5" creationId="{3D105D6A-D0FE-01CC-669F-F7DBA7C153AD}"/>
          </ac:picMkLst>
        </pc:picChg>
        <pc:picChg chg="add mod">
          <ac:chgData name="Neemias Informatica Lima" userId="b77af7bd85500281" providerId="LiveId" clId="{FA9E0792-891B-491C-9107-47CD235554C8}" dt="2023-05-11T00:19:57.142" v="276"/>
          <ac:picMkLst>
            <pc:docMk/>
            <pc:sldMk cId="3902406419" sldId="283"/>
            <ac:picMk id="8" creationId="{1DE7A6E5-51D1-6994-0582-2C5E90024D42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7.701" v="280"/>
        <pc:sldMkLst>
          <pc:docMk/>
          <pc:sldMk cId="2424059023" sldId="284"/>
        </pc:sldMkLst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2" creationId="{4DA8A20A-A2BE-B158-E16A-8F48774D46E9}"/>
          </ac:spMkLst>
        </pc:spChg>
        <pc:spChg chg="del">
          <ac:chgData name="Neemias Informatica Lima" userId="b77af7bd85500281" providerId="LiveId" clId="{FA9E0792-891B-491C-9107-47CD235554C8}" dt="2023-05-11T00:20:07.393" v="279" actId="478"/>
          <ac:spMkLst>
            <pc:docMk/>
            <pc:sldMk cId="2424059023" sldId="284"/>
            <ac:spMk id="3" creationId="{B73F9E3A-2C53-30C4-662F-E43912CFB253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6" creationId="{3AB0A13E-9781-AD6D-90A3-B5B152273307}"/>
          </ac:spMkLst>
        </pc:spChg>
        <pc:spChg chg="add mod">
          <ac:chgData name="Neemias Informatica Lima" userId="b77af7bd85500281" providerId="LiveId" clId="{FA9E0792-891B-491C-9107-47CD235554C8}" dt="2023-05-11T00:20:07.701" v="280"/>
          <ac:spMkLst>
            <pc:docMk/>
            <pc:sldMk cId="2424059023" sldId="284"/>
            <ac:spMk id="7" creationId="{0EE80021-C2E3-1E71-FF71-C398EB6D4C18}"/>
          </ac:spMkLst>
        </pc:spChg>
        <pc:spChg chg="mod">
          <ac:chgData name="Neemias Informatica Lima" userId="b77af7bd85500281" providerId="LiveId" clId="{FA9E0792-891B-491C-9107-47CD235554C8}" dt="2023-05-11T00:09:50.855" v="16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0:17.418" v="175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FA9E0792-891B-491C-9107-47CD235554C8}" dt="2023-05-11T00:20:07.393" v="279" actId="478"/>
          <ac:picMkLst>
            <pc:docMk/>
            <pc:sldMk cId="2424059023" sldId="284"/>
            <ac:picMk id="5" creationId="{C62F1446-352D-9AD8-A438-AEA3870CE6EA}"/>
          </ac:picMkLst>
        </pc:picChg>
        <pc:picChg chg="add mod">
          <ac:chgData name="Neemias Informatica Lima" userId="b77af7bd85500281" providerId="LiveId" clId="{FA9E0792-891B-491C-9107-47CD235554C8}" dt="2023-05-11T00:20:07.701" v="280"/>
          <ac:picMkLst>
            <pc:docMk/>
            <pc:sldMk cId="2424059023" sldId="284"/>
            <ac:picMk id="8" creationId="{A409E295-0C2A-363E-6F27-F44F733F7FEA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0.133" v="284"/>
        <pc:sldMkLst>
          <pc:docMk/>
          <pc:sldMk cId="2241968852" sldId="285"/>
        </pc:sldMkLst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2" creationId="{9784E655-E509-10EA-A830-847DE6729328}"/>
          </ac:spMkLst>
        </pc:spChg>
        <pc:spChg chg="del">
          <ac:chgData name="Neemias Informatica Lima" userId="b77af7bd85500281" providerId="LiveId" clId="{FA9E0792-891B-491C-9107-47CD235554C8}" dt="2023-05-11T00:20:19.816" v="283" actId="478"/>
          <ac:spMkLst>
            <pc:docMk/>
            <pc:sldMk cId="2241968852" sldId="285"/>
            <ac:spMk id="3" creationId="{E161EA8D-52AD-00AD-1A1A-F5E783BB2568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6" creationId="{601B6EB6-FFC1-D614-AD02-048E145F3130}"/>
          </ac:spMkLst>
        </pc:spChg>
        <pc:spChg chg="add mod">
          <ac:chgData name="Neemias Informatica Lima" userId="b77af7bd85500281" providerId="LiveId" clId="{FA9E0792-891B-491C-9107-47CD235554C8}" dt="2023-05-11T00:20:20.133" v="284"/>
          <ac:spMkLst>
            <pc:docMk/>
            <pc:sldMk cId="2241968852" sldId="285"/>
            <ac:spMk id="7" creationId="{F47A3A15-2427-84C2-2DF0-3D15EAF6B10E}"/>
          </ac:spMkLst>
        </pc:spChg>
        <pc:spChg chg="mod">
          <ac:chgData name="Neemias Informatica Lima" userId="b77af7bd85500281" providerId="LiveId" clId="{FA9E0792-891B-491C-9107-47CD235554C8}" dt="2023-05-11T00:10:47.660" v="18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1:27.216" v="192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FA9E0792-891B-491C-9107-47CD235554C8}" dt="2023-05-11T00:20:19.816" v="283" actId="478"/>
          <ac:picMkLst>
            <pc:docMk/>
            <pc:sldMk cId="2241968852" sldId="285"/>
            <ac:picMk id="5" creationId="{4E1C9F7C-1773-7CDF-1BEC-15E58380F952}"/>
          </ac:picMkLst>
        </pc:picChg>
        <pc:picChg chg="add mod">
          <ac:chgData name="Neemias Informatica Lima" userId="b77af7bd85500281" providerId="LiveId" clId="{FA9E0792-891B-491C-9107-47CD235554C8}" dt="2023-05-11T00:20:20.133" v="284"/>
          <ac:picMkLst>
            <pc:docMk/>
            <pc:sldMk cId="2241968852" sldId="285"/>
            <ac:picMk id="8" creationId="{554039F3-BBCA-1A3A-04B0-FB6F7534B45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2.398" v="288"/>
        <pc:sldMkLst>
          <pc:docMk/>
          <pc:sldMk cId="1959249856" sldId="286"/>
        </pc:sldMkLst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2" creationId="{61E93299-85A2-D22D-31E1-B4C092A625C9}"/>
          </ac:spMkLst>
        </pc:spChg>
        <pc:spChg chg="del">
          <ac:chgData name="Neemias Informatica Lima" userId="b77af7bd85500281" providerId="LiveId" clId="{FA9E0792-891B-491C-9107-47CD235554C8}" dt="2023-05-11T00:20:32.049" v="287" actId="478"/>
          <ac:spMkLst>
            <pc:docMk/>
            <pc:sldMk cId="1959249856" sldId="286"/>
            <ac:spMk id="3" creationId="{114CD342-AD1B-9DB8-A78F-6DB6894390B6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6" creationId="{27A68D6E-DFF5-DB58-F0DD-7CC9C4051F83}"/>
          </ac:spMkLst>
        </pc:spChg>
        <pc:spChg chg="add mod">
          <ac:chgData name="Neemias Informatica Lima" userId="b77af7bd85500281" providerId="LiveId" clId="{FA9E0792-891B-491C-9107-47CD235554C8}" dt="2023-05-11T00:20:32.398" v="288"/>
          <ac:spMkLst>
            <pc:docMk/>
            <pc:sldMk cId="1959249856" sldId="286"/>
            <ac:spMk id="7" creationId="{A96F6D67-7CFA-7CF8-F0DA-76CDA355417E}"/>
          </ac:spMkLst>
        </pc:spChg>
        <pc:spChg chg="mod">
          <ac:chgData name="Neemias Informatica Lima" userId="b77af7bd85500281" providerId="LiveId" clId="{FA9E0792-891B-491C-9107-47CD235554C8}" dt="2023-05-11T00:15:44.295" v="22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16:18.971" v="23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FA9E0792-891B-491C-9107-47CD235554C8}" dt="2023-05-11T00:20:32.049" v="287" actId="478"/>
          <ac:picMkLst>
            <pc:docMk/>
            <pc:sldMk cId="1959249856" sldId="286"/>
            <ac:picMk id="5" creationId="{996ADBF9-2008-CA35-89C8-C0C1F8784E7B}"/>
          </ac:picMkLst>
        </pc:picChg>
        <pc:picChg chg="add mod">
          <ac:chgData name="Neemias Informatica Lima" userId="b77af7bd85500281" providerId="LiveId" clId="{FA9E0792-891B-491C-9107-47CD235554C8}" dt="2023-05-11T00:20:32.398" v="288"/>
          <ac:picMkLst>
            <pc:docMk/>
            <pc:sldMk cId="1959249856" sldId="286"/>
            <ac:picMk id="8" creationId="{FE644984-BC3C-5C51-4104-C2C17E2EDBCB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9.809" v="294"/>
        <pc:sldMkLst>
          <pc:docMk/>
          <pc:sldMk cId="2857006406" sldId="287"/>
        </pc:sldMkLst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2" creationId="{604D030F-593D-27FF-92FB-FBBCF9EC6252}"/>
          </ac:spMkLst>
        </pc:spChg>
        <pc:spChg chg="del">
          <ac:chgData name="Neemias Informatica Lima" userId="b77af7bd85500281" providerId="LiveId" clId="{FA9E0792-891B-491C-9107-47CD235554C8}" dt="2023-05-11T00:20:49.445" v="293" actId="478"/>
          <ac:spMkLst>
            <pc:docMk/>
            <pc:sldMk cId="2857006406" sldId="287"/>
            <ac:spMk id="3" creationId="{B9C272EA-4CAE-7E80-C2B4-CF01FAD2A784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6" creationId="{1A5BA0B6-EA9C-445A-73C9-23D943D557D9}"/>
          </ac:spMkLst>
        </pc:spChg>
        <pc:spChg chg="add mod">
          <ac:chgData name="Neemias Informatica Lima" userId="b77af7bd85500281" providerId="LiveId" clId="{FA9E0792-891B-491C-9107-47CD235554C8}" dt="2023-05-11T00:20:49.809" v="294"/>
          <ac:spMkLst>
            <pc:docMk/>
            <pc:sldMk cId="2857006406" sldId="287"/>
            <ac:spMk id="7" creationId="{935B0222-BFD2-597F-67BA-B46FF613F14A}"/>
          </ac:spMkLst>
        </pc:spChg>
        <pc:spChg chg="mod">
          <ac:chgData name="Neemias Informatica Lima" userId="b77af7bd85500281" providerId="LiveId" clId="{FA9E0792-891B-491C-9107-47CD235554C8}" dt="2023-05-11T00:18:19.520" v="268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FA9E0792-891B-491C-9107-47CD235554C8}" dt="2023-05-11T00:20:49.445" v="293" actId="478"/>
          <ac:picMkLst>
            <pc:docMk/>
            <pc:sldMk cId="2857006406" sldId="287"/>
            <ac:picMk id="5" creationId="{7C58566E-89AC-C05C-D724-7043034F91C0}"/>
          </ac:picMkLst>
        </pc:picChg>
        <pc:picChg chg="add mod">
          <ac:chgData name="Neemias Informatica Lima" userId="b77af7bd85500281" providerId="LiveId" clId="{FA9E0792-891B-491C-9107-47CD235554C8}" dt="2023-05-11T00:20:49.809" v="294"/>
          <ac:picMkLst>
            <pc:docMk/>
            <pc:sldMk cId="2857006406" sldId="287"/>
            <ac:picMk id="8" creationId="{339461F3-AA52-1936-A57D-2396FEF927C4}"/>
          </ac:picMkLst>
        </pc:picChg>
      </pc:sldChg>
      <pc:sldChg chg="addSp delSp modSp mod">
        <pc:chgData name="Neemias Informatica Lima" userId="b77af7bd85500281" providerId="LiveId" clId="{FA9E0792-891B-491C-9107-47CD235554C8}" dt="2023-05-11T00:19:20.698" v="270"/>
        <pc:sldMkLst>
          <pc:docMk/>
          <pc:sldMk cId="2630436816" sldId="288"/>
        </pc:sldMkLst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2" creationId="{8AA7D3C5-97DC-C84E-8BAF-9EC1FF7C0DA6}"/>
          </ac:spMkLst>
        </pc:spChg>
        <pc:spChg chg="del">
          <ac:chgData name="Neemias Informatica Lima" userId="b77af7bd85500281" providerId="LiveId" clId="{FA9E0792-891B-491C-9107-47CD235554C8}" dt="2023-05-11T00:19:20.277" v="269" actId="478"/>
          <ac:spMkLst>
            <pc:docMk/>
            <pc:sldMk cId="2630436816" sldId="288"/>
            <ac:spMk id="3" creationId="{44B9DAC5-771A-84B2-FE58-8B3DD144EB7B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6" creationId="{2BEA8FEF-1520-13D8-01B4-D57C2B76D111}"/>
          </ac:spMkLst>
        </pc:spChg>
        <pc:spChg chg="add mod">
          <ac:chgData name="Neemias Informatica Lima" userId="b77af7bd85500281" providerId="LiveId" clId="{FA9E0792-891B-491C-9107-47CD235554C8}" dt="2023-05-11T00:19:20.698" v="270"/>
          <ac:spMkLst>
            <pc:docMk/>
            <pc:sldMk cId="2630436816" sldId="288"/>
            <ac:spMk id="7" creationId="{12317587-4B7D-9131-B2B2-0430B4A089CB}"/>
          </ac:spMkLst>
        </pc:spChg>
        <pc:spChg chg="mod">
          <ac:chgData name="Neemias Informatica Lima" userId="b77af7bd85500281" providerId="LiveId" clId="{FA9E0792-891B-491C-9107-47CD235554C8}" dt="2023-05-11T00:06:50.755" v="121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A9E0792-891B-491C-9107-47CD235554C8}" dt="2023-05-11T00:05:47.117" v="10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20.277" v="269" actId="478"/>
          <ac:picMkLst>
            <pc:docMk/>
            <pc:sldMk cId="2630436816" sldId="288"/>
            <ac:picMk id="5" creationId="{ED635A36-793E-EA0D-FC2C-60AA1777EE6A}"/>
          </ac:picMkLst>
        </pc:picChg>
        <pc:picChg chg="add mod">
          <ac:chgData name="Neemias Informatica Lima" userId="b77af7bd85500281" providerId="LiveId" clId="{FA9E0792-891B-491C-9107-47CD235554C8}" dt="2023-05-11T00:19:20.698" v="270"/>
          <ac:picMkLst>
            <pc:docMk/>
            <pc:sldMk cId="2630436816" sldId="288"/>
            <ac:picMk id="8" creationId="{10B3D272-E54C-5FB4-9162-ED1B2513A17E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02.598" v="278"/>
        <pc:sldMkLst>
          <pc:docMk/>
          <pc:sldMk cId="3032827026" sldId="289"/>
        </pc:sldMkLst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2" creationId="{348AECB3-757F-6D60-AA0F-1A4ED6729CED}"/>
          </ac:spMkLst>
        </pc:spChg>
        <pc:spChg chg="del">
          <ac:chgData name="Neemias Informatica Lima" userId="b77af7bd85500281" providerId="LiveId" clId="{FA9E0792-891B-491C-9107-47CD235554C8}" dt="2023-05-11T00:19:43.972" v="273" actId="478"/>
          <ac:spMkLst>
            <pc:docMk/>
            <pc:sldMk cId="3032827026" sldId="289"/>
            <ac:spMk id="3" creationId="{969B5277-6D8E-0194-9536-C8885F21A949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6" creationId="{2DCD5524-347C-13C9-0026-CC67BAF6B452}"/>
          </ac:spMkLst>
        </pc:spChg>
        <pc:spChg chg="add del mod">
          <ac:chgData name="Neemias Informatica Lima" userId="b77af7bd85500281" providerId="LiveId" clId="{FA9E0792-891B-491C-9107-47CD235554C8}" dt="2023-05-11T00:20:02.016" v="277" actId="478"/>
          <ac:spMkLst>
            <pc:docMk/>
            <pc:sldMk cId="3032827026" sldId="289"/>
            <ac:spMk id="7" creationId="{268BD096-0FAC-CD80-F7FF-D731F3214CA6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9" creationId="{18EF5414-8926-D06D-7E07-B6488626B5F5}"/>
          </ac:spMkLst>
        </pc:spChg>
        <pc:spChg chg="add mod">
          <ac:chgData name="Neemias Informatica Lima" userId="b77af7bd85500281" providerId="LiveId" clId="{FA9E0792-891B-491C-9107-47CD235554C8}" dt="2023-05-11T00:20:02.598" v="278"/>
          <ac:spMkLst>
            <pc:docMk/>
            <pc:sldMk cId="3032827026" sldId="289"/>
            <ac:spMk id="11" creationId="{7EA620E5-99B8-4C0F-A9AE-D80E9D4509D1}"/>
          </ac:spMkLst>
        </pc:spChg>
        <pc:spChg chg="mod">
          <ac:chgData name="Neemias Informatica Lima" userId="b77af7bd85500281" providerId="LiveId" clId="{FA9E0792-891B-491C-9107-47CD235554C8}" dt="2023-05-11T00:09:34.528" v="15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A9E0792-891B-491C-9107-47CD235554C8}" dt="2023-05-11T00:08:38.772" v="13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19:43.972" v="273" actId="478"/>
          <ac:picMkLst>
            <pc:docMk/>
            <pc:sldMk cId="3032827026" sldId="289"/>
            <ac:picMk id="5" creationId="{1A662CB5-181A-AA1D-005D-A595F8BB4602}"/>
          </ac:picMkLst>
        </pc:picChg>
        <pc:picChg chg="add del mod">
          <ac:chgData name="Neemias Informatica Lima" userId="b77af7bd85500281" providerId="LiveId" clId="{FA9E0792-891B-491C-9107-47CD235554C8}" dt="2023-05-11T00:20:02.016" v="277" actId="478"/>
          <ac:picMkLst>
            <pc:docMk/>
            <pc:sldMk cId="3032827026" sldId="289"/>
            <ac:picMk id="8" creationId="{F547B127-40DE-2687-841C-79871040BE42}"/>
          </ac:picMkLst>
        </pc:picChg>
        <pc:picChg chg="add mod">
          <ac:chgData name="Neemias Informatica Lima" userId="b77af7bd85500281" providerId="LiveId" clId="{FA9E0792-891B-491C-9107-47CD235554C8}" dt="2023-05-11T00:20:02.598" v="278"/>
          <ac:picMkLst>
            <pc:docMk/>
            <pc:sldMk cId="3032827026" sldId="289"/>
            <ac:picMk id="15" creationId="{ED4DEA58-C347-F30E-0830-9B6443335FA5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13.461" v="282"/>
        <pc:sldMkLst>
          <pc:docMk/>
          <pc:sldMk cId="3772032319" sldId="290"/>
        </pc:sldMkLst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2" creationId="{480B14D7-196A-9E1F-D60C-9213DDFAFD9E}"/>
          </ac:spMkLst>
        </pc:spChg>
        <pc:spChg chg="del">
          <ac:chgData name="Neemias Informatica Lima" userId="b77af7bd85500281" providerId="LiveId" clId="{FA9E0792-891B-491C-9107-47CD235554C8}" dt="2023-05-11T00:20:13.120" v="281" actId="478"/>
          <ac:spMkLst>
            <pc:docMk/>
            <pc:sldMk cId="3772032319" sldId="290"/>
            <ac:spMk id="3" creationId="{D8065FAC-EEB6-9553-7A6E-6C4B96BEE70E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6" creationId="{991272FB-718A-B796-0E80-8FBAEEA0D531}"/>
          </ac:spMkLst>
        </pc:spChg>
        <pc:spChg chg="add mod">
          <ac:chgData name="Neemias Informatica Lima" userId="b77af7bd85500281" providerId="LiveId" clId="{FA9E0792-891B-491C-9107-47CD235554C8}" dt="2023-05-11T00:20:13.461" v="282"/>
          <ac:spMkLst>
            <pc:docMk/>
            <pc:sldMk cId="3772032319" sldId="290"/>
            <ac:spMk id="7" creationId="{10EAE73C-0E9C-7CAB-3551-0C518BFD8F72}"/>
          </ac:spMkLst>
        </pc:spChg>
        <pc:spChg chg="mod">
          <ac:chgData name="Neemias Informatica Lima" userId="b77af7bd85500281" providerId="LiveId" clId="{FA9E0792-891B-491C-9107-47CD235554C8}" dt="2023-05-11T00:10:36.221" v="18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A9E0792-891B-491C-9107-47CD235554C8}" dt="2023-05-11T00:09:55.808" v="165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13.120" v="281" actId="478"/>
          <ac:picMkLst>
            <pc:docMk/>
            <pc:sldMk cId="3772032319" sldId="290"/>
            <ac:picMk id="5" creationId="{C73299DE-0841-1C8D-AA1D-6A3102ED79C4}"/>
          </ac:picMkLst>
        </pc:picChg>
        <pc:picChg chg="add mod">
          <ac:chgData name="Neemias Informatica Lima" userId="b77af7bd85500281" providerId="LiveId" clId="{FA9E0792-891B-491C-9107-47CD235554C8}" dt="2023-05-11T00:20:13.461" v="282"/>
          <ac:picMkLst>
            <pc:docMk/>
            <pc:sldMk cId="3772032319" sldId="290"/>
            <ac:picMk id="8" creationId="{B53F643B-029C-1FE7-F3DF-2D578AB99643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26.271" v="286"/>
        <pc:sldMkLst>
          <pc:docMk/>
          <pc:sldMk cId="1768216317" sldId="291"/>
        </pc:sldMkLst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2" creationId="{F9B38DE2-DF8B-A41E-3FC8-E2CC686F3B99}"/>
          </ac:spMkLst>
        </pc:spChg>
        <pc:spChg chg="del">
          <ac:chgData name="Neemias Informatica Lima" userId="b77af7bd85500281" providerId="LiveId" clId="{FA9E0792-891B-491C-9107-47CD235554C8}" dt="2023-05-11T00:20:25.977" v="285" actId="478"/>
          <ac:spMkLst>
            <pc:docMk/>
            <pc:sldMk cId="1768216317" sldId="291"/>
            <ac:spMk id="3" creationId="{7E07DA93-6455-4173-745E-F65A71D8A499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6" creationId="{8FA626F2-80DB-E160-F58B-D02CACEBD472}"/>
          </ac:spMkLst>
        </pc:spChg>
        <pc:spChg chg="add mod">
          <ac:chgData name="Neemias Informatica Lima" userId="b77af7bd85500281" providerId="LiveId" clId="{FA9E0792-891B-491C-9107-47CD235554C8}" dt="2023-05-11T00:20:26.271" v="286"/>
          <ac:spMkLst>
            <pc:docMk/>
            <pc:sldMk cId="1768216317" sldId="291"/>
            <ac:spMk id="7" creationId="{F4A599EA-DD6C-5CC2-22D5-2C631E40D467}"/>
          </ac:spMkLst>
        </pc:spChg>
        <pc:spChg chg="mod">
          <ac:chgData name="Neemias Informatica Lima" userId="b77af7bd85500281" providerId="LiveId" clId="{FA9E0792-891B-491C-9107-47CD235554C8}" dt="2023-05-11T00:15:15.527" v="21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A9E0792-891B-491C-9107-47CD235554C8}" dt="2023-05-11T00:10:53.777" v="18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25.977" v="285" actId="478"/>
          <ac:picMkLst>
            <pc:docMk/>
            <pc:sldMk cId="1768216317" sldId="291"/>
            <ac:picMk id="5" creationId="{99497211-3B50-5972-1ACA-3C21374A3D86}"/>
          </ac:picMkLst>
        </pc:picChg>
        <pc:picChg chg="add mod">
          <ac:chgData name="Neemias Informatica Lima" userId="b77af7bd85500281" providerId="LiveId" clId="{FA9E0792-891B-491C-9107-47CD235554C8}" dt="2023-05-11T00:20:26.271" v="286"/>
          <ac:picMkLst>
            <pc:docMk/>
            <pc:sldMk cId="1768216317" sldId="291"/>
            <ac:picMk id="8" creationId="{8E465769-E275-CBA1-7A86-3B7B313C8991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37.570" v="290"/>
        <pc:sldMkLst>
          <pc:docMk/>
          <pc:sldMk cId="3757265641" sldId="292"/>
        </pc:sldMkLst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2" creationId="{CC7A1FE7-0C5D-2B19-5068-C3125F09C057}"/>
          </ac:spMkLst>
        </pc:spChg>
        <pc:spChg chg="del">
          <ac:chgData name="Neemias Informatica Lima" userId="b77af7bd85500281" providerId="LiveId" clId="{FA9E0792-891B-491C-9107-47CD235554C8}" dt="2023-05-11T00:20:37.233" v="289" actId="478"/>
          <ac:spMkLst>
            <pc:docMk/>
            <pc:sldMk cId="3757265641" sldId="292"/>
            <ac:spMk id="3" creationId="{57795CF5-6591-3B84-EE25-5056F33ED708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6" creationId="{B2263312-C0E2-DCDF-0B61-558786980083}"/>
          </ac:spMkLst>
        </pc:spChg>
        <pc:spChg chg="add mod">
          <ac:chgData name="Neemias Informatica Lima" userId="b77af7bd85500281" providerId="LiveId" clId="{FA9E0792-891B-491C-9107-47CD235554C8}" dt="2023-05-11T00:20:37.570" v="290"/>
          <ac:spMkLst>
            <pc:docMk/>
            <pc:sldMk cId="3757265641" sldId="292"/>
            <ac:spMk id="7" creationId="{E25B035F-4298-26C9-A1BB-B84024D9A7AE}"/>
          </ac:spMkLst>
        </pc:spChg>
        <pc:spChg chg="mod">
          <ac:chgData name="Neemias Informatica Lima" userId="b77af7bd85500281" providerId="LiveId" clId="{FA9E0792-891B-491C-9107-47CD235554C8}" dt="2023-05-11T00:17:09.648" v="245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A9E0792-891B-491C-9107-47CD235554C8}" dt="2023-05-11T00:15:49.618" v="22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FA9E0792-891B-491C-9107-47CD235554C8}" dt="2023-05-11T00:20:37.233" v="289" actId="478"/>
          <ac:picMkLst>
            <pc:docMk/>
            <pc:sldMk cId="3757265641" sldId="292"/>
            <ac:picMk id="5" creationId="{CF6DEDBB-6139-30E6-14A8-BA328A641466}"/>
          </ac:picMkLst>
        </pc:picChg>
        <pc:picChg chg="add mod">
          <ac:chgData name="Neemias Informatica Lima" userId="b77af7bd85500281" providerId="LiveId" clId="{FA9E0792-891B-491C-9107-47CD235554C8}" dt="2023-05-11T00:20:37.570" v="290"/>
          <ac:picMkLst>
            <pc:docMk/>
            <pc:sldMk cId="3757265641" sldId="292"/>
            <ac:picMk id="8" creationId="{624200AA-A2CD-4901-533B-B04A3B48E500}"/>
          </ac:picMkLst>
        </pc:picChg>
      </pc:sldChg>
      <pc:sldChg chg="addSp delSp modSp mod">
        <pc:chgData name="Neemias Informatica Lima" userId="b77af7bd85500281" providerId="LiveId" clId="{FA9E0792-891B-491C-9107-47CD235554C8}" dt="2023-05-11T00:20:44.027" v="292"/>
        <pc:sldMkLst>
          <pc:docMk/>
          <pc:sldMk cId="3114938747" sldId="293"/>
        </pc:sldMkLst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2" creationId="{A4E011C2-F022-9C10-61F5-28B8B369D043}"/>
          </ac:spMkLst>
        </pc:spChg>
        <pc:spChg chg="del">
          <ac:chgData name="Neemias Informatica Lima" userId="b77af7bd85500281" providerId="LiveId" clId="{FA9E0792-891B-491C-9107-47CD235554C8}" dt="2023-05-11T00:20:43.717" v="291" actId="478"/>
          <ac:spMkLst>
            <pc:docMk/>
            <pc:sldMk cId="3114938747" sldId="293"/>
            <ac:spMk id="3" creationId="{A1640E51-4059-B728-331C-79670AF3B98B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6" creationId="{871982BD-64B6-9E77-688A-FD1FB99AA966}"/>
          </ac:spMkLst>
        </pc:spChg>
        <pc:spChg chg="add mod">
          <ac:chgData name="Neemias Informatica Lima" userId="b77af7bd85500281" providerId="LiveId" clId="{FA9E0792-891B-491C-9107-47CD235554C8}" dt="2023-05-11T00:20:44.027" v="292"/>
          <ac:spMkLst>
            <pc:docMk/>
            <pc:sldMk cId="3114938747" sldId="293"/>
            <ac:spMk id="7" creationId="{1D8E7833-B4C7-9AEF-5410-CB8F505D8548}"/>
          </ac:spMkLst>
        </pc:spChg>
        <pc:spChg chg="mod">
          <ac:chgData name="Neemias Informatica Lima" userId="b77af7bd85500281" providerId="LiveId" clId="{FA9E0792-891B-491C-9107-47CD235554C8}" dt="2023-05-11T00:17:49.240" v="260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FA9E0792-891B-491C-9107-47CD235554C8}" dt="2023-05-11T00:20:43.717" v="291" actId="478"/>
          <ac:picMkLst>
            <pc:docMk/>
            <pc:sldMk cId="3114938747" sldId="293"/>
            <ac:picMk id="5" creationId="{92A65B81-473E-5138-7368-427DB13E3C3C}"/>
          </ac:picMkLst>
        </pc:picChg>
        <pc:picChg chg="add mod">
          <ac:chgData name="Neemias Informatica Lima" userId="b77af7bd85500281" providerId="LiveId" clId="{FA9E0792-891B-491C-9107-47CD235554C8}" dt="2023-05-11T00:20:44.027" v="292"/>
          <ac:picMkLst>
            <pc:docMk/>
            <pc:sldMk cId="3114938747" sldId="293"/>
            <ac:picMk id="8" creationId="{246D0B96-EF2B-28FD-8F50-A2BEB2EA9A4C}"/>
          </ac:picMkLst>
        </pc:picChg>
      </pc:sldChg>
      <pc:sldChg chg="add del setBg">
        <pc:chgData name="Neemias Informatica Lima" userId="b77af7bd85500281" providerId="LiveId" clId="{FA9E0792-891B-491C-9107-47CD235554C8}" dt="2023-05-11T00:14:46.453" v="206"/>
        <pc:sldMkLst>
          <pc:docMk/>
          <pc:sldMk cId="10883304" sldId="294"/>
        </pc:sldMkLst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0018D2EF-D8D3-45F9-9859-6C52169E0EFC}"/>
    <pc:docChg chg="undo redo custSel modSld">
      <pc:chgData name="Neemias Informatica Lima" userId="b77af7bd85500281" providerId="LiveId" clId="{0018D2EF-D8D3-45F9-9859-6C52169E0EFC}" dt="2023-05-12T00:41:40.057" v="245" actId="313"/>
      <pc:docMkLst>
        <pc:docMk/>
      </pc:docMkLst>
      <pc:sldChg chg="addSp delSp modSp mod">
        <pc:chgData name="Neemias Informatica Lima" userId="b77af7bd85500281" providerId="LiveId" clId="{0018D2EF-D8D3-45F9-9859-6C52169E0EFC}" dt="2023-05-12T00:28:34.227" v="29" actId="20577"/>
        <pc:sldMkLst>
          <pc:docMk/>
          <pc:sldMk cId="2232331225" sldId="280"/>
        </pc:sldMkLst>
        <pc:spChg chg="mod">
          <ac:chgData name="Neemias Informatica Lima" userId="b77af7bd85500281" providerId="LiveId" clId="{0018D2EF-D8D3-45F9-9859-6C52169E0EFC}" dt="2023-05-12T00:26:18.925" v="5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34.227" v="2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6:41.064" v="1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31.419" v="2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6:56.500" v="1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018D2EF-D8D3-45F9-9859-6C52169E0EFC}" dt="2023-05-12T00:26:14.225" v="0" actId="478"/>
          <ac:picMkLst>
            <pc:docMk/>
            <pc:sldMk cId="2232331225" sldId="280"/>
            <ac:picMk id="4" creationId="{69BAB493-6771-8990-004B-6F987D01C16F}"/>
          </ac:picMkLst>
        </pc:picChg>
        <pc:picChg chg="add mod">
          <ac:chgData name="Neemias Informatica Lima" userId="b77af7bd85500281" providerId="LiveId" clId="{0018D2EF-D8D3-45F9-9859-6C52169E0EFC}" dt="2023-05-12T00:27:48.089" v="25"/>
          <ac:picMkLst>
            <pc:docMk/>
            <pc:sldMk cId="2232331225" sldId="280"/>
            <ac:picMk id="8" creationId="{2AE14DB0-FAE7-F29D-682D-4C8EF037ECFD}"/>
          </ac:picMkLst>
        </pc:picChg>
      </pc:sldChg>
      <pc:sldChg chg="addSp delSp modSp mod">
        <pc:chgData name="Neemias Informatica Lima" userId="b77af7bd85500281" providerId="LiveId" clId="{0018D2EF-D8D3-45F9-9859-6C52169E0EFC}" dt="2023-05-12T00:31:47.179" v="73"/>
        <pc:sldMkLst>
          <pc:docMk/>
          <pc:sldMk cId="2103443556" sldId="281"/>
        </pc:sldMkLst>
        <pc:spChg chg="mod">
          <ac:chgData name="Neemias Informatica Lima" userId="b77af7bd85500281" providerId="LiveId" clId="{0018D2EF-D8D3-45F9-9859-6C52169E0EFC}" dt="2023-05-12T00:31:47.179" v="7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8:53.043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29:34.912" v="4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29:07.182" v="37" actId="1076"/>
          <ac:picMkLst>
            <pc:docMk/>
            <pc:sldMk cId="2103443556" sldId="281"/>
            <ac:picMk id="3" creationId="{2C5513F3-3092-EC0F-E43B-A3361F3A54BB}"/>
          </ac:picMkLst>
        </pc:picChg>
        <pc:picChg chg="del">
          <ac:chgData name="Neemias Informatica Lima" userId="b77af7bd85500281" providerId="LiveId" clId="{0018D2EF-D8D3-45F9-9859-6C52169E0EFC}" dt="2023-05-12T00:28:54.395" v="32" actId="478"/>
          <ac:picMkLst>
            <pc:docMk/>
            <pc:sldMk cId="2103443556" sldId="281"/>
            <ac:picMk id="4" creationId="{B323F9ED-7D75-FA5B-1430-0AF857F0081A}"/>
          </ac:picMkLst>
        </pc:picChg>
        <pc:picChg chg="add del">
          <ac:chgData name="Neemias Informatica Lima" userId="b77af7bd85500281" providerId="LiveId" clId="{0018D2EF-D8D3-45F9-9859-6C52169E0EFC}" dt="2023-05-12T00:29:29.620" v="43" actId="478"/>
          <ac:picMkLst>
            <pc:docMk/>
            <pc:sldMk cId="2103443556" sldId="281"/>
            <ac:picMk id="6" creationId="{62FBDAD8-D4A5-F9AB-1816-F2B4F065FEA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3:00.977" v="96"/>
        <pc:sldMkLst>
          <pc:docMk/>
          <pc:sldMk cId="3683219421" sldId="282"/>
        </pc:sldMkLst>
        <pc:spChg chg="add mod">
          <ac:chgData name="Neemias Informatica Lima" userId="b77af7bd85500281" providerId="LiveId" clId="{0018D2EF-D8D3-45F9-9859-6C52169E0EFC}" dt="2023-05-12T00:30:01.309" v="50"/>
          <ac:spMkLst>
            <pc:docMk/>
            <pc:sldMk cId="3683219421" sldId="282"/>
            <ac:spMk id="2" creationId="{4AE0FEAB-9C92-0B42-499A-E21F2A88E8BC}"/>
          </ac:spMkLst>
        </pc:spChg>
        <pc:spChg chg="add mod">
          <ac:chgData name="Neemias Informatica Lima" userId="b77af7bd85500281" providerId="LiveId" clId="{0018D2EF-D8D3-45F9-9859-6C52169E0EFC}" dt="2023-05-12T00:30:01.309" v="50"/>
          <ac:spMkLst>
            <pc:docMk/>
            <pc:sldMk cId="3683219421" sldId="282"/>
            <ac:spMk id="4" creationId="{ED4B0435-32E5-0638-3D79-DDD96C9B4DD7}"/>
          </ac:spMkLst>
        </pc:spChg>
        <pc:spChg chg="del">
          <ac:chgData name="Neemias Informatica Lima" userId="b77af7bd85500281" providerId="LiveId" clId="{0018D2EF-D8D3-45F9-9859-6C52169E0EFC}" dt="2023-05-12T00:30:00.883" v="49" actId="478"/>
          <ac:spMkLst>
            <pc:docMk/>
            <pc:sldMk cId="3683219421" sldId="282"/>
            <ac:spMk id="7" creationId="{3DEE5C0E-13C3-E9DA-7401-F94A4BC4542D}"/>
          </ac:spMkLst>
        </pc:spChg>
        <pc:spChg chg="del">
          <ac:chgData name="Neemias Informatica Lima" userId="b77af7bd85500281" providerId="LiveId" clId="{0018D2EF-D8D3-45F9-9859-6C52169E0EFC}" dt="2023-05-12T00:30:00.883" v="49" actId="478"/>
          <ac:spMkLst>
            <pc:docMk/>
            <pc:sldMk cId="3683219421" sldId="282"/>
            <ac:spMk id="8" creationId="{31174203-CC3F-BA79-8A58-537E53257602}"/>
          </ac:spMkLst>
        </pc:spChg>
        <pc:spChg chg="mod">
          <ac:chgData name="Neemias Informatica Lima" userId="b77af7bd85500281" providerId="LiveId" clId="{0018D2EF-D8D3-45F9-9859-6C52169E0EFC}" dt="2023-05-12T00:33:00.977" v="9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2:06.541" v="8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01.309" v="50"/>
          <ac:picMkLst>
            <pc:docMk/>
            <pc:sldMk cId="3683219421" sldId="282"/>
            <ac:picMk id="6" creationId="{00C5A352-1E71-30F6-A9F3-DA5C2E3E203C}"/>
          </ac:picMkLst>
        </pc:picChg>
        <pc:picChg chg="del">
          <ac:chgData name="Neemias Informatica Lima" userId="b77af7bd85500281" providerId="LiveId" clId="{0018D2EF-D8D3-45F9-9859-6C52169E0EFC}" dt="2023-05-12T00:30:00.883" v="49" actId="478"/>
          <ac:picMkLst>
            <pc:docMk/>
            <pc:sldMk cId="3683219421" sldId="282"/>
            <ac:picMk id="9" creationId="{ABD94658-3EA8-898F-6F58-2576F2F81D39}"/>
          </ac:picMkLst>
        </pc:picChg>
      </pc:sldChg>
      <pc:sldChg chg="addSp delSp modSp mod">
        <pc:chgData name="Neemias Informatica Lima" userId="b77af7bd85500281" providerId="LiveId" clId="{0018D2EF-D8D3-45F9-9859-6C52169E0EFC}" dt="2023-05-12T00:33:51.441" v="114"/>
        <pc:sldMkLst>
          <pc:docMk/>
          <pc:sldMk cId="3902406419" sldId="283"/>
        </pc:sldMkLst>
        <pc:spChg chg="add mod">
          <ac:chgData name="Neemias Informatica Lima" userId="b77af7bd85500281" providerId="LiveId" clId="{0018D2EF-D8D3-45F9-9859-6C52169E0EFC}" dt="2023-05-12T00:30:07.904" v="52"/>
          <ac:spMkLst>
            <pc:docMk/>
            <pc:sldMk cId="3902406419" sldId="283"/>
            <ac:spMk id="2" creationId="{54F8C062-1F28-60BC-FE8E-9ADB4EAC18A4}"/>
          </ac:spMkLst>
        </pc:spChg>
        <pc:spChg chg="add mod">
          <ac:chgData name="Neemias Informatica Lima" userId="b77af7bd85500281" providerId="LiveId" clId="{0018D2EF-D8D3-45F9-9859-6C52169E0EFC}" dt="2023-05-12T00:30:07.904" v="52"/>
          <ac:spMkLst>
            <pc:docMk/>
            <pc:sldMk cId="3902406419" sldId="283"/>
            <ac:spMk id="3" creationId="{EA72EA01-C133-61A4-9F7F-CF1AB5566A8F}"/>
          </ac:spMkLst>
        </pc:spChg>
        <pc:spChg chg="del">
          <ac:chgData name="Neemias Informatica Lima" userId="b77af7bd85500281" providerId="LiveId" clId="{0018D2EF-D8D3-45F9-9859-6C52169E0EFC}" dt="2023-05-12T00:30:07.504" v="51" actId="478"/>
          <ac:spMkLst>
            <pc:docMk/>
            <pc:sldMk cId="3902406419" sldId="283"/>
            <ac:spMk id="6" creationId="{C4435512-F43C-5873-98AC-BF0324130C49}"/>
          </ac:spMkLst>
        </pc:spChg>
        <pc:spChg chg="del">
          <ac:chgData name="Neemias Informatica Lima" userId="b77af7bd85500281" providerId="LiveId" clId="{0018D2EF-D8D3-45F9-9859-6C52169E0EFC}" dt="2023-05-12T00:30:07.504" v="51" actId="478"/>
          <ac:spMkLst>
            <pc:docMk/>
            <pc:sldMk cId="3902406419" sldId="283"/>
            <ac:spMk id="7" creationId="{0BFFBE91-2BE2-7DD2-1957-A72F9B25E2F7}"/>
          </ac:spMkLst>
        </pc:spChg>
        <pc:spChg chg="mod">
          <ac:chgData name="Neemias Informatica Lima" userId="b77af7bd85500281" providerId="LiveId" clId="{0018D2EF-D8D3-45F9-9859-6C52169E0EFC}" dt="2023-05-12T00:33:15.427" v="10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3:51.441" v="114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018D2EF-D8D3-45F9-9859-6C52169E0EFC}" dt="2023-05-12T00:30:07.904" v="52"/>
          <ac:picMkLst>
            <pc:docMk/>
            <pc:sldMk cId="3902406419" sldId="283"/>
            <ac:picMk id="5" creationId="{D9506B86-D4D0-F7FC-E9C5-4E321E503D08}"/>
          </ac:picMkLst>
        </pc:picChg>
        <pc:picChg chg="del">
          <ac:chgData name="Neemias Informatica Lima" userId="b77af7bd85500281" providerId="LiveId" clId="{0018D2EF-D8D3-45F9-9859-6C52169E0EFC}" dt="2023-05-12T00:30:07.504" v="51" actId="478"/>
          <ac:picMkLst>
            <pc:docMk/>
            <pc:sldMk cId="3902406419" sldId="283"/>
            <ac:picMk id="8" creationId="{6D6A9517-81BB-BA1E-DB85-1F2242F9AF26}"/>
          </ac:picMkLst>
        </pc:picChg>
      </pc:sldChg>
      <pc:sldChg chg="addSp delSp modSp mod">
        <pc:chgData name="Neemias Informatica Lima" userId="b77af7bd85500281" providerId="LiveId" clId="{0018D2EF-D8D3-45F9-9859-6C52169E0EFC}" dt="2023-05-12T00:35:38.216" v="141" actId="20577"/>
        <pc:sldMkLst>
          <pc:docMk/>
          <pc:sldMk cId="2424059023" sldId="284"/>
        </pc:sldMkLst>
        <pc:spChg chg="add mod">
          <ac:chgData name="Neemias Informatica Lima" userId="b77af7bd85500281" providerId="LiveId" clId="{0018D2EF-D8D3-45F9-9859-6C52169E0EFC}" dt="2023-05-12T00:30:24.348" v="56"/>
          <ac:spMkLst>
            <pc:docMk/>
            <pc:sldMk cId="2424059023" sldId="284"/>
            <ac:spMk id="2" creationId="{8C6BF9A0-01AE-E855-B00F-929F3A138D5A}"/>
          </ac:spMkLst>
        </pc:spChg>
        <pc:spChg chg="add mod">
          <ac:chgData name="Neemias Informatica Lima" userId="b77af7bd85500281" providerId="LiveId" clId="{0018D2EF-D8D3-45F9-9859-6C52169E0EFC}" dt="2023-05-12T00:30:24.348" v="56"/>
          <ac:spMkLst>
            <pc:docMk/>
            <pc:sldMk cId="2424059023" sldId="284"/>
            <ac:spMk id="3" creationId="{D459B96F-6F73-1996-E860-BC7D8263D7C9}"/>
          </ac:spMkLst>
        </pc:spChg>
        <pc:spChg chg="del">
          <ac:chgData name="Neemias Informatica Lima" userId="b77af7bd85500281" providerId="LiveId" clId="{0018D2EF-D8D3-45F9-9859-6C52169E0EFC}" dt="2023-05-12T00:30:23.968" v="55" actId="478"/>
          <ac:spMkLst>
            <pc:docMk/>
            <pc:sldMk cId="2424059023" sldId="284"/>
            <ac:spMk id="6" creationId="{D9FCACE0-2CA2-6F5A-84B4-F8C76B131676}"/>
          </ac:spMkLst>
        </pc:spChg>
        <pc:spChg chg="del">
          <ac:chgData name="Neemias Informatica Lima" userId="b77af7bd85500281" providerId="LiveId" clId="{0018D2EF-D8D3-45F9-9859-6C52169E0EFC}" dt="2023-05-12T00:30:23.968" v="55" actId="478"/>
          <ac:spMkLst>
            <pc:docMk/>
            <pc:sldMk cId="2424059023" sldId="284"/>
            <ac:spMk id="7" creationId="{80EC6658-6F14-09C7-29C2-5D6B691F2192}"/>
          </ac:spMkLst>
        </pc:spChg>
        <pc:spChg chg="mod">
          <ac:chgData name="Neemias Informatica Lima" userId="b77af7bd85500281" providerId="LiveId" clId="{0018D2EF-D8D3-45F9-9859-6C52169E0EFC}" dt="2023-05-12T00:34:41.666" v="12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5:38.216" v="141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018D2EF-D8D3-45F9-9859-6C52169E0EFC}" dt="2023-05-12T00:30:24.348" v="56"/>
          <ac:picMkLst>
            <pc:docMk/>
            <pc:sldMk cId="2424059023" sldId="284"/>
            <ac:picMk id="5" creationId="{3687246C-AD5C-2A3C-335C-C7F59E3D91D1}"/>
          </ac:picMkLst>
        </pc:picChg>
        <pc:picChg chg="del">
          <ac:chgData name="Neemias Informatica Lima" userId="b77af7bd85500281" providerId="LiveId" clId="{0018D2EF-D8D3-45F9-9859-6C52169E0EFC}" dt="2023-05-12T00:30:23.968" v="55" actId="478"/>
          <ac:picMkLst>
            <pc:docMk/>
            <pc:sldMk cId="2424059023" sldId="284"/>
            <ac:picMk id="8" creationId="{65D3BA26-6062-E6E0-32BA-BE58D8358C9C}"/>
          </ac:picMkLst>
        </pc:picChg>
      </pc:sldChg>
      <pc:sldChg chg="addSp delSp modSp mod">
        <pc:chgData name="Neemias Informatica Lima" userId="b77af7bd85500281" providerId="LiveId" clId="{0018D2EF-D8D3-45F9-9859-6C52169E0EFC}" dt="2023-05-12T00:37:19.718" v="170" actId="207"/>
        <pc:sldMkLst>
          <pc:docMk/>
          <pc:sldMk cId="2241968852" sldId="285"/>
        </pc:sldMkLst>
        <pc:spChg chg="add mod">
          <ac:chgData name="Neemias Informatica Lima" userId="b77af7bd85500281" providerId="LiveId" clId="{0018D2EF-D8D3-45F9-9859-6C52169E0EFC}" dt="2023-05-12T00:30:39.088" v="60"/>
          <ac:spMkLst>
            <pc:docMk/>
            <pc:sldMk cId="2241968852" sldId="285"/>
            <ac:spMk id="2" creationId="{5979A514-E939-0760-697E-AB02FB9B4913}"/>
          </ac:spMkLst>
        </pc:spChg>
        <pc:spChg chg="add mod">
          <ac:chgData name="Neemias Informatica Lima" userId="b77af7bd85500281" providerId="LiveId" clId="{0018D2EF-D8D3-45F9-9859-6C52169E0EFC}" dt="2023-05-12T00:30:39.088" v="60"/>
          <ac:spMkLst>
            <pc:docMk/>
            <pc:sldMk cId="2241968852" sldId="285"/>
            <ac:spMk id="3" creationId="{D79619EA-B006-19C0-6521-99A971959056}"/>
          </ac:spMkLst>
        </pc:spChg>
        <pc:spChg chg="del">
          <ac:chgData name="Neemias Informatica Lima" userId="b77af7bd85500281" providerId="LiveId" clId="{0018D2EF-D8D3-45F9-9859-6C52169E0EFC}" dt="2023-05-12T00:30:38.613" v="59" actId="478"/>
          <ac:spMkLst>
            <pc:docMk/>
            <pc:sldMk cId="2241968852" sldId="285"/>
            <ac:spMk id="6" creationId="{10CBD2F4-5372-A63D-55EA-628E155FBC0D}"/>
          </ac:spMkLst>
        </pc:spChg>
        <pc:spChg chg="del">
          <ac:chgData name="Neemias Informatica Lima" userId="b77af7bd85500281" providerId="LiveId" clId="{0018D2EF-D8D3-45F9-9859-6C52169E0EFC}" dt="2023-05-12T00:30:38.613" v="59" actId="478"/>
          <ac:spMkLst>
            <pc:docMk/>
            <pc:sldMk cId="2241968852" sldId="285"/>
            <ac:spMk id="7" creationId="{9C8D1417-B774-2510-8904-C7DE56A6DB28}"/>
          </ac:spMkLst>
        </pc:spChg>
        <pc:spChg chg="mod">
          <ac:chgData name="Neemias Informatica Lima" userId="b77af7bd85500281" providerId="LiveId" clId="{0018D2EF-D8D3-45F9-9859-6C52169E0EFC}" dt="2023-05-12T00:36:22.802" v="1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7:19.718" v="170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018D2EF-D8D3-45F9-9859-6C52169E0EFC}" dt="2023-05-12T00:30:39.088" v="60"/>
          <ac:picMkLst>
            <pc:docMk/>
            <pc:sldMk cId="2241968852" sldId="285"/>
            <ac:picMk id="5" creationId="{AFDD889E-72A4-14A8-20C1-A4CE292EADEB}"/>
          </ac:picMkLst>
        </pc:picChg>
        <pc:picChg chg="del">
          <ac:chgData name="Neemias Informatica Lima" userId="b77af7bd85500281" providerId="LiveId" clId="{0018D2EF-D8D3-45F9-9859-6C52169E0EFC}" dt="2023-05-12T00:30:38.613" v="59" actId="478"/>
          <ac:picMkLst>
            <pc:docMk/>
            <pc:sldMk cId="2241968852" sldId="285"/>
            <ac:picMk id="8" creationId="{E6217D9F-DD1C-192F-320E-59923B48D64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9:13.726" v="206"/>
        <pc:sldMkLst>
          <pc:docMk/>
          <pc:sldMk cId="1959249856" sldId="286"/>
        </pc:sldMkLst>
        <pc:spChg chg="add mod">
          <ac:chgData name="Neemias Informatica Lima" userId="b77af7bd85500281" providerId="LiveId" clId="{0018D2EF-D8D3-45F9-9859-6C52169E0EFC}" dt="2023-05-12T00:30:54.792" v="64"/>
          <ac:spMkLst>
            <pc:docMk/>
            <pc:sldMk cId="1959249856" sldId="286"/>
            <ac:spMk id="2" creationId="{7A6DF86C-6A92-B731-FFCA-B83C8FEAC8AD}"/>
          </ac:spMkLst>
        </pc:spChg>
        <pc:spChg chg="add mod">
          <ac:chgData name="Neemias Informatica Lima" userId="b77af7bd85500281" providerId="LiveId" clId="{0018D2EF-D8D3-45F9-9859-6C52169E0EFC}" dt="2023-05-12T00:30:54.792" v="64"/>
          <ac:spMkLst>
            <pc:docMk/>
            <pc:sldMk cId="1959249856" sldId="286"/>
            <ac:spMk id="3" creationId="{5093227B-FDF5-179E-CA8D-2241352D6A19}"/>
          </ac:spMkLst>
        </pc:spChg>
        <pc:spChg chg="del">
          <ac:chgData name="Neemias Informatica Lima" userId="b77af7bd85500281" providerId="LiveId" clId="{0018D2EF-D8D3-45F9-9859-6C52169E0EFC}" dt="2023-05-12T00:30:54.379" v="63" actId="478"/>
          <ac:spMkLst>
            <pc:docMk/>
            <pc:sldMk cId="1959249856" sldId="286"/>
            <ac:spMk id="6" creationId="{816C76E1-F74E-0BD0-2D5D-1F62604922C3}"/>
          </ac:spMkLst>
        </pc:spChg>
        <pc:spChg chg="del">
          <ac:chgData name="Neemias Informatica Lima" userId="b77af7bd85500281" providerId="LiveId" clId="{0018D2EF-D8D3-45F9-9859-6C52169E0EFC}" dt="2023-05-12T00:30:54.379" v="63" actId="478"/>
          <ac:spMkLst>
            <pc:docMk/>
            <pc:sldMk cId="1959249856" sldId="286"/>
            <ac:spMk id="7" creationId="{3A992911-C322-4C14-0CC0-BC2A60B43987}"/>
          </ac:spMkLst>
        </pc:spChg>
        <pc:spChg chg="mod">
          <ac:chgData name="Neemias Informatica Lima" userId="b77af7bd85500281" providerId="LiveId" clId="{0018D2EF-D8D3-45F9-9859-6C52169E0EFC}" dt="2023-05-12T00:38:41.389" v="1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9:13.726" v="206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018D2EF-D8D3-45F9-9859-6C52169E0EFC}" dt="2023-05-12T00:30:54.792" v="64"/>
          <ac:picMkLst>
            <pc:docMk/>
            <pc:sldMk cId="1959249856" sldId="286"/>
            <ac:picMk id="5" creationId="{EC2F5C0E-D2EC-7AC4-A914-042CE4E3D83B}"/>
          </ac:picMkLst>
        </pc:picChg>
        <pc:picChg chg="del">
          <ac:chgData name="Neemias Informatica Lima" userId="b77af7bd85500281" providerId="LiveId" clId="{0018D2EF-D8D3-45F9-9859-6C52169E0EFC}" dt="2023-05-12T00:30:54.379" v="63" actId="478"/>
          <ac:picMkLst>
            <pc:docMk/>
            <pc:sldMk cId="1959249856" sldId="286"/>
            <ac:picMk id="8" creationId="{EEC8E300-EBF6-C6D0-AC99-2279DD36BE9D}"/>
          </ac:picMkLst>
        </pc:picChg>
      </pc:sldChg>
      <pc:sldChg chg="addSp delSp modSp mod">
        <pc:chgData name="Neemias Informatica Lima" userId="b77af7bd85500281" providerId="LiveId" clId="{0018D2EF-D8D3-45F9-9859-6C52169E0EFC}" dt="2023-05-12T00:41:21.459" v="244" actId="20577"/>
        <pc:sldMkLst>
          <pc:docMk/>
          <pc:sldMk cId="2857006406" sldId="287"/>
        </pc:sldMkLst>
        <pc:spChg chg="add mod">
          <ac:chgData name="Neemias Informatica Lima" userId="b77af7bd85500281" providerId="LiveId" clId="{0018D2EF-D8D3-45F9-9859-6C52169E0EFC}" dt="2023-05-12T00:31:22.259" v="70"/>
          <ac:spMkLst>
            <pc:docMk/>
            <pc:sldMk cId="2857006406" sldId="287"/>
            <ac:spMk id="2" creationId="{5FCC756C-87BF-23EE-B1F3-666146799DEF}"/>
          </ac:spMkLst>
        </pc:spChg>
        <pc:spChg chg="add mod">
          <ac:chgData name="Neemias Informatica Lima" userId="b77af7bd85500281" providerId="LiveId" clId="{0018D2EF-D8D3-45F9-9859-6C52169E0EFC}" dt="2023-05-12T00:31:22.259" v="70"/>
          <ac:spMkLst>
            <pc:docMk/>
            <pc:sldMk cId="2857006406" sldId="287"/>
            <ac:spMk id="3" creationId="{B07C90AA-4796-0A82-F275-32076F5F7AB7}"/>
          </ac:spMkLst>
        </pc:spChg>
        <pc:spChg chg="del">
          <ac:chgData name="Neemias Informatica Lima" userId="b77af7bd85500281" providerId="LiveId" clId="{0018D2EF-D8D3-45F9-9859-6C52169E0EFC}" dt="2023-05-12T00:31:21.888" v="69" actId="478"/>
          <ac:spMkLst>
            <pc:docMk/>
            <pc:sldMk cId="2857006406" sldId="287"/>
            <ac:spMk id="6" creationId="{8FA7036A-80CF-2A16-8499-2D3C175F8331}"/>
          </ac:spMkLst>
        </pc:spChg>
        <pc:spChg chg="del">
          <ac:chgData name="Neemias Informatica Lima" userId="b77af7bd85500281" providerId="LiveId" clId="{0018D2EF-D8D3-45F9-9859-6C52169E0EFC}" dt="2023-05-12T00:31:21.888" v="69" actId="478"/>
          <ac:spMkLst>
            <pc:docMk/>
            <pc:sldMk cId="2857006406" sldId="287"/>
            <ac:spMk id="7" creationId="{57019D89-4AFC-9D13-843B-B576819154C8}"/>
          </ac:spMkLst>
        </pc:spChg>
        <pc:spChg chg="mod">
          <ac:chgData name="Neemias Informatica Lima" userId="b77af7bd85500281" providerId="LiveId" clId="{0018D2EF-D8D3-45F9-9859-6C52169E0EFC}" dt="2023-05-12T00:41:21.459" v="24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018D2EF-D8D3-45F9-9859-6C52169E0EFC}" dt="2023-05-12T00:31:22.259" v="70"/>
          <ac:picMkLst>
            <pc:docMk/>
            <pc:sldMk cId="2857006406" sldId="287"/>
            <ac:picMk id="5" creationId="{9633E1F5-373E-624F-A5A4-7D85D08E2DD6}"/>
          </ac:picMkLst>
        </pc:picChg>
        <pc:picChg chg="del">
          <ac:chgData name="Neemias Informatica Lima" userId="b77af7bd85500281" providerId="LiveId" clId="{0018D2EF-D8D3-45F9-9859-6C52169E0EFC}" dt="2023-05-12T00:31:21.888" v="69" actId="478"/>
          <ac:picMkLst>
            <pc:docMk/>
            <pc:sldMk cId="2857006406" sldId="287"/>
            <ac:picMk id="8" creationId="{AFF155BB-7B9B-E278-BFBD-83CE11FA3F84}"/>
          </ac:picMkLst>
        </pc:picChg>
      </pc:sldChg>
      <pc:sldChg chg="addSp delSp modSp mod">
        <pc:chgData name="Neemias Informatica Lima" userId="b77af7bd85500281" providerId="LiveId" clId="{0018D2EF-D8D3-45F9-9859-6C52169E0EFC}" dt="2023-05-12T00:32:33.348" v="91" actId="20577"/>
        <pc:sldMkLst>
          <pc:docMk/>
          <pc:sldMk cId="2630436816" sldId="288"/>
        </pc:sldMkLst>
        <pc:spChg chg="add mod">
          <ac:chgData name="Neemias Informatica Lima" userId="b77af7bd85500281" providerId="LiveId" clId="{0018D2EF-D8D3-45F9-9859-6C52169E0EFC}" dt="2023-05-12T00:29:49.844" v="48"/>
          <ac:spMkLst>
            <pc:docMk/>
            <pc:sldMk cId="2630436816" sldId="288"/>
            <ac:spMk id="2" creationId="{06DF6EA9-C223-1FD8-EA56-AFA035188004}"/>
          </ac:spMkLst>
        </pc:spChg>
        <pc:spChg chg="add mod">
          <ac:chgData name="Neemias Informatica Lima" userId="b77af7bd85500281" providerId="LiveId" clId="{0018D2EF-D8D3-45F9-9859-6C52169E0EFC}" dt="2023-05-12T00:29:49.844" v="48"/>
          <ac:spMkLst>
            <pc:docMk/>
            <pc:sldMk cId="2630436816" sldId="288"/>
            <ac:spMk id="3" creationId="{D520ACAD-3E18-FC4E-DD58-DC8EED06B93B}"/>
          </ac:spMkLst>
        </pc:spChg>
        <pc:spChg chg="del">
          <ac:chgData name="Neemias Informatica Lima" userId="b77af7bd85500281" providerId="LiveId" clId="{0018D2EF-D8D3-45F9-9859-6C52169E0EFC}" dt="2023-05-12T00:29:48.839" v="47" actId="478"/>
          <ac:spMkLst>
            <pc:docMk/>
            <pc:sldMk cId="2630436816" sldId="288"/>
            <ac:spMk id="6" creationId="{354151CD-D357-1FDD-D9E0-D60211F25A51}"/>
          </ac:spMkLst>
        </pc:spChg>
        <pc:spChg chg="del">
          <ac:chgData name="Neemias Informatica Lima" userId="b77af7bd85500281" providerId="LiveId" clId="{0018D2EF-D8D3-45F9-9859-6C52169E0EFC}" dt="2023-05-12T00:29:48.839" v="47" actId="478"/>
          <ac:spMkLst>
            <pc:docMk/>
            <pc:sldMk cId="2630436816" sldId="288"/>
            <ac:spMk id="7" creationId="{B415B1DE-0909-8AD7-CE9B-A52011D0BA46}"/>
          </ac:spMkLst>
        </pc:spChg>
        <pc:spChg chg="mod">
          <ac:chgData name="Neemias Informatica Lima" userId="b77af7bd85500281" providerId="LiveId" clId="{0018D2EF-D8D3-45F9-9859-6C52169E0EFC}" dt="2023-05-12T00:32:33.348" v="9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018D2EF-D8D3-45F9-9859-6C52169E0EFC}" dt="2023-05-12T00:32:02.427" v="7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29:49.844" v="48"/>
          <ac:picMkLst>
            <pc:docMk/>
            <pc:sldMk cId="2630436816" sldId="288"/>
            <ac:picMk id="5" creationId="{A53228B3-A6BE-644C-7EC7-769FD9CB5EE2}"/>
          </ac:picMkLst>
        </pc:picChg>
        <pc:picChg chg="del">
          <ac:chgData name="Neemias Informatica Lima" userId="b77af7bd85500281" providerId="LiveId" clId="{0018D2EF-D8D3-45F9-9859-6C52169E0EFC}" dt="2023-05-12T00:29:48.839" v="47" actId="478"/>
          <ac:picMkLst>
            <pc:docMk/>
            <pc:sldMk cId="2630436816" sldId="288"/>
            <ac:picMk id="8" creationId="{BF8A021A-BE17-E342-7FB7-8F24FC98D7C0}"/>
          </ac:picMkLst>
        </pc:picChg>
      </pc:sldChg>
      <pc:sldChg chg="addSp delSp modSp mod">
        <pc:chgData name="Neemias Informatica Lima" userId="b77af7bd85500281" providerId="LiveId" clId="{0018D2EF-D8D3-45F9-9859-6C52169E0EFC}" dt="2023-05-12T00:41:40.057" v="245" actId="313"/>
        <pc:sldMkLst>
          <pc:docMk/>
          <pc:sldMk cId="3032827026" sldId="289"/>
        </pc:sldMkLst>
        <pc:spChg chg="add mod">
          <ac:chgData name="Neemias Informatica Lima" userId="b77af7bd85500281" providerId="LiveId" clId="{0018D2EF-D8D3-45F9-9859-6C52169E0EFC}" dt="2023-05-12T00:30:15.808" v="54"/>
          <ac:spMkLst>
            <pc:docMk/>
            <pc:sldMk cId="3032827026" sldId="289"/>
            <ac:spMk id="2" creationId="{27EA4D2E-6868-1EED-AE9F-7AA4CDAC664A}"/>
          </ac:spMkLst>
        </pc:spChg>
        <pc:spChg chg="add mod">
          <ac:chgData name="Neemias Informatica Lima" userId="b77af7bd85500281" providerId="LiveId" clId="{0018D2EF-D8D3-45F9-9859-6C52169E0EFC}" dt="2023-05-12T00:30:15.808" v="54"/>
          <ac:spMkLst>
            <pc:docMk/>
            <pc:sldMk cId="3032827026" sldId="289"/>
            <ac:spMk id="3" creationId="{BD093D4C-3D9C-6CE2-688F-443100285DF3}"/>
          </ac:spMkLst>
        </pc:spChg>
        <pc:spChg chg="del">
          <ac:chgData name="Neemias Informatica Lima" userId="b77af7bd85500281" providerId="LiveId" clId="{0018D2EF-D8D3-45F9-9859-6C52169E0EFC}" dt="2023-05-12T00:30:15.376" v="53" actId="478"/>
          <ac:spMkLst>
            <pc:docMk/>
            <pc:sldMk cId="3032827026" sldId="289"/>
            <ac:spMk id="6" creationId="{B9281EB4-ADF5-4F70-9FC4-FBA2EC50E0E3}"/>
          </ac:spMkLst>
        </pc:spChg>
        <pc:spChg chg="del">
          <ac:chgData name="Neemias Informatica Lima" userId="b77af7bd85500281" providerId="LiveId" clId="{0018D2EF-D8D3-45F9-9859-6C52169E0EFC}" dt="2023-05-12T00:30:15.376" v="53" actId="478"/>
          <ac:spMkLst>
            <pc:docMk/>
            <pc:sldMk cId="3032827026" sldId="289"/>
            <ac:spMk id="7" creationId="{5369D5EC-D391-6187-E32C-BCCC68397FC2}"/>
          </ac:spMkLst>
        </pc:spChg>
        <pc:spChg chg="mod">
          <ac:chgData name="Neemias Informatica Lima" userId="b77af7bd85500281" providerId="LiveId" clId="{0018D2EF-D8D3-45F9-9859-6C52169E0EFC}" dt="2023-05-12T00:41:40.057" v="245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018D2EF-D8D3-45F9-9859-6C52169E0EFC}" dt="2023-05-12T00:33:22.969" v="10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15.808" v="54"/>
          <ac:picMkLst>
            <pc:docMk/>
            <pc:sldMk cId="3032827026" sldId="289"/>
            <ac:picMk id="5" creationId="{524B1C0C-C062-8334-FD61-F8917F3F6EA7}"/>
          </ac:picMkLst>
        </pc:picChg>
        <pc:picChg chg="del">
          <ac:chgData name="Neemias Informatica Lima" userId="b77af7bd85500281" providerId="LiveId" clId="{0018D2EF-D8D3-45F9-9859-6C52169E0EFC}" dt="2023-05-12T00:30:15.376" v="53" actId="478"/>
          <ac:picMkLst>
            <pc:docMk/>
            <pc:sldMk cId="3032827026" sldId="289"/>
            <ac:picMk id="8" creationId="{F0437DFD-46E9-EA55-4A08-2B93FCC406A8}"/>
          </ac:picMkLst>
        </pc:picChg>
      </pc:sldChg>
      <pc:sldChg chg="addSp delSp modSp mod">
        <pc:chgData name="Neemias Informatica Lima" userId="b77af7bd85500281" providerId="LiveId" clId="{0018D2EF-D8D3-45F9-9859-6C52169E0EFC}" dt="2023-05-12T00:36:04.244" v="146"/>
        <pc:sldMkLst>
          <pc:docMk/>
          <pc:sldMk cId="3772032319" sldId="290"/>
        </pc:sldMkLst>
        <pc:spChg chg="add mod">
          <ac:chgData name="Neemias Informatica Lima" userId="b77af7bd85500281" providerId="LiveId" clId="{0018D2EF-D8D3-45F9-9859-6C52169E0EFC}" dt="2023-05-12T00:30:31.400" v="58"/>
          <ac:spMkLst>
            <pc:docMk/>
            <pc:sldMk cId="3772032319" sldId="290"/>
            <ac:spMk id="2" creationId="{F4D2DF48-0F9F-D7E5-40C1-6D3089FDCC0F}"/>
          </ac:spMkLst>
        </pc:spChg>
        <pc:spChg chg="add mod">
          <ac:chgData name="Neemias Informatica Lima" userId="b77af7bd85500281" providerId="LiveId" clId="{0018D2EF-D8D3-45F9-9859-6C52169E0EFC}" dt="2023-05-12T00:30:31.400" v="58"/>
          <ac:spMkLst>
            <pc:docMk/>
            <pc:sldMk cId="3772032319" sldId="290"/>
            <ac:spMk id="3" creationId="{3A24DF40-BAD2-F218-77F8-5F238C5E0B5D}"/>
          </ac:spMkLst>
        </pc:spChg>
        <pc:spChg chg="del">
          <ac:chgData name="Neemias Informatica Lima" userId="b77af7bd85500281" providerId="LiveId" clId="{0018D2EF-D8D3-45F9-9859-6C52169E0EFC}" dt="2023-05-12T00:30:30.819" v="57" actId="478"/>
          <ac:spMkLst>
            <pc:docMk/>
            <pc:sldMk cId="3772032319" sldId="290"/>
            <ac:spMk id="6" creationId="{AE1124D5-5B1F-0E19-9B29-2CBE5DEFEB9B}"/>
          </ac:spMkLst>
        </pc:spChg>
        <pc:spChg chg="del">
          <ac:chgData name="Neemias Informatica Lima" userId="b77af7bd85500281" providerId="LiveId" clId="{0018D2EF-D8D3-45F9-9859-6C52169E0EFC}" dt="2023-05-12T00:30:30.819" v="57" actId="478"/>
          <ac:spMkLst>
            <pc:docMk/>
            <pc:sldMk cId="3772032319" sldId="290"/>
            <ac:spMk id="7" creationId="{C53C9013-1B4E-4F93-D712-51168359234E}"/>
          </ac:spMkLst>
        </pc:spChg>
        <pc:spChg chg="mod">
          <ac:chgData name="Neemias Informatica Lima" userId="b77af7bd85500281" providerId="LiveId" clId="{0018D2EF-D8D3-45F9-9859-6C52169E0EFC}" dt="2023-05-12T00:36:04.244" v="14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018D2EF-D8D3-45F9-9859-6C52169E0EFC}" dt="2023-05-12T00:34:47.555" v="126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31.400" v="58"/>
          <ac:picMkLst>
            <pc:docMk/>
            <pc:sldMk cId="3772032319" sldId="290"/>
            <ac:picMk id="5" creationId="{D01BDE58-28FF-148D-B97D-15BED564CD53}"/>
          </ac:picMkLst>
        </pc:picChg>
        <pc:picChg chg="del">
          <ac:chgData name="Neemias Informatica Lima" userId="b77af7bd85500281" providerId="LiveId" clId="{0018D2EF-D8D3-45F9-9859-6C52169E0EFC}" dt="2023-05-12T00:30:30.819" v="57" actId="478"/>
          <ac:picMkLst>
            <pc:docMk/>
            <pc:sldMk cId="3772032319" sldId="290"/>
            <ac:picMk id="8" creationId="{4CAD512C-C081-B6E6-752D-11140EBA68CF}"/>
          </ac:picMkLst>
        </pc:picChg>
      </pc:sldChg>
      <pc:sldChg chg="addSp delSp modSp mod">
        <pc:chgData name="Neemias Informatica Lima" userId="b77af7bd85500281" providerId="LiveId" clId="{0018D2EF-D8D3-45F9-9859-6C52169E0EFC}" dt="2023-05-12T00:38:05.758" v="179"/>
        <pc:sldMkLst>
          <pc:docMk/>
          <pc:sldMk cId="1768216317" sldId="291"/>
        </pc:sldMkLst>
        <pc:spChg chg="add mod">
          <ac:chgData name="Neemias Informatica Lima" userId="b77af7bd85500281" providerId="LiveId" clId="{0018D2EF-D8D3-45F9-9859-6C52169E0EFC}" dt="2023-05-12T00:30:46.252" v="62"/>
          <ac:spMkLst>
            <pc:docMk/>
            <pc:sldMk cId="1768216317" sldId="291"/>
            <ac:spMk id="2" creationId="{6C42440D-25D1-6E24-C375-C44D34358E3D}"/>
          </ac:spMkLst>
        </pc:spChg>
        <pc:spChg chg="add mod">
          <ac:chgData name="Neemias Informatica Lima" userId="b77af7bd85500281" providerId="LiveId" clId="{0018D2EF-D8D3-45F9-9859-6C52169E0EFC}" dt="2023-05-12T00:30:46.252" v="62"/>
          <ac:spMkLst>
            <pc:docMk/>
            <pc:sldMk cId="1768216317" sldId="291"/>
            <ac:spMk id="3" creationId="{0E0D11B8-F296-E7AD-645F-AE4FD2247A1A}"/>
          </ac:spMkLst>
        </pc:spChg>
        <pc:spChg chg="del">
          <ac:chgData name="Neemias Informatica Lima" userId="b77af7bd85500281" providerId="LiveId" clId="{0018D2EF-D8D3-45F9-9859-6C52169E0EFC}" dt="2023-05-12T00:30:45.752" v="61" actId="478"/>
          <ac:spMkLst>
            <pc:docMk/>
            <pc:sldMk cId="1768216317" sldId="291"/>
            <ac:spMk id="6" creationId="{A941FDC6-BA01-3A7B-711E-C66235B67691}"/>
          </ac:spMkLst>
        </pc:spChg>
        <pc:spChg chg="del">
          <ac:chgData name="Neemias Informatica Lima" userId="b77af7bd85500281" providerId="LiveId" clId="{0018D2EF-D8D3-45F9-9859-6C52169E0EFC}" dt="2023-05-12T00:30:45.752" v="61" actId="478"/>
          <ac:spMkLst>
            <pc:docMk/>
            <pc:sldMk cId="1768216317" sldId="291"/>
            <ac:spMk id="7" creationId="{0EE775E9-79A4-A80F-B729-39B18A0295BD}"/>
          </ac:spMkLst>
        </pc:spChg>
        <pc:spChg chg="mod">
          <ac:chgData name="Neemias Informatica Lima" userId="b77af7bd85500281" providerId="LiveId" clId="{0018D2EF-D8D3-45F9-9859-6C52169E0EFC}" dt="2023-05-12T00:38:05.758" v="17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018D2EF-D8D3-45F9-9859-6C52169E0EFC}" dt="2023-05-12T00:36:28.245" v="15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0:46.252" v="62"/>
          <ac:picMkLst>
            <pc:docMk/>
            <pc:sldMk cId="1768216317" sldId="291"/>
            <ac:picMk id="5" creationId="{75599236-01CA-56A0-5F96-185D4B41DC61}"/>
          </ac:picMkLst>
        </pc:picChg>
        <pc:picChg chg="del">
          <ac:chgData name="Neemias Informatica Lima" userId="b77af7bd85500281" providerId="LiveId" clId="{0018D2EF-D8D3-45F9-9859-6C52169E0EFC}" dt="2023-05-12T00:30:45.752" v="61" actId="478"/>
          <ac:picMkLst>
            <pc:docMk/>
            <pc:sldMk cId="1768216317" sldId="291"/>
            <ac:picMk id="8" creationId="{EEADC94E-B129-60CC-0E92-1B1186F47DC0}"/>
          </ac:picMkLst>
        </pc:picChg>
      </pc:sldChg>
      <pc:sldChg chg="addSp delSp modSp mod">
        <pc:chgData name="Neemias Informatica Lima" userId="b77af7bd85500281" providerId="LiveId" clId="{0018D2EF-D8D3-45F9-9859-6C52169E0EFC}" dt="2023-05-12T00:39:51.742" v="215" actId="313"/>
        <pc:sldMkLst>
          <pc:docMk/>
          <pc:sldMk cId="3757265641" sldId="292"/>
        </pc:sldMkLst>
        <pc:spChg chg="add mod">
          <ac:chgData name="Neemias Informatica Lima" userId="b77af7bd85500281" providerId="LiveId" clId="{0018D2EF-D8D3-45F9-9859-6C52169E0EFC}" dt="2023-05-12T00:31:08.228" v="66"/>
          <ac:spMkLst>
            <pc:docMk/>
            <pc:sldMk cId="3757265641" sldId="292"/>
            <ac:spMk id="2" creationId="{55058626-0BCF-717E-AFC0-D55925642581}"/>
          </ac:spMkLst>
        </pc:spChg>
        <pc:spChg chg="add mod">
          <ac:chgData name="Neemias Informatica Lima" userId="b77af7bd85500281" providerId="LiveId" clId="{0018D2EF-D8D3-45F9-9859-6C52169E0EFC}" dt="2023-05-12T00:31:08.228" v="66"/>
          <ac:spMkLst>
            <pc:docMk/>
            <pc:sldMk cId="3757265641" sldId="292"/>
            <ac:spMk id="3" creationId="{B18A3415-562F-8A58-D0AA-3523373DD1F8}"/>
          </ac:spMkLst>
        </pc:spChg>
        <pc:spChg chg="del">
          <ac:chgData name="Neemias Informatica Lima" userId="b77af7bd85500281" providerId="LiveId" clId="{0018D2EF-D8D3-45F9-9859-6C52169E0EFC}" dt="2023-05-12T00:31:07.864" v="65" actId="478"/>
          <ac:spMkLst>
            <pc:docMk/>
            <pc:sldMk cId="3757265641" sldId="292"/>
            <ac:spMk id="6" creationId="{1F117686-B732-0CA5-E7FF-46B956DE93D4}"/>
          </ac:spMkLst>
        </pc:spChg>
        <pc:spChg chg="del">
          <ac:chgData name="Neemias Informatica Lima" userId="b77af7bd85500281" providerId="LiveId" clId="{0018D2EF-D8D3-45F9-9859-6C52169E0EFC}" dt="2023-05-12T00:31:07.864" v="65" actId="478"/>
          <ac:spMkLst>
            <pc:docMk/>
            <pc:sldMk cId="3757265641" sldId="292"/>
            <ac:spMk id="7" creationId="{9D4EA480-F5B9-17EA-1B46-8BF204D01BD5}"/>
          </ac:spMkLst>
        </pc:spChg>
        <pc:spChg chg="mod">
          <ac:chgData name="Neemias Informatica Lima" userId="b77af7bd85500281" providerId="LiveId" clId="{0018D2EF-D8D3-45F9-9859-6C52169E0EFC}" dt="2023-05-12T00:39:51.742" v="215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018D2EF-D8D3-45F9-9859-6C52169E0EFC}" dt="2023-05-12T00:38:25.226" v="18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018D2EF-D8D3-45F9-9859-6C52169E0EFC}" dt="2023-05-12T00:31:08.228" v="66"/>
          <ac:picMkLst>
            <pc:docMk/>
            <pc:sldMk cId="3757265641" sldId="292"/>
            <ac:picMk id="5" creationId="{5317D179-0515-E578-CC14-06241DF28BCB}"/>
          </ac:picMkLst>
        </pc:picChg>
        <pc:picChg chg="del">
          <ac:chgData name="Neemias Informatica Lima" userId="b77af7bd85500281" providerId="LiveId" clId="{0018D2EF-D8D3-45F9-9859-6C52169E0EFC}" dt="2023-05-12T00:31:07.864" v="65" actId="478"/>
          <ac:picMkLst>
            <pc:docMk/>
            <pc:sldMk cId="3757265641" sldId="292"/>
            <ac:picMk id="8" creationId="{4389C9A8-826C-CBBB-FF44-E16777B6F26C}"/>
          </ac:picMkLst>
        </pc:picChg>
      </pc:sldChg>
      <pc:sldChg chg="addSp delSp modSp mod">
        <pc:chgData name="Neemias Informatica Lima" userId="b77af7bd85500281" providerId="LiveId" clId="{0018D2EF-D8D3-45F9-9859-6C52169E0EFC}" dt="2023-05-12T00:40:49.661" v="234" actId="20577"/>
        <pc:sldMkLst>
          <pc:docMk/>
          <pc:sldMk cId="3114938747" sldId="293"/>
        </pc:sldMkLst>
        <pc:spChg chg="add mod">
          <ac:chgData name="Neemias Informatica Lima" userId="b77af7bd85500281" providerId="LiveId" clId="{0018D2EF-D8D3-45F9-9859-6C52169E0EFC}" dt="2023-05-12T00:31:14.580" v="68"/>
          <ac:spMkLst>
            <pc:docMk/>
            <pc:sldMk cId="3114938747" sldId="293"/>
            <ac:spMk id="2" creationId="{7ED6F1B7-0939-CF01-0DDC-FED1F800CDD4}"/>
          </ac:spMkLst>
        </pc:spChg>
        <pc:spChg chg="add mod">
          <ac:chgData name="Neemias Informatica Lima" userId="b77af7bd85500281" providerId="LiveId" clId="{0018D2EF-D8D3-45F9-9859-6C52169E0EFC}" dt="2023-05-12T00:31:14.580" v="68"/>
          <ac:spMkLst>
            <pc:docMk/>
            <pc:sldMk cId="3114938747" sldId="293"/>
            <ac:spMk id="3" creationId="{5AEB23B5-52C3-69C8-B314-0209C7DC1DBB}"/>
          </ac:spMkLst>
        </pc:spChg>
        <pc:spChg chg="del">
          <ac:chgData name="Neemias Informatica Lima" userId="b77af7bd85500281" providerId="LiveId" clId="{0018D2EF-D8D3-45F9-9859-6C52169E0EFC}" dt="2023-05-12T00:31:14.231" v="67" actId="478"/>
          <ac:spMkLst>
            <pc:docMk/>
            <pc:sldMk cId="3114938747" sldId="293"/>
            <ac:spMk id="6" creationId="{1EEA597A-3C68-F3D7-BC87-A720C73E4270}"/>
          </ac:spMkLst>
        </pc:spChg>
        <pc:spChg chg="del">
          <ac:chgData name="Neemias Informatica Lima" userId="b77af7bd85500281" providerId="LiveId" clId="{0018D2EF-D8D3-45F9-9859-6C52169E0EFC}" dt="2023-05-12T00:31:14.231" v="67" actId="478"/>
          <ac:spMkLst>
            <pc:docMk/>
            <pc:sldMk cId="3114938747" sldId="293"/>
            <ac:spMk id="7" creationId="{BB9339CA-4FA5-63B2-9E46-EB167BFC97D4}"/>
          </ac:spMkLst>
        </pc:spChg>
        <pc:spChg chg="mod">
          <ac:chgData name="Neemias Informatica Lima" userId="b77af7bd85500281" providerId="LiveId" clId="{0018D2EF-D8D3-45F9-9859-6C52169E0EFC}" dt="2023-05-12T00:40:49.661" v="234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018D2EF-D8D3-45F9-9859-6C52169E0EFC}" dt="2023-05-12T00:31:14.580" v="68"/>
          <ac:picMkLst>
            <pc:docMk/>
            <pc:sldMk cId="3114938747" sldId="293"/>
            <ac:picMk id="5" creationId="{31D86CF3-87C3-155E-2A05-A3EEE23070BF}"/>
          </ac:picMkLst>
        </pc:picChg>
        <pc:picChg chg="del">
          <ac:chgData name="Neemias Informatica Lima" userId="b77af7bd85500281" providerId="LiveId" clId="{0018D2EF-D8D3-45F9-9859-6C52169E0EFC}" dt="2023-05-12T00:31:14.231" v="67" actId="478"/>
          <ac:picMkLst>
            <pc:docMk/>
            <pc:sldMk cId="3114938747" sldId="293"/>
            <ac:picMk id="8" creationId="{BADF97C2-B3A5-76D8-615E-007634A5968C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AC0E6BF9-E1E1-4BED-BE14-BD1E92965450}"/>
    <pc:docChg chg="undo redo custSel modSld">
      <pc:chgData name="Neemias Informatica Lima" userId="b77af7bd85500281" providerId="LiveId" clId="{AC0E6BF9-E1E1-4BED-BE14-BD1E92965450}" dt="2023-05-05T13:11:44.797" v="235" actId="313"/>
      <pc:docMkLst>
        <pc:docMk/>
      </pc:docMkLst>
      <pc:sldChg chg="addSp delSp modSp mod">
        <pc:chgData name="Neemias Informatica Lima" userId="b77af7bd85500281" providerId="LiveId" clId="{AC0E6BF9-E1E1-4BED-BE14-BD1E92965450}" dt="2023-05-05T12:50:13.907" v="43" actId="20577"/>
        <pc:sldMkLst>
          <pc:docMk/>
          <pc:sldMk cId="2232331225" sldId="280"/>
        </pc:sldMkLst>
        <pc:spChg chg="mod">
          <ac:chgData name="Neemias Informatica Lima" userId="b77af7bd85500281" providerId="LiveId" clId="{AC0E6BF9-E1E1-4BED-BE14-BD1E92965450}" dt="2023-05-05T12:46:04.19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11.118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26.913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46:07.8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13.907" v="4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C0E6BF9-E1E1-4BED-BE14-BD1E92965450}" dt="2023-05-05T12:49:51.830" v="37" actId="1037"/>
          <ac:picMkLst>
            <pc:docMk/>
            <pc:sldMk cId="2232331225" sldId="280"/>
            <ac:picMk id="4" creationId="{B9D2613B-59ED-A095-3D4E-80558525F643}"/>
          </ac:picMkLst>
        </pc:picChg>
        <pc:picChg chg="del">
          <ac:chgData name="Neemias Informatica Lima" userId="b77af7bd85500281" providerId="LiveId" clId="{AC0E6BF9-E1E1-4BED-BE14-BD1E92965450}" dt="2023-05-05T12:46:05.990" v="5" actId="478"/>
          <ac:picMkLst>
            <pc:docMk/>
            <pc:sldMk cId="2232331225" sldId="280"/>
            <ac:picMk id="13" creationId="{2CB54BE5-4CF9-ACAD-5D91-B0E064F0866E}"/>
          </ac:picMkLst>
        </pc:picChg>
      </pc:sldChg>
      <pc:sldChg chg="addSp delSp modSp mod">
        <pc:chgData name="Neemias Informatica Lima" userId="b77af7bd85500281" providerId="LiveId" clId="{AC0E6BF9-E1E1-4BED-BE14-BD1E92965450}" dt="2023-05-05T12:54:05.080" v="87"/>
        <pc:sldMkLst>
          <pc:docMk/>
          <pc:sldMk cId="2103443556" sldId="281"/>
        </pc:sldMkLst>
        <pc:spChg chg="mod">
          <ac:chgData name="Neemias Informatica Lima" userId="b77af7bd85500281" providerId="LiveId" clId="{AC0E6BF9-E1E1-4BED-BE14-BD1E92965450}" dt="2023-05-05T12:54:05.080" v="8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0:23.65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1:30.800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0:20.428" v="44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AC0E6BF9-E1E1-4BED-BE14-BD1E92965450}" dt="2023-05-05T12:50:48.353" v="51" actId="14100"/>
          <ac:picMkLst>
            <pc:docMk/>
            <pc:sldMk cId="2103443556" sldId="281"/>
            <ac:picMk id="4" creationId="{69369787-004F-5DF7-BD90-F24736C22B4C}"/>
          </ac:picMkLst>
        </pc:picChg>
      </pc:sldChg>
      <pc:sldChg chg="addSp delSp modSp mod">
        <pc:chgData name="Neemias Informatica Lima" userId="b77af7bd85500281" providerId="LiveId" clId="{AC0E6BF9-E1E1-4BED-BE14-BD1E92965450}" dt="2023-05-05T12:57:25.879" v="130" actId="20577"/>
        <pc:sldMkLst>
          <pc:docMk/>
          <pc:sldMk cId="3683219421" sldId="282"/>
        </pc:sldMkLst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AC0E6BF9-E1E1-4BED-BE14-BD1E92965450}" dt="2023-05-05T12:51:52.872" v="61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7" creationId="{C4B89E29-C658-602C-F204-E4D87BC4856D}"/>
          </ac:spMkLst>
        </pc:spChg>
        <pc:spChg chg="add mod">
          <ac:chgData name="Neemias Informatica Lima" userId="b77af7bd85500281" providerId="LiveId" clId="{AC0E6BF9-E1E1-4BED-BE14-BD1E92965450}" dt="2023-05-05T12:51:53.221" v="62"/>
          <ac:spMkLst>
            <pc:docMk/>
            <pc:sldMk cId="3683219421" sldId="282"/>
            <ac:spMk id="8" creationId="{973900B0-5F79-9522-96E4-F2B353784380}"/>
          </ac:spMkLst>
        </pc:spChg>
        <pc:spChg chg="mod">
          <ac:chgData name="Neemias Informatica Lima" userId="b77af7bd85500281" providerId="LiveId" clId="{AC0E6BF9-E1E1-4BED-BE14-BD1E92965450}" dt="2023-05-05T12:57:25.879" v="130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22.309" v="9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52.872" v="61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AC0E6BF9-E1E1-4BED-BE14-BD1E92965450}" dt="2023-05-05T12:51:53.221" v="62"/>
          <ac:picMkLst>
            <pc:docMk/>
            <pc:sldMk cId="3683219421" sldId="282"/>
            <ac:picMk id="9" creationId="{89D70318-DCF4-DB36-A9BD-234DDD95BD68}"/>
          </ac:picMkLst>
        </pc:picChg>
      </pc:sldChg>
      <pc:sldChg chg="addSp delSp modSp mod">
        <pc:chgData name="Neemias Informatica Lima" userId="b77af7bd85500281" providerId="LiveId" clId="{AC0E6BF9-E1E1-4BED-BE14-BD1E92965450}" dt="2023-05-05T12:59:46.961" v="153" actId="20577"/>
        <pc:sldMkLst>
          <pc:docMk/>
          <pc:sldMk cId="3902406419" sldId="283"/>
        </pc:sldMkLst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AC0E6BF9-E1E1-4BED-BE14-BD1E92965450}" dt="2023-05-05T12:52:00.963" v="63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6" creationId="{E74ACF9F-0C78-8512-1128-3C07ECD0E8C6}"/>
          </ac:spMkLst>
        </pc:spChg>
        <pc:spChg chg="add mod">
          <ac:chgData name="Neemias Informatica Lima" userId="b77af7bd85500281" providerId="LiveId" clId="{AC0E6BF9-E1E1-4BED-BE14-BD1E92965450}" dt="2023-05-05T12:52:01.273" v="64"/>
          <ac:spMkLst>
            <pc:docMk/>
            <pc:sldMk cId="3902406419" sldId="283"/>
            <ac:spMk id="7" creationId="{EF91B099-3D85-D4D3-ECB2-917FD90A20A2}"/>
          </ac:spMkLst>
        </pc:spChg>
        <pc:spChg chg="mod">
          <ac:chgData name="Neemias Informatica Lima" userId="b77af7bd85500281" providerId="LiveId" clId="{AC0E6BF9-E1E1-4BED-BE14-BD1E92965450}" dt="2023-05-05T12:58:02.975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9:46.961" v="15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C0E6BF9-E1E1-4BED-BE14-BD1E92965450}" dt="2023-05-05T12:52:00.963" v="63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AC0E6BF9-E1E1-4BED-BE14-BD1E92965450}" dt="2023-05-05T12:52:01.273" v="64"/>
          <ac:picMkLst>
            <pc:docMk/>
            <pc:sldMk cId="3902406419" sldId="283"/>
            <ac:picMk id="8" creationId="{DCF30CEA-27AA-D2A3-EA26-033497F59844}"/>
          </ac:picMkLst>
        </pc:picChg>
      </pc:sldChg>
      <pc:sldChg chg="addSp delSp modSp mod">
        <pc:chgData name="Neemias Informatica Lima" userId="b77af7bd85500281" providerId="LiveId" clId="{AC0E6BF9-E1E1-4BED-BE14-BD1E92965450}" dt="2023-05-05T13:01:25.752" v="176"/>
        <pc:sldMkLst>
          <pc:docMk/>
          <pc:sldMk cId="2424059023" sldId="284"/>
        </pc:sldMkLst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AC0E6BF9-E1E1-4BED-BE14-BD1E92965450}" dt="2023-05-05T12:52:16.320" v="67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6" creationId="{69E1650B-D211-D5C8-DD95-924126D1A1DD}"/>
          </ac:spMkLst>
        </pc:spChg>
        <pc:spChg chg="add mod">
          <ac:chgData name="Neemias Informatica Lima" userId="b77af7bd85500281" providerId="LiveId" clId="{AC0E6BF9-E1E1-4BED-BE14-BD1E92965450}" dt="2023-05-05T12:52:16.621" v="68"/>
          <ac:spMkLst>
            <pc:docMk/>
            <pc:sldMk cId="2424059023" sldId="284"/>
            <ac:spMk id="7" creationId="{913D07A2-8939-5803-BC96-AF3691DEBF8C}"/>
          </ac:spMkLst>
        </pc:spChg>
        <pc:spChg chg="mod">
          <ac:chgData name="Neemias Informatica Lima" userId="b77af7bd85500281" providerId="LiveId" clId="{AC0E6BF9-E1E1-4BED-BE14-BD1E92965450}" dt="2023-05-05T13:00:41.714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01:25.752" v="176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C0E6BF9-E1E1-4BED-BE14-BD1E92965450}" dt="2023-05-05T12:52:16.320" v="67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AC0E6BF9-E1E1-4BED-BE14-BD1E92965450}" dt="2023-05-05T12:52:16.621" v="68"/>
          <ac:picMkLst>
            <pc:docMk/>
            <pc:sldMk cId="2424059023" sldId="284"/>
            <ac:picMk id="8" creationId="{5DDA2F35-BFB1-8C4C-8BD8-3F805A813A84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44.797" v="235" actId="313"/>
        <pc:sldMkLst>
          <pc:docMk/>
          <pc:sldMk cId="2241968852" sldId="285"/>
        </pc:sldMkLst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AC0E6BF9-E1E1-4BED-BE14-BD1E92965450}" dt="2023-05-05T12:52:30.063" v="71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6" creationId="{09762E77-843A-BCE3-E22A-80108B9179CD}"/>
          </ac:spMkLst>
        </pc:spChg>
        <pc:spChg chg="add mod">
          <ac:chgData name="Neemias Informatica Lima" userId="b77af7bd85500281" providerId="LiveId" clId="{AC0E6BF9-E1E1-4BED-BE14-BD1E92965450}" dt="2023-05-05T12:52:30.401" v="72"/>
          <ac:spMkLst>
            <pc:docMk/>
            <pc:sldMk cId="2241968852" sldId="285"/>
            <ac:spMk id="7" creationId="{5C0223ED-1792-B9CE-E588-4D2853919A3B}"/>
          </ac:spMkLst>
        </pc:spChg>
        <pc:spChg chg="mod">
          <ac:chgData name="Neemias Informatica Lima" userId="b77af7bd85500281" providerId="LiveId" clId="{AC0E6BF9-E1E1-4BED-BE14-BD1E92965450}" dt="2023-05-05T13:02:34.296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3:11:44.797" v="235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C0E6BF9-E1E1-4BED-BE14-BD1E92965450}" dt="2023-05-05T12:52:30.063" v="71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AC0E6BF9-E1E1-4BED-BE14-BD1E92965450}" dt="2023-05-05T12:52:30.401" v="72"/>
          <ac:picMkLst>
            <pc:docMk/>
            <pc:sldMk cId="2241968852" sldId="285"/>
            <ac:picMk id="8" creationId="{396FE0F1-65F3-BCB7-BAEE-8AFE5DF526D8}"/>
          </ac:picMkLst>
        </pc:picChg>
      </pc:sldChg>
      <pc:sldChg chg="addSp delSp modSp mod">
        <pc:chgData name="Neemias Informatica Lima" userId="b77af7bd85500281" providerId="LiveId" clId="{AC0E6BF9-E1E1-4BED-BE14-BD1E92965450}" dt="2023-05-05T13:04:10.229" v="214" actId="6549"/>
        <pc:sldMkLst>
          <pc:docMk/>
          <pc:sldMk cId="1959249856" sldId="286"/>
        </pc:sldMkLst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AC0E6BF9-E1E1-4BED-BE14-BD1E92965450}" dt="2023-05-05T12:52:43.004" v="75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6" creationId="{583F65F1-E14B-D2C9-8721-A3860BF9A587}"/>
          </ac:spMkLst>
        </pc:spChg>
        <pc:spChg chg="add mod">
          <ac:chgData name="Neemias Informatica Lima" userId="b77af7bd85500281" providerId="LiveId" clId="{AC0E6BF9-E1E1-4BED-BE14-BD1E92965450}" dt="2023-05-05T12:52:43.297" v="76"/>
          <ac:spMkLst>
            <pc:docMk/>
            <pc:sldMk cId="1959249856" sldId="286"/>
            <ac:spMk id="7" creationId="{02636966-1B3D-A770-B9C5-09870DA35CDE}"/>
          </ac:spMkLst>
        </pc:spChg>
        <pc:spChg chg="mod">
          <ac:chgData name="Neemias Informatica Lima" userId="b77af7bd85500281" providerId="LiveId" clId="{AC0E6BF9-E1E1-4BED-BE14-BD1E92965450}" dt="2023-05-05T13:04:10.229" v="214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C0E6BF9-E1E1-4BED-BE14-BD1E92965450}" dt="2023-05-05T12:52:43.004" v="75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AC0E6BF9-E1E1-4BED-BE14-BD1E92965450}" dt="2023-05-05T12:52:43.297" v="76"/>
          <ac:picMkLst>
            <pc:docMk/>
            <pc:sldMk cId="1959249856" sldId="286"/>
            <ac:picMk id="8" creationId="{F16434CC-AA55-0233-3E58-9B78F4D823F0}"/>
          </ac:picMkLst>
        </pc:picChg>
      </pc:sldChg>
      <pc:sldChg chg="addSp delSp modSp mod">
        <pc:chgData name="Neemias Informatica Lima" userId="b77af7bd85500281" providerId="LiveId" clId="{AC0E6BF9-E1E1-4BED-BE14-BD1E92965450}" dt="2023-05-05T13:11:27.593" v="234" actId="20577"/>
        <pc:sldMkLst>
          <pc:docMk/>
          <pc:sldMk cId="2857006406" sldId="287"/>
        </pc:sldMkLst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AC0E6BF9-E1E1-4BED-BE14-BD1E92965450}" dt="2023-05-05T12:53:06.927" v="81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6" creationId="{A76D97D0-1F88-4486-7DBF-4A09AE4F8FB8}"/>
          </ac:spMkLst>
        </pc:spChg>
        <pc:spChg chg="add mod">
          <ac:chgData name="Neemias Informatica Lima" userId="b77af7bd85500281" providerId="LiveId" clId="{AC0E6BF9-E1E1-4BED-BE14-BD1E92965450}" dt="2023-05-05T12:53:07.177" v="82"/>
          <ac:spMkLst>
            <pc:docMk/>
            <pc:sldMk cId="2857006406" sldId="287"/>
            <ac:spMk id="7" creationId="{DE759C0C-0159-8098-31F4-F89B982788C1}"/>
          </ac:spMkLst>
        </pc:spChg>
        <pc:spChg chg="mod">
          <ac:chgData name="Neemias Informatica Lima" userId="b77af7bd85500281" providerId="LiveId" clId="{AC0E6BF9-E1E1-4BED-BE14-BD1E92965450}" dt="2023-05-05T13:11:27.593" v="234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C0E6BF9-E1E1-4BED-BE14-BD1E92965450}" dt="2023-05-05T12:53:06.927" v="81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AC0E6BF9-E1E1-4BED-BE14-BD1E92965450}" dt="2023-05-05T12:53:07.177" v="82"/>
          <ac:picMkLst>
            <pc:docMk/>
            <pc:sldMk cId="2857006406" sldId="287"/>
            <ac:picMk id="8" creationId="{5DEF1253-396B-B53F-2890-9446C55B71AD}"/>
          </ac:picMkLst>
        </pc:picChg>
      </pc:sldChg>
      <pc:sldChg chg="addSp delSp modSp mod">
        <pc:chgData name="Neemias Informatica Lima" userId="b77af7bd85500281" providerId="LiveId" clId="{AC0E6BF9-E1E1-4BED-BE14-BD1E92965450}" dt="2023-05-05T12:55:59.412" v="116" actId="20577"/>
        <pc:sldMkLst>
          <pc:docMk/>
          <pc:sldMk cId="2630436816" sldId="288"/>
        </pc:sldMkLst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AC0E6BF9-E1E1-4BED-BE14-BD1E92965450}" dt="2023-05-05T12:51:45.432" v="59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6" creationId="{B03B3705-EF5E-F285-6256-B2CEFA80D1B2}"/>
          </ac:spMkLst>
        </pc:spChg>
        <pc:spChg chg="add mod">
          <ac:chgData name="Neemias Informatica Lima" userId="b77af7bd85500281" providerId="LiveId" clId="{AC0E6BF9-E1E1-4BED-BE14-BD1E92965450}" dt="2023-05-05T12:51:45.708" v="60"/>
          <ac:spMkLst>
            <pc:docMk/>
            <pc:sldMk cId="2630436816" sldId="288"/>
            <ac:spMk id="7" creationId="{BFD06503-BB04-9C32-C5C7-9713FA4A5BAD}"/>
          </ac:spMkLst>
        </pc:spChg>
        <pc:spChg chg="mod">
          <ac:chgData name="Neemias Informatica Lima" userId="b77af7bd85500281" providerId="LiveId" clId="{AC0E6BF9-E1E1-4BED-BE14-BD1E92965450}" dt="2023-05-05T12:55:59.412" v="11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C0E6BF9-E1E1-4BED-BE14-BD1E92965450}" dt="2023-05-05T12:54:17.944" v="9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1:45.432" v="59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AC0E6BF9-E1E1-4BED-BE14-BD1E92965450}" dt="2023-05-05T12:51:45.708" v="60"/>
          <ac:picMkLst>
            <pc:docMk/>
            <pc:sldMk cId="2630436816" sldId="288"/>
            <ac:picMk id="8" creationId="{113BF8BD-EF68-935B-AF8D-17CDDE7E9890}"/>
          </ac:picMkLst>
        </pc:picChg>
      </pc:sldChg>
      <pc:sldChg chg="addSp delSp modSp mod">
        <pc:chgData name="Neemias Informatica Lima" userId="b77af7bd85500281" providerId="LiveId" clId="{AC0E6BF9-E1E1-4BED-BE14-BD1E92965450}" dt="2023-05-05T13:00:27.146" v="156"/>
        <pc:sldMkLst>
          <pc:docMk/>
          <pc:sldMk cId="3032827026" sldId="289"/>
        </pc:sldMkLst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AC0E6BF9-E1E1-4BED-BE14-BD1E92965450}" dt="2023-05-05T12:52:07.215" v="65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6" creationId="{ACA629D8-3BF4-5DE1-0F41-C7F5A56F5133}"/>
          </ac:spMkLst>
        </pc:spChg>
        <pc:spChg chg="add mod">
          <ac:chgData name="Neemias Informatica Lima" userId="b77af7bd85500281" providerId="LiveId" clId="{AC0E6BF9-E1E1-4BED-BE14-BD1E92965450}" dt="2023-05-05T12:52:07.501" v="66"/>
          <ac:spMkLst>
            <pc:docMk/>
            <pc:sldMk cId="3032827026" sldId="289"/>
            <ac:spMk id="7" creationId="{D9C21C64-A79E-7AD5-7E37-EFA32638860C}"/>
          </ac:spMkLst>
        </pc:spChg>
        <pc:spChg chg="mod">
          <ac:chgData name="Neemias Informatica Lima" userId="b77af7bd85500281" providerId="LiveId" clId="{AC0E6BF9-E1E1-4BED-BE14-BD1E92965450}" dt="2023-05-05T13:00:27.146" v="15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C0E6BF9-E1E1-4BED-BE14-BD1E92965450}" dt="2023-05-05T12:58:16.132" v="142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07.215" v="65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AC0E6BF9-E1E1-4BED-BE14-BD1E92965450}" dt="2023-05-05T12:52:07.501" v="66"/>
          <ac:picMkLst>
            <pc:docMk/>
            <pc:sldMk cId="3032827026" sldId="289"/>
            <ac:picMk id="8" creationId="{375CD1A2-B153-FDEC-24A8-25CB52ACF819}"/>
          </ac:picMkLst>
        </pc:picChg>
      </pc:sldChg>
      <pc:sldChg chg="addSp delSp modSp mod">
        <pc:chgData name="Neemias Informatica Lima" userId="b77af7bd85500281" providerId="LiveId" clId="{AC0E6BF9-E1E1-4BED-BE14-BD1E92965450}" dt="2023-05-05T13:02:25.005" v="186"/>
        <pc:sldMkLst>
          <pc:docMk/>
          <pc:sldMk cId="3772032319" sldId="290"/>
        </pc:sldMkLst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AC0E6BF9-E1E1-4BED-BE14-BD1E92965450}" dt="2023-05-05T12:52:22.884" v="69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6" creationId="{D74DE8EF-0CAE-1813-B211-1AA96789C7F2}"/>
          </ac:spMkLst>
        </pc:spChg>
        <pc:spChg chg="add mod">
          <ac:chgData name="Neemias Informatica Lima" userId="b77af7bd85500281" providerId="LiveId" clId="{AC0E6BF9-E1E1-4BED-BE14-BD1E92965450}" dt="2023-05-05T12:52:23.184" v="70"/>
          <ac:spMkLst>
            <pc:docMk/>
            <pc:sldMk cId="3772032319" sldId="290"/>
            <ac:spMk id="7" creationId="{5A593F8F-9196-F5F1-E3FD-89234CEE040F}"/>
          </ac:spMkLst>
        </pc:spChg>
        <pc:spChg chg="mod">
          <ac:chgData name="Neemias Informatica Lima" userId="b77af7bd85500281" providerId="LiveId" clId="{AC0E6BF9-E1E1-4BED-BE14-BD1E92965450}" dt="2023-05-05T13:02:25.005" v="186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C0E6BF9-E1E1-4BED-BE14-BD1E92965450}" dt="2023-05-05T13:00:47.864" v="16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22.884" v="69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AC0E6BF9-E1E1-4BED-BE14-BD1E92965450}" dt="2023-05-05T12:52:23.184" v="70"/>
          <ac:picMkLst>
            <pc:docMk/>
            <pc:sldMk cId="3772032319" sldId="290"/>
            <ac:picMk id="8" creationId="{9589A89B-E1FD-8E13-F4C7-60D2E4197857}"/>
          </ac:picMkLst>
        </pc:picChg>
      </pc:sldChg>
      <pc:sldChg chg="addSp delSp modSp mod">
        <pc:chgData name="Neemias Informatica Lima" userId="b77af7bd85500281" providerId="LiveId" clId="{AC0E6BF9-E1E1-4BED-BE14-BD1E92965450}" dt="2023-05-05T13:03:32.238" v="207"/>
        <pc:sldMkLst>
          <pc:docMk/>
          <pc:sldMk cId="1768216317" sldId="291"/>
        </pc:sldMkLst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AC0E6BF9-E1E1-4BED-BE14-BD1E92965450}" dt="2023-05-05T12:52:36.612" v="73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6" creationId="{751B0DAF-E5F8-9B71-5A60-06081F21787D}"/>
          </ac:spMkLst>
        </pc:spChg>
        <pc:spChg chg="add mod">
          <ac:chgData name="Neemias Informatica Lima" userId="b77af7bd85500281" providerId="LiveId" clId="{AC0E6BF9-E1E1-4BED-BE14-BD1E92965450}" dt="2023-05-05T12:52:36.937" v="74"/>
          <ac:spMkLst>
            <pc:docMk/>
            <pc:sldMk cId="1768216317" sldId="291"/>
            <ac:spMk id="7" creationId="{3C144560-B4C5-1E7A-68A6-CC6398B31944}"/>
          </ac:spMkLst>
        </pc:spChg>
        <pc:spChg chg="mod">
          <ac:chgData name="Neemias Informatica Lima" userId="b77af7bd85500281" providerId="LiveId" clId="{AC0E6BF9-E1E1-4BED-BE14-BD1E92965450}" dt="2023-05-05T13:03:32.238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C0E6BF9-E1E1-4BED-BE14-BD1E92965450}" dt="2023-05-05T13:02:38.959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C0E6BF9-E1E1-4BED-BE14-BD1E92965450}" dt="2023-05-05T12:52:36.612" v="73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AC0E6BF9-E1E1-4BED-BE14-BD1E92965450}" dt="2023-05-05T12:52:36.937" v="74"/>
          <ac:picMkLst>
            <pc:docMk/>
            <pc:sldMk cId="1768216317" sldId="291"/>
            <ac:picMk id="8" creationId="{238D8801-9611-C1F4-3EB2-9A892CA4B3E5}"/>
          </ac:picMkLst>
        </pc:picChg>
      </pc:sldChg>
      <pc:sldChg chg="addSp delSp modSp mod">
        <pc:chgData name="Neemias Informatica Lima" userId="b77af7bd85500281" providerId="LiveId" clId="{AC0E6BF9-E1E1-4BED-BE14-BD1E92965450}" dt="2023-05-05T13:07:41.894" v="220" actId="6549"/>
        <pc:sldMkLst>
          <pc:docMk/>
          <pc:sldMk cId="3757265641" sldId="292"/>
        </pc:sldMkLst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AC0E6BF9-E1E1-4BED-BE14-BD1E92965450}" dt="2023-05-05T12:52:53.940" v="77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6" creationId="{7D1026C2-735A-8043-502D-E8BB16C901AA}"/>
          </ac:spMkLst>
        </pc:spChg>
        <pc:spChg chg="add mod">
          <ac:chgData name="Neemias Informatica Lima" userId="b77af7bd85500281" providerId="LiveId" clId="{AC0E6BF9-E1E1-4BED-BE14-BD1E92965450}" dt="2023-05-05T12:52:54.222" v="78"/>
          <ac:spMkLst>
            <pc:docMk/>
            <pc:sldMk cId="3757265641" sldId="292"/>
            <ac:spMk id="7" creationId="{B4DFDABB-4222-8635-7786-8A13D3BADD13}"/>
          </ac:spMkLst>
        </pc:spChg>
        <pc:spChg chg="mod">
          <ac:chgData name="Neemias Informatica Lima" userId="b77af7bd85500281" providerId="LiveId" clId="{AC0E6BF9-E1E1-4BED-BE14-BD1E92965450}" dt="2023-05-05T13:07:41.894" v="220" actId="6549"/>
          <ac:spMkLst>
            <pc:docMk/>
            <pc:sldMk cId="3757265641" sldId="292"/>
            <ac:spMk id="12" creationId="{1EC42BAA-B890-43DD-B4F0-9AB5685AF2FE}"/>
          </ac:spMkLst>
        </pc:spChg>
        <pc:picChg chg="del">
          <ac:chgData name="Neemias Informatica Lima" userId="b77af7bd85500281" providerId="LiveId" clId="{AC0E6BF9-E1E1-4BED-BE14-BD1E92965450}" dt="2023-05-05T12:52:53.940" v="77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AC0E6BF9-E1E1-4BED-BE14-BD1E92965450}" dt="2023-05-05T12:52:54.222" v="78"/>
          <ac:picMkLst>
            <pc:docMk/>
            <pc:sldMk cId="3757265641" sldId="292"/>
            <ac:picMk id="8" creationId="{82F2B6AE-CE09-1E0A-3B5C-C0B2CEE18F8E}"/>
          </ac:picMkLst>
        </pc:picChg>
      </pc:sldChg>
      <pc:sldChg chg="addSp delSp modSp mod">
        <pc:chgData name="Neemias Informatica Lima" userId="b77af7bd85500281" providerId="LiveId" clId="{AC0E6BF9-E1E1-4BED-BE14-BD1E92965450}" dt="2023-05-05T13:09:00.443" v="225" actId="6549"/>
        <pc:sldMkLst>
          <pc:docMk/>
          <pc:sldMk cId="3114938747" sldId="293"/>
        </pc:sldMkLst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AC0E6BF9-E1E1-4BED-BE14-BD1E92965450}" dt="2023-05-05T12:53:00.628" v="79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6" creationId="{CDE0AA49-BE8B-FDEC-0C02-65B6C6642D98}"/>
          </ac:spMkLst>
        </pc:spChg>
        <pc:spChg chg="add mod">
          <ac:chgData name="Neemias Informatica Lima" userId="b77af7bd85500281" providerId="LiveId" clId="{AC0E6BF9-E1E1-4BED-BE14-BD1E92965450}" dt="2023-05-05T12:53:00.942" v="80"/>
          <ac:spMkLst>
            <pc:docMk/>
            <pc:sldMk cId="3114938747" sldId="293"/>
            <ac:spMk id="7" creationId="{B6F51598-9951-E9AE-C36A-EE63BE7EA080}"/>
          </ac:spMkLst>
        </pc:spChg>
        <pc:spChg chg="mod">
          <ac:chgData name="Neemias Informatica Lima" userId="b77af7bd85500281" providerId="LiveId" clId="{AC0E6BF9-E1E1-4BED-BE14-BD1E92965450}" dt="2023-05-05T13:09:00.443" v="225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C0E6BF9-E1E1-4BED-BE14-BD1E92965450}" dt="2023-05-05T12:53:00.628" v="79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AC0E6BF9-E1E1-4BED-BE14-BD1E92965450}" dt="2023-05-05T12:53:00.942" v="80"/>
          <ac:picMkLst>
            <pc:docMk/>
            <pc:sldMk cId="3114938747" sldId="293"/>
            <ac:picMk id="8" creationId="{F2502CE1-7E13-C051-4F7D-E824CD8971F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11/05/2023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52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corpo unificado de Cristo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07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"E Ele mesmo concedeu uns para apóstolos, outros para profetas, outros para evangelistas e outros para pastores e mestres, com vistas ao aperfeiçoamento dos santos para o desempenho do Seu serviço, para a edificação do corpo de Cristo" (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4:11,12).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07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8304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4FEF9AA-FC8B-78BB-E2F0-8B77AB652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" y="46400"/>
            <a:ext cx="1525042" cy="2379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AE14DB0-FAE7-F29D-682D-4C8EF037EC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5101" y="467723"/>
            <a:ext cx="2812538" cy="239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Dons do Jesus exaltado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Paulo identificou quatro grupos de pessoas “talentosas” como parte do tesouro que Jesus concedeu à igreja: apóstolos, profetas, evangelistas, pastores e mestres (a estrutura da frase no grego sugere que esses são um único grupo). Cristo concedeu esses dons para a realização de uma obra importante: o “aperfeiçoamento dos santos para o desempenho do Seu serviço, para a edificação do corpo de Cristo”, “até que todos cheguemos à unidade da fé e do pleno conhecimento do Filho de Deus, ao estado de pessoa madura, à medida da estatura da plenitude de Cristo”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4:12,13). Devemos ter cuidado ao identificar “pastores”, “mestres” e “evangelistas”, pois consideramos essas posições no nosso contexto. Pelo que sabemos, na época de Paulo esses eram líderes leigos que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serviríam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as igrejas-lares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2:9; At 2:46; 12:12).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C97A3C9-C9BE-DD44-696E-3D2DBC4A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C42440D-25D1-6E24-C375-C44D34358E3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0D11B8-F296-E7AD-645F-AE4FD224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599236-01CA-56A0-5F96-185D4B41DC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Crescendo em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Que perigo ameaça a maturidade cristã da igreja?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De que maneira uma igreja saudável funciona como um corpo saudável?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4:15,16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são os "ventos de doutrina" que sopram hoje? Como ficar firmes contra eles?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3502776-9141-DAB8-3C65-B06976C8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A6DF86C-6A92-B731-FFCA-B83C8FEAC8A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093227B-FDF5-179E-CA8D-2241352D6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2F5C0E-D2EC-7AC4-A914-042CE4E3D83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Crescendo em Cristo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Paulo percebia um ambiente parecido com o nosso, em que várias ideias, como “qualquer vento de doutrina” e “esquemas enganadores” (ESV), são lançadas sobre os crentes. Ele usou três conjuntos de metáforas para descrever os perigos da teologia imprevisível: (1) a imaturidade da infância, “para que não mais sejamos como crianças”; (2) o perigo em alto-mar; “arrastados pelas ondas e levados de um lado para outro por qualquer vento de doutrina”; (3) ser enganado por pessoas ardilosas que, como jogadores, praticam truques. Paulo usou a palavra grega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kubeia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(“jogo de dados”) de forma figurada para indicar “astúcia” ou “truque” (NKJV). Paulo acreditava que a divisão é uma marca importante do erro: o que nutre e faz o corpo crescer e o ajuda a se manter unido é bom, ao passo que aquilo que o esgota e divide é mau. Ao passar do ensino divisor para o ensino dos mestres provados e confiáveis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4:11.).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D0C0BD3-65B0-4FCD-C0AB-3F1B17AD4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058626-0BCF-717E-AFC0-D5592564258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18A3415-562F-8A58-D0AA-3523373D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17D179-0515-E578-CC14-06241DF28B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1. Traduzindo Efésios 4:9. Algumas traduções indicam que a descida ocorreu antes da subida (“antes tinha descido”; ARC, ACF). Outras traduções seguem o texto grego mais de perto, deixando em aberto a questão do momento de subida e descida (“Ora, o que quer dizer Ele subiu, senão que também havia descido até as regiões inferiores da terra?”; NAA, ARA), o que reconhece a ideia, expressa na lição de terça-feira, de que a ordem do Salmo 68:18 deve ser seguida, com a exaltação de Cristo ao Céu (a “ascensão”) ocorrendo primeiro, seguida de Sua “descida” no Espírito. 2. Levando cativo o cativeiro. Ao citar o Salmo 68:18 da Septuaginta (tradução grega do AT), Paulo usou uma expressão em Efésios 4:8 que ■ diz: “levou cativo o cativeiro”, mas cujo significado amplamente reconhecido é: “Ele tomou como prisioneiros um grupo de cativos” (NVI, NVT). Os adventistas entendem que a expressão se refere ao fato de que Cristo levou para o Céu.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593D162-ED26-E470-5A4F-ADEEC2CBB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ED6F1B7-0939-CF01-0DDC-FED1F800CDD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AEB23B5-52C3-69C8-B314-0209C7DC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D86CF3-87C3-155E-2A05-A3EEE23070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Quais são as diferenças e semelhanças entre as listas de “dons espirituais” em Efésios 4:11, 1 Coríntios 12:4-11, 27-30, Romanos 12:4-8 e 1 Pedro 4:10,11?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Paulo disse que não devemos ser influenciados por ventos de doutrinas. De que maneira podemos nos proteger dos danos que esses ventos podem nos causar?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Paulo enfatizou em Efésios o tema da “unidade”. Mas buscamos unidade a todo custo? Em que ponto o desejo de unidade pode se tornar contraproducente?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8740DD9-EFBE-5FDD-1F96-F5159B348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FCC756C-87BF-23EE-B1F3-666146799DE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07C90AA-4796-0A82-F275-32076F5F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33E1F5-373E-624F-A5A4-7D85D08E2D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Paulo usou o corpo para demonstrar um ponto de vista espiritual. Para ele, o corpo humano (e a igreja como o corpo de Cristo) é composto de várias partes com habilidades diferentes, e todas devem trabalhar juntas para que o corpo seja saudável. Em Efésios 4:1-16, Paulo reestruturou a metáfora do corpo, usada de forma tão eficaz anteriormente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12:3-8;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12:12-31). Cristo é a cabeça do corpo, que o supre de pessoas “talentosas” que ajudam a unificar esse corpo, com cada parte, cada membro da igreja contribuindo com suas habilidades para o todo.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 metáfora paulina de um corpo saudável e unificado nos ajuda a entender o objetivo de Deus para nós: sermos partes de uma igreja frutífera unida em Cristo.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033884EC-6BAC-E98B-92F9-0F95BFC5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5513F3-3092-EC0F-E43B-A3361F3A54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unidade do Espírito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Como Paulo encorajou os crentes a nutrir a unidade da igreja?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4:1-16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Humildade, mansidão, longanimidade. Esses atributos unificariam o povo de Deus?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B6D4313-215E-240F-0D3F-C8EC65EE1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6DF6EA9-C223-1FD8-EA56-AFA03518800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520ACAD-3E18-FC4E-DD58-DC8EED06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3228B3-A6BE-644C-7EC7-769FD9CB5E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unidade do Espírito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Analisemos cada uma. Paulo explicou em outro lugar o termo humildade, de Efésios 4:2, acrescentando a ideia de considerar “os outros superiores a si mesmo”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2:3). A humildade é entendida não como uma virtude negativa de autodepreciação (Cl 2:18, 23), mas como uma virtude positiva de apreciar e servir os outros.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mansidão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4:2) é “a qualidade de não ser excessivamente impressionado com o senso da importância própria” e também significa “cortesia, consideração, gentileza” (Frederick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Danker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ed.,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Greek-English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Lexicon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ofthe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New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Testament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Other Early Christian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Literature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3â ed. [Chicago: Uni-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versity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Chicago Press, 2000], p. 861).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Finalmente, longanimidade é a qualidade de quem é capaz de suportar provocações e dificuldades. Todas essas qualidades giram em torno do tema de se afastar da importância própria e, em vez disso, se concentrar no valor dos outros.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074D15B-C433-B3FE-655E-F896186A7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AE0FEAB-9C92-0B42-499A-E21F2A88E8B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D4B0435-32E5-0638-3D79-DDD96C9B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C5A352-1E71-30F6-A9F3-DA5C2E3E20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Unidos no Único Senhor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Quais são os sete elementos em apoio à união da igreja? Que ponto de vista Paulo quis apresentar com essa lista?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4:4-6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você se sente ao ler Efésios 4:4-6? Como você deveria se sentir, sabendo o que diz a passagem sobre nossa unidade em Deus e com Deus por meio de Cristo?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22E72BF-B0A0-CBCE-3EEA-338FA262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4F8C062-1F28-60BC-FE8E-9ADB4EAC18A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72EA01-C133-61A4-9F7F-CF1AB5566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506B86-D4D0-F7FC-E9C5-4E321E50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Unidos no Único Senhor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Observe duas ideias sobre a unidade da igreja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4:1-6). Primeira: a unidade é um fato espiritual, enraizado nesses sete elementos, e deve ser celebrada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4:4-6). Segunda: essa unidade requer zelo para nutri-la e cultivá-la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4:3). Muitas vezes há motivos para chorar por nossas falhas na busca dessa unidade. No entanto, sejam quais forem as falhas, devemos nos alegrar na obra de Deus de unificar a igreja em Cristo, regozijando-nos na realidade teológica da “unidade do Espírito”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4:3). Fazer isso nos capacitará a voltar ao trabalho árduo de avançar em direção à conquista desse objetivo, mas com a nova convicção de que, ao fazê-lo, realizamos a obra de Deus.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201B004-7A1D-2A0E-7751-AD0A2A8B9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EA4D2E-6868-1EED-AE9F-7AA4CDAC664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D093D4C-3D9C-6CE2-688F-443100285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4B1C0C-C062-8334-FD61-F8917F3F6E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Cristo exaltado, doador dos dons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que Paulo descreveu nessa passagem e qual era o seu objetivo?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mais profundos que sejam esses versos de Efésios, como podemos ter conforto com o que Cristo fez por nós e fará, especialmente quando Ele encher tudo em todas as coisas (Ef1:23)?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12736DC3-3EF5-5FF0-9751-EA431A7F7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C6BF9A0-01AE-E855-B00F-929F3A138D5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459B96F-6F73-1996-E860-BC7D8263D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87246C-AD5C-2A3C-335C-C7F59E3D91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Cristo exaltado, doador dos dons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Se seguirmos a ordem do Salmo 68:18, a subida - ascensão de Cristo ao Céu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1:21-23) - ocorre primeiro, seguida pela descida em que o Jesus ressuscitado e exaltado concede dons e enche todas as coisas. Essa foi a maneira pela qual Paulo retratou o derramamento pentecostal do Espírito Santo (ver At 2). Essa visão foi confirmada por Efésios 4:11,12, que identifica os dons concedidos pelo Jesus exaltado como dons do Espírito.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“Cristo subiu às alturas, levando cativo o cativeiro, e concedeu dons aos homens. Após a ascensão de Cristo, quando o Espírito desceu segundo fora prometido, como um vento veemente e impetuoso, enchendo todo o aposento em que os discípulos estavam reunidos, qual foi o resultado? Milhares se converteram num dia (Ellen G. White, E Recebereis Poder [MM 1999, 29 de maio], p. 158).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99874C42-34AB-8FB5-16FD-074885951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D2DF48-0F9F-D7E5-40C1-6D3089FDCC0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24DF40-BAD2-F218-77F8-5F238C5E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1BDE58-28FF-148D-B97D-15BED564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Dons do Jesus exaltado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Com base no Salmo 68:18, Paulo descreveu o Jesus ressuscitado, exaltado e conquistador que, do alto, concede dons ao Seu povo. Que “dons" o Jesus exaltado concedeu e para que propósito?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4:11-13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"Que mais se podia fazer à Minha vinha, que Eu não lhe tenha feito?"(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5:4). Como isso se aplica ao que Deus fez por nós por meio do ministério de Ellen C. White?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4" name="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26FCE371-1823-90C1-B89D-65B5E05C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642733"/>
            <a:ext cx="862110" cy="134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979A514-E939-0760-697E-AB02FB9B491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07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9619EA-B006-19C0-6521-99A97195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 4:1-16, </a:t>
            </a:r>
            <a:r>
              <a:rPr lang="en-US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en-US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2:3; SI 68:18; At 2; 1Co 12:4-11, 27-30; Is 5:4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DD889E-72A4-14A8-20C1-A4CE292EAD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41" y="0"/>
            <a:ext cx="1288702" cy="9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3690</TotalTime>
  <Words>2032</Words>
  <Application>Microsoft Office PowerPoint</Application>
  <PresentationFormat>Personalizar</PresentationFormat>
  <Paragraphs>155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2023-05-12T00:41:50Z</dcterms:modified>
</cp:coreProperties>
</file>