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7/22/2023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7/22/2023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22/07/2023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22/07/2023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22/07/2023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22/07/2023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AGOSTO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170099"/>
          </a:xfrm>
          <a:prstGeom prst="rect">
            <a:avLst/>
          </a:prstGeom>
        </p:spPr>
        <p:txBody>
          <a:bodyPr wrap="square">
            <a:spAutoFit/>
          </a:bodyPr>
          <a:lstStyle/>
          <a:p>
            <a:r>
              <a:rPr lang="pt-BR" sz="2000" dirty="0">
                <a:solidFill>
                  <a:srgbClr val="FF0000"/>
                </a:solidFill>
                <a:latin typeface="Arial Black" panose="020B0A04020102020204" pitchFamily="34" charset="0"/>
              </a:rPr>
              <a:t>– CULTOS DE DOMINGOS OU QUARTA – ADORAÇÃO EM FAMÍLIA</a:t>
            </a:r>
          </a:p>
          <a:p>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05 A 12/08 – </a:t>
            </a:r>
            <a:r>
              <a:rPr lang="pt-BR" sz="2000" dirty="0">
                <a:solidFill>
                  <a:schemeClr val="tx2"/>
                </a:solidFill>
                <a:latin typeface="Arial Black" panose="020B0A04020102020204" pitchFamily="34" charset="0"/>
              </a:rPr>
              <a:t>SEMANA DE FIDELIDADE (MORDOMIA CRISTÃ)</a:t>
            </a:r>
          </a:p>
          <a:p>
            <a:r>
              <a:rPr lang="pt-BR" sz="2000" dirty="0">
                <a:solidFill>
                  <a:srgbClr val="FF0000"/>
                </a:solidFill>
                <a:latin typeface="Arial Black" panose="020B0A04020102020204" pitchFamily="34" charset="0"/>
              </a:rPr>
              <a:t>12/08 – </a:t>
            </a:r>
            <a:r>
              <a:rPr lang="pt-BR" sz="2000" dirty="0">
                <a:solidFill>
                  <a:schemeClr val="tx2"/>
                </a:solidFill>
                <a:latin typeface="Arial Black" panose="020B0A04020102020204" pitchFamily="34" charset="0"/>
              </a:rPr>
              <a:t>SÁBADO DAS PRIMÍCIAS E FIDELIDADE</a:t>
            </a:r>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13/08 – </a:t>
            </a:r>
            <a:r>
              <a:rPr lang="pt-BR" sz="2000" dirty="0">
                <a:solidFill>
                  <a:schemeClr val="tx2"/>
                </a:solidFill>
                <a:latin typeface="Arial Black" panose="020B0A04020102020204" pitchFamily="34" charset="0"/>
              </a:rPr>
              <a:t>DIA DOS PAIS </a:t>
            </a:r>
          </a:p>
          <a:p>
            <a:r>
              <a:rPr lang="pt-BR" sz="2000" dirty="0">
                <a:solidFill>
                  <a:srgbClr val="FF0000"/>
                </a:solidFill>
                <a:latin typeface="Arial Black" panose="020B0A04020102020204" pitchFamily="34" charset="0"/>
              </a:rPr>
              <a:t>20/08 – </a:t>
            </a:r>
            <a:r>
              <a:rPr lang="pt-BR" sz="2000" dirty="0">
                <a:solidFill>
                  <a:schemeClr val="tx2"/>
                </a:solidFill>
                <a:latin typeface="Arial Black" panose="020B0A04020102020204" pitchFamily="34" charset="0"/>
              </a:rPr>
              <a:t>MUTIRÃO DE ASSINATURAS (MANÁ)</a:t>
            </a:r>
          </a:p>
          <a:p>
            <a:r>
              <a:rPr lang="pt-BR" sz="2000" dirty="0">
                <a:solidFill>
                  <a:srgbClr val="FF0000"/>
                </a:solidFill>
                <a:latin typeface="Arial Black" panose="020B0A04020102020204" pitchFamily="34" charset="0"/>
              </a:rPr>
              <a:t>20/08 – </a:t>
            </a:r>
            <a:r>
              <a:rPr lang="pt-BR" sz="2000" dirty="0">
                <a:solidFill>
                  <a:schemeClr val="tx2"/>
                </a:solidFill>
                <a:latin typeface="Arial Black" panose="020B0A04020102020204" pitchFamily="34" charset="0"/>
              </a:rPr>
              <a:t>CURSOS DE NOIVOS</a:t>
            </a:r>
          </a:p>
          <a:p>
            <a:r>
              <a:rPr lang="pt-BR" sz="2000" dirty="0">
                <a:solidFill>
                  <a:srgbClr val="FF0000"/>
                </a:solidFill>
                <a:latin typeface="Arial Black" panose="020B0A04020102020204" pitchFamily="34" charset="0"/>
              </a:rPr>
              <a:t>20/08 – </a:t>
            </a:r>
            <a:r>
              <a:rPr lang="pt-BR" sz="2000" dirty="0">
                <a:solidFill>
                  <a:schemeClr val="tx2"/>
                </a:solidFill>
                <a:latin typeface="Arial Black" panose="020B0A04020102020204" pitchFamily="34" charset="0"/>
              </a:rPr>
              <a:t>ESCOLA DE LÍDERES MDA</a:t>
            </a:r>
          </a:p>
          <a:p>
            <a:r>
              <a:rPr lang="pt-BR" sz="2000" dirty="0">
                <a:solidFill>
                  <a:srgbClr val="FF0000"/>
                </a:solidFill>
                <a:latin typeface="Arial Black" panose="020B0A04020102020204" pitchFamily="34" charset="0"/>
              </a:rPr>
              <a:t>26/08 – </a:t>
            </a:r>
            <a:r>
              <a:rPr lang="pt-BR" sz="2000" dirty="0">
                <a:solidFill>
                  <a:schemeClr val="tx2"/>
                </a:solidFill>
                <a:latin typeface="Arial Black" panose="020B0A04020102020204" pitchFamily="34" charset="0"/>
              </a:rPr>
              <a:t>QUEBRANDO O SILÊNCIO</a:t>
            </a:r>
          </a:p>
          <a:p>
            <a:r>
              <a:rPr lang="pt-BR" sz="2000" dirty="0">
                <a:solidFill>
                  <a:srgbClr val="FF0000"/>
                </a:solidFill>
                <a:latin typeface="Arial Black" panose="020B0A04020102020204" pitchFamily="34" charset="0"/>
              </a:rPr>
              <a:t>30/08 – </a:t>
            </a:r>
            <a:r>
              <a:rPr lang="pt-BR" sz="2000" dirty="0">
                <a:solidFill>
                  <a:schemeClr val="tx2"/>
                </a:solidFill>
                <a:latin typeface="Arial Black" panose="020B0A04020102020204" pitchFamily="34" charset="0"/>
              </a:rPr>
              <a:t>QUARTAS DE PODER – MINISTÉRIO DA MULHER</a:t>
            </a:r>
            <a:endParaRPr lang="pt-BR" sz="2000" dirty="0">
              <a:solidFill>
                <a:srgbClr val="FF0000"/>
              </a:solidFill>
              <a:latin typeface="Arial Black" panose="020B0A04020102020204" pitchFamily="34" charset="0"/>
            </a:endParaRP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AGOSTO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02- Irani Guilherme</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03- Maria De Lourdes Borges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05- Jose Duarte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Josué Marvila de Lima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2531</Words>
  <Application>Microsoft Office PowerPoint</Application>
  <PresentationFormat>Papel A4 (210 x 297 mm)</PresentationFormat>
  <Paragraphs>268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2023-07-23T00:10:51Z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