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571C4-EA46-4BEC-965A-93150F1B85B7}" v="16" dt="2023-05-12T00:17:49.198"/>
    <p1510:client id="{7D261EC2-E9CB-407F-999C-6834D7CDD290}" v="15" dt="2023-05-11T23:59:00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-254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A1DB60F7-BC56-4BE0-85B8-954AFE2328C8}"/>
    <pc:docChg chg="undo redo custSel modSld">
      <pc:chgData name="Neemias Informatica Lima" userId="b77af7bd85500281" providerId="LiveId" clId="{A1DB60F7-BC56-4BE0-85B8-954AFE2328C8}" dt="2023-05-10T23:57:43.514" v="267" actId="313"/>
      <pc:docMkLst>
        <pc:docMk/>
      </pc:docMkLst>
      <pc:sldChg chg="addSp delSp modSp mod">
        <pc:chgData name="Neemias Informatica Lima" userId="b77af7bd85500281" providerId="LiveId" clId="{A1DB60F7-BC56-4BE0-85B8-954AFE2328C8}" dt="2023-05-10T23:47:25.395" v="45" actId="1440"/>
        <pc:sldMkLst>
          <pc:docMk/>
          <pc:sldMk cId="2232331225" sldId="280"/>
        </pc:sldMkLst>
        <pc:spChg chg="mod">
          <ac:chgData name="Neemias Informatica Lima" userId="b77af7bd85500281" providerId="LiveId" clId="{A1DB60F7-BC56-4BE0-85B8-954AFE2328C8}" dt="2023-05-10T23:45:15.436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11.118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36.56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08.808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19.594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A1DB60F7-BC56-4BE0-85B8-954AFE2328C8}" dt="2023-05-10T23:45:06.478" v="0" actId="478"/>
          <ac:picMkLst>
            <pc:docMk/>
            <pc:sldMk cId="2232331225" sldId="280"/>
            <ac:picMk id="4" creationId="{B9D2613B-59ED-A095-3D4E-80558525F643}"/>
          </ac:picMkLst>
        </pc:picChg>
        <pc:picChg chg="add mod">
          <ac:chgData name="Neemias Informatica Lima" userId="b77af7bd85500281" providerId="LiveId" clId="{A1DB60F7-BC56-4BE0-85B8-954AFE2328C8}" dt="2023-05-10T23:47:25.395" v="45" actId="1440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10.434" v="81"/>
        <pc:sldMkLst>
          <pc:docMk/>
          <pc:sldMk cId="2103443556" sldId="281"/>
        </pc:sldMkLst>
        <pc:spChg chg="mod">
          <ac:chgData name="Neemias Informatica Lima" userId="b77af7bd85500281" providerId="LiveId" clId="{A1DB60F7-BC56-4BE0-85B8-954AFE2328C8}" dt="2023-05-10T23:50:10.434" v="81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7:52.742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30.462" v="3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07.044" v="54" actId="14100"/>
          <ac:picMkLst>
            <pc:docMk/>
            <pc:sldMk cId="2103443556" sldId="281"/>
            <ac:picMk id="3" creationId="{031B3A31-2A46-2D1E-CDDA-C0938B466DFE}"/>
          </ac:picMkLst>
        </pc:picChg>
        <pc:picChg chg="del">
          <ac:chgData name="Neemias Informatica Lima" userId="b77af7bd85500281" providerId="LiveId" clId="{A1DB60F7-BC56-4BE0-85B8-954AFE2328C8}" dt="2023-05-10T23:47:50.438" v="46" actId="478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1DB60F7-BC56-4BE0-85B8-954AFE2328C8}" dt="2023-05-10T23:51:26.259" v="119" actId="6549"/>
        <pc:sldMkLst>
          <pc:docMk/>
          <pc:sldMk cId="3683219421" sldId="282"/>
        </pc:sldMkLst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2" creationId="{9F466CF9-23A4-4361-78F0-EE18D77AE80C}"/>
          </ac:spMkLst>
        </pc:spChg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4" creationId="{E4E7CCB1-7377-69C9-6897-527DF95B4B2A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7" creationId="{C4B89E29-C658-602C-F204-E4D87BC4856D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1DB60F7-BC56-4BE0-85B8-954AFE2328C8}" dt="2023-05-10T23:51:26.259" v="11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6.177" v="9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33.408" v="58"/>
          <ac:picMkLst>
            <pc:docMk/>
            <pc:sldMk cId="3683219421" sldId="282"/>
            <ac:picMk id="6" creationId="{85EC8A37-5D0D-FB04-90EB-B561479DF0A6}"/>
          </ac:picMkLst>
        </pc:picChg>
        <pc:picChg chg="del">
          <ac:chgData name="Neemias Informatica Lima" userId="b77af7bd85500281" providerId="LiveId" clId="{A1DB60F7-BC56-4BE0-85B8-954AFE2328C8}" dt="2023-05-10T23:48:33.050" v="57" actId="478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18.741" v="144" actId="20577"/>
        <pc:sldMkLst>
          <pc:docMk/>
          <pc:sldMk cId="3902406419" sldId="283"/>
        </pc:sldMkLst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2" creationId="{EDDB4C76-1E92-5882-EB29-2F0380F538CA}"/>
          </ac:spMkLst>
        </pc:spChg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3" creationId="{6CC4BC32-EE8C-84F7-8C0C-43C58981B4CF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6" creationId="{E74ACF9F-0C78-8512-1128-3C07ECD0E8C6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1DB60F7-BC56-4BE0-85B8-954AFE2328C8}" dt="2023-05-10T23:51:38.783" v="12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2:18.741" v="14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1DB60F7-BC56-4BE0-85B8-954AFE2328C8}" dt="2023-05-10T23:48:40.782" v="60"/>
          <ac:picMkLst>
            <pc:docMk/>
            <pc:sldMk cId="3902406419" sldId="283"/>
            <ac:picMk id="5" creationId="{3D105D6A-D0FE-01CC-669F-F7DBA7C153AD}"/>
          </ac:picMkLst>
        </pc:picChg>
        <pc:picChg chg="del">
          <ac:chgData name="Neemias Informatica Lima" userId="b77af7bd85500281" providerId="LiveId" clId="{A1DB60F7-BC56-4BE0-85B8-954AFE2328C8}" dt="2023-05-10T23:48:40.450" v="59" actId="478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3:40.936" v="171" actId="20577"/>
        <pc:sldMkLst>
          <pc:docMk/>
          <pc:sldMk cId="2424059023" sldId="284"/>
        </pc:sldMkLst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2" creationId="{4DA8A20A-A2BE-B158-E16A-8F48774D46E9}"/>
          </ac:spMkLst>
        </pc:spChg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3" creationId="{B73F9E3A-2C53-30C4-662F-E43912CFB253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6" creationId="{69E1650B-D211-D5C8-DD95-924126D1A1DD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1DB60F7-BC56-4BE0-85B8-954AFE2328C8}" dt="2023-05-10T23:53:06.680" v="15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3:40.936" v="17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1DB60F7-BC56-4BE0-85B8-954AFE2328C8}" dt="2023-05-10T23:49:02.426" v="64"/>
          <ac:picMkLst>
            <pc:docMk/>
            <pc:sldMk cId="2424059023" sldId="284"/>
            <ac:picMk id="5" creationId="{C62F1446-352D-9AD8-A438-AEA3870CE6EA}"/>
          </ac:picMkLst>
        </pc:picChg>
        <pc:picChg chg="del">
          <ac:chgData name="Neemias Informatica Lima" userId="b77af7bd85500281" providerId="LiveId" clId="{A1DB60F7-BC56-4BE0-85B8-954AFE2328C8}" dt="2023-05-10T23:49:02.030" v="63" actId="47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5:15.363" v="214" actId="207"/>
        <pc:sldMkLst>
          <pc:docMk/>
          <pc:sldMk cId="2241968852" sldId="285"/>
        </pc:sldMkLst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2" creationId="{9784E655-E509-10EA-A830-847DE6729328}"/>
          </ac:spMkLst>
        </pc:spChg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3" creationId="{E161EA8D-52AD-00AD-1A1A-F5E783BB2568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6" creationId="{09762E77-843A-BCE3-E22A-80108B9179CD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1DB60F7-BC56-4BE0-85B8-954AFE2328C8}" dt="2023-05-10T23:54:18.082" v="18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5:15.363" v="214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1DB60F7-BC56-4BE0-85B8-954AFE2328C8}" dt="2023-05-10T23:49:19.918" v="68"/>
          <ac:picMkLst>
            <pc:docMk/>
            <pc:sldMk cId="2241968852" sldId="285"/>
            <ac:picMk id="5" creationId="{4E1C9F7C-1773-7CDF-1BEC-15E58380F952}"/>
          </ac:picMkLst>
        </pc:picChg>
        <pc:picChg chg="del">
          <ac:chgData name="Neemias Informatica Lima" userId="b77af7bd85500281" providerId="LiveId" clId="{A1DB60F7-BC56-4BE0-85B8-954AFE2328C8}" dt="2023-05-10T23:49:19.594" v="67" actId="478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22.035" v="246" actId="207"/>
        <pc:sldMkLst>
          <pc:docMk/>
          <pc:sldMk cId="1959249856" sldId="286"/>
        </pc:sldMkLst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2" creationId="{61E93299-85A2-D22D-31E1-B4C092A625C9}"/>
          </ac:spMkLst>
        </pc:spChg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3" creationId="{114CD342-AD1B-9DB8-A78F-6DB6894390B6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6" creationId="{583F65F1-E14B-D2C9-8721-A3860BF9A587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1DB60F7-BC56-4BE0-85B8-954AFE2328C8}" dt="2023-05-10T23:55:43.714" v="22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6:22.035" v="246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1DB60F7-BC56-4BE0-85B8-954AFE2328C8}" dt="2023-05-10T23:49:31.006" v="72"/>
          <ac:picMkLst>
            <pc:docMk/>
            <pc:sldMk cId="1959249856" sldId="286"/>
            <ac:picMk id="5" creationId="{996ADBF9-2008-CA35-89C8-C0C1F8784E7B}"/>
          </ac:picMkLst>
        </pc:picChg>
        <pc:picChg chg="del">
          <ac:chgData name="Neemias Informatica Lima" userId="b77af7bd85500281" providerId="LiveId" clId="{A1DB60F7-BC56-4BE0-85B8-954AFE2328C8}" dt="2023-05-10T23:49:30.690" v="71" actId="478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18.915" v="265" actId="20577"/>
        <pc:sldMkLst>
          <pc:docMk/>
          <pc:sldMk cId="2857006406" sldId="287"/>
        </pc:sldMkLst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2" creationId="{604D030F-593D-27FF-92FB-FBBCF9EC6252}"/>
          </ac:spMkLst>
        </pc:spChg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3" creationId="{B9C272EA-4CAE-7E80-C2B4-CF01FAD2A784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6" creationId="{A76D97D0-1F88-4486-7DBF-4A09AE4F8FB8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1DB60F7-BC56-4BE0-85B8-954AFE2328C8}" dt="2023-05-10T23:57:18.915" v="265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1DB60F7-BC56-4BE0-85B8-954AFE2328C8}" dt="2023-05-10T23:49:49.722" v="78"/>
          <ac:picMkLst>
            <pc:docMk/>
            <pc:sldMk cId="2857006406" sldId="287"/>
            <ac:picMk id="5" creationId="{7C58566E-89AC-C05C-D724-7043034F91C0}"/>
          </ac:picMkLst>
        </pc:picChg>
        <pc:picChg chg="del">
          <ac:chgData name="Neemias Informatica Lima" userId="b77af7bd85500281" providerId="LiveId" clId="{A1DB60F7-BC56-4BE0-85B8-954AFE2328C8}" dt="2023-05-10T23:49:49.382" v="77" actId="478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51.996" v="105" actId="20577"/>
        <pc:sldMkLst>
          <pc:docMk/>
          <pc:sldMk cId="2630436816" sldId="288"/>
        </pc:sldMkLst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2" creationId="{8AA7D3C5-97DC-C84E-8BAF-9EC1FF7C0DA6}"/>
          </ac:spMkLst>
        </pc:spChg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3" creationId="{44B9DAC5-771A-84B2-FE58-8B3DD144EB7B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6" creationId="{B03B3705-EF5E-F285-6256-B2CEFA80D1B2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1DB60F7-BC56-4BE0-85B8-954AFE2328C8}" dt="2023-05-10T23:50:51.996" v="10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2.135" v="8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23.794" v="56"/>
          <ac:picMkLst>
            <pc:docMk/>
            <pc:sldMk cId="2630436816" sldId="288"/>
            <ac:picMk id="5" creationId="{ED635A36-793E-EA0D-FC2C-60AA1777EE6A}"/>
          </ac:picMkLst>
        </pc:picChg>
        <pc:picChg chg="del">
          <ac:chgData name="Neemias Informatica Lima" userId="b77af7bd85500281" providerId="LiveId" clId="{A1DB60F7-BC56-4BE0-85B8-954AFE2328C8}" dt="2023-05-10T23:48:23.511" v="55" actId="478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51.151" v="155"/>
        <pc:sldMkLst>
          <pc:docMk/>
          <pc:sldMk cId="3032827026" sldId="289"/>
        </pc:sldMkLst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2" creationId="{348AECB3-757F-6D60-AA0F-1A4ED6729CED}"/>
          </ac:spMkLst>
        </pc:spChg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3" creationId="{969B5277-6D8E-0194-9536-C8885F21A949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6" creationId="{ACA629D8-3BF4-5DE1-0F41-C7F5A56F5133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1DB60F7-BC56-4BE0-85B8-954AFE2328C8}" dt="2023-05-10T23:52:51.151" v="15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1DB60F7-BC56-4BE0-85B8-954AFE2328C8}" dt="2023-05-10T23:51:48.178" v="12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47.958" v="62"/>
          <ac:picMkLst>
            <pc:docMk/>
            <pc:sldMk cId="3032827026" sldId="289"/>
            <ac:picMk id="5" creationId="{1A662CB5-181A-AA1D-005D-A595F8BB4602}"/>
          </ac:picMkLst>
        </pc:picChg>
        <pc:picChg chg="del">
          <ac:chgData name="Neemias Informatica Lima" userId="b77af7bd85500281" providerId="LiveId" clId="{A1DB60F7-BC56-4BE0-85B8-954AFE2328C8}" dt="2023-05-10T23:48:47.650" v="61" actId="478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1DB60F7-BC56-4BE0-85B8-954AFE2328C8}" dt="2023-05-10T23:54:05.921" v="182"/>
        <pc:sldMkLst>
          <pc:docMk/>
          <pc:sldMk cId="3772032319" sldId="290"/>
        </pc:sldMkLst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2" creationId="{480B14D7-196A-9E1F-D60C-9213DDFAFD9E}"/>
          </ac:spMkLst>
        </pc:spChg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3" creationId="{D8065FAC-EEB6-9553-7A6E-6C4B96BEE70E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6" creationId="{D74DE8EF-0CAE-1813-B211-1AA96789C7F2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1DB60F7-BC56-4BE0-85B8-954AFE2328C8}" dt="2023-05-10T23:54:05.921" v="18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1DB60F7-BC56-4BE0-85B8-954AFE2328C8}" dt="2023-05-10T23:53:11.720" v="16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13.505" v="66"/>
          <ac:picMkLst>
            <pc:docMk/>
            <pc:sldMk cId="3772032319" sldId="290"/>
            <ac:picMk id="5" creationId="{C73299DE-0841-1C8D-AA1D-6A3102ED79C4}"/>
          </ac:picMkLst>
        </pc:picChg>
        <pc:picChg chg="del">
          <ac:chgData name="Neemias Informatica Lima" userId="b77af7bd85500281" providerId="LiveId" clId="{A1DB60F7-BC56-4BE0-85B8-954AFE2328C8}" dt="2023-05-10T23:49:13.166" v="65" actId="478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43.514" v="267" actId="313"/>
        <pc:sldMkLst>
          <pc:docMk/>
          <pc:sldMk cId="1768216317" sldId="291"/>
        </pc:sldMkLst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2" creationId="{F9B38DE2-DF8B-A41E-3FC8-E2CC686F3B99}"/>
          </ac:spMkLst>
        </pc:spChg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3" creationId="{7E07DA93-6455-4173-745E-F65A71D8A499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6" creationId="{751B0DAF-E5F8-9B71-5A60-06081F21787D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1DB60F7-BC56-4BE0-85B8-954AFE2328C8}" dt="2023-05-10T23:57:43.514" v="267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1DB60F7-BC56-4BE0-85B8-954AFE2328C8}" dt="2023-05-10T23:54:24.579" v="19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25.319" v="70"/>
          <ac:picMkLst>
            <pc:docMk/>
            <pc:sldMk cId="1768216317" sldId="291"/>
            <ac:picMk id="5" creationId="{99497211-3B50-5972-1ACA-3C21374A3D86}"/>
          </ac:picMkLst>
        </pc:picChg>
        <pc:picChg chg="del">
          <ac:chgData name="Neemias Informatica Lima" userId="b77af7bd85500281" providerId="LiveId" clId="{A1DB60F7-BC56-4BE0-85B8-954AFE2328C8}" dt="2023-05-10T23:49:25.010" v="69" actId="478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31.455" v="266" actId="20577"/>
        <pc:sldMkLst>
          <pc:docMk/>
          <pc:sldMk cId="3757265641" sldId="292"/>
        </pc:sldMkLst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2" creationId="{CC7A1FE7-0C5D-2B19-5068-C3125F09C057}"/>
          </ac:spMkLst>
        </pc:spChg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3" creationId="{57795CF5-6591-3B84-EE25-5056F33ED708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6" creationId="{7D1026C2-735A-8043-502D-E8BB16C901AA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1DB60F7-BC56-4BE0-85B8-954AFE2328C8}" dt="2023-05-10T23:57:31.455" v="2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1DB60F7-BC56-4BE0-85B8-954AFE2328C8}" dt="2023-05-10T23:55:49.810" v="23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36.606" v="74"/>
          <ac:picMkLst>
            <pc:docMk/>
            <pc:sldMk cId="3757265641" sldId="292"/>
            <ac:picMk id="5" creationId="{CF6DEDBB-6139-30E6-14A8-BA328A641466}"/>
          </ac:picMkLst>
        </pc:picChg>
        <pc:picChg chg="del">
          <ac:chgData name="Neemias Informatica Lima" userId="b77af7bd85500281" providerId="LiveId" clId="{A1DB60F7-BC56-4BE0-85B8-954AFE2328C8}" dt="2023-05-10T23:49:36.306" v="73" actId="4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52.970" v="256"/>
        <pc:sldMkLst>
          <pc:docMk/>
          <pc:sldMk cId="3114938747" sldId="293"/>
        </pc:sldMkLst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2" creationId="{A4E011C2-F022-9C10-61F5-28B8B369D043}"/>
          </ac:spMkLst>
        </pc:spChg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3" creationId="{A1640E51-4059-B728-331C-79670AF3B98B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6" creationId="{CDE0AA49-BE8B-FDEC-0C02-65B6C6642D98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1DB60F7-BC56-4BE0-85B8-954AFE2328C8}" dt="2023-05-10T23:56:52.97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1DB60F7-BC56-4BE0-85B8-954AFE2328C8}" dt="2023-05-10T23:49:44.555" v="76"/>
          <ac:picMkLst>
            <pc:docMk/>
            <pc:sldMk cId="3114938747" sldId="293"/>
            <ac:picMk id="5" creationId="{92A65B81-473E-5138-7368-427DB13E3C3C}"/>
          </ac:picMkLst>
        </pc:picChg>
        <pc:picChg chg="del">
          <ac:chgData name="Neemias Informatica Lima" userId="b77af7bd85500281" providerId="LiveId" clId="{A1DB60F7-BC56-4BE0-85B8-954AFE2328C8}" dt="2023-05-10T23:49:44.150" v="75" actId="478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7D261EC2-E9CB-407F-999C-6834D7CDD290}"/>
    <pc:docChg chg="undo redo custSel modSld">
      <pc:chgData name="Neemias Informatica Lima" userId="b77af7bd85500281" providerId="LiveId" clId="{7D261EC2-E9CB-407F-999C-6834D7CDD290}" dt="2023-05-12T00:09:36.354" v="229" actId="20577"/>
      <pc:docMkLst>
        <pc:docMk/>
      </pc:docMkLst>
      <pc:sldChg chg="addSp delSp modSp mod">
        <pc:chgData name="Neemias Informatica Lima" userId="b77af7bd85500281" providerId="LiveId" clId="{7D261EC2-E9CB-407F-999C-6834D7CDD290}" dt="2023-05-11T23:55:03.680" v="29"/>
        <pc:sldMkLst>
          <pc:docMk/>
          <pc:sldMk cId="2232331225" sldId="280"/>
        </pc:sldMkLst>
        <pc:spChg chg="mod">
          <ac:chgData name="Neemias Informatica Lima" userId="b77af7bd85500281" providerId="LiveId" clId="{7D261EC2-E9CB-407F-999C-6834D7CDD290}" dt="2023-05-11T23:53:40.849" v="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31.703" v="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00.363" v="1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29.082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16.413" v="1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D261EC2-E9CB-407F-999C-6834D7CDD290}" dt="2023-05-11T23:53:34.247" v="2" actId="478"/>
          <ac:picMkLst>
            <pc:docMk/>
            <pc:sldMk cId="2232331225" sldId="280"/>
            <ac:picMk id="4" creationId="{D7AD1442-2A0F-4EB1-A552-FD961B06F8F8}"/>
          </ac:picMkLst>
        </pc:picChg>
        <pc:picChg chg="add mod">
          <ac:chgData name="Neemias Informatica Lima" userId="b77af7bd85500281" providerId="LiveId" clId="{7D261EC2-E9CB-407F-999C-6834D7CDD290}" dt="2023-05-11T23:55:03.680" v="29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7D261EC2-E9CB-407F-999C-6834D7CDD290}" dt="2023-05-11T23:59:51.823" v="92" actId="6549"/>
        <pc:sldMkLst>
          <pc:docMk/>
          <pc:sldMk cId="2103443556" sldId="281"/>
        </pc:sldMkLst>
        <pc:spChg chg="mod">
          <ac:chgData name="Neemias Informatica Lima" userId="b77af7bd85500281" providerId="LiveId" clId="{7D261EC2-E9CB-407F-999C-6834D7CDD290}" dt="2023-05-11T23:59:51.823" v="9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5:18.683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6:01.535" v="6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5:48.254" v="61" actId="1038"/>
          <ac:picMkLst>
            <pc:docMk/>
            <pc:sldMk cId="2103443556" sldId="281"/>
            <ac:picMk id="3" creationId="{67C8E22B-AE17-9CE1-D394-662081D8EE3D}"/>
          </ac:picMkLst>
        </pc:picChg>
        <pc:picChg chg="del">
          <ac:chgData name="Neemias Informatica Lima" userId="b77af7bd85500281" providerId="LiveId" clId="{7D261EC2-E9CB-407F-999C-6834D7CDD290}" dt="2023-05-11T23:55:15.775" v="30" actId="478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1:53.150" v="119"/>
        <pc:sldMkLst>
          <pc:docMk/>
          <pc:sldMk cId="3683219421" sldId="282"/>
        </pc:sldMkLst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2" creationId="{8FDB68D4-2A55-B0D8-9A94-10C4B2694F68}"/>
          </ac:spMkLst>
        </pc:spChg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4" creationId="{C6349762-A7EE-81A5-8116-1992EDD256C4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7" creationId="{8FA2D8DB-F492-C0CE-C822-F86BB403013C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7D261EC2-E9CB-407F-999C-6834D7CDD290}" dt="2023-05-12T00:01:53.150" v="11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5.818" v="9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28.447" v="68"/>
          <ac:picMkLst>
            <pc:docMk/>
            <pc:sldMk cId="3683219421" sldId="282"/>
            <ac:picMk id="6" creationId="{1DBCF1C4-7B1B-F31B-5B40-4F29402AAEA7}"/>
          </ac:picMkLst>
        </pc:picChg>
        <pc:picChg chg="del">
          <ac:chgData name="Neemias Informatica Lima" userId="b77af7bd85500281" providerId="LiveId" clId="{7D261EC2-E9CB-407F-999C-6834D7CDD290}" dt="2023-05-11T23:56:28.179" v="67" actId="478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2:56.368" v="132" actId="313"/>
        <pc:sldMkLst>
          <pc:docMk/>
          <pc:sldMk cId="3902406419" sldId="283"/>
        </pc:sldMkLst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2" creationId="{60B942E9-FFD3-D59B-89B5-F75B633A639C}"/>
          </ac:spMkLst>
        </pc:spChg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3" creationId="{879E07D9-A1DD-235C-5398-51CDBE3450F9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6" creationId="{C84C30FB-7435-989E-98F8-E3A0BC1B030F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7D261EC2-E9CB-407F-999C-6834D7CDD290}" dt="2023-05-12T00:02:13.491" v="12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2:56.368" v="132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D261EC2-E9CB-407F-999C-6834D7CDD290}" dt="2023-05-11T23:56:35.184" v="70"/>
          <ac:picMkLst>
            <pc:docMk/>
            <pc:sldMk cId="3902406419" sldId="283"/>
            <ac:picMk id="5" creationId="{F75BBF66-0F46-7FB4-754E-0C055A1A7F40}"/>
          </ac:picMkLst>
        </pc:picChg>
        <pc:picChg chg="del">
          <ac:chgData name="Neemias Informatica Lima" userId="b77af7bd85500281" providerId="LiveId" clId="{7D261EC2-E9CB-407F-999C-6834D7CDD290}" dt="2023-05-11T23:56:34.891" v="69" actId="478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7D261EC2-E9CB-407F-999C-6834D7CDD290}" dt="2023-05-12T00:04:47.513" v="154" actId="20577"/>
        <pc:sldMkLst>
          <pc:docMk/>
          <pc:sldMk cId="2424059023" sldId="284"/>
        </pc:sldMkLst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2" creationId="{9837C962-1045-57A4-B7B6-71350F4D3FC6}"/>
          </ac:spMkLst>
        </pc:spChg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3" creationId="{E635DBB2-B135-C037-9235-0CFD29345949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6" creationId="{3AB0A13E-9781-AD6D-90A3-B5B152273307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7D261EC2-E9CB-407F-999C-6834D7CDD290}" dt="2023-05-12T00:04:00.541" v="14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4:47.513" v="154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D261EC2-E9CB-407F-999C-6834D7CDD290}" dt="2023-05-11T23:57:37.144" v="74"/>
          <ac:picMkLst>
            <pc:docMk/>
            <pc:sldMk cId="2424059023" sldId="284"/>
            <ac:picMk id="5" creationId="{0FE38785-994C-2200-0E69-97EA9661493F}"/>
          </ac:picMkLst>
        </pc:picChg>
        <pc:picChg chg="del">
          <ac:chgData name="Neemias Informatica Lima" userId="b77af7bd85500281" providerId="LiveId" clId="{7D261EC2-E9CB-407F-999C-6834D7CDD290}" dt="2023-05-11T23:57:36.811" v="73" actId="478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33.013" v="183" actId="207"/>
        <pc:sldMkLst>
          <pc:docMk/>
          <pc:sldMk cId="2241968852" sldId="285"/>
        </pc:sldMkLst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2" creationId="{388CF3A8-CD42-0F78-7A59-94440C6F04B9}"/>
          </ac:spMkLst>
        </pc:spChg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3" creationId="{C6126CE6-BB6F-B373-D21A-85B5F8FC788C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6" creationId="{601B6EB6-FFC1-D614-AD02-048E145F3130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7D261EC2-E9CB-407F-999C-6834D7CDD290}" dt="2023-05-12T00:05:35.138" v="16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6:33.013" v="183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D261EC2-E9CB-407F-999C-6834D7CDD290}" dt="2023-05-11T23:57:52.052" v="78"/>
          <ac:picMkLst>
            <pc:docMk/>
            <pc:sldMk cId="2241968852" sldId="285"/>
            <ac:picMk id="5" creationId="{B618665B-9799-1F77-5FD6-37E2FFC0C3D2}"/>
          </ac:picMkLst>
        </pc:picChg>
        <pc:picChg chg="del">
          <ac:chgData name="Neemias Informatica Lima" userId="b77af7bd85500281" providerId="LiveId" clId="{7D261EC2-E9CB-407F-999C-6834D7CDD290}" dt="2023-05-11T23:57:51.763" v="77" actId="478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7:56.086" v="209" actId="6549"/>
        <pc:sldMkLst>
          <pc:docMk/>
          <pc:sldMk cId="1959249856" sldId="286"/>
        </pc:sldMkLst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2" creationId="{88103C29-5325-D0C2-1E00-4B045CD1A786}"/>
          </ac:spMkLst>
        </pc:spChg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3" creationId="{78196E40-4B9D-7FFC-F512-56BB7D231750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6" creationId="{27A68D6E-DFF5-DB58-F0DD-7CC9C4051F83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7D261EC2-E9CB-407F-999C-6834D7CDD290}" dt="2023-05-12T00:07:02.717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7:56.086" v="209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D261EC2-E9CB-407F-999C-6834D7CDD290}" dt="2023-05-11T23:58:05.555" v="82"/>
          <ac:picMkLst>
            <pc:docMk/>
            <pc:sldMk cId="1959249856" sldId="286"/>
            <ac:picMk id="5" creationId="{91465691-A80D-0C6D-D451-96714BB9CF20}"/>
          </ac:picMkLst>
        </pc:picChg>
        <pc:picChg chg="del">
          <ac:chgData name="Neemias Informatica Lima" userId="b77af7bd85500281" providerId="LiveId" clId="{7D261EC2-E9CB-407F-999C-6834D7CDD290}" dt="2023-05-11T23:58:05.263" v="81" actId="47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01.041" v="227" actId="20577"/>
        <pc:sldMkLst>
          <pc:docMk/>
          <pc:sldMk cId="2857006406" sldId="287"/>
        </pc:sldMkLst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2" creationId="{5AECC90A-A0C1-F4C7-7FF6-DD0D12B48296}"/>
          </ac:spMkLst>
        </pc:spChg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3" creationId="{88EC9F57-DF2C-2503-A608-E70E758F31A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6" creationId="{1A5BA0B6-EA9C-445A-73C9-23D943D557D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7D261EC2-E9CB-407F-999C-6834D7CDD290}" dt="2023-05-12T00:09:01.041" v="227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7D261EC2-E9CB-407F-999C-6834D7CDD290}" dt="2023-05-11T23:59:00.132" v="88"/>
          <ac:picMkLst>
            <pc:docMk/>
            <pc:sldMk cId="2857006406" sldId="287"/>
            <ac:picMk id="5" creationId="{DBED549F-AF26-99BA-6AF3-B9773855862C}"/>
          </ac:picMkLst>
        </pc:picChg>
        <pc:picChg chg="del">
          <ac:chgData name="Neemias Informatica Lima" userId="b77af7bd85500281" providerId="LiveId" clId="{7D261EC2-E9CB-407F-999C-6834D7CDD290}" dt="2023-05-11T23:58:59.006" v="87" actId="478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36.354" v="229" actId="20577"/>
        <pc:sldMkLst>
          <pc:docMk/>
          <pc:sldMk cId="2630436816" sldId="288"/>
        </pc:sldMkLst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2" creationId="{B89076D9-5D94-79B3-5ADB-1EA306828536}"/>
          </ac:spMkLst>
        </pc:spChg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3" creationId="{F40CE05D-0DAE-53CF-15E1-B99AC5B8226D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6" creationId="{2BEA8FEF-1520-13D8-01B4-D57C2B76D111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7D261EC2-E9CB-407F-999C-6834D7CDD290}" dt="2023-05-12T00:09:36.354" v="22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1.258" v="9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19.288" v="66"/>
          <ac:picMkLst>
            <pc:docMk/>
            <pc:sldMk cId="2630436816" sldId="288"/>
            <ac:picMk id="5" creationId="{985109F3-9F68-59A4-EC86-4BE992F4A548}"/>
          </ac:picMkLst>
        </pc:picChg>
        <pc:picChg chg="del">
          <ac:chgData name="Neemias Informatica Lima" userId="b77af7bd85500281" providerId="LiveId" clId="{7D261EC2-E9CB-407F-999C-6834D7CDD290}" dt="2023-05-11T23:56:18.986" v="65" actId="478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7D261EC2-E9CB-407F-999C-6834D7CDD290}" dt="2023-05-12T00:03:28.919" v="137" actId="20577"/>
        <pc:sldMkLst>
          <pc:docMk/>
          <pc:sldMk cId="3032827026" sldId="289"/>
        </pc:sldMkLst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2" creationId="{ABBE9B9E-184A-FF63-90A4-17E1BCA13DC0}"/>
          </ac:spMkLst>
        </pc:spChg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3" creationId="{192E9177-2A02-0DA4-643C-B3A7F0AB804D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9" creationId="{18EF5414-8926-D06D-7E07-B6488626B5F5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7D261EC2-E9CB-407F-999C-6834D7CDD290}" dt="2023-05-12T00:03:28.919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D261EC2-E9CB-407F-999C-6834D7CDD290}" dt="2023-05-12T00:02:18.813" v="12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41.632" v="72"/>
          <ac:picMkLst>
            <pc:docMk/>
            <pc:sldMk cId="3032827026" sldId="289"/>
            <ac:picMk id="5" creationId="{E9236226-D84E-4148-B168-57CFA4D4F24F}"/>
          </ac:picMkLst>
        </pc:picChg>
        <pc:picChg chg="del">
          <ac:chgData name="Neemias Informatica Lima" userId="b77af7bd85500281" providerId="LiveId" clId="{7D261EC2-E9CB-407F-999C-6834D7CDD290}" dt="2023-05-11T23:56:41.387" v="71" actId="4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5:04.585" v="157"/>
        <pc:sldMkLst>
          <pc:docMk/>
          <pc:sldMk cId="3772032319" sldId="290"/>
        </pc:sldMkLst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2" creationId="{168C4F4C-C53C-8C77-8141-AE2A1992FAD6}"/>
          </ac:spMkLst>
        </pc:spChg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3" creationId="{A8864078-93C6-F99B-8845-47E4C0F9B4F4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6" creationId="{991272FB-718A-B796-0E80-8FBAEEA0D531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7D261EC2-E9CB-407F-999C-6834D7CDD290}" dt="2023-05-12T00:05:04.585" v="15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D261EC2-E9CB-407F-999C-6834D7CDD290}" dt="2023-05-12T00:04:06.426" v="14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45.396" v="76"/>
          <ac:picMkLst>
            <pc:docMk/>
            <pc:sldMk cId="3772032319" sldId="290"/>
            <ac:picMk id="5" creationId="{C6CAC1F5-05A7-77F5-5173-6FF233AD2F54}"/>
          </ac:picMkLst>
        </pc:picChg>
        <pc:picChg chg="del">
          <ac:chgData name="Neemias Informatica Lima" userId="b77af7bd85500281" providerId="LiveId" clId="{7D261EC2-E9CB-407F-999C-6834D7CDD290}" dt="2023-05-11T23:57:45.119" v="75" actId="478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46.785" v="186"/>
        <pc:sldMkLst>
          <pc:docMk/>
          <pc:sldMk cId="1768216317" sldId="291"/>
        </pc:sldMkLst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2" creationId="{37817E18-DDB1-C875-8FE9-571F7237EB85}"/>
          </ac:spMkLst>
        </pc:spChg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3" creationId="{7ED4B04D-B96E-2706-DCB7-12DAC5A5A48C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6" creationId="{8FA626F2-80DB-E160-F58B-D02CACEBD472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7D261EC2-E9CB-407F-999C-6834D7CDD290}" dt="2023-05-12T00:06:46.785" v="18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D261EC2-E9CB-407F-999C-6834D7CDD290}" dt="2023-05-12T00:05:43.653" v="16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59.200" v="80"/>
          <ac:picMkLst>
            <pc:docMk/>
            <pc:sldMk cId="1768216317" sldId="291"/>
            <ac:picMk id="5" creationId="{AEE24E89-9C11-2453-66AC-9CF7C45A5FCE}"/>
          </ac:picMkLst>
        </pc:picChg>
        <pc:picChg chg="del">
          <ac:chgData name="Neemias Informatica Lima" userId="b77af7bd85500281" providerId="LiveId" clId="{7D261EC2-E9CB-407F-999C-6834D7CDD290}" dt="2023-05-11T23:57:58.879" v="79" actId="478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02.527" v="214"/>
        <pc:sldMkLst>
          <pc:docMk/>
          <pc:sldMk cId="3757265641" sldId="292"/>
        </pc:sldMkLst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2" creationId="{00D0BE23-9DAC-5EF3-70D5-C7D54397A5C6}"/>
          </ac:spMkLst>
        </pc:spChg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3" creationId="{68FF64E2-34D9-F739-9057-17330A1286F9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6" creationId="{B2263312-C0E2-DCDF-0B61-558786980083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7D261EC2-E9CB-407F-999C-6834D7CDD290}" dt="2023-05-12T00:08:02.527" v="21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D261EC2-E9CB-407F-999C-6834D7CDD290}" dt="2023-05-12T00:07:09.932" v="19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8:45.419" v="84"/>
          <ac:picMkLst>
            <pc:docMk/>
            <pc:sldMk cId="3757265641" sldId="292"/>
            <ac:picMk id="5" creationId="{79DAA4FF-A22B-A8F7-8ED4-2EC000D2F472}"/>
          </ac:picMkLst>
        </pc:picChg>
        <pc:picChg chg="del">
          <ac:chgData name="Neemias Informatica Lima" userId="b77af7bd85500281" providerId="LiveId" clId="{7D261EC2-E9CB-407F-999C-6834D7CDD290}" dt="2023-05-11T23:58:44.083" v="83" actId="478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24.013" v="220" actId="20577"/>
        <pc:sldMkLst>
          <pc:docMk/>
          <pc:sldMk cId="3114938747" sldId="293"/>
        </pc:sldMkLst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2" creationId="{41DFF390-4BCD-4A7A-13E6-7B63D411346C}"/>
          </ac:spMkLst>
        </pc:spChg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3" creationId="{2927E3BE-7C6A-417D-DBC0-920E3AC5C4CF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6" creationId="{871982BD-64B6-9E77-688A-FD1FB99AA966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7D261EC2-E9CB-407F-999C-6834D7CDD290}" dt="2023-05-12T00:08:24.013" v="220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D261EC2-E9CB-407F-999C-6834D7CDD290}" dt="2023-05-11T23:58:52.052" v="86"/>
          <ac:picMkLst>
            <pc:docMk/>
            <pc:sldMk cId="3114938747" sldId="293"/>
            <ac:picMk id="5" creationId="{2585A11A-46B4-C232-A4FA-7CF1C1A3EEAE}"/>
          </ac:picMkLst>
        </pc:picChg>
        <pc:picChg chg="del">
          <ac:chgData name="Neemias Informatica Lima" userId="b77af7bd85500281" providerId="LiveId" clId="{7D261EC2-E9CB-407F-999C-6834D7CDD290}" dt="2023-05-11T23:58:50.767" v="85" actId="478"/>
          <ac:picMkLst>
            <pc:docMk/>
            <pc:sldMk cId="3114938747" sldId="293"/>
            <ac:picMk id="8" creationId="{246D0B96-EF2B-28FD-8F50-A2BEB2EA9A4C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AC0E6BF9-E1E1-4BED-BE14-BD1E92965450}"/>
    <pc:docChg chg="undo redo custSel modSld">
      <pc:chgData name="Neemias Informatica Lima" userId="b77af7bd85500281" providerId="LiveId" clId="{AC0E6BF9-E1E1-4BED-BE14-BD1E92965450}" dt="2023-05-05T13:11:44.797" v="235" actId="313"/>
      <pc:docMkLst>
        <pc:docMk/>
      </pc:docMkLst>
      <pc:sldChg chg="addSp delSp modSp mod">
        <pc:chgData name="Neemias Informatica Lima" userId="b77af7bd85500281" providerId="LiveId" clId="{AC0E6BF9-E1E1-4BED-BE14-BD1E92965450}" dt="2023-05-05T12:50:13.907" v="43" actId="20577"/>
        <pc:sldMkLst>
          <pc:docMk/>
          <pc:sldMk cId="2232331225" sldId="280"/>
        </pc:sldMkLst>
        <pc:spChg chg="mod">
          <ac:chgData name="Neemias Informatica Lima" userId="b77af7bd85500281" providerId="LiveId" clId="{AC0E6BF9-E1E1-4BED-BE14-BD1E92965450}" dt="2023-05-05T12:46:04.19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11.118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26.913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07.8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13.907" v="4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C0E6BF9-E1E1-4BED-BE14-BD1E92965450}" dt="2023-05-05T12:49:51.830" v="37" actId="1037"/>
          <ac:picMkLst>
            <pc:docMk/>
            <pc:sldMk cId="2232331225" sldId="280"/>
            <ac:picMk id="4" creationId="{B9D2613B-59ED-A095-3D4E-80558525F643}"/>
          </ac:picMkLst>
        </pc:picChg>
        <pc:picChg chg="del">
          <ac:chgData name="Neemias Informatica Lima" userId="b77af7bd85500281" providerId="LiveId" clId="{AC0E6BF9-E1E1-4BED-BE14-BD1E92965450}" dt="2023-05-05T12:46:05.990" v="5" actId="478"/>
          <ac:picMkLst>
            <pc:docMk/>
            <pc:sldMk cId="2232331225" sldId="280"/>
            <ac:picMk id="13" creationId="{2CB54BE5-4CF9-ACAD-5D91-B0E064F0866E}"/>
          </ac:picMkLst>
        </pc:picChg>
      </pc:sldChg>
      <pc:sldChg chg="addSp delSp modSp mod">
        <pc:chgData name="Neemias Informatica Lima" userId="b77af7bd85500281" providerId="LiveId" clId="{AC0E6BF9-E1E1-4BED-BE14-BD1E92965450}" dt="2023-05-05T12:54:05.080" v="87"/>
        <pc:sldMkLst>
          <pc:docMk/>
          <pc:sldMk cId="2103443556" sldId="281"/>
        </pc:sldMkLst>
        <pc:spChg chg="mod">
          <ac:chgData name="Neemias Informatica Lima" userId="b77af7bd85500281" providerId="LiveId" clId="{AC0E6BF9-E1E1-4BED-BE14-BD1E92965450}" dt="2023-05-05T12:54:05.080" v="8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23.65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1:30.800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0:20.428" v="44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AC0E6BF9-E1E1-4BED-BE14-BD1E92965450}" dt="2023-05-05T12:50:48.353" v="51" actId="14100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C0E6BF9-E1E1-4BED-BE14-BD1E92965450}" dt="2023-05-05T12:57:25.879" v="130" actId="20577"/>
        <pc:sldMkLst>
          <pc:docMk/>
          <pc:sldMk cId="3683219421" sldId="282"/>
        </pc:sldMkLst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7" creationId="{C4B89E29-C658-602C-F204-E4D87BC4856D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C0E6BF9-E1E1-4BED-BE14-BD1E92965450}" dt="2023-05-05T12:57:25.879" v="130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22.309" v="9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52.872" v="61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AC0E6BF9-E1E1-4BED-BE14-BD1E92965450}" dt="2023-05-05T12:51:53.221" v="62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C0E6BF9-E1E1-4BED-BE14-BD1E92965450}" dt="2023-05-05T12:59:46.961" v="153" actId="20577"/>
        <pc:sldMkLst>
          <pc:docMk/>
          <pc:sldMk cId="3902406419" sldId="283"/>
        </pc:sldMkLst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6" creationId="{E74ACF9F-0C78-8512-1128-3C07ECD0E8C6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C0E6BF9-E1E1-4BED-BE14-BD1E92965450}" dt="2023-05-05T12:58:02.975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9:46.961" v="15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C0E6BF9-E1E1-4BED-BE14-BD1E92965450}" dt="2023-05-05T12:52:00.963" v="63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AC0E6BF9-E1E1-4BED-BE14-BD1E92965450}" dt="2023-05-05T12:52:01.273" v="64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C0E6BF9-E1E1-4BED-BE14-BD1E92965450}" dt="2023-05-05T13:01:25.752" v="176"/>
        <pc:sldMkLst>
          <pc:docMk/>
          <pc:sldMk cId="2424059023" sldId="284"/>
        </pc:sldMkLst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6" creationId="{69E1650B-D211-D5C8-DD95-924126D1A1DD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C0E6BF9-E1E1-4BED-BE14-BD1E92965450}" dt="2023-05-05T13:00:41.714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01:25.752" v="176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C0E6BF9-E1E1-4BED-BE14-BD1E92965450}" dt="2023-05-05T12:52:16.320" v="67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AC0E6BF9-E1E1-4BED-BE14-BD1E92965450}" dt="2023-05-05T12:52:16.621" v="6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44.797" v="235" actId="313"/>
        <pc:sldMkLst>
          <pc:docMk/>
          <pc:sldMk cId="2241968852" sldId="285"/>
        </pc:sldMkLst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6" creationId="{09762E77-843A-BCE3-E22A-80108B9179CD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C0E6BF9-E1E1-4BED-BE14-BD1E92965450}" dt="2023-05-05T13:02:34.296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11:44.797" v="235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C0E6BF9-E1E1-4BED-BE14-BD1E92965450}" dt="2023-05-05T12:52:30.063" v="71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AC0E6BF9-E1E1-4BED-BE14-BD1E92965450}" dt="2023-05-05T12:52:30.401" v="72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C0E6BF9-E1E1-4BED-BE14-BD1E92965450}" dt="2023-05-05T13:04:10.229" v="214" actId="6549"/>
        <pc:sldMkLst>
          <pc:docMk/>
          <pc:sldMk cId="1959249856" sldId="286"/>
        </pc:sldMkLst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6" creationId="{583F65F1-E14B-D2C9-8721-A3860BF9A587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C0E6BF9-E1E1-4BED-BE14-BD1E92965450}" dt="2023-05-05T13:04:10.229" v="214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C0E6BF9-E1E1-4BED-BE14-BD1E92965450}" dt="2023-05-05T12:52:43.004" v="75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AC0E6BF9-E1E1-4BED-BE14-BD1E92965450}" dt="2023-05-05T12:52:43.297" v="76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27.593" v="234" actId="20577"/>
        <pc:sldMkLst>
          <pc:docMk/>
          <pc:sldMk cId="2857006406" sldId="287"/>
        </pc:sldMkLst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6" creationId="{A76D97D0-1F88-4486-7DBF-4A09AE4F8FB8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C0E6BF9-E1E1-4BED-BE14-BD1E92965450}" dt="2023-05-05T13:11:27.593" v="234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C0E6BF9-E1E1-4BED-BE14-BD1E92965450}" dt="2023-05-05T12:53:06.927" v="81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AC0E6BF9-E1E1-4BED-BE14-BD1E92965450}" dt="2023-05-05T12:53:07.177" v="82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C0E6BF9-E1E1-4BED-BE14-BD1E92965450}" dt="2023-05-05T12:55:59.412" v="116" actId="20577"/>
        <pc:sldMkLst>
          <pc:docMk/>
          <pc:sldMk cId="2630436816" sldId="288"/>
        </pc:sldMkLst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6" creationId="{B03B3705-EF5E-F285-6256-B2CEFA80D1B2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C0E6BF9-E1E1-4BED-BE14-BD1E92965450}" dt="2023-05-05T12:55:59.412" v="11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17.944" v="9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45.432" v="59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AC0E6BF9-E1E1-4BED-BE14-BD1E92965450}" dt="2023-05-05T12:51:45.708" v="60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C0E6BF9-E1E1-4BED-BE14-BD1E92965450}" dt="2023-05-05T13:00:27.146" v="156"/>
        <pc:sldMkLst>
          <pc:docMk/>
          <pc:sldMk cId="3032827026" sldId="289"/>
        </pc:sldMkLst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6" creationId="{ACA629D8-3BF4-5DE1-0F41-C7F5A56F5133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C0E6BF9-E1E1-4BED-BE14-BD1E92965450}" dt="2023-05-05T13:00:27.146" v="15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C0E6BF9-E1E1-4BED-BE14-BD1E92965450}" dt="2023-05-05T12:58:16.132" v="14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07.215" v="65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AC0E6BF9-E1E1-4BED-BE14-BD1E92965450}" dt="2023-05-05T12:52:07.501" v="66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C0E6BF9-E1E1-4BED-BE14-BD1E92965450}" dt="2023-05-05T13:02:25.005" v="186"/>
        <pc:sldMkLst>
          <pc:docMk/>
          <pc:sldMk cId="3772032319" sldId="290"/>
        </pc:sldMkLst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6" creationId="{D74DE8EF-0CAE-1813-B211-1AA96789C7F2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C0E6BF9-E1E1-4BED-BE14-BD1E92965450}" dt="2023-05-05T13:02:25.005" v="18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C0E6BF9-E1E1-4BED-BE14-BD1E92965450}" dt="2023-05-05T13:00:47.864" v="16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22.884" v="69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AC0E6BF9-E1E1-4BED-BE14-BD1E92965450}" dt="2023-05-05T12:52:23.184" v="70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C0E6BF9-E1E1-4BED-BE14-BD1E92965450}" dt="2023-05-05T13:03:32.238" v="207"/>
        <pc:sldMkLst>
          <pc:docMk/>
          <pc:sldMk cId="1768216317" sldId="291"/>
        </pc:sldMkLst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6" creationId="{751B0DAF-E5F8-9B71-5A60-06081F21787D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C0E6BF9-E1E1-4BED-BE14-BD1E92965450}" dt="2023-05-05T13:03:32.238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C0E6BF9-E1E1-4BED-BE14-BD1E92965450}" dt="2023-05-05T13:02:38.959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36.612" v="73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AC0E6BF9-E1E1-4BED-BE14-BD1E92965450}" dt="2023-05-05T12:52:36.937" v="74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C0E6BF9-E1E1-4BED-BE14-BD1E92965450}" dt="2023-05-05T13:07:41.894" v="220" actId="6549"/>
        <pc:sldMkLst>
          <pc:docMk/>
          <pc:sldMk cId="3757265641" sldId="292"/>
        </pc:sldMkLst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6" creationId="{7D1026C2-735A-8043-502D-E8BB16C901AA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C0E6BF9-E1E1-4BED-BE14-BD1E92965450}" dt="2023-05-05T13:07:41.894" v="220" actId="6549"/>
          <ac:spMkLst>
            <pc:docMk/>
            <pc:sldMk cId="3757265641" sldId="292"/>
            <ac:spMk id="12" creationId="{1EC42BAA-B890-43DD-B4F0-9AB5685AF2FE}"/>
          </ac:spMkLst>
        </pc:spChg>
        <pc:picChg chg="del">
          <ac:chgData name="Neemias Informatica Lima" userId="b77af7bd85500281" providerId="LiveId" clId="{AC0E6BF9-E1E1-4BED-BE14-BD1E92965450}" dt="2023-05-05T12:52:53.940" v="77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AC0E6BF9-E1E1-4BED-BE14-BD1E92965450}" dt="2023-05-05T12:52:54.222" v="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C0E6BF9-E1E1-4BED-BE14-BD1E92965450}" dt="2023-05-05T13:09:00.443" v="225" actId="6549"/>
        <pc:sldMkLst>
          <pc:docMk/>
          <pc:sldMk cId="3114938747" sldId="293"/>
        </pc:sldMkLst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6" creationId="{CDE0AA49-BE8B-FDEC-0C02-65B6C6642D98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C0E6BF9-E1E1-4BED-BE14-BD1E92965450}" dt="2023-05-05T13:09:00.443" v="22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C0E6BF9-E1E1-4BED-BE14-BD1E92965450}" dt="2023-05-05T12:53:00.628" v="79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AC0E6BF9-E1E1-4BED-BE14-BD1E92965450}" dt="2023-05-05T12:53:00.942" v="80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Informatica Lima" userId="b77af7bd85500281" providerId="LiveId" clId="{FA9E0792-891B-491C-9107-47CD235554C8}"/>
    <pc:docChg chg="undo redo custSel addSld delSld modSld">
      <pc:chgData name="Neemias Informatica Lima" userId="b77af7bd85500281" providerId="LiveId" clId="{FA9E0792-891B-491C-9107-47CD235554C8}" dt="2023-05-11T00:20:49.809" v="294"/>
      <pc:docMkLst>
        <pc:docMk/>
      </pc:docMkLst>
      <pc:sldChg chg="addSp delSp modSp mod">
        <pc:chgData name="Neemias Informatica Lima" userId="b77af7bd85500281" providerId="LiveId" clId="{FA9E0792-891B-491C-9107-47CD235554C8}" dt="2023-05-11T00:03:58.153" v="70" actId="1035"/>
        <pc:sldMkLst>
          <pc:docMk/>
          <pc:sldMk cId="2232331225" sldId="280"/>
        </pc:sldMkLst>
        <pc:spChg chg="mod">
          <ac:chgData name="Neemias Informatica Lima" userId="b77af7bd85500281" providerId="LiveId" clId="{FA9E0792-891B-491C-9107-47CD235554C8}" dt="2023-05-10T23:58:52.755" v="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42.062" v="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1:41.330" v="1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39.598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2:59.366" v="5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A9E0792-891B-491C-9107-47CD235554C8}" dt="2023-05-11T00:03:58.153" v="70" actId="1035"/>
          <ac:picMkLst>
            <pc:docMk/>
            <pc:sldMk cId="2232331225" sldId="280"/>
            <ac:picMk id="4" creationId="{D7AD1442-2A0F-4EB1-A552-FD961B06F8F8}"/>
          </ac:picMkLst>
        </pc:picChg>
        <pc:picChg chg="del">
          <ac:chgData name="Neemias Informatica Lima" userId="b77af7bd85500281" providerId="LiveId" clId="{FA9E0792-891B-491C-9107-47CD235554C8}" dt="2023-05-11T00:03:32.069" v="57" actId="478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FA9E0792-891B-491C-9107-47CD235554C8}" dt="2023-05-11T00:05:29.270" v="100"/>
        <pc:sldMkLst>
          <pc:docMk/>
          <pc:sldMk cId="2103443556" sldId="281"/>
        </pc:sldMkLst>
        <pc:spChg chg="mod">
          <ac:chgData name="Neemias Informatica Lima" userId="b77af7bd85500281" providerId="LiveId" clId="{FA9E0792-891B-491C-9107-47CD235554C8}" dt="2023-05-11T00:05:29.270" v="100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09.362" v="7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47.713" v="9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04:07.617" v="71" actId="478"/>
          <ac:picMkLst>
            <pc:docMk/>
            <pc:sldMk cId="2103443556" sldId="281"/>
            <ac:picMk id="3" creationId="{031B3A31-2A46-2D1E-CDDA-C0938B466DFE}"/>
          </ac:picMkLst>
        </pc:picChg>
        <pc:picChg chg="add mod">
          <ac:chgData name="Neemias Informatica Lima" userId="b77af7bd85500281" providerId="LiveId" clId="{FA9E0792-891B-491C-9107-47CD235554C8}" dt="2023-05-11T00:04:25.829" v="90" actId="1036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9.162" v="272"/>
        <pc:sldMkLst>
          <pc:docMk/>
          <pc:sldMk cId="3683219421" sldId="282"/>
        </pc:sldMkLst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2" creationId="{9F466CF9-23A4-4361-78F0-EE18D77AE80C}"/>
          </ac:spMkLst>
        </pc:spChg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4" creationId="{E4E7CCB1-7377-69C9-6897-527DF95B4B2A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7" creationId="{8FA2D8DB-F492-C0CE-C822-F86BB403013C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FA9E0792-891B-491C-9107-47CD235554C8}" dt="2023-05-11T00:08:01.107" v="13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55.804" v="108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8.861" v="271" actId="478"/>
          <ac:picMkLst>
            <pc:docMk/>
            <pc:sldMk cId="3683219421" sldId="282"/>
            <ac:picMk id="6" creationId="{85EC8A37-5D0D-FB04-90EB-B561479DF0A6}"/>
          </ac:picMkLst>
        </pc:picChg>
        <pc:picChg chg="add mod">
          <ac:chgData name="Neemias Informatica Lima" userId="b77af7bd85500281" providerId="LiveId" clId="{FA9E0792-891B-491C-9107-47CD235554C8}" dt="2023-05-11T00:19:29.162" v="272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57.142" v="276"/>
        <pc:sldMkLst>
          <pc:docMk/>
          <pc:sldMk cId="3902406419" sldId="283"/>
        </pc:sldMkLst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2" creationId="{EDDB4C76-1E92-5882-EB29-2F0380F538CA}"/>
          </ac:spMkLst>
        </pc:spChg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3" creationId="{6CC4BC32-EE8C-84F7-8C0C-43C58981B4C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6" creationId="{C84C30FB-7435-989E-98F8-E3A0BC1B030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FA9E0792-891B-491C-9107-47CD235554C8}" dt="2023-05-11T00:08:20.988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9:13.312" v="14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FA9E0792-891B-491C-9107-47CD235554C8}" dt="2023-05-11T00:19:56.841" v="275" actId="478"/>
          <ac:picMkLst>
            <pc:docMk/>
            <pc:sldMk cId="3902406419" sldId="283"/>
            <ac:picMk id="5" creationId="{3D105D6A-D0FE-01CC-669F-F7DBA7C153AD}"/>
          </ac:picMkLst>
        </pc:picChg>
        <pc:picChg chg="add mod">
          <ac:chgData name="Neemias Informatica Lima" userId="b77af7bd85500281" providerId="LiveId" clId="{FA9E0792-891B-491C-9107-47CD235554C8}" dt="2023-05-11T00:19:57.142" v="276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7.701" v="280"/>
        <pc:sldMkLst>
          <pc:docMk/>
          <pc:sldMk cId="2424059023" sldId="284"/>
        </pc:sldMkLst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2" creationId="{4DA8A20A-A2BE-B158-E16A-8F48774D46E9}"/>
          </ac:spMkLst>
        </pc:spChg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3" creationId="{B73F9E3A-2C53-30C4-662F-E43912CFB253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6" creationId="{3AB0A13E-9781-AD6D-90A3-B5B152273307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FA9E0792-891B-491C-9107-47CD235554C8}" dt="2023-05-11T00:09:50.855" v="16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0:17.418" v="175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FA9E0792-891B-491C-9107-47CD235554C8}" dt="2023-05-11T00:20:07.393" v="279" actId="478"/>
          <ac:picMkLst>
            <pc:docMk/>
            <pc:sldMk cId="2424059023" sldId="284"/>
            <ac:picMk id="5" creationId="{C62F1446-352D-9AD8-A438-AEA3870CE6EA}"/>
          </ac:picMkLst>
        </pc:picChg>
        <pc:picChg chg="add mod">
          <ac:chgData name="Neemias Informatica Lima" userId="b77af7bd85500281" providerId="LiveId" clId="{FA9E0792-891B-491C-9107-47CD235554C8}" dt="2023-05-11T00:20:07.701" v="280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0.133" v="284"/>
        <pc:sldMkLst>
          <pc:docMk/>
          <pc:sldMk cId="2241968852" sldId="285"/>
        </pc:sldMkLst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2" creationId="{9784E655-E509-10EA-A830-847DE6729328}"/>
          </ac:spMkLst>
        </pc:spChg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3" creationId="{E161EA8D-52AD-00AD-1A1A-F5E783BB2568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6" creationId="{601B6EB6-FFC1-D614-AD02-048E145F3130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FA9E0792-891B-491C-9107-47CD235554C8}" dt="2023-05-11T00:10:47.660" v="18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1:27.216" v="192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FA9E0792-891B-491C-9107-47CD235554C8}" dt="2023-05-11T00:20:19.816" v="283" actId="478"/>
          <ac:picMkLst>
            <pc:docMk/>
            <pc:sldMk cId="2241968852" sldId="285"/>
            <ac:picMk id="5" creationId="{4E1C9F7C-1773-7CDF-1BEC-15E58380F952}"/>
          </ac:picMkLst>
        </pc:picChg>
        <pc:picChg chg="add mod">
          <ac:chgData name="Neemias Informatica Lima" userId="b77af7bd85500281" providerId="LiveId" clId="{FA9E0792-891B-491C-9107-47CD235554C8}" dt="2023-05-11T00:20:20.133" v="284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2.398" v="288"/>
        <pc:sldMkLst>
          <pc:docMk/>
          <pc:sldMk cId="1959249856" sldId="286"/>
        </pc:sldMkLst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2" creationId="{61E93299-85A2-D22D-31E1-B4C092A625C9}"/>
          </ac:spMkLst>
        </pc:spChg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3" creationId="{114CD342-AD1B-9DB8-A78F-6DB6894390B6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6" creationId="{27A68D6E-DFF5-DB58-F0DD-7CC9C4051F83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FA9E0792-891B-491C-9107-47CD235554C8}" dt="2023-05-11T00:15:44.295" v="22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6:18.971" v="23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FA9E0792-891B-491C-9107-47CD235554C8}" dt="2023-05-11T00:20:32.049" v="287" actId="478"/>
          <ac:picMkLst>
            <pc:docMk/>
            <pc:sldMk cId="1959249856" sldId="286"/>
            <ac:picMk id="5" creationId="{996ADBF9-2008-CA35-89C8-C0C1F8784E7B}"/>
          </ac:picMkLst>
        </pc:picChg>
        <pc:picChg chg="add mod">
          <ac:chgData name="Neemias Informatica Lima" userId="b77af7bd85500281" providerId="LiveId" clId="{FA9E0792-891B-491C-9107-47CD235554C8}" dt="2023-05-11T00:20:32.398" v="28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9.809" v="294"/>
        <pc:sldMkLst>
          <pc:docMk/>
          <pc:sldMk cId="2857006406" sldId="287"/>
        </pc:sldMkLst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2" creationId="{604D030F-593D-27FF-92FB-FBBCF9EC6252}"/>
          </ac:spMkLst>
        </pc:spChg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3" creationId="{B9C272EA-4CAE-7E80-C2B4-CF01FAD2A784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6" creationId="{1A5BA0B6-EA9C-445A-73C9-23D943D557D9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FA9E0792-891B-491C-9107-47CD235554C8}" dt="2023-05-11T00:18:19.520" v="268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FA9E0792-891B-491C-9107-47CD235554C8}" dt="2023-05-11T00:20:49.445" v="293" actId="478"/>
          <ac:picMkLst>
            <pc:docMk/>
            <pc:sldMk cId="2857006406" sldId="287"/>
            <ac:picMk id="5" creationId="{7C58566E-89AC-C05C-D724-7043034F91C0}"/>
          </ac:picMkLst>
        </pc:picChg>
        <pc:picChg chg="add mod">
          <ac:chgData name="Neemias Informatica Lima" userId="b77af7bd85500281" providerId="LiveId" clId="{FA9E0792-891B-491C-9107-47CD235554C8}" dt="2023-05-11T00:20:49.809" v="294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0.698" v="270"/>
        <pc:sldMkLst>
          <pc:docMk/>
          <pc:sldMk cId="2630436816" sldId="288"/>
        </pc:sldMkLst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2" creationId="{8AA7D3C5-97DC-C84E-8BAF-9EC1FF7C0DA6}"/>
          </ac:spMkLst>
        </pc:spChg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3" creationId="{44B9DAC5-771A-84B2-FE58-8B3DD144EB7B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6" creationId="{2BEA8FEF-1520-13D8-01B4-D57C2B76D111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FA9E0792-891B-491C-9107-47CD235554C8}" dt="2023-05-11T00:06:50.755" v="121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47.117" v="10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0.277" v="269" actId="478"/>
          <ac:picMkLst>
            <pc:docMk/>
            <pc:sldMk cId="2630436816" sldId="288"/>
            <ac:picMk id="5" creationId="{ED635A36-793E-EA0D-FC2C-60AA1777EE6A}"/>
          </ac:picMkLst>
        </pc:picChg>
        <pc:picChg chg="add mod">
          <ac:chgData name="Neemias Informatica Lima" userId="b77af7bd85500281" providerId="LiveId" clId="{FA9E0792-891B-491C-9107-47CD235554C8}" dt="2023-05-11T00:19:20.698" v="270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2.598" v="278"/>
        <pc:sldMkLst>
          <pc:docMk/>
          <pc:sldMk cId="3032827026" sldId="289"/>
        </pc:sldMkLst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2" creationId="{348AECB3-757F-6D60-AA0F-1A4ED6729CED}"/>
          </ac:spMkLst>
        </pc:spChg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3" creationId="{969B5277-6D8E-0194-9536-C8885F21A949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6" creationId="{2DCD5524-347C-13C9-0026-CC67BAF6B452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7" creationId="{268BD096-0FAC-CD80-F7FF-D731F3214CA6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9" creationId="{18EF5414-8926-D06D-7E07-B6488626B5F5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FA9E0792-891B-491C-9107-47CD235554C8}" dt="2023-05-11T00:09:34.528" v="15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A9E0792-891B-491C-9107-47CD235554C8}" dt="2023-05-11T00:08:38.772" v="13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43.972" v="273" actId="478"/>
          <ac:picMkLst>
            <pc:docMk/>
            <pc:sldMk cId="3032827026" sldId="289"/>
            <ac:picMk id="5" creationId="{1A662CB5-181A-AA1D-005D-A595F8BB4602}"/>
          </ac:picMkLst>
        </pc:picChg>
        <pc:picChg chg="add del mod">
          <ac:chgData name="Neemias Informatica Lima" userId="b77af7bd85500281" providerId="LiveId" clId="{FA9E0792-891B-491C-9107-47CD235554C8}" dt="2023-05-11T00:20:02.016" v="277" actId="478"/>
          <ac:picMkLst>
            <pc:docMk/>
            <pc:sldMk cId="3032827026" sldId="289"/>
            <ac:picMk id="8" creationId="{F547B127-40DE-2687-841C-79871040BE42}"/>
          </ac:picMkLst>
        </pc:picChg>
        <pc:picChg chg="add mod">
          <ac:chgData name="Neemias Informatica Lima" userId="b77af7bd85500281" providerId="LiveId" clId="{FA9E0792-891B-491C-9107-47CD235554C8}" dt="2023-05-11T00:20:02.598" v="2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13.461" v="282"/>
        <pc:sldMkLst>
          <pc:docMk/>
          <pc:sldMk cId="3772032319" sldId="290"/>
        </pc:sldMkLst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2" creationId="{480B14D7-196A-9E1F-D60C-9213DDFAFD9E}"/>
          </ac:spMkLst>
        </pc:spChg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3" creationId="{D8065FAC-EEB6-9553-7A6E-6C4B96BEE70E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6" creationId="{991272FB-718A-B796-0E80-8FBAEEA0D531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FA9E0792-891B-491C-9107-47CD235554C8}" dt="2023-05-11T00:10:36.221" v="18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A9E0792-891B-491C-9107-47CD235554C8}" dt="2023-05-11T00:09:55.808" v="165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13.120" v="281" actId="478"/>
          <ac:picMkLst>
            <pc:docMk/>
            <pc:sldMk cId="3772032319" sldId="290"/>
            <ac:picMk id="5" creationId="{C73299DE-0841-1C8D-AA1D-6A3102ED79C4}"/>
          </ac:picMkLst>
        </pc:picChg>
        <pc:picChg chg="add mod">
          <ac:chgData name="Neemias Informatica Lima" userId="b77af7bd85500281" providerId="LiveId" clId="{FA9E0792-891B-491C-9107-47CD235554C8}" dt="2023-05-11T00:20:13.461" v="282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6.271" v="286"/>
        <pc:sldMkLst>
          <pc:docMk/>
          <pc:sldMk cId="1768216317" sldId="291"/>
        </pc:sldMkLst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2" creationId="{F9B38DE2-DF8B-A41E-3FC8-E2CC686F3B99}"/>
          </ac:spMkLst>
        </pc:spChg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3" creationId="{7E07DA93-6455-4173-745E-F65A71D8A499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6" creationId="{8FA626F2-80DB-E160-F58B-D02CACEBD472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FA9E0792-891B-491C-9107-47CD235554C8}" dt="2023-05-11T00:15:15.527" v="21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A9E0792-891B-491C-9107-47CD235554C8}" dt="2023-05-11T00:10:53.777" v="18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25.977" v="285" actId="478"/>
          <ac:picMkLst>
            <pc:docMk/>
            <pc:sldMk cId="1768216317" sldId="291"/>
            <ac:picMk id="5" creationId="{99497211-3B50-5972-1ACA-3C21374A3D86}"/>
          </ac:picMkLst>
        </pc:picChg>
        <pc:picChg chg="add mod">
          <ac:chgData name="Neemias Informatica Lima" userId="b77af7bd85500281" providerId="LiveId" clId="{FA9E0792-891B-491C-9107-47CD235554C8}" dt="2023-05-11T00:20:26.271" v="286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7.570" v="290"/>
        <pc:sldMkLst>
          <pc:docMk/>
          <pc:sldMk cId="3757265641" sldId="292"/>
        </pc:sldMkLst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2" creationId="{CC7A1FE7-0C5D-2B19-5068-C3125F09C057}"/>
          </ac:spMkLst>
        </pc:spChg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3" creationId="{57795CF5-6591-3B84-EE25-5056F33ED708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6" creationId="{B2263312-C0E2-DCDF-0B61-558786980083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FA9E0792-891B-491C-9107-47CD235554C8}" dt="2023-05-11T00:17:09.648" v="245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A9E0792-891B-491C-9107-47CD235554C8}" dt="2023-05-11T00:15:49.618" v="22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37.233" v="289" actId="478"/>
          <ac:picMkLst>
            <pc:docMk/>
            <pc:sldMk cId="3757265641" sldId="292"/>
            <ac:picMk id="5" creationId="{CF6DEDBB-6139-30E6-14A8-BA328A641466}"/>
          </ac:picMkLst>
        </pc:picChg>
        <pc:picChg chg="add mod">
          <ac:chgData name="Neemias Informatica Lima" userId="b77af7bd85500281" providerId="LiveId" clId="{FA9E0792-891B-491C-9107-47CD235554C8}" dt="2023-05-11T00:20:37.570" v="290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4.027" v="292"/>
        <pc:sldMkLst>
          <pc:docMk/>
          <pc:sldMk cId="3114938747" sldId="293"/>
        </pc:sldMkLst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2" creationId="{A4E011C2-F022-9C10-61F5-28B8B369D043}"/>
          </ac:spMkLst>
        </pc:spChg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3" creationId="{A1640E51-4059-B728-331C-79670AF3B98B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6" creationId="{871982BD-64B6-9E77-688A-FD1FB99AA966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FA9E0792-891B-491C-9107-47CD235554C8}" dt="2023-05-11T00:17:49.240" v="260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FA9E0792-891B-491C-9107-47CD235554C8}" dt="2023-05-11T00:20:43.717" v="291" actId="478"/>
          <ac:picMkLst>
            <pc:docMk/>
            <pc:sldMk cId="3114938747" sldId="293"/>
            <ac:picMk id="5" creationId="{92A65B81-473E-5138-7368-427DB13E3C3C}"/>
          </ac:picMkLst>
        </pc:picChg>
        <pc:picChg chg="add mod">
          <ac:chgData name="Neemias Informatica Lima" userId="b77af7bd85500281" providerId="LiveId" clId="{FA9E0792-891B-491C-9107-47CD235554C8}" dt="2023-05-11T00:20:44.027" v="292"/>
          <ac:picMkLst>
            <pc:docMk/>
            <pc:sldMk cId="3114938747" sldId="293"/>
            <ac:picMk id="8" creationId="{246D0B96-EF2B-28FD-8F50-A2BEB2EA9A4C}"/>
          </ac:picMkLst>
        </pc:picChg>
      </pc:sldChg>
      <pc:sldChg chg="add del setBg">
        <pc:chgData name="Neemias Informatica Lima" userId="b77af7bd85500281" providerId="LiveId" clId="{FA9E0792-891B-491C-9107-47CD235554C8}" dt="2023-05-11T00:14:46.453" v="206"/>
        <pc:sldMkLst>
          <pc:docMk/>
          <pc:sldMk cId="10883304" sldId="294"/>
        </pc:sldMkLst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160571C4-EA46-4BEC-965A-93150F1B85B7}"/>
    <pc:docChg chg="undo redo custSel modSld">
      <pc:chgData name="Neemias Informatica Lima" userId="b77af7bd85500281" providerId="LiveId" clId="{160571C4-EA46-4BEC-965A-93150F1B85B7}" dt="2023-05-12T00:25:03.839" v="226" actId="313"/>
      <pc:docMkLst>
        <pc:docMk/>
      </pc:docMkLst>
      <pc:sldChg chg="addSp delSp modSp mod">
        <pc:chgData name="Neemias Informatica Lima" userId="b77af7bd85500281" providerId="LiveId" clId="{160571C4-EA46-4BEC-965A-93150F1B85B7}" dt="2023-05-12T00:12:46.848" v="30"/>
        <pc:sldMkLst>
          <pc:docMk/>
          <pc:sldMk cId="2232331225" sldId="280"/>
        </pc:sldMkLst>
        <pc:spChg chg="mod">
          <ac:chgData name="Neemias Informatica Lima" userId="b77af7bd85500281" providerId="LiveId" clId="{160571C4-EA46-4BEC-965A-93150F1B85B7}" dt="2023-05-12T00:10:51.365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8.833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27.145" v="1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5.997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52.281" v="2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0571C4-EA46-4BEC-965A-93150F1B85B7}" dt="2023-05-12T00:12:46.848" v="30"/>
          <ac:picMkLst>
            <pc:docMk/>
            <pc:sldMk cId="2232331225" sldId="280"/>
            <ac:picMk id="4" creationId="{69BAB493-6771-8990-004B-6F987D01C16F}"/>
          </ac:picMkLst>
        </pc:picChg>
        <pc:picChg chg="del">
          <ac:chgData name="Neemias Informatica Lima" userId="b77af7bd85500281" providerId="LiveId" clId="{160571C4-EA46-4BEC-965A-93150F1B85B7}" dt="2023-05-12T00:10:53.885" v="5" actId="478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160571C4-EA46-4BEC-965A-93150F1B85B7}" dt="2023-05-12T00:15:58.950" v="72" actId="6549"/>
        <pc:sldMkLst>
          <pc:docMk/>
          <pc:sldMk cId="2103443556" sldId="281"/>
        </pc:sldMkLst>
        <pc:spChg chg="mod">
          <ac:chgData name="Neemias Informatica Lima" userId="b77af7bd85500281" providerId="LiveId" clId="{160571C4-EA46-4BEC-965A-93150F1B85B7}" dt="2023-05-12T00:15:58.950" v="7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2:59.709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3:30.518" v="4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04.833" v="34" actId="478"/>
          <ac:picMkLst>
            <pc:docMk/>
            <pc:sldMk cId="2103443556" sldId="281"/>
            <ac:picMk id="3" creationId="{67C8E22B-AE17-9CE1-D394-662081D8EE3D}"/>
          </ac:picMkLst>
        </pc:picChg>
        <pc:picChg chg="add mod">
          <ac:chgData name="Neemias Informatica Lima" userId="b77af7bd85500281" providerId="LiveId" clId="{160571C4-EA46-4BEC-965A-93150F1B85B7}" dt="2023-05-12T00:13:16.124" v="39" actId="14100"/>
          <ac:picMkLst>
            <pc:docMk/>
            <pc:sldMk cId="2103443556" sldId="281"/>
            <ac:picMk id="4" creationId="{B323F9ED-7D75-FA5B-1430-0AF857F0081A}"/>
          </ac:picMkLst>
        </pc:picChg>
      </pc:sldChg>
      <pc:sldChg chg="addSp delSp modSp mod">
        <pc:chgData name="Neemias Informatica Lima" userId="b77af7bd85500281" providerId="LiveId" clId="{160571C4-EA46-4BEC-965A-93150F1B85B7}" dt="2023-05-12T00:17:35.757" v="98"/>
        <pc:sldMkLst>
          <pc:docMk/>
          <pc:sldMk cId="3683219421" sldId="282"/>
        </pc:sldMkLst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2" creationId="{8FDB68D4-2A55-B0D8-9A94-10C4B2694F68}"/>
          </ac:spMkLst>
        </pc:spChg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4" creationId="{C6349762-A7EE-81A5-8116-1992EDD256C4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7" creationId="{3DEE5C0E-13C3-E9DA-7401-F94A4BC4542D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160571C4-EA46-4BEC-965A-93150F1B85B7}" dt="2023-05-12T00:17:35.757" v="98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10.692" v="8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54.801" v="45" actId="478"/>
          <ac:picMkLst>
            <pc:docMk/>
            <pc:sldMk cId="3683219421" sldId="282"/>
            <ac:picMk id="6" creationId="{1DBCF1C4-7B1B-F31B-5B40-4F29402AAEA7}"/>
          </ac:picMkLst>
        </pc:picChg>
        <pc:picChg chg="add mod">
          <ac:chgData name="Neemias Informatica Lima" userId="b77af7bd85500281" providerId="LiveId" clId="{160571C4-EA46-4BEC-965A-93150F1B85B7}" dt="2023-05-12T00:13:56.173" v="46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160571C4-EA46-4BEC-965A-93150F1B85B7}" dt="2023-05-12T00:18:48.402" v="122" actId="20577"/>
        <pc:sldMkLst>
          <pc:docMk/>
          <pc:sldMk cId="3902406419" sldId="283"/>
        </pc:sldMkLst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2" creationId="{60B942E9-FFD3-D59B-89B5-F75B633A639C}"/>
          </ac:spMkLst>
        </pc:spChg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3" creationId="{879E07D9-A1DD-235C-5398-51CDBE3450F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6" creationId="{C4435512-F43C-5873-98AC-BF0324130C4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160571C4-EA46-4BEC-965A-93150F1B85B7}" dt="2023-05-12T00:18:02.400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8:48.402" v="122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160571C4-EA46-4BEC-965A-93150F1B85B7}" dt="2023-05-12T00:14:02.273" v="47" actId="478"/>
          <ac:picMkLst>
            <pc:docMk/>
            <pc:sldMk cId="3902406419" sldId="283"/>
            <ac:picMk id="5" creationId="{F75BBF66-0F46-7FB4-754E-0C055A1A7F40}"/>
          </ac:picMkLst>
        </pc:picChg>
        <pc:picChg chg="add mod">
          <ac:chgData name="Neemias Informatica Lima" userId="b77af7bd85500281" providerId="LiveId" clId="{160571C4-EA46-4BEC-965A-93150F1B85B7}" dt="2023-05-12T00:14:02.669" v="4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16.387" v="151" actId="20577"/>
        <pc:sldMkLst>
          <pc:docMk/>
          <pc:sldMk cId="2424059023" sldId="284"/>
        </pc:sldMkLst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2" creationId="{9837C962-1045-57A4-B7B6-71350F4D3FC6}"/>
          </ac:spMkLst>
        </pc:spChg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3" creationId="{E635DBB2-B135-C037-9235-0CFD29345949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6" creationId="{D9FCACE0-2CA2-6F5A-84B4-F8C76B131676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160571C4-EA46-4BEC-965A-93150F1B85B7}" dt="2023-05-12T00:19:36.428" v="13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0:16.387" v="15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160571C4-EA46-4BEC-965A-93150F1B85B7}" dt="2023-05-12T00:14:15.021" v="51" actId="478"/>
          <ac:picMkLst>
            <pc:docMk/>
            <pc:sldMk cId="2424059023" sldId="284"/>
            <ac:picMk id="5" creationId="{0FE38785-994C-2200-0E69-97EA9661493F}"/>
          </ac:picMkLst>
        </pc:picChg>
        <pc:picChg chg="add mod">
          <ac:chgData name="Neemias Informatica Lima" userId="b77af7bd85500281" providerId="LiveId" clId="{160571C4-EA46-4BEC-965A-93150F1B85B7}" dt="2023-05-12T00:14:15.445" v="52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1:45.071" v="172" actId="20577"/>
        <pc:sldMkLst>
          <pc:docMk/>
          <pc:sldMk cId="2241968852" sldId="285"/>
        </pc:sldMkLst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2" creationId="{388CF3A8-CD42-0F78-7A59-94440C6F04B9}"/>
          </ac:spMkLst>
        </pc:spChg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3" creationId="{C6126CE6-BB6F-B373-D21A-85B5F8FC788C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6" creationId="{10CBD2F4-5372-A63D-55EA-628E155FBC0D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160571C4-EA46-4BEC-965A-93150F1B85B7}" dt="2023-05-12T00:20:58.822" v="1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1:45.071" v="172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160571C4-EA46-4BEC-965A-93150F1B85B7}" dt="2023-05-12T00:14:34.780" v="55" actId="478"/>
          <ac:picMkLst>
            <pc:docMk/>
            <pc:sldMk cId="2241968852" sldId="285"/>
            <ac:picMk id="5" creationId="{B618665B-9799-1F77-5FD6-37E2FFC0C3D2}"/>
          </ac:picMkLst>
        </pc:picChg>
        <pc:picChg chg="add mod">
          <ac:chgData name="Neemias Informatica Lima" userId="b77af7bd85500281" providerId="LiveId" clId="{160571C4-EA46-4BEC-965A-93150F1B85B7}" dt="2023-05-12T00:14:35.081" v="56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35.297" v="203" actId="207"/>
        <pc:sldMkLst>
          <pc:docMk/>
          <pc:sldMk cId="1959249856" sldId="286"/>
        </pc:sldMkLst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2" creationId="{88103C29-5325-D0C2-1E00-4B045CD1A786}"/>
          </ac:spMkLst>
        </pc:spChg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3" creationId="{78196E40-4B9D-7FFC-F512-56BB7D231750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6" creationId="{816C76E1-F74E-0BD0-2D5D-1F62604922C3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160571C4-EA46-4BEC-965A-93150F1B85B7}" dt="2023-05-12T00:22:44.317" v="18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3:35.297" v="203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160571C4-EA46-4BEC-965A-93150F1B85B7}" dt="2023-05-12T00:14:50.681" v="59" actId="478"/>
          <ac:picMkLst>
            <pc:docMk/>
            <pc:sldMk cId="1959249856" sldId="286"/>
            <ac:picMk id="5" creationId="{91465691-A80D-0C6D-D451-96714BB9CF20}"/>
          </ac:picMkLst>
        </pc:picChg>
        <pc:picChg chg="add mod">
          <ac:chgData name="Neemias Informatica Lima" userId="b77af7bd85500281" providerId="LiveId" clId="{160571C4-EA46-4BEC-965A-93150F1B85B7}" dt="2023-05-12T00:14:51.165" v="60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160571C4-EA46-4BEC-965A-93150F1B85B7}" dt="2023-05-12T00:25:03.839" v="226" actId="313"/>
        <pc:sldMkLst>
          <pc:docMk/>
          <pc:sldMk cId="2857006406" sldId="287"/>
        </pc:sldMkLst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2" creationId="{5AECC90A-A0C1-F4C7-7FF6-DD0D12B48296}"/>
          </ac:spMkLst>
        </pc:spChg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3" creationId="{88EC9F57-DF2C-2503-A608-E70E758F31A9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6" creationId="{8FA7036A-80CF-2A16-8499-2D3C175F8331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160571C4-EA46-4BEC-965A-93150F1B85B7}" dt="2023-05-12T00:25:03.839" v="226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160571C4-EA46-4BEC-965A-93150F1B85B7}" dt="2023-05-12T00:15:19.784" v="65" actId="478"/>
          <ac:picMkLst>
            <pc:docMk/>
            <pc:sldMk cId="2857006406" sldId="287"/>
            <ac:picMk id="5" creationId="{DBED549F-AF26-99BA-6AF3-B9773855862C}"/>
          </ac:picMkLst>
        </pc:picChg>
        <pc:picChg chg="add mod">
          <ac:chgData name="Neemias Informatica Lima" userId="b77af7bd85500281" providerId="LiveId" clId="{160571C4-EA46-4BEC-965A-93150F1B85B7}" dt="2023-05-12T00:15:20.158" v="66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160571C4-EA46-4BEC-965A-93150F1B85B7}" dt="2023-05-12T00:16:52.946" v="93" actId="20577"/>
        <pc:sldMkLst>
          <pc:docMk/>
          <pc:sldMk cId="2630436816" sldId="288"/>
        </pc:sldMkLst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2" creationId="{B89076D9-5D94-79B3-5ADB-1EA306828536}"/>
          </ac:spMkLst>
        </pc:spChg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3" creationId="{F40CE05D-0DAE-53CF-15E1-B99AC5B8226D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6" creationId="{354151CD-D357-1FDD-D9E0-D60211F25A51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160571C4-EA46-4BEC-965A-93150F1B85B7}" dt="2023-05-12T00:16:52.946" v="9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04.876" v="7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44.685" v="43" actId="478"/>
          <ac:picMkLst>
            <pc:docMk/>
            <pc:sldMk cId="2630436816" sldId="288"/>
            <ac:picMk id="5" creationId="{985109F3-9F68-59A4-EC86-4BE992F4A548}"/>
          </ac:picMkLst>
        </pc:picChg>
        <pc:picChg chg="add mod">
          <ac:chgData name="Neemias Informatica Lima" userId="b77af7bd85500281" providerId="LiveId" clId="{160571C4-EA46-4BEC-965A-93150F1B85B7}" dt="2023-05-12T00:13:45.089" v="44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19:09.477" v="127"/>
        <pc:sldMkLst>
          <pc:docMk/>
          <pc:sldMk cId="3032827026" sldId="289"/>
        </pc:sldMkLst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2" creationId="{ABBE9B9E-184A-FF63-90A4-17E1BCA13DC0}"/>
          </ac:spMkLst>
        </pc:spChg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3" creationId="{192E9177-2A02-0DA4-643C-B3A7F0AB804D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6" creationId="{B9281EB4-ADF5-4F70-9FC4-FBA2EC50E0E3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160571C4-EA46-4BEC-965A-93150F1B85B7}" dt="2023-05-12T00:19:09.477" v="12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0571C4-EA46-4BEC-965A-93150F1B85B7}" dt="2023-05-12T00:18:18.832" v="11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08.329" v="49" actId="478"/>
          <ac:picMkLst>
            <pc:docMk/>
            <pc:sldMk cId="3032827026" sldId="289"/>
            <ac:picMk id="5" creationId="{E9236226-D84E-4148-B168-57CFA4D4F24F}"/>
          </ac:picMkLst>
        </pc:picChg>
        <pc:picChg chg="add mod">
          <ac:chgData name="Neemias Informatica Lima" userId="b77af7bd85500281" providerId="LiveId" clId="{160571C4-EA46-4BEC-965A-93150F1B85B7}" dt="2023-05-12T00:14:08.837" v="50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36.666" v="156"/>
        <pc:sldMkLst>
          <pc:docMk/>
          <pc:sldMk cId="3772032319" sldId="290"/>
        </pc:sldMkLst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2" creationId="{168C4F4C-C53C-8C77-8141-AE2A1992FAD6}"/>
          </ac:spMkLst>
        </pc:spChg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3" creationId="{A8864078-93C6-F99B-8845-47E4C0F9B4F4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6" creationId="{AE1124D5-5B1F-0E19-9B29-2CBE5DEFEB9B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160571C4-EA46-4BEC-965A-93150F1B85B7}" dt="2023-05-12T00:20:36.666" v="15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0571C4-EA46-4BEC-965A-93150F1B85B7}" dt="2023-05-12T00:19:42.710" v="13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21.880" v="53" actId="478"/>
          <ac:picMkLst>
            <pc:docMk/>
            <pc:sldMk cId="3772032319" sldId="290"/>
            <ac:picMk id="5" creationId="{C6CAC1F5-05A7-77F5-5173-6FF233AD2F54}"/>
          </ac:picMkLst>
        </pc:picChg>
        <pc:picChg chg="add mod">
          <ac:chgData name="Neemias Informatica Lima" userId="b77af7bd85500281" providerId="LiveId" clId="{160571C4-EA46-4BEC-965A-93150F1B85B7}" dt="2023-05-12T00:14:22.301" v="54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160571C4-EA46-4BEC-965A-93150F1B85B7}" dt="2023-05-12T00:22:24.741" v="177"/>
        <pc:sldMkLst>
          <pc:docMk/>
          <pc:sldMk cId="1768216317" sldId="291"/>
        </pc:sldMkLst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2" creationId="{37817E18-DDB1-C875-8FE9-571F7237EB85}"/>
          </ac:spMkLst>
        </pc:spChg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3" creationId="{7ED4B04D-B96E-2706-DCB7-12DAC5A5A48C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6" creationId="{A941FDC6-BA01-3A7B-711E-C66235B67691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160571C4-EA46-4BEC-965A-93150F1B85B7}" dt="2023-05-12T00:22:24.741" v="1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0571C4-EA46-4BEC-965A-93150F1B85B7}" dt="2023-05-12T00:21:08.181" v="16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40.177" v="57" actId="478"/>
          <ac:picMkLst>
            <pc:docMk/>
            <pc:sldMk cId="1768216317" sldId="291"/>
            <ac:picMk id="5" creationId="{AEE24E89-9C11-2453-66AC-9CF7C45A5FCE}"/>
          </ac:picMkLst>
        </pc:picChg>
        <pc:picChg chg="add mod">
          <ac:chgData name="Neemias Informatica Lima" userId="b77af7bd85500281" providerId="LiveId" clId="{160571C4-EA46-4BEC-965A-93150F1B85B7}" dt="2023-05-12T00:14:40.509" v="5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55.349" v="210" actId="20577"/>
        <pc:sldMkLst>
          <pc:docMk/>
          <pc:sldMk cId="3757265641" sldId="292"/>
        </pc:sldMkLst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2" creationId="{00D0BE23-9DAC-5EF3-70D5-C7D54397A5C6}"/>
          </ac:spMkLst>
        </pc:spChg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3" creationId="{68FF64E2-34D9-F739-9057-17330A1286F9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6" creationId="{1F117686-B732-0CA5-E7FF-46B956DE93D4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160571C4-EA46-4BEC-965A-93150F1B85B7}" dt="2023-05-12T00:23:55.349" v="21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0571C4-EA46-4BEC-965A-93150F1B85B7}" dt="2023-05-12T00:22:48.667" v="1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5:07.293" v="61" actId="478"/>
          <ac:picMkLst>
            <pc:docMk/>
            <pc:sldMk cId="3757265641" sldId="292"/>
            <ac:picMk id="5" creationId="{79DAA4FF-A22B-A8F7-8ED4-2EC000D2F472}"/>
          </ac:picMkLst>
        </pc:picChg>
        <pc:picChg chg="add mod">
          <ac:chgData name="Neemias Informatica Lima" userId="b77af7bd85500281" providerId="LiveId" clId="{160571C4-EA46-4BEC-965A-93150F1B85B7}" dt="2023-05-12T00:15:07.881" v="62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4:27.455" v="215" actId="6549"/>
        <pc:sldMkLst>
          <pc:docMk/>
          <pc:sldMk cId="3114938747" sldId="293"/>
        </pc:sldMkLst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2" creationId="{41DFF390-4BCD-4A7A-13E6-7B63D411346C}"/>
          </ac:spMkLst>
        </pc:spChg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3" creationId="{2927E3BE-7C6A-417D-DBC0-920E3AC5C4CF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6" creationId="{1EEA597A-3C68-F3D7-BC87-A720C73E4270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160571C4-EA46-4BEC-965A-93150F1B85B7}" dt="2023-05-12T00:24:27.455" v="21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160571C4-EA46-4BEC-965A-93150F1B85B7}" dt="2023-05-12T00:15:13.377" v="63" actId="478"/>
          <ac:picMkLst>
            <pc:docMk/>
            <pc:sldMk cId="3114938747" sldId="293"/>
            <ac:picMk id="5" creationId="{2585A11A-46B4-C232-A4FA-7CF1C1A3EEAE}"/>
          </ac:picMkLst>
        </pc:picChg>
        <pc:picChg chg="add mod">
          <ac:chgData name="Neemias Informatica Lima" userId="b77af7bd85500281" providerId="LiveId" clId="{160571C4-EA46-4BEC-965A-93150F1B85B7}" dt="2023-05-12T00:15:13.777" v="64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52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mistério do evangelho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06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"Ora, Àquele que é poderoso para fazer infinitamente mais do que tudo o que pedimos ou pensamos, conforme o Seu poder que opera em nós, a Ele seja a glória, na igreja em Cristo jesus, por todas as gerações, para todo o sempre. Amém!" (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 20, 21).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06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8304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4FEF9AA-FC8B-78BB-E2F0-8B77AB652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" y="46400"/>
            <a:ext cx="1525042" cy="2379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9BAB493-6771-8990-004B-6F987D01C1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4555" y="546982"/>
            <a:ext cx="2479006" cy="237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Cristo habitando no coração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Ao louvar a Deus pelo grande alcance das bênçãos oferecidas aos crentes, Paulo incluiu quatro dimensões: “a largura, o comprimento, a altura e a profundidade”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3:18). Ele não identificou a que se aplicam essas dimensões, embora esteja claro que elas descrevem a vasta proporção de algo importante. Isso resulta em um quebra-cabeça interessante para os estudantes da Bíblia. Essas dimensões descrevem a sabedoria de Deus (Jó 11:5-9 usa quatro dimensões), o poder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3:16,17) ou, talvez, o templo espiritual de Efésios 2:19-22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43:13-16 usa quatro dimensões; ver Am 7:7,8;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11:1, 2)? Talvez seja melhor considerar que elas sejam a descrição do imenso “amor de Cristo”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3:19), visto que a expressão “compreender [...] a largura, o comprimento, a altura e a profundidade”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3:18) é paralela à seguinte expressão: “conhecer o amor de Cristo”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3:19; compare com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8:35-39). Seja como for que consideremos essas palavras, elas são boas notícias.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C97A3C9-C9BE-DD44-696E-3D2DBC4A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941FDC6-BA01-3A7B-711E-C66235B6769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EE775E9-79A4-A80F-B729-39B18A029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ADC94E-B129-60CC-0E92-1B1186F47D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Glória na igreja e em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Paulo concluiu seu relato de oração com uma doxologia, um breve e poético louvor a Deus. Por que ele louvou a Deus?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3:20, 21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bênçãos divinas são valiosas para você? Ore e louve a Deus por essas bênçãos.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3502776-9141-DAB8-3C65-B06976C8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16C76E1-F74E-0BD0-2D5D-1F62604922C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A992911-C322-4C14-0CC0-BC2A60B43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C8E300-EBF6-C6D0-AC99-2279DD36BE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Glória na igreja e em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Voltando ao segundo relato de oração de Paulo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3:14-21; compare com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1:15-23), vemos que ele encontra forças na extensão cósmica do cuidado do Pai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3:14,15), na disponibilidade do Espírito Santo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3:16), na parceria do próprio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3:17) e no amor imensurável de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3:18,19). Isso é tão verdadeiro que ele imaginou os crentes sendo preenchidos “de toda a plenitude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3:19) e celebrou essas realidades espirituais em louvor, novamente maravilhando-se com a abundância do poder de Deus ofertado aos santos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3:20, 21).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Sempre que sentirmos a pressão de problemas, tentações e dúvidas, podemos nos voltar para esse relato animado das orações de Paulo. O apóstolo em prisão eleva nosso olhar ao grande horizonte dos propósitos e da graça de Deus, lembrando-nos de que, sejam quais forem as circunstâncias atuais, somos participantes do plano final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1:9,10) e Seu poder age em nós.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D0C0BD3-65B0-4FCD-C0AB-3F1B17AD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F117686-B732-0CA5-E7FF-46B956DE93D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D4EA480-F5B9-17EA-1B46-8BF204D01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89C9A8-826C-CBBB-FF44-E16777B6F2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Como o Céu pode olhar para nós, que dispomos de todas as vantagens espirituais e temporais a fim de que pudéssemos crescer na graça, quando não aproveitamos nossas oportunidades? O apóstolo não escreveu essas palavras para nos atordoar, enganar ou aumentar nossas expectativas apenas para frustrá-las em nossa experiência. Ele escreveu essas palavras para nos mostrar o que podemos e devemos ser como herdeiros do reino de Deus. Como ser cooperadores de Deus, se temos uma experiência raquítica? Estamos cientes do privilégio do cristão e devemos buscar essa compreensão espiritual nas coisas de Deus [...]. “Cremos que podemos alcançar o conhecimento de Deus apresentado a nós nessa passagem? [...] Acreditamos nas palavras ditas pelos profetas e apóstolos e por Jesus Cristo, que é o Autor de toda a luz e bênção e em quem habita toda riqueza e plenitude?” (Ellen G. White, The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Advent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Review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Sabhath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Herald, l2 de outubro de 1889).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593D162-ED26-E470-5A4F-ADEEC2CBB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EEA597A-3C68-F3D7-BC87-A720C73E427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B9339CA-4FA5-63B2-9E46-EB167BFC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ADF97C2-B3A5-76D8-615E-007634A596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Compare a doxologia de Paulo em Efésios 3:20, 21 com outras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doxolo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gias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no NT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11:33-36; 16:25-27;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4:20; 2Pe 3:18b;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Jd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24, 25). Que temas ou ideias estão nessas passagens? Como adotar a atitude de louvor e adoração ilustrada nelas?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Compare os quatro empregos que Paulo faz da palavra grega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pléroma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(“plenitude”) em Efésios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1:10, 23; 3:19; 4:13). Por que essa ideia é importante para Paulo?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De todas as ações de Deus que Paulo louva em Efésios 3, qual é a mais inspiradora?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Paulo concluiu a primeira metade de Efésios como iniciou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1:3-21), com a linguagem da oração e louvor. Ele exultava no poder de Deus, presente nos crentes por meio de Cristo e do Espírito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3:16-21). Como experimentar esse poder?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8740DD9-EFBE-5FDD-1F96-F5159B34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FA7036A-80CF-2A16-8499-2D3C175F833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7019D89-4AFC-9D13-843B-B57681915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FF155BB-7B9B-E278-BFBD-83CE11FA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Paulo iniciou Efésios 3 com um tema que ele já havia mencionado anteriormente: “que os gentios são coerdeiros, membros do mesmo corpo e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co-participantes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da promessa em Cristo Jesus por meio do evangelho”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3:6). Embora isso possa não ser uma grande surpresa para a igreja no presente, composta em sua maior parte de gentios, era algo que parecia radicalmente novo para muitos de seus leitores naquela época.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Paulo então seguiu com suas palavras inspiradas, à medida que refletia sobre sua paixão em pregar o evangelho de Jesus aos gentios.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Aprendemos, também, sobre suas dificuldades habituais em ampliar esse ministério, dificuldades que incluíram um tempo em uma prisão romana.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3884EC-6BAC-E98B-92F9-0F95BFC5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23F9ED-7D75-FA5B-1430-0AF857F008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apóstolo dos gentios aprisionado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Efésios 3. Identifique um ou dois temas principais. Que pontos de vista importantes Paulo demonstrou?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confiar nos caminhos de Deus em meio a circunstâncias muito difíceis?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B6D4313-215E-240F-0D3F-C8EC65EE1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54151CD-D357-1FDD-D9E0-D60211F25A5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15B1DE-0909-8AD7-CE9B-A52011D0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8A021A-BE17-E342-7FB7-8F24FC98D7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apóstolo dos gentios aprisionado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Em Efésios 3:1, Paulo se identificou como “prisioneiro de Cristo”, sua maneira de dizer que, embora residisse em cativeiro e aparentemente estivesse sob a autoridade do Império Romano, havia um propósito mais profundo e divino se desenrolando em sua vida. Ele não era prisioneiro de Roma, mas “prisioneiro de Cristo Jesus”!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menção de Paulo às suas “tribulações”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3:13) e a referência posterior a suas cadeias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6:20) sugerem que ele não estava em prisão domiciliar relativamente confortável (At 28:16), mas na prisão. Estar preso no primeiro século e em um calabouço romano era desafiador. As prisões romanas não tinham instalações sanitárias e refeições regulares. O império tinha pouca necessidade de prisões, já que o encarceramento não era o meio de punição. As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pessoaS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ficavam presas apenas enquanto aguardavam julgamento ou execução.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074D15B-C433-B3FE-655E-F896186A7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DEE5C0E-13C3-E9DA-7401-F94A4BC4542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1174203-CC3F-BA79-8A58-537E5325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BD94658-3EA8-898F-6F58-2576F2F81D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antigo mistério do evangelho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Que mistério foi confiado a Paulo?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3:1-6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atitudes contradizem a inclusão ensinada pelo evangelho? Como se livrar delas?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22E72BF-B0A0-CBCE-3EEA-338FA262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4435512-F43C-5873-98AC-BF0324130C4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BFFBE91-2BE2-7DD2-1957-A72F9B25E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6A9517-81BB-BA1E-DB85-1F2242F9AF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antigo mistério do evangelho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Por fim, ele declarou: “O mistério é que os gentios são coerdeiros, membros do mesmo corpo e coparticipantes da promessa em Cristo Jesus por meio do evangelho”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3:6).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era apaixonado pelo evangelho e especialmente pela forma como é expresso na igreja, a qual é composta de judeus e gentios. Esses dois grupos se tornaram os blocos de construção da nova comunidade de Deus, Seu novo estilo de humanidade, a igreja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2:14-16). Eles foram transformados de inimigos para “coerdeiros”, “unidos no mesmo corpo” (o corpo de Cristo) e “coparticipantes” da promessa do evangelho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3:6).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201B004-7A1D-2A0E-7751-AD0A2A8B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9281EB4-ADF5-4F70-9FC4-FBA2EC50E0E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369D5EC-D391-6187-E32C-BCCC6839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437DFD-46E9-EA55-4A08-2B93FCC406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igreja: reveladora da sabedoria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que Paulo disse sobre Deus e Suas ações em Efésios 3:7-13?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sua congregação leva a sério a missão da igreja descrita por Paulo em Efésios 3:10, isso pode mudar a forma como você e seus irmãos da igreja se relacionam?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2736DC3-3EF5-5FF0-9751-EA431A7F7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9FCACE0-2CA2-6F5A-84B4-F8C76B13167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0EC6658-6F14-09C7-29C2-5D6B691F2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D3BA26-6062-E6E0-32BA-BE58D8358C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igreja: reveladora da sabedoria de Deus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escreveu: “Para que agora, pela igreja, a multiforme sabedoria de Deus se torne conhecida dos principados e das potestades nas regiões celestiais”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3:10). Quem são esses principados e potestades? Como a igreja anuncia a “multiforme” sabedoria de Deus a eles? Embora Efésios 3:10 não descreva a natureza desses poderes, é melhor considerá-los como o mal descrito em mais detalhes em Efésios 6:11,12. Se assim for, a composição da igreja, unificando judeus u gentios, outrora divididos, torna-se para esses poderes nas regiões celestiais um anúncio ressonante do plano de Deus para o futuro, “de fazer convergir Nele [Cristo], na dispensação da plenitude dos tempos, todas as coisas, tanto as do Céu como as da Terra”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1:10). Eles são advertidos de que o plano de Deus está em andamento e que sua ruína é garantida. A própria natureza de uma igreja unificada sinaliza sua derrota final.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9874C42-34AB-8FB5-16FD-07488595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E1124D5-5B1F-0E19-9B29-2CBE5DEFEB9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3C9013-1B4E-4F93-D712-511683592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AD512C-C081-B6E6-752D-11140EBA68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Cristo habitando no coração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Compare o pedido de oração de Efésios 1:16-19 com o apelo de Paulo em Efésios 3:14-19. Quais são as semelhanças entre os dois pedidos?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6FCE371-1823-90C1-B89D-65B5E05C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0CBD2F4-5372-A63D-55EA-628E155FBC0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8D1417-B774-2510-8904-C7DE56A6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e-DE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3; Jó 11:5-9, Ez 43:13-16; Am 7:7, 8; Ap 11:1,2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6217D9F-DD1C-192F-320E-59923B48D6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72846" y="34635"/>
            <a:ext cx="1210959" cy="78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3675</TotalTime>
  <Words>1962</Words>
  <Application>Microsoft Office PowerPoint</Application>
  <PresentationFormat>Personalizar</PresentationFormat>
  <Paragraphs>154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 Black</vt:lpstr>
      <vt:lpstr>Calibri Light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2023-05-12T00:25:12Z</dcterms:modified>
</cp:coreProperties>
</file>