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61EC2-E9CB-407F-999C-6834D7CDD290}" v="15" dt="2023-05-11T23:59:00.132"/>
    <p1510:client id="{FA9E0792-891B-491C-9107-47CD235554C8}" v="18" dt="2023-05-11T00:20:49.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25"/>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A1DB60F7-BC56-4BE0-85B8-954AFE2328C8}"/>
    <pc:docChg chg="undo redo custSel modSld">
      <pc:chgData name="Neemias Informatica Lima" userId="b77af7bd85500281" providerId="LiveId" clId="{A1DB60F7-BC56-4BE0-85B8-954AFE2328C8}" dt="2023-05-10T23:57:43.514" v="267" actId="313"/>
      <pc:docMkLst>
        <pc:docMk/>
      </pc:docMkLst>
      <pc:sldChg chg="addSp delSp modSp mod">
        <pc:chgData name="Neemias Informatica Lima" userId="b77af7bd85500281" providerId="LiveId" clId="{A1DB60F7-BC56-4BE0-85B8-954AFE2328C8}" dt="2023-05-10T23:47:25.395" v="45" actId="1440"/>
        <pc:sldMkLst>
          <pc:docMk/>
          <pc:sldMk cId="2232331225" sldId="280"/>
        </pc:sldMkLst>
        <pc:spChg chg="mod">
          <ac:chgData name="Neemias Informatica Lima" userId="b77af7bd85500281" providerId="LiveId" clId="{A1DB60F7-BC56-4BE0-85B8-954AFE2328C8}" dt="2023-05-10T23:45:15.436" v="9"/>
          <ac:spMkLst>
            <pc:docMk/>
            <pc:sldMk cId="2232331225" sldId="280"/>
            <ac:spMk id="6" creationId="{00000000-0000-0000-0000-000000000000}"/>
          </ac:spMkLst>
        </pc:spChg>
        <pc:spChg chg="mod">
          <ac:chgData name="Neemias Informatica Lima" userId="b77af7bd85500281" providerId="LiveId" clId="{A1DB60F7-BC56-4BE0-85B8-954AFE2328C8}" dt="2023-05-10T23:45:11.118" v="4" actId="20577"/>
          <ac:spMkLst>
            <pc:docMk/>
            <pc:sldMk cId="2232331225" sldId="280"/>
            <ac:spMk id="7" creationId="{00000000-0000-0000-0000-000000000000}"/>
          </ac:spMkLst>
        </pc:spChg>
        <pc:spChg chg="mod">
          <ac:chgData name="Neemias Informatica Lima" userId="b77af7bd85500281" providerId="LiveId" clId="{A1DB60F7-BC56-4BE0-85B8-954AFE2328C8}" dt="2023-05-10T23:45:36.567" v="14"/>
          <ac:spMkLst>
            <pc:docMk/>
            <pc:sldMk cId="2232331225" sldId="280"/>
            <ac:spMk id="9" creationId="{00000000-0000-0000-0000-000000000000}"/>
          </ac:spMkLst>
        </pc:spChg>
        <pc:spChg chg="mod">
          <ac:chgData name="Neemias Informatica Lima" userId="b77af7bd85500281" providerId="LiveId" clId="{A1DB60F7-BC56-4BE0-85B8-954AFE2328C8}" dt="2023-05-10T23:45:08.808" v="2" actId="20577"/>
          <ac:spMkLst>
            <pc:docMk/>
            <pc:sldMk cId="2232331225" sldId="280"/>
            <ac:spMk id="11" creationId="{00000000-0000-0000-0000-000000000000}"/>
          </ac:spMkLst>
        </pc:spChg>
        <pc:spChg chg="mod">
          <ac:chgData name="Neemias Informatica Lima" userId="b77af7bd85500281" providerId="LiveId" clId="{A1DB60F7-BC56-4BE0-85B8-954AFE2328C8}" dt="2023-05-10T23:46:19.594" v="31" actId="20577"/>
          <ac:spMkLst>
            <pc:docMk/>
            <pc:sldMk cId="2232331225" sldId="280"/>
            <ac:spMk id="16" creationId="{00000000-0000-0000-0000-000000000000}"/>
          </ac:spMkLst>
        </pc:spChg>
        <pc:picChg chg="del">
          <ac:chgData name="Neemias Informatica Lima" userId="b77af7bd85500281" providerId="LiveId" clId="{A1DB60F7-BC56-4BE0-85B8-954AFE2328C8}" dt="2023-05-10T23:45:06.478" v="0" actId="478"/>
          <ac:picMkLst>
            <pc:docMk/>
            <pc:sldMk cId="2232331225" sldId="280"/>
            <ac:picMk id="4" creationId="{B9D2613B-59ED-A095-3D4E-80558525F643}"/>
          </ac:picMkLst>
        </pc:picChg>
        <pc:picChg chg="add mod">
          <ac:chgData name="Neemias Informatica Lima" userId="b77af7bd85500281" providerId="LiveId" clId="{A1DB60F7-BC56-4BE0-85B8-954AFE2328C8}" dt="2023-05-10T23:47:25.395" v="45" actId="1440"/>
          <ac:picMkLst>
            <pc:docMk/>
            <pc:sldMk cId="2232331225" sldId="280"/>
            <ac:picMk id="8" creationId="{031B3A31-2A46-2D1E-CDDA-C0938B466DFE}"/>
          </ac:picMkLst>
        </pc:picChg>
      </pc:sldChg>
      <pc:sldChg chg="addSp delSp modSp mod">
        <pc:chgData name="Neemias Informatica Lima" userId="b77af7bd85500281" providerId="LiveId" clId="{A1DB60F7-BC56-4BE0-85B8-954AFE2328C8}" dt="2023-05-10T23:50:10.434" v="81"/>
        <pc:sldMkLst>
          <pc:docMk/>
          <pc:sldMk cId="2103443556" sldId="281"/>
        </pc:sldMkLst>
        <pc:spChg chg="mod">
          <ac:chgData name="Neemias Informatica Lima" userId="b77af7bd85500281" providerId="LiveId" clId="{A1DB60F7-BC56-4BE0-85B8-954AFE2328C8}" dt="2023-05-10T23:50:10.434" v="81"/>
          <ac:spMkLst>
            <pc:docMk/>
            <pc:sldMk cId="2103443556" sldId="281"/>
            <ac:spMk id="8" creationId="{00000000-0000-0000-0000-000000000000}"/>
          </ac:spMkLst>
        </pc:spChg>
        <pc:spChg chg="mod">
          <ac:chgData name="Neemias Informatica Lima" userId="b77af7bd85500281" providerId="LiveId" clId="{A1DB60F7-BC56-4BE0-85B8-954AFE2328C8}" dt="2023-05-10T23:47:52.742" v="48" actId="20577"/>
          <ac:spMkLst>
            <pc:docMk/>
            <pc:sldMk cId="2103443556" sldId="281"/>
            <ac:spMk id="11" creationId="{00000000-0000-0000-0000-000000000000}"/>
          </ac:spMkLst>
        </pc:spChg>
        <pc:spChg chg="mod">
          <ac:chgData name="Neemias Informatica Lima" userId="b77af7bd85500281" providerId="LiveId" clId="{A1DB60F7-BC56-4BE0-85B8-954AFE2328C8}" dt="2023-05-10T23:46:30.462" v="36"/>
          <ac:spMkLst>
            <pc:docMk/>
            <pc:sldMk cId="2103443556" sldId="281"/>
            <ac:spMk id="18" creationId="{00000000-0000-0000-0000-000000000000}"/>
          </ac:spMkLst>
        </pc:spChg>
        <pc:picChg chg="add mod">
          <ac:chgData name="Neemias Informatica Lima" userId="b77af7bd85500281" providerId="LiveId" clId="{A1DB60F7-BC56-4BE0-85B8-954AFE2328C8}" dt="2023-05-10T23:48:07.044" v="54" actId="14100"/>
          <ac:picMkLst>
            <pc:docMk/>
            <pc:sldMk cId="2103443556" sldId="281"/>
            <ac:picMk id="3" creationId="{031B3A31-2A46-2D1E-CDDA-C0938B466DFE}"/>
          </ac:picMkLst>
        </pc:picChg>
        <pc:picChg chg="del">
          <ac:chgData name="Neemias Informatica Lima" userId="b77af7bd85500281" providerId="LiveId" clId="{A1DB60F7-BC56-4BE0-85B8-954AFE2328C8}" dt="2023-05-10T23:47:50.438" v="46" actId="478"/>
          <ac:picMkLst>
            <pc:docMk/>
            <pc:sldMk cId="2103443556" sldId="281"/>
            <ac:picMk id="4" creationId="{69369787-004F-5DF7-BD90-F24736C22B4C}"/>
          </ac:picMkLst>
        </pc:picChg>
      </pc:sldChg>
      <pc:sldChg chg="addSp delSp modSp mod">
        <pc:chgData name="Neemias Informatica Lima" userId="b77af7bd85500281" providerId="LiveId" clId="{A1DB60F7-BC56-4BE0-85B8-954AFE2328C8}" dt="2023-05-10T23:51:26.259" v="119" actId="6549"/>
        <pc:sldMkLst>
          <pc:docMk/>
          <pc:sldMk cId="3683219421" sldId="282"/>
        </pc:sldMkLst>
        <pc:spChg chg="add mod">
          <ac:chgData name="Neemias Informatica Lima" userId="b77af7bd85500281" providerId="LiveId" clId="{A1DB60F7-BC56-4BE0-85B8-954AFE2328C8}" dt="2023-05-10T23:48:33.408" v="58"/>
          <ac:spMkLst>
            <pc:docMk/>
            <pc:sldMk cId="3683219421" sldId="282"/>
            <ac:spMk id="2" creationId="{9F466CF9-23A4-4361-78F0-EE18D77AE80C}"/>
          </ac:spMkLst>
        </pc:spChg>
        <pc:spChg chg="add mod">
          <ac:chgData name="Neemias Informatica Lima" userId="b77af7bd85500281" providerId="LiveId" clId="{A1DB60F7-BC56-4BE0-85B8-954AFE2328C8}" dt="2023-05-10T23:48:33.408" v="58"/>
          <ac:spMkLst>
            <pc:docMk/>
            <pc:sldMk cId="3683219421" sldId="282"/>
            <ac:spMk id="4" creationId="{E4E7CCB1-7377-69C9-6897-527DF95B4B2A}"/>
          </ac:spMkLst>
        </pc:spChg>
        <pc:spChg chg="del">
          <ac:chgData name="Neemias Informatica Lima" userId="b77af7bd85500281" providerId="LiveId" clId="{A1DB60F7-BC56-4BE0-85B8-954AFE2328C8}" dt="2023-05-10T23:48:33.050" v="57" actId="478"/>
          <ac:spMkLst>
            <pc:docMk/>
            <pc:sldMk cId="3683219421" sldId="282"/>
            <ac:spMk id="7" creationId="{C4B89E29-C658-602C-F204-E4D87BC4856D}"/>
          </ac:spMkLst>
        </pc:spChg>
        <pc:spChg chg="del">
          <ac:chgData name="Neemias Informatica Lima" userId="b77af7bd85500281" providerId="LiveId" clId="{A1DB60F7-BC56-4BE0-85B8-954AFE2328C8}" dt="2023-05-10T23:48:33.050" v="57" actId="478"/>
          <ac:spMkLst>
            <pc:docMk/>
            <pc:sldMk cId="3683219421" sldId="282"/>
            <ac:spMk id="8" creationId="{973900B0-5F79-9522-96E4-F2B353784380}"/>
          </ac:spMkLst>
        </pc:spChg>
        <pc:spChg chg="mod">
          <ac:chgData name="Neemias Informatica Lima" userId="b77af7bd85500281" providerId="LiveId" clId="{A1DB60F7-BC56-4BE0-85B8-954AFE2328C8}" dt="2023-05-10T23:51:26.259" v="119" actId="6549"/>
          <ac:spMkLst>
            <pc:docMk/>
            <pc:sldMk cId="3683219421" sldId="282"/>
            <ac:spMk id="12" creationId="{00000000-0000-0000-0000-000000000000}"/>
          </ac:spMkLst>
        </pc:spChg>
        <pc:spChg chg="mod">
          <ac:chgData name="Neemias Informatica Lima" userId="b77af7bd85500281" providerId="LiveId" clId="{A1DB60F7-BC56-4BE0-85B8-954AFE2328C8}" dt="2023-05-10T23:50:26.177" v="91"/>
          <ac:spMkLst>
            <pc:docMk/>
            <pc:sldMk cId="3683219421" sldId="282"/>
            <ac:spMk id="14" creationId="{00000000-0000-0000-0000-000000000000}"/>
          </ac:spMkLst>
        </pc:spChg>
        <pc:picChg chg="add mod">
          <ac:chgData name="Neemias Informatica Lima" userId="b77af7bd85500281" providerId="LiveId" clId="{A1DB60F7-BC56-4BE0-85B8-954AFE2328C8}" dt="2023-05-10T23:48:33.408" v="58"/>
          <ac:picMkLst>
            <pc:docMk/>
            <pc:sldMk cId="3683219421" sldId="282"/>
            <ac:picMk id="6" creationId="{85EC8A37-5D0D-FB04-90EB-B561479DF0A6}"/>
          </ac:picMkLst>
        </pc:picChg>
        <pc:picChg chg="del">
          <ac:chgData name="Neemias Informatica Lima" userId="b77af7bd85500281" providerId="LiveId" clId="{A1DB60F7-BC56-4BE0-85B8-954AFE2328C8}" dt="2023-05-10T23:48:33.050" v="57" actId="478"/>
          <ac:picMkLst>
            <pc:docMk/>
            <pc:sldMk cId="3683219421" sldId="282"/>
            <ac:picMk id="9" creationId="{89D70318-DCF4-DB36-A9BD-234DDD95BD68}"/>
          </ac:picMkLst>
        </pc:picChg>
      </pc:sldChg>
      <pc:sldChg chg="addSp delSp modSp mod">
        <pc:chgData name="Neemias Informatica Lima" userId="b77af7bd85500281" providerId="LiveId" clId="{A1DB60F7-BC56-4BE0-85B8-954AFE2328C8}" dt="2023-05-10T23:52:18.741" v="144" actId="20577"/>
        <pc:sldMkLst>
          <pc:docMk/>
          <pc:sldMk cId="3902406419" sldId="283"/>
        </pc:sldMkLst>
        <pc:spChg chg="add mod">
          <ac:chgData name="Neemias Informatica Lima" userId="b77af7bd85500281" providerId="LiveId" clId="{A1DB60F7-BC56-4BE0-85B8-954AFE2328C8}" dt="2023-05-10T23:48:40.782" v="60"/>
          <ac:spMkLst>
            <pc:docMk/>
            <pc:sldMk cId="3902406419" sldId="283"/>
            <ac:spMk id="2" creationId="{EDDB4C76-1E92-5882-EB29-2F0380F538CA}"/>
          </ac:spMkLst>
        </pc:spChg>
        <pc:spChg chg="add mod">
          <ac:chgData name="Neemias Informatica Lima" userId="b77af7bd85500281" providerId="LiveId" clId="{A1DB60F7-BC56-4BE0-85B8-954AFE2328C8}" dt="2023-05-10T23:48:40.782" v="60"/>
          <ac:spMkLst>
            <pc:docMk/>
            <pc:sldMk cId="3902406419" sldId="283"/>
            <ac:spMk id="3" creationId="{6CC4BC32-EE8C-84F7-8C0C-43C58981B4CF}"/>
          </ac:spMkLst>
        </pc:spChg>
        <pc:spChg chg="del">
          <ac:chgData name="Neemias Informatica Lima" userId="b77af7bd85500281" providerId="LiveId" clId="{A1DB60F7-BC56-4BE0-85B8-954AFE2328C8}" dt="2023-05-10T23:48:40.450" v="59" actId="478"/>
          <ac:spMkLst>
            <pc:docMk/>
            <pc:sldMk cId="3902406419" sldId="283"/>
            <ac:spMk id="6" creationId="{E74ACF9F-0C78-8512-1128-3C07ECD0E8C6}"/>
          </ac:spMkLst>
        </pc:spChg>
        <pc:spChg chg="del">
          <ac:chgData name="Neemias Informatica Lima" userId="b77af7bd85500281" providerId="LiveId" clId="{A1DB60F7-BC56-4BE0-85B8-954AFE2328C8}" dt="2023-05-10T23:48:40.450" v="59" actId="478"/>
          <ac:spMkLst>
            <pc:docMk/>
            <pc:sldMk cId="3902406419" sldId="283"/>
            <ac:spMk id="7" creationId="{EF91B099-3D85-D4D3-ECB2-917FD90A20A2}"/>
          </ac:spMkLst>
        </pc:spChg>
        <pc:spChg chg="mod">
          <ac:chgData name="Neemias Informatica Lima" userId="b77af7bd85500281" providerId="LiveId" clId="{A1DB60F7-BC56-4BE0-85B8-954AFE2328C8}" dt="2023-05-10T23:51:38.783" v="124"/>
          <ac:spMkLst>
            <pc:docMk/>
            <pc:sldMk cId="3902406419" sldId="283"/>
            <ac:spMk id="14" creationId="{00000000-0000-0000-0000-000000000000}"/>
          </ac:spMkLst>
        </pc:spChg>
        <pc:spChg chg="mod">
          <ac:chgData name="Neemias Informatica Lima" userId="b77af7bd85500281" providerId="LiveId" clId="{A1DB60F7-BC56-4BE0-85B8-954AFE2328C8}" dt="2023-05-10T23:52:18.741" v="144" actId="20577"/>
          <ac:spMkLst>
            <pc:docMk/>
            <pc:sldMk cId="3902406419" sldId="283"/>
            <ac:spMk id="15" creationId="{D5C09FDA-172B-4732-BD2E-A9BBEF8B191B}"/>
          </ac:spMkLst>
        </pc:spChg>
        <pc:picChg chg="add mod">
          <ac:chgData name="Neemias Informatica Lima" userId="b77af7bd85500281" providerId="LiveId" clId="{A1DB60F7-BC56-4BE0-85B8-954AFE2328C8}" dt="2023-05-10T23:48:40.782" v="60"/>
          <ac:picMkLst>
            <pc:docMk/>
            <pc:sldMk cId="3902406419" sldId="283"/>
            <ac:picMk id="5" creationId="{3D105D6A-D0FE-01CC-669F-F7DBA7C153AD}"/>
          </ac:picMkLst>
        </pc:picChg>
        <pc:picChg chg="del">
          <ac:chgData name="Neemias Informatica Lima" userId="b77af7bd85500281" providerId="LiveId" clId="{A1DB60F7-BC56-4BE0-85B8-954AFE2328C8}" dt="2023-05-10T23:48:40.450" v="59" actId="478"/>
          <ac:picMkLst>
            <pc:docMk/>
            <pc:sldMk cId="3902406419" sldId="283"/>
            <ac:picMk id="8" creationId="{DCF30CEA-27AA-D2A3-EA26-033497F59844}"/>
          </ac:picMkLst>
        </pc:picChg>
      </pc:sldChg>
      <pc:sldChg chg="addSp delSp modSp mod">
        <pc:chgData name="Neemias Informatica Lima" userId="b77af7bd85500281" providerId="LiveId" clId="{A1DB60F7-BC56-4BE0-85B8-954AFE2328C8}" dt="2023-05-10T23:53:40.936" v="171" actId="20577"/>
        <pc:sldMkLst>
          <pc:docMk/>
          <pc:sldMk cId="2424059023" sldId="284"/>
        </pc:sldMkLst>
        <pc:spChg chg="add mod">
          <ac:chgData name="Neemias Informatica Lima" userId="b77af7bd85500281" providerId="LiveId" clId="{A1DB60F7-BC56-4BE0-85B8-954AFE2328C8}" dt="2023-05-10T23:49:02.426" v="64"/>
          <ac:spMkLst>
            <pc:docMk/>
            <pc:sldMk cId="2424059023" sldId="284"/>
            <ac:spMk id="2" creationId="{4DA8A20A-A2BE-B158-E16A-8F48774D46E9}"/>
          </ac:spMkLst>
        </pc:spChg>
        <pc:spChg chg="add mod">
          <ac:chgData name="Neemias Informatica Lima" userId="b77af7bd85500281" providerId="LiveId" clId="{A1DB60F7-BC56-4BE0-85B8-954AFE2328C8}" dt="2023-05-10T23:49:02.426" v="64"/>
          <ac:spMkLst>
            <pc:docMk/>
            <pc:sldMk cId="2424059023" sldId="284"/>
            <ac:spMk id="3" creationId="{B73F9E3A-2C53-30C4-662F-E43912CFB253}"/>
          </ac:spMkLst>
        </pc:spChg>
        <pc:spChg chg="del">
          <ac:chgData name="Neemias Informatica Lima" userId="b77af7bd85500281" providerId="LiveId" clId="{A1DB60F7-BC56-4BE0-85B8-954AFE2328C8}" dt="2023-05-10T23:49:02.030" v="63" actId="478"/>
          <ac:spMkLst>
            <pc:docMk/>
            <pc:sldMk cId="2424059023" sldId="284"/>
            <ac:spMk id="6" creationId="{69E1650B-D211-D5C8-DD95-924126D1A1DD}"/>
          </ac:spMkLst>
        </pc:spChg>
        <pc:spChg chg="del">
          <ac:chgData name="Neemias Informatica Lima" userId="b77af7bd85500281" providerId="LiveId" clId="{A1DB60F7-BC56-4BE0-85B8-954AFE2328C8}" dt="2023-05-10T23:49:02.030" v="63" actId="478"/>
          <ac:spMkLst>
            <pc:docMk/>
            <pc:sldMk cId="2424059023" sldId="284"/>
            <ac:spMk id="7" creationId="{913D07A2-8939-5803-BC96-AF3691DEBF8C}"/>
          </ac:spMkLst>
        </pc:spChg>
        <pc:spChg chg="mod">
          <ac:chgData name="Neemias Informatica Lima" userId="b77af7bd85500281" providerId="LiveId" clId="{A1DB60F7-BC56-4BE0-85B8-954AFE2328C8}" dt="2023-05-10T23:53:06.680" v="158"/>
          <ac:spMkLst>
            <pc:docMk/>
            <pc:sldMk cId="2424059023" sldId="284"/>
            <ac:spMk id="14" creationId="{00000000-0000-0000-0000-000000000000}"/>
          </ac:spMkLst>
        </pc:spChg>
        <pc:spChg chg="mod">
          <ac:chgData name="Neemias Informatica Lima" userId="b77af7bd85500281" providerId="LiveId" clId="{A1DB60F7-BC56-4BE0-85B8-954AFE2328C8}" dt="2023-05-10T23:53:40.936" v="171" actId="20577"/>
          <ac:spMkLst>
            <pc:docMk/>
            <pc:sldMk cId="2424059023" sldId="284"/>
            <ac:spMk id="15" creationId="{C3A1BEFC-B9B8-4142-B09F-1F5B330F4265}"/>
          </ac:spMkLst>
        </pc:spChg>
        <pc:picChg chg="add mod">
          <ac:chgData name="Neemias Informatica Lima" userId="b77af7bd85500281" providerId="LiveId" clId="{A1DB60F7-BC56-4BE0-85B8-954AFE2328C8}" dt="2023-05-10T23:49:02.426" v="64"/>
          <ac:picMkLst>
            <pc:docMk/>
            <pc:sldMk cId="2424059023" sldId="284"/>
            <ac:picMk id="5" creationId="{C62F1446-352D-9AD8-A438-AEA3870CE6EA}"/>
          </ac:picMkLst>
        </pc:picChg>
        <pc:picChg chg="del">
          <ac:chgData name="Neemias Informatica Lima" userId="b77af7bd85500281" providerId="LiveId" clId="{A1DB60F7-BC56-4BE0-85B8-954AFE2328C8}" dt="2023-05-10T23:49:02.030" v="63" actId="478"/>
          <ac:picMkLst>
            <pc:docMk/>
            <pc:sldMk cId="2424059023" sldId="284"/>
            <ac:picMk id="8" creationId="{5DDA2F35-BFB1-8C4C-8BD8-3F805A813A84}"/>
          </ac:picMkLst>
        </pc:picChg>
      </pc:sldChg>
      <pc:sldChg chg="addSp delSp modSp mod">
        <pc:chgData name="Neemias Informatica Lima" userId="b77af7bd85500281" providerId="LiveId" clId="{A1DB60F7-BC56-4BE0-85B8-954AFE2328C8}" dt="2023-05-10T23:55:15.363" v="214" actId="207"/>
        <pc:sldMkLst>
          <pc:docMk/>
          <pc:sldMk cId="2241968852" sldId="285"/>
        </pc:sldMkLst>
        <pc:spChg chg="add mod">
          <ac:chgData name="Neemias Informatica Lima" userId="b77af7bd85500281" providerId="LiveId" clId="{A1DB60F7-BC56-4BE0-85B8-954AFE2328C8}" dt="2023-05-10T23:49:19.918" v="68"/>
          <ac:spMkLst>
            <pc:docMk/>
            <pc:sldMk cId="2241968852" sldId="285"/>
            <ac:spMk id="2" creationId="{9784E655-E509-10EA-A830-847DE6729328}"/>
          </ac:spMkLst>
        </pc:spChg>
        <pc:spChg chg="add mod">
          <ac:chgData name="Neemias Informatica Lima" userId="b77af7bd85500281" providerId="LiveId" clId="{A1DB60F7-BC56-4BE0-85B8-954AFE2328C8}" dt="2023-05-10T23:49:19.918" v="68"/>
          <ac:spMkLst>
            <pc:docMk/>
            <pc:sldMk cId="2241968852" sldId="285"/>
            <ac:spMk id="3" creationId="{E161EA8D-52AD-00AD-1A1A-F5E783BB2568}"/>
          </ac:spMkLst>
        </pc:spChg>
        <pc:spChg chg="del">
          <ac:chgData name="Neemias Informatica Lima" userId="b77af7bd85500281" providerId="LiveId" clId="{A1DB60F7-BC56-4BE0-85B8-954AFE2328C8}" dt="2023-05-10T23:49:19.594" v="67" actId="478"/>
          <ac:spMkLst>
            <pc:docMk/>
            <pc:sldMk cId="2241968852" sldId="285"/>
            <ac:spMk id="6" creationId="{09762E77-843A-BCE3-E22A-80108B9179CD}"/>
          </ac:spMkLst>
        </pc:spChg>
        <pc:spChg chg="del">
          <ac:chgData name="Neemias Informatica Lima" userId="b77af7bd85500281" providerId="LiveId" clId="{A1DB60F7-BC56-4BE0-85B8-954AFE2328C8}" dt="2023-05-10T23:49:19.594" v="67" actId="478"/>
          <ac:spMkLst>
            <pc:docMk/>
            <pc:sldMk cId="2241968852" sldId="285"/>
            <ac:spMk id="7" creationId="{5C0223ED-1792-B9CE-E588-4D2853919A3B}"/>
          </ac:spMkLst>
        </pc:spChg>
        <pc:spChg chg="mod">
          <ac:chgData name="Neemias Informatica Lima" userId="b77af7bd85500281" providerId="LiveId" clId="{A1DB60F7-BC56-4BE0-85B8-954AFE2328C8}" dt="2023-05-10T23:54:18.082" v="187"/>
          <ac:spMkLst>
            <pc:docMk/>
            <pc:sldMk cId="2241968852" sldId="285"/>
            <ac:spMk id="14" creationId="{00000000-0000-0000-0000-000000000000}"/>
          </ac:spMkLst>
        </pc:spChg>
        <pc:spChg chg="mod">
          <ac:chgData name="Neemias Informatica Lima" userId="b77af7bd85500281" providerId="LiveId" clId="{A1DB60F7-BC56-4BE0-85B8-954AFE2328C8}" dt="2023-05-10T23:55:15.363" v="214" actId="207"/>
          <ac:spMkLst>
            <pc:docMk/>
            <pc:sldMk cId="2241968852" sldId="285"/>
            <ac:spMk id="15" creationId="{0F091E13-8EAD-4FFB-9473-BC74E5ABDC64}"/>
          </ac:spMkLst>
        </pc:spChg>
        <pc:picChg chg="add mod">
          <ac:chgData name="Neemias Informatica Lima" userId="b77af7bd85500281" providerId="LiveId" clId="{A1DB60F7-BC56-4BE0-85B8-954AFE2328C8}" dt="2023-05-10T23:49:19.918" v="68"/>
          <ac:picMkLst>
            <pc:docMk/>
            <pc:sldMk cId="2241968852" sldId="285"/>
            <ac:picMk id="5" creationId="{4E1C9F7C-1773-7CDF-1BEC-15E58380F952}"/>
          </ac:picMkLst>
        </pc:picChg>
        <pc:picChg chg="del">
          <ac:chgData name="Neemias Informatica Lima" userId="b77af7bd85500281" providerId="LiveId" clId="{A1DB60F7-BC56-4BE0-85B8-954AFE2328C8}" dt="2023-05-10T23:49:19.594" v="67" actId="478"/>
          <ac:picMkLst>
            <pc:docMk/>
            <pc:sldMk cId="2241968852" sldId="285"/>
            <ac:picMk id="8" creationId="{396FE0F1-65F3-BCB7-BAEE-8AFE5DF526D8}"/>
          </ac:picMkLst>
        </pc:picChg>
      </pc:sldChg>
      <pc:sldChg chg="addSp delSp modSp mod">
        <pc:chgData name="Neemias Informatica Lima" userId="b77af7bd85500281" providerId="LiveId" clId="{A1DB60F7-BC56-4BE0-85B8-954AFE2328C8}" dt="2023-05-10T23:56:22.035" v="246" actId="207"/>
        <pc:sldMkLst>
          <pc:docMk/>
          <pc:sldMk cId="1959249856" sldId="286"/>
        </pc:sldMkLst>
        <pc:spChg chg="add mod">
          <ac:chgData name="Neemias Informatica Lima" userId="b77af7bd85500281" providerId="LiveId" clId="{A1DB60F7-BC56-4BE0-85B8-954AFE2328C8}" dt="2023-05-10T23:49:31.006" v="72"/>
          <ac:spMkLst>
            <pc:docMk/>
            <pc:sldMk cId="1959249856" sldId="286"/>
            <ac:spMk id="2" creationId="{61E93299-85A2-D22D-31E1-B4C092A625C9}"/>
          </ac:spMkLst>
        </pc:spChg>
        <pc:spChg chg="add mod">
          <ac:chgData name="Neemias Informatica Lima" userId="b77af7bd85500281" providerId="LiveId" clId="{A1DB60F7-BC56-4BE0-85B8-954AFE2328C8}" dt="2023-05-10T23:49:31.006" v="72"/>
          <ac:spMkLst>
            <pc:docMk/>
            <pc:sldMk cId="1959249856" sldId="286"/>
            <ac:spMk id="3" creationId="{114CD342-AD1B-9DB8-A78F-6DB6894390B6}"/>
          </ac:spMkLst>
        </pc:spChg>
        <pc:spChg chg="del">
          <ac:chgData name="Neemias Informatica Lima" userId="b77af7bd85500281" providerId="LiveId" clId="{A1DB60F7-BC56-4BE0-85B8-954AFE2328C8}" dt="2023-05-10T23:49:30.690" v="71" actId="478"/>
          <ac:spMkLst>
            <pc:docMk/>
            <pc:sldMk cId="1959249856" sldId="286"/>
            <ac:spMk id="6" creationId="{583F65F1-E14B-D2C9-8721-A3860BF9A587}"/>
          </ac:spMkLst>
        </pc:spChg>
        <pc:spChg chg="del">
          <ac:chgData name="Neemias Informatica Lima" userId="b77af7bd85500281" providerId="LiveId" clId="{A1DB60F7-BC56-4BE0-85B8-954AFE2328C8}" dt="2023-05-10T23:49:30.690" v="71" actId="478"/>
          <ac:spMkLst>
            <pc:docMk/>
            <pc:sldMk cId="1959249856" sldId="286"/>
            <ac:spMk id="7" creationId="{02636966-1B3D-A770-B9C5-09870DA35CDE}"/>
          </ac:spMkLst>
        </pc:spChg>
        <pc:spChg chg="mod">
          <ac:chgData name="Neemias Informatica Lima" userId="b77af7bd85500281" providerId="LiveId" clId="{A1DB60F7-BC56-4BE0-85B8-954AFE2328C8}" dt="2023-05-10T23:55:43.714" v="225"/>
          <ac:spMkLst>
            <pc:docMk/>
            <pc:sldMk cId="1959249856" sldId="286"/>
            <ac:spMk id="14" creationId="{00000000-0000-0000-0000-000000000000}"/>
          </ac:spMkLst>
        </pc:spChg>
        <pc:spChg chg="mod">
          <ac:chgData name="Neemias Informatica Lima" userId="b77af7bd85500281" providerId="LiveId" clId="{A1DB60F7-BC56-4BE0-85B8-954AFE2328C8}" dt="2023-05-10T23:56:22.035" v="246" actId="207"/>
          <ac:spMkLst>
            <pc:docMk/>
            <pc:sldMk cId="1959249856" sldId="286"/>
            <ac:spMk id="15" creationId="{863BB09B-C8C1-4354-BC51-D930C951E507}"/>
          </ac:spMkLst>
        </pc:spChg>
        <pc:picChg chg="add mod">
          <ac:chgData name="Neemias Informatica Lima" userId="b77af7bd85500281" providerId="LiveId" clId="{A1DB60F7-BC56-4BE0-85B8-954AFE2328C8}" dt="2023-05-10T23:49:31.006" v="72"/>
          <ac:picMkLst>
            <pc:docMk/>
            <pc:sldMk cId="1959249856" sldId="286"/>
            <ac:picMk id="5" creationId="{996ADBF9-2008-CA35-89C8-C0C1F8784E7B}"/>
          </ac:picMkLst>
        </pc:picChg>
        <pc:picChg chg="del">
          <ac:chgData name="Neemias Informatica Lima" userId="b77af7bd85500281" providerId="LiveId" clId="{A1DB60F7-BC56-4BE0-85B8-954AFE2328C8}" dt="2023-05-10T23:49:30.690" v="71" actId="478"/>
          <ac:picMkLst>
            <pc:docMk/>
            <pc:sldMk cId="1959249856" sldId="286"/>
            <ac:picMk id="8" creationId="{F16434CC-AA55-0233-3E58-9B78F4D823F0}"/>
          </ac:picMkLst>
        </pc:picChg>
      </pc:sldChg>
      <pc:sldChg chg="addSp delSp modSp mod">
        <pc:chgData name="Neemias Informatica Lima" userId="b77af7bd85500281" providerId="LiveId" clId="{A1DB60F7-BC56-4BE0-85B8-954AFE2328C8}" dt="2023-05-10T23:57:18.915" v="265" actId="20577"/>
        <pc:sldMkLst>
          <pc:docMk/>
          <pc:sldMk cId="2857006406" sldId="287"/>
        </pc:sldMkLst>
        <pc:spChg chg="add mod">
          <ac:chgData name="Neemias Informatica Lima" userId="b77af7bd85500281" providerId="LiveId" clId="{A1DB60F7-BC56-4BE0-85B8-954AFE2328C8}" dt="2023-05-10T23:49:49.722" v="78"/>
          <ac:spMkLst>
            <pc:docMk/>
            <pc:sldMk cId="2857006406" sldId="287"/>
            <ac:spMk id="2" creationId="{604D030F-593D-27FF-92FB-FBBCF9EC6252}"/>
          </ac:spMkLst>
        </pc:spChg>
        <pc:spChg chg="add mod">
          <ac:chgData name="Neemias Informatica Lima" userId="b77af7bd85500281" providerId="LiveId" clId="{A1DB60F7-BC56-4BE0-85B8-954AFE2328C8}" dt="2023-05-10T23:49:49.722" v="78"/>
          <ac:spMkLst>
            <pc:docMk/>
            <pc:sldMk cId="2857006406" sldId="287"/>
            <ac:spMk id="3" creationId="{B9C272EA-4CAE-7E80-C2B4-CF01FAD2A784}"/>
          </ac:spMkLst>
        </pc:spChg>
        <pc:spChg chg="del">
          <ac:chgData name="Neemias Informatica Lima" userId="b77af7bd85500281" providerId="LiveId" clId="{A1DB60F7-BC56-4BE0-85B8-954AFE2328C8}" dt="2023-05-10T23:49:49.382" v="77" actId="478"/>
          <ac:spMkLst>
            <pc:docMk/>
            <pc:sldMk cId="2857006406" sldId="287"/>
            <ac:spMk id="6" creationId="{A76D97D0-1F88-4486-7DBF-4A09AE4F8FB8}"/>
          </ac:spMkLst>
        </pc:spChg>
        <pc:spChg chg="del">
          <ac:chgData name="Neemias Informatica Lima" userId="b77af7bd85500281" providerId="LiveId" clId="{A1DB60F7-BC56-4BE0-85B8-954AFE2328C8}" dt="2023-05-10T23:49:49.382" v="77" actId="478"/>
          <ac:spMkLst>
            <pc:docMk/>
            <pc:sldMk cId="2857006406" sldId="287"/>
            <ac:spMk id="7" creationId="{DE759C0C-0159-8098-31F4-F89B982788C1}"/>
          </ac:spMkLst>
        </pc:spChg>
        <pc:spChg chg="mod">
          <ac:chgData name="Neemias Informatica Lima" userId="b77af7bd85500281" providerId="LiveId" clId="{A1DB60F7-BC56-4BE0-85B8-954AFE2328C8}" dt="2023-05-10T23:57:18.915" v="265" actId="20577"/>
          <ac:spMkLst>
            <pc:docMk/>
            <pc:sldMk cId="2857006406" sldId="287"/>
            <ac:spMk id="16" creationId="{28D68641-D640-4BD7-9D5B-B3803DCCF9B3}"/>
          </ac:spMkLst>
        </pc:spChg>
        <pc:picChg chg="add mod">
          <ac:chgData name="Neemias Informatica Lima" userId="b77af7bd85500281" providerId="LiveId" clId="{A1DB60F7-BC56-4BE0-85B8-954AFE2328C8}" dt="2023-05-10T23:49:49.722" v="78"/>
          <ac:picMkLst>
            <pc:docMk/>
            <pc:sldMk cId="2857006406" sldId="287"/>
            <ac:picMk id="5" creationId="{7C58566E-89AC-C05C-D724-7043034F91C0}"/>
          </ac:picMkLst>
        </pc:picChg>
        <pc:picChg chg="del">
          <ac:chgData name="Neemias Informatica Lima" userId="b77af7bd85500281" providerId="LiveId" clId="{A1DB60F7-BC56-4BE0-85B8-954AFE2328C8}" dt="2023-05-10T23:49:49.382" v="77" actId="478"/>
          <ac:picMkLst>
            <pc:docMk/>
            <pc:sldMk cId="2857006406" sldId="287"/>
            <ac:picMk id="8" creationId="{5DEF1253-396B-B53F-2890-9446C55B71AD}"/>
          </ac:picMkLst>
        </pc:picChg>
      </pc:sldChg>
      <pc:sldChg chg="addSp delSp modSp mod">
        <pc:chgData name="Neemias Informatica Lima" userId="b77af7bd85500281" providerId="LiveId" clId="{A1DB60F7-BC56-4BE0-85B8-954AFE2328C8}" dt="2023-05-10T23:50:51.996" v="105" actId="20577"/>
        <pc:sldMkLst>
          <pc:docMk/>
          <pc:sldMk cId="2630436816" sldId="288"/>
        </pc:sldMkLst>
        <pc:spChg chg="add mod">
          <ac:chgData name="Neemias Informatica Lima" userId="b77af7bd85500281" providerId="LiveId" clId="{A1DB60F7-BC56-4BE0-85B8-954AFE2328C8}" dt="2023-05-10T23:48:23.794" v="56"/>
          <ac:spMkLst>
            <pc:docMk/>
            <pc:sldMk cId="2630436816" sldId="288"/>
            <ac:spMk id="2" creationId="{8AA7D3C5-97DC-C84E-8BAF-9EC1FF7C0DA6}"/>
          </ac:spMkLst>
        </pc:spChg>
        <pc:spChg chg="add mod">
          <ac:chgData name="Neemias Informatica Lima" userId="b77af7bd85500281" providerId="LiveId" clId="{A1DB60F7-BC56-4BE0-85B8-954AFE2328C8}" dt="2023-05-10T23:48:23.794" v="56"/>
          <ac:spMkLst>
            <pc:docMk/>
            <pc:sldMk cId="2630436816" sldId="288"/>
            <ac:spMk id="3" creationId="{44B9DAC5-771A-84B2-FE58-8B3DD144EB7B}"/>
          </ac:spMkLst>
        </pc:spChg>
        <pc:spChg chg="del">
          <ac:chgData name="Neemias Informatica Lima" userId="b77af7bd85500281" providerId="LiveId" clId="{A1DB60F7-BC56-4BE0-85B8-954AFE2328C8}" dt="2023-05-10T23:48:23.511" v="55" actId="478"/>
          <ac:spMkLst>
            <pc:docMk/>
            <pc:sldMk cId="2630436816" sldId="288"/>
            <ac:spMk id="6" creationId="{B03B3705-EF5E-F285-6256-B2CEFA80D1B2}"/>
          </ac:spMkLst>
        </pc:spChg>
        <pc:spChg chg="del">
          <ac:chgData name="Neemias Informatica Lima" userId="b77af7bd85500281" providerId="LiveId" clId="{A1DB60F7-BC56-4BE0-85B8-954AFE2328C8}" dt="2023-05-10T23:48:23.511" v="55" actId="478"/>
          <ac:spMkLst>
            <pc:docMk/>
            <pc:sldMk cId="2630436816" sldId="288"/>
            <ac:spMk id="7" creationId="{BFD06503-BB04-9C32-C5C7-9713FA4A5BAD}"/>
          </ac:spMkLst>
        </pc:spChg>
        <pc:spChg chg="mod">
          <ac:chgData name="Neemias Informatica Lima" userId="b77af7bd85500281" providerId="LiveId" clId="{A1DB60F7-BC56-4BE0-85B8-954AFE2328C8}" dt="2023-05-10T23:50:51.996" v="105" actId="20577"/>
          <ac:spMkLst>
            <pc:docMk/>
            <pc:sldMk cId="2630436816" sldId="288"/>
            <ac:spMk id="13" creationId="{00000000-0000-0000-0000-000000000000}"/>
          </ac:spMkLst>
        </pc:spChg>
        <pc:spChg chg="mod">
          <ac:chgData name="Neemias Informatica Lima" userId="b77af7bd85500281" providerId="LiveId" clId="{A1DB60F7-BC56-4BE0-85B8-954AFE2328C8}" dt="2023-05-10T23:50:22.135" v="86"/>
          <ac:spMkLst>
            <pc:docMk/>
            <pc:sldMk cId="2630436816" sldId="288"/>
            <ac:spMk id="14" creationId="{00000000-0000-0000-0000-000000000000}"/>
          </ac:spMkLst>
        </pc:spChg>
        <pc:picChg chg="add mod">
          <ac:chgData name="Neemias Informatica Lima" userId="b77af7bd85500281" providerId="LiveId" clId="{A1DB60F7-BC56-4BE0-85B8-954AFE2328C8}" dt="2023-05-10T23:48:23.794" v="56"/>
          <ac:picMkLst>
            <pc:docMk/>
            <pc:sldMk cId="2630436816" sldId="288"/>
            <ac:picMk id="5" creationId="{ED635A36-793E-EA0D-FC2C-60AA1777EE6A}"/>
          </ac:picMkLst>
        </pc:picChg>
        <pc:picChg chg="del">
          <ac:chgData name="Neemias Informatica Lima" userId="b77af7bd85500281" providerId="LiveId" clId="{A1DB60F7-BC56-4BE0-85B8-954AFE2328C8}" dt="2023-05-10T23:48:23.511" v="55" actId="478"/>
          <ac:picMkLst>
            <pc:docMk/>
            <pc:sldMk cId="2630436816" sldId="288"/>
            <ac:picMk id="8" creationId="{113BF8BD-EF68-935B-AF8D-17CDDE7E9890}"/>
          </ac:picMkLst>
        </pc:picChg>
      </pc:sldChg>
      <pc:sldChg chg="addSp delSp modSp mod">
        <pc:chgData name="Neemias Informatica Lima" userId="b77af7bd85500281" providerId="LiveId" clId="{A1DB60F7-BC56-4BE0-85B8-954AFE2328C8}" dt="2023-05-10T23:52:51.151" v="155"/>
        <pc:sldMkLst>
          <pc:docMk/>
          <pc:sldMk cId="3032827026" sldId="289"/>
        </pc:sldMkLst>
        <pc:spChg chg="add mod">
          <ac:chgData name="Neemias Informatica Lima" userId="b77af7bd85500281" providerId="LiveId" clId="{A1DB60F7-BC56-4BE0-85B8-954AFE2328C8}" dt="2023-05-10T23:48:47.958" v="62"/>
          <ac:spMkLst>
            <pc:docMk/>
            <pc:sldMk cId="3032827026" sldId="289"/>
            <ac:spMk id="2" creationId="{348AECB3-757F-6D60-AA0F-1A4ED6729CED}"/>
          </ac:spMkLst>
        </pc:spChg>
        <pc:spChg chg="add mod">
          <ac:chgData name="Neemias Informatica Lima" userId="b77af7bd85500281" providerId="LiveId" clId="{A1DB60F7-BC56-4BE0-85B8-954AFE2328C8}" dt="2023-05-10T23:48:47.958" v="62"/>
          <ac:spMkLst>
            <pc:docMk/>
            <pc:sldMk cId="3032827026" sldId="289"/>
            <ac:spMk id="3" creationId="{969B5277-6D8E-0194-9536-C8885F21A949}"/>
          </ac:spMkLst>
        </pc:spChg>
        <pc:spChg chg="del">
          <ac:chgData name="Neemias Informatica Lima" userId="b77af7bd85500281" providerId="LiveId" clId="{A1DB60F7-BC56-4BE0-85B8-954AFE2328C8}" dt="2023-05-10T23:48:47.650" v="61" actId="478"/>
          <ac:spMkLst>
            <pc:docMk/>
            <pc:sldMk cId="3032827026" sldId="289"/>
            <ac:spMk id="6" creationId="{ACA629D8-3BF4-5DE1-0F41-C7F5A56F5133}"/>
          </ac:spMkLst>
        </pc:spChg>
        <pc:spChg chg="del">
          <ac:chgData name="Neemias Informatica Lima" userId="b77af7bd85500281" providerId="LiveId" clId="{A1DB60F7-BC56-4BE0-85B8-954AFE2328C8}" dt="2023-05-10T23:48:47.650" v="61" actId="478"/>
          <ac:spMkLst>
            <pc:docMk/>
            <pc:sldMk cId="3032827026" sldId="289"/>
            <ac:spMk id="7" creationId="{D9C21C64-A79E-7AD5-7E37-EFA32638860C}"/>
          </ac:spMkLst>
        </pc:spChg>
        <pc:spChg chg="mod">
          <ac:chgData name="Neemias Informatica Lima" userId="b77af7bd85500281" providerId="LiveId" clId="{A1DB60F7-BC56-4BE0-85B8-954AFE2328C8}" dt="2023-05-10T23:52:51.151" v="155"/>
          <ac:spMkLst>
            <pc:docMk/>
            <pc:sldMk cId="3032827026" sldId="289"/>
            <ac:spMk id="12" creationId="{A64B78EF-EDA8-421A-88C9-45544BBCA9D1}"/>
          </ac:spMkLst>
        </pc:spChg>
        <pc:spChg chg="mod">
          <ac:chgData name="Neemias Informatica Lima" userId="b77af7bd85500281" providerId="LiveId" clId="{A1DB60F7-BC56-4BE0-85B8-954AFE2328C8}" dt="2023-05-10T23:51:48.178" v="129"/>
          <ac:spMkLst>
            <pc:docMk/>
            <pc:sldMk cId="3032827026" sldId="289"/>
            <ac:spMk id="14" creationId="{00000000-0000-0000-0000-000000000000}"/>
          </ac:spMkLst>
        </pc:spChg>
        <pc:picChg chg="add mod">
          <ac:chgData name="Neemias Informatica Lima" userId="b77af7bd85500281" providerId="LiveId" clId="{A1DB60F7-BC56-4BE0-85B8-954AFE2328C8}" dt="2023-05-10T23:48:47.958" v="62"/>
          <ac:picMkLst>
            <pc:docMk/>
            <pc:sldMk cId="3032827026" sldId="289"/>
            <ac:picMk id="5" creationId="{1A662CB5-181A-AA1D-005D-A595F8BB4602}"/>
          </ac:picMkLst>
        </pc:picChg>
        <pc:picChg chg="del">
          <ac:chgData name="Neemias Informatica Lima" userId="b77af7bd85500281" providerId="LiveId" clId="{A1DB60F7-BC56-4BE0-85B8-954AFE2328C8}" dt="2023-05-10T23:48:47.650" v="61" actId="478"/>
          <ac:picMkLst>
            <pc:docMk/>
            <pc:sldMk cId="3032827026" sldId="289"/>
            <ac:picMk id="8" creationId="{375CD1A2-B153-FDEC-24A8-25CB52ACF819}"/>
          </ac:picMkLst>
        </pc:picChg>
      </pc:sldChg>
      <pc:sldChg chg="addSp delSp modSp mod">
        <pc:chgData name="Neemias Informatica Lima" userId="b77af7bd85500281" providerId="LiveId" clId="{A1DB60F7-BC56-4BE0-85B8-954AFE2328C8}" dt="2023-05-10T23:54:05.921" v="182"/>
        <pc:sldMkLst>
          <pc:docMk/>
          <pc:sldMk cId="3772032319" sldId="290"/>
        </pc:sldMkLst>
        <pc:spChg chg="add mod">
          <ac:chgData name="Neemias Informatica Lima" userId="b77af7bd85500281" providerId="LiveId" clId="{A1DB60F7-BC56-4BE0-85B8-954AFE2328C8}" dt="2023-05-10T23:49:13.505" v="66"/>
          <ac:spMkLst>
            <pc:docMk/>
            <pc:sldMk cId="3772032319" sldId="290"/>
            <ac:spMk id="2" creationId="{480B14D7-196A-9E1F-D60C-9213DDFAFD9E}"/>
          </ac:spMkLst>
        </pc:spChg>
        <pc:spChg chg="add mod">
          <ac:chgData name="Neemias Informatica Lima" userId="b77af7bd85500281" providerId="LiveId" clId="{A1DB60F7-BC56-4BE0-85B8-954AFE2328C8}" dt="2023-05-10T23:49:13.505" v="66"/>
          <ac:spMkLst>
            <pc:docMk/>
            <pc:sldMk cId="3772032319" sldId="290"/>
            <ac:spMk id="3" creationId="{D8065FAC-EEB6-9553-7A6E-6C4B96BEE70E}"/>
          </ac:spMkLst>
        </pc:spChg>
        <pc:spChg chg="del">
          <ac:chgData name="Neemias Informatica Lima" userId="b77af7bd85500281" providerId="LiveId" clId="{A1DB60F7-BC56-4BE0-85B8-954AFE2328C8}" dt="2023-05-10T23:49:13.166" v="65" actId="478"/>
          <ac:spMkLst>
            <pc:docMk/>
            <pc:sldMk cId="3772032319" sldId="290"/>
            <ac:spMk id="6" creationId="{D74DE8EF-0CAE-1813-B211-1AA96789C7F2}"/>
          </ac:spMkLst>
        </pc:spChg>
        <pc:spChg chg="del">
          <ac:chgData name="Neemias Informatica Lima" userId="b77af7bd85500281" providerId="LiveId" clId="{A1DB60F7-BC56-4BE0-85B8-954AFE2328C8}" dt="2023-05-10T23:49:13.166" v="65" actId="478"/>
          <ac:spMkLst>
            <pc:docMk/>
            <pc:sldMk cId="3772032319" sldId="290"/>
            <ac:spMk id="7" creationId="{5A593F8F-9196-F5F1-E3FD-89234CEE040F}"/>
          </ac:spMkLst>
        </pc:spChg>
        <pc:spChg chg="mod">
          <ac:chgData name="Neemias Informatica Lima" userId="b77af7bd85500281" providerId="LiveId" clId="{A1DB60F7-BC56-4BE0-85B8-954AFE2328C8}" dt="2023-05-10T23:54:05.921" v="182"/>
          <ac:spMkLst>
            <pc:docMk/>
            <pc:sldMk cId="3772032319" sldId="290"/>
            <ac:spMk id="12" creationId="{8D5A143D-15FB-4DFE-B0EC-FEEB77A92B2C}"/>
          </ac:spMkLst>
        </pc:spChg>
        <pc:spChg chg="mod">
          <ac:chgData name="Neemias Informatica Lima" userId="b77af7bd85500281" providerId="LiveId" clId="{A1DB60F7-BC56-4BE0-85B8-954AFE2328C8}" dt="2023-05-10T23:53:11.720" v="161"/>
          <ac:spMkLst>
            <pc:docMk/>
            <pc:sldMk cId="3772032319" sldId="290"/>
            <ac:spMk id="14" creationId="{00000000-0000-0000-0000-000000000000}"/>
          </ac:spMkLst>
        </pc:spChg>
        <pc:picChg chg="add mod">
          <ac:chgData name="Neemias Informatica Lima" userId="b77af7bd85500281" providerId="LiveId" clId="{A1DB60F7-BC56-4BE0-85B8-954AFE2328C8}" dt="2023-05-10T23:49:13.505" v="66"/>
          <ac:picMkLst>
            <pc:docMk/>
            <pc:sldMk cId="3772032319" sldId="290"/>
            <ac:picMk id="5" creationId="{C73299DE-0841-1C8D-AA1D-6A3102ED79C4}"/>
          </ac:picMkLst>
        </pc:picChg>
        <pc:picChg chg="del">
          <ac:chgData name="Neemias Informatica Lima" userId="b77af7bd85500281" providerId="LiveId" clId="{A1DB60F7-BC56-4BE0-85B8-954AFE2328C8}" dt="2023-05-10T23:49:13.166" v="65" actId="478"/>
          <ac:picMkLst>
            <pc:docMk/>
            <pc:sldMk cId="3772032319" sldId="290"/>
            <ac:picMk id="8" creationId="{9589A89B-E1FD-8E13-F4C7-60D2E4197857}"/>
          </ac:picMkLst>
        </pc:picChg>
      </pc:sldChg>
      <pc:sldChg chg="addSp delSp modSp mod">
        <pc:chgData name="Neemias Informatica Lima" userId="b77af7bd85500281" providerId="LiveId" clId="{A1DB60F7-BC56-4BE0-85B8-954AFE2328C8}" dt="2023-05-10T23:57:43.514" v="267" actId="313"/>
        <pc:sldMkLst>
          <pc:docMk/>
          <pc:sldMk cId="1768216317" sldId="291"/>
        </pc:sldMkLst>
        <pc:spChg chg="add mod">
          <ac:chgData name="Neemias Informatica Lima" userId="b77af7bd85500281" providerId="LiveId" clId="{A1DB60F7-BC56-4BE0-85B8-954AFE2328C8}" dt="2023-05-10T23:49:25.319" v="70"/>
          <ac:spMkLst>
            <pc:docMk/>
            <pc:sldMk cId="1768216317" sldId="291"/>
            <ac:spMk id="2" creationId="{F9B38DE2-DF8B-A41E-3FC8-E2CC686F3B99}"/>
          </ac:spMkLst>
        </pc:spChg>
        <pc:spChg chg="add mod">
          <ac:chgData name="Neemias Informatica Lima" userId="b77af7bd85500281" providerId="LiveId" clId="{A1DB60F7-BC56-4BE0-85B8-954AFE2328C8}" dt="2023-05-10T23:49:25.319" v="70"/>
          <ac:spMkLst>
            <pc:docMk/>
            <pc:sldMk cId="1768216317" sldId="291"/>
            <ac:spMk id="3" creationId="{7E07DA93-6455-4173-745E-F65A71D8A499}"/>
          </ac:spMkLst>
        </pc:spChg>
        <pc:spChg chg="del">
          <ac:chgData name="Neemias Informatica Lima" userId="b77af7bd85500281" providerId="LiveId" clId="{A1DB60F7-BC56-4BE0-85B8-954AFE2328C8}" dt="2023-05-10T23:49:25.010" v="69" actId="478"/>
          <ac:spMkLst>
            <pc:docMk/>
            <pc:sldMk cId="1768216317" sldId="291"/>
            <ac:spMk id="6" creationId="{751B0DAF-E5F8-9B71-5A60-06081F21787D}"/>
          </ac:spMkLst>
        </pc:spChg>
        <pc:spChg chg="del">
          <ac:chgData name="Neemias Informatica Lima" userId="b77af7bd85500281" providerId="LiveId" clId="{A1DB60F7-BC56-4BE0-85B8-954AFE2328C8}" dt="2023-05-10T23:49:25.010" v="69" actId="478"/>
          <ac:spMkLst>
            <pc:docMk/>
            <pc:sldMk cId="1768216317" sldId="291"/>
            <ac:spMk id="7" creationId="{3C144560-B4C5-1E7A-68A6-CC6398B31944}"/>
          </ac:spMkLst>
        </pc:spChg>
        <pc:spChg chg="mod">
          <ac:chgData name="Neemias Informatica Lima" userId="b77af7bd85500281" providerId="LiveId" clId="{A1DB60F7-BC56-4BE0-85B8-954AFE2328C8}" dt="2023-05-10T23:57:43.514" v="267" actId="313"/>
          <ac:spMkLst>
            <pc:docMk/>
            <pc:sldMk cId="1768216317" sldId="291"/>
            <ac:spMk id="12" creationId="{FD5EC092-AC81-4728-9A45-4C4BB5B95C65}"/>
          </ac:spMkLst>
        </pc:spChg>
        <pc:spChg chg="mod">
          <ac:chgData name="Neemias Informatica Lima" userId="b77af7bd85500281" providerId="LiveId" clId="{A1DB60F7-BC56-4BE0-85B8-954AFE2328C8}" dt="2023-05-10T23:54:24.579" v="192"/>
          <ac:spMkLst>
            <pc:docMk/>
            <pc:sldMk cId="1768216317" sldId="291"/>
            <ac:spMk id="14" creationId="{00000000-0000-0000-0000-000000000000}"/>
          </ac:spMkLst>
        </pc:spChg>
        <pc:picChg chg="add mod">
          <ac:chgData name="Neemias Informatica Lima" userId="b77af7bd85500281" providerId="LiveId" clId="{A1DB60F7-BC56-4BE0-85B8-954AFE2328C8}" dt="2023-05-10T23:49:25.319" v="70"/>
          <ac:picMkLst>
            <pc:docMk/>
            <pc:sldMk cId="1768216317" sldId="291"/>
            <ac:picMk id="5" creationId="{99497211-3B50-5972-1ACA-3C21374A3D86}"/>
          </ac:picMkLst>
        </pc:picChg>
        <pc:picChg chg="del">
          <ac:chgData name="Neemias Informatica Lima" userId="b77af7bd85500281" providerId="LiveId" clId="{A1DB60F7-BC56-4BE0-85B8-954AFE2328C8}" dt="2023-05-10T23:49:25.010" v="69" actId="478"/>
          <ac:picMkLst>
            <pc:docMk/>
            <pc:sldMk cId="1768216317" sldId="291"/>
            <ac:picMk id="8" creationId="{238D8801-9611-C1F4-3EB2-9A892CA4B3E5}"/>
          </ac:picMkLst>
        </pc:picChg>
      </pc:sldChg>
      <pc:sldChg chg="addSp delSp modSp mod">
        <pc:chgData name="Neemias Informatica Lima" userId="b77af7bd85500281" providerId="LiveId" clId="{A1DB60F7-BC56-4BE0-85B8-954AFE2328C8}" dt="2023-05-10T23:57:31.455" v="266" actId="20577"/>
        <pc:sldMkLst>
          <pc:docMk/>
          <pc:sldMk cId="3757265641" sldId="292"/>
        </pc:sldMkLst>
        <pc:spChg chg="add mod">
          <ac:chgData name="Neemias Informatica Lima" userId="b77af7bd85500281" providerId="LiveId" clId="{A1DB60F7-BC56-4BE0-85B8-954AFE2328C8}" dt="2023-05-10T23:49:36.606" v="74"/>
          <ac:spMkLst>
            <pc:docMk/>
            <pc:sldMk cId="3757265641" sldId="292"/>
            <ac:spMk id="2" creationId="{CC7A1FE7-0C5D-2B19-5068-C3125F09C057}"/>
          </ac:spMkLst>
        </pc:spChg>
        <pc:spChg chg="add mod">
          <ac:chgData name="Neemias Informatica Lima" userId="b77af7bd85500281" providerId="LiveId" clId="{A1DB60F7-BC56-4BE0-85B8-954AFE2328C8}" dt="2023-05-10T23:49:36.606" v="74"/>
          <ac:spMkLst>
            <pc:docMk/>
            <pc:sldMk cId="3757265641" sldId="292"/>
            <ac:spMk id="3" creationId="{57795CF5-6591-3B84-EE25-5056F33ED708}"/>
          </ac:spMkLst>
        </pc:spChg>
        <pc:spChg chg="del">
          <ac:chgData name="Neemias Informatica Lima" userId="b77af7bd85500281" providerId="LiveId" clId="{A1DB60F7-BC56-4BE0-85B8-954AFE2328C8}" dt="2023-05-10T23:49:36.306" v="73" actId="478"/>
          <ac:spMkLst>
            <pc:docMk/>
            <pc:sldMk cId="3757265641" sldId="292"/>
            <ac:spMk id="6" creationId="{7D1026C2-735A-8043-502D-E8BB16C901AA}"/>
          </ac:spMkLst>
        </pc:spChg>
        <pc:spChg chg="del">
          <ac:chgData name="Neemias Informatica Lima" userId="b77af7bd85500281" providerId="LiveId" clId="{A1DB60F7-BC56-4BE0-85B8-954AFE2328C8}" dt="2023-05-10T23:49:36.306" v="73" actId="478"/>
          <ac:spMkLst>
            <pc:docMk/>
            <pc:sldMk cId="3757265641" sldId="292"/>
            <ac:spMk id="7" creationId="{B4DFDABB-4222-8635-7786-8A13D3BADD13}"/>
          </ac:spMkLst>
        </pc:spChg>
        <pc:spChg chg="mod">
          <ac:chgData name="Neemias Informatica Lima" userId="b77af7bd85500281" providerId="LiveId" clId="{A1DB60F7-BC56-4BE0-85B8-954AFE2328C8}" dt="2023-05-10T23:57:31.455" v="266" actId="20577"/>
          <ac:spMkLst>
            <pc:docMk/>
            <pc:sldMk cId="3757265641" sldId="292"/>
            <ac:spMk id="12" creationId="{1EC42BAA-B890-43DD-B4F0-9AB5685AF2FE}"/>
          </ac:spMkLst>
        </pc:spChg>
        <pc:spChg chg="mod">
          <ac:chgData name="Neemias Informatica Lima" userId="b77af7bd85500281" providerId="LiveId" clId="{A1DB60F7-BC56-4BE0-85B8-954AFE2328C8}" dt="2023-05-10T23:55:49.810" v="230"/>
          <ac:spMkLst>
            <pc:docMk/>
            <pc:sldMk cId="3757265641" sldId="292"/>
            <ac:spMk id="14" creationId="{00000000-0000-0000-0000-000000000000}"/>
          </ac:spMkLst>
        </pc:spChg>
        <pc:picChg chg="add mod">
          <ac:chgData name="Neemias Informatica Lima" userId="b77af7bd85500281" providerId="LiveId" clId="{A1DB60F7-BC56-4BE0-85B8-954AFE2328C8}" dt="2023-05-10T23:49:36.606" v="74"/>
          <ac:picMkLst>
            <pc:docMk/>
            <pc:sldMk cId="3757265641" sldId="292"/>
            <ac:picMk id="5" creationId="{CF6DEDBB-6139-30E6-14A8-BA328A641466}"/>
          </ac:picMkLst>
        </pc:picChg>
        <pc:picChg chg="del">
          <ac:chgData name="Neemias Informatica Lima" userId="b77af7bd85500281" providerId="LiveId" clId="{A1DB60F7-BC56-4BE0-85B8-954AFE2328C8}" dt="2023-05-10T23:49:36.306" v="73" actId="478"/>
          <ac:picMkLst>
            <pc:docMk/>
            <pc:sldMk cId="3757265641" sldId="292"/>
            <ac:picMk id="8" creationId="{82F2B6AE-CE09-1E0A-3B5C-C0B2CEE18F8E}"/>
          </ac:picMkLst>
        </pc:picChg>
      </pc:sldChg>
      <pc:sldChg chg="addSp delSp modSp mod">
        <pc:chgData name="Neemias Informatica Lima" userId="b77af7bd85500281" providerId="LiveId" clId="{A1DB60F7-BC56-4BE0-85B8-954AFE2328C8}" dt="2023-05-10T23:56:52.970" v="256"/>
        <pc:sldMkLst>
          <pc:docMk/>
          <pc:sldMk cId="3114938747" sldId="293"/>
        </pc:sldMkLst>
        <pc:spChg chg="add mod">
          <ac:chgData name="Neemias Informatica Lima" userId="b77af7bd85500281" providerId="LiveId" clId="{A1DB60F7-BC56-4BE0-85B8-954AFE2328C8}" dt="2023-05-10T23:49:44.555" v="76"/>
          <ac:spMkLst>
            <pc:docMk/>
            <pc:sldMk cId="3114938747" sldId="293"/>
            <ac:spMk id="2" creationId="{A4E011C2-F022-9C10-61F5-28B8B369D043}"/>
          </ac:spMkLst>
        </pc:spChg>
        <pc:spChg chg="add mod">
          <ac:chgData name="Neemias Informatica Lima" userId="b77af7bd85500281" providerId="LiveId" clId="{A1DB60F7-BC56-4BE0-85B8-954AFE2328C8}" dt="2023-05-10T23:49:44.555" v="76"/>
          <ac:spMkLst>
            <pc:docMk/>
            <pc:sldMk cId="3114938747" sldId="293"/>
            <ac:spMk id="3" creationId="{A1640E51-4059-B728-331C-79670AF3B98B}"/>
          </ac:spMkLst>
        </pc:spChg>
        <pc:spChg chg="del">
          <ac:chgData name="Neemias Informatica Lima" userId="b77af7bd85500281" providerId="LiveId" clId="{A1DB60F7-BC56-4BE0-85B8-954AFE2328C8}" dt="2023-05-10T23:49:44.150" v="75" actId="478"/>
          <ac:spMkLst>
            <pc:docMk/>
            <pc:sldMk cId="3114938747" sldId="293"/>
            <ac:spMk id="6" creationId="{CDE0AA49-BE8B-FDEC-0C02-65B6C6642D98}"/>
          </ac:spMkLst>
        </pc:spChg>
        <pc:spChg chg="del">
          <ac:chgData name="Neemias Informatica Lima" userId="b77af7bd85500281" providerId="LiveId" clId="{A1DB60F7-BC56-4BE0-85B8-954AFE2328C8}" dt="2023-05-10T23:49:44.150" v="75" actId="478"/>
          <ac:spMkLst>
            <pc:docMk/>
            <pc:sldMk cId="3114938747" sldId="293"/>
            <ac:spMk id="7" creationId="{B6F51598-9951-E9AE-C36A-EE63BE7EA080}"/>
          </ac:spMkLst>
        </pc:spChg>
        <pc:spChg chg="mod">
          <ac:chgData name="Neemias Informatica Lima" userId="b77af7bd85500281" providerId="LiveId" clId="{A1DB60F7-BC56-4BE0-85B8-954AFE2328C8}" dt="2023-05-10T23:56:52.970" v="256"/>
          <ac:spMkLst>
            <pc:docMk/>
            <pc:sldMk cId="3114938747" sldId="293"/>
            <ac:spMk id="16" creationId="{CFC8B9D9-C6ED-4706-A104-65D118A5B7F9}"/>
          </ac:spMkLst>
        </pc:spChg>
        <pc:picChg chg="add mod">
          <ac:chgData name="Neemias Informatica Lima" userId="b77af7bd85500281" providerId="LiveId" clId="{A1DB60F7-BC56-4BE0-85B8-954AFE2328C8}" dt="2023-05-10T23:49:44.555" v="76"/>
          <ac:picMkLst>
            <pc:docMk/>
            <pc:sldMk cId="3114938747" sldId="293"/>
            <ac:picMk id="5" creationId="{92A65B81-473E-5138-7368-427DB13E3C3C}"/>
          </ac:picMkLst>
        </pc:picChg>
        <pc:picChg chg="del">
          <ac:chgData name="Neemias Informatica Lima" userId="b77af7bd85500281" providerId="LiveId" clId="{A1DB60F7-BC56-4BE0-85B8-954AFE2328C8}" dt="2023-05-10T23:49:44.150" v="75" actId="478"/>
          <ac:picMkLst>
            <pc:docMk/>
            <pc:sldMk cId="3114938747" sldId="293"/>
            <ac:picMk id="8" creationId="{F2502CE1-7E13-C051-4F7D-E824CD8971F5}"/>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7D261EC2-E9CB-407F-999C-6834D7CDD290}"/>
    <pc:docChg chg="undo redo custSel modSld">
      <pc:chgData name="Neemias Informatica Lima" userId="b77af7bd85500281" providerId="LiveId" clId="{7D261EC2-E9CB-407F-999C-6834D7CDD290}" dt="2023-05-12T00:09:36.354" v="229" actId="20577"/>
      <pc:docMkLst>
        <pc:docMk/>
      </pc:docMkLst>
      <pc:sldChg chg="addSp delSp modSp mod">
        <pc:chgData name="Neemias Informatica Lima" userId="b77af7bd85500281" providerId="LiveId" clId="{7D261EC2-E9CB-407F-999C-6834D7CDD290}" dt="2023-05-11T23:55:03.680" v="29"/>
        <pc:sldMkLst>
          <pc:docMk/>
          <pc:sldMk cId="2232331225" sldId="280"/>
        </pc:sldMkLst>
        <pc:spChg chg="mod">
          <ac:chgData name="Neemias Informatica Lima" userId="b77af7bd85500281" providerId="LiveId" clId="{7D261EC2-E9CB-407F-999C-6834D7CDD290}" dt="2023-05-11T23:53:40.849" v="7"/>
          <ac:spMkLst>
            <pc:docMk/>
            <pc:sldMk cId="2232331225" sldId="280"/>
            <ac:spMk id="6" creationId="{00000000-0000-0000-0000-000000000000}"/>
          </ac:spMkLst>
        </pc:spChg>
        <pc:spChg chg="mod">
          <ac:chgData name="Neemias Informatica Lima" userId="b77af7bd85500281" providerId="LiveId" clId="{7D261EC2-E9CB-407F-999C-6834D7CDD290}" dt="2023-05-11T23:53:31.703" v="1" actId="20577"/>
          <ac:spMkLst>
            <pc:docMk/>
            <pc:sldMk cId="2232331225" sldId="280"/>
            <ac:spMk id="7" creationId="{00000000-0000-0000-0000-000000000000}"/>
          </ac:spMkLst>
        </pc:spChg>
        <pc:spChg chg="mod">
          <ac:chgData name="Neemias Informatica Lima" userId="b77af7bd85500281" providerId="LiveId" clId="{7D261EC2-E9CB-407F-999C-6834D7CDD290}" dt="2023-05-11T23:54:00.363" v="14" actId="20577"/>
          <ac:spMkLst>
            <pc:docMk/>
            <pc:sldMk cId="2232331225" sldId="280"/>
            <ac:spMk id="9" creationId="{00000000-0000-0000-0000-000000000000}"/>
          </ac:spMkLst>
        </pc:spChg>
        <pc:spChg chg="mod">
          <ac:chgData name="Neemias Informatica Lima" userId="b77af7bd85500281" providerId="LiveId" clId="{7D261EC2-E9CB-407F-999C-6834D7CDD290}" dt="2023-05-11T23:53:29.082" v="0" actId="20577"/>
          <ac:spMkLst>
            <pc:docMk/>
            <pc:sldMk cId="2232331225" sldId="280"/>
            <ac:spMk id="11" creationId="{00000000-0000-0000-0000-000000000000}"/>
          </ac:spMkLst>
        </pc:spChg>
        <pc:spChg chg="mod">
          <ac:chgData name="Neemias Informatica Lima" userId="b77af7bd85500281" providerId="LiveId" clId="{7D261EC2-E9CB-407F-999C-6834D7CDD290}" dt="2023-05-11T23:54:16.413" v="19"/>
          <ac:spMkLst>
            <pc:docMk/>
            <pc:sldMk cId="2232331225" sldId="280"/>
            <ac:spMk id="16" creationId="{00000000-0000-0000-0000-000000000000}"/>
          </ac:spMkLst>
        </pc:spChg>
        <pc:picChg chg="del">
          <ac:chgData name="Neemias Informatica Lima" userId="b77af7bd85500281" providerId="LiveId" clId="{7D261EC2-E9CB-407F-999C-6834D7CDD290}" dt="2023-05-11T23:53:34.247" v="2" actId="478"/>
          <ac:picMkLst>
            <pc:docMk/>
            <pc:sldMk cId="2232331225" sldId="280"/>
            <ac:picMk id="4" creationId="{D7AD1442-2A0F-4EB1-A552-FD961B06F8F8}"/>
          </ac:picMkLst>
        </pc:picChg>
        <pc:picChg chg="add mod">
          <ac:chgData name="Neemias Informatica Lima" userId="b77af7bd85500281" providerId="LiveId" clId="{7D261EC2-E9CB-407F-999C-6834D7CDD290}" dt="2023-05-11T23:55:03.680" v="29"/>
          <ac:picMkLst>
            <pc:docMk/>
            <pc:sldMk cId="2232331225" sldId="280"/>
            <ac:picMk id="8" creationId="{81D0F336-74DC-B858-E1F3-98FECFC9F9C3}"/>
          </ac:picMkLst>
        </pc:picChg>
      </pc:sldChg>
      <pc:sldChg chg="addSp delSp modSp mod">
        <pc:chgData name="Neemias Informatica Lima" userId="b77af7bd85500281" providerId="LiveId" clId="{7D261EC2-E9CB-407F-999C-6834D7CDD290}" dt="2023-05-11T23:59:51.823" v="92" actId="6549"/>
        <pc:sldMkLst>
          <pc:docMk/>
          <pc:sldMk cId="2103443556" sldId="281"/>
        </pc:sldMkLst>
        <pc:spChg chg="mod">
          <ac:chgData name="Neemias Informatica Lima" userId="b77af7bd85500281" providerId="LiveId" clId="{7D261EC2-E9CB-407F-999C-6834D7CDD290}" dt="2023-05-11T23:59:51.823" v="92" actId="6549"/>
          <ac:spMkLst>
            <pc:docMk/>
            <pc:sldMk cId="2103443556" sldId="281"/>
            <ac:spMk id="8" creationId="{00000000-0000-0000-0000-000000000000}"/>
          </ac:spMkLst>
        </pc:spChg>
        <pc:spChg chg="mod">
          <ac:chgData name="Neemias Informatica Lima" userId="b77af7bd85500281" providerId="LiveId" clId="{7D261EC2-E9CB-407F-999C-6834D7CDD290}" dt="2023-05-11T23:55:18.683" v="32" actId="20577"/>
          <ac:spMkLst>
            <pc:docMk/>
            <pc:sldMk cId="2103443556" sldId="281"/>
            <ac:spMk id="11" creationId="{00000000-0000-0000-0000-000000000000}"/>
          </ac:spMkLst>
        </pc:spChg>
        <pc:spChg chg="mod">
          <ac:chgData name="Neemias Informatica Lima" userId="b77af7bd85500281" providerId="LiveId" clId="{7D261EC2-E9CB-407F-999C-6834D7CDD290}" dt="2023-05-11T23:56:01.535" v="64"/>
          <ac:spMkLst>
            <pc:docMk/>
            <pc:sldMk cId="2103443556" sldId="281"/>
            <ac:spMk id="18" creationId="{00000000-0000-0000-0000-000000000000}"/>
          </ac:spMkLst>
        </pc:spChg>
        <pc:picChg chg="add mod">
          <ac:chgData name="Neemias Informatica Lima" userId="b77af7bd85500281" providerId="LiveId" clId="{7D261EC2-E9CB-407F-999C-6834D7CDD290}" dt="2023-05-11T23:55:48.254" v="61" actId="1038"/>
          <ac:picMkLst>
            <pc:docMk/>
            <pc:sldMk cId="2103443556" sldId="281"/>
            <ac:picMk id="3" creationId="{67C8E22B-AE17-9CE1-D394-662081D8EE3D}"/>
          </ac:picMkLst>
        </pc:picChg>
        <pc:picChg chg="del">
          <ac:chgData name="Neemias Informatica Lima" userId="b77af7bd85500281" providerId="LiveId" clId="{7D261EC2-E9CB-407F-999C-6834D7CDD290}" dt="2023-05-11T23:55:15.775" v="30" actId="478"/>
          <ac:picMkLst>
            <pc:docMk/>
            <pc:sldMk cId="2103443556" sldId="281"/>
            <ac:picMk id="4" creationId="{E8B1244E-D97B-7F52-8341-0C785548AF1F}"/>
          </ac:picMkLst>
        </pc:picChg>
      </pc:sldChg>
      <pc:sldChg chg="addSp delSp modSp mod">
        <pc:chgData name="Neemias Informatica Lima" userId="b77af7bd85500281" providerId="LiveId" clId="{7D261EC2-E9CB-407F-999C-6834D7CDD290}" dt="2023-05-12T00:01:53.150" v="119"/>
        <pc:sldMkLst>
          <pc:docMk/>
          <pc:sldMk cId="3683219421" sldId="282"/>
        </pc:sldMkLst>
        <pc:spChg chg="add mod">
          <ac:chgData name="Neemias Informatica Lima" userId="b77af7bd85500281" providerId="LiveId" clId="{7D261EC2-E9CB-407F-999C-6834D7CDD290}" dt="2023-05-11T23:56:28.447" v="68"/>
          <ac:spMkLst>
            <pc:docMk/>
            <pc:sldMk cId="3683219421" sldId="282"/>
            <ac:spMk id="2" creationId="{8FDB68D4-2A55-B0D8-9A94-10C4B2694F68}"/>
          </ac:spMkLst>
        </pc:spChg>
        <pc:spChg chg="add mod">
          <ac:chgData name="Neemias Informatica Lima" userId="b77af7bd85500281" providerId="LiveId" clId="{7D261EC2-E9CB-407F-999C-6834D7CDD290}" dt="2023-05-11T23:56:28.447" v="68"/>
          <ac:spMkLst>
            <pc:docMk/>
            <pc:sldMk cId="3683219421" sldId="282"/>
            <ac:spMk id="4" creationId="{C6349762-A7EE-81A5-8116-1992EDD256C4}"/>
          </ac:spMkLst>
        </pc:spChg>
        <pc:spChg chg="del">
          <ac:chgData name="Neemias Informatica Lima" userId="b77af7bd85500281" providerId="LiveId" clId="{7D261EC2-E9CB-407F-999C-6834D7CDD290}" dt="2023-05-11T23:56:28.179" v="67" actId="478"/>
          <ac:spMkLst>
            <pc:docMk/>
            <pc:sldMk cId="3683219421" sldId="282"/>
            <ac:spMk id="7" creationId="{8FA2D8DB-F492-C0CE-C822-F86BB403013C}"/>
          </ac:spMkLst>
        </pc:spChg>
        <pc:spChg chg="del">
          <ac:chgData name="Neemias Informatica Lima" userId="b77af7bd85500281" providerId="LiveId" clId="{7D261EC2-E9CB-407F-999C-6834D7CDD290}" dt="2023-05-11T23:56:28.179" v="67" actId="478"/>
          <ac:spMkLst>
            <pc:docMk/>
            <pc:sldMk cId="3683219421" sldId="282"/>
            <ac:spMk id="8" creationId="{752E553C-4253-3F86-B9C6-81ED16D602C5}"/>
          </ac:spMkLst>
        </pc:spChg>
        <pc:spChg chg="mod">
          <ac:chgData name="Neemias Informatica Lima" userId="b77af7bd85500281" providerId="LiveId" clId="{7D261EC2-E9CB-407F-999C-6834D7CDD290}" dt="2023-05-12T00:01:53.150" v="119"/>
          <ac:spMkLst>
            <pc:docMk/>
            <pc:sldMk cId="3683219421" sldId="282"/>
            <ac:spMk id="12" creationId="{00000000-0000-0000-0000-000000000000}"/>
          </ac:spMkLst>
        </pc:spChg>
        <pc:spChg chg="mod">
          <ac:chgData name="Neemias Informatica Lima" userId="b77af7bd85500281" providerId="LiveId" clId="{7D261EC2-E9CB-407F-999C-6834D7CDD290}" dt="2023-05-12T00:00:15.818" v="98"/>
          <ac:spMkLst>
            <pc:docMk/>
            <pc:sldMk cId="3683219421" sldId="282"/>
            <ac:spMk id="14" creationId="{00000000-0000-0000-0000-000000000000}"/>
          </ac:spMkLst>
        </pc:spChg>
        <pc:picChg chg="add mod">
          <ac:chgData name="Neemias Informatica Lima" userId="b77af7bd85500281" providerId="LiveId" clId="{7D261EC2-E9CB-407F-999C-6834D7CDD290}" dt="2023-05-11T23:56:28.447" v="68"/>
          <ac:picMkLst>
            <pc:docMk/>
            <pc:sldMk cId="3683219421" sldId="282"/>
            <ac:picMk id="6" creationId="{1DBCF1C4-7B1B-F31B-5B40-4F29402AAEA7}"/>
          </ac:picMkLst>
        </pc:picChg>
        <pc:picChg chg="del">
          <ac:chgData name="Neemias Informatica Lima" userId="b77af7bd85500281" providerId="LiveId" clId="{7D261EC2-E9CB-407F-999C-6834D7CDD290}" dt="2023-05-11T23:56:28.179" v="67" actId="478"/>
          <ac:picMkLst>
            <pc:docMk/>
            <pc:sldMk cId="3683219421" sldId="282"/>
            <ac:picMk id="9" creationId="{E512CDBC-F9C9-B3B9-CEF1-BCA7906C36AF}"/>
          </ac:picMkLst>
        </pc:picChg>
      </pc:sldChg>
      <pc:sldChg chg="addSp delSp modSp mod">
        <pc:chgData name="Neemias Informatica Lima" userId="b77af7bd85500281" providerId="LiveId" clId="{7D261EC2-E9CB-407F-999C-6834D7CDD290}" dt="2023-05-12T00:02:56.368" v="132" actId="313"/>
        <pc:sldMkLst>
          <pc:docMk/>
          <pc:sldMk cId="3902406419" sldId="283"/>
        </pc:sldMkLst>
        <pc:spChg chg="add mod">
          <ac:chgData name="Neemias Informatica Lima" userId="b77af7bd85500281" providerId="LiveId" clId="{7D261EC2-E9CB-407F-999C-6834D7CDD290}" dt="2023-05-11T23:56:35.184" v="70"/>
          <ac:spMkLst>
            <pc:docMk/>
            <pc:sldMk cId="3902406419" sldId="283"/>
            <ac:spMk id="2" creationId="{60B942E9-FFD3-D59B-89B5-F75B633A639C}"/>
          </ac:spMkLst>
        </pc:spChg>
        <pc:spChg chg="add mod">
          <ac:chgData name="Neemias Informatica Lima" userId="b77af7bd85500281" providerId="LiveId" clId="{7D261EC2-E9CB-407F-999C-6834D7CDD290}" dt="2023-05-11T23:56:35.184" v="70"/>
          <ac:spMkLst>
            <pc:docMk/>
            <pc:sldMk cId="3902406419" sldId="283"/>
            <ac:spMk id="3" creationId="{879E07D9-A1DD-235C-5398-51CDBE3450F9}"/>
          </ac:spMkLst>
        </pc:spChg>
        <pc:spChg chg="del">
          <ac:chgData name="Neemias Informatica Lima" userId="b77af7bd85500281" providerId="LiveId" clId="{7D261EC2-E9CB-407F-999C-6834D7CDD290}" dt="2023-05-11T23:56:34.891" v="69" actId="478"/>
          <ac:spMkLst>
            <pc:docMk/>
            <pc:sldMk cId="3902406419" sldId="283"/>
            <ac:spMk id="6" creationId="{C84C30FB-7435-989E-98F8-E3A0BC1B030F}"/>
          </ac:spMkLst>
        </pc:spChg>
        <pc:spChg chg="del">
          <ac:chgData name="Neemias Informatica Lima" userId="b77af7bd85500281" providerId="LiveId" clId="{7D261EC2-E9CB-407F-999C-6834D7CDD290}" dt="2023-05-11T23:56:34.891" v="69" actId="478"/>
          <ac:spMkLst>
            <pc:docMk/>
            <pc:sldMk cId="3902406419" sldId="283"/>
            <ac:spMk id="7" creationId="{0D26B2E4-D5E4-FE16-6F1E-E87FA60B7D91}"/>
          </ac:spMkLst>
        </pc:spChg>
        <pc:spChg chg="mod">
          <ac:chgData name="Neemias Informatica Lima" userId="b77af7bd85500281" providerId="LiveId" clId="{7D261EC2-E9CB-407F-999C-6834D7CDD290}" dt="2023-05-12T00:02:13.491" v="122"/>
          <ac:spMkLst>
            <pc:docMk/>
            <pc:sldMk cId="3902406419" sldId="283"/>
            <ac:spMk id="14" creationId="{00000000-0000-0000-0000-000000000000}"/>
          </ac:spMkLst>
        </pc:spChg>
        <pc:spChg chg="mod">
          <ac:chgData name="Neemias Informatica Lima" userId="b77af7bd85500281" providerId="LiveId" clId="{7D261EC2-E9CB-407F-999C-6834D7CDD290}" dt="2023-05-12T00:02:56.368" v="132" actId="313"/>
          <ac:spMkLst>
            <pc:docMk/>
            <pc:sldMk cId="3902406419" sldId="283"/>
            <ac:spMk id="15" creationId="{D5C09FDA-172B-4732-BD2E-A9BBEF8B191B}"/>
          </ac:spMkLst>
        </pc:spChg>
        <pc:picChg chg="add mod">
          <ac:chgData name="Neemias Informatica Lima" userId="b77af7bd85500281" providerId="LiveId" clId="{7D261EC2-E9CB-407F-999C-6834D7CDD290}" dt="2023-05-11T23:56:35.184" v="70"/>
          <ac:picMkLst>
            <pc:docMk/>
            <pc:sldMk cId="3902406419" sldId="283"/>
            <ac:picMk id="5" creationId="{F75BBF66-0F46-7FB4-754E-0C055A1A7F40}"/>
          </ac:picMkLst>
        </pc:picChg>
        <pc:picChg chg="del">
          <ac:chgData name="Neemias Informatica Lima" userId="b77af7bd85500281" providerId="LiveId" clId="{7D261EC2-E9CB-407F-999C-6834D7CDD290}" dt="2023-05-11T23:56:34.891" v="69" actId="478"/>
          <ac:picMkLst>
            <pc:docMk/>
            <pc:sldMk cId="3902406419" sldId="283"/>
            <ac:picMk id="8" creationId="{1DE7A6E5-51D1-6994-0582-2C5E90024D42}"/>
          </ac:picMkLst>
        </pc:picChg>
      </pc:sldChg>
      <pc:sldChg chg="addSp delSp modSp mod">
        <pc:chgData name="Neemias Informatica Lima" userId="b77af7bd85500281" providerId="LiveId" clId="{7D261EC2-E9CB-407F-999C-6834D7CDD290}" dt="2023-05-12T00:04:47.513" v="154" actId="20577"/>
        <pc:sldMkLst>
          <pc:docMk/>
          <pc:sldMk cId="2424059023" sldId="284"/>
        </pc:sldMkLst>
        <pc:spChg chg="add mod">
          <ac:chgData name="Neemias Informatica Lima" userId="b77af7bd85500281" providerId="LiveId" clId="{7D261EC2-E9CB-407F-999C-6834D7CDD290}" dt="2023-05-11T23:57:37.144" v="74"/>
          <ac:spMkLst>
            <pc:docMk/>
            <pc:sldMk cId="2424059023" sldId="284"/>
            <ac:spMk id="2" creationId="{9837C962-1045-57A4-B7B6-71350F4D3FC6}"/>
          </ac:spMkLst>
        </pc:spChg>
        <pc:spChg chg="add mod">
          <ac:chgData name="Neemias Informatica Lima" userId="b77af7bd85500281" providerId="LiveId" clId="{7D261EC2-E9CB-407F-999C-6834D7CDD290}" dt="2023-05-11T23:57:37.144" v="74"/>
          <ac:spMkLst>
            <pc:docMk/>
            <pc:sldMk cId="2424059023" sldId="284"/>
            <ac:spMk id="3" creationId="{E635DBB2-B135-C037-9235-0CFD29345949}"/>
          </ac:spMkLst>
        </pc:spChg>
        <pc:spChg chg="del">
          <ac:chgData name="Neemias Informatica Lima" userId="b77af7bd85500281" providerId="LiveId" clId="{7D261EC2-E9CB-407F-999C-6834D7CDD290}" dt="2023-05-11T23:57:36.811" v="73" actId="478"/>
          <ac:spMkLst>
            <pc:docMk/>
            <pc:sldMk cId="2424059023" sldId="284"/>
            <ac:spMk id="6" creationId="{3AB0A13E-9781-AD6D-90A3-B5B152273307}"/>
          </ac:spMkLst>
        </pc:spChg>
        <pc:spChg chg="del">
          <ac:chgData name="Neemias Informatica Lima" userId="b77af7bd85500281" providerId="LiveId" clId="{7D261EC2-E9CB-407F-999C-6834D7CDD290}" dt="2023-05-11T23:57:36.811" v="73" actId="478"/>
          <ac:spMkLst>
            <pc:docMk/>
            <pc:sldMk cId="2424059023" sldId="284"/>
            <ac:spMk id="7" creationId="{0EE80021-C2E3-1E71-FF71-C398EB6D4C18}"/>
          </ac:spMkLst>
        </pc:spChg>
        <pc:spChg chg="mod">
          <ac:chgData name="Neemias Informatica Lima" userId="b77af7bd85500281" providerId="LiveId" clId="{7D261EC2-E9CB-407F-999C-6834D7CDD290}" dt="2023-05-12T00:04:00.541" v="142"/>
          <ac:spMkLst>
            <pc:docMk/>
            <pc:sldMk cId="2424059023" sldId="284"/>
            <ac:spMk id="14" creationId="{00000000-0000-0000-0000-000000000000}"/>
          </ac:spMkLst>
        </pc:spChg>
        <pc:spChg chg="mod">
          <ac:chgData name="Neemias Informatica Lima" userId="b77af7bd85500281" providerId="LiveId" clId="{7D261EC2-E9CB-407F-999C-6834D7CDD290}" dt="2023-05-12T00:04:47.513" v="154" actId="20577"/>
          <ac:spMkLst>
            <pc:docMk/>
            <pc:sldMk cId="2424059023" sldId="284"/>
            <ac:spMk id="15" creationId="{C3A1BEFC-B9B8-4142-B09F-1F5B330F4265}"/>
          </ac:spMkLst>
        </pc:spChg>
        <pc:picChg chg="add mod">
          <ac:chgData name="Neemias Informatica Lima" userId="b77af7bd85500281" providerId="LiveId" clId="{7D261EC2-E9CB-407F-999C-6834D7CDD290}" dt="2023-05-11T23:57:37.144" v="74"/>
          <ac:picMkLst>
            <pc:docMk/>
            <pc:sldMk cId="2424059023" sldId="284"/>
            <ac:picMk id="5" creationId="{0FE38785-994C-2200-0E69-97EA9661493F}"/>
          </ac:picMkLst>
        </pc:picChg>
        <pc:picChg chg="del">
          <ac:chgData name="Neemias Informatica Lima" userId="b77af7bd85500281" providerId="LiveId" clId="{7D261EC2-E9CB-407F-999C-6834D7CDD290}" dt="2023-05-11T23:57:36.811" v="73" actId="478"/>
          <ac:picMkLst>
            <pc:docMk/>
            <pc:sldMk cId="2424059023" sldId="284"/>
            <ac:picMk id="8" creationId="{A409E295-0C2A-363E-6F27-F44F733F7FEA}"/>
          </ac:picMkLst>
        </pc:picChg>
      </pc:sldChg>
      <pc:sldChg chg="addSp delSp modSp mod">
        <pc:chgData name="Neemias Informatica Lima" userId="b77af7bd85500281" providerId="LiveId" clId="{7D261EC2-E9CB-407F-999C-6834D7CDD290}" dt="2023-05-12T00:06:33.013" v="183" actId="207"/>
        <pc:sldMkLst>
          <pc:docMk/>
          <pc:sldMk cId="2241968852" sldId="285"/>
        </pc:sldMkLst>
        <pc:spChg chg="add mod">
          <ac:chgData name="Neemias Informatica Lima" userId="b77af7bd85500281" providerId="LiveId" clId="{7D261EC2-E9CB-407F-999C-6834D7CDD290}" dt="2023-05-11T23:57:52.052" v="78"/>
          <ac:spMkLst>
            <pc:docMk/>
            <pc:sldMk cId="2241968852" sldId="285"/>
            <ac:spMk id="2" creationId="{388CF3A8-CD42-0F78-7A59-94440C6F04B9}"/>
          </ac:spMkLst>
        </pc:spChg>
        <pc:spChg chg="add mod">
          <ac:chgData name="Neemias Informatica Lima" userId="b77af7bd85500281" providerId="LiveId" clId="{7D261EC2-E9CB-407F-999C-6834D7CDD290}" dt="2023-05-11T23:57:52.052" v="78"/>
          <ac:spMkLst>
            <pc:docMk/>
            <pc:sldMk cId="2241968852" sldId="285"/>
            <ac:spMk id="3" creationId="{C6126CE6-BB6F-B373-D21A-85B5F8FC788C}"/>
          </ac:spMkLst>
        </pc:spChg>
        <pc:spChg chg="del">
          <ac:chgData name="Neemias Informatica Lima" userId="b77af7bd85500281" providerId="LiveId" clId="{7D261EC2-E9CB-407F-999C-6834D7CDD290}" dt="2023-05-11T23:57:51.763" v="77" actId="478"/>
          <ac:spMkLst>
            <pc:docMk/>
            <pc:sldMk cId="2241968852" sldId="285"/>
            <ac:spMk id="6" creationId="{601B6EB6-FFC1-D614-AD02-048E145F3130}"/>
          </ac:spMkLst>
        </pc:spChg>
        <pc:spChg chg="del">
          <ac:chgData name="Neemias Informatica Lima" userId="b77af7bd85500281" providerId="LiveId" clId="{7D261EC2-E9CB-407F-999C-6834D7CDD290}" dt="2023-05-11T23:57:51.763" v="77" actId="478"/>
          <ac:spMkLst>
            <pc:docMk/>
            <pc:sldMk cId="2241968852" sldId="285"/>
            <ac:spMk id="7" creationId="{F47A3A15-2427-84C2-2DF0-3D15EAF6B10E}"/>
          </ac:spMkLst>
        </pc:spChg>
        <pc:spChg chg="mod">
          <ac:chgData name="Neemias Informatica Lima" userId="b77af7bd85500281" providerId="LiveId" clId="{7D261EC2-E9CB-407F-999C-6834D7CDD290}" dt="2023-05-12T00:05:35.138" v="162"/>
          <ac:spMkLst>
            <pc:docMk/>
            <pc:sldMk cId="2241968852" sldId="285"/>
            <ac:spMk id="14" creationId="{00000000-0000-0000-0000-000000000000}"/>
          </ac:spMkLst>
        </pc:spChg>
        <pc:spChg chg="mod">
          <ac:chgData name="Neemias Informatica Lima" userId="b77af7bd85500281" providerId="LiveId" clId="{7D261EC2-E9CB-407F-999C-6834D7CDD290}" dt="2023-05-12T00:06:33.013" v="183" actId="207"/>
          <ac:spMkLst>
            <pc:docMk/>
            <pc:sldMk cId="2241968852" sldId="285"/>
            <ac:spMk id="15" creationId="{0F091E13-8EAD-4FFB-9473-BC74E5ABDC64}"/>
          </ac:spMkLst>
        </pc:spChg>
        <pc:picChg chg="add mod">
          <ac:chgData name="Neemias Informatica Lima" userId="b77af7bd85500281" providerId="LiveId" clId="{7D261EC2-E9CB-407F-999C-6834D7CDD290}" dt="2023-05-11T23:57:52.052" v="78"/>
          <ac:picMkLst>
            <pc:docMk/>
            <pc:sldMk cId="2241968852" sldId="285"/>
            <ac:picMk id="5" creationId="{B618665B-9799-1F77-5FD6-37E2FFC0C3D2}"/>
          </ac:picMkLst>
        </pc:picChg>
        <pc:picChg chg="del">
          <ac:chgData name="Neemias Informatica Lima" userId="b77af7bd85500281" providerId="LiveId" clId="{7D261EC2-E9CB-407F-999C-6834D7CDD290}" dt="2023-05-11T23:57:51.763" v="77" actId="478"/>
          <ac:picMkLst>
            <pc:docMk/>
            <pc:sldMk cId="2241968852" sldId="285"/>
            <ac:picMk id="8" creationId="{554039F3-BBCA-1A3A-04B0-FB6F7534B455}"/>
          </ac:picMkLst>
        </pc:picChg>
      </pc:sldChg>
      <pc:sldChg chg="addSp delSp modSp mod">
        <pc:chgData name="Neemias Informatica Lima" userId="b77af7bd85500281" providerId="LiveId" clId="{7D261EC2-E9CB-407F-999C-6834D7CDD290}" dt="2023-05-12T00:07:56.086" v="209" actId="6549"/>
        <pc:sldMkLst>
          <pc:docMk/>
          <pc:sldMk cId="1959249856" sldId="286"/>
        </pc:sldMkLst>
        <pc:spChg chg="add mod">
          <ac:chgData name="Neemias Informatica Lima" userId="b77af7bd85500281" providerId="LiveId" clId="{7D261EC2-E9CB-407F-999C-6834D7CDD290}" dt="2023-05-11T23:58:05.555" v="82"/>
          <ac:spMkLst>
            <pc:docMk/>
            <pc:sldMk cId="1959249856" sldId="286"/>
            <ac:spMk id="2" creationId="{88103C29-5325-D0C2-1E00-4B045CD1A786}"/>
          </ac:spMkLst>
        </pc:spChg>
        <pc:spChg chg="add mod">
          <ac:chgData name="Neemias Informatica Lima" userId="b77af7bd85500281" providerId="LiveId" clId="{7D261EC2-E9CB-407F-999C-6834D7CDD290}" dt="2023-05-11T23:58:05.555" v="82"/>
          <ac:spMkLst>
            <pc:docMk/>
            <pc:sldMk cId="1959249856" sldId="286"/>
            <ac:spMk id="3" creationId="{78196E40-4B9D-7FFC-F512-56BB7D231750}"/>
          </ac:spMkLst>
        </pc:spChg>
        <pc:spChg chg="del">
          <ac:chgData name="Neemias Informatica Lima" userId="b77af7bd85500281" providerId="LiveId" clId="{7D261EC2-E9CB-407F-999C-6834D7CDD290}" dt="2023-05-11T23:58:05.263" v="81" actId="478"/>
          <ac:spMkLst>
            <pc:docMk/>
            <pc:sldMk cId="1959249856" sldId="286"/>
            <ac:spMk id="6" creationId="{27A68D6E-DFF5-DB58-F0DD-7CC9C4051F83}"/>
          </ac:spMkLst>
        </pc:spChg>
        <pc:spChg chg="del">
          <ac:chgData name="Neemias Informatica Lima" userId="b77af7bd85500281" providerId="LiveId" clId="{7D261EC2-E9CB-407F-999C-6834D7CDD290}" dt="2023-05-11T23:58:05.263" v="81" actId="478"/>
          <ac:spMkLst>
            <pc:docMk/>
            <pc:sldMk cId="1959249856" sldId="286"/>
            <ac:spMk id="7" creationId="{A96F6D67-7CFA-7CF8-F0DA-76CDA355417E}"/>
          </ac:spMkLst>
        </pc:spChg>
        <pc:spChg chg="mod">
          <ac:chgData name="Neemias Informatica Lima" userId="b77af7bd85500281" providerId="LiveId" clId="{7D261EC2-E9CB-407F-999C-6834D7CDD290}" dt="2023-05-12T00:07:02.717" v="191"/>
          <ac:spMkLst>
            <pc:docMk/>
            <pc:sldMk cId="1959249856" sldId="286"/>
            <ac:spMk id="14" creationId="{00000000-0000-0000-0000-000000000000}"/>
          </ac:spMkLst>
        </pc:spChg>
        <pc:spChg chg="mod">
          <ac:chgData name="Neemias Informatica Lima" userId="b77af7bd85500281" providerId="LiveId" clId="{7D261EC2-E9CB-407F-999C-6834D7CDD290}" dt="2023-05-12T00:07:56.086" v="209" actId="6549"/>
          <ac:spMkLst>
            <pc:docMk/>
            <pc:sldMk cId="1959249856" sldId="286"/>
            <ac:spMk id="15" creationId="{863BB09B-C8C1-4354-BC51-D930C951E507}"/>
          </ac:spMkLst>
        </pc:spChg>
        <pc:picChg chg="add mod">
          <ac:chgData name="Neemias Informatica Lima" userId="b77af7bd85500281" providerId="LiveId" clId="{7D261EC2-E9CB-407F-999C-6834D7CDD290}" dt="2023-05-11T23:58:05.555" v="82"/>
          <ac:picMkLst>
            <pc:docMk/>
            <pc:sldMk cId="1959249856" sldId="286"/>
            <ac:picMk id="5" creationId="{91465691-A80D-0C6D-D451-96714BB9CF20}"/>
          </ac:picMkLst>
        </pc:picChg>
        <pc:picChg chg="del">
          <ac:chgData name="Neemias Informatica Lima" userId="b77af7bd85500281" providerId="LiveId" clId="{7D261EC2-E9CB-407F-999C-6834D7CDD290}" dt="2023-05-11T23:58:05.263" v="81" actId="478"/>
          <ac:picMkLst>
            <pc:docMk/>
            <pc:sldMk cId="1959249856" sldId="286"/>
            <ac:picMk id="8" creationId="{FE644984-BC3C-5C51-4104-C2C17E2EDBCB}"/>
          </ac:picMkLst>
        </pc:picChg>
      </pc:sldChg>
      <pc:sldChg chg="addSp delSp modSp mod">
        <pc:chgData name="Neemias Informatica Lima" userId="b77af7bd85500281" providerId="LiveId" clId="{7D261EC2-E9CB-407F-999C-6834D7CDD290}" dt="2023-05-12T00:09:01.041" v="227" actId="20577"/>
        <pc:sldMkLst>
          <pc:docMk/>
          <pc:sldMk cId="2857006406" sldId="287"/>
        </pc:sldMkLst>
        <pc:spChg chg="add mod">
          <ac:chgData name="Neemias Informatica Lima" userId="b77af7bd85500281" providerId="LiveId" clId="{7D261EC2-E9CB-407F-999C-6834D7CDD290}" dt="2023-05-11T23:59:00.132" v="88"/>
          <ac:spMkLst>
            <pc:docMk/>
            <pc:sldMk cId="2857006406" sldId="287"/>
            <ac:spMk id="2" creationId="{5AECC90A-A0C1-F4C7-7FF6-DD0D12B48296}"/>
          </ac:spMkLst>
        </pc:spChg>
        <pc:spChg chg="add mod">
          <ac:chgData name="Neemias Informatica Lima" userId="b77af7bd85500281" providerId="LiveId" clId="{7D261EC2-E9CB-407F-999C-6834D7CDD290}" dt="2023-05-11T23:59:00.132" v="88"/>
          <ac:spMkLst>
            <pc:docMk/>
            <pc:sldMk cId="2857006406" sldId="287"/>
            <ac:spMk id="3" creationId="{88EC9F57-DF2C-2503-A608-E70E758F31A9}"/>
          </ac:spMkLst>
        </pc:spChg>
        <pc:spChg chg="del">
          <ac:chgData name="Neemias Informatica Lima" userId="b77af7bd85500281" providerId="LiveId" clId="{7D261EC2-E9CB-407F-999C-6834D7CDD290}" dt="2023-05-11T23:58:59.006" v="87" actId="478"/>
          <ac:spMkLst>
            <pc:docMk/>
            <pc:sldMk cId="2857006406" sldId="287"/>
            <ac:spMk id="6" creationId="{1A5BA0B6-EA9C-445A-73C9-23D943D557D9}"/>
          </ac:spMkLst>
        </pc:spChg>
        <pc:spChg chg="del">
          <ac:chgData name="Neemias Informatica Lima" userId="b77af7bd85500281" providerId="LiveId" clId="{7D261EC2-E9CB-407F-999C-6834D7CDD290}" dt="2023-05-11T23:58:59.006" v="87" actId="478"/>
          <ac:spMkLst>
            <pc:docMk/>
            <pc:sldMk cId="2857006406" sldId="287"/>
            <ac:spMk id="7" creationId="{935B0222-BFD2-597F-67BA-B46FF613F14A}"/>
          </ac:spMkLst>
        </pc:spChg>
        <pc:spChg chg="mod">
          <ac:chgData name="Neemias Informatica Lima" userId="b77af7bd85500281" providerId="LiveId" clId="{7D261EC2-E9CB-407F-999C-6834D7CDD290}" dt="2023-05-12T00:09:01.041" v="227" actId="20577"/>
          <ac:spMkLst>
            <pc:docMk/>
            <pc:sldMk cId="2857006406" sldId="287"/>
            <ac:spMk id="16" creationId="{28D68641-D640-4BD7-9D5B-B3803DCCF9B3}"/>
          </ac:spMkLst>
        </pc:spChg>
        <pc:picChg chg="add mod">
          <ac:chgData name="Neemias Informatica Lima" userId="b77af7bd85500281" providerId="LiveId" clId="{7D261EC2-E9CB-407F-999C-6834D7CDD290}" dt="2023-05-11T23:59:00.132" v="88"/>
          <ac:picMkLst>
            <pc:docMk/>
            <pc:sldMk cId="2857006406" sldId="287"/>
            <ac:picMk id="5" creationId="{DBED549F-AF26-99BA-6AF3-B9773855862C}"/>
          </ac:picMkLst>
        </pc:picChg>
        <pc:picChg chg="del">
          <ac:chgData name="Neemias Informatica Lima" userId="b77af7bd85500281" providerId="LiveId" clId="{7D261EC2-E9CB-407F-999C-6834D7CDD290}" dt="2023-05-11T23:58:59.006" v="87" actId="478"/>
          <ac:picMkLst>
            <pc:docMk/>
            <pc:sldMk cId="2857006406" sldId="287"/>
            <ac:picMk id="8" creationId="{339461F3-AA52-1936-A57D-2396FEF927C4}"/>
          </ac:picMkLst>
        </pc:picChg>
      </pc:sldChg>
      <pc:sldChg chg="addSp delSp modSp mod">
        <pc:chgData name="Neemias Informatica Lima" userId="b77af7bd85500281" providerId="LiveId" clId="{7D261EC2-E9CB-407F-999C-6834D7CDD290}" dt="2023-05-12T00:09:36.354" v="229" actId="20577"/>
        <pc:sldMkLst>
          <pc:docMk/>
          <pc:sldMk cId="2630436816" sldId="288"/>
        </pc:sldMkLst>
        <pc:spChg chg="add mod">
          <ac:chgData name="Neemias Informatica Lima" userId="b77af7bd85500281" providerId="LiveId" clId="{7D261EC2-E9CB-407F-999C-6834D7CDD290}" dt="2023-05-11T23:56:19.288" v="66"/>
          <ac:spMkLst>
            <pc:docMk/>
            <pc:sldMk cId="2630436816" sldId="288"/>
            <ac:spMk id="2" creationId="{B89076D9-5D94-79B3-5ADB-1EA306828536}"/>
          </ac:spMkLst>
        </pc:spChg>
        <pc:spChg chg="add mod">
          <ac:chgData name="Neemias Informatica Lima" userId="b77af7bd85500281" providerId="LiveId" clId="{7D261EC2-E9CB-407F-999C-6834D7CDD290}" dt="2023-05-11T23:56:19.288" v="66"/>
          <ac:spMkLst>
            <pc:docMk/>
            <pc:sldMk cId="2630436816" sldId="288"/>
            <ac:spMk id="3" creationId="{F40CE05D-0DAE-53CF-15E1-B99AC5B8226D}"/>
          </ac:spMkLst>
        </pc:spChg>
        <pc:spChg chg="del">
          <ac:chgData name="Neemias Informatica Lima" userId="b77af7bd85500281" providerId="LiveId" clId="{7D261EC2-E9CB-407F-999C-6834D7CDD290}" dt="2023-05-11T23:56:18.986" v="65" actId="478"/>
          <ac:spMkLst>
            <pc:docMk/>
            <pc:sldMk cId="2630436816" sldId="288"/>
            <ac:spMk id="6" creationId="{2BEA8FEF-1520-13D8-01B4-D57C2B76D111}"/>
          </ac:spMkLst>
        </pc:spChg>
        <pc:spChg chg="del">
          <ac:chgData name="Neemias Informatica Lima" userId="b77af7bd85500281" providerId="LiveId" clId="{7D261EC2-E9CB-407F-999C-6834D7CDD290}" dt="2023-05-11T23:56:18.986" v="65" actId="478"/>
          <ac:spMkLst>
            <pc:docMk/>
            <pc:sldMk cId="2630436816" sldId="288"/>
            <ac:spMk id="7" creationId="{12317587-4B7D-9131-B2B2-0430B4A089CB}"/>
          </ac:spMkLst>
        </pc:spChg>
        <pc:spChg chg="mod">
          <ac:chgData name="Neemias Informatica Lima" userId="b77af7bd85500281" providerId="LiveId" clId="{7D261EC2-E9CB-407F-999C-6834D7CDD290}" dt="2023-05-12T00:09:36.354" v="229" actId="20577"/>
          <ac:spMkLst>
            <pc:docMk/>
            <pc:sldMk cId="2630436816" sldId="288"/>
            <ac:spMk id="13" creationId="{00000000-0000-0000-0000-000000000000}"/>
          </ac:spMkLst>
        </pc:spChg>
        <pc:spChg chg="mod">
          <ac:chgData name="Neemias Informatica Lima" userId="b77af7bd85500281" providerId="LiveId" clId="{7D261EC2-E9CB-407F-999C-6834D7CDD290}" dt="2023-05-12T00:00:11.258" v="95"/>
          <ac:spMkLst>
            <pc:docMk/>
            <pc:sldMk cId="2630436816" sldId="288"/>
            <ac:spMk id="14" creationId="{00000000-0000-0000-0000-000000000000}"/>
          </ac:spMkLst>
        </pc:spChg>
        <pc:picChg chg="add mod">
          <ac:chgData name="Neemias Informatica Lima" userId="b77af7bd85500281" providerId="LiveId" clId="{7D261EC2-E9CB-407F-999C-6834D7CDD290}" dt="2023-05-11T23:56:19.288" v="66"/>
          <ac:picMkLst>
            <pc:docMk/>
            <pc:sldMk cId="2630436816" sldId="288"/>
            <ac:picMk id="5" creationId="{985109F3-9F68-59A4-EC86-4BE992F4A548}"/>
          </ac:picMkLst>
        </pc:picChg>
        <pc:picChg chg="del">
          <ac:chgData name="Neemias Informatica Lima" userId="b77af7bd85500281" providerId="LiveId" clId="{7D261EC2-E9CB-407F-999C-6834D7CDD290}" dt="2023-05-11T23:56:18.986" v="65" actId="478"/>
          <ac:picMkLst>
            <pc:docMk/>
            <pc:sldMk cId="2630436816" sldId="288"/>
            <ac:picMk id="8" creationId="{10B3D272-E54C-5FB4-9162-ED1B2513A17E}"/>
          </ac:picMkLst>
        </pc:picChg>
      </pc:sldChg>
      <pc:sldChg chg="addSp delSp modSp mod">
        <pc:chgData name="Neemias Informatica Lima" userId="b77af7bd85500281" providerId="LiveId" clId="{7D261EC2-E9CB-407F-999C-6834D7CDD290}" dt="2023-05-12T00:03:28.919" v="137" actId="20577"/>
        <pc:sldMkLst>
          <pc:docMk/>
          <pc:sldMk cId="3032827026" sldId="289"/>
        </pc:sldMkLst>
        <pc:spChg chg="add mod">
          <ac:chgData name="Neemias Informatica Lima" userId="b77af7bd85500281" providerId="LiveId" clId="{7D261EC2-E9CB-407F-999C-6834D7CDD290}" dt="2023-05-11T23:56:41.632" v="72"/>
          <ac:spMkLst>
            <pc:docMk/>
            <pc:sldMk cId="3032827026" sldId="289"/>
            <ac:spMk id="2" creationId="{ABBE9B9E-184A-FF63-90A4-17E1BCA13DC0}"/>
          </ac:spMkLst>
        </pc:spChg>
        <pc:spChg chg="add mod">
          <ac:chgData name="Neemias Informatica Lima" userId="b77af7bd85500281" providerId="LiveId" clId="{7D261EC2-E9CB-407F-999C-6834D7CDD290}" dt="2023-05-11T23:56:41.632" v="72"/>
          <ac:spMkLst>
            <pc:docMk/>
            <pc:sldMk cId="3032827026" sldId="289"/>
            <ac:spMk id="3" creationId="{192E9177-2A02-0DA4-643C-B3A7F0AB804D}"/>
          </ac:spMkLst>
        </pc:spChg>
        <pc:spChg chg="del">
          <ac:chgData name="Neemias Informatica Lima" userId="b77af7bd85500281" providerId="LiveId" clId="{7D261EC2-E9CB-407F-999C-6834D7CDD290}" dt="2023-05-11T23:56:41.387" v="71" actId="478"/>
          <ac:spMkLst>
            <pc:docMk/>
            <pc:sldMk cId="3032827026" sldId="289"/>
            <ac:spMk id="9" creationId="{18EF5414-8926-D06D-7E07-B6488626B5F5}"/>
          </ac:spMkLst>
        </pc:spChg>
        <pc:spChg chg="del">
          <ac:chgData name="Neemias Informatica Lima" userId="b77af7bd85500281" providerId="LiveId" clId="{7D261EC2-E9CB-407F-999C-6834D7CDD290}" dt="2023-05-11T23:56:41.387" v="71" actId="478"/>
          <ac:spMkLst>
            <pc:docMk/>
            <pc:sldMk cId="3032827026" sldId="289"/>
            <ac:spMk id="11" creationId="{7EA620E5-99B8-4C0F-A9AE-D80E9D4509D1}"/>
          </ac:spMkLst>
        </pc:spChg>
        <pc:spChg chg="mod">
          <ac:chgData name="Neemias Informatica Lima" userId="b77af7bd85500281" providerId="LiveId" clId="{7D261EC2-E9CB-407F-999C-6834D7CDD290}" dt="2023-05-12T00:03:28.919" v="137" actId="20577"/>
          <ac:spMkLst>
            <pc:docMk/>
            <pc:sldMk cId="3032827026" sldId="289"/>
            <ac:spMk id="12" creationId="{A64B78EF-EDA8-421A-88C9-45544BBCA9D1}"/>
          </ac:spMkLst>
        </pc:spChg>
        <pc:spChg chg="mod">
          <ac:chgData name="Neemias Informatica Lima" userId="b77af7bd85500281" providerId="LiveId" clId="{7D261EC2-E9CB-407F-999C-6834D7CDD290}" dt="2023-05-12T00:02:18.813" v="125"/>
          <ac:spMkLst>
            <pc:docMk/>
            <pc:sldMk cId="3032827026" sldId="289"/>
            <ac:spMk id="14" creationId="{00000000-0000-0000-0000-000000000000}"/>
          </ac:spMkLst>
        </pc:spChg>
        <pc:picChg chg="add mod">
          <ac:chgData name="Neemias Informatica Lima" userId="b77af7bd85500281" providerId="LiveId" clId="{7D261EC2-E9CB-407F-999C-6834D7CDD290}" dt="2023-05-11T23:56:41.632" v="72"/>
          <ac:picMkLst>
            <pc:docMk/>
            <pc:sldMk cId="3032827026" sldId="289"/>
            <ac:picMk id="5" creationId="{E9236226-D84E-4148-B168-57CFA4D4F24F}"/>
          </ac:picMkLst>
        </pc:picChg>
        <pc:picChg chg="del">
          <ac:chgData name="Neemias Informatica Lima" userId="b77af7bd85500281" providerId="LiveId" clId="{7D261EC2-E9CB-407F-999C-6834D7CDD290}" dt="2023-05-11T23:56:41.387" v="71" actId="478"/>
          <ac:picMkLst>
            <pc:docMk/>
            <pc:sldMk cId="3032827026" sldId="289"/>
            <ac:picMk id="15" creationId="{ED4DEA58-C347-F30E-0830-9B6443335FA5}"/>
          </ac:picMkLst>
        </pc:picChg>
      </pc:sldChg>
      <pc:sldChg chg="addSp delSp modSp mod">
        <pc:chgData name="Neemias Informatica Lima" userId="b77af7bd85500281" providerId="LiveId" clId="{7D261EC2-E9CB-407F-999C-6834D7CDD290}" dt="2023-05-12T00:05:04.585" v="157"/>
        <pc:sldMkLst>
          <pc:docMk/>
          <pc:sldMk cId="3772032319" sldId="290"/>
        </pc:sldMkLst>
        <pc:spChg chg="add mod">
          <ac:chgData name="Neemias Informatica Lima" userId="b77af7bd85500281" providerId="LiveId" clId="{7D261EC2-E9CB-407F-999C-6834D7CDD290}" dt="2023-05-11T23:57:45.396" v="76"/>
          <ac:spMkLst>
            <pc:docMk/>
            <pc:sldMk cId="3772032319" sldId="290"/>
            <ac:spMk id="2" creationId="{168C4F4C-C53C-8C77-8141-AE2A1992FAD6}"/>
          </ac:spMkLst>
        </pc:spChg>
        <pc:spChg chg="add mod">
          <ac:chgData name="Neemias Informatica Lima" userId="b77af7bd85500281" providerId="LiveId" clId="{7D261EC2-E9CB-407F-999C-6834D7CDD290}" dt="2023-05-11T23:57:45.396" v="76"/>
          <ac:spMkLst>
            <pc:docMk/>
            <pc:sldMk cId="3772032319" sldId="290"/>
            <ac:spMk id="3" creationId="{A8864078-93C6-F99B-8845-47E4C0F9B4F4}"/>
          </ac:spMkLst>
        </pc:spChg>
        <pc:spChg chg="del">
          <ac:chgData name="Neemias Informatica Lima" userId="b77af7bd85500281" providerId="LiveId" clId="{7D261EC2-E9CB-407F-999C-6834D7CDD290}" dt="2023-05-11T23:57:45.119" v="75" actId="478"/>
          <ac:spMkLst>
            <pc:docMk/>
            <pc:sldMk cId="3772032319" sldId="290"/>
            <ac:spMk id="6" creationId="{991272FB-718A-B796-0E80-8FBAEEA0D531}"/>
          </ac:spMkLst>
        </pc:spChg>
        <pc:spChg chg="del">
          <ac:chgData name="Neemias Informatica Lima" userId="b77af7bd85500281" providerId="LiveId" clId="{7D261EC2-E9CB-407F-999C-6834D7CDD290}" dt="2023-05-11T23:57:45.119" v="75" actId="478"/>
          <ac:spMkLst>
            <pc:docMk/>
            <pc:sldMk cId="3772032319" sldId="290"/>
            <ac:spMk id="7" creationId="{10EAE73C-0E9C-7CAB-3551-0C518BFD8F72}"/>
          </ac:spMkLst>
        </pc:spChg>
        <pc:spChg chg="mod">
          <ac:chgData name="Neemias Informatica Lima" userId="b77af7bd85500281" providerId="LiveId" clId="{7D261EC2-E9CB-407F-999C-6834D7CDD290}" dt="2023-05-12T00:05:04.585" v="157"/>
          <ac:spMkLst>
            <pc:docMk/>
            <pc:sldMk cId="3772032319" sldId="290"/>
            <ac:spMk id="12" creationId="{8D5A143D-15FB-4DFE-B0EC-FEEB77A92B2C}"/>
          </ac:spMkLst>
        </pc:spChg>
        <pc:spChg chg="mod">
          <ac:chgData name="Neemias Informatica Lima" userId="b77af7bd85500281" providerId="LiveId" clId="{7D261EC2-E9CB-407F-999C-6834D7CDD290}" dt="2023-05-12T00:04:06.426" v="145"/>
          <ac:spMkLst>
            <pc:docMk/>
            <pc:sldMk cId="3772032319" sldId="290"/>
            <ac:spMk id="14" creationId="{00000000-0000-0000-0000-000000000000}"/>
          </ac:spMkLst>
        </pc:spChg>
        <pc:picChg chg="add mod">
          <ac:chgData name="Neemias Informatica Lima" userId="b77af7bd85500281" providerId="LiveId" clId="{7D261EC2-E9CB-407F-999C-6834D7CDD290}" dt="2023-05-11T23:57:45.396" v="76"/>
          <ac:picMkLst>
            <pc:docMk/>
            <pc:sldMk cId="3772032319" sldId="290"/>
            <ac:picMk id="5" creationId="{C6CAC1F5-05A7-77F5-5173-6FF233AD2F54}"/>
          </ac:picMkLst>
        </pc:picChg>
        <pc:picChg chg="del">
          <ac:chgData name="Neemias Informatica Lima" userId="b77af7bd85500281" providerId="LiveId" clId="{7D261EC2-E9CB-407F-999C-6834D7CDD290}" dt="2023-05-11T23:57:45.119" v="75" actId="478"/>
          <ac:picMkLst>
            <pc:docMk/>
            <pc:sldMk cId="3772032319" sldId="290"/>
            <ac:picMk id="8" creationId="{B53F643B-029C-1FE7-F3DF-2D578AB99643}"/>
          </ac:picMkLst>
        </pc:picChg>
      </pc:sldChg>
      <pc:sldChg chg="addSp delSp modSp mod">
        <pc:chgData name="Neemias Informatica Lima" userId="b77af7bd85500281" providerId="LiveId" clId="{7D261EC2-E9CB-407F-999C-6834D7CDD290}" dt="2023-05-12T00:06:46.785" v="186"/>
        <pc:sldMkLst>
          <pc:docMk/>
          <pc:sldMk cId="1768216317" sldId="291"/>
        </pc:sldMkLst>
        <pc:spChg chg="add mod">
          <ac:chgData name="Neemias Informatica Lima" userId="b77af7bd85500281" providerId="LiveId" clId="{7D261EC2-E9CB-407F-999C-6834D7CDD290}" dt="2023-05-11T23:57:59.200" v="80"/>
          <ac:spMkLst>
            <pc:docMk/>
            <pc:sldMk cId="1768216317" sldId="291"/>
            <ac:spMk id="2" creationId="{37817E18-DDB1-C875-8FE9-571F7237EB85}"/>
          </ac:spMkLst>
        </pc:spChg>
        <pc:spChg chg="add mod">
          <ac:chgData name="Neemias Informatica Lima" userId="b77af7bd85500281" providerId="LiveId" clId="{7D261EC2-E9CB-407F-999C-6834D7CDD290}" dt="2023-05-11T23:57:59.200" v="80"/>
          <ac:spMkLst>
            <pc:docMk/>
            <pc:sldMk cId="1768216317" sldId="291"/>
            <ac:spMk id="3" creationId="{7ED4B04D-B96E-2706-DCB7-12DAC5A5A48C}"/>
          </ac:spMkLst>
        </pc:spChg>
        <pc:spChg chg="del">
          <ac:chgData name="Neemias Informatica Lima" userId="b77af7bd85500281" providerId="LiveId" clId="{7D261EC2-E9CB-407F-999C-6834D7CDD290}" dt="2023-05-11T23:57:58.879" v="79" actId="478"/>
          <ac:spMkLst>
            <pc:docMk/>
            <pc:sldMk cId="1768216317" sldId="291"/>
            <ac:spMk id="6" creationId="{8FA626F2-80DB-E160-F58B-D02CACEBD472}"/>
          </ac:spMkLst>
        </pc:spChg>
        <pc:spChg chg="del">
          <ac:chgData name="Neemias Informatica Lima" userId="b77af7bd85500281" providerId="LiveId" clId="{7D261EC2-E9CB-407F-999C-6834D7CDD290}" dt="2023-05-11T23:57:58.879" v="79" actId="478"/>
          <ac:spMkLst>
            <pc:docMk/>
            <pc:sldMk cId="1768216317" sldId="291"/>
            <ac:spMk id="7" creationId="{F4A599EA-DD6C-5CC2-22D5-2C631E40D467}"/>
          </ac:spMkLst>
        </pc:spChg>
        <pc:spChg chg="mod">
          <ac:chgData name="Neemias Informatica Lima" userId="b77af7bd85500281" providerId="LiveId" clId="{7D261EC2-E9CB-407F-999C-6834D7CDD290}" dt="2023-05-12T00:06:46.785" v="186"/>
          <ac:spMkLst>
            <pc:docMk/>
            <pc:sldMk cId="1768216317" sldId="291"/>
            <ac:spMk id="12" creationId="{FD5EC092-AC81-4728-9A45-4C4BB5B95C65}"/>
          </ac:spMkLst>
        </pc:spChg>
        <pc:spChg chg="mod">
          <ac:chgData name="Neemias Informatica Lima" userId="b77af7bd85500281" providerId="LiveId" clId="{7D261EC2-E9CB-407F-999C-6834D7CDD290}" dt="2023-05-12T00:05:43.653" v="165"/>
          <ac:spMkLst>
            <pc:docMk/>
            <pc:sldMk cId="1768216317" sldId="291"/>
            <ac:spMk id="14" creationId="{00000000-0000-0000-0000-000000000000}"/>
          </ac:spMkLst>
        </pc:spChg>
        <pc:picChg chg="add mod">
          <ac:chgData name="Neemias Informatica Lima" userId="b77af7bd85500281" providerId="LiveId" clId="{7D261EC2-E9CB-407F-999C-6834D7CDD290}" dt="2023-05-11T23:57:59.200" v="80"/>
          <ac:picMkLst>
            <pc:docMk/>
            <pc:sldMk cId="1768216317" sldId="291"/>
            <ac:picMk id="5" creationId="{AEE24E89-9C11-2453-66AC-9CF7C45A5FCE}"/>
          </ac:picMkLst>
        </pc:picChg>
        <pc:picChg chg="del">
          <ac:chgData name="Neemias Informatica Lima" userId="b77af7bd85500281" providerId="LiveId" clId="{7D261EC2-E9CB-407F-999C-6834D7CDD290}" dt="2023-05-11T23:57:58.879" v="79" actId="478"/>
          <ac:picMkLst>
            <pc:docMk/>
            <pc:sldMk cId="1768216317" sldId="291"/>
            <ac:picMk id="8" creationId="{8E465769-E275-CBA1-7A86-3B7B313C8991}"/>
          </ac:picMkLst>
        </pc:picChg>
      </pc:sldChg>
      <pc:sldChg chg="addSp delSp modSp mod">
        <pc:chgData name="Neemias Informatica Lima" userId="b77af7bd85500281" providerId="LiveId" clId="{7D261EC2-E9CB-407F-999C-6834D7CDD290}" dt="2023-05-12T00:08:02.527" v="214"/>
        <pc:sldMkLst>
          <pc:docMk/>
          <pc:sldMk cId="3757265641" sldId="292"/>
        </pc:sldMkLst>
        <pc:spChg chg="add mod">
          <ac:chgData name="Neemias Informatica Lima" userId="b77af7bd85500281" providerId="LiveId" clId="{7D261EC2-E9CB-407F-999C-6834D7CDD290}" dt="2023-05-11T23:58:45.419" v="84"/>
          <ac:spMkLst>
            <pc:docMk/>
            <pc:sldMk cId="3757265641" sldId="292"/>
            <ac:spMk id="2" creationId="{00D0BE23-9DAC-5EF3-70D5-C7D54397A5C6}"/>
          </ac:spMkLst>
        </pc:spChg>
        <pc:spChg chg="add mod">
          <ac:chgData name="Neemias Informatica Lima" userId="b77af7bd85500281" providerId="LiveId" clId="{7D261EC2-E9CB-407F-999C-6834D7CDD290}" dt="2023-05-11T23:58:45.419" v="84"/>
          <ac:spMkLst>
            <pc:docMk/>
            <pc:sldMk cId="3757265641" sldId="292"/>
            <ac:spMk id="3" creationId="{68FF64E2-34D9-F739-9057-17330A1286F9}"/>
          </ac:spMkLst>
        </pc:spChg>
        <pc:spChg chg="del">
          <ac:chgData name="Neemias Informatica Lima" userId="b77af7bd85500281" providerId="LiveId" clId="{7D261EC2-E9CB-407F-999C-6834D7CDD290}" dt="2023-05-11T23:58:44.083" v="83" actId="478"/>
          <ac:spMkLst>
            <pc:docMk/>
            <pc:sldMk cId="3757265641" sldId="292"/>
            <ac:spMk id="6" creationId="{B2263312-C0E2-DCDF-0B61-558786980083}"/>
          </ac:spMkLst>
        </pc:spChg>
        <pc:spChg chg="del">
          <ac:chgData name="Neemias Informatica Lima" userId="b77af7bd85500281" providerId="LiveId" clId="{7D261EC2-E9CB-407F-999C-6834D7CDD290}" dt="2023-05-11T23:58:44.083" v="83" actId="478"/>
          <ac:spMkLst>
            <pc:docMk/>
            <pc:sldMk cId="3757265641" sldId="292"/>
            <ac:spMk id="7" creationId="{E25B035F-4298-26C9-A1BB-B84024D9A7AE}"/>
          </ac:spMkLst>
        </pc:spChg>
        <pc:spChg chg="mod">
          <ac:chgData name="Neemias Informatica Lima" userId="b77af7bd85500281" providerId="LiveId" clId="{7D261EC2-E9CB-407F-999C-6834D7CDD290}" dt="2023-05-12T00:08:02.527" v="214"/>
          <ac:spMkLst>
            <pc:docMk/>
            <pc:sldMk cId="3757265641" sldId="292"/>
            <ac:spMk id="12" creationId="{1EC42BAA-B890-43DD-B4F0-9AB5685AF2FE}"/>
          </ac:spMkLst>
        </pc:spChg>
        <pc:spChg chg="mod">
          <ac:chgData name="Neemias Informatica Lima" userId="b77af7bd85500281" providerId="LiveId" clId="{7D261EC2-E9CB-407F-999C-6834D7CDD290}" dt="2023-05-12T00:07:09.932" v="196"/>
          <ac:spMkLst>
            <pc:docMk/>
            <pc:sldMk cId="3757265641" sldId="292"/>
            <ac:spMk id="14" creationId="{00000000-0000-0000-0000-000000000000}"/>
          </ac:spMkLst>
        </pc:spChg>
        <pc:picChg chg="add mod">
          <ac:chgData name="Neemias Informatica Lima" userId="b77af7bd85500281" providerId="LiveId" clId="{7D261EC2-E9CB-407F-999C-6834D7CDD290}" dt="2023-05-11T23:58:45.419" v="84"/>
          <ac:picMkLst>
            <pc:docMk/>
            <pc:sldMk cId="3757265641" sldId="292"/>
            <ac:picMk id="5" creationId="{79DAA4FF-A22B-A8F7-8ED4-2EC000D2F472}"/>
          </ac:picMkLst>
        </pc:picChg>
        <pc:picChg chg="del">
          <ac:chgData name="Neemias Informatica Lima" userId="b77af7bd85500281" providerId="LiveId" clId="{7D261EC2-E9CB-407F-999C-6834D7CDD290}" dt="2023-05-11T23:58:44.083" v="83" actId="478"/>
          <ac:picMkLst>
            <pc:docMk/>
            <pc:sldMk cId="3757265641" sldId="292"/>
            <ac:picMk id="8" creationId="{624200AA-A2CD-4901-533B-B04A3B48E500}"/>
          </ac:picMkLst>
        </pc:picChg>
      </pc:sldChg>
      <pc:sldChg chg="addSp delSp modSp mod">
        <pc:chgData name="Neemias Informatica Lima" userId="b77af7bd85500281" providerId="LiveId" clId="{7D261EC2-E9CB-407F-999C-6834D7CDD290}" dt="2023-05-12T00:08:24.013" v="220" actId="20577"/>
        <pc:sldMkLst>
          <pc:docMk/>
          <pc:sldMk cId="3114938747" sldId="293"/>
        </pc:sldMkLst>
        <pc:spChg chg="add mod">
          <ac:chgData name="Neemias Informatica Lima" userId="b77af7bd85500281" providerId="LiveId" clId="{7D261EC2-E9CB-407F-999C-6834D7CDD290}" dt="2023-05-11T23:58:52.052" v="86"/>
          <ac:spMkLst>
            <pc:docMk/>
            <pc:sldMk cId="3114938747" sldId="293"/>
            <ac:spMk id="2" creationId="{41DFF390-4BCD-4A7A-13E6-7B63D411346C}"/>
          </ac:spMkLst>
        </pc:spChg>
        <pc:spChg chg="add mod">
          <ac:chgData name="Neemias Informatica Lima" userId="b77af7bd85500281" providerId="LiveId" clId="{7D261EC2-E9CB-407F-999C-6834D7CDD290}" dt="2023-05-11T23:58:52.052" v="86"/>
          <ac:spMkLst>
            <pc:docMk/>
            <pc:sldMk cId="3114938747" sldId="293"/>
            <ac:spMk id="3" creationId="{2927E3BE-7C6A-417D-DBC0-920E3AC5C4CF}"/>
          </ac:spMkLst>
        </pc:spChg>
        <pc:spChg chg="del">
          <ac:chgData name="Neemias Informatica Lima" userId="b77af7bd85500281" providerId="LiveId" clId="{7D261EC2-E9CB-407F-999C-6834D7CDD290}" dt="2023-05-11T23:58:50.767" v="85" actId="478"/>
          <ac:spMkLst>
            <pc:docMk/>
            <pc:sldMk cId="3114938747" sldId="293"/>
            <ac:spMk id="6" creationId="{871982BD-64B6-9E77-688A-FD1FB99AA966}"/>
          </ac:spMkLst>
        </pc:spChg>
        <pc:spChg chg="del">
          <ac:chgData name="Neemias Informatica Lima" userId="b77af7bd85500281" providerId="LiveId" clId="{7D261EC2-E9CB-407F-999C-6834D7CDD290}" dt="2023-05-11T23:58:50.767" v="85" actId="478"/>
          <ac:spMkLst>
            <pc:docMk/>
            <pc:sldMk cId="3114938747" sldId="293"/>
            <ac:spMk id="7" creationId="{1D8E7833-B4C7-9AEF-5410-CB8F505D8548}"/>
          </ac:spMkLst>
        </pc:spChg>
        <pc:spChg chg="mod">
          <ac:chgData name="Neemias Informatica Lima" userId="b77af7bd85500281" providerId="LiveId" clId="{7D261EC2-E9CB-407F-999C-6834D7CDD290}" dt="2023-05-12T00:08:24.013" v="220" actId="20577"/>
          <ac:spMkLst>
            <pc:docMk/>
            <pc:sldMk cId="3114938747" sldId="293"/>
            <ac:spMk id="16" creationId="{CFC8B9D9-C6ED-4706-A104-65D118A5B7F9}"/>
          </ac:spMkLst>
        </pc:spChg>
        <pc:picChg chg="add mod">
          <ac:chgData name="Neemias Informatica Lima" userId="b77af7bd85500281" providerId="LiveId" clId="{7D261EC2-E9CB-407F-999C-6834D7CDD290}" dt="2023-05-11T23:58:52.052" v="86"/>
          <ac:picMkLst>
            <pc:docMk/>
            <pc:sldMk cId="3114938747" sldId="293"/>
            <ac:picMk id="5" creationId="{2585A11A-46B4-C232-A4FA-7CF1C1A3EEAE}"/>
          </ac:picMkLst>
        </pc:picChg>
        <pc:picChg chg="del">
          <ac:chgData name="Neemias Informatica Lima" userId="b77af7bd85500281" providerId="LiveId" clId="{7D261EC2-E9CB-407F-999C-6834D7CDD290}" dt="2023-05-11T23:58:50.767" v="85" actId="478"/>
          <ac:picMkLst>
            <pc:docMk/>
            <pc:sldMk cId="3114938747" sldId="293"/>
            <ac:picMk id="8" creationId="{246D0B96-EF2B-28FD-8F50-A2BEB2EA9A4C}"/>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AC0E6BF9-E1E1-4BED-BE14-BD1E92965450}"/>
    <pc:docChg chg="undo redo custSel modSld">
      <pc:chgData name="Neemias Informatica Lima" userId="b77af7bd85500281" providerId="LiveId" clId="{AC0E6BF9-E1E1-4BED-BE14-BD1E92965450}" dt="2023-05-05T13:11:44.797" v="235" actId="313"/>
      <pc:docMkLst>
        <pc:docMk/>
      </pc:docMkLst>
      <pc:sldChg chg="addSp delSp modSp mod">
        <pc:chgData name="Neemias Informatica Lima" userId="b77af7bd85500281" providerId="LiveId" clId="{AC0E6BF9-E1E1-4BED-BE14-BD1E92965450}" dt="2023-05-05T12:50:13.907" v="43" actId="20577"/>
        <pc:sldMkLst>
          <pc:docMk/>
          <pc:sldMk cId="2232331225" sldId="280"/>
        </pc:sldMkLst>
        <pc:spChg chg="mod">
          <ac:chgData name="Neemias Informatica Lima" userId="b77af7bd85500281" providerId="LiveId" clId="{AC0E6BF9-E1E1-4BED-BE14-BD1E92965450}" dt="2023-05-05T12:46:04.196" v="4"/>
          <ac:spMkLst>
            <pc:docMk/>
            <pc:sldMk cId="2232331225" sldId="280"/>
            <ac:spMk id="6" creationId="{00000000-0000-0000-0000-000000000000}"/>
          </ac:spMkLst>
        </pc:spChg>
        <pc:spChg chg="mod">
          <ac:chgData name="Neemias Informatica Lima" userId="b77af7bd85500281" providerId="LiveId" clId="{AC0E6BF9-E1E1-4BED-BE14-BD1E92965450}" dt="2023-05-05T12:46:11.118" v="9" actId="20577"/>
          <ac:spMkLst>
            <pc:docMk/>
            <pc:sldMk cId="2232331225" sldId="280"/>
            <ac:spMk id="7" creationId="{00000000-0000-0000-0000-000000000000}"/>
          </ac:spMkLst>
        </pc:spChg>
        <pc:spChg chg="mod">
          <ac:chgData name="Neemias Informatica Lima" userId="b77af7bd85500281" providerId="LiveId" clId="{AC0E6BF9-E1E1-4BED-BE14-BD1E92965450}" dt="2023-05-05T12:46:26.913" v="14"/>
          <ac:spMkLst>
            <pc:docMk/>
            <pc:sldMk cId="2232331225" sldId="280"/>
            <ac:spMk id="9" creationId="{00000000-0000-0000-0000-000000000000}"/>
          </ac:spMkLst>
        </pc:spChg>
        <pc:spChg chg="mod">
          <ac:chgData name="Neemias Informatica Lima" userId="b77af7bd85500281" providerId="LiveId" clId="{AC0E6BF9-E1E1-4BED-BE14-BD1E92965450}" dt="2023-05-05T12:46:07.854" v="7" actId="20577"/>
          <ac:spMkLst>
            <pc:docMk/>
            <pc:sldMk cId="2232331225" sldId="280"/>
            <ac:spMk id="11" creationId="{00000000-0000-0000-0000-000000000000}"/>
          </ac:spMkLst>
        </pc:spChg>
        <pc:spChg chg="mod">
          <ac:chgData name="Neemias Informatica Lima" userId="b77af7bd85500281" providerId="LiveId" clId="{AC0E6BF9-E1E1-4BED-BE14-BD1E92965450}" dt="2023-05-05T12:50:13.907" v="43" actId="20577"/>
          <ac:spMkLst>
            <pc:docMk/>
            <pc:sldMk cId="2232331225" sldId="280"/>
            <ac:spMk id="16" creationId="{00000000-0000-0000-0000-000000000000}"/>
          </ac:spMkLst>
        </pc:spChg>
        <pc:picChg chg="add mod">
          <ac:chgData name="Neemias Informatica Lima" userId="b77af7bd85500281" providerId="LiveId" clId="{AC0E6BF9-E1E1-4BED-BE14-BD1E92965450}" dt="2023-05-05T12:49:51.830" v="37" actId="1037"/>
          <ac:picMkLst>
            <pc:docMk/>
            <pc:sldMk cId="2232331225" sldId="280"/>
            <ac:picMk id="4" creationId="{B9D2613B-59ED-A095-3D4E-80558525F643}"/>
          </ac:picMkLst>
        </pc:picChg>
        <pc:picChg chg="del">
          <ac:chgData name="Neemias Informatica Lima" userId="b77af7bd85500281" providerId="LiveId" clId="{AC0E6BF9-E1E1-4BED-BE14-BD1E92965450}" dt="2023-05-05T12:46:05.990" v="5" actId="478"/>
          <ac:picMkLst>
            <pc:docMk/>
            <pc:sldMk cId="2232331225" sldId="280"/>
            <ac:picMk id="13" creationId="{2CB54BE5-4CF9-ACAD-5D91-B0E064F0866E}"/>
          </ac:picMkLst>
        </pc:picChg>
      </pc:sldChg>
      <pc:sldChg chg="addSp delSp modSp mod">
        <pc:chgData name="Neemias Informatica Lima" userId="b77af7bd85500281" providerId="LiveId" clId="{AC0E6BF9-E1E1-4BED-BE14-BD1E92965450}" dt="2023-05-05T12:54:05.080" v="87"/>
        <pc:sldMkLst>
          <pc:docMk/>
          <pc:sldMk cId="2103443556" sldId="281"/>
        </pc:sldMkLst>
        <pc:spChg chg="mod">
          <ac:chgData name="Neemias Informatica Lima" userId="b77af7bd85500281" providerId="LiveId" clId="{AC0E6BF9-E1E1-4BED-BE14-BD1E92965450}" dt="2023-05-05T12:54:05.080" v="87"/>
          <ac:spMkLst>
            <pc:docMk/>
            <pc:sldMk cId="2103443556" sldId="281"/>
            <ac:spMk id="8" creationId="{00000000-0000-0000-0000-000000000000}"/>
          </ac:spMkLst>
        </pc:spChg>
        <pc:spChg chg="mod">
          <ac:chgData name="Neemias Informatica Lima" userId="b77af7bd85500281" providerId="LiveId" clId="{AC0E6BF9-E1E1-4BED-BE14-BD1E92965450}" dt="2023-05-05T12:50:23.652" v="46" actId="20577"/>
          <ac:spMkLst>
            <pc:docMk/>
            <pc:sldMk cId="2103443556" sldId="281"/>
            <ac:spMk id="11" creationId="{00000000-0000-0000-0000-000000000000}"/>
          </ac:spMkLst>
        </pc:spChg>
        <pc:spChg chg="mod">
          <ac:chgData name="Neemias Informatica Lima" userId="b77af7bd85500281" providerId="LiveId" clId="{AC0E6BF9-E1E1-4BED-BE14-BD1E92965450}" dt="2023-05-05T12:51:30.800" v="58"/>
          <ac:spMkLst>
            <pc:docMk/>
            <pc:sldMk cId="2103443556" sldId="281"/>
            <ac:spMk id="18" creationId="{00000000-0000-0000-0000-000000000000}"/>
          </ac:spMkLst>
        </pc:spChg>
        <pc:picChg chg="del">
          <ac:chgData name="Neemias Informatica Lima" userId="b77af7bd85500281" providerId="LiveId" clId="{AC0E6BF9-E1E1-4BED-BE14-BD1E92965450}" dt="2023-05-05T12:50:20.428" v="44" actId="478"/>
          <ac:picMkLst>
            <pc:docMk/>
            <pc:sldMk cId="2103443556" sldId="281"/>
            <ac:picMk id="3" creationId="{A660EB47-AC82-BD8B-C43A-AD23DA463620}"/>
          </ac:picMkLst>
        </pc:picChg>
        <pc:picChg chg="add mod">
          <ac:chgData name="Neemias Informatica Lima" userId="b77af7bd85500281" providerId="LiveId" clId="{AC0E6BF9-E1E1-4BED-BE14-BD1E92965450}" dt="2023-05-05T12:50:48.353" v="51" actId="14100"/>
          <ac:picMkLst>
            <pc:docMk/>
            <pc:sldMk cId="2103443556" sldId="281"/>
            <ac:picMk id="4" creationId="{69369787-004F-5DF7-BD90-F24736C22B4C}"/>
          </ac:picMkLst>
        </pc:picChg>
      </pc:sldChg>
      <pc:sldChg chg="addSp delSp modSp mod">
        <pc:chgData name="Neemias Informatica Lima" userId="b77af7bd85500281" providerId="LiveId" clId="{AC0E6BF9-E1E1-4BED-BE14-BD1E92965450}" dt="2023-05-05T12:57:25.879" v="130" actId="20577"/>
        <pc:sldMkLst>
          <pc:docMk/>
          <pc:sldMk cId="3683219421" sldId="282"/>
        </pc:sldMkLst>
        <pc:spChg chg="del">
          <ac:chgData name="Neemias Informatica Lima" userId="b77af7bd85500281" providerId="LiveId" clId="{AC0E6BF9-E1E1-4BED-BE14-BD1E92965450}" dt="2023-05-05T12:51:52.872" v="61" actId="478"/>
          <ac:spMkLst>
            <pc:docMk/>
            <pc:sldMk cId="3683219421" sldId="282"/>
            <ac:spMk id="2" creationId="{3491D5EA-6C15-3D88-0DD4-7DB79CE1D014}"/>
          </ac:spMkLst>
        </pc:spChg>
        <pc:spChg chg="del">
          <ac:chgData name="Neemias Informatica Lima" userId="b77af7bd85500281" providerId="LiveId" clId="{AC0E6BF9-E1E1-4BED-BE14-BD1E92965450}" dt="2023-05-05T12:51:52.872" v="61" actId="478"/>
          <ac:spMkLst>
            <pc:docMk/>
            <pc:sldMk cId="3683219421" sldId="282"/>
            <ac:spMk id="4" creationId="{3F35780F-BA0E-C838-58B7-94B3D250E3A2}"/>
          </ac:spMkLst>
        </pc:spChg>
        <pc:spChg chg="add mod">
          <ac:chgData name="Neemias Informatica Lima" userId="b77af7bd85500281" providerId="LiveId" clId="{AC0E6BF9-E1E1-4BED-BE14-BD1E92965450}" dt="2023-05-05T12:51:53.221" v="62"/>
          <ac:spMkLst>
            <pc:docMk/>
            <pc:sldMk cId="3683219421" sldId="282"/>
            <ac:spMk id="7" creationId="{C4B89E29-C658-602C-F204-E4D87BC4856D}"/>
          </ac:spMkLst>
        </pc:spChg>
        <pc:spChg chg="add mod">
          <ac:chgData name="Neemias Informatica Lima" userId="b77af7bd85500281" providerId="LiveId" clId="{AC0E6BF9-E1E1-4BED-BE14-BD1E92965450}" dt="2023-05-05T12:51:53.221" v="62"/>
          <ac:spMkLst>
            <pc:docMk/>
            <pc:sldMk cId="3683219421" sldId="282"/>
            <ac:spMk id="8" creationId="{973900B0-5F79-9522-96E4-F2B353784380}"/>
          </ac:spMkLst>
        </pc:spChg>
        <pc:spChg chg="mod">
          <ac:chgData name="Neemias Informatica Lima" userId="b77af7bd85500281" providerId="LiveId" clId="{AC0E6BF9-E1E1-4BED-BE14-BD1E92965450}" dt="2023-05-05T12:57:25.879" v="130" actId="20577"/>
          <ac:spMkLst>
            <pc:docMk/>
            <pc:sldMk cId="3683219421" sldId="282"/>
            <ac:spMk id="12" creationId="{00000000-0000-0000-0000-000000000000}"/>
          </ac:spMkLst>
        </pc:spChg>
        <pc:spChg chg="mod">
          <ac:chgData name="Neemias Informatica Lima" userId="b77af7bd85500281" providerId="LiveId" clId="{AC0E6BF9-E1E1-4BED-BE14-BD1E92965450}" dt="2023-05-05T12:54:22.309" v="97"/>
          <ac:spMkLst>
            <pc:docMk/>
            <pc:sldMk cId="3683219421" sldId="282"/>
            <ac:spMk id="14" creationId="{00000000-0000-0000-0000-000000000000}"/>
          </ac:spMkLst>
        </pc:spChg>
        <pc:picChg chg="del">
          <ac:chgData name="Neemias Informatica Lima" userId="b77af7bd85500281" providerId="LiveId" clId="{AC0E6BF9-E1E1-4BED-BE14-BD1E92965450}" dt="2023-05-05T12:51:52.872" v="61" actId="478"/>
          <ac:picMkLst>
            <pc:docMk/>
            <pc:sldMk cId="3683219421" sldId="282"/>
            <ac:picMk id="6" creationId="{07BDFE5B-EEF5-3811-2C82-561761550694}"/>
          </ac:picMkLst>
        </pc:picChg>
        <pc:picChg chg="add mod">
          <ac:chgData name="Neemias Informatica Lima" userId="b77af7bd85500281" providerId="LiveId" clId="{AC0E6BF9-E1E1-4BED-BE14-BD1E92965450}" dt="2023-05-05T12:51:53.221" v="62"/>
          <ac:picMkLst>
            <pc:docMk/>
            <pc:sldMk cId="3683219421" sldId="282"/>
            <ac:picMk id="9" creationId="{89D70318-DCF4-DB36-A9BD-234DDD95BD68}"/>
          </ac:picMkLst>
        </pc:picChg>
      </pc:sldChg>
      <pc:sldChg chg="addSp delSp modSp mod">
        <pc:chgData name="Neemias Informatica Lima" userId="b77af7bd85500281" providerId="LiveId" clId="{AC0E6BF9-E1E1-4BED-BE14-BD1E92965450}" dt="2023-05-05T12:59:46.961" v="153" actId="20577"/>
        <pc:sldMkLst>
          <pc:docMk/>
          <pc:sldMk cId="3902406419" sldId="283"/>
        </pc:sldMkLst>
        <pc:spChg chg="del">
          <ac:chgData name="Neemias Informatica Lima" userId="b77af7bd85500281" providerId="LiveId" clId="{AC0E6BF9-E1E1-4BED-BE14-BD1E92965450}" dt="2023-05-05T12:52:00.963" v="63" actId="478"/>
          <ac:spMkLst>
            <pc:docMk/>
            <pc:sldMk cId="3902406419" sldId="283"/>
            <ac:spMk id="2" creationId="{D3F2D1D4-493F-B3EC-6211-0D2D727670AA}"/>
          </ac:spMkLst>
        </pc:spChg>
        <pc:spChg chg="del">
          <ac:chgData name="Neemias Informatica Lima" userId="b77af7bd85500281" providerId="LiveId" clId="{AC0E6BF9-E1E1-4BED-BE14-BD1E92965450}" dt="2023-05-05T12:52:00.963" v="63" actId="478"/>
          <ac:spMkLst>
            <pc:docMk/>
            <pc:sldMk cId="3902406419" sldId="283"/>
            <ac:spMk id="3" creationId="{EA826045-1181-CAD1-2B51-E9311AB30D4F}"/>
          </ac:spMkLst>
        </pc:spChg>
        <pc:spChg chg="add mod">
          <ac:chgData name="Neemias Informatica Lima" userId="b77af7bd85500281" providerId="LiveId" clId="{AC0E6BF9-E1E1-4BED-BE14-BD1E92965450}" dt="2023-05-05T12:52:01.273" v="64"/>
          <ac:spMkLst>
            <pc:docMk/>
            <pc:sldMk cId="3902406419" sldId="283"/>
            <ac:spMk id="6" creationId="{E74ACF9F-0C78-8512-1128-3C07ECD0E8C6}"/>
          </ac:spMkLst>
        </pc:spChg>
        <pc:spChg chg="add mod">
          <ac:chgData name="Neemias Informatica Lima" userId="b77af7bd85500281" providerId="LiveId" clId="{AC0E6BF9-E1E1-4BED-BE14-BD1E92965450}" dt="2023-05-05T12:52:01.273" v="64"/>
          <ac:spMkLst>
            <pc:docMk/>
            <pc:sldMk cId="3902406419" sldId="283"/>
            <ac:spMk id="7" creationId="{EF91B099-3D85-D4D3-ECB2-917FD90A20A2}"/>
          </ac:spMkLst>
        </pc:spChg>
        <pc:spChg chg="mod">
          <ac:chgData name="Neemias Informatica Lima" userId="b77af7bd85500281" providerId="LiveId" clId="{AC0E6BF9-E1E1-4BED-BE14-BD1E92965450}" dt="2023-05-05T12:58:02.975" v="135"/>
          <ac:spMkLst>
            <pc:docMk/>
            <pc:sldMk cId="3902406419" sldId="283"/>
            <ac:spMk id="14" creationId="{00000000-0000-0000-0000-000000000000}"/>
          </ac:spMkLst>
        </pc:spChg>
        <pc:spChg chg="mod">
          <ac:chgData name="Neemias Informatica Lima" userId="b77af7bd85500281" providerId="LiveId" clId="{AC0E6BF9-E1E1-4BED-BE14-BD1E92965450}" dt="2023-05-05T12:59:46.961" v="153" actId="20577"/>
          <ac:spMkLst>
            <pc:docMk/>
            <pc:sldMk cId="3902406419" sldId="283"/>
            <ac:spMk id="15" creationId="{D5C09FDA-172B-4732-BD2E-A9BBEF8B191B}"/>
          </ac:spMkLst>
        </pc:spChg>
        <pc:picChg chg="del">
          <ac:chgData name="Neemias Informatica Lima" userId="b77af7bd85500281" providerId="LiveId" clId="{AC0E6BF9-E1E1-4BED-BE14-BD1E92965450}" dt="2023-05-05T12:52:00.963" v="63" actId="478"/>
          <ac:picMkLst>
            <pc:docMk/>
            <pc:sldMk cId="3902406419" sldId="283"/>
            <ac:picMk id="5" creationId="{B6666158-6DAF-F93A-BD4A-F9D9BC2A85CF}"/>
          </ac:picMkLst>
        </pc:picChg>
        <pc:picChg chg="add mod">
          <ac:chgData name="Neemias Informatica Lima" userId="b77af7bd85500281" providerId="LiveId" clId="{AC0E6BF9-E1E1-4BED-BE14-BD1E92965450}" dt="2023-05-05T12:52:01.273" v="64"/>
          <ac:picMkLst>
            <pc:docMk/>
            <pc:sldMk cId="3902406419" sldId="283"/>
            <ac:picMk id="8" creationId="{DCF30CEA-27AA-D2A3-EA26-033497F59844}"/>
          </ac:picMkLst>
        </pc:picChg>
      </pc:sldChg>
      <pc:sldChg chg="addSp delSp modSp mod">
        <pc:chgData name="Neemias Informatica Lima" userId="b77af7bd85500281" providerId="LiveId" clId="{AC0E6BF9-E1E1-4BED-BE14-BD1E92965450}" dt="2023-05-05T13:01:25.752" v="176"/>
        <pc:sldMkLst>
          <pc:docMk/>
          <pc:sldMk cId="2424059023" sldId="284"/>
        </pc:sldMkLst>
        <pc:spChg chg="del">
          <ac:chgData name="Neemias Informatica Lima" userId="b77af7bd85500281" providerId="LiveId" clId="{AC0E6BF9-E1E1-4BED-BE14-BD1E92965450}" dt="2023-05-05T12:52:16.320" v="67" actId="478"/>
          <ac:spMkLst>
            <pc:docMk/>
            <pc:sldMk cId="2424059023" sldId="284"/>
            <ac:spMk id="2" creationId="{5448C91B-BD93-B540-0F02-1F19032D0E0D}"/>
          </ac:spMkLst>
        </pc:spChg>
        <pc:spChg chg="del">
          <ac:chgData name="Neemias Informatica Lima" userId="b77af7bd85500281" providerId="LiveId" clId="{AC0E6BF9-E1E1-4BED-BE14-BD1E92965450}" dt="2023-05-05T12:52:16.320" v="67" actId="478"/>
          <ac:spMkLst>
            <pc:docMk/>
            <pc:sldMk cId="2424059023" sldId="284"/>
            <ac:spMk id="3" creationId="{E563B708-1A1D-9AA7-DD96-FB882AF3DA40}"/>
          </ac:spMkLst>
        </pc:spChg>
        <pc:spChg chg="add mod">
          <ac:chgData name="Neemias Informatica Lima" userId="b77af7bd85500281" providerId="LiveId" clId="{AC0E6BF9-E1E1-4BED-BE14-BD1E92965450}" dt="2023-05-05T12:52:16.621" v="68"/>
          <ac:spMkLst>
            <pc:docMk/>
            <pc:sldMk cId="2424059023" sldId="284"/>
            <ac:spMk id="6" creationId="{69E1650B-D211-D5C8-DD95-924126D1A1DD}"/>
          </ac:spMkLst>
        </pc:spChg>
        <pc:spChg chg="add mod">
          <ac:chgData name="Neemias Informatica Lima" userId="b77af7bd85500281" providerId="LiveId" clId="{AC0E6BF9-E1E1-4BED-BE14-BD1E92965450}" dt="2023-05-05T12:52:16.621" v="68"/>
          <ac:spMkLst>
            <pc:docMk/>
            <pc:sldMk cId="2424059023" sldId="284"/>
            <ac:spMk id="7" creationId="{913D07A2-8939-5803-BC96-AF3691DEBF8C}"/>
          </ac:spMkLst>
        </pc:spChg>
        <pc:spChg chg="mod">
          <ac:chgData name="Neemias Informatica Lima" userId="b77af7bd85500281" providerId="LiveId" clId="{AC0E6BF9-E1E1-4BED-BE14-BD1E92965450}" dt="2023-05-05T13:00:41.714" v="161"/>
          <ac:spMkLst>
            <pc:docMk/>
            <pc:sldMk cId="2424059023" sldId="284"/>
            <ac:spMk id="14" creationId="{00000000-0000-0000-0000-000000000000}"/>
          </ac:spMkLst>
        </pc:spChg>
        <pc:spChg chg="mod">
          <ac:chgData name="Neemias Informatica Lima" userId="b77af7bd85500281" providerId="LiveId" clId="{AC0E6BF9-E1E1-4BED-BE14-BD1E92965450}" dt="2023-05-05T13:01:25.752" v="176"/>
          <ac:spMkLst>
            <pc:docMk/>
            <pc:sldMk cId="2424059023" sldId="284"/>
            <ac:spMk id="15" creationId="{C3A1BEFC-B9B8-4142-B09F-1F5B330F4265}"/>
          </ac:spMkLst>
        </pc:spChg>
        <pc:picChg chg="del">
          <ac:chgData name="Neemias Informatica Lima" userId="b77af7bd85500281" providerId="LiveId" clId="{AC0E6BF9-E1E1-4BED-BE14-BD1E92965450}" dt="2023-05-05T12:52:16.320" v="67" actId="478"/>
          <ac:picMkLst>
            <pc:docMk/>
            <pc:sldMk cId="2424059023" sldId="284"/>
            <ac:picMk id="5" creationId="{076D8450-2428-BADD-0B44-188453E51C9E}"/>
          </ac:picMkLst>
        </pc:picChg>
        <pc:picChg chg="add mod">
          <ac:chgData name="Neemias Informatica Lima" userId="b77af7bd85500281" providerId="LiveId" clId="{AC0E6BF9-E1E1-4BED-BE14-BD1E92965450}" dt="2023-05-05T12:52:16.621" v="68"/>
          <ac:picMkLst>
            <pc:docMk/>
            <pc:sldMk cId="2424059023" sldId="284"/>
            <ac:picMk id="8" creationId="{5DDA2F35-BFB1-8C4C-8BD8-3F805A813A84}"/>
          </ac:picMkLst>
        </pc:picChg>
      </pc:sldChg>
      <pc:sldChg chg="addSp delSp modSp mod">
        <pc:chgData name="Neemias Informatica Lima" userId="b77af7bd85500281" providerId="LiveId" clId="{AC0E6BF9-E1E1-4BED-BE14-BD1E92965450}" dt="2023-05-05T13:11:44.797" v="235" actId="313"/>
        <pc:sldMkLst>
          <pc:docMk/>
          <pc:sldMk cId="2241968852" sldId="285"/>
        </pc:sldMkLst>
        <pc:spChg chg="del">
          <ac:chgData name="Neemias Informatica Lima" userId="b77af7bd85500281" providerId="LiveId" clId="{AC0E6BF9-E1E1-4BED-BE14-BD1E92965450}" dt="2023-05-05T12:52:30.063" v="71" actId="478"/>
          <ac:spMkLst>
            <pc:docMk/>
            <pc:sldMk cId="2241968852" sldId="285"/>
            <ac:spMk id="2" creationId="{F4F771C1-83E3-12C5-DBA1-C1AABF506852}"/>
          </ac:spMkLst>
        </pc:spChg>
        <pc:spChg chg="del">
          <ac:chgData name="Neemias Informatica Lima" userId="b77af7bd85500281" providerId="LiveId" clId="{AC0E6BF9-E1E1-4BED-BE14-BD1E92965450}" dt="2023-05-05T12:52:30.063" v="71" actId="478"/>
          <ac:spMkLst>
            <pc:docMk/>
            <pc:sldMk cId="2241968852" sldId="285"/>
            <ac:spMk id="3" creationId="{0099895D-FE3D-1042-7382-7A86FCF45654}"/>
          </ac:spMkLst>
        </pc:spChg>
        <pc:spChg chg="add mod">
          <ac:chgData name="Neemias Informatica Lima" userId="b77af7bd85500281" providerId="LiveId" clId="{AC0E6BF9-E1E1-4BED-BE14-BD1E92965450}" dt="2023-05-05T12:52:30.401" v="72"/>
          <ac:spMkLst>
            <pc:docMk/>
            <pc:sldMk cId="2241968852" sldId="285"/>
            <ac:spMk id="6" creationId="{09762E77-843A-BCE3-E22A-80108B9179CD}"/>
          </ac:spMkLst>
        </pc:spChg>
        <pc:spChg chg="add mod">
          <ac:chgData name="Neemias Informatica Lima" userId="b77af7bd85500281" providerId="LiveId" clId="{AC0E6BF9-E1E1-4BED-BE14-BD1E92965450}" dt="2023-05-05T12:52:30.401" v="72"/>
          <ac:spMkLst>
            <pc:docMk/>
            <pc:sldMk cId="2241968852" sldId="285"/>
            <ac:spMk id="7" creationId="{5C0223ED-1792-B9CE-E588-4D2853919A3B}"/>
          </ac:spMkLst>
        </pc:spChg>
        <pc:spChg chg="mod">
          <ac:chgData name="Neemias Informatica Lima" userId="b77af7bd85500281" providerId="LiveId" clId="{AC0E6BF9-E1E1-4BED-BE14-BD1E92965450}" dt="2023-05-05T13:02:34.296" v="189"/>
          <ac:spMkLst>
            <pc:docMk/>
            <pc:sldMk cId="2241968852" sldId="285"/>
            <ac:spMk id="14" creationId="{00000000-0000-0000-0000-000000000000}"/>
          </ac:spMkLst>
        </pc:spChg>
        <pc:spChg chg="mod">
          <ac:chgData name="Neemias Informatica Lima" userId="b77af7bd85500281" providerId="LiveId" clId="{AC0E6BF9-E1E1-4BED-BE14-BD1E92965450}" dt="2023-05-05T13:11:44.797" v="235" actId="313"/>
          <ac:spMkLst>
            <pc:docMk/>
            <pc:sldMk cId="2241968852" sldId="285"/>
            <ac:spMk id="15" creationId="{0F091E13-8EAD-4FFB-9473-BC74E5ABDC64}"/>
          </ac:spMkLst>
        </pc:spChg>
        <pc:picChg chg="del">
          <ac:chgData name="Neemias Informatica Lima" userId="b77af7bd85500281" providerId="LiveId" clId="{AC0E6BF9-E1E1-4BED-BE14-BD1E92965450}" dt="2023-05-05T12:52:30.063" v="71" actId="478"/>
          <ac:picMkLst>
            <pc:docMk/>
            <pc:sldMk cId="2241968852" sldId="285"/>
            <ac:picMk id="5" creationId="{481AE682-A837-9478-BF33-F11C6C5EBD80}"/>
          </ac:picMkLst>
        </pc:picChg>
        <pc:picChg chg="add mod">
          <ac:chgData name="Neemias Informatica Lima" userId="b77af7bd85500281" providerId="LiveId" clId="{AC0E6BF9-E1E1-4BED-BE14-BD1E92965450}" dt="2023-05-05T12:52:30.401" v="72"/>
          <ac:picMkLst>
            <pc:docMk/>
            <pc:sldMk cId="2241968852" sldId="285"/>
            <ac:picMk id="8" creationId="{396FE0F1-65F3-BCB7-BAEE-8AFE5DF526D8}"/>
          </ac:picMkLst>
        </pc:picChg>
      </pc:sldChg>
      <pc:sldChg chg="addSp delSp modSp mod">
        <pc:chgData name="Neemias Informatica Lima" userId="b77af7bd85500281" providerId="LiveId" clId="{AC0E6BF9-E1E1-4BED-BE14-BD1E92965450}" dt="2023-05-05T13:04:10.229" v="214" actId="6549"/>
        <pc:sldMkLst>
          <pc:docMk/>
          <pc:sldMk cId="1959249856" sldId="286"/>
        </pc:sldMkLst>
        <pc:spChg chg="del">
          <ac:chgData name="Neemias Informatica Lima" userId="b77af7bd85500281" providerId="LiveId" clId="{AC0E6BF9-E1E1-4BED-BE14-BD1E92965450}" dt="2023-05-05T12:52:43.004" v="75" actId="478"/>
          <ac:spMkLst>
            <pc:docMk/>
            <pc:sldMk cId="1959249856" sldId="286"/>
            <ac:spMk id="2" creationId="{4B107FD8-FF2C-D912-F2B8-7158E66FA82F}"/>
          </ac:spMkLst>
        </pc:spChg>
        <pc:spChg chg="del">
          <ac:chgData name="Neemias Informatica Lima" userId="b77af7bd85500281" providerId="LiveId" clId="{AC0E6BF9-E1E1-4BED-BE14-BD1E92965450}" dt="2023-05-05T12:52:43.004" v="75" actId="478"/>
          <ac:spMkLst>
            <pc:docMk/>
            <pc:sldMk cId="1959249856" sldId="286"/>
            <ac:spMk id="3" creationId="{030B43DF-D850-F3FF-6DBC-5537A388E7B3}"/>
          </ac:spMkLst>
        </pc:spChg>
        <pc:spChg chg="add mod">
          <ac:chgData name="Neemias Informatica Lima" userId="b77af7bd85500281" providerId="LiveId" clId="{AC0E6BF9-E1E1-4BED-BE14-BD1E92965450}" dt="2023-05-05T12:52:43.297" v="76"/>
          <ac:spMkLst>
            <pc:docMk/>
            <pc:sldMk cId="1959249856" sldId="286"/>
            <ac:spMk id="6" creationId="{583F65F1-E14B-D2C9-8721-A3860BF9A587}"/>
          </ac:spMkLst>
        </pc:spChg>
        <pc:spChg chg="add mod">
          <ac:chgData name="Neemias Informatica Lima" userId="b77af7bd85500281" providerId="LiveId" clId="{AC0E6BF9-E1E1-4BED-BE14-BD1E92965450}" dt="2023-05-05T12:52:43.297" v="76"/>
          <ac:spMkLst>
            <pc:docMk/>
            <pc:sldMk cId="1959249856" sldId="286"/>
            <ac:spMk id="7" creationId="{02636966-1B3D-A770-B9C5-09870DA35CDE}"/>
          </ac:spMkLst>
        </pc:spChg>
        <pc:spChg chg="mod">
          <ac:chgData name="Neemias Informatica Lima" userId="b77af7bd85500281" providerId="LiveId" clId="{AC0E6BF9-E1E1-4BED-BE14-BD1E92965450}" dt="2023-05-05T13:04:10.229" v="214" actId="6549"/>
          <ac:spMkLst>
            <pc:docMk/>
            <pc:sldMk cId="1959249856" sldId="286"/>
            <ac:spMk id="15" creationId="{863BB09B-C8C1-4354-BC51-D930C951E507}"/>
          </ac:spMkLst>
        </pc:spChg>
        <pc:picChg chg="del">
          <ac:chgData name="Neemias Informatica Lima" userId="b77af7bd85500281" providerId="LiveId" clId="{AC0E6BF9-E1E1-4BED-BE14-BD1E92965450}" dt="2023-05-05T12:52:43.004" v="75" actId="478"/>
          <ac:picMkLst>
            <pc:docMk/>
            <pc:sldMk cId="1959249856" sldId="286"/>
            <ac:picMk id="5" creationId="{F65291AA-D5ED-C2C9-382D-60B59A7DBA75}"/>
          </ac:picMkLst>
        </pc:picChg>
        <pc:picChg chg="add mod">
          <ac:chgData name="Neemias Informatica Lima" userId="b77af7bd85500281" providerId="LiveId" clId="{AC0E6BF9-E1E1-4BED-BE14-BD1E92965450}" dt="2023-05-05T12:52:43.297" v="76"/>
          <ac:picMkLst>
            <pc:docMk/>
            <pc:sldMk cId="1959249856" sldId="286"/>
            <ac:picMk id="8" creationId="{F16434CC-AA55-0233-3E58-9B78F4D823F0}"/>
          </ac:picMkLst>
        </pc:picChg>
      </pc:sldChg>
      <pc:sldChg chg="addSp delSp modSp mod">
        <pc:chgData name="Neemias Informatica Lima" userId="b77af7bd85500281" providerId="LiveId" clId="{AC0E6BF9-E1E1-4BED-BE14-BD1E92965450}" dt="2023-05-05T13:11:27.593" v="234" actId="20577"/>
        <pc:sldMkLst>
          <pc:docMk/>
          <pc:sldMk cId="2857006406" sldId="287"/>
        </pc:sldMkLst>
        <pc:spChg chg="del">
          <ac:chgData name="Neemias Informatica Lima" userId="b77af7bd85500281" providerId="LiveId" clId="{AC0E6BF9-E1E1-4BED-BE14-BD1E92965450}" dt="2023-05-05T12:53:06.927" v="81" actId="478"/>
          <ac:spMkLst>
            <pc:docMk/>
            <pc:sldMk cId="2857006406" sldId="287"/>
            <ac:spMk id="2" creationId="{6A3800FE-FEA4-281A-B38B-EBA1FBE51B3E}"/>
          </ac:spMkLst>
        </pc:spChg>
        <pc:spChg chg="del">
          <ac:chgData name="Neemias Informatica Lima" userId="b77af7bd85500281" providerId="LiveId" clId="{AC0E6BF9-E1E1-4BED-BE14-BD1E92965450}" dt="2023-05-05T12:53:06.927" v="81" actId="478"/>
          <ac:spMkLst>
            <pc:docMk/>
            <pc:sldMk cId="2857006406" sldId="287"/>
            <ac:spMk id="3" creationId="{D30C7927-E748-F33E-1525-E02850415F22}"/>
          </ac:spMkLst>
        </pc:spChg>
        <pc:spChg chg="add mod">
          <ac:chgData name="Neemias Informatica Lima" userId="b77af7bd85500281" providerId="LiveId" clId="{AC0E6BF9-E1E1-4BED-BE14-BD1E92965450}" dt="2023-05-05T12:53:07.177" v="82"/>
          <ac:spMkLst>
            <pc:docMk/>
            <pc:sldMk cId="2857006406" sldId="287"/>
            <ac:spMk id="6" creationId="{A76D97D0-1F88-4486-7DBF-4A09AE4F8FB8}"/>
          </ac:spMkLst>
        </pc:spChg>
        <pc:spChg chg="add mod">
          <ac:chgData name="Neemias Informatica Lima" userId="b77af7bd85500281" providerId="LiveId" clId="{AC0E6BF9-E1E1-4BED-BE14-BD1E92965450}" dt="2023-05-05T12:53:07.177" v="82"/>
          <ac:spMkLst>
            <pc:docMk/>
            <pc:sldMk cId="2857006406" sldId="287"/>
            <ac:spMk id="7" creationId="{DE759C0C-0159-8098-31F4-F89B982788C1}"/>
          </ac:spMkLst>
        </pc:spChg>
        <pc:spChg chg="mod">
          <ac:chgData name="Neemias Informatica Lima" userId="b77af7bd85500281" providerId="LiveId" clId="{AC0E6BF9-E1E1-4BED-BE14-BD1E92965450}" dt="2023-05-05T13:11:27.593" v="234" actId="20577"/>
          <ac:spMkLst>
            <pc:docMk/>
            <pc:sldMk cId="2857006406" sldId="287"/>
            <ac:spMk id="16" creationId="{28D68641-D640-4BD7-9D5B-B3803DCCF9B3}"/>
          </ac:spMkLst>
        </pc:spChg>
        <pc:picChg chg="del">
          <ac:chgData name="Neemias Informatica Lima" userId="b77af7bd85500281" providerId="LiveId" clId="{AC0E6BF9-E1E1-4BED-BE14-BD1E92965450}" dt="2023-05-05T12:53:06.927" v="81" actId="478"/>
          <ac:picMkLst>
            <pc:docMk/>
            <pc:sldMk cId="2857006406" sldId="287"/>
            <ac:picMk id="5" creationId="{19F96F83-1902-8460-A1D5-DEA60DE57ED7}"/>
          </ac:picMkLst>
        </pc:picChg>
        <pc:picChg chg="add mod">
          <ac:chgData name="Neemias Informatica Lima" userId="b77af7bd85500281" providerId="LiveId" clId="{AC0E6BF9-E1E1-4BED-BE14-BD1E92965450}" dt="2023-05-05T12:53:07.177" v="82"/>
          <ac:picMkLst>
            <pc:docMk/>
            <pc:sldMk cId="2857006406" sldId="287"/>
            <ac:picMk id="8" creationId="{5DEF1253-396B-B53F-2890-9446C55B71AD}"/>
          </ac:picMkLst>
        </pc:picChg>
      </pc:sldChg>
      <pc:sldChg chg="addSp delSp modSp mod">
        <pc:chgData name="Neemias Informatica Lima" userId="b77af7bd85500281" providerId="LiveId" clId="{AC0E6BF9-E1E1-4BED-BE14-BD1E92965450}" dt="2023-05-05T12:55:59.412" v="116" actId="20577"/>
        <pc:sldMkLst>
          <pc:docMk/>
          <pc:sldMk cId="2630436816" sldId="288"/>
        </pc:sldMkLst>
        <pc:spChg chg="del">
          <ac:chgData name="Neemias Informatica Lima" userId="b77af7bd85500281" providerId="LiveId" clId="{AC0E6BF9-E1E1-4BED-BE14-BD1E92965450}" dt="2023-05-05T12:51:45.432" v="59" actId="478"/>
          <ac:spMkLst>
            <pc:docMk/>
            <pc:sldMk cId="2630436816" sldId="288"/>
            <ac:spMk id="2" creationId="{EF47AC37-76E0-0D1D-AC73-A8845302AB22}"/>
          </ac:spMkLst>
        </pc:spChg>
        <pc:spChg chg="del">
          <ac:chgData name="Neemias Informatica Lima" userId="b77af7bd85500281" providerId="LiveId" clId="{AC0E6BF9-E1E1-4BED-BE14-BD1E92965450}" dt="2023-05-05T12:51:45.432" v="59" actId="478"/>
          <ac:spMkLst>
            <pc:docMk/>
            <pc:sldMk cId="2630436816" sldId="288"/>
            <ac:spMk id="3" creationId="{9178F071-A7A4-103C-4FED-3AB988353EEC}"/>
          </ac:spMkLst>
        </pc:spChg>
        <pc:spChg chg="add mod">
          <ac:chgData name="Neemias Informatica Lima" userId="b77af7bd85500281" providerId="LiveId" clId="{AC0E6BF9-E1E1-4BED-BE14-BD1E92965450}" dt="2023-05-05T12:51:45.708" v="60"/>
          <ac:spMkLst>
            <pc:docMk/>
            <pc:sldMk cId="2630436816" sldId="288"/>
            <ac:spMk id="6" creationId="{B03B3705-EF5E-F285-6256-B2CEFA80D1B2}"/>
          </ac:spMkLst>
        </pc:spChg>
        <pc:spChg chg="add mod">
          <ac:chgData name="Neemias Informatica Lima" userId="b77af7bd85500281" providerId="LiveId" clId="{AC0E6BF9-E1E1-4BED-BE14-BD1E92965450}" dt="2023-05-05T12:51:45.708" v="60"/>
          <ac:spMkLst>
            <pc:docMk/>
            <pc:sldMk cId="2630436816" sldId="288"/>
            <ac:spMk id="7" creationId="{BFD06503-BB04-9C32-C5C7-9713FA4A5BAD}"/>
          </ac:spMkLst>
        </pc:spChg>
        <pc:spChg chg="mod">
          <ac:chgData name="Neemias Informatica Lima" userId="b77af7bd85500281" providerId="LiveId" clId="{AC0E6BF9-E1E1-4BED-BE14-BD1E92965450}" dt="2023-05-05T12:55:59.412" v="116" actId="20577"/>
          <ac:spMkLst>
            <pc:docMk/>
            <pc:sldMk cId="2630436816" sldId="288"/>
            <ac:spMk id="13" creationId="{00000000-0000-0000-0000-000000000000}"/>
          </ac:spMkLst>
        </pc:spChg>
        <pc:spChg chg="mod">
          <ac:chgData name="Neemias Informatica Lima" userId="b77af7bd85500281" providerId="LiveId" clId="{AC0E6BF9-E1E1-4BED-BE14-BD1E92965450}" dt="2023-05-05T12:54:17.944" v="92"/>
          <ac:spMkLst>
            <pc:docMk/>
            <pc:sldMk cId="2630436816" sldId="288"/>
            <ac:spMk id="14" creationId="{00000000-0000-0000-0000-000000000000}"/>
          </ac:spMkLst>
        </pc:spChg>
        <pc:picChg chg="del">
          <ac:chgData name="Neemias Informatica Lima" userId="b77af7bd85500281" providerId="LiveId" clId="{AC0E6BF9-E1E1-4BED-BE14-BD1E92965450}" dt="2023-05-05T12:51:45.432" v="59" actId="478"/>
          <ac:picMkLst>
            <pc:docMk/>
            <pc:sldMk cId="2630436816" sldId="288"/>
            <ac:picMk id="5" creationId="{82E3D6E2-7EE4-C71D-6192-499B9E6DDF88}"/>
          </ac:picMkLst>
        </pc:picChg>
        <pc:picChg chg="add mod">
          <ac:chgData name="Neemias Informatica Lima" userId="b77af7bd85500281" providerId="LiveId" clId="{AC0E6BF9-E1E1-4BED-BE14-BD1E92965450}" dt="2023-05-05T12:51:45.708" v="60"/>
          <ac:picMkLst>
            <pc:docMk/>
            <pc:sldMk cId="2630436816" sldId="288"/>
            <ac:picMk id="8" creationId="{113BF8BD-EF68-935B-AF8D-17CDDE7E9890}"/>
          </ac:picMkLst>
        </pc:picChg>
      </pc:sldChg>
      <pc:sldChg chg="addSp delSp modSp mod">
        <pc:chgData name="Neemias Informatica Lima" userId="b77af7bd85500281" providerId="LiveId" clId="{AC0E6BF9-E1E1-4BED-BE14-BD1E92965450}" dt="2023-05-05T13:00:27.146" v="156"/>
        <pc:sldMkLst>
          <pc:docMk/>
          <pc:sldMk cId="3032827026" sldId="289"/>
        </pc:sldMkLst>
        <pc:spChg chg="del">
          <ac:chgData name="Neemias Informatica Lima" userId="b77af7bd85500281" providerId="LiveId" clId="{AC0E6BF9-E1E1-4BED-BE14-BD1E92965450}" dt="2023-05-05T12:52:07.215" v="65" actId="478"/>
          <ac:spMkLst>
            <pc:docMk/>
            <pc:sldMk cId="3032827026" sldId="289"/>
            <ac:spMk id="2" creationId="{F5580265-5AA2-3AE3-CBED-F6CC3BD6042C}"/>
          </ac:spMkLst>
        </pc:spChg>
        <pc:spChg chg="del">
          <ac:chgData name="Neemias Informatica Lima" userId="b77af7bd85500281" providerId="LiveId" clId="{AC0E6BF9-E1E1-4BED-BE14-BD1E92965450}" dt="2023-05-05T12:52:07.215" v="65" actId="478"/>
          <ac:spMkLst>
            <pc:docMk/>
            <pc:sldMk cId="3032827026" sldId="289"/>
            <ac:spMk id="3" creationId="{662D4E7D-B5EC-9FCE-1C2F-2F47F941B2BC}"/>
          </ac:spMkLst>
        </pc:spChg>
        <pc:spChg chg="add mod">
          <ac:chgData name="Neemias Informatica Lima" userId="b77af7bd85500281" providerId="LiveId" clId="{AC0E6BF9-E1E1-4BED-BE14-BD1E92965450}" dt="2023-05-05T12:52:07.501" v="66"/>
          <ac:spMkLst>
            <pc:docMk/>
            <pc:sldMk cId="3032827026" sldId="289"/>
            <ac:spMk id="6" creationId="{ACA629D8-3BF4-5DE1-0F41-C7F5A56F5133}"/>
          </ac:spMkLst>
        </pc:spChg>
        <pc:spChg chg="add mod">
          <ac:chgData name="Neemias Informatica Lima" userId="b77af7bd85500281" providerId="LiveId" clId="{AC0E6BF9-E1E1-4BED-BE14-BD1E92965450}" dt="2023-05-05T12:52:07.501" v="66"/>
          <ac:spMkLst>
            <pc:docMk/>
            <pc:sldMk cId="3032827026" sldId="289"/>
            <ac:spMk id="7" creationId="{D9C21C64-A79E-7AD5-7E37-EFA32638860C}"/>
          </ac:spMkLst>
        </pc:spChg>
        <pc:spChg chg="mod">
          <ac:chgData name="Neemias Informatica Lima" userId="b77af7bd85500281" providerId="LiveId" clId="{AC0E6BF9-E1E1-4BED-BE14-BD1E92965450}" dt="2023-05-05T13:00:27.146" v="156"/>
          <ac:spMkLst>
            <pc:docMk/>
            <pc:sldMk cId="3032827026" sldId="289"/>
            <ac:spMk id="12" creationId="{A64B78EF-EDA8-421A-88C9-45544BBCA9D1}"/>
          </ac:spMkLst>
        </pc:spChg>
        <pc:spChg chg="mod">
          <ac:chgData name="Neemias Informatica Lima" userId="b77af7bd85500281" providerId="LiveId" clId="{AC0E6BF9-E1E1-4BED-BE14-BD1E92965450}" dt="2023-05-05T12:58:16.132" v="142"/>
          <ac:spMkLst>
            <pc:docMk/>
            <pc:sldMk cId="3032827026" sldId="289"/>
            <ac:spMk id="14" creationId="{00000000-0000-0000-0000-000000000000}"/>
          </ac:spMkLst>
        </pc:spChg>
        <pc:picChg chg="del">
          <ac:chgData name="Neemias Informatica Lima" userId="b77af7bd85500281" providerId="LiveId" clId="{AC0E6BF9-E1E1-4BED-BE14-BD1E92965450}" dt="2023-05-05T12:52:07.215" v="65" actId="478"/>
          <ac:picMkLst>
            <pc:docMk/>
            <pc:sldMk cId="3032827026" sldId="289"/>
            <ac:picMk id="5" creationId="{DF619252-3A68-36C3-8A02-1BBB1778C807}"/>
          </ac:picMkLst>
        </pc:picChg>
        <pc:picChg chg="add mod">
          <ac:chgData name="Neemias Informatica Lima" userId="b77af7bd85500281" providerId="LiveId" clId="{AC0E6BF9-E1E1-4BED-BE14-BD1E92965450}" dt="2023-05-05T12:52:07.501" v="66"/>
          <ac:picMkLst>
            <pc:docMk/>
            <pc:sldMk cId="3032827026" sldId="289"/>
            <ac:picMk id="8" creationId="{375CD1A2-B153-FDEC-24A8-25CB52ACF819}"/>
          </ac:picMkLst>
        </pc:picChg>
      </pc:sldChg>
      <pc:sldChg chg="addSp delSp modSp mod">
        <pc:chgData name="Neemias Informatica Lima" userId="b77af7bd85500281" providerId="LiveId" clId="{AC0E6BF9-E1E1-4BED-BE14-BD1E92965450}" dt="2023-05-05T13:02:25.005" v="186"/>
        <pc:sldMkLst>
          <pc:docMk/>
          <pc:sldMk cId="3772032319" sldId="290"/>
        </pc:sldMkLst>
        <pc:spChg chg="del">
          <ac:chgData name="Neemias Informatica Lima" userId="b77af7bd85500281" providerId="LiveId" clId="{AC0E6BF9-E1E1-4BED-BE14-BD1E92965450}" dt="2023-05-05T12:52:22.884" v="69" actId="478"/>
          <ac:spMkLst>
            <pc:docMk/>
            <pc:sldMk cId="3772032319" sldId="290"/>
            <ac:spMk id="2" creationId="{F893D189-21E4-236D-2998-75E843222639}"/>
          </ac:spMkLst>
        </pc:spChg>
        <pc:spChg chg="del">
          <ac:chgData name="Neemias Informatica Lima" userId="b77af7bd85500281" providerId="LiveId" clId="{AC0E6BF9-E1E1-4BED-BE14-BD1E92965450}" dt="2023-05-05T12:52:22.884" v="69" actId="478"/>
          <ac:spMkLst>
            <pc:docMk/>
            <pc:sldMk cId="3772032319" sldId="290"/>
            <ac:spMk id="3" creationId="{7EEE24F7-3AFD-3D69-5A54-D12264F66391}"/>
          </ac:spMkLst>
        </pc:spChg>
        <pc:spChg chg="add mod">
          <ac:chgData name="Neemias Informatica Lima" userId="b77af7bd85500281" providerId="LiveId" clId="{AC0E6BF9-E1E1-4BED-BE14-BD1E92965450}" dt="2023-05-05T12:52:23.184" v="70"/>
          <ac:spMkLst>
            <pc:docMk/>
            <pc:sldMk cId="3772032319" sldId="290"/>
            <ac:spMk id="6" creationId="{D74DE8EF-0CAE-1813-B211-1AA96789C7F2}"/>
          </ac:spMkLst>
        </pc:spChg>
        <pc:spChg chg="add mod">
          <ac:chgData name="Neemias Informatica Lima" userId="b77af7bd85500281" providerId="LiveId" clId="{AC0E6BF9-E1E1-4BED-BE14-BD1E92965450}" dt="2023-05-05T12:52:23.184" v="70"/>
          <ac:spMkLst>
            <pc:docMk/>
            <pc:sldMk cId="3772032319" sldId="290"/>
            <ac:spMk id="7" creationId="{5A593F8F-9196-F5F1-E3FD-89234CEE040F}"/>
          </ac:spMkLst>
        </pc:spChg>
        <pc:spChg chg="mod">
          <ac:chgData name="Neemias Informatica Lima" userId="b77af7bd85500281" providerId="LiveId" clId="{AC0E6BF9-E1E1-4BED-BE14-BD1E92965450}" dt="2023-05-05T13:02:25.005" v="186"/>
          <ac:spMkLst>
            <pc:docMk/>
            <pc:sldMk cId="3772032319" sldId="290"/>
            <ac:spMk id="12" creationId="{8D5A143D-15FB-4DFE-B0EC-FEEB77A92B2C}"/>
          </ac:spMkLst>
        </pc:spChg>
        <pc:spChg chg="mod">
          <ac:chgData name="Neemias Informatica Lima" userId="b77af7bd85500281" providerId="LiveId" clId="{AC0E6BF9-E1E1-4BED-BE14-BD1E92965450}" dt="2023-05-05T13:00:47.864" v="166"/>
          <ac:spMkLst>
            <pc:docMk/>
            <pc:sldMk cId="3772032319" sldId="290"/>
            <ac:spMk id="14" creationId="{00000000-0000-0000-0000-000000000000}"/>
          </ac:spMkLst>
        </pc:spChg>
        <pc:picChg chg="del">
          <ac:chgData name="Neemias Informatica Lima" userId="b77af7bd85500281" providerId="LiveId" clId="{AC0E6BF9-E1E1-4BED-BE14-BD1E92965450}" dt="2023-05-05T12:52:22.884" v="69" actId="478"/>
          <ac:picMkLst>
            <pc:docMk/>
            <pc:sldMk cId="3772032319" sldId="290"/>
            <ac:picMk id="5" creationId="{0785B292-7DA8-29C6-E61A-E985840933A3}"/>
          </ac:picMkLst>
        </pc:picChg>
        <pc:picChg chg="add mod">
          <ac:chgData name="Neemias Informatica Lima" userId="b77af7bd85500281" providerId="LiveId" clId="{AC0E6BF9-E1E1-4BED-BE14-BD1E92965450}" dt="2023-05-05T12:52:23.184" v="70"/>
          <ac:picMkLst>
            <pc:docMk/>
            <pc:sldMk cId="3772032319" sldId="290"/>
            <ac:picMk id="8" creationId="{9589A89B-E1FD-8E13-F4C7-60D2E4197857}"/>
          </ac:picMkLst>
        </pc:picChg>
      </pc:sldChg>
      <pc:sldChg chg="addSp delSp modSp mod">
        <pc:chgData name="Neemias Informatica Lima" userId="b77af7bd85500281" providerId="LiveId" clId="{AC0E6BF9-E1E1-4BED-BE14-BD1E92965450}" dt="2023-05-05T13:03:32.238" v="207"/>
        <pc:sldMkLst>
          <pc:docMk/>
          <pc:sldMk cId="1768216317" sldId="291"/>
        </pc:sldMkLst>
        <pc:spChg chg="del">
          <ac:chgData name="Neemias Informatica Lima" userId="b77af7bd85500281" providerId="LiveId" clId="{AC0E6BF9-E1E1-4BED-BE14-BD1E92965450}" dt="2023-05-05T12:52:36.612" v="73" actId="478"/>
          <ac:spMkLst>
            <pc:docMk/>
            <pc:sldMk cId="1768216317" sldId="291"/>
            <ac:spMk id="2" creationId="{FECC388F-52FD-C696-9DA8-8366C328A147}"/>
          </ac:spMkLst>
        </pc:spChg>
        <pc:spChg chg="del">
          <ac:chgData name="Neemias Informatica Lima" userId="b77af7bd85500281" providerId="LiveId" clId="{AC0E6BF9-E1E1-4BED-BE14-BD1E92965450}" dt="2023-05-05T12:52:36.612" v="73" actId="478"/>
          <ac:spMkLst>
            <pc:docMk/>
            <pc:sldMk cId="1768216317" sldId="291"/>
            <ac:spMk id="3" creationId="{1B565B09-C3A5-96D0-65CC-9AFE89FF4870}"/>
          </ac:spMkLst>
        </pc:spChg>
        <pc:spChg chg="add mod">
          <ac:chgData name="Neemias Informatica Lima" userId="b77af7bd85500281" providerId="LiveId" clId="{AC0E6BF9-E1E1-4BED-BE14-BD1E92965450}" dt="2023-05-05T12:52:36.937" v="74"/>
          <ac:spMkLst>
            <pc:docMk/>
            <pc:sldMk cId="1768216317" sldId="291"/>
            <ac:spMk id="6" creationId="{751B0DAF-E5F8-9B71-5A60-06081F21787D}"/>
          </ac:spMkLst>
        </pc:spChg>
        <pc:spChg chg="add mod">
          <ac:chgData name="Neemias Informatica Lima" userId="b77af7bd85500281" providerId="LiveId" clId="{AC0E6BF9-E1E1-4BED-BE14-BD1E92965450}" dt="2023-05-05T12:52:36.937" v="74"/>
          <ac:spMkLst>
            <pc:docMk/>
            <pc:sldMk cId="1768216317" sldId="291"/>
            <ac:spMk id="7" creationId="{3C144560-B4C5-1E7A-68A6-CC6398B31944}"/>
          </ac:spMkLst>
        </pc:spChg>
        <pc:spChg chg="mod">
          <ac:chgData name="Neemias Informatica Lima" userId="b77af7bd85500281" providerId="LiveId" clId="{AC0E6BF9-E1E1-4BED-BE14-BD1E92965450}" dt="2023-05-05T13:03:32.238" v="207"/>
          <ac:spMkLst>
            <pc:docMk/>
            <pc:sldMk cId="1768216317" sldId="291"/>
            <ac:spMk id="12" creationId="{FD5EC092-AC81-4728-9A45-4C4BB5B95C65}"/>
          </ac:spMkLst>
        </pc:spChg>
        <pc:spChg chg="mod">
          <ac:chgData name="Neemias Informatica Lima" userId="b77af7bd85500281" providerId="LiveId" clId="{AC0E6BF9-E1E1-4BED-BE14-BD1E92965450}" dt="2023-05-05T13:02:38.959" v="194"/>
          <ac:spMkLst>
            <pc:docMk/>
            <pc:sldMk cId="1768216317" sldId="291"/>
            <ac:spMk id="14" creationId="{00000000-0000-0000-0000-000000000000}"/>
          </ac:spMkLst>
        </pc:spChg>
        <pc:picChg chg="del">
          <ac:chgData name="Neemias Informatica Lima" userId="b77af7bd85500281" providerId="LiveId" clId="{AC0E6BF9-E1E1-4BED-BE14-BD1E92965450}" dt="2023-05-05T12:52:36.612" v="73" actId="478"/>
          <ac:picMkLst>
            <pc:docMk/>
            <pc:sldMk cId="1768216317" sldId="291"/>
            <ac:picMk id="5" creationId="{6F585D8B-DFB3-3046-199A-AF99A4A2ED29}"/>
          </ac:picMkLst>
        </pc:picChg>
        <pc:picChg chg="add mod">
          <ac:chgData name="Neemias Informatica Lima" userId="b77af7bd85500281" providerId="LiveId" clId="{AC0E6BF9-E1E1-4BED-BE14-BD1E92965450}" dt="2023-05-05T12:52:36.937" v="74"/>
          <ac:picMkLst>
            <pc:docMk/>
            <pc:sldMk cId="1768216317" sldId="291"/>
            <ac:picMk id="8" creationId="{238D8801-9611-C1F4-3EB2-9A892CA4B3E5}"/>
          </ac:picMkLst>
        </pc:picChg>
      </pc:sldChg>
      <pc:sldChg chg="addSp delSp modSp mod">
        <pc:chgData name="Neemias Informatica Lima" userId="b77af7bd85500281" providerId="LiveId" clId="{AC0E6BF9-E1E1-4BED-BE14-BD1E92965450}" dt="2023-05-05T13:07:41.894" v="220" actId="6549"/>
        <pc:sldMkLst>
          <pc:docMk/>
          <pc:sldMk cId="3757265641" sldId="292"/>
        </pc:sldMkLst>
        <pc:spChg chg="del">
          <ac:chgData name="Neemias Informatica Lima" userId="b77af7bd85500281" providerId="LiveId" clId="{AC0E6BF9-E1E1-4BED-BE14-BD1E92965450}" dt="2023-05-05T12:52:53.940" v="77" actId="478"/>
          <ac:spMkLst>
            <pc:docMk/>
            <pc:sldMk cId="3757265641" sldId="292"/>
            <ac:spMk id="2" creationId="{484F34BC-B9E4-5ADF-A90C-E72D16A651BF}"/>
          </ac:spMkLst>
        </pc:spChg>
        <pc:spChg chg="del">
          <ac:chgData name="Neemias Informatica Lima" userId="b77af7bd85500281" providerId="LiveId" clId="{AC0E6BF9-E1E1-4BED-BE14-BD1E92965450}" dt="2023-05-05T12:52:53.940" v="77" actId="478"/>
          <ac:spMkLst>
            <pc:docMk/>
            <pc:sldMk cId="3757265641" sldId="292"/>
            <ac:spMk id="3" creationId="{0F656E3F-F80C-E389-4C0E-0B626BF2E4CC}"/>
          </ac:spMkLst>
        </pc:spChg>
        <pc:spChg chg="add mod">
          <ac:chgData name="Neemias Informatica Lima" userId="b77af7bd85500281" providerId="LiveId" clId="{AC0E6BF9-E1E1-4BED-BE14-BD1E92965450}" dt="2023-05-05T12:52:54.222" v="78"/>
          <ac:spMkLst>
            <pc:docMk/>
            <pc:sldMk cId="3757265641" sldId="292"/>
            <ac:spMk id="6" creationId="{7D1026C2-735A-8043-502D-E8BB16C901AA}"/>
          </ac:spMkLst>
        </pc:spChg>
        <pc:spChg chg="add mod">
          <ac:chgData name="Neemias Informatica Lima" userId="b77af7bd85500281" providerId="LiveId" clId="{AC0E6BF9-E1E1-4BED-BE14-BD1E92965450}" dt="2023-05-05T12:52:54.222" v="78"/>
          <ac:spMkLst>
            <pc:docMk/>
            <pc:sldMk cId="3757265641" sldId="292"/>
            <ac:spMk id="7" creationId="{B4DFDABB-4222-8635-7786-8A13D3BADD13}"/>
          </ac:spMkLst>
        </pc:spChg>
        <pc:spChg chg="mod">
          <ac:chgData name="Neemias Informatica Lima" userId="b77af7bd85500281" providerId="LiveId" clId="{AC0E6BF9-E1E1-4BED-BE14-BD1E92965450}" dt="2023-05-05T13:07:41.894" v="220" actId="6549"/>
          <ac:spMkLst>
            <pc:docMk/>
            <pc:sldMk cId="3757265641" sldId="292"/>
            <ac:spMk id="12" creationId="{1EC42BAA-B890-43DD-B4F0-9AB5685AF2FE}"/>
          </ac:spMkLst>
        </pc:spChg>
        <pc:picChg chg="del">
          <ac:chgData name="Neemias Informatica Lima" userId="b77af7bd85500281" providerId="LiveId" clId="{AC0E6BF9-E1E1-4BED-BE14-BD1E92965450}" dt="2023-05-05T12:52:53.940" v="77" actId="478"/>
          <ac:picMkLst>
            <pc:docMk/>
            <pc:sldMk cId="3757265641" sldId="292"/>
            <ac:picMk id="5" creationId="{265E0221-A7B8-DB10-52FB-E13D01FE5076}"/>
          </ac:picMkLst>
        </pc:picChg>
        <pc:picChg chg="add mod">
          <ac:chgData name="Neemias Informatica Lima" userId="b77af7bd85500281" providerId="LiveId" clId="{AC0E6BF9-E1E1-4BED-BE14-BD1E92965450}" dt="2023-05-05T12:52:54.222" v="78"/>
          <ac:picMkLst>
            <pc:docMk/>
            <pc:sldMk cId="3757265641" sldId="292"/>
            <ac:picMk id="8" creationId="{82F2B6AE-CE09-1E0A-3B5C-C0B2CEE18F8E}"/>
          </ac:picMkLst>
        </pc:picChg>
      </pc:sldChg>
      <pc:sldChg chg="addSp delSp modSp mod">
        <pc:chgData name="Neemias Informatica Lima" userId="b77af7bd85500281" providerId="LiveId" clId="{AC0E6BF9-E1E1-4BED-BE14-BD1E92965450}" dt="2023-05-05T13:09:00.443" v="225" actId="6549"/>
        <pc:sldMkLst>
          <pc:docMk/>
          <pc:sldMk cId="3114938747" sldId="293"/>
        </pc:sldMkLst>
        <pc:spChg chg="del">
          <ac:chgData name="Neemias Informatica Lima" userId="b77af7bd85500281" providerId="LiveId" clId="{AC0E6BF9-E1E1-4BED-BE14-BD1E92965450}" dt="2023-05-05T12:53:00.628" v="79" actId="478"/>
          <ac:spMkLst>
            <pc:docMk/>
            <pc:sldMk cId="3114938747" sldId="293"/>
            <ac:spMk id="2" creationId="{86194473-DE93-792A-66D7-CAC736A8C24B}"/>
          </ac:spMkLst>
        </pc:spChg>
        <pc:spChg chg="del">
          <ac:chgData name="Neemias Informatica Lima" userId="b77af7bd85500281" providerId="LiveId" clId="{AC0E6BF9-E1E1-4BED-BE14-BD1E92965450}" dt="2023-05-05T12:53:00.628" v="79" actId="478"/>
          <ac:spMkLst>
            <pc:docMk/>
            <pc:sldMk cId="3114938747" sldId="293"/>
            <ac:spMk id="3" creationId="{07FBBBE7-E681-C09F-D99E-85138969986A}"/>
          </ac:spMkLst>
        </pc:spChg>
        <pc:spChg chg="add mod">
          <ac:chgData name="Neemias Informatica Lima" userId="b77af7bd85500281" providerId="LiveId" clId="{AC0E6BF9-E1E1-4BED-BE14-BD1E92965450}" dt="2023-05-05T12:53:00.942" v="80"/>
          <ac:spMkLst>
            <pc:docMk/>
            <pc:sldMk cId="3114938747" sldId="293"/>
            <ac:spMk id="6" creationId="{CDE0AA49-BE8B-FDEC-0C02-65B6C6642D98}"/>
          </ac:spMkLst>
        </pc:spChg>
        <pc:spChg chg="add mod">
          <ac:chgData name="Neemias Informatica Lima" userId="b77af7bd85500281" providerId="LiveId" clId="{AC0E6BF9-E1E1-4BED-BE14-BD1E92965450}" dt="2023-05-05T12:53:00.942" v="80"/>
          <ac:spMkLst>
            <pc:docMk/>
            <pc:sldMk cId="3114938747" sldId="293"/>
            <ac:spMk id="7" creationId="{B6F51598-9951-E9AE-C36A-EE63BE7EA080}"/>
          </ac:spMkLst>
        </pc:spChg>
        <pc:spChg chg="mod">
          <ac:chgData name="Neemias Informatica Lima" userId="b77af7bd85500281" providerId="LiveId" clId="{AC0E6BF9-E1E1-4BED-BE14-BD1E92965450}" dt="2023-05-05T13:09:00.443" v="225" actId="6549"/>
          <ac:spMkLst>
            <pc:docMk/>
            <pc:sldMk cId="3114938747" sldId="293"/>
            <ac:spMk id="16" creationId="{CFC8B9D9-C6ED-4706-A104-65D118A5B7F9}"/>
          </ac:spMkLst>
        </pc:spChg>
        <pc:picChg chg="del">
          <ac:chgData name="Neemias Informatica Lima" userId="b77af7bd85500281" providerId="LiveId" clId="{AC0E6BF9-E1E1-4BED-BE14-BD1E92965450}" dt="2023-05-05T12:53:00.628" v="79" actId="478"/>
          <ac:picMkLst>
            <pc:docMk/>
            <pc:sldMk cId="3114938747" sldId="293"/>
            <ac:picMk id="5" creationId="{D218B5AB-2C22-F59F-3423-6485EDA8FD94}"/>
          </ac:picMkLst>
        </pc:picChg>
        <pc:picChg chg="add mod">
          <ac:chgData name="Neemias Informatica Lima" userId="b77af7bd85500281" providerId="LiveId" clId="{AC0E6BF9-E1E1-4BED-BE14-BD1E92965450}" dt="2023-05-05T12:53:00.942" v="80"/>
          <ac:picMkLst>
            <pc:docMk/>
            <pc:sldMk cId="3114938747" sldId="293"/>
            <ac:picMk id="8" creationId="{F2502CE1-7E13-C051-4F7D-E824CD8971F5}"/>
          </ac:picMkLst>
        </pc:picChg>
      </pc:sldChg>
    </pc:docChg>
  </pc:docChgLst>
  <pc:docChgLst>
    <pc:chgData name="Neemias Informatica Lima" userId="b77af7bd85500281" providerId="LiveId" clId="{FA9E0792-891B-491C-9107-47CD235554C8}"/>
    <pc:docChg chg="undo redo custSel addSld delSld modSld">
      <pc:chgData name="Neemias Informatica Lima" userId="b77af7bd85500281" providerId="LiveId" clId="{FA9E0792-891B-491C-9107-47CD235554C8}" dt="2023-05-11T00:20:49.809" v="294"/>
      <pc:docMkLst>
        <pc:docMk/>
      </pc:docMkLst>
      <pc:sldChg chg="addSp delSp modSp mod">
        <pc:chgData name="Neemias Informatica Lima" userId="b77af7bd85500281" providerId="LiveId" clId="{FA9E0792-891B-491C-9107-47CD235554C8}" dt="2023-05-11T00:03:58.153" v="70" actId="1035"/>
        <pc:sldMkLst>
          <pc:docMk/>
          <pc:sldMk cId="2232331225" sldId="280"/>
        </pc:sldMkLst>
        <pc:spChg chg="mod">
          <ac:chgData name="Neemias Informatica Lima" userId="b77af7bd85500281" providerId="LiveId" clId="{FA9E0792-891B-491C-9107-47CD235554C8}" dt="2023-05-10T23:58:52.755" v="8"/>
          <ac:spMkLst>
            <pc:docMk/>
            <pc:sldMk cId="2232331225" sldId="280"/>
            <ac:spMk id="6" creationId="{00000000-0000-0000-0000-000000000000}"/>
          </ac:spMkLst>
        </pc:spChg>
        <pc:spChg chg="mod">
          <ac:chgData name="Neemias Informatica Lima" userId="b77af7bd85500281" providerId="LiveId" clId="{FA9E0792-891B-491C-9107-47CD235554C8}" dt="2023-05-10T23:58:42.062" v="3" actId="20577"/>
          <ac:spMkLst>
            <pc:docMk/>
            <pc:sldMk cId="2232331225" sldId="280"/>
            <ac:spMk id="7" creationId="{00000000-0000-0000-0000-000000000000}"/>
          </ac:spMkLst>
        </pc:spChg>
        <pc:spChg chg="mod">
          <ac:chgData name="Neemias Informatica Lima" userId="b77af7bd85500281" providerId="LiveId" clId="{FA9E0792-891B-491C-9107-47CD235554C8}" dt="2023-05-11T00:01:41.330" v="16" actId="6549"/>
          <ac:spMkLst>
            <pc:docMk/>
            <pc:sldMk cId="2232331225" sldId="280"/>
            <ac:spMk id="9" creationId="{00000000-0000-0000-0000-000000000000}"/>
          </ac:spMkLst>
        </pc:spChg>
        <pc:spChg chg="mod">
          <ac:chgData name="Neemias Informatica Lima" userId="b77af7bd85500281" providerId="LiveId" clId="{FA9E0792-891B-491C-9107-47CD235554C8}" dt="2023-05-10T23:58:39.598" v="1" actId="20577"/>
          <ac:spMkLst>
            <pc:docMk/>
            <pc:sldMk cId="2232331225" sldId="280"/>
            <ac:spMk id="11" creationId="{00000000-0000-0000-0000-000000000000}"/>
          </ac:spMkLst>
        </pc:spChg>
        <pc:spChg chg="mod">
          <ac:chgData name="Neemias Informatica Lima" userId="b77af7bd85500281" providerId="LiveId" clId="{FA9E0792-891B-491C-9107-47CD235554C8}" dt="2023-05-11T00:02:59.366" v="53" actId="20577"/>
          <ac:spMkLst>
            <pc:docMk/>
            <pc:sldMk cId="2232331225" sldId="280"/>
            <ac:spMk id="16" creationId="{00000000-0000-0000-0000-000000000000}"/>
          </ac:spMkLst>
        </pc:spChg>
        <pc:picChg chg="add mod">
          <ac:chgData name="Neemias Informatica Lima" userId="b77af7bd85500281" providerId="LiveId" clId="{FA9E0792-891B-491C-9107-47CD235554C8}" dt="2023-05-11T00:03:58.153" v="70" actId="1035"/>
          <ac:picMkLst>
            <pc:docMk/>
            <pc:sldMk cId="2232331225" sldId="280"/>
            <ac:picMk id="4" creationId="{D7AD1442-2A0F-4EB1-A552-FD961B06F8F8}"/>
          </ac:picMkLst>
        </pc:picChg>
        <pc:picChg chg="del">
          <ac:chgData name="Neemias Informatica Lima" userId="b77af7bd85500281" providerId="LiveId" clId="{FA9E0792-891B-491C-9107-47CD235554C8}" dt="2023-05-11T00:03:32.069" v="57" actId="478"/>
          <ac:picMkLst>
            <pc:docMk/>
            <pc:sldMk cId="2232331225" sldId="280"/>
            <ac:picMk id="8" creationId="{031B3A31-2A46-2D1E-CDDA-C0938B466DFE}"/>
          </ac:picMkLst>
        </pc:picChg>
      </pc:sldChg>
      <pc:sldChg chg="addSp delSp modSp mod">
        <pc:chgData name="Neemias Informatica Lima" userId="b77af7bd85500281" providerId="LiveId" clId="{FA9E0792-891B-491C-9107-47CD235554C8}" dt="2023-05-11T00:05:29.270" v="100"/>
        <pc:sldMkLst>
          <pc:docMk/>
          <pc:sldMk cId="2103443556" sldId="281"/>
        </pc:sldMkLst>
        <pc:spChg chg="mod">
          <ac:chgData name="Neemias Informatica Lima" userId="b77af7bd85500281" providerId="LiveId" clId="{FA9E0792-891B-491C-9107-47CD235554C8}" dt="2023-05-11T00:05:29.270" v="100"/>
          <ac:spMkLst>
            <pc:docMk/>
            <pc:sldMk cId="2103443556" sldId="281"/>
            <ac:spMk id="8" creationId="{00000000-0000-0000-0000-000000000000}"/>
          </ac:spMkLst>
        </pc:spChg>
        <pc:spChg chg="mod">
          <ac:chgData name="Neemias Informatica Lima" userId="b77af7bd85500281" providerId="LiveId" clId="{FA9E0792-891B-491C-9107-47CD235554C8}" dt="2023-05-11T00:04:09.362" v="73" actId="20577"/>
          <ac:spMkLst>
            <pc:docMk/>
            <pc:sldMk cId="2103443556" sldId="281"/>
            <ac:spMk id="11" creationId="{00000000-0000-0000-0000-000000000000}"/>
          </ac:spMkLst>
        </pc:spChg>
        <pc:spChg chg="mod">
          <ac:chgData name="Neemias Informatica Lima" userId="b77af7bd85500281" providerId="LiveId" clId="{FA9E0792-891B-491C-9107-47CD235554C8}" dt="2023-05-11T00:04:47.713" v="95"/>
          <ac:spMkLst>
            <pc:docMk/>
            <pc:sldMk cId="2103443556" sldId="281"/>
            <ac:spMk id="18" creationId="{00000000-0000-0000-0000-000000000000}"/>
          </ac:spMkLst>
        </pc:spChg>
        <pc:picChg chg="del">
          <ac:chgData name="Neemias Informatica Lima" userId="b77af7bd85500281" providerId="LiveId" clId="{FA9E0792-891B-491C-9107-47CD235554C8}" dt="2023-05-11T00:04:07.617" v="71" actId="478"/>
          <ac:picMkLst>
            <pc:docMk/>
            <pc:sldMk cId="2103443556" sldId="281"/>
            <ac:picMk id="3" creationId="{031B3A31-2A46-2D1E-CDDA-C0938B466DFE}"/>
          </ac:picMkLst>
        </pc:picChg>
        <pc:picChg chg="add mod">
          <ac:chgData name="Neemias Informatica Lima" userId="b77af7bd85500281" providerId="LiveId" clId="{FA9E0792-891B-491C-9107-47CD235554C8}" dt="2023-05-11T00:04:25.829" v="90" actId="1036"/>
          <ac:picMkLst>
            <pc:docMk/>
            <pc:sldMk cId="2103443556" sldId="281"/>
            <ac:picMk id="4" creationId="{E8B1244E-D97B-7F52-8341-0C785548AF1F}"/>
          </ac:picMkLst>
        </pc:picChg>
      </pc:sldChg>
      <pc:sldChg chg="addSp delSp modSp mod">
        <pc:chgData name="Neemias Informatica Lima" userId="b77af7bd85500281" providerId="LiveId" clId="{FA9E0792-891B-491C-9107-47CD235554C8}" dt="2023-05-11T00:19:29.162" v="272"/>
        <pc:sldMkLst>
          <pc:docMk/>
          <pc:sldMk cId="3683219421" sldId="282"/>
        </pc:sldMkLst>
        <pc:spChg chg="del">
          <ac:chgData name="Neemias Informatica Lima" userId="b77af7bd85500281" providerId="LiveId" clId="{FA9E0792-891B-491C-9107-47CD235554C8}" dt="2023-05-11T00:19:28.861" v="271" actId="478"/>
          <ac:spMkLst>
            <pc:docMk/>
            <pc:sldMk cId="3683219421" sldId="282"/>
            <ac:spMk id="2" creationId="{9F466CF9-23A4-4361-78F0-EE18D77AE80C}"/>
          </ac:spMkLst>
        </pc:spChg>
        <pc:spChg chg="del">
          <ac:chgData name="Neemias Informatica Lima" userId="b77af7bd85500281" providerId="LiveId" clId="{FA9E0792-891B-491C-9107-47CD235554C8}" dt="2023-05-11T00:19:28.861" v="271" actId="478"/>
          <ac:spMkLst>
            <pc:docMk/>
            <pc:sldMk cId="3683219421" sldId="282"/>
            <ac:spMk id="4" creationId="{E4E7CCB1-7377-69C9-6897-527DF95B4B2A}"/>
          </ac:spMkLst>
        </pc:spChg>
        <pc:spChg chg="add mod">
          <ac:chgData name="Neemias Informatica Lima" userId="b77af7bd85500281" providerId="LiveId" clId="{FA9E0792-891B-491C-9107-47CD235554C8}" dt="2023-05-11T00:19:29.162" v="272"/>
          <ac:spMkLst>
            <pc:docMk/>
            <pc:sldMk cId="3683219421" sldId="282"/>
            <ac:spMk id="7" creationId="{8FA2D8DB-F492-C0CE-C822-F86BB403013C}"/>
          </ac:spMkLst>
        </pc:spChg>
        <pc:spChg chg="add mod">
          <ac:chgData name="Neemias Informatica Lima" userId="b77af7bd85500281" providerId="LiveId" clId="{FA9E0792-891B-491C-9107-47CD235554C8}" dt="2023-05-11T00:19:29.162" v="272"/>
          <ac:spMkLst>
            <pc:docMk/>
            <pc:sldMk cId="3683219421" sldId="282"/>
            <ac:spMk id="8" creationId="{752E553C-4253-3F86-B9C6-81ED16D602C5}"/>
          </ac:spMkLst>
        </pc:spChg>
        <pc:spChg chg="mod">
          <ac:chgData name="Neemias Informatica Lima" userId="b77af7bd85500281" providerId="LiveId" clId="{FA9E0792-891B-491C-9107-47CD235554C8}" dt="2023-05-11T00:08:01.107" v="132"/>
          <ac:spMkLst>
            <pc:docMk/>
            <pc:sldMk cId="3683219421" sldId="282"/>
            <ac:spMk id="12" creationId="{00000000-0000-0000-0000-000000000000}"/>
          </ac:spMkLst>
        </pc:spChg>
        <pc:spChg chg="mod">
          <ac:chgData name="Neemias Informatica Lima" userId="b77af7bd85500281" providerId="LiveId" clId="{FA9E0792-891B-491C-9107-47CD235554C8}" dt="2023-05-11T00:05:55.804" v="108"/>
          <ac:spMkLst>
            <pc:docMk/>
            <pc:sldMk cId="3683219421" sldId="282"/>
            <ac:spMk id="14" creationId="{00000000-0000-0000-0000-000000000000}"/>
          </ac:spMkLst>
        </pc:spChg>
        <pc:picChg chg="del">
          <ac:chgData name="Neemias Informatica Lima" userId="b77af7bd85500281" providerId="LiveId" clId="{FA9E0792-891B-491C-9107-47CD235554C8}" dt="2023-05-11T00:19:28.861" v="271" actId="478"/>
          <ac:picMkLst>
            <pc:docMk/>
            <pc:sldMk cId="3683219421" sldId="282"/>
            <ac:picMk id="6" creationId="{85EC8A37-5D0D-FB04-90EB-B561479DF0A6}"/>
          </ac:picMkLst>
        </pc:picChg>
        <pc:picChg chg="add mod">
          <ac:chgData name="Neemias Informatica Lima" userId="b77af7bd85500281" providerId="LiveId" clId="{FA9E0792-891B-491C-9107-47CD235554C8}" dt="2023-05-11T00:19:29.162" v="272"/>
          <ac:picMkLst>
            <pc:docMk/>
            <pc:sldMk cId="3683219421" sldId="282"/>
            <ac:picMk id="9" creationId="{E512CDBC-F9C9-B3B9-CEF1-BCA7906C36AF}"/>
          </ac:picMkLst>
        </pc:picChg>
      </pc:sldChg>
      <pc:sldChg chg="addSp delSp modSp mod">
        <pc:chgData name="Neemias Informatica Lima" userId="b77af7bd85500281" providerId="LiveId" clId="{FA9E0792-891B-491C-9107-47CD235554C8}" dt="2023-05-11T00:19:57.142" v="276"/>
        <pc:sldMkLst>
          <pc:docMk/>
          <pc:sldMk cId="3902406419" sldId="283"/>
        </pc:sldMkLst>
        <pc:spChg chg="del">
          <ac:chgData name="Neemias Informatica Lima" userId="b77af7bd85500281" providerId="LiveId" clId="{FA9E0792-891B-491C-9107-47CD235554C8}" dt="2023-05-11T00:19:56.841" v="275" actId="478"/>
          <ac:spMkLst>
            <pc:docMk/>
            <pc:sldMk cId="3902406419" sldId="283"/>
            <ac:spMk id="2" creationId="{EDDB4C76-1E92-5882-EB29-2F0380F538CA}"/>
          </ac:spMkLst>
        </pc:spChg>
        <pc:spChg chg="del">
          <ac:chgData name="Neemias Informatica Lima" userId="b77af7bd85500281" providerId="LiveId" clId="{FA9E0792-891B-491C-9107-47CD235554C8}" dt="2023-05-11T00:19:56.841" v="275" actId="478"/>
          <ac:spMkLst>
            <pc:docMk/>
            <pc:sldMk cId="3902406419" sldId="283"/>
            <ac:spMk id="3" creationId="{6CC4BC32-EE8C-84F7-8C0C-43C58981B4CF}"/>
          </ac:spMkLst>
        </pc:spChg>
        <pc:spChg chg="add mod">
          <ac:chgData name="Neemias Informatica Lima" userId="b77af7bd85500281" providerId="LiveId" clId="{FA9E0792-891B-491C-9107-47CD235554C8}" dt="2023-05-11T00:19:57.142" v="276"/>
          <ac:spMkLst>
            <pc:docMk/>
            <pc:sldMk cId="3902406419" sldId="283"/>
            <ac:spMk id="6" creationId="{C84C30FB-7435-989E-98F8-E3A0BC1B030F}"/>
          </ac:spMkLst>
        </pc:spChg>
        <pc:spChg chg="add mod">
          <ac:chgData name="Neemias Informatica Lima" userId="b77af7bd85500281" providerId="LiveId" clId="{FA9E0792-891B-491C-9107-47CD235554C8}" dt="2023-05-11T00:19:57.142" v="276"/>
          <ac:spMkLst>
            <pc:docMk/>
            <pc:sldMk cId="3902406419" sldId="283"/>
            <ac:spMk id="7" creationId="{0D26B2E4-D5E4-FE16-6F1E-E87FA60B7D91}"/>
          </ac:spMkLst>
        </pc:spChg>
        <pc:spChg chg="mod">
          <ac:chgData name="Neemias Informatica Lima" userId="b77af7bd85500281" providerId="LiveId" clId="{FA9E0792-891B-491C-9107-47CD235554C8}" dt="2023-05-11T00:08:20.988" v="135"/>
          <ac:spMkLst>
            <pc:docMk/>
            <pc:sldMk cId="3902406419" sldId="283"/>
            <ac:spMk id="14" creationId="{00000000-0000-0000-0000-000000000000}"/>
          </ac:spMkLst>
        </pc:spChg>
        <pc:spChg chg="mod">
          <ac:chgData name="Neemias Informatica Lima" userId="b77af7bd85500281" providerId="LiveId" clId="{FA9E0792-891B-491C-9107-47CD235554C8}" dt="2023-05-11T00:09:13.312" v="148" actId="20577"/>
          <ac:spMkLst>
            <pc:docMk/>
            <pc:sldMk cId="3902406419" sldId="283"/>
            <ac:spMk id="15" creationId="{D5C09FDA-172B-4732-BD2E-A9BBEF8B191B}"/>
          </ac:spMkLst>
        </pc:spChg>
        <pc:picChg chg="del">
          <ac:chgData name="Neemias Informatica Lima" userId="b77af7bd85500281" providerId="LiveId" clId="{FA9E0792-891B-491C-9107-47CD235554C8}" dt="2023-05-11T00:19:56.841" v="275" actId="478"/>
          <ac:picMkLst>
            <pc:docMk/>
            <pc:sldMk cId="3902406419" sldId="283"/>
            <ac:picMk id="5" creationId="{3D105D6A-D0FE-01CC-669F-F7DBA7C153AD}"/>
          </ac:picMkLst>
        </pc:picChg>
        <pc:picChg chg="add mod">
          <ac:chgData name="Neemias Informatica Lima" userId="b77af7bd85500281" providerId="LiveId" clId="{FA9E0792-891B-491C-9107-47CD235554C8}" dt="2023-05-11T00:19:57.142" v="276"/>
          <ac:picMkLst>
            <pc:docMk/>
            <pc:sldMk cId="3902406419" sldId="283"/>
            <ac:picMk id="8" creationId="{1DE7A6E5-51D1-6994-0582-2C5E90024D42}"/>
          </ac:picMkLst>
        </pc:picChg>
      </pc:sldChg>
      <pc:sldChg chg="addSp delSp modSp mod">
        <pc:chgData name="Neemias Informatica Lima" userId="b77af7bd85500281" providerId="LiveId" clId="{FA9E0792-891B-491C-9107-47CD235554C8}" dt="2023-05-11T00:20:07.701" v="280"/>
        <pc:sldMkLst>
          <pc:docMk/>
          <pc:sldMk cId="2424059023" sldId="284"/>
        </pc:sldMkLst>
        <pc:spChg chg="del">
          <ac:chgData name="Neemias Informatica Lima" userId="b77af7bd85500281" providerId="LiveId" clId="{FA9E0792-891B-491C-9107-47CD235554C8}" dt="2023-05-11T00:20:07.393" v="279" actId="478"/>
          <ac:spMkLst>
            <pc:docMk/>
            <pc:sldMk cId="2424059023" sldId="284"/>
            <ac:spMk id="2" creationId="{4DA8A20A-A2BE-B158-E16A-8F48774D46E9}"/>
          </ac:spMkLst>
        </pc:spChg>
        <pc:spChg chg="del">
          <ac:chgData name="Neemias Informatica Lima" userId="b77af7bd85500281" providerId="LiveId" clId="{FA9E0792-891B-491C-9107-47CD235554C8}" dt="2023-05-11T00:20:07.393" v="279" actId="478"/>
          <ac:spMkLst>
            <pc:docMk/>
            <pc:sldMk cId="2424059023" sldId="284"/>
            <ac:spMk id="3" creationId="{B73F9E3A-2C53-30C4-662F-E43912CFB253}"/>
          </ac:spMkLst>
        </pc:spChg>
        <pc:spChg chg="add mod">
          <ac:chgData name="Neemias Informatica Lima" userId="b77af7bd85500281" providerId="LiveId" clId="{FA9E0792-891B-491C-9107-47CD235554C8}" dt="2023-05-11T00:20:07.701" v="280"/>
          <ac:spMkLst>
            <pc:docMk/>
            <pc:sldMk cId="2424059023" sldId="284"/>
            <ac:spMk id="6" creationId="{3AB0A13E-9781-AD6D-90A3-B5B152273307}"/>
          </ac:spMkLst>
        </pc:spChg>
        <pc:spChg chg="add mod">
          <ac:chgData name="Neemias Informatica Lima" userId="b77af7bd85500281" providerId="LiveId" clId="{FA9E0792-891B-491C-9107-47CD235554C8}" dt="2023-05-11T00:20:07.701" v="280"/>
          <ac:spMkLst>
            <pc:docMk/>
            <pc:sldMk cId="2424059023" sldId="284"/>
            <ac:spMk id="7" creationId="{0EE80021-C2E3-1E71-FF71-C398EB6D4C18}"/>
          </ac:spMkLst>
        </pc:spChg>
        <pc:spChg chg="mod">
          <ac:chgData name="Neemias Informatica Lima" userId="b77af7bd85500281" providerId="LiveId" clId="{FA9E0792-891B-491C-9107-47CD235554C8}" dt="2023-05-11T00:09:50.855" v="160"/>
          <ac:spMkLst>
            <pc:docMk/>
            <pc:sldMk cId="2424059023" sldId="284"/>
            <ac:spMk id="14" creationId="{00000000-0000-0000-0000-000000000000}"/>
          </ac:spMkLst>
        </pc:spChg>
        <pc:spChg chg="mod">
          <ac:chgData name="Neemias Informatica Lima" userId="b77af7bd85500281" providerId="LiveId" clId="{FA9E0792-891B-491C-9107-47CD235554C8}" dt="2023-05-11T00:10:17.418" v="175"/>
          <ac:spMkLst>
            <pc:docMk/>
            <pc:sldMk cId="2424059023" sldId="284"/>
            <ac:spMk id="15" creationId="{C3A1BEFC-B9B8-4142-B09F-1F5B330F4265}"/>
          </ac:spMkLst>
        </pc:spChg>
        <pc:picChg chg="del">
          <ac:chgData name="Neemias Informatica Lima" userId="b77af7bd85500281" providerId="LiveId" clId="{FA9E0792-891B-491C-9107-47CD235554C8}" dt="2023-05-11T00:20:07.393" v="279" actId="478"/>
          <ac:picMkLst>
            <pc:docMk/>
            <pc:sldMk cId="2424059023" sldId="284"/>
            <ac:picMk id="5" creationId="{C62F1446-352D-9AD8-A438-AEA3870CE6EA}"/>
          </ac:picMkLst>
        </pc:picChg>
        <pc:picChg chg="add mod">
          <ac:chgData name="Neemias Informatica Lima" userId="b77af7bd85500281" providerId="LiveId" clId="{FA9E0792-891B-491C-9107-47CD235554C8}" dt="2023-05-11T00:20:07.701" v="280"/>
          <ac:picMkLst>
            <pc:docMk/>
            <pc:sldMk cId="2424059023" sldId="284"/>
            <ac:picMk id="8" creationId="{A409E295-0C2A-363E-6F27-F44F733F7FEA}"/>
          </ac:picMkLst>
        </pc:picChg>
      </pc:sldChg>
      <pc:sldChg chg="addSp delSp modSp mod">
        <pc:chgData name="Neemias Informatica Lima" userId="b77af7bd85500281" providerId="LiveId" clId="{FA9E0792-891B-491C-9107-47CD235554C8}" dt="2023-05-11T00:20:20.133" v="284"/>
        <pc:sldMkLst>
          <pc:docMk/>
          <pc:sldMk cId="2241968852" sldId="285"/>
        </pc:sldMkLst>
        <pc:spChg chg="del">
          <ac:chgData name="Neemias Informatica Lima" userId="b77af7bd85500281" providerId="LiveId" clId="{FA9E0792-891B-491C-9107-47CD235554C8}" dt="2023-05-11T00:20:19.816" v="283" actId="478"/>
          <ac:spMkLst>
            <pc:docMk/>
            <pc:sldMk cId="2241968852" sldId="285"/>
            <ac:spMk id="2" creationId="{9784E655-E509-10EA-A830-847DE6729328}"/>
          </ac:spMkLst>
        </pc:spChg>
        <pc:spChg chg="del">
          <ac:chgData name="Neemias Informatica Lima" userId="b77af7bd85500281" providerId="LiveId" clId="{FA9E0792-891B-491C-9107-47CD235554C8}" dt="2023-05-11T00:20:19.816" v="283" actId="478"/>
          <ac:spMkLst>
            <pc:docMk/>
            <pc:sldMk cId="2241968852" sldId="285"/>
            <ac:spMk id="3" creationId="{E161EA8D-52AD-00AD-1A1A-F5E783BB2568}"/>
          </ac:spMkLst>
        </pc:spChg>
        <pc:spChg chg="add mod">
          <ac:chgData name="Neemias Informatica Lima" userId="b77af7bd85500281" providerId="LiveId" clId="{FA9E0792-891B-491C-9107-47CD235554C8}" dt="2023-05-11T00:20:20.133" v="284"/>
          <ac:spMkLst>
            <pc:docMk/>
            <pc:sldMk cId="2241968852" sldId="285"/>
            <ac:spMk id="6" creationId="{601B6EB6-FFC1-D614-AD02-048E145F3130}"/>
          </ac:spMkLst>
        </pc:spChg>
        <pc:spChg chg="add mod">
          <ac:chgData name="Neemias Informatica Lima" userId="b77af7bd85500281" providerId="LiveId" clId="{FA9E0792-891B-491C-9107-47CD235554C8}" dt="2023-05-11T00:20:20.133" v="284"/>
          <ac:spMkLst>
            <pc:docMk/>
            <pc:sldMk cId="2241968852" sldId="285"/>
            <ac:spMk id="7" creationId="{F47A3A15-2427-84C2-2DF0-3D15EAF6B10E}"/>
          </ac:spMkLst>
        </pc:spChg>
        <pc:spChg chg="mod">
          <ac:chgData name="Neemias Informatica Lima" userId="b77af7bd85500281" providerId="LiveId" clId="{FA9E0792-891B-491C-9107-47CD235554C8}" dt="2023-05-11T00:10:47.660" v="185"/>
          <ac:spMkLst>
            <pc:docMk/>
            <pc:sldMk cId="2241968852" sldId="285"/>
            <ac:spMk id="14" creationId="{00000000-0000-0000-0000-000000000000}"/>
          </ac:spMkLst>
        </pc:spChg>
        <pc:spChg chg="mod">
          <ac:chgData name="Neemias Informatica Lima" userId="b77af7bd85500281" providerId="LiveId" clId="{FA9E0792-891B-491C-9107-47CD235554C8}" dt="2023-05-11T00:11:27.216" v="192" actId="6549"/>
          <ac:spMkLst>
            <pc:docMk/>
            <pc:sldMk cId="2241968852" sldId="285"/>
            <ac:spMk id="15" creationId="{0F091E13-8EAD-4FFB-9473-BC74E5ABDC64}"/>
          </ac:spMkLst>
        </pc:spChg>
        <pc:picChg chg="del">
          <ac:chgData name="Neemias Informatica Lima" userId="b77af7bd85500281" providerId="LiveId" clId="{FA9E0792-891B-491C-9107-47CD235554C8}" dt="2023-05-11T00:20:19.816" v="283" actId="478"/>
          <ac:picMkLst>
            <pc:docMk/>
            <pc:sldMk cId="2241968852" sldId="285"/>
            <ac:picMk id="5" creationId="{4E1C9F7C-1773-7CDF-1BEC-15E58380F952}"/>
          </ac:picMkLst>
        </pc:picChg>
        <pc:picChg chg="add mod">
          <ac:chgData name="Neemias Informatica Lima" userId="b77af7bd85500281" providerId="LiveId" clId="{FA9E0792-891B-491C-9107-47CD235554C8}" dt="2023-05-11T00:20:20.133" v="284"/>
          <ac:picMkLst>
            <pc:docMk/>
            <pc:sldMk cId="2241968852" sldId="285"/>
            <ac:picMk id="8" creationId="{554039F3-BBCA-1A3A-04B0-FB6F7534B455}"/>
          </ac:picMkLst>
        </pc:picChg>
      </pc:sldChg>
      <pc:sldChg chg="addSp delSp modSp mod">
        <pc:chgData name="Neemias Informatica Lima" userId="b77af7bd85500281" providerId="LiveId" clId="{FA9E0792-891B-491C-9107-47CD235554C8}" dt="2023-05-11T00:20:32.398" v="288"/>
        <pc:sldMkLst>
          <pc:docMk/>
          <pc:sldMk cId="1959249856" sldId="286"/>
        </pc:sldMkLst>
        <pc:spChg chg="del">
          <ac:chgData name="Neemias Informatica Lima" userId="b77af7bd85500281" providerId="LiveId" clId="{FA9E0792-891B-491C-9107-47CD235554C8}" dt="2023-05-11T00:20:32.049" v="287" actId="478"/>
          <ac:spMkLst>
            <pc:docMk/>
            <pc:sldMk cId="1959249856" sldId="286"/>
            <ac:spMk id="2" creationId="{61E93299-85A2-D22D-31E1-B4C092A625C9}"/>
          </ac:spMkLst>
        </pc:spChg>
        <pc:spChg chg="del">
          <ac:chgData name="Neemias Informatica Lima" userId="b77af7bd85500281" providerId="LiveId" clId="{FA9E0792-891B-491C-9107-47CD235554C8}" dt="2023-05-11T00:20:32.049" v="287" actId="478"/>
          <ac:spMkLst>
            <pc:docMk/>
            <pc:sldMk cId="1959249856" sldId="286"/>
            <ac:spMk id="3" creationId="{114CD342-AD1B-9DB8-A78F-6DB6894390B6}"/>
          </ac:spMkLst>
        </pc:spChg>
        <pc:spChg chg="add mod">
          <ac:chgData name="Neemias Informatica Lima" userId="b77af7bd85500281" providerId="LiveId" clId="{FA9E0792-891B-491C-9107-47CD235554C8}" dt="2023-05-11T00:20:32.398" v="288"/>
          <ac:spMkLst>
            <pc:docMk/>
            <pc:sldMk cId="1959249856" sldId="286"/>
            <ac:spMk id="6" creationId="{27A68D6E-DFF5-DB58-F0DD-7CC9C4051F83}"/>
          </ac:spMkLst>
        </pc:spChg>
        <pc:spChg chg="add mod">
          <ac:chgData name="Neemias Informatica Lima" userId="b77af7bd85500281" providerId="LiveId" clId="{FA9E0792-891B-491C-9107-47CD235554C8}" dt="2023-05-11T00:20:32.398" v="288"/>
          <ac:spMkLst>
            <pc:docMk/>
            <pc:sldMk cId="1959249856" sldId="286"/>
            <ac:spMk id="7" creationId="{A96F6D67-7CFA-7CF8-F0DA-76CDA355417E}"/>
          </ac:spMkLst>
        </pc:spChg>
        <pc:spChg chg="mod">
          <ac:chgData name="Neemias Informatica Lima" userId="b77af7bd85500281" providerId="LiveId" clId="{FA9E0792-891B-491C-9107-47CD235554C8}" dt="2023-05-11T00:15:44.295" v="220"/>
          <ac:spMkLst>
            <pc:docMk/>
            <pc:sldMk cId="1959249856" sldId="286"/>
            <ac:spMk id="14" creationId="{00000000-0000-0000-0000-000000000000}"/>
          </ac:spMkLst>
        </pc:spChg>
        <pc:spChg chg="mod">
          <ac:chgData name="Neemias Informatica Lima" userId="b77af7bd85500281" providerId="LiveId" clId="{FA9E0792-891B-491C-9107-47CD235554C8}" dt="2023-05-11T00:16:18.971" v="237" actId="20577"/>
          <ac:spMkLst>
            <pc:docMk/>
            <pc:sldMk cId="1959249856" sldId="286"/>
            <ac:spMk id="15" creationId="{863BB09B-C8C1-4354-BC51-D930C951E507}"/>
          </ac:spMkLst>
        </pc:spChg>
        <pc:picChg chg="del">
          <ac:chgData name="Neemias Informatica Lima" userId="b77af7bd85500281" providerId="LiveId" clId="{FA9E0792-891B-491C-9107-47CD235554C8}" dt="2023-05-11T00:20:32.049" v="287" actId="478"/>
          <ac:picMkLst>
            <pc:docMk/>
            <pc:sldMk cId="1959249856" sldId="286"/>
            <ac:picMk id="5" creationId="{996ADBF9-2008-CA35-89C8-C0C1F8784E7B}"/>
          </ac:picMkLst>
        </pc:picChg>
        <pc:picChg chg="add mod">
          <ac:chgData name="Neemias Informatica Lima" userId="b77af7bd85500281" providerId="LiveId" clId="{FA9E0792-891B-491C-9107-47CD235554C8}" dt="2023-05-11T00:20:32.398" v="288"/>
          <ac:picMkLst>
            <pc:docMk/>
            <pc:sldMk cId="1959249856" sldId="286"/>
            <ac:picMk id="8" creationId="{FE644984-BC3C-5C51-4104-C2C17E2EDBCB}"/>
          </ac:picMkLst>
        </pc:picChg>
      </pc:sldChg>
      <pc:sldChg chg="addSp delSp modSp mod">
        <pc:chgData name="Neemias Informatica Lima" userId="b77af7bd85500281" providerId="LiveId" clId="{FA9E0792-891B-491C-9107-47CD235554C8}" dt="2023-05-11T00:20:49.809" v="294"/>
        <pc:sldMkLst>
          <pc:docMk/>
          <pc:sldMk cId="2857006406" sldId="287"/>
        </pc:sldMkLst>
        <pc:spChg chg="del">
          <ac:chgData name="Neemias Informatica Lima" userId="b77af7bd85500281" providerId="LiveId" clId="{FA9E0792-891B-491C-9107-47CD235554C8}" dt="2023-05-11T00:20:49.445" v="293" actId="478"/>
          <ac:spMkLst>
            <pc:docMk/>
            <pc:sldMk cId="2857006406" sldId="287"/>
            <ac:spMk id="2" creationId="{604D030F-593D-27FF-92FB-FBBCF9EC6252}"/>
          </ac:spMkLst>
        </pc:spChg>
        <pc:spChg chg="del">
          <ac:chgData name="Neemias Informatica Lima" userId="b77af7bd85500281" providerId="LiveId" clId="{FA9E0792-891B-491C-9107-47CD235554C8}" dt="2023-05-11T00:20:49.445" v="293" actId="478"/>
          <ac:spMkLst>
            <pc:docMk/>
            <pc:sldMk cId="2857006406" sldId="287"/>
            <ac:spMk id="3" creationId="{B9C272EA-4CAE-7E80-C2B4-CF01FAD2A784}"/>
          </ac:spMkLst>
        </pc:spChg>
        <pc:spChg chg="add mod">
          <ac:chgData name="Neemias Informatica Lima" userId="b77af7bd85500281" providerId="LiveId" clId="{FA9E0792-891B-491C-9107-47CD235554C8}" dt="2023-05-11T00:20:49.809" v="294"/>
          <ac:spMkLst>
            <pc:docMk/>
            <pc:sldMk cId="2857006406" sldId="287"/>
            <ac:spMk id="6" creationId="{1A5BA0B6-EA9C-445A-73C9-23D943D557D9}"/>
          </ac:spMkLst>
        </pc:spChg>
        <pc:spChg chg="add mod">
          <ac:chgData name="Neemias Informatica Lima" userId="b77af7bd85500281" providerId="LiveId" clId="{FA9E0792-891B-491C-9107-47CD235554C8}" dt="2023-05-11T00:20:49.809" v="294"/>
          <ac:spMkLst>
            <pc:docMk/>
            <pc:sldMk cId="2857006406" sldId="287"/>
            <ac:spMk id="7" creationId="{935B0222-BFD2-597F-67BA-B46FF613F14A}"/>
          </ac:spMkLst>
        </pc:spChg>
        <pc:spChg chg="mod">
          <ac:chgData name="Neemias Informatica Lima" userId="b77af7bd85500281" providerId="LiveId" clId="{FA9E0792-891B-491C-9107-47CD235554C8}" dt="2023-05-11T00:18:19.520" v="268" actId="20577"/>
          <ac:spMkLst>
            <pc:docMk/>
            <pc:sldMk cId="2857006406" sldId="287"/>
            <ac:spMk id="16" creationId="{28D68641-D640-4BD7-9D5B-B3803DCCF9B3}"/>
          </ac:spMkLst>
        </pc:spChg>
        <pc:picChg chg="del">
          <ac:chgData name="Neemias Informatica Lima" userId="b77af7bd85500281" providerId="LiveId" clId="{FA9E0792-891B-491C-9107-47CD235554C8}" dt="2023-05-11T00:20:49.445" v="293" actId="478"/>
          <ac:picMkLst>
            <pc:docMk/>
            <pc:sldMk cId="2857006406" sldId="287"/>
            <ac:picMk id="5" creationId="{7C58566E-89AC-C05C-D724-7043034F91C0}"/>
          </ac:picMkLst>
        </pc:picChg>
        <pc:picChg chg="add mod">
          <ac:chgData name="Neemias Informatica Lima" userId="b77af7bd85500281" providerId="LiveId" clId="{FA9E0792-891B-491C-9107-47CD235554C8}" dt="2023-05-11T00:20:49.809" v="294"/>
          <ac:picMkLst>
            <pc:docMk/>
            <pc:sldMk cId="2857006406" sldId="287"/>
            <ac:picMk id="8" creationId="{339461F3-AA52-1936-A57D-2396FEF927C4}"/>
          </ac:picMkLst>
        </pc:picChg>
      </pc:sldChg>
      <pc:sldChg chg="addSp delSp modSp mod">
        <pc:chgData name="Neemias Informatica Lima" userId="b77af7bd85500281" providerId="LiveId" clId="{FA9E0792-891B-491C-9107-47CD235554C8}" dt="2023-05-11T00:19:20.698" v="270"/>
        <pc:sldMkLst>
          <pc:docMk/>
          <pc:sldMk cId="2630436816" sldId="288"/>
        </pc:sldMkLst>
        <pc:spChg chg="del">
          <ac:chgData name="Neemias Informatica Lima" userId="b77af7bd85500281" providerId="LiveId" clId="{FA9E0792-891B-491C-9107-47CD235554C8}" dt="2023-05-11T00:19:20.277" v="269" actId="478"/>
          <ac:spMkLst>
            <pc:docMk/>
            <pc:sldMk cId="2630436816" sldId="288"/>
            <ac:spMk id="2" creationId="{8AA7D3C5-97DC-C84E-8BAF-9EC1FF7C0DA6}"/>
          </ac:spMkLst>
        </pc:spChg>
        <pc:spChg chg="del">
          <ac:chgData name="Neemias Informatica Lima" userId="b77af7bd85500281" providerId="LiveId" clId="{FA9E0792-891B-491C-9107-47CD235554C8}" dt="2023-05-11T00:19:20.277" v="269" actId="478"/>
          <ac:spMkLst>
            <pc:docMk/>
            <pc:sldMk cId="2630436816" sldId="288"/>
            <ac:spMk id="3" creationId="{44B9DAC5-771A-84B2-FE58-8B3DD144EB7B}"/>
          </ac:spMkLst>
        </pc:spChg>
        <pc:spChg chg="add mod">
          <ac:chgData name="Neemias Informatica Lima" userId="b77af7bd85500281" providerId="LiveId" clId="{FA9E0792-891B-491C-9107-47CD235554C8}" dt="2023-05-11T00:19:20.698" v="270"/>
          <ac:spMkLst>
            <pc:docMk/>
            <pc:sldMk cId="2630436816" sldId="288"/>
            <ac:spMk id="6" creationId="{2BEA8FEF-1520-13D8-01B4-D57C2B76D111}"/>
          </ac:spMkLst>
        </pc:spChg>
        <pc:spChg chg="add mod">
          <ac:chgData name="Neemias Informatica Lima" userId="b77af7bd85500281" providerId="LiveId" clId="{FA9E0792-891B-491C-9107-47CD235554C8}" dt="2023-05-11T00:19:20.698" v="270"/>
          <ac:spMkLst>
            <pc:docMk/>
            <pc:sldMk cId="2630436816" sldId="288"/>
            <ac:spMk id="7" creationId="{12317587-4B7D-9131-B2B2-0430B4A089CB}"/>
          </ac:spMkLst>
        </pc:spChg>
        <pc:spChg chg="mod">
          <ac:chgData name="Neemias Informatica Lima" userId="b77af7bd85500281" providerId="LiveId" clId="{FA9E0792-891B-491C-9107-47CD235554C8}" dt="2023-05-11T00:06:50.755" v="121"/>
          <ac:spMkLst>
            <pc:docMk/>
            <pc:sldMk cId="2630436816" sldId="288"/>
            <ac:spMk id="13" creationId="{00000000-0000-0000-0000-000000000000}"/>
          </ac:spMkLst>
        </pc:spChg>
        <pc:spChg chg="mod">
          <ac:chgData name="Neemias Informatica Lima" userId="b77af7bd85500281" providerId="LiveId" clId="{FA9E0792-891B-491C-9107-47CD235554C8}" dt="2023-05-11T00:05:47.117" v="105"/>
          <ac:spMkLst>
            <pc:docMk/>
            <pc:sldMk cId="2630436816" sldId="288"/>
            <ac:spMk id="14" creationId="{00000000-0000-0000-0000-000000000000}"/>
          </ac:spMkLst>
        </pc:spChg>
        <pc:picChg chg="del">
          <ac:chgData name="Neemias Informatica Lima" userId="b77af7bd85500281" providerId="LiveId" clId="{FA9E0792-891B-491C-9107-47CD235554C8}" dt="2023-05-11T00:19:20.277" v="269" actId="478"/>
          <ac:picMkLst>
            <pc:docMk/>
            <pc:sldMk cId="2630436816" sldId="288"/>
            <ac:picMk id="5" creationId="{ED635A36-793E-EA0D-FC2C-60AA1777EE6A}"/>
          </ac:picMkLst>
        </pc:picChg>
        <pc:picChg chg="add mod">
          <ac:chgData name="Neemias Informatica Lima" userId="b77af7bd85500281" providerId="LiveId" clId="{FA9E0792-891B-491C-9107-47CD235554C8}" dt="2023-05-11T00:19:20.698" v="270"/>
          <ac:picMkLst>
            <pc:docMk/>
            <pc:sldMk cId="2630436816" sldId="288"/>
            <ac:picMk id="8" creationId="{10B3D272-E54C-5FB4-9162-ED1B2513A17E}"/>
          </ac:picMkLst>
        </pc:picChg>
      </pc:sldChg>
      <pc:sldChg chg="addSp delSp modSp mod">
        <pc:chgData name="Neemias Informatica Lima" userId="b77af7bd85500281" providerId="LiveId" clId="{FA9E0792-891B-491C-9107-47CD235554C8}" dt="2023-05-11T00:20:02.598" v="278"/>
        <pc:sldMkLst>
          <pc:docMk/>
          <pc:sldMk cId="3032827026" sldId="289"/>
        </pc:sldMkLst>
        <pc:spChg chg="del">
          <ac:chgData name="Neemias Informatica Lima" userId="b77af7bd85500281" providerId="LiveId" clId="{FA9E0792-891B-491C-9107-47CD235554C8}" dt="2023-05-11T00:19:43.972" v="273" actId="478"/>
          <ac:spMkLst>
            <pc:docMk/>
            <pc:sldMk cId="3032827026" sldId="289"/>
            <ac:spMk id="2" creationId="{348AECB3-757F-6D60-AA0F-1A4ED6729CED}"/>
          </ac:spMkLst>
        </pc:spChg>
        <pc:spChg chg="del">
          <ac:chgData name="Neemias Informatica Lima" userId="b77af7bd85500281" providerId="LiveId" clId="{FA9E0792-891B-491C-9107-47CD235554C8}" dt="2023-05-11T00:19:43.972" v="273" actId="478"/>
          <ac:spMkLst>
            <pc:docMk/>
            <pc:sldMk cId="3032827026" sldId="289"/>
            <ac:spMk id="3" creationId="{969B5277-6D8E-0194-9536-C8885F21A949}"/>
          </ac:spMkLst>
        </pc:spChg>
        <pc:spChg chg="add del mod">
          <ac:chgData name="Neemias Informatica Lima" userId="b77af7bd85500281" providerId="LiveId" clId="{FA9E0792-891B-491C-9107-47CD235554C8}" dt="2023-05-11T00:20:02.016" v="277" actId="478"/>
          <ac:spMkLst>
            <pc:docMk/>
            <pc:sldMk cId="3032827026" sldId="289"/>
            <ac:spMk id="6" creationId="{2DCD5524-347C-13C9-0026-CC67BAF6B452}"/>
          </ac:spMkLst>
        </pc:spChg>
        <pc:spChg chg="add del mod">
          <ac:chgData name="Neemias Informatica Lima" userId="b77af7bd85500281" providerId="LiveId" clId="{FA9E0792-891B-491C-9107-47CD235554C8}" dt="2023-05-11T00:20:02.016" v="277" actId="478"/>
          <ac:spMkLst>
            <pc:docMk/>
            <pc:sldMk cId="3032827026" sldId="289"/>
            <ac:spMk id="7" creationId="{268BD096-0FAC-CD80-F7FF-D731F3214CA6}"/>
          </ac:spMkLst>
        </pc:spChg>
        <pc:spChg chg="add mod">
          <ac:chgData name="Neemias Informatica Lima" userId="b77af7bd85500281" providerId="LiveId" clId="{FA9E0792-891B-491C-9107-47CD235554C8}" dt="2023-05-11T00:20:02.598" v="278"/>
          <ac:spMkLst>
            <pc:docMk/>
            <pc:sldMk cId="3032827026" sldId="289"/>
            <ac:spMk id="9" creationId="{18EF5414-8926-D06D-7E07-B6488626B5F5}"/>
          </ac:spMkLst>
        </pc:spChg>
        <pc:spChg chg="add mod">
          <ac:chgData name="Neemias Informatica Lima" userId="b77af7bd85500281" providerId="LiveId" clId="{FA9E0792-891B-491C-9107-47CD235554C8}" dt="2023-05-11T00:20:02.598" v="278"/>
          <ac:spMkLst>
            <pc:docMk/>
            <pc:sldMk cId="3032827026" sldId="289"/>
            <ac:spMk id="11" creationId="{7EA620E5-99B8-4C0F-A9AE-D80E9D4509D1}"/>
          </ac:spMkLst>
        </pc:spChg>
        <pc:spChg chg="mod">
          <ac:chgData name="Neemias Informatica Lima" userId="b77af7bd85500281" providerId="LiveId" clId="{FA9E0792-891B-491C-9107-47CD235554C8}" dt="2023-05-11T00:09:34.528" v="155" actId="6549"/>
          <ac:spMkLst>
            <pc:docMk/>
            <pc:sldMk cId="3032827026" sldId="289"/>
            <ac:spMk id="12" creationId="{A64B78EF-EDA8-421A-88C9-45544BBCA9D1}"/>
          </ac:spMkLst>
        </pc:spChg>
        <pc:spChg chg="mod">
          <ac:chgData name="Neemias Informatica Lima" userId="b77af7bd85500281" providerId="LiveId" clId="{FA9E0792-891B-491C-9107-47CD235554C8}" dt="2023-05-11T00:08:38.772" v="138"/>
          <ac:spMkLst>
            <pc:docMk/>
            <pc:sldMk cId="3032827026" sldId="289"/>
            <ac:spMk id="14" creationId="{00000000-0000-0000-0000-000000000000}"/>
          </ac:spMkLst>
        </pc:spChg>
        <pc:picChg chg="del">
          <ac:chgData name="Neemias Informatica Lima" userId="b77af7bd85500281" providerId="LiveId" clId="{FA9E0792-891B-491C-9107-47CD235554C8}" dt="2023-05-11T00:19:43.972" v="273" actId="478"/>
          <ac:picMkLst>
            <pc:docMk/>
            <pc:sldMk cId="3032827026" sldId="289"/>
            <ac:picMk id="5" creationId="{1A662CB5-181A-AA1D-005D-A595F8BB4602}"/>
          </ac:picMkLst>
        </pc:picChg>
        <pc:picChg chg="add del mod">
          <ac:chgData name="Neemias Informatica Lima" userId="b77af7bd85500281" providerId="LiveId" clId="{FA9E0792-891B-491C-9107-47CD235554C8}" dt="2023-05-11T00:20:02.016" v="277" actId="478"/>
          <ac:picMkLst>
            <pc:docMk/>
            <pc:sldMk cId="3032827026" sldId="289"/>
            <ac:picMk id="8" creationId="{F547B127-40DE-2687-841C-79871040BE42}"/>
          </ac:picMkLst>
        </pc:picChg>
        <pc:picChg chg="add mod">
          <ac:chgData name="Neemias Informatica Lima" userId="b77af7bd85500281" providerId="LiveId" clId="{FA9E0792-891B-491C-9107-47CD235554C8}" dt="2023-05-11T00:20:02.598" v="278"/>
          <ac:picMkLst>
            <pc:docMk/>
            <pc:sldMk cId="3032827026" sldId="289"/>
            <ac:picMk id="15" creationId="{ED4DEA58-C347-F30E-0830-9B6443335FA5}"/>
          </ac:picMkLst>
        </pc:picChg>
      </pc:sldChg>
      <pc:sldChg chg="addSp delSp modSp mod">
        <pc:chgData name="Neemias Informatica Lima" userId="b77af7bd85500281" providerId="LiveId" clId="{FA9E0792-891B-491C-9107-47CD235554C8}" dt="2023-05-11T00:20:13.461" v="282"/>
        <pc:sldMkLst>
          <pc:docMk/>
          <pc:sldMk cId="3772032319" sldId="290"/>
        </pc:sldMkLst>
        <pc:spChg chg="del">
          <ac:chgData name="Neemias Informatica Lima" userId="b77af7bd85500281" providerId="LiveId" clId="{FA9E0792-891B-491C-9107-47CD235554C8}" dt="2023-05-11T00:20:13.120" v="281" actId="478"/>
          <ac:spMkLst>
            <pc:docMk/>
            <pc:sldMk cId="3772032319" sldId="290"/>
            <ac:spMk id="2" creationId="{480B14D7-196A-9E1F-D60C-9213DDFAFD9E}"/>
          </ac:spMkLst>
        </pc:spChg>
        <pc:spChg chg="del">
          <ac:chgData name="Neemias Informatica Lima" userId="b77af7bd85500281" providerId="LiveId" clId="{FA9E0792-891B-491C-9107-47CD235554C8}" dt="2023-05-11T00:20:13.120" v="281" actId="478"/>
          <ac:spMkLst>
            <pc:docMk/>
            <pc:sldMk cId="3772032319" sldId="290"/>
            <ac:spMk id="3" creationId="{D8065FAC-EEB6-9553-7A6E-6C4B96BEE70E}"/>
          </ac:spMkLst>
        </pc:spChg>
        <pc:spChg chg="add mod">
          <ac:chgData name="Neemias Informatica Lima" userId="b77af7bd85500281" providerId="LiveId" clId="{FA9E0792-891B-491C-9107-47CD235554C8}" dt="2023-05-11T00:20:13.461" v="282"/>
          <ac:spMkLst>
            <pc:docMk/>
            <pc:sldMk cId="3772032319" sldId="290"/>
            <ac:spMk id="6" creationId="{991272FB-718A-B796-0E80-8FBAEEA0D531}"/>
          </ac:spMkLst>
        </pc:spChg>
        <pc:spChg chg="add mod">
          <ac:chgData name="Neemias Informatica Lima" userId="b77af7bd85500281" providerId="LiveId" clId="{FA9E0792-891B-491C-9107-47CD235554C8}" dt="2023-05-11T00:20:13.461" v="282"/>
          <ac:spMkLst>
            <pc:docMk/>
            <pc:sldMk cId="3772032319" sldId="290"/>
            <ac:spMk id="7" creationId="{10EAE73C-0E9C-7CAB-3551-0C518BFD8F72}"/>
          </ac:spMkLst>
        </pc:spChg>
        <pc:spChg chg="mod">
          <ac:chgData name="Neemias Informatica Lima" userId="b77af7bd85500281" providerId="LiveId" clId="{FA9E0792-891B-491C-9107-47CD235554C8}" dt="2023-05-11T00:10:36.221" v="180"/>
          <ac:spMkLst>
            <pc:docMk/>
            <pc:sldMk cId="3772032319" sldId="290"/>
            <ac:spMk id="12" creationId="{8D5A143D-15FB-4DFE-B0EC-FEEB77A92B2C}"/>
          </ac:spMkLst>
        </pc:spChg>
        <pc:spChg chg="mod">
          <ac:chgData name="Neemias Informatica Lima" userId="b77af7bd85500281" providerId="LiveId" clId="{FA9E0792-891B-491C-9107-47CD235554C8}" dt="2023-05-11T00:09:55.808" v="165"/>
          <ac:spMkLst>
            <pc:docMk/>
            <pc:sldMk cId="3772032319" sldId="290"/>
            <ac:spMk id="14" creationId="{00000000-0000-0000-0000-000000000000}"/>
          </ac:spMkLst>
        </pc:spChg>
        <pc:picChg chg="del">
          <ac:chgData name="Neemias Informatica Lima" userId="b77af7bd85500281" providerId="LiveId" clId="{FA9E0792-891B-491C-9107-47CD235554C8}" dt="2023-05-11T00:20:13.120" v="281" actId="478"/>
          <ac:picMkLst>
            <pc:docMk/>
            <pc:sldMk cId="3772032319" sldId="290"/>
            <ac:picMk id="5" creationId="{C73299DE-0841-1C8D-AA1D-6A3102ED79C4}"/>
          </ac:picMkLst>
        </pc:picChg>
        <pc:picChg chg="add mod">
          <ac:chgData name="Neemias Informatica Lima" userId="b77af7bd85500281" providerId="LiveId" clId="{FA9E0792-891B-491C-9107-47CD235554C8}" dt="2023-05-11T00:20:13.461" v="282"/>
          <ac:picMkLst>
            <pc:docMk/>
            <pc:sldMk cId="3772032319" sldId="290"/>
            <ac:picMk id="8" creationId="{B53F643B-029C-1FE7-F3DF-2D578AB99643}"/>
          </ac:picMkLst>
        </pc:picChg>
      </pc:sldChg>
      <pc:sldChg chg="addSp delSp modSp mod">
        <pc:chgData name="Neemias Informatica Lima" userId="b77af7bd85500281" providerId="LiveId" clId="{FA9E0792-891B-491C-9107-47CD235554C8}" dt="2023-05-11T00:20:26.271" v="286"/>
        <pc:sldMkLst>
          <pc:docMk/>
          <pc:sldMk cId="1768216317" sldId="291"/>
        </pc:sldMkLst>
        <pc:spChg chg="del">
          <ac:chgData name="Neemias Informatica Lima" userId="b77af7bd85500281" providerId="LiveId" clId="{FA9E0792-891B-491C-9107-47CD235554C8}" dt="2023-05-11T00:20:25.977" v="285" actId="478"/>
          <ac:spMkLst>
            <pc:docMk/>
            <pc:sldMk cId="1768216317" sldId="291"/>
            <ac:spMk id="2" creationId="{F9B38DE2-DF8B-A41E-3FC8-E2CC686F3B99}"/>
          </ac:spMkLst>
        </pc:spChg>
        <pc:spChg chg="del">
          <ac:chgData name="Neemias Informatica Lima" userId="b77af7bd85500281" providerId="LiveId" clId="{FA9E0792-891B-491C-9107-47CD235554C8}" dt="2023-05-11T00:20:25.977" v="285" actId="478"/>
          <ac:spMkLst>
            <pc:docMk/>
            <pc:sldMk cId="1768216317" sldId="291"/>
            <ac:spMk id="3" creationId="{7E07DA93-6455-4173-745E-F65A71D8A499}"/>
          </ac:spMkLst>
        </pc:spChg>
        <pc:spChg chg="add mod">
          <ac:chgData name="Neemias Informatica Lima" userId="b77af7bd85500281" providerId="LiveId" clId="{FA9E0792-891B-491C-9107-47CD235554C8}" dt="2023-05-11T00:20:26.271" v="286"/>
          <ac:spMkLst>
            <pc:docMk/>
            <pc:sldMk cId="1768216317" sldId="291"/>
            <ac:spMk id="6" creationId="{8FA626F2-80DB-E160-F58B-D02CACEBD472}"/>
          </ac:spMkLst>
        </pc:spChg>
        <pc:spChg chg="add mod">
          <ac:chgData name="Neemias Informatica Lima" userId="b77af7bd85500281" providerId="LiveId" clId="{FA9E0792-891B-491C-9107-47CD235554C8}" dt="2023-05-11T00:20:26.271" v="286"/>
          <ac:spMkLst>
            <pc:docMk/>
            <pc:sldMk cId="1768216317" sldId="291"/>
            <ac:spMk id="7" creationId="{F4A599EA-DD6C-5CC2-22D5-2C631E40D467}"/>
          </ac:spMkLst>
        </pc:spChg>
        <pc:spChg chg="mod">
          <ac:chgData name="Neemias Informatica Lima" userId="b77af7bd85500281" providerId="LiveId" clId="{FA9E0792-891B-491C-9107-47CD235554C8}" dt="2023-05-11T00:15:15.527" v="217"/>
          <ac:spMkLst>
            <pc:docMk/>
            <pc:sldMk cId="1768216317" sldId="291"/>
            <ac:spMk id="12" creationId="{FD5EC092-AC81-4728-9A45-4C4BB5B95C65}"/>
          </ac:spMkLst>
        </pc:spChg>
        <pc:spChg chg="mod">
          <ac:chgData name="Neemias Informatica Lima" userId="b77af7bd85500281" providerId="LiveId" clId="{FA9E0792-891B-491C-9107-47CD235554C8}" dt="2023-05-11T00:10:53.777" v="188"/>
          <ac:spMkLst>
            <pc:docMk/>
            <pc:sldMk cId="1768216317" sldId="291"/>
            <ac:spMk id="14" creationId="{00000000-0000-0000-0000-000000000000}"/>
          </ac:spMkLst>
        </pc:spChg>
        <pc:picChg chg="del">
          <ac:chgData name="Neemias Informatica Lima" userId="b77af7bd85500281" providerId="LiveId" clId="{FA9E0792-891B-491C-9107-47CD235554C8}" dt="2023-05-11T00:20:25.977" v="285" actId="478"/>
          <ac:picMkLst>
            <pc:docMk/>
            <pc:sldMk cId="1768216317" sldId="291"/>
            <ac:picMk id="5" creationId="{99497211-3B50-5972-1ACA-3C21374A3D86}"/>
          </ac:picMkLst>
        </pc:picChg>
        <pc:picChg chg="add mod">
          <ac:chgData name="Neemias Informatica Lima" userId="b77af7bd85500281" providerId="LiveId" clId="{FA9E0792-891B-491C-9107-47CD235554C8}" dt="2023-05-11T00:20:26.271" v="286"/>
          <ac:picMkLst>
            <pc:docMk/>
            <pc:sldMk cId="1768216317" sldId="291"/>
            <ac:picMk id="8" creationId="{8E465769-E275-CBA1-7A86-3B7B313C8991}"/>
          </ac:picMkLst>
        </pc:picChg>
      </pc:sldChg>
      <pc:sldChg chg="addSp delSp modSp mod">
        <pc:chgData name="Neemias Informatica Lima" userId="b77af7bd85500281" providerId="LiveId" clId="{FA9E0792-891B-491C-9107-47CD235554C8}" dt="2023-05-11T00:20:37.570" v="290"/>
        <pc:sldMkLst>
          <pc:docMk/>
          <pc:sldMk cId="3757265641" sldId="292"/>
        </pc:sldMkLst>
        <pc:spChg chg="del">
          <ac:chgData name="Neemias Informatica Lima" userId="b77af7bd85500281" providerId="LiveId" clId="{FA9E0792-891B-491C-9107-47CD235554C8}" dt="2023-05-11T00:20:37.233" v="289" actId="478"/>
          <ac:spMkLst>
            <pc:docMk/>
            <pc:sldMk cId="3757265641" sldId="292"/>
            <ac:spMk id="2" creationId="{CC7A1FE7-0C5D-2B19-5068-C3125F09C057}"/>
          </ac:spMkLst>
        </pc:spChg>
        <pc:spChg chg="del">
          <ac:chgData name="Neemias Informatica Lima" userId="b77af7bd85500281" providerId="LiveId" clId="{FA9E0792-891B-491C-9107-47CD235554C8}" dt="2023-05-11T00:20:37.233" v="289" actId="478"/>
          <ac:spMkLst>
            <pc:docMk/>
            <pc:sldMk cId="3757265641" sldId="292"/>
            <ac:spMk id="3" creationId="{57795CF5-6591-3B84-EE25-5056F33ED708}"/>
          </ac:spMkLst>
        </pc:spChg>
        <pc:spChg chg="add mod">
          <ac:chgData name="Neemias Informatica Lima" userId="b77af7bd85500281" providerId="LiveId" clId="{FA9E0792-891B-491C-9107-47CD235554C8}" dt="2023-05-11T00:20:37.570" v="290"/>
          <ac:spMkLst>
            <pc:docMk/>
            <pc:sldMk cId="3757265641" sldId="292"/>
            <ac:spMk id="6" creationId="{B2263312-C0E2-DCDF-0B61-558786980083}"/>
          </ac:spMkLst>
        </pc:spChg>
        <pc:spChg chg="add mod">
          <ac:chgData name="Neemias Informatica Lima" userId="b77af7bd85500281" providerId="LiveId" clId="{FA9E0792-891B-491C-9107-47CD235554C8}" dt="2023-05-11T00:20:37.570" v="290"/>
          <ac:spMkLst>
            <pc:docMk/>
            <pc:sldMk cId="3757265641" sldId="292"/>
            <ac:spMk id="7" creationId="{E25B035F-4298-26C9-A1BB-B84024D9A7AE}"/>
          </ac:spMkLst>
        </pc:spChg>
        <pc:spChg chg="mod">
          <ac:chgData name="Neemias Informatica Lima" userId="b77af7bd85500281" providerId="LiveId" clId="{FA9E0792-891B-491C-9107-47CD235554C8}" dt="2023-05-11T00:17:09.648" v="245" actId="6549"/>
          <ac:spMkLst>
            <pc:docMk/>
            <pc:sldMk cId="3757265641" sldId="292"/>
            <ac:spMk id="12" creationId="{1EC42BAA-B890-43DD-B4F0-9AB5685AF2FE}"/>
          </ac:spMkLst>
        </pc:spChg>
        <pc:spChg chg="mod">
          <ac:chgData name="Neemias Informatica Lima" userId="b77af7bd85500281" providerId="LiveId" clId="{FA9E0792-891B-491C-9107-47CD235554C8}" dt="2023-05-11T00:15:49.618" v="225"/>
          <ac:spMkLst>
            <pc:docMk/>
            <pc:sldMk cId="3757265641" sldId="292"/>
            <ac:spMk id="14" creationId="{00000000-0000-0000-0000-000000000000}"/>
          </ac:spMkLst>
        </pc:spChg>
        <pc:picChg chg="del">
          <ac:chgData name="Neemias Informatica Lima" userId="b77af7bd85500281" providerId="LiveId" clId="{FA9E0792-891B-491C-9107-47CD235554C8}" dt="2023-05-11T00:20:37.233" v="289" actId="478"/>
          <ac:picMkLst>
            <pc:docMk/>
            <pc:sldMk cId="3757265641" sldId="292"/>
            <ac:picMk id="5" creationId="{CF6DEDBB-6139-30E6-14A8-BA328A641466}"/>
          </ac:picMkLst>
        </pc:picChg>
        <pc:picChg chg="add mod">
          <ac:chgData name="Neemias Informatica Lima" userId="b77af7bd85500281" providerId="LiveId" clId="{FA9E0792-891B-491C-9107-47CD235554C8}" dt="2023-05-11T00:20:37.570" v="290"/>
          <ac:picMkLst>
            <pc:docMk/>
            <pc:sldMk cId="3757265641" sldId="292"/>
            <ac:picMk id="8" creationId="{624200AA-A2CD-4901-533B-B04A3B48E500}"/>
          </ac:picMkLst>
        </pc:picChg>
      </pc:sldChg>
      <pc:sldChg chg="addSp delSp modSp mod">
        <pc:chgData name="Neemias Informatica Lima" userId="b77af7bd85500281" providerId="LiveId" clId="{FA9E0792-891B-491C-9107-47CD235554C8}" dt="2023-05-11T00:20:44.027" v="292"/>
        <pc:sldMkLst>
          <pc:docMk/>
          <pc:sldMk cId="3114938747" sldId="293"/>
        </pc:sldMkLst>
        <pc:spChg chg="del">
          <ac:chgData name="Neemias Informatica Lima" userId="b77af7bd85500281" providerId="LiveId" clId="{FA9E0792-891B-491C-9107-47CD235554C8}" dt="2023-05-11T00:20:43.717" v="291" actId="478"/>
          <ac:spMkLst>
            <pc:docMk/>
            <pc:sldMk cId="3114938747" sldId="293"/>
            <ac:spMk id="2" creationId="{A4E011C2-F022-9C10-61F5-28B8B369D043}"/>
          </ac:spMkLst>
        </pc:spChg>
        <pc:spChg chg="del">
          <ac:chgData name="Neemias Informatica Lima" userId="b77af7bd85500281" providerId="LiveId" clId="{FA9E0792-891B-491C-9107-47CD235554C8}" dt="2023-05-11T00:20:43.717" v="291" actId="478"/>
          <ac:spMkLst>
            <pc:docMk/>
            <pc:sldMk cId="3114938747" sldId="293"/>
            <ac:spMk id="3" creationId="{A1640E51-4059-B728-331C-79670AF3B98B}"/>
          </ac:spMkLst>
        </pc:spChg>
        <pc:spChg chg="add mod">
          <ac:chgData name="Neemias Informatica Lima" userId="b77af7bd85500281" providerId="LiveId" clId="{FA9E0792-891B-491C-9107-47CD235554C8}" dt="2023-05-11T00:20:44.027" v="292"/>
          <ac:spMkLst>
            <pc:docMk/>
            <pc:sldMk cId="3114938747" sldId="293"/>
            <ac:spMk id="6" creationId="{871982BD-64B6-9E77-688A-FD1FB99AA966}"/>
          </ac:spMkLst>
        </pc:spChg>
        <pc:spChg chg="add mod">
          <ac:chgData name="Neemias Informatica Lima" userId="b77af7bd85500281" providerId="LiveId" clId="{FA9E0792-891B-491C-9107-47CD235554C8}" dt="2023-05-11T00:20:44.027" v="292"/>
          <ac:spMkLst>
            <pc:docMk/>
            <pc:sldMk cId="3114938747" sldId="293"/>
            <ac:spMk id="7" creationId="{1D8E7833-B4C7-9AEF-5410-CB8F505D8548}"/>
          </ac:spMkLst>
        </pc:spChg>
        <pc:spChg chg="mod">
          <ac:chgData name="Neemias Informatica Lima" userId="b77af7bd85500281" providerId="LiveId" clId="{FA9E0792-891B-491C-9107-47CD235554C8}" dt="2023-05-11T00:17:49.240" v="260" actId="6549"/>
          <ac:spMkLst>
            <pc:docMk/>
            <pc:sldMk cId="3114938747" sldId="293"/>
            <ac:spMk id="16" creationId="{CFC8B9D9-C6ED-4706-A104-65D118A5B7F9}"/>
          </ac:spMkLst>
        </pc:spChg>
        <pc:picChg chg="del">
          <ac:chgData name="Neemias Informatica Lima" userId="b77af7bd85500281" providerId="LiveId" clId="{FA9E0792-891B-491C-9107-47CD235554C8}" dt="2023-05-11T00:20:43.717" v="291" actId="478"/>
          <ac:picMkLst>
            <pc:docMk/>
            <pc:sldMk cId="3114938747" sldId="293"/>
            <ac:picMk id="5" creationId="{92A65B81-473E-5138-7368-427DB13E3C3C}"/>
          </ac:picMkLst>
        </pc:picChg>
        <pc:picChg chg="add mod">
          <ac:chgData name="Neemias Informatica Lima" userId="b77af7bd85500281" providerId="LiveId" clId="{FA9E0792-891B-491C-9107-47CD235554C8}" dt="2023-05-11T00:20:44.027" v="292"/>
          <ac:picMkLst>
            <pc:docMk/>
            <pc:sldMk cId="3114938747" sldId="293"/>
            <ac:picMk id="8" creationId="{246D0B96-EF2B-28FD-8F50-A2BEB2EA9A4C}"/>
          </ac:picMkLst>
        </pc:picChg>
      </pc:sldChg>
      <pc:sldChg chg="add del setBg">
        <pc:chgData name="Neemias Informatica Lima" userId="b77af7bd85500281" providerId="LiveId" clId="{FA9E0792-891B-491C-9107-47CD235554C8}" dt="2023-05-11T00:14:46.453" v="206"/>
        <pc:sldMkLst>
          <pc:docMk/>
          <pc:sldMk cId="10883304" sldId="294"/>
        </pc:sldMkLst>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11/05/2023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11/05/2023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5/11/2023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5/11/2023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Expiação horizontal: a cruz e a igreja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dirty="0">
                <a:latin typeface="Arial Black" panose="020B0A04020102020204" pitchFamily="34" charset="0"/>
                <a:cs typeface="Arial" panose="020B0604020202020204" pitchFamily="34" charset="0"/>
              </a:rPr>
              <a:t>"Mas agora, em Cristo Jesus, vocês, que antes estavam longe, foram aproximados pelo sangue de Cristo. Porque Ele é a nossa paz. De dois povos ele fez um só"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2:13,14).</a:t>
            </a: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408304"/>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2:11-22; Rm 3:31; 7:12; Is 52:7; 57:19; jo 14:27; 1Co 3:9-17</a:t>
            </a:r>
            <a:endParaRPr lang="pt-BR" altLang="pt-BR" sz="1200" dirty="0">
              <a:latin typeface="Arial Black" panose="020B0A04020102020204" pitchFamily="34" charset="0"/>
              <a:cs typeface="Arial" panose="020B0604020202020204" pitchFamily="34" charset="0"/>
            </a:endParaRP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m 7">
            <a:extLst>
              <a:ext uri="{FF2B5EF4-FFF2-40B4-BE49-F238E27FC236}">
                <a16:creationId xmlns:a16="http://schemas.microsoft.com/office/drawing/2014/main" id="{81D0F336-74DC-B858-E1F3-98FECFC9F9C3}"/>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407278" y="1003610"/>
            <a:ext cx="2119903" cy="191555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pregador da paz</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evangelhos contêm exemplos de Jesus como pregador da paz. Em Suas mensagens de despedida aos discípulos, prometeu a eles e a nós: “Deixo com vocês a paz, a Minha paz lhes dou”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14:27). E concluiu: “Falei essas coisas para que em Mim vocês tenham paz. No mundo, vocês passam por aflições; mas tenham coragem: Eu venci o mundo”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16:33). Após Sua ressurreição, quando apareceu aos discípulos, repetidamente dizia: “Que a paz esteja com vocês”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20:19, 21, 26).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Efésios 2:17,18, Paulo ressaltou que a pregação da paz de Cristo se estendia além do período de Seu ministério terrestre. Ele “anunciou paz” tanto aos “que estavam longe” (gentios antes de serem convertidos) como aos “que estavam perto” (judeus; comparar com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2:11-13). Ao aceitar essa proclamação, todos os crentes experimentam uma bênção profunda.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7817E18-DDB1-C875-8FE9-571F7237EB8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7ED4B04D-B96E-2706-DCB7-12DAC5A5A48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EE24E89-9C11-2453-66AC-9CF7C45A5FC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igreja, um templo sagrado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Que conjunto culminante de imagens Paulo usou em Efésios 2:11-22 para assinalar a unidade entre judeus e gentios na igreja?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Como comparar o uso da metáfora da igreja como templo nas seguintes passagens?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2:19-22; 1Co 3:9-17; 2Co 6:14-7:1; 1Pe 2:4-8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8103C29-5325-D0C2-1E00-4B045CD1A78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78196E40-4B9D-7FFC-F512-56BB7D23175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1465691-A80D-0C6D-D451-96714BB9CF2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igreja, um templo sagrado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empregou a metáfora do templo para representar a igreja numa figura culminante da plena inclusão de gentios na igreja. Antes banidos da adoração no “pátio de Israel” no templo, eles não só ganharam acesso, mas se tornaram materiais de construção para o novo templo para “morada de Deus no Espírito”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2:18, 22).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autores do NT empregaram a metáfora do templo para visualizar a santidade da igreja, o papel de Deus na fundação e no crescimento da igreja e a união dos crentes dentro dela. A metáfora foi usada em conjunto com a linguagem biológica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2:21, onde o templo “cresce”), e o processo de construção foi frequentemente realçado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2:22; “também vocês estão sendo edificados, junto com os outros”). Em vez de uma imagem estática, a igreja é capaz de reconhecer sua identidade como “santuário do Deus vivo” (2Co 6:16).</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0D0BE23-9DAC-5EF3-70D5-C7D54397A5C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68FF64E2-34D9-F739-9057-17330A1286F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9DAA4FF-A22B-A8F7-8ED4-2EC000D2F47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unidade dos membros dentro da igreja, tema abordado em Efésios 2:11-22, tem um propósito mais amplo, revelado em Efésios 3:10: “para que agora, pela igreja, a multiforme sabedoria de Deus [em criar a igreja a partir de judeus e gentios] se torne conhecida dos principados e das potestades nas regiões celestiais”. Efetivando a união que Cristo obteve por meio da cruz, os crentes devem sinalizar que o plano divino final de unir todas as coisas em Cristo está em andamento. As reconciliações sinalizam o plano de um Universo unificado em Cristo. Por isso, é apropriado consultar os princípios bíblicos de Efésios 2:11-22, inseridos no contexto de Efésios como um todo, a respeito de um tema importante atualmente: relacionamentos entre grupos ou raças.</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1DFF390-4BCD-4A7A-13E6-7B63D411346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2927E3BE-7C6A-417D-DBC0-920E3AC5C4C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2585A11A-46B4-C232-A4FA-7CF1C1A3EEA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 princípios vemos em Efésios 2:11-22 referentes aos relacionamentos étnicos? Qual é a abordagem distintiva e centrada em Cristo a respeito de como membros de um grupo étnico devem se relacionar com membros de outro grupo étnico?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Tendo em vista o plano de Deus para o futuro da humanidade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1:9,10; 2:11-22), é importante que a igreja trate das suas questões internas e conflitos entre raças?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problemas entre grupos étnicos existem em sua comunidade? Sua igreja pode desempenhar um papel positivo em efetivar a obra unificadora que Cristo já realizou na cruz? Como você pode participar disso?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AECC90A-A0C1-F4C7-7FF6-DD0D12B4829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88EC9F57-DF2C-2503-A608-E70E758F31A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DBED549F-AF26-99BA-6AF3-B9773855862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Imagine que você é um gentio, um grego, que aprendeu a estimar o Deus dos judeus. Você abandonou a adoração a muitos deuses e aceitou o único e verdadeiro Deus. Enquanto percorre os belos pátios e colunas estriadas do templo de Jerusalém, os sons de adoração suscitam seu louvor. Nesse momento, porém, você se vê confrontado por uma barreira de pedra de 1,20 metro de altura. Em vários pontos desse muro, com intervalos regulares, está gravada a seguinte mensagem em latim e grego: “Nenhum estrangeiro pode ultrapassar a barreira e o muro ao redor do templo. Qualquer um que for pego fazendo isso será culpado por sua própria morte subsequente.” Nesse momento, você se sente excluído, marginalizado e separado.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67C8E22B-AE17-9CE1-D394-662081D8EE3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Aproximados em Cristo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Compare Efésios 2:1-3, a descrição anterior de Paulo sobre o passado gentílico dos destinatários, com Efésios 2:11,12.0 que ele destacou na nova descrição do passado deles?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condição Jesus o redimiu? É importante se lembrar sempre de onde você estava quando Ele o encontrou e onde estaria agora se Ele não o tivesse encontrado?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89076D9-5D94-79B3-5ADB-1EA30682853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F40CE05D-0DAE-53CF-15E1-B99AC5B8226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85109F3-9F68-59A4-EC86-4BE992F4A54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Aproximados em Cristo</a:t>
            </a:r>
          </a:p>
        </p:txBody>
      </p:sp>
      <p:sp>
        <p:nvSpPr>
          <p:cNvPr id="12" name="CaixaDeTexto 10"/>
          <p:cNvSpPr txBox="1">
            <a:spLocks noChangeArrowheads="1"/>
          </p:cNvSpPr>
          <p:nvPr/>
        </p:nvSpPr>
        <p:spPr bwMode="auto">
          <a:xfrm>
            <a:off x="24368" y="115330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Gentios que se tornaram crentes em Cristo e membros do Seu “corpo”, a igreja, outrora tinham sido totalmente separados de Israel e da salvação. Paulo considerava importante que se lembrassem desse passado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2:11). Eles estiveram “sem Cristo”, o Ungido, o Messias de Israel. Tinham sido “separados da comunidade [o Estado ou o povo] de Israel” e “estranhos às alianças da promessa”, inconscientes das promessas de salvação oferecidas ao longo da história. Quando Paulo afirmou que os gentios uma vez estiveram longe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2:17, 18), tomou emprestado de Isaías 57:19: ‘“Criei a paz, paz para os que estão longe e para os que estão perto’, diz o Senhor, ‘e Eu o sararei.’” Em Cristo e por meio de Sua cruz, os gentios foram aproximados de tudo de que estavam separados: Deus, esperança e seus irmãos judeus. Eis a boa-nova subentendida na carta de Paulo: a cruz pode curar a grande ruptura entre judeus e gentios, e todas as nossas rixas e divisões podem ser resolvidas ali.</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FDB68D4-2A55-B0D8-9A94-10C4B2694F6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C6349762-A7EE-81A5-8116-1992EDD256C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DBCF1C4-7B1B-F31B-5B40-4F29402AAEA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Reconciliação: o presente de Deus que vem da cruz</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Paulo descreveu a cruz e o impacto da obra de Cristo? Como você resumiria o que ele disse sobre a cruz? De que modo ela muda nossos relacionamentos?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1:7, 8; 4:32; 2:13,14,16; 5:2,25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forma você pode aplicar os princípios acima para se reconciliar com alguém?</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0B942E9-FFD3-D59B-89B5-F75B633A639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879E07D9-A1DD-235C-5398-51CDBE3450F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75BBF66-0F46-7FB4-754E-0C055A1A7F4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Reconciliação: o presente de Deus que vem da cruz</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Como é a reconciliação? Como é estar reconciliado? Imagine um afastamento sério entre mãe e filha que se estabeleceu ao longo dos anos. Imagine esse rancor sendo dissolvido em uma onda de graça e perdão e o reencontro entre as duas. Isso é reconciliação. A reconciliação é vivenciada no momento em que um membro da igreja deixa de lado qualquer questão que o separe de outro membro e reconhece-o como um irmão amado, que aceita o que foi oferecido. Reconciliação não é um termo mecânico ou legal, e sim um termo interpessoal que celebra a cura de relacionamentos quebrados. Paulo ousou imaginar a poderosa obra de Cristo na cruz impactando os relacionamentos, não apenas entre indivíduos, mas também entre grupos de pessoas. Ele a imaginou invadindo nossa vida e destruindo as divisões, dissolvendo as brigas e renovando nossa comunhão e compreensão uns com os outros.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BBE9B9E-184A-FF63-90A4-17E1BCA13DC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192E9177-2A02-0DA4-643C-B3A7F0AB804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9236226-D84E-4148-B168-57CFA4D4F24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Derrubando a parede de separação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atitude Cristo tomou em relação à “lei dos mandamentos na forma de ordenanças”? Por que Ele fez isso?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2:14,15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tensões entre os adventistas do sétimo dia precisam ser confrontadas e superadas? Por que nosso amor comum por Cristo deveria ser suficiente para superá-las?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837C962-1045-57A4-B7B6-71350F4D3FC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E635DBB2-B135-C037-9235-0CFD2934594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FE38785-994C-2200-0E69-97EA9661493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Derrubando a parede de separação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Alguns acreditam que o texto de Efésios 2:14, 15 ensina que os Dez Mandamentos, incluindo o mandamento do sábado, foram “abolidos” ou “postos de lado” pela cruz. No entanto, em Efésios, Paulo demonstrou profundo respeito pelos Dez Mandamentos como um recurso para moldar o discipulado cristão. Ele citou o quinto mandamento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6:2, 3) e fez alusão aos outros (por exemplo, ao sétimo,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5:3-14, 21-33; ao oitavo,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4:28; ao nono,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4:25; e ao décimo,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5:5). Isso se harmoniza com as afirmações anteriores de Paulo sobre a lei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3:31; 7:12). Ele falou do uso indevido da lei, mas a honrou e assumiu sua continuidade. Assim, usar esses versos para insinuar que os Dez Mandamentos teriam sido abolidos, em especial à luz de todos os outros versos da Bíblia sobre a perpetuidade da lei divina, é claramente uma interpretação errônea da intenção do apóstolo.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68C4F4C-C53C-8C77-8141-AE2A1992FAD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A8864078-93C6-F99B-8845-47E4C0F9B4F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6CAC1F5-05A7-77F5-5173-6FF233AD2F5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pregador da paz</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Como Paulo resumiu o ministério de Cristo em Efésios 2:17,18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Paulo imaginava os crentes compartilhando a mensagem de paz de Jesus?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4:3; 6:14,15; compare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10:14,15 com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2:17-19;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52:7; 57:19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ser pregador da paz, e não condutor de conflito? A que situações você pode ajudara levara cura?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88CF3A8-CD42-0F78-7A59-94440C6F04B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C6126CE6-BB6F-B373-D21A-85B5F8FC788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2:11-22; Rm 3:31; 7:12; Is 52:7; 57:19; jo 14:27; 1Co 3:9-17</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618665B-9799-1F77-5FD6-37E2FFC0C3D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46803" y="0"/>
            <a:ext cx="1290761" cy="875235"/>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3661</TotalTime>
  <Words>2071</Words>
  <Application>Microsoft Office PowerPoint</Application>
  <PresentationFormat>Personalizar</PresentationFormat>
  <Paragraphs>146</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 Black</vt:lpstr>
      <vt:lpstr>Calibri Light</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2023-05-12T00:09:43Z</dcterms:modified>
</cp:coreProperties>
</file>