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B60F7-BC56-4BE0-85B8-954AFE2328C8}" v="15" dt="2023-05-10T23:49:49.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A1DB60F7-BC56-4BE0-85B8-954AFE2328C8}"/>
    <pc:docChg chg="undo redo custSel modSld">
      <pc:chgData name="Neemias Informatica Lima" userId="b77af7bd85500281" providerId="LiveId" clId="{A1DB60F7-BC56-4BE0-85B8-954AFE2328C8}" dt="2023-05-10T23:57:43.514" v="267" actId="313"/>
      <pc:docMkLst>
        <pc:docMk/>
      </pc:docMkLst>
      <pc:sldChg chg="addSp delSp modSp mod">
        <pc:chgData name="Neemias Informatica Lima" userId="b77af7bd85500281" providerId="LiveId" clId="{A1DB60F7-BC56-4BE0-85B8-954AFE2328C8}" dt="2023-05-10T23:47:25.395" v="45" actId="1440"/>
        <pc:sldMkLst>
          <pc:docMk/>
          <pc:sldMk cId="2232331225" sldId="280"/>
        </pc:sldMkLst>
        <pc:spChg chg="mod">
          <ac:chgData name="Neemias Informatica Lima" userId="b77af7bd85500281" providerId="LiveId" clId="{A1DB60F7-BC56-4BE0-85B8-954AFE2328C8}" dt="2023-05-10T23:45:15.436" v="9"/>
          <ac:spMkLst>
            <pc:docMk/>
            <pc:sldMk cId="2232331225" sldId="280"/>
            <ac:spMk id="6" creationId="{00000000-0000-0000-0000-000000000000}"/>
          </ac:spMkLst>
        </pc:spChg>
        <pc:spChg chg="mod">
          <ac:chgData name="Neemias Informatica Lima" userId="b77af7bd85500281" providerId="LiveId" clId="{A1DB60F7-BC56-4BE0-85B8-954AFE2328C8}" dt="2023-05-10T23:45:11.118" v="4" actId="20577"/>
          <ac:spMkLst>
            <pc:docMk/>
            <pc:sldMk cId="2232331225" sldId="280"/>
            <ac:spMk id="7" creationId="{00000000-0000-0000-0000-000000000000}"/>
          </ac:spMkLst>
        </pc:spChg>
        <pc:spChg chg="mod">
          <ac:chgData name="Neemias Informatica Lima" userId="b77af7bd85500281" providerId="LiveId" clId="{A1DB60F7-BC56-4BE0-85B8-954AFE2328C8}" dt="2023-05-10T23:45:36.567" v="14"/>
          <ac:spMkLst>
            <pc:docMk/>
            <pc:sldMk cId="2232331225" sldId="280"/>
            <ac:spMk id="9" creationId="{00000000-0000-0000-0000-000000000000}"/>
          </ac:spMkLst>
        </pc:spChg>
        <pc:spChg chg="mod">
          <ac:chgData name="Neemias Informatica Lima" userId="b77af7bd85500281" providerId="LiveId" clId="{A1DB60F7-BC56-4BE0-85B8-954AFE2328C8}" dt="2023-05-10T23:45:08.808" v="2" actId="20577"/>
          <ac:spMkLst>
            <pc:docMk/>
            <pc:sldMk cId="2232331225" sldId="280"/>
            <ac:spMk id="11" creationId="{00000000-0000-0000-0000-000000000000}"/>
          </ac:spMkLst>
        </pc:spChg>
        <pc:spChg chg="mod">
          <ac:chgData name="Neemias Informatica Lima" userId="b77af7bd85500281" providerId="LiveId" clId="{A1DB60F7-BC56-4BE0-85B8-954AFE2328C8}" dt="2023-05-10T23:46:19.594" v="31" actId="20577"/>
          <ac:spMkLst>
            <pc:docMk/>
            <pc:sldMk cId="2232331225" sldId="280"/>
            <ac:spMk id="16" creationId="{00000000-0000-0000-0000-000000000000}"/>
          </ac:spMkLst>
        </pc:spChg>
        <pc:picChg chg="del">
          <ac:chgData name="Neemias Informatica Lima" userId="b77af7bd85500281" providerId="LiveId" clId="{A1DB60F7-BC56-4BE0-85B8-954AFE2328C8}" dt="2023-05-10T23:45:06.478" v="0" actId="478"/>
          <ac:picMkLst>
            <pc:docMk/>
            <pc:sldMk cId="2232331225" sldId="280"/>
            <ac:picMk id="4" creationId="{B9D2613B-59ED-A095-3D4E-80558525F643}"/>
          </ac:picMkLst>
        </pc:picChg>
        <pc:picChg chg="add mod">
          <ac:chgData name="Neemias Informatica Lima" userId="b77af7bd85500281" providerId="LiveId" clId="{A1DB60F7-BC56-4BE0-85B8-954AFE2328C8}" dt="2023-05-10T23:47:25.395" v="45" actId="1440"/>
          <ac:picMkLst>
            <pc:docMk/>
            <pc:sldMk cId="2232331225" sldId="280"/>
            <ac:picMk id="8" creationId="{031B3A31-2A46-2D1E-CDDA-C0938B466DFE}"/>
          </ac:picMkLst>
        </pc:picChg>
      </pc:sldChg>
      <pc:sldChg chg="addSp delSp modSp mod">
        <pc:chgData name="Neemias Informatica Lima" userId="b77af7bd85500281" providerId="LiveId" clId="{A1DB60F7-BC56-4BE0-85B8-954AFE2328C8}" dt="2023-05-10T23:50:10.434" v="81"/>
        <pc:sldMkLst>
          <pc:docMk/>
          <pc:sldMk cId="2103443556" sldId="281"/>
        </pc:sldMkLst>
        <pc:spChg chg="mod">
          <ac:chgData name="Neemias Informatica Lima" userId="b77af7bd85500281" providerId="LiveId" clId="{A1DB60F7-BC56-4BE0-85B8-954AFE2328C8}" dt="2023-05-10T23:50:10.434" v="81"/>
          <ac:spMkLst>
            <pc:docMk/>
            <pc:sldMk cId="2103443556" sldId="281"/>
            <ac:spMk id="8" creationId="{00000000-0000-0000-0000-000000000000}"/>
          </ac:spMkLst>
        </pc:spChg>
        <pc:spChg chg="mod">
          <ac:chgData name="Neemias Informatica Lima" userId="b77af7bd85500281" providerId="LiveId" clId="{A1DB60F7-BC56-4BE0-85B8-954AFE2328C8}" dt="2023-05-10T23:47:52.742" v="48" actId="20577"/>
          <ac:spMkLst>
            <pc:docMk/>
            <pc:sldMk cId="2103443556" sldId="281"/>
            <ac:spMk id="11" creationId="{00000000-0000-0000-0000-000000000000}"/>
          </ac:spMkLst>
        </pc:spChg>
        <pc:spChg chg="mod">
          <ac:chgData name="Neemias Informatica Lima" userId="b77af7bd85500281" providerId="LiveId" clId="{A1DB60F7-BC56-4BE0-85B8-954AFE2328C8}" dt="2023-05-10T23:46:30.462" v="36"/>
          <ac:spMkLst>
            <pc:docMk/>
            <pc:sldMk cId="2103443556" sldId="281"/>
            <ac:spMk id="18" creationId="{00000000-0000-0000-0000-000000000000}"/>
          </ac:spMkLst>
        </pc:spChg>
        <pc:picChg chg="add mod">
          <ac:chgData name="Neemias Informatica Lima" userId="b77af7bd85500281" providerId="LiveId" clId="{A1DB60F7-BC56-4BE0-85B8-954AFE2328C8}" dt="2023-05-10T23:48:07.044" v="54" actId="14100"/>
          <ac:picMkLst>
            <pc:docMk/>
            <pc:sldMk cId="2103443556" sldId="281"/>
            <ac:picMk id="3" creationId="{031B3A31-2A46-2D1E-CDDA-C0938B466DFE}"/>
          </ac:picMkLst>
        </pc:picChg>
        <pc:picChg chg="del">
          <ac:chgData name="Neemias Informatica Lima" userId="b77af7bd85500281" providerId="LiveId" clId="{A1DB60F7-BC56-4BE0-85B8-954AFE2328C8}" dt="2023-05-10T23:47:50.438" v="46" actId="478"/>
          <ac:picMkLst>
            <pc:docMk/>
            <pc:sldMk cId="2103443556" sldId="281"/>
            <ac:picMk id="4" creationId="{69369787-004F-5DF7-BD90-F24736C22B4C}"/>
          </ac:picMkLst>
        </pc:picChg>
      </pc:sldChg>
      <pc:sldChg chg="addSp delSp modSp mod">
        <pc:chgData name="Neemias Informatica Lima" userId="b77af7bd85500281" providerId="LiveId" clId="{A1DB60F7-BC56-4BE0-85B8-954AFE2328C8}" dt="2023-05-10T23:51:26.259" v="119" actId="6549"/>
        <pc:sldMkLst>
          <pc:docMk/>
          <pc:sldMk cId="3683219421" sldId="282"/>
        </pc:sldMkLst>
        <pc:spChg chg="add mod">
          <ac:chgData name="Neemias Informatica Lima" userId="b77af7bd85500281" providerId="LiveId" clId="{A1DB60F7-BC56-4BE0-85B8-954AFE2328C8}" dt="2023-05-10T23:48:33.408" v="58"/>
          <ac:spMkLst>
            <pc:docMk/>
            <pc:sldMk cId="3683219421" sldId="282"/>
            <ac:spMk id="2" creationId="{9F466CF9-23A4-4361-78F0-EE18D77AE80C}"/>
          </ac:spMkLst>
        </pc:spChg>
        <pc:spChg chg="add mod">
          <ac:chgData name="Neemias Informatica Lima" userId="b77af7bd85500281" providerId="LiveId" clId="{A1DB60F7-BC56-4BE0-85B8-954AFE2328C8}" dt="2023-05-10T23:48:33.408" v="58"/>
          <ac:spMkLst>
            <pc:docMk/>
            <pc:sldMk cId="3683219421" sldId="282"/>
            <ac:spMk id="4" creationId="{E4E7CCB1-7377-69C9-6897-527DF95B4B2A}"/>
          </ac:spMkLst>
        </pc:spChg>
        <pc:spChg chg="del">
          <ac:chgData name="Neemias Informatica Lima" userId="b77af7bd85500281" providerId="LiveId" clId="{A1DB60F7-BC56-4BE0-85B8-954AFE2328C8}" dt="2023-05-10T23:48:33.050" v="57" actId="478"/>
          <ac:spMkLst>
            <pc:docMk/>
            <pc:sldMk cId="3683219421" sldId="282"/>
            <ac:spMk id="7" creationId="{C4B89E29-C658-602C-F204-E4D87BC4856D}"/>
          </ac:spMkLst>
        </pc:spChg>
        <pc:spChg chg="del">
          <ac:chgData name="Neemias Informatica Lima" userId="b77af7bd85500281" providerId="LiveId" clId="{A1DB60F7-BC56-4BE0-85B8-954AFE2328C8}" dt="2023-05-10T23:48:33.050" v="57" actId="478"/>
          <ac:spMkLst>
            <pc:docMk/>
            <pc:sldMk cId="3683219421" sldId="282"/>
            <ac:spMk id="8" creationId="{973900B0-5F79-9522-96E4-F2B353784380}"/>
          </ac:spMkLst>
        </pc:spChg>
        <pc:spChg chg="mod">
          <ac:chgData name="Neemias Informatica Lima" userId="b77af7bd85500281" providerId="LiveId" clId="{A1DB60F7-BC56-4BE0-85B8-954AFE2328C8}" dt="2023-05-10T23:51:26.259" v="119" actId="6549"/>
          <ac:spMkLst>
            <pc:docMk/>
            <pc:sldMk cId="3683219421" sldId="282"/>
            <ac:spMk id="12" creationId="{00000000-0000-0000-0000-000000000000}"/>
          </ac:spMkLst>
        </pc:spChg>
        <pc:spChg chg="mod">
          <ac:chgData name="Neemias Informatica Lima" userId="b77af7bd85500281" providerId="LiveId" clId="{A1DB60F7-BC56-4BE0-85B8-954AFE2328C8}" dt="2023-05-10T23:50:26.177" v="91"/>
          <ac:spMkLst>
            <pc:docMk/>
            <pc:sldMk cId="3683219421" sldId="282"/>
            <ac:spMk id="14" creationId="{00000000-0000-0000-0000-000000000000}"/>
          </ac:spMkLst>
        </pc:spChg>
        <pc:picChg chg="add mod">
          <ac:chgData name="Neemias Informatica Lima" userId="b77af7bd85500281" providerId="LiveId" clId="{A1DB60F7-BC56-4BE0-85B8-954AFE2328C8}" dt="2023-05-10T23:48:33.408" v="58"/>
          <ac:picMkLst>
            <pc:docMk/>
            <pc:sldMk cId="3683219421" sldId="282"/>
            <ac:picMk id="6" creationId="{85EC8A37-5D0D-FB04-90EB-B561479DF0A6}"/>
          </ac:picMkLst>
        </pc:picChg>
        <pc:picChg chg="del">
          <ac:chgData name="Neemias Informatica Lima" userId="b77af7bd85500281" providerId="LiveId" clId="{A1DB60F7-BC56-4BE0-85B8-954AFE2328C8}" dt="2023-05-10T23:48:33.050" v="57" actId="478"/>
          <ac:picMkLst>
            <pc:docMk/>
            <pc:sldMk cId="3683219421" sldId="282"/>
            <ac:picMk id="9" creationId="{89D70318-DCF4-DB36-A9BD-234DDD95BD68}"/>
          </ac:picMkLst>
        </pc:picChg>
      </pc:sldChg>
      <pc:sldChg chg="addSp delSp modSp mod">
        <pc:chgData name="Neemias Informatica Lima" userId="b77af7bd85500281" providerId="LiveId" clId="{A1DB60F7-BC56-4BE0-85B8-954AFE2328C8}" dt="2023-05-10T23:52:18.741" v="144" actId="20577"/>
        <pc:sldMkLst>
          <pc:docMk/>
          <pc:sldMk cId="3902406419" sldId="283"/>
        </pc:sldMkLst>
        <pc:spChg chg="add mod">
          <ac:chgData name="Neemias Informatica Lima" userId="b77af7bd85500281" providerId="LiveId" clId="{A1DB60F7-BC56-4BE0-85B8-954AFE2328C8}" dt="2023-05-10T23:48:40.782" v="60"/>
          <ac:spMkLst>
            <pc:docMk/>
            <pc:sldMk cId="3902406419" sldId="283"/>
            <ac:spMk id="2" creationId="{EDDB4C76-1E92-5882-EB29-2F0380F538CA}"/>
          </ac:spMkLst>
        </pc:spChg>
        <pc:spChg chg="add mod">
          <ac:chgData name="Neemias Informatica Lima" userId="b77af7bd85500281" providerId="LiveId" clId="{A1DB60F7-BC56-4BE0-85B8-954AFE2328C8}" dt="2023-05-10T23:48:40.782" v="60"/>
          <ac:spMkLst>
            <pc:docMk/>
            <pc:sldMk cId="3902406419" sldId="283"/>
            <ac:spMk id="3" creationId="{6CC4BC32-EE8C-84F7-8C0C-43C58981B4CF}"/>
          </ac:spMkLst>
        </pc:spChg>
        <pc:spChg chg="del">
          <ac:chgData name="Neemias Informatica Lima" userId="b77af7bd85500281" providerId="LiveId" clId="{A1DB60F7-BC56-4BE0-85B8-954AFE2328C8}" dt="2023-05-10T23:48:40.450" v="59" actId="478"/>
          <ac:spMkLst>
            <pc:docMk/>
            <pc:sldMk cId="3902406419" sldId="283"/>
            <ac:spMk id="6" creationId="{E74ACF9F-0C78-8512-1128-3C07ECD0E8C6}"/>
          </ac:spMkLst>
        </pc:spChg>
        <pc:spChg chg="del">
          <ac:chgData name="Neemias Informatica Lima" userId="b77af7bd85500281" providerId="LiveId" clId="{A1DB60F7-BC56-4BE0-85B8-954AFE2328C8}" dt="2023-05-10T23:48:40.450" v="59" actId="478"/>
          <ac:spMkLst>
            <pc:docMk/>
            <pc:sldMk cId="3902406419" sldId="283"/>
            <ac:spMk id="7" creationId="{EF91B099-3D85-D4D3-ECB2-917FD90A20A2}"/>
          </ac:spMkLst>
        </pc:spChg>
        <pc:spChg chg="mod">
          <ac:chgData name="Neemias Informatica Lima" userId="b77af7bd85500281" providerId="LiveId" clId="{A1DB60F7-BC56-4BE0-85B8-954AFE2328C8}" dt="2023-05-10T23:51:38.783" v="124"/>
          <ac:spMkLst>
            <pc:docMk/>
            <pc:sldMk cId="3902406419" sldId="283"/>
            <ac:spMk id="14" creationId="{00000000-0000-0000-0000-000000000000}"/>
          </ac:spMkLst>
        </pc:spChg>
        <pc:spChg chg="mod">
          <ac:chgData name="Neemias Informatica Lima" userId="b77af7bd85500281" providerId="LiveId" clId="{A1DB60F7-BC56-4BE0-85B8-954AFE2328C8}" dt="2023-05-10T23:52:18.741" v="144" actId="20577"/>
          <ac:spMkLst>
            <pc:docMk/>
            <pc:sldMk cId="3902406419" sldId="283"/>
            <ac:spMk id="15" creationId="{D5C09FDA-172B-4732-BD2E-A9BBEF8B191B}"/>
          </ac:spMkLst>
        </pc:spChg>
        <pc:picChg chg="add mod">
          <ac:chgData name="Neemias Informatica Lima" userId="b77af7bd85500281" providerId="LiveId" clId="{A1DB60F7-BC56-4BE0-85B8-954AFE2328C8}" dt="2023-05-10T23:48:40.782" v="60"/>
          <ac:picMkLst>
            <pc:docMk/>
            <pc:sldMk cId="3902406419" sldId="283"/>
            <ac:picMk id="5" creationId="{3D105D6A-D0FE-01CC-669F-F7DBA7C153AD}"/>
          </ac:picMkLst>
        </pc:picChg>
        <pc:picChg chg="del">
          <ac:chgData name="Neemias Informatica Lima" userId="b77af7bd85500281" providerId="LiveId" clId="{A1DB60F7-BC56-4BE0-85B8-954AFE2328C8}" dt="2023-05-10T23:48:40.450" v="59" actId="478"/>
          <ac:picMkLst>
            <pc:docMk/>
            <pc:sldMk cId="3902406419" sldId="283"/>
            <ac:picMk id="8" creationId="{DCF30CEA-27AA-D2A3-EA26-033497F59844}"/>
          </ac:picMkLst>
        </pc:picChg>
      </pc:sldChg>
      <pc:sldChg chg="addSp delSp modSp mod">
        <pc:chgData name="Neemias Informatica Lima" userId="b77af7bd85500281" providerId="LiveId" clId="{A1DB60F7-BC56-4BE0-85B8-954AFE2328C8}" dt="2023-05-10T23:53:40.936" v="171" actId="20577"/>
        <pc:sldMkLst>
          <pc:docMk/>
          <pc:sldMk cId="2424059023" sldId="284"/>
        </pc:sldMkLst>
        <pc:spChg chg="add mod">
          <ac:chgData name="Neemias Informatica Lima" userId="b77af7bd85500281" providerId="LiveId" clId="{A1DB60F7-BC56-4BE0-85B8-954AFE2328C8}" dt="2023-05-10T23:49:02.426" v="64"/>
          <ac:spMkLst>
            <pc:docMk/>
            <pc:sldMk cId="2424059023" sldId="284"/>
            <ac:spMk id="2" creationId="{4DA8A20A-A2BE-B158-E16A-8F48774D46E9}"/>
          </ac:spMkLst>
        </pc:spChg>
        <pc:spChg chg="add mod">
          <ac:chgData name="Neemias Informatica Lima" userId="b77af7bd85500281" providerId="LiveId" clId="{A1DB60F7-BC56-4BE0-85B8-954AFE2328C8}" dt="2023-05-10T23:49:02.426" v="64"/>
          <ac:spMkLst>
            <pc:docMk/>
            <pc:sldMk cId="2424059023" sldId="284"/>
            <ac:spMk id="3" creationId="{B73F9E3A-2C53-30C4-662F-E43912CFB253}"/>
          </ac:spMkLst>
        </pc:spChg>
        <pc:spChg chg="del">
          <ac:chgData name="Neemias Informatica Lima" userId="b77af7bd85500281" providerId="LiveId" clId="{A1DB60F7-BC56-4BE0-85B8-954AFE2328C8}" dt="2023-05-10T23:49:02.030" v="63" actId="478"/>
          <ac:spMkLst>
            <pc:docMk/>
            <pc:sldMk cId="2424059023" sldId="284"/>
            <ac:spMk id="6" creationId="{69E1650B-D211-D5C8-DD95-924126D1A1DD}"/>
          </ac:spMkLst>
        </pc:spChg>
        <pc:spChg chg="del">
          <ac:chgData name="Neemias Informatica Lima" userId="b77af7bd85500281" providerId="LiveId" clId="{A1DB60F7-BC56-4BE0-85B8-954AFE2328C8}" dt="2023-05-10T23:49:02.030" v="63" actId="478"/>
          <ac:spMkLst>
            <pc:docMk/>
            <pc:sldMk cId="2424059023" sldId="284"/>
            <ac:spMk id="7" creationId="{913D07A2-8939-5803-BC96-AF3691DEBF8C}"/>
          </ac:spMkLst>
        </pc:spChg>
        <pc:spChg chg="mod">
          <ac:chgData name="Neemias Informatica Lima" userId="b77af7bd85500281" providerId="LiveId" clId="{A1DB60F7-BC56-4BE0-85B8-954AFE2328C8}" dt="2023-05-10T23:53:06.680" v="158"/>
          <ac:spMkLst>
            <pc:docMk/>
            <pc:sldMk cId="2424059023" sldId="284"/>
            <ac:spMk id="14" creationId="{00000000-0000-0000-0000-000000000000}"/>
          </ac:spMkLst>
        </pc:spChg>
        <pc:spChg chg="mod">
          <ac:chgData name="Neemias Informatica Lima" userId="b77af7bd85500281" providerId="LiveId" clId="{A1DB60F7-BC56-4BE0-85B8-954AFE2328C8}" dt="2023-05-10T23:53:40.936" v="171" actId="20577"/>
          <ac:spMkLst>
            <pc:docMk/>
            <pc:sldMk cId="2424059023" sldId="284"/>
            <ac:spMk id="15" creationId="{C3A1BEFC-B9B8-4142-B09F-1F5B330F4265}"/>
          </ac:spMkLst>
        </pc:spChg>
        <pc:picChg chg="add mod">
          <ac:chgData name="Neemias Informatica Lima" userId="b77af7bd85500281" providerId="LiveId" clId="{A1DB60F7-BC56-4BE0-85B8-954AFE2328C8}" dt="2023-05-10T23:49:02.426" v="64"/>
          <ac:picMkLst>
            <pc:docMk/>
            <pc:sldMk cId="2424059023" sldId="284"/>
            <ac:picMk id="5" creationId="{C62F1446-352D-9AD8-A438-AEA3870CE6EA}"/>
          </ac:picMkLst>
        </pc:picChg>
        <pc:picChg chg="del">
          <ac:chgData name="Neemias Informatica Lima" userId="b77af7bd85500281" providerId="LiveId" clId="{A1DB60F7-BC56-4BE0-85B8-954AFE2328C8}" dt="2023-05-10T23:49:02.030" v="63" actId="478"/>
          <ac:picMkLst>
            <pc:docMk/>
            <pc:sldMk cId="2424059023" sldId="284"/>
            <ac:picMk id="8" creationId="{5DDA2F35-BFB1-8C4C-8BD8-3F805A813A84}"/>
          </ac:picMkLst>
        </pc:picChg>
      </pc:sldChg>
      <pc:sldChg chg="addSp delSp modSp mod">
        <pc:chgData name="Neemias Informatica Lima" userId="b77af7bd85500281" providerId="LiveId" clId="{A1DB60F7-BC56-4BE0-85B8-954AFE2328C8}" dt="2023-05-10T23:55:15.363" v="214" actId="207"/>
        <pc:sldMkLst>
          <pc:docMk/>
          <pc:sldMk cId="2241968852" sldId="285"/>
        </pc:sldMkLst>
        <pc:spChg chg="add mod">
          <ac:chgData name="Neemias Informatica Lima" userId="b77af7bd85500281" providerId="LiveId" clId="{A1DB60F7-BC56-4BE0-85B8-954AFE2328C8}" dt="2023-05-10T23:49:19.918" v="68"/>
          <ac:spMkLst>
            <pc:docMk/>
            <pc:sldMk cId="2241968852" sldId="285"/>
            <ac:spMk id="2" creationId="{9784E655-E509-10EA-A830-847DE6729328}"/>
          </ac:spMkLst>
        </pc:spChg>
        <pc:spChg chg="add mod">
          <ac:chgData name="Neemias Informatica Lima" userId="b77af7bd85500281" providerId="LiveId" clId="{A1DB60F7-BC56-4BE0-85B8-954AFE2328C8}" dt="2023-05-10T23:49:19.918" v="68"/>
          <ac:spMkLst>
            <pc:docMk/>
            <pc:sldMk cId="2241968852" sldId="285"/>
            <ac:spMk id="3" creationId="{E161EA8D-52AD-00AD-1A1A-F5E783BB2568}"/>
          </ac:spMkLst>
        </pc:spChg>
        <pc:spChg chg="del">
          <ac:chgData name="Neemias Informatica Lima" userId="b77af7bd85500281" providerId="LiveId" clId="{A1DB60F7-BC56-4BE0-85B8-954AFE2328C8}" dt="2023-05-10T23:49:19.594" v="67" actId="478"/>
          <ac:spMkLst>
            <pc:docMk/>
            <pc:sldMk cId="2241968852" sldId="285"/>
            <ac:spMk id="6" creationId="{09762E77-843A-BCE3-E22A-80108B9179CD}"/>
          </ac:spMkLst>
        </pc:spChg>
        <pc:spChg chg="del">
          <ac:chgData name="Neemias Informatica Lima" userId="b77af7bd85500281" providerId="LiveId" clId="{A1DB60F7-BC56-4BE0-85B8-954AFE2328C8}" dt="2023-05-10T23:49:19.594" v="67" actId="478"/>
          <ac:spMkLst>
            <pc:docMk/>
            <pc:sldMk cId="2241968852" sldId="285"/>
            <ac:spMk id="7" creationId="{5C0223ED-1792-B9CE-E588-4D2853919A3B}"/>
          </ac:spMkLst>
        </pc:spChg>
        <pc:spChg chg="mod">
          <ac:chgData name="Neemias Informatica Lima" userId="b77af7bd85500281" providerId="LiveId" clId="{A1DB60F7-BC56-4BE0-85B8-954AFE2328C8}" dt="2023-05-10T23:54:18.082" v="187"/>
          <ac:spMkLst>
            <pc:docMk/>
            <pc:sldMk cId="2241968852" sldId="285"/>
            <ac:spMk id="14" creationId="{00000000-0000-0000-0000-000000000000}"/>
          </ac:spMkLst>
        </pc:spChg>
        <pc:spChg chg="mod">
          <ac:chgData name="Neemias Informatica Lima" userId="b77af7bd85500281" providerId="LiveId" clId="{A1DB60F7-BC56-4BE0-85B8-954AFE2328C8}" dt="2023-05-10T23:55:15.363" v="214" actId="207"/>
          <ac:spMkLst>
            <pc:docMk/>
            <pc:sldMk cId="2241968852" sldId="285"/>
            <ac:spMk id="15" creationId="{0F091E13-8EAD-4FFB-9473-BC74E5ABDC64}"/>
          </ac:spMkLst>
        </pc:spChg>
        <pc:picChg chg="add mod">
          <ac:chgData name="Neemias Informatica Lima" userId="b77af7bd85500281" providerId="LiveId" clId="{A1DB60F7-BC56-4BE0-85B8-954AFE2328C8}" dt="2023-05-10T23:49:19.918" v="68"/>
          <ac:picMkLst>
            <pc:docMk/>
            <pc:sldMk cId="2241968852" sldId="285"/>
            <ac:picMk id="5" creationId="{4E1C9F7C-1773-7CDF-1BEC-15E58380F952}"/>
          </ac:picMkLst>
        </pc:picChg>
        <pc:picChg chg="del">
          <ac:chgData name="Neemias Informatica Lima" userId="b77af7bd85500281" providerId="LiveId" clId="{A1DB60F7-BC56-4BE0-85B8-954AFE2328C8}" dt="2023-05-10T23:49:19.594" v="67" actId="478"/>
          <ac:picMkLst>
            <pc:docMk/>
            <pc:sldMk cId="2241968852" sldId="285"/>
            <ac:picMk id="8" creationId="{396FE0F1-65F3-BCB7-BAEE-8AFE5DF526D8}"/>
          </ac:picMkLst>
        </pc:picChg>
      </pc:sldChg>
      <pc:sldChg chg="addSp delSp modSp mod">
        <pc:chgData name="Neemias Informatica Lima" userId="b77af7bd85500281" providerId="LiveId" clId="{A1DB60F7-BC56-4BE0-85B8-954AFE2328C8}" dt="2023-05-10T23:56:22.035" v="246" actId="207"/>
        <pc:sldMkLst>
          <pc:docMk/>
          <pc:sldMk cId="1959249856" sldId="286"/>
        </pc:sldMkLst>
        <pc:spChg chg="add mod">
          <ac:chgData name="Neemias Informatica Lima" userId="b77af7bd85500281" providerId="LiveId" clId="{A1DB60F7-BC56-4BE0-85B8-954AFE2328C8}" dt="2023-05-10T23:49:31.006" v="72"/>
          <ac:spMkLst>
            <pc:docMk/>
            <pc:sldMk cId="1959249856" sldId="286"/>
            <ac:spMk id="2" creationId="{61E93299-85A2-D22D-31E1-B4C092A625C9}"/>
          </ac:spMkLst>
        </pc:spChg>
        <pc:spChg chg="add mod">
          <ac:chgData name="Neemias Informatica Lima" userId="b77af7bd85500281" providerId="LiveId" clId="{A1DB60F7-BC56-4BE0-85B8-954AFE2328C8}" dt="2023-05-10T23:49:31.006" v="72"/>
          <ac:spMkLst>
            <pc:docMk/>
            <pc:sldMk cId="1959249856" sldId="286"/>
            <ac:spMk id="3" creationId="{114CD342-AD1B-9DB8-A78F-6DB6894390B6}"/>
          </ac:spMkLst>
        </pc:spChg>
        <pc:spChg chg="del">
          <ac:chgData name="Neemias Informatica Lima" userId="b77af7bd85500281" providerId="LiveId" clId="{A1DB60F7-BC56-4BE0-85B8-954AFE2328C8}" dt="2023-05-10T23:49:30.690" v="71" actId="478"/>
          <ac:spMkLst>
            <pc:docMk/>
            <pc:sldMk cId="1959249856" sldId="286"/>
            <ac:spMk id="6" creationId="{583F65F1-E14B-D2C9-8721-A3860BF9A587}"/>
          </ac:spMkLst>
        </pc:spChg>
        <pc:spChg chg="del">
          <ac:chgData name="Neemias Informatica Lima" userId="b77af7bd85500281" providerId="LiveId" clId="{A1DB60F7-BC56-4BE0-85B8-954AFE2328C8}" dt="2023-05-10T23:49:30.690" v="71" actId="478"/>
          <ac:spMkLst>
            <pc:docMk/>
            <pc:sldMk cId="1959249856" sldId="286"/>
            <ac:spMk id="7" creationId="{02636966-1B3D-A770-B9C5-09870DA35CDE}"/>
          </ac:spMkLst>
        </pc:spChg>
        <pc:spChg chg="mod">
          <ac:chgData name="Neemias Informatica Lima" userId="b77af7bd85500281" providerId="LiveId" clId="{A1DB60F7-BC56-4BE0-85B8-954AFE2328C8}" dt="2023-05-10T23:55:43.714" v="225"/>
          <ac:spMkLst>
            <pc:docMk/>
            <pc:sldMk cId="1959249856" sldId="286"/>
            <ac:spMk id="14" creationId="{00000000-0000-0000-0000-000000000000}"/>
          </ac:spMkLst>
        </pc:spChg>
        <pc:spChg chg="mod">
          <ac:chgData name="Neemias Informatica Lima" userId="b77af7bd85500281" providerId="LiveId" clId="{A1DB60F7-BC56-4BE0-85B8-954AFE2328C8}" dt="2023-05-10T23:56:22.035" v="246" actId="207"/>
          <ac:spMkLst>
            <pc:docMk/>
            <pc:sldMk cId="1959249856" sldId="286"/>
            <ac:spMk id="15" creationId="{863BB09B-C8C1-4354-BC51-D930C951E507}"/>
          </ac:spMkLst>
        </pc:spChg>
        <pc:picChg chg="add mod">
          <ac:chgData name="Neemias Informatica Lima" userId="b77af7bd85500281" providerId="LiveId" clId="{A1DB60F7-BC56-4BE0-85B8-954AFE2328C8}" dt="2023-05-10T23:49:31.006" v="72"/>
          <ac:picMkLst>
            <pc:docMk/>
            <pc:sldMk cId="1959249856" sldId="286"/>
            <ac:picMk id="5" creationId="{996ADBF9-2008-CA35-89C8-C0C1F8784E7B}"/>
          </ac:picMkLst>
        </pc:picChg>
        <pc:picChg chg="del">
          <ac:chgData name="Neemias Informatica Lima" userId="b77af7bd85500281" providerId="LiveId" clId="{A1DB60F7-BC56-4BE0-85B8-954AFE2328C8}" dt="2023-05-10T23:49:30.690" v="71" actId="478"/>
          <ac:picMkLst>
            <pc:docMk/>
            <pc:sldMk cId="1959249856" sldId="286"/>
            <ac:picMk id="8" creationId="{F16434CC-AA55-0233-3E58-9B78F4D823F0}"/>
          </ac:picMkLst>
        </pc:picChg>
      </pc:sldChg>
      <pc:sldChg chg="addSp delSp modSp mod">
        <pc:chgData name="Neemias Informatica Lima" userId="b77af7bd85500281" providerId="LiveId" clId="{A1DB60F7-BC56-4BE0-85B8-954AFE2328C8}" dt="2023-05-10T23:57:18.915" v="265" actId="20577"/>
        <pc:sldMkLst>
          <pc:docMk/>
          <pc:sldMk cId="2857006406" sldId="287"/>
        </pc:sldMkLst>
        <pc:spChg chg="add mod">
          <ac:chgData name="Neemias Informatica Lima" userId="b77af7bd85500281" providerId="LiveId" clId="{A1DB60F7-BC56-4BE0-85B8-954AFE2328C8}" dt="2023-05-10T23:49:49.722" v="78"/>
          <ac:spMkLst>
            <pc:docMk/>
            <pc:sldMk cId="2857006406" sldId="287"/>
            <ac:spMk id="2" creationId="{604D030F-593D-27FF-92FB-FBBCF9EC6252}"/>
          </ac:spMkLst>
        </pc:spChg>
        <pc:spChg chg="add mod">
          <ac:chgData name="Neemias Informatica Lima" userId="b77af7bd85500281" providerId="LiveId" clId="{A1DB60F7-BC56-4BE0-85B8-954AFE2328C8}" dt="2023-05-10T23:49:49.722" v="78"/>
          <ac:spMkLst>
            <pc:docMk/>
            <pc:sldMk cId="2857006406" sldId="287"/>
            <ac:spMk id="3" creationId="{B9C272EA-4CAE-7E80-C2B4-CF01FAD2A784}"/>
          </ac:spMkLst>
        </pc:spChg>
        <pc:spChg chg="del">
          <ac:chgData name="Neemias Informatica Lima" userId="b77af7bd85500281" providerId="LiveId" clId="{A1DB60F7-BC56-4BE0-85B8-954AFE2328C8}" dt="2023-05-10T23:49:49.382" v="77" actId="478"/>
          <ac:spMkLst>
            <pc:docMk/>
            <pc:sldMk cId="2857006406" sldId="287"/>
            <ac:spMk id="6" creationId="{A76D97D0-1F88-4486-7DBF-4A09AE4F8FB8}"/>
          </ac:spMkLst>
        </pc:spChg>
        <pc:spChg chg="del">
          <ac:chgData name="Neemias Informatica Lima" userId="b77af7bd85500281" providerId="LiveId" clId="{A1DB60F7-BC56-4BE0-85B8-954AFE2328C8}" dt="2023-05-10T23:49:49.382" v="77" actId="478"/>
          <ac:spMkLst>
            <pc:docMk/>
            <pc:sldMk cId="2857006406" sldId="287"/>
            <ac:spMk id="7" creationId="{DE759C0C-0159-8098-31F4-F89B982788C1}"/>
          </ac:spMkLst>
        </pc:spChg>
        <pc:spChg chg="mod">
          <ac:chgData name="Neemias Informatica Lima" userId="b77af7bd85500281" providerId="LiveId" clId="{A1DB60F7-BC56-4BE0-85B8-954AFE2328C8}" dt="2023-05-10T23:57:18.915" v="265" actId="20577"/>
          <ac:spMkLst>
            <pc:docMk/>
            <pc:sldMk cId="2857006406" sldId="287"/>
            <ac:spMk id="16" creationId="{28D68641-D640-4BD7-9D5B-B3803DCCF9B3}"/>
          </ac:spMkLst>
        </pc:spChg>
        <pc:picChg chg="add mod">
          <ac:chgData name="Neemias Informatica Lima" userId="b77af7bd85500281" providerId="LiveId" clId="{A1DB60F7-BC56-4BE0-85B8-954AFE2328C8}" dt="2023-05-10T23:49:49.722" v="78"/>
          <ac:picMkLst>
            <pc:docMk/>
            <pc:sldMk cId="2857006406" sldId="287"/>
            <ac:picMk id="5" creationId="{7C58566E-89AC-C05C-D724-7043034F91C0}"/>
          </ac:picMkLst>
        </pc:picChg>
        <pc:picChg chg="del">
          <ac:chgData name="Neemias Informatica Lima" userId="b77af7bd85500281" providerId="LiveId" clId="{A1DB60F7-BC56-4BE0-85B8-954AFE2328C8}" dt="2023-05-10T23:49:49.382" v="77" actId="478"/>
          <ac:picMkLst>
            <pc:docMk/>
            <pc:sldMk cId="2857006406" sldId="287"/>
            <ac:picMk id="8" creationId="{5DEF1253-396B-B53F-2890-9446C55B71AD}"/>
          </ac:picMkLst>
        </pc:picChg>
      </pc:sldChg>
      <pc:sldChg chg="addSp delSp modSp mod">
        <pc:chgData name="Neemias Informatica Lima" userId="b77af7bd85500281" providerId="LiveId" clId="{A1DB60F7-BC56-4BE0-85B8-954AFE2328C8}" dt="2023-05-10T23:50:51.996" v="105" actId="20577"/>
        <pc:sldMkLst>
          <pc:docMk/>
          <pc:sldMk cId="2630436816" sldId="288"/>
        </pc:sldMkLst>
        <pc:spChg chg="add mod">
          <ac:chgData name="Neemias Informatica Lima" userId="b77af7bd85500281" providerId="LiveId" clId="{A1DB60F7-BC56-4BE0-85B8-954AFE2328C8}" dt="2023-05-10T23:48:23.794" v="56"/>
          <ac:spMkLst>
            <pc:docMk/>
            <pc:sldMk cId="2630436816" sldId="288"/>
            <ac:spMk id="2" creationId="{8AA7D3C5-97DC-C84E-8BAF-9EC1FF7C0DA6}"/>
          </ac:spMkLst>
        </pc:spChg>
        <pc:spChg chg="add mod">
          <ac:chgData name="Neemias Informatica Lima" userId="b77af7bd85500281" providerId="LiveId" clId="{A1DB60F7-BC56-4BE0-85B8-954AFE2328C8}" dt="2023-05-10T23:48:23.794" v="56"/>
          <ac:spMkLst>
            <pc:docMk/>
            <pc:sldMk cId="2630436816" sldId="288"/>
            <ac:spMk id="3" creationId="{44B9DAC5-771A-84B2-FE58-8B3DD144EB7B}"/>
          </ac:spMkLst>
        </pc:spChg>
        <pc:spChg chg="del">
          <ac:chgData name="Neemias Informatica Lima" userId="b77af7bd85500281" providerId="LiveId" clId="{A1DB60F7-BC56-4BE0-85B8-954AFE2328C8}" dt="2023-05-10T23:48:23.511" v="55" actId="478"/>
          <ac:spMkLst>
            <pc:docMk/>
            <pc:sldMk cId="2630436816" sldId="288"/>
            <ac:spMk id="6" creationId="{B03B3705-EF5E-F285-6256-B2CEFA80D1B2}"/>
          </ac:spMkLst>
        </pc:spChg>
        <pc:spChg chg="del">
          <ac:chgData name="Neemias Informatica Lima" userId="b77af7bd85500281" providerId="LiveId" clId="{A1DB60F7-BC56-4BE0-85B8-954AFE2328C8}" dt="2023-05-10T23:48:23.511" v="55" actId="478"/>
          <ac:spMkLst>
            <pc:docMk/>
            <pc:sldMk cId="2630436816" sldId="288"/>
            <ac:spMk id="7" creationId="{BFD06503-BB04-9C32-C5C7-9713FA4A5BAD}"/>
          </ac:spMkLst>
        </pc:spChg>
        <pc:spChg chg="mod">
          <ac:chgData name="Neemias Informatica Lima" userId="b77af7bd85500281" providerId="LiveId" clId="{A1DB60F7-BC56-4BE0-85B8-954AFE2328C8}" dt="2023-05-10T23:50:51.996" v="105" actId="20577"/>
          <ac:spMkLst>
            <pc:docMk/>
            <pc:sldMk cId="2630436816" sldId="288"/>
            <ac:spMk id="13" creationId="{00000000-0000-0000-0000-000000000000}"/>
          </ac:spMkLst>
        </pc:spChg>
        <pc:spChg chg="mod">
          <ac:chgData name="Neemias Informatica Lima" userId="b77af7bd85500281" providerId="LiveId" clId="{A1DB60F7-BC56-4BE0-85B8-954AFE2328C8}" dt="2023-05-10T23:50:22.135" v="86"/>
          <ac:spMkLst>
            <pc:docMk/>
            <pc:sldMk cId="2630436816" sldId="288"/>
            <ac:spMk id="14" creationId="{00000000-0000-0000-0000-000000000000}"/>
          </ac:spMkLst>
        </pc:spChg>
        <pc:picChg chg="add mod">
          <ac:chgData name="Neemias Informatica Lima" userId="b77af7bd85500281" providerId="LiveId" clId="{A1DB60F7-BC56-4BE0-85B8-954AFE2328C8}" dt="2023-05-10T23:48:23.794" v="56"/>
          <ac:picMkLst>
            <pc:docMk/>
            <pc:sldMk cId="2630436816" sldId="288"/>
            <ac:picMk id="5" creationId="{ED635A36-793E-EA0D-FC2C-60AA1777EE6A}"/>
          </ac:picMkLst>
        </pc:picChg>
        <pc:picChg chg="del">
          <ac:chgData name="Neemias Informatica Lima" userId="b77af7bd85500281" providerId="LiveId" clId="{A1DB60F7-BC56-4BE0-85B8-954AFE2328C8}" dt="2023-05-10T23:48:23.511" v="55" actId="478"/>
          <ac:picMkLst>
            <pc:docMk/>
            <pc:sldMk cId="2630436816" sldId="288"/>
            <ac:picMk id="8" creationId="{113BF8BD-EF68-935B-AF8D-17CDDE7E9890}"/>
          </ac:picMkLst>
        </pc:picChg>
      </pc:sldChg>
      <pc:sldChg chg="addSp delSp modSp mod">
        <pc:chgData name="Neemias Informatica Lima" userId="b77af7bd85500281" providerId="LiveId" clId="{A1DB60F7-BC56-4BE0-85B8-954AFE2328C8}" dt="2023-05-10T23:52:51.151" v="155"/>
        <pc:sldMkLst>
          <pc:docMk/>
          <pc:sldMk cId="3032827026" sldId="289"/>
        </pc:sldMkLst>
        <pc:spChg chg="add mod">
          <ac:chgData name="Neemias Informatica Lima" userId="b77af7bd85500281" providerId="LiveId" clId="{A1DB60F7-BC56-4BE0-85B8-954AFE2328C8}" dt="2023-05-10T23:48:47.958" v="62"/>
          <ac:spMkLst>
            <pc:docMk/>
            <pc:sldMk cId="3032827026" sldId="289"/>
            <ac:spMk id="2" creationId="{348AECB3-757F-6D60-AA0F-1A4ED6729CED}"/>
          </ac:spMkLst>
        </pc:spChg>
        <pc:spChg chg="add mod">
          <ac:chgData name="Neemias Informatica Lima" userId="b77af7bd85500281" providerId="LiveId" clId="{A1DB60F7-BC56-4BE0-85B8-954AFE2328C8}" dt="2023-05-10T23:48:47.958" v="62"/>
          <ac:spMkLst>
            <pc:docMk/>
            <pc:sldMk cId="3032827026" sldId="289"/>
            <ac:spMk id="3" creationId="{969B5277-6D8E-0194-9536-C8885F21A949}"/>
          </ac:spMkLst>
        </pc:spChg>
        <pc:spChg chg="del">
          <ac:chgData name="Neemias Informatica Lima" userId="b77af7bd85500281" providerId="LiveId" clId="{A1DB60F7-BC56-4BE0-85B8-954AFE2328C8}" dt="2023-05-10T23:48:47.650" v="61" actId="478"/>
          <ac:spMkLst>
            <pc:docMk/>
            <pc:sldMk cId="3032827026" sldId="289"/>
            <ac:spMk id="6" creationId="{ACA629D8-3BF4-5DE1-0F41-C7F5A56F5133}"/>
          </ac:spMkLst>
        </pc:spChg>
        <pc:spChg chg="del">
          <ac:chgData name="Neemias Informatica Lima" userId="b77af7bd85500281" providerId="LiveId" clId="{A1DB60F7-BC56-4BE0-85B8-954AFE2328C8}" dt="2023-05-10T23:48:47.650" v="61" actId="478"/>
          <ac:spMkLst>
            <pc:docMk/>
            <pc:sldMk cId="3032827026" sldId="289"/>
            <ac:spMk id="7" creationId="{D9C21C64-A79E-7AD5-7E37-EFA32638860C}"/>
          </ac:spMkLst>
        </pc:spChg>
        <pc:spChg chg="mod">
          <ac:chgData name="Neemias Informatica Lima" userId="b77af7bd85500281" providerId="LiveId" clId="{A1DB60F7-BC56-4BE0-85B8-954AFE2328C8}" dt="2023-05-10T23:52:51.151" v="155"/>
          <ac:spMkLst>
            <pc:docMk/>
            <pc:sldMk cId="3032827026" sldId="289"/>
            <ac:spMk id="12" creationId="{A64B78EF-EDA8-421A-88C9-45544BBCA9D1}"/>
          </ac:spMkLst>
        </pc:spChg>
        <pc:spChg chg="mod">
          <ac:chgData name="Neemias Informatica Lima" userId="b77af7bd85500281" providerId="LiveId" clId="{A1DB60F7-BC56-4BE0-85B8-954AFE2328C8}" dt="2023-05-10T23:51:48.178" v="129"/>
          <ac:spMkLst>
            <pc:docMk/>
            <pc:sldMk cId="3032827026" sldId="289"/>
            <ac:spMk id="14" creationId="{00000000-0000-0000-0000-000000000000}"/>
          </ac:spMkLst>
        </pc:spChg>
        <pc:picChg chg="add mod">
          <ac:chgData name="Neemias Informatica Lima" userId="b77af7bd85500281" providerId="LiveId" clId="{A1DB60F7-BC56-4BE0-85B8-954AFE2328C8}" dt="2023-05-10T23:48:47.958" v="62"/>
          <ac:picMkLst>
            <pc:docMk/>
            <pc:sldMk cId="3032827026" sldId="289"/>
            <ac:picMk id="5" creationId="{1A662CB5-181A-AA1D-005D-A595F8BB4602}"/>
          </ac:picMkLst>
        </pc:picChg>
        <pc:picChg chg="del">
          <ac:chgData name="Neemias Informatica Lima" userId="b77af7bd85500281" providerId="LiveId" clId="{A1DB60F7-BC56-4BE0-85B8-954AFE2328C8}" dt="2023-05-10T23:48:47.650" v="61" actId="478"/>
          <ac:picMkLst>
            <pc:docMk/>
            <pc:sldMk cId="3032827026" sldId="289"/>
            <ac:picMk id="8" creationId="{375CD1A2-B153-FDEC-24A8-25CB52ACF819}"/>
          </ac:picMkLst>
        </pc:picChg>
      </pc:sldChg>
      <pc:sldChg chg="addSp delSp modSp mod">
        <pc:chgData name="Neemias Informatica Lima" userId="b77af7bd85500281" providerId="LiveId" clId="{A1DB60F7-BC56-4BE0-85B8-954AFE2328C8}" dt="2023-05-10T23:54:05.921" v="182"/>
        <pc:sldMkLst>
          <pc:docMk/>
          <pc:sldMk cId="3772032319" sldId="290"/>
        </pc:sldMkLst>
        <pc:spChg chg="add mod">
          <ac:chgData name="Neemias Informatica Lima" userId="b77af7bd85500281" providerId="LiveId" clId="{A1DB60F7-BC56-4BE0-85B8-954AFE2328C8}" dt="2023-05-10T23:49:13.505" v="66"/>
          <ac:spMkLst>
            <pc:docMk/>
            <pc:sldMk cId="3772032319" sldId="290"/>
            <ac:spMk id="2" creationId="{480B14D7-196A-9E1F-D60C-9213DDFAFD9E}"/>
          </ac:spMkLst>
        </pc:spChg>
        <pc:spChg chg="add mod">
          <ac:chgData name="Neemias Informatica Lima" userId="b77af7bd85500281" providerId="LiveId" clId="{A1DB60F7-BC56-4BE0-85B8-954AFE2328C8}" dt="2023-05-10T23:49:13.505" v="66"/>
          <ac:spMkLst>
            <pc:docMk/>
            <pc:sldMk cId="3772032319" sldId="290"/>
            <ac:spMk id="3" creationId="{D8065FAC-EEB6-9553-7A6E-6C4B96BEE70E}"/>
          </ac:spMkLst>
        </pc:spChg>
        <pc:spChg chg="del">
          <ac:chgData name="Neemias Informatica Lima" userId="b77af7bd85500281" providerId="LiveId" clId="{A1DB60F7-BC56-4BE0-85B8-954AFE2328C8}" dt="2023-05-10T23:49:13.166" v="65" actId="478"/>
          <ac:spMkLst>
            <pc:docMk/>
            <pc:sldMk cId="3772032319" sldId="290"/>
            <ac:spMk id="6" creationId="{D74DE8EF-0CAE-1813-B211-1AA96789C7F2}"/>
          </ac:spMkLst>
        </pc:spChg>
        <pc:spChg chg="del">
          <ac:chgData name="Neemias Informatica Lima" userId="b77af7bd85500281" providerId="LiveId" clId="{A1DB60F7-BC56-4BE0-85B8-954AFE2328C8}" dt="2023-05-10T23:49:13.166" v="65" actId="478"/>
          <ac:spMkLst>
            <pc:docMk/>
            <pc:sldMk cId="3772032319" sldId="290"/>
            <ac:spMk id="7" creationId="{5A593F8F-9196-F5F1-E3FD-89234CEE040F}"/>
          </ac:spMkLst>
        </pc:spChg>
        <pc:spChg chg="mod">
          <ac:chgData name="Neemias Informatica Lima" userId="b77af7bd85500281" providerId="LiveId" clId="{A1DB60F7-BC56-4BE0-85B8-954AFE2328C8}" dt="2023-05-10T23:54:05.921" v="182"/>
          <ac:spMkLst>
            <pc:docMk/>
            <pc:sldMk cId="3772032319" sldId="290"/>
            <ac:spMk id="12" creationId="{8D5A143D-15FB-4DFE-B0EC-FEEB77A92B2C}"/>
          </ac:spMkLst>
        </pc:spChg>
        <pc:spChg chg="mod">
          <ac:chgData name="Neemias Informatica Lima" userId="b77af7bd85500281" providerId="LiveId" clId="{A1DB60F7-BC56-4BE0-85B8-954AFE2328C8}" dt="2023-05-10T23:53:11.720" v="161"/>
          <ac:spMkLst>
            <pc:docMk/>
            <pc:sldMk cId="3772032319" sldId="290"/>
            <ac:spMk id="14" creationId="{00000000-0000-0000-0000-000000000000}"/>
          </ac:spMkLst>
        </pc:spChg>
        <pc:picChg chg="add mod">
          <ac:chgData name="Neemias Informatica Lima" userId="b77af7bd85500281" providerId="LiveId" clId="{A1DB60F7-BC56-4BE0-85B8-954AFE2328C8}" dt="2023-05-10T23:49:13.505" v="66"/>
          <ac:picMkLst>
            <pc:docMk/>
            <pc:sldMk cId="3772032319" sldId="290"/>
            <ac:picMk id="5" creationId="{C73299DE-0841-1C8D-AA1D-6A3102ED79C4}"/>
          </ac:picMkLst>
        </pc:picChg>
        <pc:picChg chg="del">
          <ac:chgData name="Neemias Informatica Lima" userId="b77af7bd85500281" providerId="LiveId" clId="{A1DB60F7-BC56-4BE0-85B8-954AFE2328C8}" dt="2023-05-10T23:49:13.166" v="65" actId="478"/>
          <ac:picMkLst>
            <pc:docMk/>
            <pc:sldMk cId="3772032319" sldId="290"/>
            <ac:picMk id="8" creationId="{9589A89B-E1FD-8E13-F4C7-60D2E4197857}"/>
          </ac:picMkLst>
        </pc:picChg>
      </pc:sldChg>
      <pc:sldChg chg="addSp delSp modSp mod">
        <pc:chgData name="Neemias Informatica Lima" userId="b77af7bd85500281" providerId="LiveId" clId="{A1DB60F7-BC56-4BE0-85B8-954AFE2328C8}" dt="2023-05-10T23:57:43.514" v="267" actId="313"/>
        <pc:sldMkLst>
          <pc:docMk/>
          <pc:sldMk cId="1768216317" sldId="291"/>
        </pc:sldMkLst>
        <pc:spChg chg="add mod">
          <ac:chgData name="Neemias Informatica Lima" userId="b77af7bd85500281" providerId="LiveId" clId="{A1DB60F7-BC56-4BE0-85B8-954AFE2328C8}" dt="2023-05-10T23:49:25.319" v="70"/>
          <ac:spMkLst>
            <pc:docMk/>
            <pc:sldMk cId="1768216317" sldId="291"/>
            <ac:spMk id="2" creationId="{F9B38DE2-DF8B-A41E-3FC8-E2CC686F3B99}"/>
          </ac:spMkLst>
        </pc:spChg>
        <pc:spChg chg="add mod">
          <ac:chgData name="Neemias Informatica Lima" userId="b77af7bd85500281" providerId="LiveId" clId="{A1DB60F7-BC56-4BE0-85B8-954AFE2328C8}" dt="2023-05-10T23:49:25.319" v="70"/>
          <ac:spMkLst>
            <pc:docMk/>
            <pc:sldMk cId="1768216317" sldId="291"/>
            <ac:spMk id="3" creationId="{7E07DA93-6455-4173-745E-F65A71D8A499}"/>
          </ac:spMkLst>
        </pc:spChg>
        <pc:spChg chg="del">
          <ac:chgData name="Neemias Informatica Lima" userId="b77af7bd85500281" providerId="LiveId" clId="{A1DB60F7-BC56-4BE0-85B8-954AFE2328C8}" dt="2023-05-10T23:49:25.010" v="69" actId="478"/>
          <ac:spMkLst>
            <pc:docMk/>
            <pc:sldMk cId="1768216317" sldId="291"/>
            <ac:spMk id="6" creationId="{751B0DAF-E5F8-9B71-5A60-06081F21787D}"/>
          </ac:spMkLst>
        </pc:spChg>
        <pc:spChg chg="del">
          <ac:chgData name="Neemias Informatica Lima" userId="b77af7bd85500281" providerId="LiveId" clId="{A1DB60F7-BC56-4BE0-85B8-954AFE2328C8}" dt="2023-05-10T23:49:25.010" v="69" actId="478"/>
          <ac:spMkLst>
            <pc:docMk/>
            <pc:sldMk cId="1768216317" sldId="291"/>
            <ac:spMk id="7" creationId="{3C144560-B4C5-1E7A-68A6-CC6398B31944}"/>
          </ac:spMkLst>
        </pc:spChg>
        <pc:spChg chg="mod">
          <ac:chgData name="Neemias Informatica Lima" userId="b77af7bd85500281" providerId="LiveId" clId="{A1DB60F7-BC56-4BE0-85B8-954AFE2328C8}" dt="2023-05-10T23:57:43.514" v="267" actId="313"/>
          <ac:spMkLst>
            <pc:docMk/>
            <pc:sldMk cId="1768216317" sldId="291"/>
            <ac:spMk id="12" creationId="{FD5EC092-AC81-4728-9A45-4C4BB5B95C65}"/>
          </ac:spMkLst>
        </pc:spChg>
        <pc:spChg chg="mod">
          <ac:chgData name="Neemias Informatica Lima" userId="b77af7bd85500281" providerId="LiveId" clId="{A1DB60F7-BC56-4BE0-85B8-954AFE2328C8}" dt="2023-05-10T23:54:24.579" v="192"/>
          <ac:spMkLst>
            <pc:docMk/>
            <pc:sldMk cId="1768216317" sldId="291"/>
            <ac:spMk id="14" creationId="{00000000-0000-0000-0000-000000000000}"/>
          </ac:spMkLst>
        </pc:spChg>
        <pc:picChg chg="add mod">
          <ac:chgData name="Neemias Informatica Lima" userId="b77af7bd85500281" providerId="LiveId" clId="{A1DB60F7-BC56-4BE0-85B8-954AFE2328C8}" dt="2023-05-10T23:49:25.319" v="70"/>
          <ac:picMkLst>
            <pc:docMk/>
            <pc:sldMk cId="1768216317" sldId="291"/>
            <ac:picMk id="5" creationId="{99497211-3B50-5972-1ACA-3C21374A3D86}"/>
          </ac:picMkLst>
        </pc:picChg>
        <pc:picChg chg="del">
          <ac:chgData name="Neemias Informatica Lima" userId="b77af7bd85500281" providerId="LiveId" clId="{A1DB60F7-BC56-4BE0-85B8-954AFE2328C8}" dt="2023-05-10T23:49:25.010" v="69" actId="478"/>
          <ac:picMkLst>
            <pc:docMk/>
            <pc:sldMk cId="1768216317" sldId="291"/>
            <ac:picMk id="8" creationId="{238D8801-9611-C1F4-3EB2-9A892CA4B3E5}"/>
          </ac:picMkLst>
        </pc:picChg>
      </pc:sldChg>
      <pc:sldChg chg="addSp delSp modSp mod">
        <pc:chgData name="Neemias Informatica Lima" userId="b77af7bd85500281" providerId="LiveId" clId="{A1DB60F7-BC56-4BE0-85B8-954AFE2328C8}" dt="2023-05-10T23:57:31.455" v="266" actId="20577"/>
        <pc:sldMkLst>
          <pc:docMk/>
          <pc:sldMk cId="3757265641" sldId="292"/>
        </pc:sldMkLst>
        <pc:spChg chg="add mod">
          <ac:chgData name="Neemias Informatica Lima" userId="b77af7bd85500281" providerId="LiveId" clId="{A1DB60F7-BC56-4BE0-85B8-954AFE2328C8}" dt="2023-05-10T23:49:36.606" v="74"/>
          <ac:spMkLst>
            <pc:docMk/>
            <pc:sldMk cId="3757265641" sldId="292"/>
            <ac:spMk id="2" creationId="{CC7A1FE7-0C5D-2B19-5068-C3125F09C057}"/>
          </ac:spMkLst>
        </pc:spChg>
        <pc:spChg chg="add mod">
          <ac:chgData name="Neemias Informatica Lima" userId="b77af7bd85500281" providerId="LiveId" clId="{A1DB60F7-BC56-4BE0-85B8-954AFE2328C8}" dt="2023-05-10T23:49:36.606" v="74"/>
          <ac:spMkLst>
            <pc:docMk/>
            <pc:sldMk cId="3757265641" sldId="292"/>
            <ac:spMk id="3" creationId="{57795CF5-6591-3B84-EE25-5056F33ED708}"/>
          </ac:spMkLst>
        </pc:spChg>
        <pc:spChg chg="del">
          <ac:chgData name="Neemias Informatica Lima" userId="b77af7bd85500281" providerId="LiveId" clId="{A1DB60F7-BC56-4BE0-85B8-954AFE2328C8}" dt="2023-05-10T23:49:36.306" v="73" actId="478"/>
          <ac:spMkLst>
            <pc:docMk/>
            <pc:sldMk cId="3757265641" sldId="292"/>
            <ac:spMk id="6" creationId="{7D1026C2-735A-8043-502D-E8BB16C901AA}"/>
          </ac:spMkLst>
        </pc:spChg>
        <pc:spChg chg="del">
          <ac:chgData name="Neemias Informatica Lima" userId="b77af7bd85500281" providerId="LiveId" clId="{A1DB60F7-BC56-4BE0-85B8-954AFE2328C8}" dt="2023-05-10T23:49:36.306" v="73" actId="478"/>
          <ac:spMkLst>
            <pc:docMk/>
            <pc:sldMk cId="3757265641" sldId="292"/>
            <ac:spMk id="7" creationId="{B4DFDABB-4222-8635-7786-8A13D3BADD13}"/>
          </ac:spMkLst>
        </pc:spChg>
        <pc:spChg chg="mod">
          <ac:chgData name="Neemias Informatica Lima" userId="b77af7bd85500281" providerId="LiveId" clId="{A1DB60F7-BC56-4BE0-85B8-954AFE2328C8}" dt="2023-05-10T23:57:31.455" v="266" actId="20577"/>
          <ac:spMkLst>
            <pc:docMk/>
            <pc:sldMk cId="3757265641" sldId="292"/>
            <ac:spMk id="12" creationId="{1EC42BAA-B890-43DD-B4F0-9AB5685AF2FE}"/>
          </ac:spMkLst>
        </pc:spChg>
        <pc:spChg chg="mod">
          <ac:chgData name="Neemias Informatica Lima" userId="b77af7bd85500281" providerId="LiveId" clId="{A1DB60F7-BC56-4BE0-85B8-954AFE2328C8}" dt="2023-05-10T23:55:49.810" v="230"/>
          <ac:spMkLst>
            <pc:docMk/>
            <pc:sldMk cId="3757265641" sldId="292"/>
            <ac:spMk id="14" creationId="{00000000-0000-0000-0000-000000000000}"/>
          </ac:spMkLst>
        </pc:spChg>
        <pc:picChg chg="add mod">
          <ac:chgData name="Neemias Informatica Lima" userId="b77af7bd85500281" providerId="LiveId" clId="{A1DB60F7-BC56-4BE0-85B8-954AFE2328C8}" dt="2023-05-10T23:49:36.606" v="74"/>
          <ac:picMkLst>
            <pc:docMk/>
            <pc:sldMk cId="3757265641" sldId="292"/>
            <ac:picMk id="5" creationId="{CF6DEDBB-6139-30E6-14A8-BA328A641466}"/>
          </ac:picMkLst>
        </pc:picChg>
        <pc:picChg chg="del">
          <ac:chgData name="Neemias Informatica Lima" userId="b77af7bd85500281" providerId="LiveId" clId="{A1DB60F7-BC56-4BE0-85B8-954AFE2328C8}" dt="2023-05-10T23:49:36.306" v="73" actId="478"/>
          <ac:picMkLst>
            <pc:docMk/>
            <pc:sldMk cId="3757265641" sldId="292"/>
            <ac:picMk id="8" creationId="{82F2B6AE-CE09-1E0A-3B5C-C0B2CEE18F8E}"/>
          </ac:picMkLst>
        </pc:picChg>
      </pc:sldChg>
      <pc:sldChg chg="addSp delSp modSp mod">
        <pc:chgData name="Neemias Informatica Lima" userId="b77af7bd85500281" providerId="LiveId" clId="{A1DB60F7-BC56-4BE0-85B8-954AFE2328C8}" dt="2023-05-10T23:56:52.970" v="256"/>
        <pc:sldMkLst>
          <pc:docMk/>
          <pc:sldMk cId="3114938747" sldId="293"/>
        </pc:sldMkLst>
        <pc:spChg chg="add mod">
          <ac:chgData name="Neemias Informatica Lima" userId="b77af7bd85500281" providerId="LiveId" clId="{A1DB60F7-BC56-4BE0-85B8-954AFE2328C8}" dt="2023-05-10T23:49:44.555" v="76"/>
          <ac:spMkLst>
            <pc:docMk/>
            <pc:sldMk cId="3114938747" sldId="293"/>
            <ac:spMk id="2" creationId="{A4E011C2-F022-9C10-61F5-28B8B369D043}"/>
          </ac:spMkLst>
        </pc:spChg>
        <pc:spChg chg="add mod">
          <ac:chgData name="Neemias Informatica Lima" userId="b77af7bd85500281" providerId="LiveId" clId="{A1DB60F7-BC56-4BE0-85B8-954AFE2328C8}" dt="2023-05-10T23:49:44.555" v="76"/>
          <ac:spMkLst>
            <pc:docMk/>
            <pc:sldMk cId="3114938747" sldId="293"/>
            <ac:spMk id="3" creationId="{A1640E51-4059-B728-331C-79670AF3B98B}"/>
          </ac:spMkLst>
        </pc:spChg>
        <pc:spChg chg="del">
          <ac:chgData name="Neemias Informatica Lima" userId="b77af7bd85500281" providerId="LiveId" clId="{A1DB60F7-BC56-4BE0-85B8-954AFE2328C8}" dt="2023-05-10T23:49:44.150" v="75" actId="478"/>
          <ac:spMkLst>
            <pc:docMk/>
            <pc:sldMk cId="3114938747" sldId="293"/>
            <ac:spMk id="6" creationId="{CDE0AA49-BE8B-FDEC-0C02-65B6C6642D98}"/>
          </ac:spMkLst>
        </pc:spChg>
        <pc:spChg chg="del">
          <ac:chgData name="Neemias Informatica Lima" userId="b77af7bd85500281" providerId="LiveId" clId="{A1DB60F7-BC56-4BE0-85B8-954AFE2328C8}" dt="2023-05-10T23:49:44.150" v="75" actId="478"/>
          <ac:spMkLst>
            <pc:docMk/>
            <pc:sldMk cId="3114938747" sldId="293"/>
            <ac:spMk id="7" creationId="{B6F51598-9951-E9AE-C36A-EE63BE7EA080}"/>
          </ac:spMkLst>
        </pc:spChg>
        <pc:spChg chg="mod">
          <ac:chgData name="Neemias Informatica Lima" userId="b77af7bd85500281" providerId="LiveId" clId="{A1DB60F7-BC56-4BE0-85B8-954AFE2328C8}" dt="2023-05-10T23:56:52.970" v="256"/>
          <ac:spMkLst>
            <pc:docMk/>
            <pc:sldMk cId="3114938747" sldId="293"/>
            <ac:spMk id="16" creationId="{CFC8B9D9-C6ED-4706-A104-65D118A5B7F9}"/>
          </ac:spMkLst>
        </pc:spChg>
        <pc:picChg chg="add mod">
          <ac:chgData name="Neemias Informatica Lima" userId="b77af7bd85500281" providerId="LiveId" clId="{A1DB60F7-BC56-4BE0-85B8-954AFE2328C8}" dt="2023-05-10T23:49:44.555" v="76"/>
          <ac:picMkLst>
            <pc:docMk/>
            <pc:sldMk cId="3114938747" sldId="293"/>
            <ac:picMk id="5" creationId="{92A65B81-473E-5138-7368-427DB13E3C3C}"/>
          </ac:picMkLst>
        </pc:picChg>
        <pc:picChg chg="del">
          <ac:chgData name="Neemias Informatica Lima" userId="b77af7bd85500281" providerId="LiveId" clId="{A1DB60F7-BC56-4BE0-85B8-954AFE2328C8}" dt="2023-05-10T23:49:44.150" v="75" actId="478"/>
          <ac:picMkLst>
            <pc:docMk/>
            <pc:sldMk cId="3114938747" sldId="293"/>
            <ac:picMk id="8" creationId="{F2502CE1-7E13-C051-4F7D-E824CD8971F5}"/>
          </ac:picMkLst>
        </pc:picChg>
      </pc:sldChg>
    </pc:docChg>
  </pc:docChgLst>
  <pc:docChgLst>
    <pc:chgData name="Neemias Informatica Lima" userId="b77af7bd85500281" providerId="LiveId" clId="{AC0E6BF9-E1E1-4BED-BE14-BD1E92965450}"/>
    <pc:docChg chg="undo redo custSel modSld">
      <pc:chgData name="Neemias Informatica Lima" userId="b77af7bd85500281" providerId="LiveId" clId="{AC0E6BF9-E1E1-4BED-BE14-BD1E92965450}" dt="2023-05-05T13:11:44.797" v="235" actId="313"/>
      <pc:docMkLst>
        <pc:docMk/>
      </pc:docMkLst>
      <pc:sldChg chg="addSp delSp modSp mod">
        <pc:chgData name="Neemias Informatica Lima" userId="b77af7bd85500281" providerId="LiveId" clId="{AC0E6BF9-E1E1-4BED-BE14-BD1E92965450}" dt="2023-05-05T12:50:13.907" v="43" actId="20577"/>
        <pc:sldMkLst>
          <pc:docMk/>
          <pc:sldMk cId="2232331225" sldId="280"/>
        </pc:sldMkLst>
        <pc:spChg chg="mod">
          <ac:chgData name="Neemias Informatica Lima" userId="b77af7bd85500281" providerId="LiveId" clId="{AC0E6BF9-E1E1-4BED-BE14-BD1E92965450}" dt="2023-05-05T12:46:04.196" v="4"/>
          <ac:spMkLst>
            <pc:docMk/>
            <pc:sldMk cId="2232331225" sldId="280"/>
            <ac:spMk id="6" creationId="{00000000-0000-0000-0000-000000000000}"/>
          </ac:spMkLst>
        </pc:spChg>
        <pc:spChg chg="mod">
          <ac:chgData name="Neemias Informatica Lima" userId="b77af7bd85500281" providerId="LiveId" clId="{AC0E6BF9-E1E1-4BED-BE14-BD1E92965450}" dt="2023-05-05T12:46:11.118" v="9" actId="20577"/>
          <ac:spMkLst>
            <pc:docMk/>
            <pc:sldMk cId="2232331225" sldId="280"/>
            <ac:spMk id="7" creationId="{00000000-0000-0000-0000-000000000000}"/>
          </ac:spMkLst>
        </pc:spChg>
        <pc:spChg chg="mod">
          <ac:chgData name="Neemias Informatica Lima" userId="b77af7bd85500281" providerId="LiveId" clId="{AC0E6BF9-E1E1-4BED-BE14-BD1E92965450}" dt="2023-05-05T12:46:26.913" v="14"/>
          <ac:spMkLst>
            <pc:docMk/>
            <pc:sldMk cId="2232331225" sldId="280"/>
            <ac:spMk id="9" creationId="{00000000-0000-0000-0000-000000000000}"/>
          </ac:spMkLst>
        </pc:spChg>
        <pc:spChg chg="mod">
          <ac:chgData name="Neemias Informatica Lima" userId="b77af7bd85500281" providerId="LiveId" clId="{AC0E6BF9-E1E1-4BED-BE14-BD1E92965450}" dt="2023-05-05T12:46:07.854" v="7" actId="20577"/>
          <ac:spMkLst>
            <pc:docMk/>
            <pc:sldMk cId="2232331225" sldId="280"/>
            <ac:spMk id="11" creationId="{00000000-0000-0000-0000-000000000000}"/>
          </ac:spMkLst>
        </pc:spChg>
        <pc:spChg chg="mod">
          <ac:chgData name="Neemias Informatica Lima" userId="b77af7bd85500281" providerId="LiveId" clId="{AC0E6BF9-E1E1-4BED-BE14-BD1E92965450}" dt="2023-05-05T12:50:13.907" v="43" actId="20577"/>
          <ac:spMkLst>
            <pc:docMk/>
            <pc:sldMk cId="2232331225" sldId="280"/>
            <ac:spMk id="16" creationId="{00000000-0000-0000-0000-000000000000}"/>
          </ac:spMkLst>
        </pc:spChg>
        <pc:picChg chg="add mod">
          <ac:chgData name="Neemias Informatica Lima" userId="b77af7bd85500281" providerId="LiveId" clId="{AC0E6BF9-E1E1-4BED-BE14-BD1E92965450}" dt="2023-05-05T12:49:51.830" v="37" actId="1037"/>
          <ac:picMkLst>
            <pc:docMk/>
            <pc:sldMk cId="2232331225" sldId="280"/>
            <ac:picMk id="4" creationId="{B9D2613B-59ED-A095-3D4E-80558525F643}"/>
          </ac:picMkLst>
        </pc:picChg>
        <pc:picChg chg="del">
          <ac:chgData name="Neemias Informatica Lima" userId="b77af7bd85500281" providerId="LiveId" clId="{AC0E6BF9-E1E1-4BED-BE14-BD1E92965450}" dt="2023-05-05T12:46:05.990" v="5" actId="478"/>
          <ac:picMkLst>
            <pc:docMk/>
            <pc:sldMk cId="2232331225" sldId="280"/>
            <ac:picMk id="13" creationId="{2CB54BE5-4CF9-ACAD-5D91-B0E064F0866E}"/>
          </ac:picMkLst>
        </pc:picChg>
      </pc:sldChg>
      <pc:sldChg chg="addSp delSp modSp mod">
        <pc:chgData name="Neemias Informatica Lima" userId="b77af7bd85500281" providerId="LiveId" clId="{AC0E6BF9-E1E1-4BED-BE14-BD1E92965450}" dt="2023-05-05T12:54:05.080" v="87"/>
        <pc:sldMkLst>
          <pc:docMk/>
          <pc:sldMk cId="2103443556" sldId="281"/>
        </pc:sldMkLst>
        <pc:spChg chg="mod">
          <ac:chgData name="Neemias Informatica Lima" userId="b77af7bd85500281" providerId="LiveId" clId="{AC0E6BF9-E1E1-4BED-BE14-BD1E92965450}" dt="2023-05-05T12:54:05.080" v="87"/>
          <ac:spMkLst>
            <pc:docMk/>
            <pc:sldMk cId="2103443556" sldId="281"/>
            <ac:spMk id="8" creationId="{00000000-0000-0000-0000-000000000000}"/>
          </ac:spMkLst>
        </pc:spChg>
        <pc:spChg chg="mod">
          <ac:chgData name="Neemias Informatica Lima" userId="b77af7bd85500281" providerId="LiveId" clId="{AC0E6BF9-E1E1-4BED-BE14-BD1E92965450}" dt="2023-05-05T12:50:23.652" v="46" actId="20577"/>
          <ac:spMkLst>
            <pc:docMk/>
            <pc:sldMk cId="2103443556" sldId="281"/>
            <ac:spMk id="11" creationId="{00000000-0000-0000-0000-000000000000}"/>
          </ac:spMkLst>
        </pc:spChg>
        <pc:spChg chg="mod">
          <ac:chgData name="Neemias Informatica Lima" userId="b77af7bd85500281" providerId="LiveId" clId="{AC0E6BF9-E1E1-4BED-BE14-BD1E92965450}" dt="2023-05-05T12:51:30.800" v="58"/>
          <ac:spMkLst>
            <pc:docMk/>
            <pc:sldMk cId="2103443556" sldId="281"/>
            <ac:spMk id="18" creationId="{00000000-0000-0000-0000-000000000000}"/>
          </ac:spMkLst>
        </pc:spChg>
        <pc:picChg chg="del">
          <ac:chgData name="Neemias Informatica Lima" userId="b77af7bd85500281" providerId="LiveId" clId="{AC0E6BF9-E1E1-4BED-BE14-BD1E92965450}" dt="2023-05-05T12:50:20.428" v="44" actId="478"/>
          <ac:picMkLst>
            <pc:docMk/>
            <pc:sldMk cId="2103443556" sldId="281"/>
            <ac:picMk id="3" creationId="{A660EB47-AC82-BD8B-C43A-AD23DA463620}"/>
          </ac:picMkLst>
        </pc:picChg>
        <pc:picChg chg="add mod">
          <ac:chgData name="Neemias Informatica Lima" userId="b77af7bd85500281" providerId="LiveId" clId="{AC0E6BF9-E1E1-4BED-BE14-BD1E92965450}" dt="2023-05-05T12:50:48.353" v="51" actId="14100"/>
          <ac:picMkLst>
            <pc:docMk/>
            <pc:sldMk cId="2103443556" sldId="281"/>
            <ac:picMk id="4" creationId="{69369787-004F-5DF7-BD90-F24736C22B4C}"/>
          </ac:picMkLst>
        </pc:picChg>
      </pc:sldChg>
      <pc:sldChg chg="addSp delSp modSp mod">
        <pc:chgData name="Neemias Informatica Lima" userId="b77af7bd85500281" providerId="LiveId" clId="{AC0E6BF9-E1E1-4BED-BE14-BD1E92965450}" dt="2023-05-05T12:57:25.879" v="130" actId="20577"/>
        <pc:sldMkLst>
          <pc:docMk/>
          <pc:sldMk cId="3683219421" sldId="282"/>
        </pc:sldMkLst>
        <pc:spChg chg="del">
          <ac:chgData name="Neemias Informatica Lima" userId="b77af7bd85500281" providerId="LiveId" clId="{AC0E6BF9-E1E1-4BED-BE14-BD1E92965450}" dt="2023-05-05T12:51:52.872" v="61" actId="478"/>
          <ac:spMkLst>
            <pc:docMk/>
            <pc:sldMk cId="3683219421" sldId="282"/>
            <ac:spMk id="2" creationId="{3491D5EA-6C15-3D88-0DD4-7DB79CE1D014}"/>
          </ac:spMkLst>
        </pc:spChg>
        <pc:spChg chg="del">
          <ac:chgData name="Neemias Informatica Lima" userId="b77af7bd85500281" providerId="LiveId" clId="{AC0E6BF9-E1E1-4BED-BE14-BD1E92965450}" dt="2023-05-05T12:51:52.872" v="61" actId="478"/>
          <ac:spMkLst>
            <pc:docMk/>
            <pc:sldMk cId="3683219421" sldId="282"/>
            <ac:spMk id="4" creationId="{3F35780F-BA0E-C838-58B7-94B3D250E3A2}"/>
          </ac:spMkLst>
        </pc:spChg>
        <pc:spChg chg="add mod">
          <ac:chgData name="Neemias Informatica Lima" userId="b77af7bd85500281" providerId="LiveId" clId="{AC0E6BF9-E1E1-4BED-BE14-BD1E92965450}" dt="2023-05-05T12:51:53.221" v="62"/>
          <ac:spMkLst>
            <pc:docMk/>
            <pc:sldMk cId="3683219421" sldId="282"/>
            <ac:spMk id="7" creationId="{C4B89E29-C658-602C-F204-E4D87BC4856D}"/>
          </ac:spMkLst>
        </pc:spChg>
        <pc:spChg chg="add mod">
          <ac:chgData name="Neemias Informatica Lima" userId="b77af7bd85500281" providerId="LiveId" clId="{AC0E6BF9-E1E1-4BED-BE14-BD1E92965450}" dt="2023-05-05T12:51:53.221" v="62"/>
          <ac:spMkLst>
            <pc:docMk/>
            <pc:sldMk cId="3683219421" sldId="282"/>
            <ac:spMk id="8" creationId="{973900B0-5F79-9522-96E4-F2B353784380}"/>
          </ac:spMkLst>
        </pc:spChg>
        <pc:spChg chg="mod">
          <ac:chgData name="Neemias Informatica Lima" userId="b77af7bd85500281" providerId="LiveId" clId="{AC0E6BF9-E1E1-4BED-BE14-BD1E92965450}" dt="2023-05-05T12:57:25.879" v="130" actId="20577"/>
          <ac:spMkLst>
            <pc:docMk/>
            <pc:sldMk cId="3683219421" sldId="282"/>
            <ac:spMk id="12" creationId="{00000000-0000-0000-0000-000000000000}"/>
          </ac:spMkLst>
        </pc:spChg>
        <pc:spChg chg="mod">
          <ac:chgData name="Neemias Informatica Lima" userId="b77af7bd85500281" providerId="LiveId" clId="{AC0E6BF9-E1E1-4BED-BE14-BD1E92965450}" dt="2023-05-05T12:54:22.309" v="97"/>
          <ac:spMkLst>
            <pc:docMk/>
            <pc:sldMk cId="3683219421" sldId="282"/>
            <ac:spMk id="14" creationId="{00000000-0000-0000-0000-000000000000}"/>
          </ac:spMkLst>
        </pc:spChg>
        <pc:picChg chg="del">
          <ac:chgData name="Neemias Informatica Lima" userId="b77af7bd85500281" providerId="LiveId" clId="{AC0E6BF9-E1E1-4BED-BE14-BD1E92965450}" dt="2023-05-05T12:51:52.872" v="61" actId="478"/>
          <ac:picMkLst>
            <pc:docMk/>
            <pc:sldMk cId="3683219421" sldId="282"/>
            <ac:picMk id="6" creationId="{07BDFE5B-EEF5-3811-2C82-561761550694}"/>
          </ac:picMkLst>
        </pc:picChg>
        <pc:picChg chg="add mod">
          <ac:chgData name="Neemias Informatica Lima" userId="b77af7bd85500281" providerId="LiveId" clId="{AC0E6BF9-E1E1-4BED-BE14-BD1E92965450}" dt="2023-05-05T12:51:53.221" v="62"/>
          <ac:picMkLst>
            <pc:docMk/>
            <pc:sldMk cId="3683219421" sldId="282"/>
            <ac:picMk id="9" creationId="{89D70318-DCF4-DB36-A9BD-234DDD95BD68}"/>
          </ac:picMkLst>
        </pc:picChg>
      </pc:sldChg>
      <pc:sldChg chg="addSp delSp modSp mod">
        <pc:chgData name="Neemias Informatica Lima" userId="b77af7bd85500281" providerId="LiveId" clId="{AC0E6BF9-E1E1-4BED-BE14-BD1E92965450}" dt="2023-05-05T12:59:46.961" v="153" actId="20577"/>
        <pc:sldMkLst>
          <pc:docMk/>
          <pc:sldMk cId="3902406419" sldId="283"/>
        </pc:sldMkLst>
        <pc:spChg chg="del">
          <ac:chgData name="Neemias Informatica Lima" userId="b77af7bd85500281" providerId="LiveId" clId="{AC0E6BF9-E1E1-4BED-BE14-BD1E92965450}" dt="2023-05-05T12:52:00.963" v="63" actId="478"/>
          <ac:spMkLst>
            <pc:docMk/>
            <pc:sldMk cId="3902406419" sldId="283"/>
            <ac:spMk id="2" creationId="{D3F2D1D4-493F-B3EC-6211-0D2D727670AA}"/>
          </ac:spMkLst>
        </pc:spChg>
        <pc:spChg chg="del">
          <ac:chgData name="Neemias Informatica Lima" userId="b77af7bd85500281" providerId="LiveId" clId="{AC0E6BF9-E1E1-4BED-BE14-BD1E92965450}" dt="2023-05-05T12:52:00.963" v="63" actId="478"/>
          <ac:spMkLst>
            <pc:docMk/>
            <pc:sldMk cId="3902406419" sldId="283"/>
            <ac:spMk id="3" creationId="{EA826045-1181-CAD1-2B51-E9311AB30D4F}"/>
          </ac:spMkLst>
        </pc:spChg>
        <pc:spChg chg="add mod">
          <ac:chgData name="Neemias Informatica Lima" userId="b77af7bd85500281" providerId="LiveId" clId="{AC0E6BF9-E1E1-4BED-BE14-BD1E92965450}" dt="2023-05-05T12:52:01.273" v="64"/>
          <ac:spMkLst>
            <pc:docMk/>
            <pc:sldMk cId="3902406419" sldId="283"/>
            <ac:spMk id="6" creationId="{E74ACF9F-0C78-8512-1128-3C07ECD0E8C6}"/>
          </ac:spMkLst>
        </pc:spChg>
        <pc:spChg chg="add mod">
          <ac:chgData name="Neemias Informatica Lima" userId="b77af7bd85500281" providerId="LiveId" clId="{AC0E6BF9-E1E1-4BED-BE14-BD1E92965450}" dt="2023-05-05T12:52:01.273" v="64"/>
          <ac:spMkLst>
            <pc:docMk/>
            <pc:sldMk cId="3902406419" sldId="283"/>
            <ac:spMk id="7" creationId="{EF91B099-3D85-D4D3-ECB2-917FD90A20A2}"/>
          </ac:spMkLst>
        </pc:spChg>
        <pc:spChg chg="mod">
          <ac:chgData name="Neemias Informatica Lima" userId="b77af7bd85500281" providerId="LiveId" clId="{AC0E6BF9-E1E1-4BED-BE14-BD1E92965450}" dt="2023-05-05T12:58:02.975" v="135"/>
          <ac:spMkLst>
            <pc:docMk/>
            <pc:sldMk cId="3902406419" sldId="283"/>
            <ac:spMk id="14" creationId="{00000000-0000-0000-0000-000000000000}"/>
          </ac:spMkLst>
        </pc:spChg>
        <pc:spChg chg="mod">
          <ac:chgData name="Neemias Informatica Lima" userId="b77af7bd85500281" providerId="LiveId" clId="{AC0E6BF9-E1E1-4BED-BE14-BD1E92965450}" dt="2023-05-05T12:59:46.961" v="153" actId="20577"/>
          <ac:spMkLst>
            <pc:docMk/>
            <pc:sldMk cId="3902406419" sldId="283"/>
            <ac:spMk id="15" creationId="{D5C09FDA-172B-4732-BD2E-A9BBEF8B191B}"/>
          </ac:spMkLst>
        </pc:spChg>
        <pc:picChg chg="del">
          <ac:chgData name="Neemias Informatica Lima" userId="b77af7bd85500281" providerId="LiveId" clId="{AC0E6BF9-E1E1-4BED-BE14-BD1E92965450}" dt="2023-05-05T12:52:00.963" v="63" actId="478"/>
          <ac:picMkLst>
            <pc:docMk/>
            <pc:sldMk cId="3902406419" sldId="283"/>
            <ac:picMk id="5" creationId="{B6666158-6DAF-F93A-BD4A-F9D9BC2A85CF}"/>
          </ac:picMkLst>
        </pc:picChg>
        <pc:picChg chg="add mod">
          <ac:chgData name="Neemias Informatica Lima" userId="b77af7bd85500281" providerId="LiveId" clId="{AC0E6BF9-E1E1-4BED-BE14-BD1E92965450}" dt="2023-05-05T12:52:01.273" v="64"/>
          <ac:picMkLst>
            <pc:docMk/>
            <pc:sldMk cId="3902406419" sldId="283"/>
            <ac:picMk id="8" creationId="{DCF30CEA-27AA-D2A3-EA26-033497F59844}"/>
          </ac:picMkLst>
        </pc:picChg>
      </pc:sldChg>
      <pc:sldChg chg="addSp delSp modSp mod">
        <pc:chgData name="Neemias Informatica Lima" userId="b77af7bd85500281" providerId="LiveId" clId="{AC0E6BF9-E1E1-4BED-BE14-BD1E92965450}" dt="2023-05-05T13:01:25.752" v="176"/>
        <pc:sldMkLst>
          <pc:docMk/>
          <pc:sldMk cId="2424059023" sldId="284"/>
        </pc:sldMkLst>
        <pc:spChg chg="del">
          <ac:chgData name="Neemias Informatica Lima" userId="b77af7bd85500281" providerId="LiveId" clId="{AC0E6BF9-E1E1-4BED-BE14-BD1E92965450}" dt="2023-05-05T12:52:16.320" v="67" actId="478"/>
          <ac:spMkLst>
            <pc:docMk/>
            <pc:sldMk cId="2424059023" sldId="284"/>
            <ac:spMk id="2" creationId="{5448C91B-BD93-B540-0F02-1F19032D0E0D}"/>
          </ac:spMkLst>
        </pc:spChg>
        <pc:spChg chg="del">
          <ac:chgData name="Neemias Informatica Lima" userId="b77af7bd85500281" providerId="LiveId" clId="{AC0E6BF9-E1E1-4BED-BE14-BD1E92965450}" dt="2023-05-05T12:52:16.320" v="67" actId="478"/>
          <ac:spMkLst>
            <pc:docMk/>
            <pc:sldMk cId="2424059023" sldId="284"/>
            <ac:spMk id="3" creationId="{E563B708-1A1D-9AA7-DD96-FB882AF3DA40}"/>
          </ac:spMkLst>
        </pc:spChg>
        <pc:spChg chg="add mod">
          <ac:chgData name="Neemias Informatica Lima" userId="b77af7bd85500281" providerId="LiveId" clId="{AC0E6BF9-E1E1-4BED-BE14-BD1E92965450}" dt="2023-05-05T12:52:16.621" v="68"/>
          <ac:spMkLst>
            <pc:docMk/>
            <pc:sldMk cId="2424059023" sldId="284"/>
            <ac:spMk id="6" creationId="{69E1650B-D211-D5C8-DD95-924126D1A1DD}"/>
          </ac:spMkLst>
        </pc:spChg>
        <pc:spChg chg="add mod">
          <ac:chgData name="Neemias Informatica Lima" userId="b77af7bd85500281" providerId="LiveId" clId="{AC0E6BF9-E1E1-4BED-BE14-BD1E92965450}" dt="2023-05-05T12:52:16.621" v="68"/>
          <ac:spMkLst>
            <pc:docMk/>
            <pc:sldMk cId="2424059023" sldId="284"/>
            <ac:spMk id="7" creationId="{913D07A2-8939-5803-BC96-AF3691DEBF8C}"/>
          </ac:spMkLst>
        </pc:spChg>
        <pc:spChg chg="mod">
          <ac:chgData name="Neemias Informatica Lima" userId="b77af7bd85500281" providerId="LiveId" clId="{AC0E6BF9-E1E1-4BED-BE14-BD1E92965450}" dt="2023-05-05T13:00:41.714" v="161"/>
          <ac:spMkLst>
            <pc:docMk/>
            <pc:sldMk cId="2424059023" sldId="284"/>
            <ac:spMk id="14" creationId="{00000000-0000-0000-0000-000000000000}"/>
          </ac:spMkLst>
        </pc:spChg>
        <pc:spChg chg="mod">
          <ac:chgData name="Neemias Informatica Lima" userId="b77af7bd85500281" providerId="LiveId" clId="{AC0E6BF9-E1E1-4BED-BE14-BD1E92965450}" dt="2023-05-05T13:01:25.752" v="176"/>
          <ac:spMkLst>
            <pc:docMk/>
            <pc:sldMk cId="2424059023" sldId="284"/>
            <ac:spMk id="15" creationId="{C3A1BEFC-B9B8-4142-B09F-1F5B330F4265}"/>
          </ac:spMkLst>
        </pc:spChg>
        <pc:picChg chg="del">
          <ac:chgData name="Neemias Informatica Lima" userId="b77af7bd85500281" providerId="LiveId" clId="{AC0E6BF9-E1E1-4BED-BE14-BD1E92965450}" dt="2023-05-05T12:52:16.320" v="67" actId="478"/>
          <ac:picMkLst>
            <pc:docMk/>
            <pc:sldMk cId="2424059023" sldId="284"/>
            <ac:picMk id="5" creationId="{076D8450-2428-BADD-0B44-188453E51C9E}"/>
          </ac:picMkLst>
        </pc:picChg>
        <pc:picChg chg="add mod">
          <ac:chgData name="Neemias Informatica Lima" userId="b77af7bd85500281" providerId="LiveId" clId="{AC0E6BF9-E1E1-4BED-BE14-BD1E92965450}" dt="2023-05-05T12:52:16.621" v="68"/>
          <ac:picMkLst>
            <pc:docMk/>
            <pc:sldMk cId="2424059023" sldId="284"/>
            <ac:picMk id="8" creationId="{5DDA2F35-BFB1-8C4C-8BD8-3F805A813A84}"/>
          </ac:picMkLst>
        </pc:picChg>
      </pc:sldChg>
      <pc:sldChg chg="addSp delSp modSp mod">
        <pc:chgData name="Neemias Informatica Lima" userId="b77af7bd85500281" providerId="LiveId" clId="{AC0E6BF9-E1E1-4BED-BE14-BD1E92965450}" dt="2023-05-05T13:11:44.797" v="235" actId="313"/>
        <pc:sldMkLst>
          <pc:docMk/>
          <pc:sldMk cId="2241968852" sldId="285"/>
        </pc:sldMkLst>
        <pc:spChg chg="del">
          <ac:chgData name="Neemias Informatica Lima" userId="b77af7bd85500281" providerId="LiveId" clId="{AC0E6BF9-E1E1-4BED-BE14-BD1E92965450}" dt="2023-05-05T12:52:30.063" v="71" actId="478"/>
          <ac:spMkLst>
            <pc:docMk/>
            <pc:sldMk cId="2241968852" sldId="285"/>
            <ac:spMk id="2" creationId="{F4F771C1-83E3-12C5-DBA1-C1AABF506852}"/>
          </ac:spMkLst>
        </pc:spChg>
        <pc:spChg chg="del">
          <ac:chgData name="Neemias Informatica Lima" userId="b77af7bd85500281" providerId="LiveId" clId="{AC0E6BF9-E1E1-4BED-BE14-BD1E92965450}" dt="2023-05-05T12:52:30.063" v="71" actId="478"/>
          <ac:spMkLst>
            <pc:docMk/>
            <pc:sldMk cId="2241968852" sldId="285"/>
            <ac:spMk id="3" creationId="{0099895D-FE3D-1042-7382-7A86FCF45654}"/>
          </ac:spMkLst>
        </pc:spChg>
        <pc:spChg chg="add mod">
          <ac:chgData name="Neemias Informatica Lima" userId="b77af7bd85500281" providerId="LiveId" clId="{AC0E6BF9-E1E1-4BED-BE14-BD1E92965450}" dt="2023-05-05T12:52:30.401" v="72"/>
          <ac:spMkLst>
            <pc:docMk/>
            <pc:sldMk cId="2241968852" sldId="285"/>
            <ac:spMk id="6" creationId="{09762E77-843A-BCE3-E22A-80108B9179CD}"/>
          </ac:spMkLst>
        </pc:spChg>
        <pc:spChg chg="add mod">
          <ac:chgData name="Neemias Informatica Lima" userId="b77af7bd85500281" providerId="LiveId" clId="{AC0E6BF9-E1E1-4BED-BE14-BD1E92965450}" dt="2023-05-05T12:52:30.401" v="72"/>
          <ac:spMkLst>
            <pc:docMk/>
            <pc:sldMk cId="2241968852" sldId="285"/>
            <ac:spMk id="7" creationId="{5C0223ED-1792-B9CE-E588-4D2853919A3B}"/>
          </ac:spMkLst>
        </pc:spChg>
        <pc:spChg chg="mod">
          <ac:chgData name="Neemias Informatica Lima" userId="b77af7bd85500281" providerId="LiveId" clId="{AC0E6BF9-E1E1-4BED-BE14-BD1E92965450}" dt="2023-05-05T13:02:34.296" v="189"/>
          <ac:spMkLst>
            <pc:docMk/>
            <pc:sldMk cId="2241968852" sldId="285"/>
            <ac:spMk id="14" creationId="{00000000-0000-0000-0000-000000000000}"/>
          </ac:spMkLst>
        </pc:spChg>
        <pc:spChg chg="mod">
          <ac:chgData name="Neemias Informatica Lima" userId="b77af7bd85500281" providerId="LiveId" clId="{AC0E6BF9-E1E1-4BED-BE14-BD1E92965450}" dt="2023-05-05T13:11:44.797" v="235" actId="313"/>
          <ac:spMkLst>
            <pc:docMk/>
            <pc:sldMk cId="2241968852" sldId="285"/>
            <ac:spMk id="15" creationId="{0F091E13-8EAD-4FFB-9473-BC74E5ABDC64}"/>
          </ac:spMkLst>
        </pc:spChg>
        <pc:picChg chg="del">
          <ac:chgData name="Neemias Informatica Lima" userId="b77af7bd85500281" providerId="LiveId" clId="{AC0E6BF9-E1E1-4BED-BE14-BD1E92965450}" dt="2023-05-05T12:52:30.063" v="71" actId="478"/>
          <ac:picMkLst>
            <pc:docMk/>
            <pc:sldMk cId="2241968852" sldId="285"/>
            <ac:picMk id="5" creationId="{481AE682-A837-9478-BF33-F11C6C5EBD80}"/>
          </ac:picMkLst>
        </pc:picChg>
        <pc:picChg chg="add mod">
          <ac:chgData name="Neemias Informatica Lima" userId="b77af7bd85500281" providerId="LiveId" clId="{AC0E6BF9-E1E1-4BED-BE14-BD1E92965450}" dt="2023-05-05T12:52:30.401" v="72"/>
          <ac:picMkLst>
            <pc:docMk/>
            <pc:sldMk cId="2241968852" sldId="285"/>
            <ac:picMk id="8" creationId="{396FE0F1-65F3-BCB7-BAEE-8AFE5DF526D8}"/>
          </ac:picMkLst>
        </pc:picChg>
      </pc:sldChg>
      <pc:sldChg chg="addSp delSp modSp mod">
        <pc:chgData name="Neemias Informatica Lima" userId="b77af7bd85500281" providerId="LiveId" clId="{AC0E6BF9-E1E1-4BED-BE14-BD1E92965450}" dt="2023-05-05T13:04:10.229" v="214" actId="6549"/>
        <pc:sldMkLst>
          <pc:docMk/>
          <pc:sldMk cId="1959249856" sldId="286"/>
        </pc:sldMkLst>
        <pc:spChg chg="del">
          <ac:chgData name="Neemias Informatica Lima" userId="b77af7bd85500281" providerId="LiveId" clId="{AC0E6BF9-E1E1-4BED-BE14-BD1E92965450}" dt="2023-05-05T12:52:43.004" v="75" actId="478"/>
          <ac:spMkLst>
            <pc:docMk/>
            <pc:sldMk cId="1959249856" sldId="286"/>
            <ac:spMk id="2" creationId="{4B107FD8-FF2C-D912-F2B8-7158E66FA82F}"/>
          </ac:spMkLst>
        </pc:spChg>
        <pc:spChg chg="del">
          <ac:chgData name="Neemias Informatica Lima" userId="b77af7bd85500281" providerId="LiveId" clId="{AC0E6BF9-E1E1-4BED-BE14-BD1E92965450}" dt="2023-05-05T12:52:43.004" v="75" actId="478"/>
          <ac:spMkLst>
            <pc:docMk/>
            <pc:sldMk cId="1959249856" sldId="286"/>
            <ac:spMk id="3" creationId="{030B43DF-D850-F3FF-6DBC-5537A388E7B3}"/>
          </ac:spMkLst>
        </pc:spChg>
        <pc:spChg chg="add mod">
          <ac:chgData name="Neemias Informatica Lima" userId="b77af7bd85500281" providerId="LiveId" clId="{AC0E6BF9-E1E1-4BED-BE14-BD1E92965450}" dt="2023-05-05T12:52:43.297" v="76"/>
          <ac:spMkLst>
            <pc:docMk/>
            <pc:sldMk cId="1959249856" sldId="286"/>
            <ac:spMk id="6" creationId="{583F65F1-E14B-D2C9-8721-A3860BF9A587}"/>
          </ac:spMkLst>
        </pc:spChg>
        <pc:spChg chg="add mod">
          <ac:chgData name="Neemias Informatica Lima" userId="b77af7bd85500281" providerId="LiveId" clId="{AC0E6BF9-E1E1-4BED-BE14-BD1E92965450}" dt="2023-05-05T12:52:43.297" v="76"/>
          <ac:spMkLst>
            <pc:docMk/>
            <pc:sldMk cId="1959249856" sldId="286"/>
            <ac:spMk id="7" creationId="{02636966-1B3D-A770-B9C5-09870DA35CDE}"/>
          </ac:spMkLst>
        </pc:spChg>
        <pc:spChg chg="mod">
          <ac:chgData name="Neemias Informatica Lima" userId="b77af7bd85500281" providerId="LiveId" clId="{AC0E6BF9-E1E1-4BED-BE14-BD1E92965450}" dt="2023-05-05T13:04:10.229" v="214" actId="6549"/>
          <ac:spMkLst>
            <pc:docMk/>
            <pc:sldMk cId="1959249856" sldId="286"/>
            <ac:spMk id="15" creationId="{863BB09B-C8C1-4354-BC51-D930C951E507}"/>
          </ac:spMkLst>
        </pc:spChg>
        <pc:picChg chg="del">
          <ac:chgData name="Neemias Informatica Lima" userId="b77af7bd85500281" providerId="LiveId" clId="{AC0E6BF9-E1E1-4BED-BE14-BD1E92965450}" dt="2023-05-05T12:52:43.004" v="75" actId="478"/>
          <ac:picMkLst>
            <pc:docMk/>
            <pc:sldMk cId="1959249856" sldId="286"/>
            <ac:picMk id="5" creationId="{F65291AA-D5ED-C2C9-382D-60B59A7DBA75}"/>
          </ac:picMkLst>
        </pc:picChg>
        <pc:picChg chg="add mod">
          <ac:chgData name="Neemias Informatica Lima" userId="b77af7bd85500281" providerId="LiveId" clId="{AC0E6BF9-E1E1-4BED-BE14-BD1E92965450}" dt="2023-05-05T12:52:43.297" v="76"/>
          <ac:picMkLst>
            <pc:docMk/>
            <pc:sldMk cId="1959249856" sldId="286"/>
            <ac:picMk id="8" creationId="{F16434CC-AA55-0233-3E58-9B78F4D823F0}"/>
          </ac:picMkLst>
        </pc:picChg>
      </pc:sldChg>
      <pc:sldChg chg="addSp delSp modSp mod">
        <pc:chgData name="Neemias Informatica Lima" userId="b77af7bd85500281" providerId="LiveId" clId="{AC0E6BF9-E1E1-4BED-BE14-BD1E92965450}" dt="2023-05-05T13:11:27.593" v="234" actId="20577"/>
        <pc:sldMkLst>
          <pc:docMk/>
          <pc:sldMk cId="2857006406" sldId="287"/>
        </pc:sldMkLst>
        <pc:spChg chg="del">
          <ac:chgData name="Neemias Informatica Lima" userId="b77af7bd85500281" providerId="LiveId" clId="{AC0E6BF9-E1E1-4BED-BE14-BD1E92965450}" dt="2023-05-05T12:53:06.927" v="81" actId="478"/>
          <ac:spMkLst>
            <pc:docMk/>
            <pc:sldMk cId="2857006406" sldId="287"/>
            <ac:spMk id="2" creationId="{6A3800FE-FEA4-281A-B38B-EBA1FBE51B3E}"/>
          </ac:spMkLst>
        </pc:spChg>
        <pc:spChg chg="del">
          <ac:chgData name="Neemias Informatica Lima" userId="b77af7bd85500281" providerId="LiveId" clId="{AC0E6BF9-E1E1-4BED-BE14-BD1E92965450}" dt="2023-05-05T12:53:06.927" v="81" actId="478"/>
          <ac:spMkLst>
            <pc:docMk/>
            <pc:sldMk cId="2857006406" sldId="287"/>
            <ac:spMk id="3" creationId="{D30C7927-E748-F33E-1525-E02850415F22}"/>
          </ac:spMkLst>
        </pc:spChg>
        <pc:spChg chg="add mod">
          <ac:chgData name="Neemias Informatica Lima" userId="b77af7bd85500281" providerId="LiveId" clId="{AC0E6BF9-E1E1-4BED-BE14-BD1E92965450}" dt="2023-05-05T12:53:07.177" v="82"/>
          <ac:spMkLst>
            <pc:docMk/>
            <pc:sldMk cId="2857006406" sldId="287"/>
            <ac:spMk id="6" creationId="{A76D97D0-1F88-4486-7DBF-4A09AE4F8FB8}"/>
          </ac:spMkLst>
        </pc:spChg>
        <pc:spChg chg="add mod">
          <ac:chgData name="Neemias Informatica Lima" userId="b77af7bd85500281" providerId="LiveId" clId="{AC0E6BF9-E1E1-4BED-BE14-BD1E92965450}" dt="2023-05-05T12:53:07.177" v="82"/>
          <ac:spMkLst>
            <pc:docMk/>
            <pc:sldMk cId="2857006406" sldId="287"/>
            <ac:spMk id="7" creationId="{DE759C0C-0159-8098-31F4-F89B982788C1}"/>
          </ac:spMkLst>
        </pc:spChg>
        <pc:spChg chg="mod">
          <ac:chgData name="Neemias Informatica Lima" userId="b77af7bd85500281" providerId="LiveId" clId="{AC0E6BF9-E1E1-4BED-BE14-BD1E92965450}" dt="2023-05-05T13:11:27.593" v="234" actId="20577"/>
          <ac:spMkLst>
            <pc:docMk/>
            <pc:sldMk cId="2857006406" sldId="287"/>
            <ac:spMk id="16" creationId="{28D68641-D640-4BD7-9D5B-B3803DCCF9B3}"/>
          </ac:spMkLst>
        </pc:spChg>
        <pc:picChg chg="del">
          <ac:chgData name="Neemias Informatica Lima" userId="b77af7bd85500281" providerId="LiveId" clId="{AC0E6BF9-E1E1-4BED-BE14-BD1E92965450}" dt="2023-05-05T12:53:06.927" v="81" actId="478"/>
          <ac:picMkLst>
            <pc:docMk/>
            <pc:sldMk cId="2857006406" sldId="287"/>
            <ac:picMk id="5" creationId="{19F96F83-1902-8460-A1D5-DEA60DE57ED7}"/>
          </ac:picMkLst>
        </pc:picChg>
        <pc:picChg chg="add mod">
          <ac:chgData name="Neemias Informatica Lima" userId="b77af7bd85500281" providerId="LiveId" clId="{AC0E6BF9-E1E1-4BED-BE14-BD1E92965450}" dt="2023-05-05T12:53:07.177" v="82"/>
          <ac:picMkLst>
            <pc:docMk/>
            <pc:sldMk cId="2857006406" sldId="287"/>
            <ac:picMk id="8" creationId="{5DEF1253-396B-B53F-2890-9446C55B71AD}"/>
          </ac:picMkLst>
        </pc:picChg>
      </pc:sldChg>
      <pc:sldChg chg="addSp delSp modSp mod">
        <pc:chgData name="Neemias Informatica Lima" userId="b77af7bd85500281" providerId="LiveId" clId="{AC0E6BF9-E1E1-4BED-BE14-BD1E92965450}" dt="2023-05-05T12:55:59.412" v="116" actId="20577"/>
        <pc:sldMkLst>
          <pc:docMk/>
          <pc:sldMk cId="2630436816" sldId="288"/>
        </pc:sldMkLst>
        <pc:spChg chg="del">
          <ac:chgData name="Neemias Informatica Lima" userId="b77af7bd85500281" providerId="LiveId" clId="{AC0E6BF9-E1E1-4BED-BE14-BD1E92965450}" dt="2023-05-05T12:51:45.432" v="59" actId="478"/>
          <ac:spMkLst>
            <pc:docMk/>
            <pc:sldMk cId="2630436816" sldId="288"/>
            <ac:spMk id="2" creationId="{EF47AC37-76E0-0D1D-AC73-A8845302AB22}"/>
          </ac:spMkLst>
        </pc:spChg>
        <pc:spChg chg="del">
          <ac:chgData name="Neemias Informatica Lima" userId="b77af7bd85500281" providerId="LiveId" clId="{AC0E6BF9-E1E1-4BED-BE14-BD1E92965450}" dt="2023-05-05T12:51:45.432" v="59" actId="478"/>
          <ac:spMkLst>
            <pc:docMk/>
            <pc:sldMk cId="2630436816" sldId="288"/>
            <ac:spMk id="3" creationId="{9178F071-A7A4-103C-4FED-3AB988353EEC}"/>
          </ac:spMkLst>
        </pc:spChg>
        <pc:spChg chg="add mod">
          <ac:chgData name="Neemias Informatica Lima" userId="b77af7bd85500281" providerId="LiveId" clId="{AC0E6BF9-E1E1-4BED-BE14-BD1E92965450}" dt="2023-05-05T12:51:45.708" v="60"/>
          <ac:spMkLst>
            <pc:docMk/>
            <pc:sldMk cId="2630436816" sldId="288"/>
            <ac:spMk id="6" creationId="{B03B3705-EF5E-F285-6256-B2CEFA80D1B2}"/>
          </ac:spMkLst>
        </pc:spChg>
        <pc:spChg chg="add mod">
          <ac:chgData name="Neemias Informatica Lima" userId="b77af7bd85500281" providerId="LiveId" clId="{AC0E6BF9-E1E1-4BED-BE14-BD1E92965450}" dt="2023-05-05T12:51:45.708" v="60"/>
          <ac:spMkLst>
            <pc:docMk/>
            <pc:sldMk cId="2630436816" sldId="288"/>
            <ac:spMk id="7" creationId="{BFD06503-BB04-9C32-C5C7-9713FA4A5BAD}"/>
          </ac:spMkLst>
        </pc:spChg>
        <pc:spChg chg="mod">
          <ac:chgData name="Neemias Informatica Lima" userId="b77af7bd85500281" providerId="LiveId" clId="{AC0E6BF9-E1E1-4BED-BE14-BD1E92965450}" dt="2023-05-05T12:55:59.412" v="116" actId="20577"/>
          <ac:spMkLst>
            <pc:docMk/>
            <pc:sldMk cId="2630436816" sldId="288"/>
            <ac:spMk id="13" creationId="{00000000-0000-0000-0000-000000000000}"/>
          </ac:spMkLst>
        </pc:spChg>
        <pc:spChg chg="mod">
          <ac:chgData name="Neemias Informatica Lima" userId="b77af7bd85500281" providerId="LiveId" clId="{AC0E6BF9-E1E1-4BED-BE14-BD1E92965450}" dt="2023-05-05T12:54:17.944" v="92"/>
          <ac:spMkLst>
            <pc:docMk/>
            <pc:sldMk cId="2630436816" sldId="288"/>
            <ac:spMk id="14" creationId="{00000000-0000-0000-0000-000000000000}"/>
          </ac:spMkLst>
        </pc:spChg>
        <pc:picChg chg="del">
          <ac:chgData name="Neemias Informatica Lima" userId="b77af7bd85500281" providerId="LiveId" clId="{AC0E6BF9-E1E1-4BED-BE14-BD1E92965450}" dt="2023-05-05T12:51:45.432" v="59" actId="478"/>
          <ac:picMkLst>
            <pc:docMk/>
            <pc:sldMk cId="2630436816" sldId="288"/>
            <ac:picMk id="5" creationId="{82E3D6E2-7EE4-C71D-6192-499B9E6DDF88}"/>
          </ac:picMkLst>
        </pc:picChg>
        <pc:picChg chg="add mod">
          <ac:chgData name="Neemias Informatica Lima" userId="b77af7bd85500281" providerId="LiveId" clId="{AC0E6BF9-E1E1-4BED-BE14-BD1E92965450}" dt="2023-05-05T12:51:45.708" v="60"/>
          <ac:picMkLst>
            <pc:docMk/>
            <pc:sldMk cId="2630436816" sldId="288"/>
            <ac:picMk id="8" creationId="{113BF8BD-EF68-935B-AF8D-17CDDE7E9890}"/>
          </ac:picMkLst>
        </pc:picChg>
      </pc:sldChg>
      <pc:sldChg chg="addSp delSp modSp mod">
        <pc:chgData name="Neemias Informatica Lima" userId="b77af7bd85500281" providerId="LiveId" clId="{AC0E6BF9-E1E1-4BED-BE14-BD1E92965450}" dt="2023-05-05T13:00:27.146" v="156"/>
        <pc:sldMkLst>
          <pc:docMk/>
          <pc:sldMk cId="3032827026" sldId="289"/>
        </pc:sldMkLst>
        <pc:spChg chg="del">
          <ac:chgData name="Neemias Informatica Lima" userId="b77af7bd85500281" providerId="LiveId" clId="{AC0E6BF9-E1E1-4BED-BE14-BD1E92965450}" dt="2023-05-05T12:52:07.215" v="65" actId="478"/>
          <ac:spMkLst>
            <pc:docMk/>
            <pc:sldMk cId="3032827026" sldId="289"/>
            <ac:spMk id="2" creationId="{F5580265-5AA2-3AE3-CBED-F6CC3BD6042C}"/>
          </ac:spMkLst>
        </pc:spChg>
        <pc:spChg chg="del">
          <ac:chgData name="Neemias Informatica Lima" userId="b77af7bd85500281" providerId="LiveId" clId="{AC0E6BF9-E1E1-4BED-BE14-BD1E92965450}" dt="2023-05-05T12:52:07.215" v="65" actId="478"/>
          <ac:spMkLst>
            <pc:docMk/>
            <pc:sldMk cId="3032827026" sldId="289"/>
            <ac:spMk id="3" creationId="{662D4E7D-B5EC-9FCE-1C2F-2F47F941B2BC}"/>
          </ac:spMkLst>
        </pc:spChg>
        <pc:spChg chg="add mod">
          <ac:chgData name="Neemias Informatica Lima" userId="b77af7bd85500281" providerId="LiveId" clId="{AC0E6BF9-E1E1-4BED-BE14-BD1E92965450}" dt="2023-05-05T12:52:07.501" v="66"/>
          <ac:spMkLst>
            <pc:docMk/>
            <pc:sldMk cId="3032827026" sldId="289"/>
            <ac:spMk id="6" creationId="{ACA629D8-3BF4-5DE1-0F41-C7F5A56F5133}"/>
          </ac:spMkLst>
        </pc:spChg>
        <pc:spChg chg="add mod">
          <ac:chgData name="Neemias Informatica Lima" userId="b77af7bd85500281" providerId="LiveId" clId="{AC0E6BF9-E1E1-4BED-BE14-BD1E92965450}" dt="2023-05-05T12:52:07.501" v="66"/>
          <ac:spMkLst>
            <pc:docMk/>
            <pc:sldMk cId="3032827026" sldId="289"/>
            <ac:spMk id="7" creationId="{D9C21C64-A79E-7AD5-7E37-EFA32638860C}"/>
          </ac:spMkLst>
        </pc:spChg>
        <pc:spChg chg="mod">
          <ac:chgData name="Neemias Informatica Lima" userId="b77af7bd85500281" providerId="LiveId" clId="{AC0E6BF9-E1E1-4BED-BE14-BD1E92965450}" dt="2023-05-05T13:00:27.146" v="156"/>
          <ac:spMkLst>
            <pc:docMk/>
            <pc:sldMk cId="3032827026" sldId="289"/>
            <ac:spMk id="12" creationId="{A64B78EF-EDA8-421A-88C9-45544BBCA9D1}"/>
          </ac:spMkLst>
        </pc:spChg>
        <pc:spChg chg="mod">
          <ac:chgData name="Neemias Informatica Lima" userId="b77af7bd85500281" providerId="LiveId" clId="{AC0E6BF9-E1E1-4BED-BE14-BD1E92965450}" dt="2023-05-05T12:58:16.132" v="142"/>
          <ac:spMkLst>
            <pc:docMk/>
            <pc:sldMk cId="3032827026" sldId="289"/>
            <ac:spMk id="14" creationId="{00000000-0000-0000-0000-000000000000}"/>
          </ac:spMkLst>
        </pc:spChg>
        <pc:picChg chg="del">
          <ac:chgData name="Neemias Informatica Lima" userId="b77af7bd85500281" providerId="LiveId" clId="{AC0E6BF9-E1E1-4BED-BE14-BD1E92965450}" dt="2023-05-05T12:52:07.215" v="65" actId="478"/>
          <ac:picMkLst>
            <pc:docMk/>
            <pc:sldMk cId="3032827026" sldId="289"/>
            <ac:picMk id="5" creationId="{DF619252-3A68-36C3-8A02-1BBB1778C807}"/>
          </ac:picMkLst>
        </pc:picChg>
        <pc:picChg chg="add mod">
          <ac:chgData name="Neemias Informatica Lima" userId="b77af7bd85500281" providerId="LiveId" clId="{AC0E6BF9-E1E1-4BED-BE14-BD1E92965450}" dt="2023-05-05T12:52:07.501" v="66"/>
          <ac:picMkLst>
            <pc:docMk/>
            <pc:sldMk cId="3032827026" sldId="289"/>
            <ac:picMk id="8" creationId="{375CD1A2-B153-FDEC-24A8-25CB52ACF819}"/>
          </ac:picMkLst>
        </pc:picChg>
      </pc:sldChg>
      <pc:sldChg chg="addSp delSp modSp mod">
        <pc:chgData name="Neemias Informatica Lima" userId="b77af7bd85500281" providerId="LiveId" clId="{AC0E6BF9-E1E1-4BED-BE14-BD1E92965450}" dt="2023-05-05T13:02:25.005" v="186"/>
        <pc:sldMkLst>
          <pc:docMk/>
          <pc:sldMk cId="3772032319" sldId="290"/>
        </pc:sldMkLst>
        <pc:spChg chg="del">
          <ac:chgData name="Neemias Informatica Lima" userId="b77af7bd85500281" providerId="LiveId" clId="{AC0E6BF9-E1E1-4BED-BE14-BD1E92965450}" dt="2023-05-05T12:52:22.884" v="69" actId="478"/>
          <ac:spMkLst>
            <pc:docMk/>
            <pc:sldMk cId="3772032319" sldId="290"/>
            <ac:spMk id="2" creationId="{F893D189-21E4-236D-2998-75E843222639}"/>
          </ac:spMkLst>
        </pc:spChg>
        <pc:spChg chg="del">
          <ac:chgData name="Neemias Informatica Lima" userId="b77af7bd85500281" providerId="LiveId" clId="{AC0E6BF9-E1E1-4BED-BE14-BD1E92965450}" dt="2023-05-05T12:52:22.884" v="69" actId="478"/>
          <ac:spMkLst>
            <pc:docMk/>
            <pc:sldMk cId="3772032319" sldId="290"/>
            <ac:spMk id="3" creationId="{7EEE24F7-3AFD-3D69-5A54-D12264F66391}"/>
          </ac:spMkLst>
        </pc:spChg>
        <pc:spChg chg="add mod">
          <ac:chgData name="Neemias Informatica Lima" userId="b77af7bd85500281" providerId="LiveId" clId="{AC0E6BF9-E1E1-4BED-BE14-BD1E92965450}" dt="2023-05-05T12:52:23.184" v="70"/>
          <ac:spMkLst>
            <pc:docMk/>
            <pc:sldMk cId="3772032319" sldId="290"/>
            <ac:spMk id="6" creationId="{D74DE8EF-0CAE-1813-B211-1AA96789C7F2}"/>
          </ac:spMkLst>
        </pc:spChg>
        <pc:spChg chg="add mod">
          <ac:chgData name="Neemias Informatica Lima" userId="b77af7bd85500281" providerId="LiveId" clId="{AC0E6BF9-E1E1-4BED-BE14-BD1E92965450}" dt="2023-05-05T12:52:23.184" v="70"/>
          <ac:spMkLst>
            <pc:docMk/>
            <pc:sldMk cId="3772032319" sldId="290"/>
            <ac:spMk id="7" creationId="{5A593F8F-9196-F5F1-E3FD-89234CEE040F}"/>
          </ac:spMkLst>
        </pc:spChg>
        <pc:spChg chg="mod">
          <ac:chgData name="Neemias Informatica Lima" userId="b77af7bd85500281" providerId="LiveId" clId="{AC0E6BF9-E1E1-4BED-BE14-BD1E92965450}" dt="2023-05-05T13:02:25.005" v="186"/>
          <ac:spMkLst>
            <pc:docMk/>
            <pc:sldMk cId="3772032319" sldId="290"/>
            <ac:spMk id="12" creationId="{8D5A143D-15FB-4DFE-B0EC-FEEB77A92B2C}"/>
          </ac:spMkLst>
        </pc:spChg>
        <pc:spChg chg="mod">
          <ac:chgData name="Neemias Informatica Lima" userId="b77af7bd85500281" providerId="LiveId" clId="{AC0E6BF9-E1E1-4BED-BE14-BD1E92965450}" dt="2023-05-05T13:00:47.864" v="166"/>
          <ac:spMkLst>
            <pc:docMk/>
            <pc:sldMk cId="3772032319" sldId="290"/>
            <ac:spMk id="14" creationId="{00000000-0000-0000-0000-000000000000}"/>
          </ac:spMkLst>
        </pc:spChg>
        <pc:picChg chg="del">
          <ac:chgData name="Neemias Informatica Lima" userId="b77af7bd85500281" providerId="LiveId" clId="{AC0E6BF9-E1E1-4BED-BE14-BD1E92965450}" dt="2023-05-05T12:52:22.884" v="69" actId="478"/>
          <ac:picMkLst>
            <pc:docMk/>
            <pc:sldMk cId="3772032319" sldId="290"/>
            <ac:picMk id="5" creationId="{0785B292-7DA8-29C6-E61A-E985840933A3}"/>
          </ac:picMkLst>
        </pc:picChg>
        <pc:picChg chg="add mod">
          <ac:chgData name="Neemias Informatica Lima" userId="b77af7bd85500281" providerId="LiveId" clId="{AC0E6BF9-E1E1-4BED-BE14-BD1E92965450}" dt="2023-05-05T12:52:23.184" v="70"/>
          <ac:picMkLst>
            <pc:docMk/>
            <pc:sldMk cId="3772032319" sldId="290"/>
            <ac:picMk id="8" creationId="{9589A89B-E1FD-8E13-F4C7-60D2E4197857}"/>
          </ac:picMkLst>
        </pc:picChg>
      </pc:sldChg>
      <pc:sldChg chg="addSp delSp modSp mod">
        <pc:chgData name="Neemias Informatica Lima" userId="b77af7bd85500281" providerId="LiveId" clId="{AC0E6BF9-E1E1-4BED-BE14-BD1E92965450}" dt="2023-05-05T13:03:32.238" v="207"/>
        <pc:sldMkLst>
          <pc:docMk/>
          <pc:sldMk cId="1768216317" sldId="291"/>
        </pc:sldMkLst>
        <pc:spChg chg="del">
          <ac:chgData name="Neemias Informatica Lima" userId="b77af7bd85500281" providerId="LiveId" clId="{AC0E6BF9-E1E1-4BED-BE14-BD1E92965450}" dt="2023-05-05T12:52:36.612" v="73" actId="478"/>
          <ac:spMkLst>
            <pc:docMk/>
            <pc:sldMk cId="1768216317" sldId="291"/>
            <ac:spMk id="2" creationId="{FECC388F-52FD-C696-9DA8-8366C328A147}"/>
          </ac:spMkLst>
        </pc:spChg>
        <pc:spChg chg="del">
          <ac:chgData name="Neemias Informatica Lima" userId="b77af7bd85500281" providerId="LiveId" clId="{AC0E6BF9-E1E1-4BED-BE14-BD1E92965450}" dt="2023-05-05T12:52:36.612" v="73" actId="478"/>
          <ac:spMkLst>
            <pc:docMk/>
            <pc:sldMk cId="1768216317" sldId="291"/>
            <ac:spMk id="3" creationId="{1B565B09-C3A5-96D0-65CC-9AFE89FF4870}"/>
          </ac:spMkLst>
        </pc:spChg>
        <pc:spChg chg="add mod">
          <ac:chgData name="Neemias Informatica Lima" userId="b77af7bd85500281" providerId="LiveId" clId="{AC0E6BF9-E1E1-4BED-BE14-BD1E92965450}" dt="2023-05-05T12:52:36.937" v="74"/>
          <ac:spMkLst>
            <pc:docMk/>
            <pc:sldMk cId="1768216317" sldId="291"/>
            <ac:spMk id="6" creationId="{751B0DAF-E5F8-9B71-5A60-06081F21787D}"/>
          </ac:spMkLst>
        </pc:spChg>
        <pc:spChg chg="add mod">
          <ac:chgData name="Neemias Informatica Lima" userId="b77af7bd85500281" providerId="LiveId" clId="{AC0E6BF9-E1E1-4BED-BE14-BD1E92965450}" dt="2023-05-05T12:52:36.937" v="74"/>
          <ac:spMkLst>
            <pc:docMk/>
            <pc:sldMk cId="1768216317" sldId="291"/>
            <ac:spMk id="7" creationId="{3C144560-B4C5-1E7A-68A6-CC6398B31944}"/>
          </ac:spMkLst>
        </pc:spChg>
        <pc:spChg chg="mod">
          <ac:chgData name="Neemias Informatica Lima" userId="b77af7bd85500281" providerId="LiveId" clId="{AC0E6BF9-E1E1-4BED-BE14-BD1E92965450}" dt="2023-05-05T13:03:32.238" v="207"/>
          <ac:spMkLst>
            <pc:docMk/>
            <pc:sldMk cId="1768216317" sldId="291"/>
            <ac:spMk id="12" creationId="{FD5EC092-AC81-4728-9A45-4C4BB5B95C65}"/>
          </ac:spMkLst>
        </pc:spChg>
        <pc:spChg chg="mod">
          <ac:chgData name="Neemias Informatica Lima" userId="b77af7bd85500281" providerId="LiveId" clId="{AC0E6BF9-E1E1-4BED-BE14-BD1E92965450}" dt="2023-05-05T13:02:38.959" v="194"/>
          <ac:spMkLst>
            <pc:docMk/>
            <pc:sldMk cId="1768216317" sldId="291"/>
            <ac:spMk id="14" creationId="{00000000-0000-0000-0000-000000000000}"/>
          </ac:spMkLst>
        </pc:spChg>
        <pc:picChg chg="del">
          <ac:chgData name="Neemias Informatica Lima" userId="b77af7bd85500281" providerId="LiveId" clId="{AC0E6BF9-E1E1-4BED-BE14-BD1E92965450}" dt="2023-05-05T12:52:36.612" v="73" actId="478"/>
          <ac:picMkLst>
            <pc:docMk/>
            <pc:sldMk cId="1768216317" sldId="291"/>
            <ac:picMk id="5" creationId="{6F585D8B-DFB3-3046-199A-AF99A4A2ED29}"/>
          </ac:picMkLst>
        </pc:picChg>
        <pc:picChg chg="add mod">
          <ac:chgData name="Neemias Informatica Lima" userId="b77af7bd85500281" providerId="LiveId" clId="{AC0E6BF9-E1E1-4BED-BE14-BD1E92965450}" dt="2023-05-05T12:52:36.937" v="74"/>
          <ac:picMkLst>
            <pc:docMk/>
            <pc:sldMk cId="1768216317" sldId="291"/>
            <ac:picMk id="8" creationId="{238D8801-9611-C1F4-3EB2-9A892CA4B3E5}"/>
          </ac:picMkLst>
        </pc:picChg>
      </pc:sldChg>
      <pc:sldChg chg="addSp delSp modSp mod">
        <pc:chgData name="Neemias Informatica Lima" userId="b77af7bd85500281" providerId="LiveId" clId="{AC0E6BF9-E1E1-4BED-BE14-BD1E92965450}" dt="2023-05-05T13:07:41.894" v="220" actId="6549"/>
        <pc:sldMkLst>
          <pc:docMk/>
          <pc:sldMk cId="3757265641" sldId="292"/>
        </pc:sldMkLst>
        <pc:spChg chg="del">
          <ac:chgData name="Neemias Informatica Lima" userId="b77af7bd85500281" providerId="LiveId" clId="{AC0E6BF9-E1E1-4BED-BE14-BD1E92965450}" dt="2023-05-05T12:52:53.940" v="77" actId="478"/>
          <ac:spMkLst>
            <pc:docMk/>
            <pc:sldMk cId="3757265641" sldId="292"/>
            <ac:spMk id="2" creationId="{484F34BC-B9E4-5ADF-A90C-E72D16A651BF}"/>
          </ac:spMkLst>
        </pc:spChg>
        <pc:spChg chg="del">
          <ac:chgData name="Neemias Informatica Lima" userId="b77af7bd85500281" providerId="LiveId" clId="{AC0E6BF9-E1E1-4BED-BE14-BD1E92965450}" dt="2023-05-05T12:52:53.940" v="77" actId="478"/>
          <ac:spMkLst>
            <pc:docMk/>
            <pc:sldMk cId="3757265641" sldId="292"/>
            <ac:spMk id="3" creationId="{0F656E3F-F80C-E389-4C0E-0B626BF2E4CC}"/>
          </ac:spMkLst>
        </pc:spChg>
        <pc:spChg chg="add mod">
          <ac:chgData name="Neemias Informatica Lima" userId="b77af7bd85500281" providerId="LiveId" clId="{AC0E6BF9-E1E1-4BED-BE14-BD1E92965450}" dt="2023-05-05T12:52:54.222" v="78"/>
          <ac:spMkLst>
            <pc:docMk/>
            <pc:sldMk cId="3757265641" sldId="292"/>
            <ac:spMk id="6" creationId="{7D1026C2-735A-8043-502D-E8BB16C901AA}"/>
          </ac:spMkLst>
        </pc:spChg>
        <pc:spChg chg="add mod">
          <ac:chgData name="Neemias Informatica Lima" userId="b77af7bd85500281" providerId="LiveId" clId="{AC0E6BF9-E1E1-4BED-BE14-BD1E92965450}" dt="2023-05-05T12:52:54.222" v="78"/>
          <ac:spMkLst>
            <pc:docMk/>
            <pc:sldMk cId="3757265641" sldId="292"/>
            <ac:spMk id="7" creationId="{B4DFDABB-4222-8635-7786-8A13D3BADD13}"/>
          </ac:spMkLst>
        </pc:spChg>
        <pc:spChg chg="mod">
          <ac:chgData name="Neemias Informatica Lima" userId="b77af7bd85500281" providerId="LiveId" clId="{AC0E6BF9-E1E1-4BED-BE14-BD1E92965450}" dt="2023-05-05T13:07:41.894" v="220" actId="6549"/>
          <ac:spMkLst>
            <pc:docMk/>
            <pc:sldMk cId="3757265641" sldId="292"/>
            <ac:spMk id="12" creationId="{1EC42BAA-B890-43DD-B4F0-9AB5685AF2FE}"/>
          </ac:spMkLst>
        </pc:spChg>
        <pc:picChg chg="del">
          <ac:chgData name="Neemias Informatica Lima" userId="b77af7bd85500281" providerId="LiveId" clId="{AC0E6BF9-E1E1-4BED-BE14-BD1E92965450}" dt="2023-05-05T12:52:53.940" v="77" actId="478"/>
          <ac:picMkLst>
            <pc:docMk/>
            <pc:sldMk cId="3757265641" sldId="292"/>
            <ac:picMk id="5" creationId="{265E0221-A7B8-DB10-52FB-E13D01FE5076}"/>
          </ac:picMkLst>
        </pc:picChg>
        <pc:picChg chg="add mod">
          <ac:chgData name="Neemias Informatica Lima" userId="b77af7bd85500281" providerId="LiveId" clId="{AC0E6BF9-E1E1-4BED-BE14-BD1E92965450}" dt="2023-05-05T12:52:54.222" v="78"/>
          <ac:picMkLst>
            <pc:docMk/>
            <pc:sldMk cId="3757265641" sldId="292"/>
            <ac:picMk id="8" creationId="{82F2B6AE-CE09-1E0A-3B5C-C0B2CEE18F8E}"/>
          </ac:picMkLst>
        </pc:picChg>
      </pc:sldChg>
      <pc:sldChg chg="addSp delSp modSp mod">
        <pc:chgData name="Neemias Informatica Lima" userId="b77af7bd85500281" providerId="LiveId" clId="{AC0E6BF9-E1E1-4BED-BE14-BD1E92965450}" dt="2023-05-05T13:09:00.443" v="225" actId="6549"/>
        <pc:sldMkLst>
          <pc:docMk/>
          <pc:sldMk cId="3114938747" sldId="293"/>
        </pc:sldMkLst>
        <pc:spChg chg="del">
          <ac:chgData name="Neemias Informatica Lima" userId="b77af7bd85500281" providerId="LiveId" clId="{AC0E6BF9-E1E1-4BED-BE14-BD1E92965450}" dt="2023-05-05T12:53:00.628" v="79" actId="478"/>
          <ac:spMkLst>
            <pc:docMk/>
            <pc:sldMk cId="3114938747" sldId="293"/>
            <ac:spMk id="2" creationId="{86194473-DE93-792A-66D7-CAC736A8C24B}"/>
          </ac:spMkLst>
        </pc:spChg>
        <pc:spChg chg="del">
          <ac:chgData name="Neemias Informatica Lima" userId="b77af7bd85500281" providerId="LiveId" clId="{AC0E6BF9-E1E1-4BED-BE14-BD1E92965450}" dt="2023-05-05T12:53:00.628" v="79" actId="478"/>
          <ac:spMkLst>
            <pc:docMk/>
            <pc:sldMk cId="3114938747" sldId="293"/>
            <ac:spMk id="3" creationId="{07FBBBE7-E681-C09F-D99E-85138969986A}"/>
          </ac:spMkLst>
        </pc:spChg>
        <pc:spChg chg="add mod">
          <ac:chgData name="Neemias Informatica Lima" userId="b77af7bd85500281" providerId="LiveId" clId="{AC0E6BF9-E1E1-4BED-BE14-BD1E92965450}" dt="2023-05-05T12:53:00.942" v="80"/>
          <ac:spMkLst>
            <pc:docMk/>
            <pc:sldMk cId="3114938747" sldId="293"/>
            <ac:spMk id="6" creationId="{CDE0AA49-BE8B-FDEC-0C02-65B6C6642D98}"/>
          </ac:spMkLst>
        </pc:spChg>
        <pc:spChg chg="add mod">
          <ac:chgData name="Neemias Informatica Lima" userId="b77af7bd85500281" providerId="LiveId" clId="{AC0E6BF9-E1E1-4BED-BE14-BD1E92965450}" dt="2023-05-05T12:53:00.942" v="80"/>
          <ac:spMkLst>
            <pc:docMk/>
            <pc:sldMk cId="3114938747" sldId="293"/>
            <ac:spMk id="7" creationId="{B6F51598-9951-E9AE-C36A-EE63BE7EA080}"/>
          </ac:spMkLst>
        </pc:spChg>
        <pc:spChg chg="mod">
          <ac:chgData name="Neemias Informatica Lima" userId="b77af7bd85500281" providerId="LiveId" clId="{AC0E6BF9-E1E1-4BED-BE14-BD1E92965450}" dt="2023-05-05T13:09:00.443" v="225" actId="6549"/>
          <ac:spMkLst>
            <pc:docMk/>
            <pc:sldMk cId="3114938747" sldId="293"/>
            <ac:spMk id="16" creationId="{CFC8B9D9-C6ED-4706-A104-65D118A5B7F9}"/>
          </ac:spMkLst>
        </pc:spChg>
        <pc:picChg chg="del">
          <ac:chgData name="Neemias Informatica Lima" userId="b77af7bd85500281" providerId="LiveId" clId="{AC0E6BF9-E1E1-4BED-BE14-BD1E92965450}" dt="2023-05-05T12:53:00.628" v="79" actId="478"/>
          <ac:picMkLst>
            <pc:docMk/>
            <pc:sldMk cId="3114938747" sldId="293"/>
            <ac:picMk id="5" creationId="{D218B5AB-2C22-F59F-3423-6485EDA8FD94}"/>
          </ac:picMkLst>
        </pc:picChg>
        <pc:picChg chg="add mod">
          <ac:chgData name="Neemias Informatica Lima" userId="b77af7bd85500281" providerId="LiveId" clId="{AC0E6BF9-E1E1-4BED-BE14-BD1E92965450}" dt="2023-05-05T12:53:00.942" v="80"/>
          <ac:picMkLst>
            <pc:docMk/>
            <pc:sldMk cId="3114938747" sldId="293"/>
            <ac:picMk id="8" creationId="{F2502CE1-7E13-C051-4F7D-E824CD8971F5}"/>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10/05/2023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10/05/2023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5/10/2023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5/10/2023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poder do Jesus exaltado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dirty="0">
                <a:latin typeface="Arial Black" panose="020B0A04020102020204" pitchFamily="34" charset="0"/>
                <a:cs typeface="Arial" panose="020B0604020202020204" pitchFamily="34" charset="0"/>
              </a:rPr>
              <a:t>Por meio do Espírito Santo, os crentes podem saber "qual é a suprema grandeza do Seu poder sobre nós, os que cremos, segundo a eficácia da força do Seu poder. Ele exerceu esse poderem Cristo, ressuscitando-0 dentre os mortos e fazendo-0 sentar à Sua direita nas regiões celestiais”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1:19, 20).</a:t>
            </a: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408304"/>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1:15-23, 3:14-21, 1Ts 5:16-18; </a:t>
            </a:r>
            <a:r>
              <a:rPr lang="pt-BR" altLang="pt-BR" sz="1200" dirty="0" err="1">
                <a:latin typeface="Arial Black" panose="020B0A04020102020204" pitchFamily="34" charset="0"/>
                <a:cs typeface="Arial" panose="020B0604020202020204" pitchFamily="34" charset="0"/>
              </a:rPr>
              <a:t>Dt</a:t>
            </a:r>
            <a:r>
              <a:rPr lang="pt-BR" altLang="pt-BR" sz="1200" dirty="0">
                <a:latin typeface="Arial Black" panose="020B0A04020102020204" pitchFamily="34" charset="0"/>
                <a:cs typeface="Arial" panose="020B0604020202020204" pitchFamily="34" charset="0"/>
              </a:rPr>
              <a:t> 9:29; 1Co 15:20-22; SL110:1</a:t>
            </a:r>
          </a:p>
        </p:txBody>
      </p:sp>
      <p:pic>
        <p:nvPicPr>
          <p:cNvPr id="3" name="Imagem 2" descr="Imagem digital fictícia de personagem de desenho animado&#10;&#10;Descrição gerada automaticamente com confiança média">
            <a:extLst>
              <a:ext uri="{FF2B5EF4-FFF2-40B4-BE49-F238E27FC236}">
                <a16:creationId xmlns:a16="http://schemas.microsoft.com/office/drawing/2014/main" id="{94FEF9AA-FC8B-78BB-E2F0-8B77AB65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 y="46400"/>
            <a:ext cx="1525042" cy="2379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m 7">
            <a:extLst>
              <a:ext uri="{FF2B5EF4-FFF2-40B4-BE49-F238E27FC236}">
                <a16:creationId xmlns:a16="http://schemas.microsoft.com/office/drawing/2014/main" id="{031B3A31-2A46-2D1E-CDDA-C0938B466DFE}"/>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3929347" y="572897"/>
            <a:ext cx="2724214" cy="228826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acima de todos os poderes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Atos 19:11-20, com a história dos sete filhos de Ceva, ilustra que, na época de Paulo, Éfeso era um centro de artes mágicas. “A característica predominante da prática da magia em todo o mundo helenístico era a consciência de um mundo espiritual que exercia influência sobre praticamente todos os aspectos da vida. O objetivo do mágico era discernir os espíritos benéficos dos nocivos e aprender suas diferentes atuações, forças relativas e autoridade. Através desse conhecimento, meios poderiam ser criados (com fórmulas faladas ou escritas, amuletos, etc.) para manipular os espíritos para o interesse do indivíduo. Com a fórmula adequada, uma doença induzida pelo espírito poderia ser curada, [ou] uma corrida de carruagens poderia ser vencida” (Clinton E. Arnold, Power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Magic: The Concept </a:t>
            </a:r>
            <a:r>
              <a:rPr lang="pt-BR" altLang="pt-BR" sz="1600" dirty="0" err="1">
                <a:latin typeface="Arial Black" panose="020B0A04020102020204" pitchFamily="34" charset="0"/>
                <a:cs typeface="Arial" panose="020B0604020202020204" pitchFamily="34" charset="0"/>
              </a:rPr>
              <a:t>of</a:t>
            </a:r>
            <a:r>
              <a:rPr lang="pt-BR" altLang="pt-BR" sz="1600" dirty="0">
                <a:latin typeface="Arial Black" panose="020B0A04020102020204" pitchFamily="34" charset="0"/>
                <a:cs typeface="Arial" panose="020B0604020202020204" pitchFamily="34" charset="0"/>
              </a:rPr>
              <a:t> Power in </a:t>
            </a:r>
            <a:r>
              <a:rPr lang="pt-BR" altLang="pt-BR" sz="1600" dirty="0" err="1">
                <a:latin typeface="Arial Black" panose="020B0A04020102020204" pitchFamily="34" charset="0"/>
                <a:cs typeface="Arial" panose="020B0604020202020204" pitchFamily="34" charset="0"/>
              </a:rPr>
              <a:t>Ephesians</a:t>
            </a:r>
            <a:r>
              <a:rPr lang="pt-BR" altLang="pt-BR" sz="1600" dirty="0">
                <a:latin typeface="Arial Black" panose="020B0A04020102020204" pitchFamily="34" charset="0"/>
                <a:cs typeface="Arial" panose="020B0604020202020204" pitchFamily="34" charset="0"/>
              </a:rPr>
              <a:t>, p. 18).</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C97A3C9-C9BE-DD44-696E-3D2DBC4A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9B38DE2-DF8B-A41E-3FC8-E2CC686F3B9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7E07DA93-6455-4173-745E-F65A71D8A49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9497211-3B50-5972-1ACA-3C21374A3D86}"/>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todas as coisas e Sua igreja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Que benefícios a exaltação de Cristo ao trono e Seu domínio sobre todas as coisas no Céu e na Terra dão à Sua igreja?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1:22,23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tem experimentado o poder da oração, não apenas em orações atendidas, mas na oração em geral? Como a oração nos aproxima de Deus e do poder oferecido em Jesus?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A3502776-9141-DAB8-3C65-B06976C8A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1E93299-85A2-D22D-31E1-B4C092A625C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114CD342-AD1B-9DB8-A78F-6DB6894390B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96ADBF9-2008-CA35-89C8-C0C1F8784E7B}"/>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todas as coisas e Sua igreja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tornou Cristo vitorioso sobre todos os poderes malignos. A igreja, identificada com Cristo e suprida por Ele com tudo de que precisa, é a própria vitória garantida sobre esses inimigos. O poder de Deus, em exibição na ressurreição e na exaltação de Cristo sobre todo poder cósmico, foi ativado para a igreja. Deus deu o Cristo vitorioso à igreja, que está tão unida a Ele a ponto de ser chamada de Seu corpo.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conhecer o Cristo exaltado e experimentar o poder de Deus? Paulo não aborda mecanismos ou estratégias para isso. No entanto, o fato de que a passagem faça parte de um “relato de oração” é sugestivo. Ele acreditava que Deus responderia à sua oração e afirmou a eficácia de celebrar na presença de Deus o poder divino, revelado em Cristo, e pediu que esse poder fosse atuante na vida dos crentes.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3D0C0BD3-65B0-4FCD-C0AB-3F1B17AD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C7A1FE7-0C5D-2B19-5068-C3125F09C05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57795CF5-6591-3B84-EE25-5056F33ED70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F6DEDBB-6139-30E6-14A8-BA328A641466}"/>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braços do Pai envolvem o Filho, e é dada a ordem: ‘Todos os anjos de Deus O adorem’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1:6). Com inexprimível alegria, governadores, principados e potestades reconhecem a supremacia do Príncipe da Vida. O exército dos anjos se prostra perante Ele, enquanto a alegre aclamação enche todas as cortes celestiais: ‘Digno é o Cordeiro que foi morto de receber poder, riqueza, sabedoria, força, honra, glória e louvor!’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5:12, NVI).</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“Hinos de triunfo se misturam com a música das harpas dos anjos, de maneira que o Céu parece transbordar de júbilo e louvor. O amor venceu. O perdido foi encontrado. O Céu vibra com fortes vozes que proclamam: Aquele que está sentado no trono e ao Cordeiro, seja o louvor, e a honra, e a glória, e o domínio pelos séculos dos séculos”’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5:13; O Desejado de Todas as Nações [CPB, 2021], p. 671, 672).</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593D162-ED26-E470-5A4F-ADEEC2CBB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4E011C2-F022-9C10-61F5-28B8B369D04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A1640E51-4059-B728-331C-79670AF3B98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2A65B81-473E-5138-7368-427DB13E3C3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Reflita sobre o “agora” e o “ainda não” da exaltação de Jesus. Em que sentido Cristo já é Senhor de “todas as coisas”, incluindo os poderes demoníacos? Em que sentido Seu reinado completo sobre todas as coisas ocorrerá no futuro? (</a:t>
            </a:r>
            <a:r>
              <a:rPr lang="pt-BR" altLang="pt-BR" sz="1500" dirty="0" err="1">
                <a:solidFill>
                  <a:srgbClr val="C00000"/>
                </a:solidFill>
                <a:latin typeface="Arial Black" panose="020B0A04020102020204" pitchFamily="34" charset="0"/>
                <a:cs typeface="Arial" panose="020B0604020202020204" pitchFamily="34" charset="0"/>
              </a:rPr>
              <a:t>ICo</a:t>
            </a:r>
            <a:r>
              <a:rPr lang="pt-BR" altLang="pt-BR" sz="1500" dirty="0">
                <a:solidFill>
                  <a:srgbClr val="C00000"/>
                </a:solidFill>
                <a:latin typeface="Arial Black" panose="020B0A04020102020204" pitchFamily="34" charset="0"/>
                <a:cs typeface="Arial" panose="020B0604020202020204" pitchFamily="34" charset="0"/>
              </a:rPr>
              <a:t> 15:24-28)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Você vive à luz do domínio de Cristo sobre todas as coisas ou sob a autoridade dos poderes caídos, que está se esvaindo? Você consegue identificar as forças do mal e fugir delas, sabendo que, embora derrotadas, elas ainda predominam no mundo?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48740DD9-EFBE-5FDD-1F96-F5159B34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04D030F-593D-27FF-92FB-FBBCF9EC625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B9C272EA-4CAE-7E80-C2B4-CF01FAD2A78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C58566E-89AC-C05C-D724-7043034F91C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Paulo orou para que os efésios, sob a tentação de admirar os poderes e divindades de sua cultura, experimentassem, por meio do Espírito Santo, a imensidão do poder que Deus lhes oferecia em Cristo. Esse poder não é medido em potência de cavalos nem é mágico, mas é visto em quatro eventos da história da salvação e de mudança do cosmos: (1) a ressurreição de Jesus; (2) Sua exaltação no trono de Deus; (3) a colocação de todas as coisas em sujeição a Cristo; (4) a dádiva de Cristo à igreja como seu Cabeça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1:19-23).</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Ao considerar esses eventos, os que creem podem começar a compreender e a experimentar a abrangência do poder que Deus exerce em favor deles.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Imagem digital fictícia de personagem de desenho animado&#10;&#10;Descrição gerada automaticamente com confiança média">
            <a:extLst>
              <a:ext uri="{FF2B5EF4-FFF2-40B4-BE49-F238E27FC236}">
                <a16:creationId xmlns:a16="http://schemas.microsoft.com/office/drawing/2014/main" id="{033884EC-6BAC-E98B-92F9-0F95BFC5D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031B3A31-2A46-2D1E-CDDA-C0938B466DFE}"/>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Oração e ações de graça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Compare os dois relatos de oração de Paulo em Efésios 1:15-23 e 3:14-21. Que temas os textos têm em comum?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é importante sempre apresentara Deus, em oração, seus motivos de gratidão?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B6D4313-215E-240F-0D3F-C8EC65EE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AA7D3C5-97DC-C84E-8BAF-9EC1FF7C0DA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44B9DAC5-771A-84B2-FE58-8B3DD144EB7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D635A36-793E-EA0D-FC2C-60AA1777EE6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Oração e ações de graça</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Às vezes, nosso padrão de oração tem um tom pesaroso, e lamentamos os desafios e problemas. Os relatos de oração de Paulo em Efésios sugerem que a ação de graças é a língua original da oração. Agradecemos as bênçãos divinas. Buscamos discernir Deus em ação em circunstâncias difíceis e O louvamos por Sua presença transformadora em nossa vida. Celebrando a graça e o poder do Jesus exaltado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1:20-23), somos gratos por abençoar pessoas sob nossa influência. Eis o segredo transformador de Paulo: a oração é a chave do louvor e da ação de graças. Às vezes vemos a oração como uma gentileza, um complemento ao discipulado que deve ser exercido quando for conveniente. Paulo ilustrou uma noção diferente. Ele levava a sério a tarefa de orar pelos efésios e o fazia agradecendo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1:16; 1:3-14) e intercedendo por eles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1:17-23; 3:14-21). Para ele, a oração é uma tarefa central da fé cristã. </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2074D15B-C433-B3FE-655E-F896186A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F466CF9-23A4-4361-78F0-EE18D77AE80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E4E7CCB1-7377-69C9-6897-527DF95B4B2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5EC8A37-5D0D-FB04-90EB-B561479DF0A6}"/>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Experimentando o discernimento pelo Espírito Santo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Paulo orou para que o Espírito Santo desse aos crentes compreensão especial a respeito de quais três temas?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1:17-19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pode experimentar melhor "a suprema grandeza do Seu poder sobre nós, os que cremos"? O que isso significa na prática?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D22E72BF-B0A0-CBCE-3EEA-338FA262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DDB4C76-1E92-5882-EB29-2F0380F538C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6CC4BC32-EE8C-84F7-8C0C-43C58981B4C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3D105D6A-D0FE-01CC-669F-F7DBA7C153AD}"/>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Experimentando o discernimento pelo Espírito Santo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Paulo orou para que os crentes soubessem qual era “a esperança da vocação” deles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1:18), orou para que estivessem atentos às ações que Deus já havia tomado para a salvação deles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1:3-9,11-13) e para o glorioso futuro que Ele tinha planejado para eles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1:10,14). Quando orou por uma percepção sobre “a riqueza da glória da Sua herança nos santos”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1:18), ele estava relembrando a noção do AT dos crentes como herança de Deus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9:29; 32:9; </a:t>
            </a:r>
            <a:r>
              <a:rPr lang="pt-BR" altLang="pt-BR" sz="1600" dirty="0" err="1">
                <a:latin typeface="Arial Black" panose="020B0A04020102020204" pitchFamily="34" charset="0"/>
                <a:cs typeface="Arial" panose="020B0604020202020204" pitchFamily="34" charset="0"/>
              </a:rPr>
              <a:t>Zc</a:t>
            </a:r>
            <a:r>
              <a:rPr lang="pt-BR" altLang="pt-BR" sz="1600" dirty="0">
                <a:latin typeface="Arial Black" panose="020B0A04020102020204" pitchFamily="34" charset="0"/>
                <a:cs typeface="Arial" panose="020B0604020202020204" pitchFamily="34" charset="0"/>
              </a:rPr>
              <a:t> 2:12; compare com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1:11). Desejava que soubessem que eles não só possuíam uma herança de Deus, mas que eles eram herança Dele. Queria que entendessem seu valor para Deus. Quando o apóstolo orou por discernimento sobre “a suprema grandeza do Seu poder sobre nós, os que cremos”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1:19), imaginou o Espírito Santo trazendo nova compreensão da imensidão do poder de Deus e efetivando-o na experiência deles.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C201B004-7A1D-2A0E-7751-AD0A2A8B9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48AECB3-757F-6D60-AA0F-1A4ED6729CE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969B5277-6D8E-0194-9536-C8885F21A94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1A662CB5-181A-AA1D-005D-A595F8BB4602}"/>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Participando do poder da ressurreição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o poder de Deus foi demonstrado por meio da ressurreição de Jesus?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1:20; 1Co 15:20-22; </a:t>
            </a:r>
            <a:r>
              <a:rPr lang="pt-BR" altLang="pt-BR" sz="1500" dirty="0" err="1">
                <a:solidFill>
                  <a:srgbClr val="C00000"/>
                </a:solidFill>
                <a:latin typeface="Arial Black" panose="020B0A04020102020204" pitchFamily="34" charset="0"/>
                <a:cs typeface="Arial" panose="020B0604020202020204" pitchFamily="34" charset="0"/>
              </a:rPr>
              <a:t>Fp</a:t>
            </a:r>
            <a:r>
              <a:rPr lang="pt-BR" altLang="pt-BR" sz="1500" dirty="0">
                <a:solidFill>
                  <a:srgbClr val="C00000"/>
                </a:solidFill>
                <a:latin typeface="Arial Black" panose="020B0A04020102020204" pitchFamily="34" charset="0"/>
                <a:cs typeface="Arial" panose="020B0604020202020204" pitchFamily="34" charset="0"/>
              </a:rPr>
              <a:t> 3:8-11; </a:t>
            </a:r>
            <a:r>
              <a:rPr lang="pt-BR" altLang="pt-BR" sz="1500" dirty="0" err="1">
                <a:solidFill>
                  <a:srgbClr val="C00000"/>
                </a:solidFill>
                <a:latin typeface="Arial Black" panose="020B0A04020102020204" pitchFamily="34" charset="0"/>
                <a:cs typeface="Arial" panose="020B0604020202020204" pitchFamily="34" charset="0"/>
              </a:rPr>
              <a:t>Hb</a:t>
            </a:r>
            <a:r>
              <a:rPr lang="pt-BR" altLang="pt-BR" sz="1500" dirty="0">
                <a:solidFill>
                  <a:srgbClr val="C00000"/>
                </a:solidFill>
                <a:latin typeface="Arial Black" panose="020B0A04020102020204" pitchFamily="34" charset="0"/>
                <a:cs typeface="Arial" panose="020B0604020202020204" pitchFamily="34" charset="0"/>
              </a:rPr>
              <a:t> 13:20,21; 1Pe 1:3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 que áreas da vida você precisa do poder de Cristo e como pode aproveitar melhor esse poder? O que dificulta seu acesso ao poder Dele?</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12736DC3-3EF5-5FF0-9751-EA431A7F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DA8A20A-A2BE-B158-E16A-8F48774D46E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B73F9E3A-2C53-30C4-662F-E43912CFB25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62F1446-352D-9AD8-A438-AEA3870CE6E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Participando do poder da ressurreição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ressurreição de Jesus é uma crença inegociável da fé cristã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15:14,17). Porque Cristo ressuscitou, os crentes fiéis aguardam a grande e futura ressurreição para a vida eterna no momento de Seu retorno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15:20-23). Porque Cristo ressuscitou, podemos contar com as bênçãos do evangelho, incluindo a presença do Espírito Santo em nossa vida. Em Efésios 4:8-11, Paulo nos advertiu a não adotar uma imagem meramente estática de Cristo no trono do Pai, apresentando, em vez disso, “a imagem dinâmica do NT do Cristo exaltado que avança por meio do Seu Espírito em todo o mundo, dominando e conquistando” (F. F. Bruce, The </a:t>
            </a:r>
            <a:r>
              <a:rPr lang="pt-BR" altLang="pt-BR" sz="1600" dirty="0" err="1">
                <a:latin typeface="Arial Black" panose="020B0A04020102020204" pitchFamily="34" charset="0"/>
                <a:cs typeface="Arial" panose="020B0604020202020204" pitchFamily="34" charset="0"/>
              </a:rPr>
              <a:t>Epistles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to</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the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Colossians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to</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Philemon</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to</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the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Ephesians</a:t>
            </a:r>
            <a:r>
              <a:rPr lang="pt-BR" altLang="pt-BR" sz="1600" dirty="0">
                <a:latin typeface="Arial Black" panose="020B0A04020102020204" pitchFamily="34" charset="0"/>
                <a:cs typeface="Arial" panose="020B0604020202020204" pitchFamily="34" charset="0"/>
              </a:rPr>
              <a:t> [Grand Rapids, MI: </a:t>
            </a:r>
            <a:r>
              <a:rPr lang="pt-BR" altLang="pt-BR" sz="1600" dirty="0" err="1">
                <a:latin typeface="Arial Black" panose="020B0A04020102020204" pitchFamily="34" charset="0"/>
                <a:cs typeface="Arial" panose="020B0604020202020204" pitchFamily="34" charset="0"/>
              </a:rPr>
              <a:t>Eerdmans</a:t>
            </a:r>
            <a:r>
              <a:rPr lang="pt-BR" altLang="pt-BR" sz="1600" dirty="0">
                <a:latin typeface="Arial Black" panose="020B0A04020102020204" pitchFamily="34" charset="0"/>
                <a:cs typeface="Arial" panose="020B0604020202020204" pitchFamily="34" charset="0"/>
              </a:rPr>
              <a:t>, 1984], p. 133). Assim, Paulo retratou a exaltação/coroa- </a:t>
            </a:r>
            <a:r>
              <a:rPr lang="pt-BR" altLang="pt-BR" sz="1600" dirty="0" err="1">
                <a:latin typeface="Arial Black" panose="020B0A04020102020204" pitchFamily="34" charset="0"/>
                <a:cs typeface="Arial" panose="020B0604020202020204" pitchFamily="34" charset="0"/>
              </a:rPr>
              <a:t>ção</a:t>
            </a:r>
            <a:r>
              <a:rPr lang="pt-BR" altLang="pt-BR" sz="1600" dirty="0">
                <a:latin typeface="Arial Black" panose="020B0A04020102020204" pitchFamily="34" charset="0"/>
                <a:cs typeface="Arial" panose="020B0604020202020204" pitchFamily="34" charset="0"/>
              </a:rPr>
              <a:t> de Cristo não apenas como uma ilustração do poder divino oferecido aos crentes, mas como a fonte desse poder.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99874C42-34AB-8FB5-16FD-074885951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80B14D7-196A-9E1F-D60C-9213DDFAFD9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D8065FAC-EEB6-9553-7A6E-6C4B96BEE70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73299DE-0841-1C8D-AA1D-6A3102ED79C4}"/>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acima de todos os poderes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Compare a menção que Paulo fez dos poderes espirituais do mal em Efésios 1:21; 2:2; 6:12. Por que o interesse nesses poderes?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algumas manifestações atuais dessas mesmas forças malignas e como ter certeza de que não seremos envolvidos por nenhuma delas?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6FCE371-1823-90C1-B89D-65B5E05C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784E655-E509-10EA-A830-847DE672932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E161EA8D-52AD-00AD-1A1A-F5E783BB256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1:15-23, 3:14-21, 1Ts 5:16-18; Dt 9:29; 1Co 15:20-22; SL110:1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E1C9F7C-1773-7CDF-1BEC-15E58380F952}"/>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8" y="4118"/>
            <a:ext cx="1364476" cy="99838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3531</TotalTime>
  <Words>2029</Words>
  <Application>Microsoft Office PowerPoint</Application>
  <PresentationFormat>Personalizar</PresentationFormat>
  <Paragraphs>154</Paragraphs>
  <Slides>14</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2023-05-10T23:57:49Z</dcterms:modified>
</cp:coreProperties>
</file>